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7" r:id="rId1"/>
  </p:sldMasterIdLst>
  <p:notesMasterIdLst>
    <p:notesMasterId r:id="rId34"/>
  </p:notesMasterIdLst>
  <p:sldIdLst>
    <p:sldId id="256" r:id="rId2"/>
    <p:sldId id="257" r:id="rId3"/>
    <p:sldId id="264" r:id="rId4"/>
    <p:sldId id="258" r:id="rId5"/>
    <p:sldId id="265" r:id="rId6"/>
    <p:sldId id="259" r:id="rId7"/>
    <p:sldId id="261" r:id="rId8"/>
    <p:sldId id="262" r:id="rId9"/>
    <p:sldId id="272" r:id="rId10"/>
    <p:sldId id="301" r:id="rId11"/>
    <p:sldId id="273" r:id="rId12"/>
    <p:sldId id="302" r:id="rId13"/>
    <p:sldId id="274" r:id="rId14"/>
    <p:sldId id="303" r:id="rId15"/>
    <p:sldId id="275" r:id="rId16"/>
    <p:sldId id="304" r:id="rId17"/>
    <p:sldId id="284" r:id="rId18"/>
    <p:sldId id="305" r:id="rId19"/>
    <p:sldId id="286" r:id="rId20"/>
    <p:sldId id="306" r:id="rId21"/>
    <p:sldId id="288" r:id="rId22"/>
    <p:sldId id="307" r:id="rId23"/>
    <p:sldId id="289" r:id="rId24"/>
    <p:sldId id="294" r:id="rId25"/>
    <p:sldId id="295" r:id="rId26"/>
    <p:sldId id="263" r:id="rId27"/>
    <p:sldId id="270" r:id="rId28"/>
    <p:sldId id="308" r:id="rId29"/>
    <p:sldId id="309" r:id="rId30"/>
    <p:sldId id="310" r:id="rId31"/>
    <p:sldId id="311" r:id="rId32"/>
    <p:sldId id="312" r:id="rId33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E83C"/>
    <a:srgbClr val="645240"/>
    <a:srgbClr val="15B309"/>
    <a:srgbClr val="F48E06"/>
    <a:srgbClr val="23AF52"/>
    <a:srgbClr val="4D5551"/>
    <a:srgbClr val="338535"/>
    <a:srgbClr val="FD7E1F"/>
    <a:srgbClr val="5EBE8C"/>
    <a:srgbClr val="43A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13" autoAdjust="0"/>
    <p:restoredTop sz="94430" autoAdjust="0"/>
  </p:normalViewPr>
  <p:slideViewPr>
    <p:cSldViewPr>
      <p:cViewPr>
        <p:scale>
          <a:sx n="89" d="100"/>
          <a:sy n="89" d="100"/>
        </p:scale>
        <p:origin x="-270" y="-2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3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79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25F8FD-81F1-4705-823D-368271F3C410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s-EC"/>
        </a:p>
      </dgm:t>
    </dgm:pt>
    <dgm:pt modelId="{B2C6C53D-47EC-4FD8-AA68-C0E4674B086B}">
      <dgm:prSet phldrT="[Texto]"/>
      <dgm:spPr>
        <a:solidFill>
          <a:srgbClr val="FD7E1F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dirty="0" err="1" smtClean="0"/>
            <a:t>Franquiciante</a:t>
          </a:r>
          <a:endParaRPr lang="es-EC" dirty="0"/>
        </a:p>
      </dgm:t>
    </dgm:pt>
    <dgm:pt modelId="{D2203DD0-F152-4863-8794-93A4B9BB9070}" type="parTrans" cxnId="{DBDF6561-7403-46C1-AE73-9C0119624CDF}">
      <dgm:prSet/>
      <dgm:spPr/>
      <dgm:t>
        <a:bodyPr/>
        <a:lstStyle/>
        <a:p>
          <a:endParaRPr lang="es-EC"/>
        </a:p>
      </dgm:t>
    </dgm:pt>
    <dgm:pt modelId="{7DA3FCFA-78EA-45DE-9DF7-D0E780021E3F}" type="sibTrans" cxnId="{DBDF6561-7403-46C1-AE73-9C0119624CDF}">
      <dgm:prSet/>
      <dgm:spPr/>
      <dgm:t>
        <a:bodyPr/>
        <a:lstStyle/>
        <a:p>
          <a:endParaRPr lang="es-EC"/>
        </a:p>
      </dgm:t>
    </dgm:pt>
    <dgm:pt modelId="{1569EC75-E34E-43A2-98D3-6CD2EA947C6B}">
      <dgm:prSet phldrT="[Texto]"/>
      <dgm:spPr>
        <a:solidFill>
          <a:srgbClr val="92D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dirty="0" smtClean="0"/>
            <a:t>Franquiciado</a:t>
          </a:r>
          <a:endParaRPr lang="es-EC" dirty="0"/>
        </a:p>
      </dgm:t>
    </dgm:pt>
    <dgm:pt modelId="{993B02D3-DDA8-4DE4-AE5C-77B116268961}" type="parTrans" cxnId="{8ADD3DDA-8A4F-431A-A86D-8C339E224B4B}">
      <dgm:prSet/>
      <dgm:spPr/>
      <dgm:t>
        <a:bodyPr/>
        <a:lstStyle/>
        <a:p>
          <a:endParaRPr lang="es-EC"/>
        </a:p>
      </dgm:t>
    </dgm:pt>
    <dgm:pt modelId="{C9D11EC2-961C-4B4E-B2B9-BBCD8491C94F}" type="sibTrans" cxnId="{8ADD3DDA-8A4F-431A-A86D-8C339E224B4B}">
      <dgm:prSet/>
      <dgm:spPr/>
      <dgm:t>
        <a:bodyPr/>
        <a:lstStyle/>
        <a:p>
          <a:endParaRPr lang="es-EC"/>
        </a:p>
      </dgm:t>
    </dgm:pt>
    <dgm:pt modelId="{16A3039C-05F6-477A-8A67-814BE51BD078}" type="pres">
      <dgm:prSet presAssocID="{9825F8FD-81F1-4705-823D-368271F3C4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E9D53A8-A1CB-4B1F-8A9F-4C5F3BB9416D}" type="pres">
      <dgm:prSet presAssocID="{B2C6C53D-47EC-4FD8-AA68-C0E4674B086B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632BB2-28B9-4803-B9A3-0480028DCF71}" type="pres">
      <dgm:prSet presAssocID="{7DA3FCFA-78EA-45DE-9DF7-D0E780021E3F}" presName="parTxOnlySpac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C3DC4483-6437-454A-9929-F44E021FCDEA}" type="pres">
      <dgm:prSet presAssocID="{1569EC75-E34E-43A2-98D3-6CD2EA947C6B}" presName="parTxOnly" presStyleLbl="node1" presStyleIdx="1" presStyleCnt="2" custLinFactX="59723" custLinFactNeighborX="100000" custLinFactNeighborY="7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E2C3E91-E4D7-4B79-B492-4CAF7F87D78C}" type="presOf" srcId="{9825F8FD-81F1-4705-823D-368271F3C410}" destId="{16A3039C-05F6-477A-8A67-814BE51BD078}" srcOrd="0" destOrd="0" presId="urn:microsoft.com/office/officeart/2005/8/layout/chevron1"/>
    <dgm:cxn modelId="{DBDF6561-7403-46C1-AE73-9C0119624CDF}" srcId="{9825F8FD-81F1-4705-823D-368271F3C410}" destId="{B2C6C53D-47EC-4FD8-AA68-C0E4674B086B}" srcOrd="0" destOrd="0" parTransId="{D2203DD0-F152-4863-8794-93A4B9BB9070}" sibTransId="{7DA3FCFA-78EA-45DE-9DF7-D0E780021E3F}"/>
    <dgm:cxn modelId="{7A75172E-E3C3-43DB-84B5-F917A7347B55}" type="presOf" srcId="{B2C6C53D-47EC-4FD8-AA68-C0E4674B086B}" destId="{FE9D53A8-A1CB-4B1F-8A9F-4C5F3BB9416D}" srcOrd="0" destOrd="0" presId="urn:microsoft.com/office/officeart/2005/8/layout/chevron1"/>
    <dgm:cxn modelId="{703E1F9D-562E-4BE9-B312-27A473DDB310}" type="presOf" srcId="{1569EC75-E34E-43A2-98D3-6CD2EA947C6B}" destId="{C3DC4483-6437-454A-9929-F44E021FCDEA}" srcOrd="0" destOrd="0" presId="urn:microsoft.com/office/officeart/2005/8/layout/chevron1"/>
    <dgm:cxn modelId="{8ADD3DDA-8A4F-431A-A86D-8C339E224B4B}" srcId="{9825F8FD-81F1-4705-823D-368271F3C410}" destId="{1569EC75-E34E-43A2-98D3-6CD2EA947C6B}" srcOrd="1" destOrd="0" parTransId="{993B02D3-DDA8-4DE4-AE5C-77B116268961}" sibTransId="{C9D11EC2-961C-4B4E-B2B9-BBCD8491C94F}"/>
    <dgm:cxn modelId="{B9831C42-AA8D-4E65-A65D-BC5653D12B57}" type="presParOf" srcId="{16A3039C-05F6-477A-8A67-814BE51BD078}" destId="{FE9D53A8-A1CB-4B1F-8A9F-4C5F3BB9416D}" srcOrd="0" destOrd="0" presId="urn:microsoft.com/office/officeart/2005/8/layout/chevron1"/>
    <dgm:cxn modelId="{DADD95E9-5A32-45F0-94C9-0264EC6F01EC}" type="presParOf" srcId="{16A3039C-05F6-477A-8A67-814BE51BD078}" destId="{D6632BB2-28B9-4803-B9A3-0480028DCF71}" srcOrd="1" destOrd="0" presId="urn:microsoft.com/office/officeart/2005/8/layout/chevron1"/>
    <dgm:cxn modelId="{8CB4AE51-90BB-4355-B2CA-33AB2413A494}" type="presParOf" srcId="{16A3039C-05F6-477A-8A67-814BE51BD078}" destId="{C3DC4483-6437-454A-9929-F44E021FCDEA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D74EA90-BDD0-450E-94E5-058273E5F311}" type="doc">
      <dgm:prSet loTypeId="urn:microsoft.com/office/officeart/2005/8/layout/bProcess4" loCatId="process" qsTypeId="urn:microsoft.com/office/officeart/2005/8/quickstyle/simple5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s-EC"/>
        </a:p>
      </dgm:t>
    </dgm:pt>
    <dgm:pt modelId="{44967652-943B-4015-9CA9-8364C8115BE8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dirty="0" smtClean="0">
              <a:solidFill>
                <a:schemeClr val="tx1"/>
              </a:solidFill>
            </a:rPr>
            <a:t>Selección de sector geográfico</a:t>
          </a:r>
          <a:endParaRPr lang="es-EC" sz="2300" dirty="0">
            <a:solidFill>
              <a:schemeClr val="tx1"/>
            </a:solidFill>
          </a:endParaRPr>
        </a:p>
      </dgm:t>
    </dgm:pt>
    <dgm:pt modelId="{46209A09-DE7A-494D-A692-2A9367D2E24A}" type="parTrans" cxnId="{4A3CB987-40FE-4B32-B6F6-A6D9D2A372C5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11C14140-EF9A-4900-87CC-CFBE17263D17}" type="sibTrans" cxnId="{4A3CB987-40FE-4B32-B6F6-A6D9D2A372C5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0EB0A4B3-3AD8-43A5-9453-C25DD063FF62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s-EC" sz="2300" dirty="0" smtClean="0">
              <a:solidFill>
                <a:schemeClr val="tx1"/>
              </a:solidFill>
            </a:rPr>
            <a:t>Acondiciona-miento del lugar</a:t>
          </a:r>
          <a:endParaRPr lang="es-EC" sz="2300" dirty="0">
            <a:solidFill>
              <a:schemeClr val="tx1"/>
            </a:solidFill>
          </a:endParaRPr>
        </a:p>
      </dgm:t>
    </dgm:pt>
    <dgm:pt modelId="{36C119BB-D348-4D34-8F34-3FAC8B0A7A63}" type="parTrans" cxnId="{36C32A70-98D6-4344-9CB3-B87C7A8462C9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A0844063-0552-429F-99AF-7909970A5DAB}" type="sibTrans" cxnId="{36C32A70-98D6-4344-9CB3-B87C7A8462C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1028852D-5E13-41FF-AA0C-D3EF5751B7A8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dirty="0" smtClean="0">
              <a:solidFill>
                <a:schemeClr val="tx1"/>
              </a:solidFill>
            </a:rPr>
            <a:t>Catálogo de productos</a:t>
          </a:r>
          <a:endParaRPr lang="es-EC" sz="2300" dirty="0">
            <a:solidFill>
              <a:schemeClr val="tx1"/>
            </a:solidFill>
          </a:endParaRPr>
        </a:p>
      </dgm:t>
    </dgm:pt>
    <dgm:pt modelId="{D3B2619E-374C-407B-B90C-3FB94942ACA5}" type="parTrans" cxnId="{920BEA11-DA21-4857-BEF7-AB52A8169F76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2CD19DE8-3F67-4D10-A373-3C7DC081C3A6}" type="sibTrans" cxnId="{920BEA11-DA21-4857-BEF7-AB52A8169F76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253693AC-0928-493A-8639-1B72471AA76B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b="1" dirty="0" smtClean="0">
              <a:solidFill>
                <a:schemeClr val="tx1"/>
              </a:solidFill>
            </a:rPr>
            <a:t>Uniforme del personal </a:t>
          </a:r>
          <a:endParaRPr lang="es-EC" sz="2300" b="1" dirty="0">
            <a:solidFill>
              <a:schemeClr val="tx1"/>
            </a:solidFill>
          </a:endParaRPr>
        </a:p>
      </dgm:t>
    </dgm:pt>
    <dgm:pt modelId="{F1DA2809-1169-44A0-8781-CF4BA96C802F}" type="parTrans" cxnId="{B8EB4DD2-782F-4CF0-B57D-D4E9858592AA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AFA439C8-7657-4509-8EA5-E6745280E065}" type="sibTrans" cxnId="{B8EB4DD2-782F-4CF0-B57D-D4E9858592AA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86E784A0-0B73-4D99-B176-4F6BA1EAB4CE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dirty="0" smtClean="0">
              <a:solidFill>
                <a:schemeClr val="tx1"/>
              </a:solidFill>
            </a:rPr>
            <a:t>Diseño comercial de la marca</a:t>
          </a:r>
          <a:endParaRPr lang="es-EC" sz="2300" dirty="0">
            <a:solidFill>
              <a:schemeClr val="tx1"/>
            </a:solidFill>
          </a:endParaRPr>
        </a:p>
      </dgm:t>
    </dgm:pt>
    <dgm:pt modelId="{3ADAEA36-EBA1-40A1-BF60-8AA1A360DF91}" type="parTrans" cxnId="{19D9B45A-6A8D-413F-9DE6-9B729BB4C8C6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0F33C3E5-8E97-4EC9-9DB3-A82A24589688}" type="sibTrans" cxnId="{19D9B45A-6A8D-413F-9DE6-9B729BB4C8C6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DA7925A3-D594-4128-AF75-1F35F784DCF5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dirty="0" smtClean="0">
              <a:solidFill>
                <a:schemeClr val="tx1"/>
              </a:solidFill>
            </a:rPr>
            <a:t>Diseño del área de producción </a:t>
          </a:r>
          <a:endParaRPr lang="es-EC" sz="2300" dirty="0">
            <a:solidFill>
              <a:schemeClr val="tx1"/>
            </a:solidFill>
          </a:endParaRPr>
        </a:p>
      </dgm:t>
    </dgm:pt>
    <dgm:pt modelId="{C642D295-BA94-41D0-9472-27352A59E71E}" type="parTrans" cxnId="{7C4DEF11-7424-45FB-92A5-5BA696C0703F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B800BC7D-3A5D-499F-9199-2CF5D3E28045}" type="sibTrans" cxnId="{7C4DEF11-7424-45FB-92A5-5BA696C0703F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FF66BB05-4BFA-46A9-A9EF-6B3534E6C1AF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dirty="0" smtClean="0">
              <a:solidFill>
                <a:schemeClr val="tx1"/>
              </a:solidFill>
            </a:rPr>
            <a:t>Políticas de limpieza </a:t>
          </a:r>
          <a:endParaRPr lang="es-EC" sz="2300" dirty="0">
            <a:solidFill>
              <a:schemeClr val="tx1"/>
            </a:solidFill>
          </a:endParaRPr>
        </a:p>
      </dgm:t>
    </dgm:pt>
    <dgm:pt modelId="{2DAE4372-6450-47CC-9A8E-23AB825E86C2}" type="parTrans" cxnId="{382773C7-7725-463A-9381-9373DE2096AA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F810348A-4ACF-40BF-AB5B-B45A19FFAA34}" type="sibTrans" cxnId="{382773C7-7725-463A-9381-9373DE2096AA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44674291-497D-4768-A052-A235BF2E9778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smtClean="0">
              <a:solidFill>
                <a:schemeClr val="tx1"/>
              </a:solidFill>
            </a:rPr>
            <a:t>Condiciones financieras</a:t>
          </a:r>
          <a:endParaRPr lang="es-EC" sz="2300">
            <a:solidFill>
              <a:schemeClr val="tx1"/>
            </a:solidFill>
          </a:endParaRPr>
        </a:p>
      </dgm:t>
    </dgm:pt>
    <dgm:pt modelId="{29EB92FC-B71E-445E-A4C3-682FB18005D1}" type="parTrans" cxnId="{4C349BF1-34AC-4EC9-8B1B-32898E357B27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5DBCD252-2497-45A8-868E-697CD9A856D9}" type="sibTrans" cxnId="{4C349BF1-34AC-4EC9-8B1B-32898E357B27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653266F1-8BFC-4A6D-9197-33391B21CB6B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smtClean="0">
              <a:solidFill>
                <a:schemeClr val="tx1"/>
              </a:solidFill>
            </a:rPr>
            <a:t>Proceso de Producción</a:t>
          </a:r>
          <a:endParaRPr lang="es-EC" sz="2300">
            <a:solidFill>
              <a:schemeClr val="tx1"/>
            </a:solidFill>
          </a:endParaRPr>
        </a:p>
      </dgm:t>
    </dgm:pt>
    <dgm:pt modelId="{141236ED-17A8-4C22-A64F-650ABB7197C6}" type="parTrans" cxnId="{361D5AD2-7F9A-41DD-AFB2-206FBCD98924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77F84114-6E3F-49F1-9E16-353A10B9AD00}" type="sibTrans" cxnId="{361D5AD2-7F9A-41DD-AFB2-206FBCD98924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25B872EF-472B-465A-A44C-0085D08045DE}" type="pres">
      <dgm:prSet presAssocID="{7D74EA90-BDD0-450E-94E5-058273E5F31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538F12D1-D27D-4761-9647-85B5E24306F3}" type="pres">
      <dgm:prSet presAssocID="{44967652-943B-4015-9CA9-8364C8115BE8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4F0707C8-BD93-4142-A8EB-D8D30A457356}" type="pres">
      <dgm:prSet presAssocID="{44967652-943B-4015-9CA9-8364C8115BE8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E0A725C3-2EC2-4209-93A9-04FA67011EB0}" type="pres">
      <dgm:prSet presAssocID="{44967652-943B-4015-9CA9-8364C8115BE8}" presName="node" presStyleLbl="node1" presStyleIdx="0" presStyleCnt="9" custScaleX="107360" custScaleY="990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3906EB-AC55-48E7-85D7-3F875506ED61}" type="pres">
      <dgm:prSet presAssocID="{11C14140-EF9A-4900-87CC-CFBE17263D17}" presName="sibTrans" presStyleLbl="bgSibTrans2D1" presStyleIdx="0" presStyleCnt="8"/>
      <dgm:spPr/>
      <dgm:t>
        <a:bodyPr/>
        <a:lstStyle/>
        <a:p>
          <a:endParaRPr lang="es-EC"/>
        </a:p>
      </dgm:t>
    </dgm:pt>
    <dgm:pt modelId="{82CBDF5B-41D9-421E-86AD-C1BDBBAD8FE1}" type="pres">
      <dgm:prSet presAssocID="{0EB0A4B3-3AD8-43A5-9453-C25DD063FF62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53EB9247-7C5A-448D-8CFE-77DD76DEF758}" type="pres">
      <dgm:prSet presAssocID="{0EB0A4B3-3AD8-43A5-9453-C25DD063FF62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5AB12270-F7C6-4EB3-B7A4-2BE62C86DE53}" type="pres">
      <dgm:prSet presAssocID="{0EB0A4B3-3AD8-43A5-9453-C25DD063FF6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A69A94-2066-436C-9FCD-24DB304C9EDE}" type="pres">
      <dgm:prSet presAssocID="{A0844063-0552-429F-99AF-7909970A5DAB}" presName="sibTrans" presStyleLbl="bgSibTrans2D1" presStyleIdx="1" presStyleCnt="8"/>
      <dgm:spPr/>
      <dgm:t>
        <a:bodyPr/>
        <a:lstStyle/>
        <a:p>
          <a:endParaRPr lang="es-EC"/>
        </a:p>
      </dgm:t>
    </dgm:pt>
    <dgm:pt modelId="{29934F05-3A44-49D0-AB5F-CE8348D89BDF}" type="pres">
      <dgm:prSet presAssocID="{1028852D-5E13-41FF-AA0C-D3EF5751B7A8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B1DDEC05-9F6C-47BC-8EFA-DA8CF7717890}" type="pres">
      <dgm:prSet presAssocID="{1028852D-5E13-41FF-AA0C-D3EF5751B7A8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BDA4E9C4-B9DA-47ED-9C17-2DFC297B0B43}" type="pres">
      <dgm:prSet presAssocID="{1028852D-5E13-41FF-AA0C-D3EF5751B7A8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E894C3-70A2-45D8-95B6-93FC578A0D06}" type="pres">
      <dgm:prSet presAssocID="{2CD19DE8-3F67-4D10-A373-3C7DC081C3A6}" presName="sibTrans" presStyleLbl="bgSibTrans2D1" presStyleIdx="2" presStyleCnt="8"/>
      <dgm:spPr/>
      <dgm:t>
        <a:bodyPr/>
        <a:lstStyle/>
        <a:p>
          <a:endParaRPr lang="es-EC"/>
        </a:p>
      </dgm:t>
    </dgm:pt>
    <dgm:pt modelId="{CDC4860F-6264-42E2-9A42-6F144FEACA15}" type="pres">
      <dgm:prSet presAssocID="{253693AC-0928-493A-8639-1B72471AA76B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1673CEFC-7CF8-4431-896E-4C7612ADCF0E}" type="pres">
      <dgm:prSet presAssocID="{253693AC-0928-493A-8639-1B72471AA76B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DE23D42A-E625-4B3B-B095-9FFB8203F41A}" type="pres">
      <dgm:prSet presAssocID="{253693AC-0928-493A-8639-1B72471AA76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47834B-131C-4E76-B192-67D6D1D975D2}" type="pres">
      <dgm:prSet presAssocID="{AFA439C8-7657-4509-8EA5-E6745280E065}" presName="sibTrans" presStyleLbl="bgSibTrans2D1" presStyleIdx="3" presStyleCnt="8"/>
      <dgm:spPr/>
      <dgm:t>
        <a:bodyPr/>
        <a:lstStyle/>
        <a:p>
          <a:endParaRPr lang="es-EC"/>
        </a:p>
      </dgm:t>
    </dgm:pt>
    <dgm:pt modelId="{DB8B64E6-87F4-44F8-82EA-479142BC1554}" type="pres">
      <dgm:prSet presAssocID="{86E784A0-0B73-4D99-B176-4F6BA1EAB4CE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A9BF0A43-C26F-4540-84A7-E39B826EBC8F}" type="pres">
      <dgm:prSet presAssocID="{86E784A0-0B73-4D99-B176-4F6BA1EAB4CE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EFDF5511-F127-467B-B74F-4A30CB921B7E}" type="pres">
      <dgm:prSet presAssocID="{86E784A0-0B73-4D99-B176-4F6BA1EAB4CE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921D8C-D3CA-4E75-A03A-665818D8302A}" type="pres">
      <dgm:prSet presAssocID="{0F33C3E5-8E97-4EC9-9DB3-A82A24589688}" presName="sibTrans" presStyleLbl="bgSibTrans2D1" presStyleIdx="4" presStyleCnt="8"/>
      <dgm:spPr/>
      <dgm:t>
        <a:bodyPr/>
        <a:lstStyle/>
        <a:p>
          <a:endParaRPr lang="es-EC"/>
        </a:p>
      </dgm:t>
    </dgm:pt>
    <dgm:pt modelId="{F1D59203-D1CC-4DAF-9C23-A77F4ED36116}" type="pres">
      <dgm:prSet presAssocID="{DA7925A3-D594-4128-AF75-1F35F784DCF5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26D19705-77D7-4E83-900D-B9A219190F84}" type="pres">
      <dgm:prSet presAssocID="{DA7925A3-D594-4128-AF75-1F35F784DCF5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23383B0E-9691-498C-8C33-DC7E7F425985}" type="pres">
      <dgm:prSet presAssocID="{DA7925A3-D594-4128-AF75-1F35F784DCF5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B2AD34-C7DA-4EE9-B243-EBAD9CDDCB1E}" type="pres">
      <dgm:prSet presAssocID="{B800BC7D-3A5D-499F-9199-2CF5D3E28045}" presName="sibTrans" presStyleLbl="bgSibTrans2D1" presStyleIdx="5" presStyleCnt="8"/>
      <dgm:spPr/>
      <dgm:t>
        <a:bodyPr/>
        <a:lstStyle/>
        <a:p>
          <a:endParaRPr lang="es-EC"/>
        </a:p>
      </dgm:t>
    </dgm:pt>
    <dgm:pt modelId="{0586A73D-20B3-442C-A87B-DAE97B6A3CA4}" type="pres">
      <dgm:prSet presAssocID="{FF66BB05-4BFA-46A9-A9EF-6B3534E6C1AF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D789D8BA-E8DE-4E44-BD15-8A15DB6C0FCC}" type="pres">
      <dgm:prSet presAssocID="{FF66BB05-4BFA-46A9-A9EF-6B3534E6C1AF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03796341-2F75-4B5C-9F49-FEC81D5DDF73}" type="pres">
      <dgm:prSet presAssocID="{FF66BB05-4BFA-46A9-A9EF-6B3534E6C1A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087595-C91C-4F7B-B1D6-18026F1FB63C}" type="pres">
      <dgm:prSet presAssocID="{F810348A-4ACF-40BF-AB5B-B45A19FFAA34}" presName="sibTrans" presStyleLbl="bgSibTrans2D1" presStyleIdx="6" presStyleCnt="8"/>
      <dgm:spPr/>
      <dgm:t>
        <a:bodyPr/>
        <a:lstStyle/>
        <a:p>
          <a:endParaRPr lang="es-EC"/>
        </a:p>
      </dgm:t>
    </dgm:pt>
    <dgm:pt modelId="{3513FBB7-7730-49D6-BA8B-772E3D0C4834}" type="pres">
      <dgm:prSet presAssocID="{44674291-497D-4768-A052-A235BF2E9778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DF184C2F-7347-4EFF-A018-D4FD186D7896}" type="pres">
      <dgm:prSet presAssocID="{44674291-497D-4768-A052-A235BF2E9778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79D43A0B-E2D4-4777-9204-91A9E4788FCA}" type="pres">
      <dgm:prSet presAssocID="{44674291-497D-4768-A052-A235BF2E977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B7621D-462A-4F48-81EC-2A76EAF54B1E}" type="pres">
      <dgm:prSet presAssocID="{5DBCD252-2497-45A8-868E-697CD9A856D9}" presName="sibTrans" presStyleLbl="bgSibTrans2D1" presStyleIdx="7" presStyleCnt="8"/>
      <dgm:spPr/>
      <dgm:t>
        <a:bodyPr/>
        <a:lstStyle/>
        <a:p>
          <a:endParaRPr lang="es-EC"/>
        </a:p>
      </dgm:t>
    </dgm:pt>
    <dgm:pt modelId="{4AB05B9E-77CF-486B-8C60-EDB42C5BAE74}" type="pres">
      <dgm:prSet presAssocID="{653266F1-8BFC-4A6D-9197-33391B21CB6B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9B70AA81-283A-4DC9-880B-E63742370DD0}" type="pres">
      <dgm:prSet presAssocID="{653266F1-8BFC-4A6D-9197-33391B21CB6B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3B84F9F5-8506-437C-BE28-E3206C7B218D}" type="pres">
      <dgm:prSet presAssocID="{653266F1-8BFC-4A6D-9197-33391B21CB6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74C1367-D1BB-41F7-A2A0-7D561EE7F46F}" type="presOf" srcId="{DA7925A3-D594-4128-AF75-1F35F784DCF5}" destId="{23383B0E-9691-498C-8C33-DC7E7F425985}" srcOrd="0" destOrd="0" presId="urn:microsoft.com/office/officeart/2005/8/layout/bProcess4"/>
    <dgm:cxn modelId="{588947AB-7D15-4416-9BB5-C9414D1A44DB}" type="presOf" srcId="{44967652-943B-4015-9CA9-8364C8115BE8}" destId="{E0A725C3-2EC2-4209-93A9-04FA67011EB0}" srcOrd="0" destOrd="0" presId="urn:microsoft.com/office/officeart/2005/8/layout/bProcess4"/>
    <dgm:cxn modelId="{82121140-5108-4646-905E-317F759ABA32}" type="presOf" srcId="{11C14140-EF9A-4900-87CC-CFBE17263D17}" destId="{3A3906EB-AC55-48E7-85D7-3F875506ED61}" srcOrd="0" destOrd="0" presId="urn:microsoft.com/office/officeart/2005/8/layout/bProcess4"/>
    <dgm:cxn modelId="{3B95A2B8-56B7-47D5-A600-4E4D3C21985F}" type="presOf" srcId="{2CD19DE8-3F67-4D10-A373-3C7DC081C3A6}" destId="{73E894C3-70A2-45D8-95B6-93FC578A0D06}" srcOrd="0" destOrd="0" presId="urn:microsoft.com/office/officeart/2005/8/layout/bProcess4"/>
    <dgm:cxn modelId="{36C32A70-98D6-4344-9CB3-B87C7A8462C9}" srcId="{7D74EA90-BDD0-450E-94E5-058273E5F311}" destId="{0EB0A4B3-3AD8-43A5-9453-C25DD063FF62}" srcOrd="1" destOrd="0" parTransId="{36C119BB-D348-4D34-8F34-3FAC8B0A7A63}" sibTransId="{A0844063-0552-429F-99AF-7909970A5DAB}"/>
    <dgm:cxn modelId="{B3314678-5E5E-49E9-8868-9C8469ECDC32}" type="presOf" srcId="{653266F1-8BFC-4A6D-9197-33391B21CB6B}" destId="{3B84F9F5-8506-437C-BE28-E3206C7B218D}" srcOrd="0" destOrd="0" presId="urn:microsoft.com/office/officeart/2005/8/layout/bProcess4"/>
    <dgm:cxn modelId="{99C29D52-0662-43AD-BFAE-E37173AB18C1}" type="presOf" srcId="{AFA439C8-7657-4509-8EA5-E6745280E065}" destId="{6D47834B-131C-4E76-B192-67D6D1D975D2}" srcOrd="0" destOrd="0" presId="urn:microsoft.com/office/officeart/2005/8/layout/bProcess4"/>
    <dgm:cxn modelId="{D0F1C89F-C57A-43C0-A55F-4970AF9539AE}" type="presOf" srcId="{253693AC-0928-493A-8639-1B72471AA76B}" destId="{DE23D42A-E625-4B3B-B095-9FFB8203F41A}" srcOrd="0" destOrd="0" presId="urn:microsoft.com/office/officeart/2005/8/layout/bProcess4"/>
    <dgm:cxn modelId="{04EAEB91-02AD-490F-9BB3-1E97BEE724D7}" type="presOf" srcId="{44674291-497D-4768-A052-A235BF2E9778}" destId="{79D43A0B-E2D4-4777-9204-91A9E4788FCA}" srcOrd="0" destOrd="0" presId="urn:microsoft.com/office/officeart/2005/8/layout/bProcess4"/>
    <dgm:cxn modelId="{7C4DEF11-7424-45FB-92A5-5BA696C0703F}" srcId="{7D74EA90-BDD0-450E-94E5-058273E5F311}" destId="{DA7925A3-D594-4128-AF75-1F35F784DCF5}" srcOrd="5" destOrd="0" parTransId="{C642D295-BA94-41D0-9472-27352A59E71E}" sibTransId="{B800BC7D-3A5D-499F-9199-2CF5D3E28045}"/>
    <dgm:cxn modelId="{4C349BF1-34AC-4EC9-8B1B-32898E357B27}" srcId="{7D74EA90-BDD0-450E-94E5-058273E5F311}" destId="{44674291-497D-4768-A052-A235BF2E9778}" srcOrd="7" destOrd="0" parTransId="{29EB92FC-B71E-445E-A4C3-682FB18005D1}" sibTransId="{5DBCD252-2497-45A8-868E-697CD9A856D9}"/>
    <dgm:cxn modelId="{A1C69F65-55EB-4DAB-9B0B-DADC6F39CADD}" type="presOf" srcId="{A0844063-0552-429F-99AF-7909970A5DAB}" destId="{22A69A94-2066-436C-9FCD-24DB304C9EDE}" srcOrd="0" destOrd="0" presId="urn:microsoft.com/office/officeart/2005/8/layout/bProcess4"/>
    <dgm:cxn modelId="{5FA1385B-02CF-424E-85A9-8185808D7031}" type="presOf" srcId="{0EB0A4B3-3AD8-43A5-9453-C25DD063FF62}" destId="{5AB12270-F7C6-4EB3-B7A4-2BE62C86DE53}" srcOrd="0" destOrd="0" presId="urn:microsoft.com/office/officeart/2005/8/layout/bProcess4"/>
    <dgm:cxn modelId="{723D3B0D-6BB8-46D8-9753-C828E34239FD}" type="presOf" srcId="{FF66BB05-4BFA-46A9-A9EF-6B3534E6C1AF}" destId="{03796341-2F75-4B5C-9F49-FEC81D5DDF73}" srcOrd="0" destOrd="0" presId="urn:microsoft.com/office/officeart/2005/8/layout/bProcess4"/>
    <dgm:cxn modelId="{21C04F35-FA02-47F5-8867-0BCA62603DDA}" type="presOf" srcId="{7D74EA90-BDD0-450E-94E5-058273E5F311}" destId="{25B872EF-472B-465A-A44C-0085D08045DE}" srcOrd="0" destOrd="0" presId="urn:microsoft.com/office/officeart/2005/8/layout/bProcess4"/>
    <dgm:cxn modelId="{920BEA11-DA21-4857-BEF7-AB52A8169F76}" srcId="{7D74EA90-BDD0-450E-94E5-058273E5F311}" destId="{1028852D-5E13-41FF-AA0C-D3EF5751B7A8}" srcOrd="2" destOrd="0" parTransId="{D3B2619E-374C-407B-B90C-3FB94942ACA5}" sibTransId="{2CD19DE8-3F67-4D10-A373-3C7DC081C3A6}"/>
    <dgm:cxn modelId="{714708B4-15A0-4C9C-A976-5CCAEC7907A4}" type="presOf" srcId="{86E784A0-0B73-4D99-B176-4F6BA1EAB4CE}" destId="{EFDF5511-F127-467B-B74F-4A30CB921B7E}" srcOrd="0" destOrd="0" presId="urn:microsoft.com/office/officeart/2005/8/layout/bProcess4"/>
    <dgm:cxn modelId="{C4686F92-4D72-404D-B6F3-6B48BCB278B2}" type="presOf" srcId="{F810348A-4ACF-40BF-AB5B-B45A19FFAA34}" destId="{38087595-C91C-4F7B-B1D6-18026F1FB63C}" srcOrd="0" destOrd="0" presId="urn:microsoft.com/office/officeart/2005/8/layout/bProcess4"/>
    <dgm:cxn modelId="{361D5AD2-7F9A-41DD-AFB2-206FBCD98924}" srcId="{7D74EA90-BDD0-450E-94E5-058273E5F311}" destId="{653266F1-8BFC-4A6D-9197-33391B21CB6B}" srcOrd="8" destOrd="0" parTransId="{141236ED-17A8-4C22-A64F-650ABB7197C6}" sibTransId="{77F84114-6E3F-49F1-9E16-353A10B9AD00}"/>
    <dgm:cxn modelId="{B8EB4DD2-782F-4CF0-B57D-D4E9858592AA}" srcId="{7D74EA90-BDD0-450E-94E5-058273E5F311}" destId="{253693AC-0928-493A-8639-1B72471AA76B}" srcOrd="3" destOrd="0" parTransId="{F1DA2809-1169-44A0-8781-CF4BA96C802F}" sibTransId="{AFA439C8-7657-4509-8EA5-E6745280E065}"/>
    <dgm:cxn modelId="{382773C7-7725-463A-9381-9373DE2096AA}" srcId="{7D74EA90-BDD0-450E-94E5-058273E5F311}" destId="{FF66BB05-4BFA-46A9-A9EF-6B3534E6C1AF}" srcOrd="6" destOrd="0" parTransId="{2DAE4372-6450-47CC-9A8E-23AB825E86C2}" sibTransId="{F810348A-4ACF-40BF-AB5B-B45A19FFAA34}"/>
    <dgm:cxn modelId="{19D9B45A-6A8D-413F-9DE6-9B729BB4C8C6}" srcId="{7D74EA90-BDD0-450E-94E5-058273E5F311}" destId="{86E784A0-0B73-4D99-B176-4F6BA1EAB4CE}" srcOrd="4" destOrd="0" parTransId="{3ADAEA36-EBA1-40A1-BF60-8AA1A360DF91}" sibTransId="{0F33C3E5-8E97-4EC9-9DB3-A82A24589688}"/>
    <dgm:cxn modelId="{659BAC2E-BC64-4D2D-AEDA-5D733BA82316}" type="presOf" srcId="{0F33C3E5-8E97-4EC9-9DB3-A82A24589688}" destId="{3B921D8C-D3CA-4E75-A03A-665818D8302A}" srcOrd="0" destOrd="0" presId="urn:microsoft.com/office/officeart/2005/8/layout/bProcess4"/>
    <dgm:cxn modelId="{7C2930C8-AADE-4786-B29E-8EF763A7D383}" type="presOf" srcId="{B800BC7D-3A5D-499F-9199-2CF5D3E28045}" destId="{F2B2AD34-C7DA-4EE9-B243-EBAD9CDDCB1E}" srcOrd="0" destOrd="0" presId="urn:microsoft.com/office/officeart/2005/8/layout/bProcess4"/>
    <dgm:cxn modelId="{4A3CB987-40FE-4B32-B6F6-A6D9D2A372C5}" srcId="{7D74EA90-BDD0-450E-94E5-058273E5F311}" destId="{44967652-943B-4015-9CA9-8364C8115BE8}" srcOrd="0" destOrd="0" parTransId="{46209A09-DE7A-494D-A692-2A9367D2E24A}" sibTransId="{11C14140-EF9A-4900-87CC-CFBE17263D17}"/>
    <dgm:cxn modelId="{B9FFE0F2-47E0-48C4-92B4-8F121D865F8E}" type="presOf" srcId="{1028852D-5E13-41FF-AA0C-D3EF5751B7A8}" destId="{BDA4E9C4-B9DA-47ED-9C17-2DFC297B0B43}" srcOrd="0" destOrd="0" presId="urn:microsoft.com/office/officeart/2005/8/layout/bProcess4"/>
    <dgm:cxn modelId="{A6DD0664-652F-4E86-90D8-157682045223}" type="presOf" srcId="{5DBCD252-2497-45A8-868E-697CD9A856D9}" destId="{24B7621D-462A-4F48-81EC-2A76EAF54B1E}" srcOrd="0" destOrd="0" presId="urn:microsoft.com/office/officeart/2005/8/layout/bProcess4"/>
    <dgm:cxn modelId="{23328254-E88E-449F-B727-4EC0FF6FD8B3}" type="presParOf" srcId="{25B872EF-472B-465A-A44C-0085D08045DE}" destId="{538F12D1-D27D-4761-9647-85B5E24306F3}" srcOrd="0" destOrd="0" presId="urn:microsoft.com/office/officeart/2005/8/layout/bProcess4"/>
    <dgm:cxn modelId="{C7391EA1-5364-4B8F-A1EF-7D9910C08355}" type="presParOf" srcId="{538F12D1-D27D-4761-9647-85B5E24306F3}" destId="{4F0707C8-BD93-4142-A8EB-D8D30A457356}" srcOrd="0" destOrd="0" presId="urn:microsoft.com/office/officeart/2005/8/layout/bProcess4"/>
    <dgm:cxn modelId="{6C7A06B5-A8FB-421A-90E1-51D155AC700C}" type="presParOf" srcId="{538F12D1-D27D-4761-9647-85B5E24306F3}" destId="{E0A725C3-2EC2-4209-93A9-04FA67011EB0}" srcOrd="1" destOrd="0" presId="urn:microsoft.com/office/officeart/2005/8/layout/bProcess4"/>
    <dgm:cxn modelId="{3315AF26-9735-4E51-9B42-F80A5B12BBE2}" type="presParOf" srcId="{25B872EF-472B-465A-A44C-0085D08045DE}" destId="{3A3906EB-AC55-48E7-85D7-3F875506ED61}" srcOrd="1" destOrd="0" presId="urn:microsoft.com/office/officeart/2005/8/layout/bProcess4"/>
    <dgm:cxn modelId="{050211F3-BDE4-4249-B370-2A26C68215FF}" type="presParOf" srcId="{25B872EF-472B-465A-A44C-0085D08045DE}" destId="{82CBDF5B-41D9-421E-86AD-C1BDBBAD8FE1}" srcOrd="2" destOrd="0" presId="urn:microsoft.com/office/officeart/2005/8/layout/bProcess4"/>
    <dgm:cxn modelId="{75C4B43C-8721-48DB-97A7-0C738787BDA0}" type="presParOf" srcId="{82CBDF5B-41D9-421E-86AD-C1BDBBAD8FE1}" destId="{53EB9247-7C5A-448D-8CFE-77DD76DEF758}" srcOrd="0" destOrd="0" presId="urn:microsoft.com/office/officeart/2005/8/layout/bProcess4"/>
    <dgm:cxn modelId="{910A8EFD-011E-41AA-AD97-2CD8B6E8FBE6}" type="presParOf" srcId="{82CBDF5B-41D9-421E-86AD-C1BDBBAD8FE1}" destId="{5AB12270-F7C6-4EB3-B7A4-2BE62C86DE53}" srcOrd="1" destOrd="0" presId="urn:microsoft.com/office/officeart/2005/8/layout/bProcess4"/>
    <dgm:cxn modelId="{8D376A43-897A-46E1-9367-4C7B761A8325}" type="presParOf" srcId="{25B872EF-472B-465A-A44C-0085D08045DE}" destId="{22A69A94-2066-436C-9FCD-24DB304C9EDE}" srcOrd="3" destOrd="0" presId="urn:microsoft.com/office/officeart/2005/8/layout/bProcess4"/>
    <dgm:cxn modelId="{F42B5006-A5DB-40C1-9C8A-9E153C29C9CC}" type="presParOf" srcId="{25B872EF-472B-465A-A44C-0085D08045DE}" destId="{29934F05-3A44-49D0-AB5F-CE8348D89BDF}" srcOrd="4" destOrd="0" presId="urn:microsoft.com/office/officeart/2005/8/layout/bProcess4"/>
    <dgm:cxn modelId="{BDB52E09-3863-457C-9D35-9191CC7EE328}" type="presParOf" srcId="{29934F05-3A44-49D0-AB5F-CE8348D89BDF}" destId="{B1DDEC05-9F6C-47BC-8EFA-DA8CF7717890}" srcOrd="0" destOrd="0" presId="urn:microsoft.com/office/officeart/2005/8/layout/bProcess4"/>
    <dgm:cxn modelId="{E05375EC-7780-4957-8ABC-FC445BE4EB40}" type="presParOf" srcId="{29934F05-3A44-49D0-AB5F-CE8348D89BDF}" destId="{BDA4E9C4-B9DA-47ED-9C17-2DFC297B0B43}" srcOrd="1" destOrd="0" presId="urn:microsoft.com/office/officeart/2005/8/layout/bProcess4"/>
    <dgm:cxn modelId="{BA6F879F-C315-4B08-9D78-98EC0FB60392}" type="presParOf" srcId="{25B872EF-472B-465A-A44C-0085D08045DE}" destId="{73E894C3-70A2-45D8-95B6-93FC578A0D06}" srcOrd="5" destOrd="0" presId="urn:microsoft.com/office/officeart/2005/8/layout/bProcess4"/>
    <dgm:cxn modelId="{A19C5043-9D59-4D10-9500-496A1809BF93}" type="presParOf" srcId="{25B872EF-472B-465A-A44C-0085D08045DE}" destId="{CDC4860F-6264-42E2-9A42-6F144FEACA15}" srcOrd="6" destOrd="0" presId="urn:microsoft.com/office/officeart/2005/8/layout/bProcess4"/>
    <dgm:cxn modelId="{B2DDCA7D-CA73-47E2-90B4-DDF81755C933}" type="presParOf" srcId="{CDC4860F-6264-42E2-9A42-6F144FEACA15}" destId="{1673CEFC-7CF8-4431-896E-4C7612ADCF0E}" srcOrd="0" destOrd="0" presId="urn:microsoft.com/office/officeart/2005/8/layout/bProcess4"/>
    <dgm:cxn modelId="{29647A09-7668-45C8-A516-F93B55C468C6}" type="presParOf" srcId="{CDC4860F-6264-42E2-9A42-6F144FEACA15}" destId="{DE23D42A-E625-4B3B-B095-9FFB8203F41A}" srcOrd="1" destOrd="0" presId="urn:microsoft.com/office/officeart/2005/8/layout/bProcess4"/>
    <dgm:cxn modelId="{7BF69718-4B50-4674-9B39-342EA02C974E}" type="presParOf" srcId="{25B872EF-472B-465A-A44C-0085D08045DE}" destId="{6D47834B-131C-4E76-B192-67D6D1D975D2}" srcOrd="7" destOrd="0" presId="urn:microsoft.com/office/officeart/2005/8/layout/bProcess4"/>
    <dgm:cxn modelId="{3A978B5B-8EA3-4316-A013-189BDBDB2974}" type="presParOf" srcId="{25B872EF-472B-465A-A44C-0085D08045DE}" destId="{DB8B64E6-87F4-44F8-82EA-479142BC1554}" srcOrd="8" destOrd="0" presId="urn:microsoft.com/office/officeart/2005/8/layout/bProcess4"/>
    <dgm:cxn modelId="{31B208BF-A9C5-48FF-9A41-B9E9DC4EB79B}" type="presParOf" srcId="{DB8B64E6-87F4-44F8-82EA-479142BC1554}" destId="{A9BF0A43-C26F-4540-84A7-E39B826EBC8F}" srcOrd="0" destOrd="0" presId="urn:microsoft.com/office/officeart/2005/8/layout/bProcess4"/>
    <dgm:cxn modelId="{743F3EEE-885D-4C91-BFB2-4A7A8D5B7EBE}" type="presParOf" srcId="{DB8B64E6-87F4-44F8-82EA-479142BC1554}" destId="{EFDF5511-F127-467B-B74F-4A30CB921B7E}" srcOrd="1" destOrd="0" presId="urn:microsoft.com/office/officeart/2005/8/layout/bProcess4"/>
    <dgm:cxn modelId="{CBA1F740-97BC-49A9-9039-CD07CB85B4DC}" type="presParOf" srcId="{25B872EF-472B-465A-A44C-0085D08045DE}" destId="{3B921D8C-D3CA-4E75-A03A-665818D8302A}" srcOrd="9" destOrd="0" presId="urn:microsoft.com/office/officeart/2005/8/layout/bProcess4"/>
    <dgm:cxn modelId="{640F39C3-4B2A-422B-ABDA-44FE76CA70D1}" type="presParOf" srcId="{25B872EF-472B-465A-A44C-0085D08045DE}" destId="{F1D59203-D1CC-4DAF-9C23-A77F4ED36116}" srcOrd="10" destOrd="0" presId="urn:microsoft.com/office/officeart/2005/8/layout/bProcess4"/>
    <dgm:cxn modelId="{CD89818D-2EE6-4EEA-862A-748406AE42EB}" type="presParOf" srcId="{F1D59203-D1CC-4DAF-9C23-A77F4ED36116}" destId="{26D19705-77D7-4E83-900D-B9A219190F84}" srcOrd="0" destOrd="0" presId="urn:microsoft.com/office/officeart/2005/8/layout/bProcess4"/>
    <dgm:cxn modelId="{3E6F39B2-AF85-4758-91EC-1EFE08A503D5}" type="presParOf" srcId="{F1D59203-D1CC-4DAF-9C23-A77F4ED36116}" destId="{23383B0E-9691-498C-8C33-DC7E7F425985}" srcOrd="1" destOrd="0" presId="urn:microsoft.com/office/officeart/2005/8/layout/bProcess4"/>
    <dgm:cxn modelId="{EC3FB26C-949C-4E9D-BAA1-90F99FABE9DD}" type="presParOf" srcId="{25B872EF-472B-465A-A44C-0085D08045DE}" destId="{F2B2AD34-C7DA-4EE9-B243-EBAD9CDDCB1E}" srcOrd="11" destOrd="0" presId="urn:microsoft.com/office/officeart/2005/8/layout/bProcess4"/>
    <dgm:cxn modelId="{65F0C64E-73AB-40A2-95A7-9CECC79311D1}" type="presParOf" srcId="{25B872EF-472B-465A-A44C-0085D08045DE}" destId="{0586A73D-20B3-442C-A87B-DAE97B6A3CA4}" srcOrd="12" destOrd="0" presId="urn:microsoft.com/office/officeart/2005/8/layout/bProcess4"/>
    <dgm:cxn modelId="{2163B9B6-590A-4650-82E4-5F47CA50943D}" type="presParOf" srcId="{0586A73D-20B3-442C-A87B-DAE97B6A3CA4}" destId="{D789D8BA-E8DE-4E44-BD15-8A15DB6C0FCC}" srcOrd="0" destOrd="0" presId="urn:microsoft.com/office/officeart/2005/8/layout/bProcess4"/>
    <dgm:cxn modelId="{AD3707F4-A4C0-4868-B726-525B8FE48C6D}" type="presParOf" srcId="{0586A73D-20B3-442C-A87B-DAE97B6A3CA4}" destId="{03796341-2F75-4B5C-9F49-FEC81D5DDF73}" srcOrd="1" destOrd="0" presId="urn:microsoft.com/office/officeart/2005/8/layout/bProcess4"/>
    <dgm:cxn modelId="{8B0C6152-E94D-4790-8218-D670860877D8}" type="presParOf" srcId="{25B872EF-472B-465A-A44C-0085D08045DE}" destId="{38087595-C91C-4F7B-B1D6-18026F1FB63C}" srcOrd="13" destOrd="0" presId="urn:microsoft.com/office/officeart/2005/8/layout/bProcess4"/>
    <dgm:cxn modelId="{4D349E54-4F69-48ED-8A3B-50A3045D3067}" type="presParOf" srcId="{25B872EF-472B-465A-A44C-0085D08045DE}" destId="{3513FBB7-7730-49D6-BA8B-772E3D0C4834}" srcOrd="14" destOrd="0" presId="urn:microsoft.com/office/officeart/2005/8/layout/bProcess4"/>
    <dgm:cxn modelId="{D0DD32D9-BD01-4DDA-8C2B-3704A84EA66E}" type="presParOf" srcId="{3513FBB7-7730-49D6-BA8B-772E3D0C4834}" destId="{DF184C2F-7347-4EFF-A018-D4FD186D7896}" srcOrd="0" destOrd="0" presId="urn:microsoft.com/office/officeart/2005/8/layout/bProcess4"/>
    <dgm:cxn modelId="{317FF4A1-81D9-48A4-B3BA-306483BC1A60}" type="presParOf" srcId="{3513FBB7-7730-49D6-BA8B-772E3D0C4834}" destId="{79D43A0B-E2D4-4777-9204-91A9E4788FCA}" srcOrd="1" destOrd="0" presId="urn:microsoft.com/office/officeart/2005/8/layout/bProcess4"/>
    <dgm:cxn modelId="{6BE5D7F2-6E3B-4B53-B480-3FE562B258CF}" type="presParOf" srcId="{25B872EF-472B-465A-A44C-0085D08045DE}" destId="{24B7621D-462A-4F48-81EC-2A76EAF54B1E}" srcOrd="15" destOrd="0" presId="urn:microsoft.com/office/officeart/2005/8/layout/bProcess4"/>
    <dgm:cxn modelId="{E9DA7BDB-EC2B-43B6-A811-48373B38DE3D}" type="presParOf" srcId="{25B872EF-472B-465A-A44C-0085D08045DE}" destId="{4AB05B9E-77CF-486B-8C60-EDB42C5BAE74}" srcOrd="16" destOrd="0" presId="urn:microsoft.com/office/officeart/2005/8/layout/bProcess4"/>
    <dgm:cxn modelId="{8A103C58-70D3-4473-9F64-89CD6076DBA2}" type="presParOf" srcId="{4AB05B9E-77CF-486B-8C60-EDB42C5BAE74}" destId="{9B70AA81-283A-4DC9-880B-E63742370DD0}" srcOrd="0" destOrd="0" presId="urn:microsoft.com/office/officeart/2005/8/layout/bProcess4"/>
    <dgm:cxn modelId="{28E767C6-237F-46F0-AF86-DECBE727E339}" type="presParOf" srcId="{4AB05B9E-77CF-486B-8C60-EDB42C5BAE74}" destId="{3B84F9F5-8506-437C-BE28-E3206C7B218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D74EA90-BDD0-450E-94E5-058273E5F311}" type="doc">
      <dgm:prSet loTypeId="urn:microsoft.com/office/officeart/2005/8/layout/bProcess4" loCatId="process" qsTypeId="urn:microsoft.com/office/officeart/2005/8/quickstyle/simple5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s-EC"/>
        </a:p>
      </dgm:t>
    </dgm:pt>
    <dgm:pt modelId="{44967652-943B-4015-9CA9-8364C8115BE8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dirty="0" smtClean="0">
              <a:solidFill>
                <a:schemeClr val="tx1"/>
              </a:solidFill>
            </a:rPr>
            <a:t>Selección de sector geográfico</a:t>
          </a:r>
          <a:endParaRPr lang="es-EC" sz="2300" dirty="0">
            <a:solidFill>
              <a:schemeClr val="tx1"/>
            </a:solidFill>
          </a:endParaRPr>
        </a:p>
      </dgm:t>
    </dgm:pt>
    <dgm:pt modelId="{46209A09-DE7A-494D-A692-2A9367D2E24A}" type="parTrans" cxnId="{4A3CB987-40FE-4B32-B6F6-A6D9D2A372C5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11C14140-EF9A-4900-87CC-CFBE17263D17}" type="sibTrans" cxnId="{4A3CB987-40FE-4B32-B6F6-A6D9D2A372C5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0EB0A4B3-3AD8-43A5-9453-C25DD063FF62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s-EC" sz="2300" dirty="0" smtClean="0">
              <a:solidFill>
                <a:schemeClr val="tx1"/>
              </a:solidFill>
            </a:rPr>
            <a:t>Acondiciona-miento del lugar</a:t>
          </a:r>
          <a:endParaRPr lang="es-EC" sz="2300" dirty="0">
            <a:solidFill>
              <a:schemeClr val="tx1"/>
            </a:solidFill>
          </a:endParaRPr>
        </a:p>
      </dgm:t>
    </dgm:pt>
    <dgm:pt modelId="{36C119BB-D348-4D34-8F34-3FAC8B0A7A63}" type="parTrans" cxnId="{36C32A70-98D6-4344-9CB3-B87C7A8462C9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A0844063-0552-429F-99AF-7909970A5DAB}" type="sibTrans" cxnId="{36C32A70-98D6-4344-9CB3-B87C7A8462C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1028852D-5E13-41FF-AA0C-D3EF5751B7A8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dirty="0" smtClean="0">
              <a:solidFill>
                <a:schemeClr val="tx1"/>
              </a:solidFill>
            </a:rPr>
            <a:t>Catálogo de productos</a:t>
          </a:r>
          <a:endParaRPr lang="es-EC" sz="2300" dirty="0">
            <a:solidFill>
              <a:schemeClr val="tx1"/>
            </a:solidFill>
          </a:endParaRPr>
        </a:p>
      </dgm:t>
    </dgm:pt>
    <dgm:pt modelId="{D3B2619E-374C-407B-B90C-3FB94942ACA5}" type="parTrans" cxnId="{920BEA11-DA21-4857-BEF7-AB52A8169F76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2CD19DE8-3F67-4D10-A373-3C7DC081C3A6}" type="sibTrans" cxnId="{920BEA11-DA21-4857-BEF7-AB52A8169F76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253693AC-0928-493A-8639-1B72471AA76B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dirty="0" smtClean="0">
              <a:solidFill>
                <a:schemeClr val="tx1"/>
              </a:solidFill>
            </a:rPr>
            <a:t>Uniforme del personal </a:t>
          </a:r>
          <a:endParaRPr lang="es-EC" sz="2300" dirty="0">
            <a:solidFill>
              <a:schemeClr val="tx1"/>
            </a:solidFill>
          </a:endParaRPr>
        </a:p>
      </dgm:t>
    </dgm:pt>
    <dgm:pt modelId="{F1DA2809-1169-44A0-8781-CF4BA96C802F}" type="parTrans" cxnId="{B8EB4DD2-782F-4CF0-B57D-D4E9858592AA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AFA439C8-7657-4509-8EA5-E6745280E065}" type="sibTrans" cxnId="{B8EB4DD2-782F-4CF0-B57D-D4E9858592AA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86E784A0-0B73-4D99-B176-4F6BA1EAB4CE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b="1" dirty="0" smtClean="0">
              <a:solidFill>
                <a:schemeClr val="tx1"/>
              </a:solidFill>
            </a:rPr>
            <a:t>Diseño comercial de la marca</a:t>
          </a:r>
          <a:endParaRPr lang="es-EC" sz="2300" b="1" dirty="0">
            <a:solidFill>
              <a:schemeClr val="tx1"/>
            </a:solidFill>
          </a:endParaRPr>
        </a:p>
      </dgm:t>
    </dgm:pt>
    <dgm:pt modelId="{3ADAEA36-EBA1-40A1-BF60-8AA1A360DF91}" type="parTrans" cxnId="{19D9B45A-6A8D-413F-9DE6-9B729BB4C8C6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0F33C3E5-8E97-4EC9-9DB3-A82A24589688}" type="sibTrans" cxnId="{19D9B45A-6A8D-413F-9DE6-9B729BB4C8C6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DA7925A3-D594-4128-AF75-1F35F784DCF5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dirty="0" smtClean="0">
              <a:solidFill>
                <a:schemeClr val="tx1"/>
              </a:solidFill>
            </a:rPr>
            <a:t>Diseño del área de producción </a:t>
          </a:r>
          <a:endParaRPr lang="es-EC" sz="2300" dirty="0">
            <a:solidFill>
              <a:schemeClr val="tx1"/>
            </a:solidFill>
          </a:endParaRPr>
        </a:p>
      </dgm:t>
    </dgm:pt>
    <dgm:pt modelId="{C642D295-BA94-41D0-9472-27352A59E71E}" type="parTrans" cxnId="{7C4DEF11-7424-45FB-92A5-5BA696C0703F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B800BC7D-3A5D-499F-9199-2CF5D3E28045}" type="sibTrans" cxnId="{7C4DEF11-7424-45FB-92A5-5BA696C0703F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FF66BB05-4BFA-46A9-A9EF-6B3534E6C1AF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dirty="0" smtClean="0">
              <a:solidFill>
                <a:schemeClr val="tx1"/>
              </a:solidFill>
            </a:rPr>
            <a:t>Políticas de limpieza </a:t>
          </a:r>
          <a:endParaRPr lang="es-EC" sz="2300" dirty="0">
            <a:solidFill>
              <a:schemeClr val="tx1"/>
            </a:solidFill>
          </a:endParaRPr>
        </a:p>
      </dgm:t>
    </dgm:pt>
    <dgm:pt modelId="{2DAE4372-6450-47CC-9A8E-23AB825E86C2}" type="parTrans" cxnId="{382773C7-7725-463A-9381-9373DE2096AA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F810348A-4ACF-40BF-AB5B-B45A19FFAA34}" type="sibTrans" cxnId="{382773C7-7725-463A-9381-9373DE2096AA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44674291-497D-4768-A052-A235BF2E9778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smtClean="0">
              <a:solidFill>
                <a:schemeClr val="tx1"/>
              </a:solidFill>
            </a:rPr>
            <a:t>Condiciones financieras</a:t>
          </a:r>
          <a:endParaRPr lang="es-EC" sz="2300">
            <a:solidFill>
              <a:schemeClr val="tx1"/>
            </a:solidFill>
          </a:endParaRPr>
        </a:p>
      </dgm:t>
    </dgm:pt>
    <dgm:pt modelId="{29EB92FC-B71E-445E-A4C3-682FB18005D1}" type="parTrans" cxnId="{4C349BF1-34AC-4EC9-8B1B-32898E357B27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5DBCD252-2497-45A8-868E-697CD9A856D9}" type="sibTrans" cxnId="{4C349BF1-34AC-4EC9-8B1B-32898E357B27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653266F1-8BFC-4A6D-9197-33391B21CB6B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smtClean="0">
              <a:solidFill>
                <a:schemeClr val="tx1"/>
              </a:solidFill>
            </a:rPr>
            <a:t>Proceso de Producción</a:t>
          </a:r>
          <a:endParaRPr lang="es-EC" sz="2300">
            <a:solidFill>
              <a:schemeClr val="tx1"/>
            </a:solidFill>
          </a:endParaRPr>
        </a:p>
      </dgm:t>
    </dgm:pt>
    <dgm:pt modelId="{141236ED-17A8-4C22-A64F-650ABB7197C6}" type="parTrans" cxnId="{361D5AD2-7F9A-41DD-AFB2-206FBCD98924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77F84114-6E3F-49F1-9E16-353A10B9AD00}" type="sibTrans" cxnId="{361D5AD2-7F9A-41DD-AFB2-206FBCD98924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25B872EF-472B-465A-A44C-0085D08045DE}" type="pres">
      <dgm:prSet presAssocID="{7D74EA90-BDD0-450E-94E5-058273E5F31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538F12D1-D27D-4761-9647-85B5E24306F3}" type="pres">
      <dgm:prSet presAssocID="{44967652-943B-4015-9CA9-8364C8115BE8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4F0707C8-BD93-4142-A8EB-D8D30A457356}" type="pres">
      <dgm:prSet presAssocID="{44967652-943B-4015-9CA9-8364C8115BE8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E0A725C3-2EC2-4209-93A9-04FA67011EB0}" type="pres">
      <dgm:prSet presAssocID="{44967652-943B-4015-9CA9-8364C8115BE8}" presName="node" presStyleLbl="node1" presStyleIdx="0" presStyleCnt="9" custScaleX="107360" custScaleY="990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3906EB-AC55-48E7-85D7-3F875506ED61}" type="pres">
      <dgm:prSet presAssocID="{11C14140-EF9A-4900-87CC-CFBE17263D17}" presName="sibTrans" presStyleLbl="bgSibTrans2D1" presStyleIdx="0" presStyleCnt="8"/>
      <dgm:spPr/>
      <dgm:t>
        <a:bodyPr/>
        <a:lstStyle/>
        <a:p>
          <a:endParaRPr lang="es-EC"/>
        </a:p>
      </dgm:t>
    </dgm:pt>
    <dgm:pt modelId="{82CBDF5B-41D9-421E-86AD-C1BDBBAD8FE1}" type="pres">
      <dgm:prSet presAssocID="{0EB0A4B3-3AD8-43A5-9453-C25DD063FF62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53EB9247-7C5A-448D-8CFE-77DD76DEF758}" type="pres">
      <dgm:prSet presAssocID="{0EB0A4B3-3AD8-43A5-9453-C25DD063FF62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5AB12270-F7C6-4EB3-B7A4-2BE62C86DE53}" type="pres">
      <dgm:prSet presAssocID="{0EB0A4B3-3AD8-43A5-9453-C25DD063FF6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A69A94-2066-436C-9FCD-24DB304C9EDE}" type="pres">
      <dgm:prSet presAssocID="{A0844063-0552-429F-99AF-7909970A5DAB}" presName="sibTrans" presStyleLbl="bgSibTrans2D1" presStyleIdx="1" presStyleCnt="8"/>
      <dgm:spPr/>
      <dgm:t>
        <a:bodyPr/>
        <a:lstStyle/>
        <a:p>
          <a:endParaRPr lang="es-EC"/>
        </a:p>
      </dgm:t>
    </dgm:pt>
    <dgm:pt modelId="{29934F05-3A44-49D0-AB5F-CE8348D89BDF}" type="pres">
      <dgm:prSet presAssocID="{1028852D-5E13-41FF-AA0C-D3EF5751B7A8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B1DDEC05-9F6C-47BC-8EFA-DA8CF7717890}" type="pres">
      <dgm:prSet presAssocID="{1028852D-5E13-41FF-AA0C-D3EF5751B7A8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BDA4E9C4-B9DA-47ED-9C17-2DFC297B0B43}" type="pres">
      <dgm:prSet presAssocID="{1028852D-5E13-41FF-AA0C-D3EF5751B7A8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E894C3-70A2-45D8-95B6-93FC578A0D06}" type="pres">
      <dgm:prSet presAssocID="{2CD19DE8-3F67-4D10-A373-3C7DC081C3A6}" presName="sibTrans" presStyleLbl="bgSibTrans2D1" presStyleIdx="2" presStyleCnt="8"/>
      <dgm:spPr/>
      <dgm:t>
        <a:bodyPr/>
        <a:lstStyle/>
        <a:p>
          <a:endParaRPr lang="es-EC"/>
        </a:p>
      </dgm:t>
    </dgm:pt>
    <dgm:pt modelId="{CDC4860F-6264-42E2-9A42-6F144FEACA15}" type="pres">
      <dgm:prSet presAssocID="{253693AC-0928-493A-8639-1B72471AA76B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1673CEFC-7CF8-4431-896E-4C7612ADCF0E}" type="pres">
      <dgm:prSet presAssocID="{253693AC-0928-493A-8639-1B72471AA76B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DE23D42A-E625-4B3B-B095-9FFB8203F41A}" type="pres">
      <dgm:prSet presAssocID="{253693AC-0928-493A-8639-1B72471AA76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47834B-131C-4E76-B192-67D6D1D975D2}" type="pres">
      <dgm:prSet presAssocID="{AFA439C8-7657-4509-8EA5-E6745280E065}" presName="sibTrans" presStyleLbl="bgSibTrans2D1" presStyleIdx="3" presStyleCnt="8"/>
      <dgm:spPr/>
      <dgm:t>
        <a:bodyPr/>
        <a:lstStyle/>
        <a:p>
          <a:endParaRPr lang="es-EC"/>
        </a:p>
      </dgm:t>
    </dgm:pt>
    <dgm:pt modelId="{DB8B64E6-87F4-44F8-82EA-479142BC1554}" type="pres">
      <dgm:prSet presAssocID="{86E784A0-0B73-4D99-B176-4F6BA1EAB4CE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A9BF0A43-C26F-4540-84A7-E39B826EBC8F}" type="pres">
      <dgm:prSet presAssocID="{86E784A0-0B73-4D99-B176-4F6BA1EAB4CE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EFDF5511-F127-467B-B74F-4A30CB921B7E}" type="pres">
      <dgm:prSet presAssocID="{86E784A0-0B73-4D99-B176-4F6BA1EAB4CE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921D8C-D3CA-4E75-A03A-665818D8302A}" type="pres">
      <dgm:prSet presAssocID="{0F33C3E5-8E97-4EC9-9DB3-A82A24589688}" presName="sibTrans" presStyleLbl="bgSibTrans2D1" presStyleIdx="4" presStyleCnt="8"/>
      <dgm:spPr/>
      <dgm:t>
        <a:bodyPr/>
        <a:lstStyle/>
        <a:p>
          <a:endParaRPr lang="es-EC"/>
        </a:p>
      </dgm:t>
    </dgm:pt>
    <dgm:pt modelId="{F1D59203-D1CC-4DAF-9C23-A77F4ED36116}" type="pres">
      <dgm:prSet presAssocID="{DA7925A3-D594-4128-AF75-1F35F784DCF5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26D19705-77D7-4E83-900D-B9A219190F84}" type="pres">
      <dgm:prSet presAssocID="{DA7925A3-D594-4128-AF75-1F35F784DCF5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23383B0E-9691-498C-8C33-DC7E7F425985}" type="pres">
      <dgm:prSet presAssocID="{DA7925A3-D594-4128-AF75-1F35F784DCF5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B2AD34-C7DA-4EE9-B243-EBAD9CDDCB1E}" type="pres">
      <dgm:prSet presAssocID="{B800BC7D-3A5D-499F-9199-2CF5D3E28045}" presName="sibTrans" presStyleLbl="bgSibTrans2D1" presStyleIdx="5" presStyleCnt="8"/>
      <dgm:spPr/>
      <dgm:t>
        <a:bodyPr/>
        <a:lstStyle/>
        <a:p>
          <a:endParaRPr lang="es-EC"/>
        </a:p>
      </dgm:t>
    </dgm:pt>
    <dgm:pt modelId="{0586A73D-20B3-442C-A87B-DAE97B6A3CA4}" type="pres">
      <dgm:prSet presAssocID="{FF66BB05-4BFA-46A9-A9EF-6B3534E6C1AF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D789D8BA-E8DE-4E44-BD15-8A15DB6C0FCC}" type="pres">
      <dgm:prSet presAssocID="{FF66BB05-4BFA-46A9-A9EF-6B3534E6C1AF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03796341-2F75-4B5C-9F49-FEC81D5DDF73}" type="pres">
      <dgm:prSet presAssocID="{FF66BB05-4BFA-46A9-A9EF-6B3534E6C1A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087595-C91C-4F7B-B1D6-18026F1FB63C}" type="pres">
      <dgm:prSet presAssocID="{F810348A-4ACF-40BF-AB5B-B45A19FFAA34}" presName="sibTrans" presStyleLbl="bgSibTrans2D1" presStyleIdx="6" presStyleCnt="8"/>
      <dgm:spPr/>
      <dgm:t>
        <a:bodyPr/>
        <a:lstStyle/>
        <a:p>
          <a:endParaRPr lang="es-EC"/>
        </a:p>
      </dgm:t>
    </dgm:pt>
    <dgm:pt modelId="{3513FBB7-7730-49D6-BA8B-772E3D0C4834}" type="pres">
      <dgm:prSet presAssocID="{44674291-497D-4768-A052-A235BF2E9778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DF184C2F-7347-4EFF-A018-D4FD186D7896}" type="pres">
      <dgm:prSet presAssocID="{44674291-497D-4768-A052-A235BF2E9778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79D43A0B-E2D4-4777-9204-91A9E4788FCA}" type="pres">
      <dgm:prSet presAssocID="{44674291-497D-4768-A052-A235BF2E977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B7621D-462A-4F48-81EC-2A76EAF54B1E}" type="pres">
      <dgm:prSet presAssocID="{5DBCD252-2497-45A8-868E-697CD9A856D9}" presName="sibTrans" presStyleLbl="bgSibTrans2D1" presStyleIdx="7" presStyleCnt="8"/>
      <dgm:spPr/>
      <dgm:t>
        <a:bodyPr/>
        <a:lstStyle/>
        <a:p>
          <a:endParaRPr lang="es-EC"/>
        </a:p>
      </dgm:t>
    </dgm:pt>
    <dgm:pt modelId="{4AB05B9E-77CF-486B-8C60-EDB42C5BAE74}" type="pres">
      <dgm:prSet presAssocID="{653266F1-8BFC-4A6D-9197-33391B21CB6B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9B70AA81-283A-4DC9-880B-E63742370DD0}" type="pres">
      <dgm:prSet presAssocID="{653266F1-8BFC-4A6D-9197-33391B21CB6B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3B84F9F5-8506-437C-BE28-E3206C7B218D}" type="pres">
      <dgm:prSet presAssocID="{653266F1-8BFC-4A6D-9197-33391B21CB6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B0DB51E-1A55-43D2-93D6-AF378D394467}" type="presOf" srcId="{44967652-943B-4015-9CA9-8364C8115BE8}" destId="{E0A725C3-2EC2-4209-93A9-04FA67011EB0}" srcOrd="0" destOrd="0" presId="urn:microsoft.com/office/officeart/2005/8/layout/bProcess4"/>
    <dgm:cxn modelId="{0CD9C45F-177F-4D45-A864-401043B100EB}" type="presOf" srcId="{B800BC7D-3A5D-499F-9199-2CF5D3E28045}" destId="{F2B2AD34-C7DA-4EE9-B243-EBAD9CDDCB1E}" srcOrd="0" destOrd="0" presId="urn:microsoft.com/office/officeart/2005/8/layout/bProcess4"/>
    <dgm:cxn modelId="{6DA017A8-B9F3-42C1-BFBD-4C447165157B}" type="presOf" srcId="{F810348A-4ACF-40BF-AB5B-B45A19FFAA34}" destId="{38087595-C91C-4F7B-B1D6-18026F1FB63C}" srcOrd="0" destOrd="0" presId="urn:microsoft.com/office/officeart/2005/8/layout/bProcess4"/>
    <dgm:cxn modelId="{62B6F855-1F4C-49EA-BE33-19056F17285C}" type="presOf" srcId="{5DBCD252-2497-45A8-868E-697CD9A856D9}" destId="{24B7621D-462A-4F48-81EC-2A76EAF54B1E}" srcOrd="0" destOrd="0" presId="urn:microsoft.com/office/officeart/2005/8/layout/bProcess4"/>
    <dgm:cxn modelId="{1C9588BB-1825-4E18-9492-4C9A54FF6123}" type="presOf" srcId="{2CD19DE8-3F67-4D10-A373-3C7DC081C3A6}" destId="{73E894C3-70A2-45D8-95B6-93FC578A0D06}" srcOrd="0" destOrd="0" presId="urn:microsoft.com/office/officeart/2005/8/layout/bProcess4"/>
    <dgm:cxn modelId="{A11C0C11-4ED5-4983-AA51-592A322B6779}" type="presOf" srcId="{253693AC-0928-493A-8639-1B72471AA76B}" destId="{DE23D42A-E625-4B3B-B095-9FFB8203F41A}" srcOrd="0" destOrd="0" presId="urn:microsoft.com/office/officeart/2005/8/layout/bProcess4"/>
    <dgm:cxn modelId="{BBDE8DBF-2673-457F-BE05-F40C25C8D6E2}" type="presOf" srcId="{DA7925A3-D594-4128-AF75-1F35F784DCF5}" destId="{23383B0E-9691-498C-8C33-DC7E7F425985}" srcOrd="0" destOrd="0" presId="urn:microsoft.com/office/officeart/2005/8/layout/bProcess4"/>
    <dgm:cxn modelId="{FF132B50-7FAF-45E8-90AB-761A0B6AEE36}" type="presOf" srcId="{FF66BB05-4BFA-46A9-A9EF-6B3534E6C1AF}" destId="{03796341-2F75-4B5C-9F49-FEC81D5DDF73}" srcOrd="0" destOrd="0" presId="urn:microsoft.com/office/officeart/2005/8/layout/bProcess4"/>
    <dgm:cxn modelId="{36C32A70-98D6-4344-9CB3-B87C7A8462C9}" srcId="{7D74EA90-BDD0-450E-94E5-058273E5F311}" destId="{0EB0A4B3-3AD8-43A5-9453-C25DD063FF62}" srcOrd="1" destOrd="0" parTransId="{36C119BB-D348-4D34-8F34-3FAC8B0A7A63}" sibTransId="{A0844063-0552-429F-99AF-7909970A5DAB}"/>
    <dgm:cxn modelId="{3F5954EB-5381-4609-96D9-6EAAE722CB5F}" type="presOf" srcId="{44674291-497D-4768-A052-A235BF2E9778}" destId="{79D43A0B-E2D4-4777-9204-91A9E4788FCA}" srcOrd="0" destOrd="0" presId="urn:microsoft.com/office/officeart/2005/8/layout/bProcess4"/>
    <dgm:cxn modelId="{53FD8139-1E5B-441F-9194-AF4EFA93B1B2}" type="presOf" srcId="{11C14140-EF9A-4900-87CC-CFBE17263D17}" destId="{3A3906EB-AC55-48E7-85D7-3F875506ED61}" srcOrd="0" destOrd="0" presId="urn:microsoft.com/office/officeart/2005/8/layout/bProcess4"/>
    <dgm:cxn modelId="{8B33FDF8-0CE0-46BD-B6B8-8953F62F5C40}" type="presOf" srcId="{86E784A0-0B73-4D99-B176-4F6BA1EAB4CE}" destId="{EFDF5511-F127-467B-B74F-4A30CB921B7E}" srcOrd="0" destOrd="0" presId="urn:microsoft.com/office/officeart/2005/8/layout/bProcess4"/>
    <dgm:cxn modelId="{7C4DEF11-7424-45FB-92A5-5BA696C0703F}" srcId="{7D74EA90-BDD0-450E-94E5-058273E5F311}" destId="{DA7925A3-D594-4128-AF75-1F35F784DCF5}" srcOrd="5" destOrd="0" parTransId="{C642D295-BA94-41D0-9472-27352A59E71E}" sibTransId="{B800BC7D-3A5D-499F-9199-2CF5D3E28045}"/>
    <dgm:cxn modelId="{4C349BF1-34AC-4EC9-8B1B-32898E357B27}" srcId="{7D74EA90-BDD0-450E-94E5-058273E5F311}" destId="{44674291-497D-4768-A052-A235BF2E9778}" srcOrd="7" destOrd="0" parTransId="{29EB92FC-B71E-445E-A4C3-682FB18005D1}" sibTransId="{5DBCD252-2497-45A8-868E-697CD9A856D9}"/>
    <dgm:cxn modelId="{B87C44CA-4DB3-4E64-854D-7B465E333EC8}" type="presOf" srcId="{653266F1-8BFC-4A6D-9197-33391B21CB6B}" destId="{3B84F9F5-8506-437C-BE28-E3206C7B218D}" srcOrd="0" destOrd="0" presId="urn:microsoft.com/office/officeart/2005/8/layout/bProcess4"/>
    <dgm:cxn modelId="{08CE841D-499E-42A6-87D9-40D951D2E9F1}" type="presOf" srcId="{1028852D-5E13-41FF-AA0C-D3EF5751B7A8}" destId="{BDA4E9C4-B9DA-47ED-9C17-2DFC297B0B43}" srcOrd="0" destOrd="0" presId="urn:microsoft.com/office/officeart/2005/8/layout/bProcess4"/>
    <dgm:cxn modelId="{27509700-873F-4C9A-B9BB-766F959C66CB}" type="presOf" srcId="{7D74EA90-BDD0-450E-94E5-058273E5F311}" destId="{25B872EF-472B-465A-A44C-0085D08045DE}" srcOrd="0" destOrd="0" presId="urn:microsoft.com/office/officeart/2005/8/layout/bProcess4"/>
    <dgm:cxn modelId="{920BEA11-DA21-4857-BEF7-AB52A8169F76}" srcId="{7D74EA90-BDD0-450E-94E5-058273E5F311}" destId="{1028852D-5E13-41FF-AA0C-D3EF5751B7A8}" srcOrd="2" destOrd="0" parTransId="{D3B2619E-374C-407B-B90C-3FB94942ACA5}" sibTransId="{2CD19DE8-3F67-4D10-A373-3C7DC081C3A6}"/>
    <dgm:cxn modelId="{2C725FAD-2C72-4E3C-B1E2-AEE18EC4E6DE}" type="presOf" srcId="{A0844063-0552-429F-99AF-7909970A5DAB}" destId="{22A69A94-2066-436C-9FCD-24DB304C9EDE}" srcOrd="0" destOrd="0" presId="urn:microsoft.com/office/officeart/2005/8/layout/bProcess4"/>
    <dgm:cxn modelId="{361D5AD2-7F9A-41DD-AFB2-206FBCD98924}" srcId="{7D74EA90-BDD0-450E-94E5-058273E5F311}" destId="{653266F1-8BFC-4A6D-9197-33391B21CB6B}" srcOrd="8" destOrd="0" parTransId="{141236ED-17A8-4C22-A64F-650ABB7197C6}" sibTransId="{77F84114-6E3F-49F1-9E16-353A10B9AD00}"/>
    <dgm:cxn modelId="{559E7E63-EB1A-4D40-B237-E3689D595916}" type="presOf" srcId="{0F33C3E5-8E97-4EC9-9DB3-A82A24589688}" destId="{3B921D8C-D3CA-4E75-A03A-665818D8302A}" srcOrd="0" destOrd="0" presId="urn:microsoft.com/office/officeart/2005/8/layout/bProcess4"/>
    <dgm:cxn modelId="{B8EB4DD2-782F-4CF0-B57D-D4E9858592AA}" srcId="{7D74EA90-BDD0-450E-94E5-058273E5F311}" destId="{253693AC-0928-493A-8639-1B72471AA76B}" srcOrd="3" destOrd="0" parTransId="{F1DA2809-1169-44A0-8781-CF4BA96C802F}" sibTransId="{AFA439C8-7657-4509-8EA5-E6745280E065}"/>
    <dgm:cxn modelId="{382773C7-7725-463A-9381-9373DE2096AA}" srcId="{7D74EA90-BDD0-450E-94E5-058273E5F311}" destId="{FF66BB05-4BFA-46A9-A9EF-6B3534E6C1AF}" srcOrd="6" destOrd="0" parTransId="{2DAE4372-6450-47CC-9A8E-23AB825E86C2}" sibTransId="{F810348A-4ACF-40BF-AB5B-B45A19FFAA34}"/>
    <dgm:cxn modelId="{19D9B45A-6A8D-413F-9DE6-9B729BB4C8C6}" srcId="{7D74EA90-BDD0-450E-94E5-058273E5F311}" destId="{86E784A0-0B73-4D99-B176-4F6BA1EAB4CE}" srcOrd="4" destOrd="0" parTransId="{3ADAEA36-EBA1-40A1-BF60-8AA1A360DF91}" sibTransId="{0F33C3E5-8E97-4EC9-9DB3-A82A24589688}"/>
    <dgm:cxn modelId="{4A3CB987-40FE-4B32-B6F6-A6D9D2A372C5}" srcId="{7D74EA90-BDD0-450E-94E5-058273E5F311}" destId="{44967652-943B-4015-9CA9-8364C8115BE8}" srcOrd="0" destOrd="0" parTransId="{46209A09-DE7A-494D-A692-2A9367D2E24A}" sibTransId="{11C14140-EF9A-4900-87CC-CFBE17263D17}"/>
    <dgm:cxn modelId="{9264B086-F2F8-4EC9-B600-937F8123BB9F}" type="presOf" srcId="{AFA439C8-7657-4509-8EA5-E6745280E065}" destId="{6D47834B-131C-4E76-B192-67D6D1D975D2}" srcOrd="0" destOrd="0" presId="urn:microsoft.com/office/officeart/2005/8/layout/bProcess4"/>
    <dgm:cxn modelId="{88AE3B38-A894-4D8D-8F51-232344FBA893}" type="presOf" srcId="{0EB0A4B3-3AD8-43A5-9453-C25DD063FF62}" destId="{5AB12270-F7C6-4EB3-B7A4-2BE62C86DE53}" srcOrd="0" destOrd="0" presId="urn:microsoft.com/office/officeart/2005/8/layout/bProcess4"/>
    <dgm:cxn modelId="{F964E99C-DBC5-486E-88FE-83467E2C6DB8}" type="presParOf" srcId="{25B872EF-472B-465A-A44C-0085D08045DE}" destId="{538F12D1-D27D-4761-9647-85B5E24306F3}" srcOrd="0" destOrd="0" presId="urn:microsoft.com/office/officeart/2005/8/layout/bProcess4"/>
    <dgm:cxn modelId="{8840A034-1B00-4A05-A5AD-F6A2C6C290CD}" type="presParOf" srcId="{538F12D1-D27D-4761-9647-85B5E24306F3}" destId="{4F0707C8-BD93-4142-A8EB-D8D30A457356}" srcOrd="0" destOrd="0" presId="urn:microsoft.com/office/officeart/2005/8/layout/bProcess4"/>
    <dgm:cxn modelId="{98971C4E-AC4C-4BAF-B720-24B234D7243A}" type="presParOf" srcId="{538F12D1-D27D-4761-9647-85B5E24306F3}" destId="{E0A725C3-2EC2-4209-93A9-04FA67011EB0}" srcOrd="1" destOrd="0" presId="urn:microsoft.com/office/officeart/2005/8/layout/bProcess4"/>
    <dgm:cxn modelId="{EB920044-3A47-493E-A438-C4CD10D39CB1}" type="presParOf" srcId="{25B872EF-472B-465A-A44C-0085D08045DE}" destId="{3A3906EB-AC55-48E7-85D7-3F875506ED61}" srcOrd="1" destOrd="0" presId="urn:microsoft.com/office/officeart/2005/8/layout/bProcess4"/>
    <dgm:cxn modelId="{CA312B0E-3F76-481E-BC67-CD08FCAFF891}" type="presParOf" srcId="{25B872EF-472B-465A-A44C-0085D08045DE}" destId="{82CBDF5B-41D9-421E-86AD-C1BDBBAD8FE1}" srcOrd="2" destOrd="0" presId="urn:microsoft.com/office/officeart/2005/8/layout/bProcess4"/>
    <dgm:cxn modelId="{F7404F9B-9068-4B7F-87B4-C7ED3C80E1E6}" type="presParOf" srcId="{82CBDF5B-41D9-421E-86AD-C1BDBBAD8FE1}" destId="{53EB9247-7C5A-448D-8CFE-77DD76DEF758}" srcOrd="0" destOrd="0" presId="urn:microsoft.com/office/officeart/2005/8/layout/bProcess4"/>
    <dgm:cxn modelId="{1496191D-2315-4254-AD62-5C7E861F3FE0}" type="presParOf" srcId="{82CBDF5B-41D9-421E-86AD-C1BDBBAD8FE1}" destId="{5AB12270-F7C6-4EB3-B7A4-2BE62C86DE53}" srcOrd="1" destOrd="0" presId="urn:microsoft.com/office/officeart/2005/8/layout/bProcess4"/>
    <dgm:cxn modelId="{C71156FE-D862-4F09-9967-D30FF36F421A}" type="presParOf" srcId="{25B872EF-472B-465A-A44C-0085D08045DE}" destId="{22A69A94-2066-436C-9FCD-24DB304C9EDE}" srcOrd="3" destOrd="0" presId="urn:microsoft.com/office/officeart/2005/8/layout/bProcess4"/>
    <dgm:cxn modelId="{731AE93D-4B6A-4AE9-8D3A-D11106302168}" type="presParOf" srcId="{25B872EF-472B-465A-A44C-0085D08045DE}" destId="{29934F05-3A44-49D0-AB5F-CE8348D89BDF}" srcOrd="4" destOrd="0" presId="urn:microsoft.com/office/officeart/2005/8/layout/bProcess4"/>
    <dgm:cxn modelId="{A6D648E3-3A88-41C5-96BB-4363C5D43364}" type="presParOf" srcId="{29934F05-3A44-49D0-AB5F-CE8348D89BDF}" destId="{B1DDEC05-9F6C-47BC-8EFA-DA8CF7717890}" srcOrd="0" destOrd="0" presId="urn:microsoft.com/office/officeart/2005/8/layout/bProcess4"/>
    <dgm:cxn modelId="{5705B9B3-B142-44CF-AD6A-6BE37BA99271}" type="presParOf" srcId="{29934F05-3A44-49D0-AB5F-CE8348D89BDF}" destId="{BDA4E9C4-B9DA-47ED-9C17-2DFC297B0B43}" srcOrd="1" destOrd="0" presId="urn:microsoft.com/office/officeart/2005/8/layout/bProcess4"/>
    <dgm:cxn modelId="{E0D91B5D-BC83-44CA-9D4D-BAD7047B7147}" type="presParOf" srcId="{25B872EF-472B-465A-A44C-0085D08045DE}" destId="{73E894C3-70A2-45D8-95B6-93FC578A0D06}" srcOrd="5" destOrd="0" presId="urn:microsoft.com/office/officeart/2005/8/layout/bProcess4"/>
    <dgm:cxn modelId="{92473A76-F914-495A-AB3B-654895EDF641}" type="presParOf" srcId="{25B872EF-472B-465A-A44C-0085D08045DE}" destId="{CDC4860F-6264-42E2-9A42-6F144FEACA15}" srcOrd="6" destOrd="0" presId="urn:microsoft.com/office/officeart/2005/8/layout/bProcess4"/>
    <dgm:cxn modelId="{A7430E13-9224-42AC-865C-B008FE715869}" type="presParOf" srcId="{CDC4860F-6264-42E2-9A42-6F144FEACA15}" destId="{1673CEFC-7CF8-4431-896E-4C7612ADCF0E}" srcOrd="0" destOrd="0" presId="urn:microsoft.com/office/officeart/2005/8/layout/bProcess4"/>
    <dgm:cxn modelId="{020855CC-82BE-45DC-84C2-23701973E626}" type="presParOf" srcId="{CDC4860F-6264-42E2-9A42-6F144FEACA15}" destId="{DE23D42A-E625-4B3B-B095-9FFB8203F41A}" srcOrd="1" destOrd="0" presId="urn:microsoft.com/office/officeart/2005/8/layout/bProcess4"/>
    <dgm:cxn modelId="{A407A147-2182-4186-80F2-5E0AE01D0DD0}" type="presParOf" srcId="{25B872EF-472B-465A-A44C-0085D08045DE}" destId="{6D47834B-131C-4E76-B192-67D6D1D975D2}" srcOrd="7" destOrd="0" presId="urn:microsoft.com/office/officeart/2005/8/layout/bProcess4"/>
    <dgm:cxn modelId="{F82AD5FD-847B-421B-90F4-C1996807E538}" type="presParOf" srcId="{25B872EF-472B-465A-A44C-0085D08045DE}" destId="{DB8B64E6-87F4-44F8-82EA-479142BC1554}" srcOrd="8" destOrd="0" presId="urn:microsoft.com/office/officeart/2005/8/layout/bProcess4"/>
    <dgm:cxn modelId="{333D458F-F515-42F7-B5E9-A87747D875D1}" type="presParOf" srcId="{DB8B64E6-87F4-44F8-82EA-479142BC1554}" destId="{A9BF0A43-C26F-4540-84A7-E39B826EBC8F}" srcOrd="0" destOrd="0" presId="urn:microsoft.com/office/officeart/2005/8/layout/bProcess4"/>
    <dgm:cxn modelId="{D974EDA9-7908-4553-8F2E-93413FA05027}" type="presParOf" srcId="{DB8B64E6-87F4-44F8-82EA-479142BC1554}" destId="{EFDF5511-F127-467B-B74F-4A30CB921B7E}" srcOrd="1" destOrd="0" presId="urn:microsoft.com/office/officeart/2005/8/layout/bProcess4"/>
    <dgm:cxn modelId="{D7F5192A-F247-4865-8886-62854A9A070E}" type="presParOf" srcId="{25B872EF-472B-465A-A44C-0085D08045DE}" destId="{3B921D8C-D3CA-4E75-A03A-665818D8302A}" srcOrd="9" destOrd="0" presId="urn:microsoft.com/office/officeart/2005/8/layout/bProcess4"/>
    <dgm:cxn modelId="{5800E364-2729-4BC7-A50F-770311C3C58E}" type="presParOf" srcId="{25B872EF-472B-465A-A44C-0085D08045DE}" destId="{F1D59203-D1CC-4DAF-9C23-A77F4ED36116}" srcOrd="10" destOrd="0" presId="urn:microsoft.com/office/officeart/2005/8/layout/bProcess4"/>
    <dgm:cxn modelId="{AA5B7995-6D67-4960-B7C7-FCF184BF9474}" type="presParOf" srcId="{F1D59203-D1CC-4DAF-9C23-A77F4ED36116}" destId="{26D19705-77D7-4E83-900D-B9A219190F84}" srcOrd="0" destOrd="0" presId="urn:microsoft.com/office/officeart/2005/8/layout/bProcess4"/>
    <dgm:cxn modelId="{D7BF8C2D-5720-4418-888C-2437F207D27C}" type="presParOf" srcId="{F1D59203-D1CC-4DAF-9C23-A77F4ED36116}" destId="{23383B0E-9691-498C-8C33-DC7E7F425985}" srcOrd="1" destOrd="0" presId="urn:microsoft.com/office/officeart/2005/8/layout/bProcess4"/>
    <dgm:cxn modelId="{D95D10B8-96E1-4B25-89B3-89D74C0B3388}" type="presParOf" srcId="{25B872EF-472B-465A-A44C-0085D08045DE}" destId="{F2B2AD34-C7DA-4EE9-B243-EBAD9CDDCB1E}" srcOrd="11" destOrd="0" presId="urn:microsoft.com/office/officeart/2005/8/layout/bProcess4"/>
    <dgm:cxn modelId="{97A74876-0C6D-4C01-AFC9-7B9FEA1ED0C9}" type="presParOf" srcId="{25B872EF-472B-465A-A44C-0085D08045DE}" destId="{0586A73D-20B3-442C-A87B-DAE97B6A3CA4}" srcOrd="12" destOrd="0" presId="urn:microsoft.com/office/officeart/2005/8/layout/bProcess4"/>
    <dgm:cxn modelId="{A5ABDF08-4DD2-4893-B218-CB2AACAA4339}" type="presParOf" srcId="{0586A73D-20B3-442C-A87B-DAE97B6A3CA4}" destId="{D789D8BA-E8DE-4E44-BD15-8A15DB6C0FCC}" srcOrd="0" destOrd="0" presId="urn:microsoft.com/office/officeart/2005/8/layout/bProcess4"/>
    <dgm:cxn modelId="{1461BA3D-29D9-4EF0-98D5-84C3B9D39E07}" type="presParOf" srcId="{0586A73D-20B3-442C-A87B-DAE97B6A3CA4}" destId="{03796341-2F75-4B5C-9F49-FEC81D5DDF73}" srcOrd="1" destOrd="0" presId="urn:microsoft.com/office/officeart/2005/8/layout/bProcess4"/>
    <dgm:cxn modelId="{C0E07772-8BD7-4036-B268-F69240CA4C7F}" type="presParOf" srcId="{25B872EF-472B-465A-A44C-0085D08045DE}" destId="{38087595-C91C-4F7B-B1D6-18026F1FB63C}" srcOrd="13" destOrd="0" presId="urn:microsoft.com/office/officeart/2005/8/layout/bProcess4"/>
    <dgm:cxn modelId="{7B6057CA-97AC-40E4-9EDB-895F1D19DE0F}" type="presParOf" srcId="{25B872EF-472B-465A-A44C-0085D08045DE}" destId="{3513FBB7-7730-49D6-BA8B-772E3D0C4834}" srcOrd="14" destOrd="0" presId="urn:microsoft.com/office/officeart/2005/8/layout/bProcess4"/>
    <dgm:cxn modelId="{89B6BB99-9D0E-47D3-A582-D557BA61DE42}" type="presParOf" srcId="{3513FBB7-7730-49D6-BA8B-772E3D0C4834}" destId="{DF184C2F-7347-4EFF-A018-D4FD186D7896}" srcOrd="0" destOrd="0" presId="urn:microsoft.com/office/officeart/2005/8/layout/bProcess4"/>
    <dgm:cxn modelId="{9E81E2FA-C442-487D-899F-7AAC8ABBEC79}" type="presParOf" srcId="{3513FBB7-7730-49D6-BA8B-772E3D0C4834}" destId="{79D43A0B-E2D4-4777-9204-91A9E4788FCA}" srcOrd="1" destOrd="0" presId="urn:microsoft.com/office/officeart/2005/8/layout/bProcess4"/>
    <dgm:cxn modelId="{33C7A05B-A34F-4435-81C5-4C0834725335}" type="presParOf" srcId="{25B872EF-472B-465A-A44C-0085D08045DE}" destId="{24B7621D-462A-4F48-81EC-2A76EAF54B1E}" srcOrd="15" destOrd="0" presId="urn:microsoft.com/office/officeart/2005/8/layout/bProcess4"/>
    <dgm:cxn modelId="{61B5855C-DCBD-4DB9-B14C-34B179FF98D8}" type="presParOf" srcId="{25B872EF-472B-465A-A44C-0085D08045DE}" destId="{4AB05B9E-77CF-486B-8C60-EDB42C5BAE74}" srcOrd="16" destOrd="0" presId="urn:microsoft.com/office/officeart/2005/8/layout/bProcess4"/>
    <dgm:cxn modelId="{AF23CACA-1F19-42FF-B667-90F91E27A0CC}" type="presParOf" srcId="{4AB05B9E-77CF-486B-8C60-EDB42C5BAE74}" destId="{9B70AA81-283A-4DC9-880B-E63742370DD0}" srcOrd="0" destOrd="0" presId="urn:microsoft.com/office/officeart/2005/8/layout/bProcess4"/>
    <dgm:cxn modelId="{9EAFD63F-054F-4107-B747-D981D16E116A}" type="presParOf" srcId="{4AB05B9E-77CF-486B-8C60-EDB42C5BAE74}" destId="{3B84F9F5-8506-437C-BE28-E3206C7B218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AD18FB3-208D-4BC9-AF4A-936C0A638E5B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</dgm:pt>
    <dgm:pt modelId="{FDDB2323-82F9-4E24-8627-0ABA5B53813E}">
      <dgm:prSet phldrT="[Texto]" custT="1"/>
      <dgm:spPr>
        <a:solidFill>
          <a:srgbClr val="6DE83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000" dirty="0" smtClean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Coco y Caña</a:t>
          </a:r>
          <a:endParaRPr lang="es-EC" sz="2000" dirty="0">
            <a:solidFill>
              <a:schemeClr val="tx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gm:t>
    </dgm:pt>
    <dgm:pt modelId="{255CB7C8-7252-4BC9-95E6-5DCA90011983}" type="parTrans" cxnId="{361DE7D5-25D1-46AF-BB4C-C99A166F0170}">
      <dgm:prSet/>
      <dgm:spPr/>
      <dgm:t>
        <a:bodyPr/>
        <a:lstStyle/>
        <a:p>
          <a:endParaRPr lang="es-EC" sz="2000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gm:t>
    </dgm:pt>
    <dgm:pt modelId="{9916662F-DC3C-4F39-B2D7-15660ED5F7B2}" type="sibTrans" cxnId="{361DE7D5-25D1-46AF-BB4C-C99A166F0170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1200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gm:t>
    </dgm:pt>
    <dgm:pt modelId="{DF243EBE-6FFD-42F2-BDD3-65C916D98708}">
      <dgm:prSet phldrT="[Texto]" custT="1"/>
      <dgm:spPr>
        <a:solidFill>
          <a:srgbClr val="64524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0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Verde y Café</a:t>
          </a:r>
          <a:endParaRPr lang="es-EC" sz="2000" dirty="0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gm:t>
    </dgm:pt>
    <dgm:pt modelId="{4B95F831-1B84-486A-A3D3-F886FCCBB80F}" type="parTrans" cxnId="{B2A6CA17-0BCB-41D6-9675-E69AEBF687EF}">
      <dgm:prSet/>
      <dgm:spPr/>
      <dgm:t>
        <a:bodyPr/>
        <a:lstStyle/>
        <a:p>
          <a:endParaRPr lang="es-EC" sz="2000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gm:t>
    </dgm:pt>
    <dgm:pt modelId="{C3C15FEF-B831-4360-A7BE-EC1DB272F56F}" type="sibTrans" cxnId="{B2A6CA17-0BCB-41D6-9675-E69AEBF687EF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1200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gm:t>
    </dgm:pt>
    <dgm:pt modelId="{B092E149-E5FD-43B7-B6DF-0C434973028C}">
      <dgm:prSet phldrT="[Texto]" custT="1"/>
      <dgm:spPr>
        <a:solidFill>
          <a:srgbClr val="6DE83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000" dirty="0" smtClean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Lo natural es vida</a:t>
          </a:r>
          <a:endParaRPr lang="es-EC" sz="2000" dirty="0">
            <a:solidFill>
              <a:schemeClr val="tx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gm:t>
    </dgm:pt>
    <dgm:pt modelId="{FA9BD889-6195-499E-AEB6-D1A5F7599B1A}" type="parTrans" cxnId="{B267D92A-7267-471E-9D38-933CD7C43EEB}">
      <dgm:prSet/>
      <dgm:spPr/>
      <dgm:t>
        <a:bodyPr/>
        <a:lstStyle/>
        <a:p>
          <a:endParaRPr lang="es-EC" sz="2000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gm:t>
    </dgm:pt>
    <dgm:pt modelId="{D5E508A1-7AC0-4624-81E4-54F8597854B3}" type="sibTrans" cxnId="{B267D92A-7267-471E-9D38-933CD7C43EEB}">
      <dgm:prSet/>
      <dgm:spPr/>
      <dgm:t>
        <a:bodyPr/>
        <a:lstStyle/>
        <a:p>
          <a:endParaRPr lang="es-EC" sz="2000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gm:t>
    </dgm:pt>
    <dgm:pt modelId="{0982D184-BE7E-476C-8A5D-DBC34E56987A}" type="pres">
      <dgm:prSet presAssocID="{CAD18FB3-208D-4BC9-AF4A-936C0A638E5B}" presName="linearFlow" presStyleCnt="0">
        <dgm:presLayoutVars>
          <dgm:resizeHandles val="exact"/>
        </dgm:presLayoutVars>
      </dgm:prSet>
      <dgm:spPr/>
    </dgm:pt>
    <dgm:pt modelId="{BA6CD57E-CF04-4058-92FD-A4530772E43B}" type="pres">
      <dgm:prSet presAssocID="{FDDB2323-82F9-4E24-8627-0ABA5B53813E}" presName="node" presStyleLbl="node1" presStyleIdx="0" presStyleCnt="3" custLinFactX="-50764" custLinFactY="100000" custLinFactNeighborX="-100000" custLinFactNeighborY="18495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E44C99-4084-461D-A31F-0AB1C0BFF541}" type="pres">
      <dgm:prSet presAssocID="{9916662F-DC3C-4F39-B2D7-15660ED5F7B2}" presName="sibTrans" presStyleLbl="sibTrans2D1" presStyleIdx="0" presStyleCnt="2"/>
      <dgm:spPr/>
      <dgm:t>
        <a:bodyPr/>
        <a:lstStyle/>
        <a:p>
          <a:endParaRPr lang="es-EC"/>
        </a:p>
      </dgm:t>
    </dgm:pt>
    <dgm:pt modelId="{9D677CAE-22AD-4C36-987C-AC0A012165ED}" type="pres">
      <dgm:prSet presAssocID="{9916662F-DC3C-4F39-B2D7-15660ED5F7B2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32CE76C9-A835-45B3-B42C-0CCA19394B9E}" type="pres">
      <dgm:prSet presAssocID="{DF243EBE-6FFD-42F2-BDD3-65C916D98708}" presName="node" presStyleLbl="node1" presStyleIdx="1" presStyleCnt="3" custLinFactNeighborX="4841" custLinFactNeighborY="8495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5AE847-04D7-4FB4-AA4E-77E2A1F39EE3}" type="pres">
      <dgm:prSet presAssocID="{C3C15FEF-B831-4360-A7BE-EC1DB272F56F}" presName="sibTrans" presStyleLbl="sibTrans2D1" presStyleIdx="1" presStyleCnt="2"/>
      <dgm:spPr/>
      <dgm:t>
        <a:bodyPr/>
        <a:lstStyle/>
        <a:p>
          <a:endParaRPr lang="es-EC"/>
        </a:p>
      </dgm:t>
    </dgm:pt>
    <dgm:pt modelId="{B76EDF91-245A-47BD-A7A2-FE2A85EFAE08}" type="pres">
      <dgm:prSet presAssocID="{C3C15FEF-B831-4360-A7BE-EC1DB272F56F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A070FF90-7F44-42A6-85C9-1BB6882F3B92}" type="pres">
      <dgm:prSet presAssocID="{B092E149-E5FD-43B7-B6DF-0C434973028C}" presName="node" presStyleLbl="node1" presStyleIdx="2" presStyleCnt="3" custLinFactX="55351" custLinFactY="-57524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CEC5AFF-443E-4A4F-9EEE-028BBD0D10B8}" type="presOf" srcId="{9916662F-DC3C-4F39-B2D7-15660ED5F7B2}" destId="{66E44C99-4084-461D-A31F-0AB1C0BFF541}" srcOrd="0" destOrd="0" presId="urn:microsoft.com/office/officeart/2005/8/layout/process2"/>
    <dgm:cxn modelId="{0190CBFB-B66F-46B1-B09C-A864876BF52E}" type="presOf" srcId="{9916662F-DC3C-4F39-B2D7-15660ED5F7B2}" destId="{9D677CAE-22AD-4C36-987C-AC0A012165ED}" srcOrd="1" destOrd="0" presId="urn:microsoft.com/office/officeart/2005/8/layout/process2"/>
    <dgm:cxn modelId="{DBBC55EA-A8CA-4C5C-A369-0C88EAC2C448}" type="presOf" srcId="{FDDB2323-82F9-4E24-8627-0ABA5B53813E}" destId="{BA6CD57E-CF04-4058-92FD-A4530772E43B}" srcOrd="0" destOrd="0" presId="urn:microsoft.com/office/officeart/2005/8/layout/process2"/>
    <dgm:cxn modelId="{AA6BC2DB-D392-4EC7-8664-1CC114F67DDE}" type="presOf" srcId="{DF243EBE-6FFD-42F2-BDD3-65C916D98708}" destId="{32CE76C9-A835-45B3-B42C-0CCA19394B9E}" srcOrd="0" destOrd="0" presId="urn:microsoft.com/office/officeart/2005/8/layout/process2"/>
    <dgm:cxn modelId="{B267D92A-7267-471E-9D38-933CD7C43EEB}" srcId="{CAD18FB3-208D-4BC9-AF4A-936C0A638E5B}" destId="{B092E149-E5FD-43B7-B6DF-0C434973028C}" srcOrd="2" destOrd="0" parTransId="{FA9BD889-6195-499E-AEB6-D1A5F7599B1A}" sibTransId="{D5E508A1-7AC0-4624-81E4-54F8597854B3}"/>
    <dgm:cxn modelId="{3328B457-B3AF-4AC7-A3DF-1CDA4CF29B61}" type="presOf" srcId="{CAD18FB3-208D-4BC9-AF4A-936C0A638E5B}" destId="{0982D184-BE7E-476C-8A5D-DBC34E56987A}" srcOrd="0" destOrd="0" presId="urn:microsoft.com/office/officeart/2005/8/layout/process2"/>
    <dgm:cxn modelId="{7B57F8BE-137E-40B2-8804-EAA3263AE5D8}" type="presOf" srcId="{C3C15FEF-B831-4360-A7BE-EC1DB272F56F}" destId="{5A5AE847-04D7-4FB4-AA4E-77E2A1F39EE3}" srcOrd="0" destOrd="0" presId="urn:microsoft.com/office/officeart/2005/8/layout/process2"/>
    <dgm:cxn modelId="{B4250395-5958-444B-8B8F-5060CCB38282}" type="presOf" srcId="{B092E149-E5FD-43B7-B6DF-0C434973028C}" destId="{A070FF90-7F44-42A6-85C9-1BB6882F3B92}" srcOrd="0" destOrd="0" presId="urn:microsoft.com/office/officeart/2005/8/layout/process2"/>
    <dgm:cxn modelId="{361DE7D5-25D1-46AF-BB4C-C99A166F0170}" srcId="{CAD18FB3-208D-4BC9-AF4A-936C0A638E5B}" destId="{FDDB2323-82F9-4E24-8627-0ABA5B53813E}" srcOrd="0" destOrd="0" parTransId="{255CB7C8-7252-4BC9-95E6-5DCA90011983}" sibTransId="{9916662F-DC3C-4F39-B2D7-15660ED5F7B2}"/>
    <dgm:cxn modelId="{B2A6CA17-0BCB-41D6-9675-E69AEBF687EF}" srcId="{CAD18FB3-208D-4BC9-AF4A-936C0A638E5B}" destId="{DF243EBE-6FFD-42F2-BDD3-65C916D98708}" srcOrd="1" destOrd="0" parTransId="{4B95F831-1B84-486A-A3D3-F886FCCBB80F}" sibTransId="{C3C15FEF-B831-4360-A7BE-EC1DB272F56F}"/>
    <dgm:cxn modelId="{AE488299-595C-460E-9610-C9E9BDD0617A}" type="presOf" srcId="{C3C15FEF-B831-4360-A7BE-EC1DB272F56F}" destId="{B76EDF91-245A-47BD-A7A2-FE2A85EFAE08}" srcOrd="1" destOrd="0" presId="urn:microsoft.com/office/officeart/2005/8/layout/process2"/>
    <dgm:cxn modelId="{2E076653-A26D-49E4-A724-3BA582F88962}" type="presParOf" srcId="{0982D184-BE7E-476C-8A5D-DBC34E56987A}" destId="{BA6CD57E-CF04-4058-92FD-A4530772E43B}" srcOrd="0" destOrd="0" presId="urn:microsoft.com/office/officeart/2005/8/layout/process2"/>
    <dgm:cxn modelId="{8F5A9FAE-7F93-4543-850D-8C496D1FE684}" type="presParOf" srcId="{0982D184-BE7E-476C-8A5D-DBC34E56987A}" destId="{66E44C99-4084-461D-A31F-0AB1C0BFF541}" srcOrd="1" destOrd="0" presId="urn:microsoft.com/office/officeart/2005/8/layout/process2"/>
    <dgm:cxn modelId="{DE67F001-5513-4686-9ED9-B8830DFD715E}" type="presParOf" srcId="{66E44C99-4084-461D-A31F-0AB1C0BFF541}" destId="{9D677CAE-22AD-4C36-987C-AC0A012165ED}" srcOrd="0" destOrd="0" presId="urn:microsoft.com/office/officeart/2005/8/layout/process2"/>
    <dgm:cxn modelId="{0BC37D90-582F-4D06-AE8B-E1D75745A23F}" type="presParOf" srcId="{0982D184-BE7E-476C-8A5D-DBC34E56987A}" destId="{32CE76C9-A835-45B3-B42C-0CCA19394B9E}" srcOrd="2" destOrd="0" presId="urn:microsoft.com/office/officeart/2005/8/layout/process2"/>
    <dgm:cxn modelId="{9AF7AD86-0F56-44AB-8011-7F2B27F54D97}" type="presParOf" srcId="{0982D184-BE7E-476C-8A5D-DBC34E56987A}" destId="{5A5AE847-04D7-4FB4-AA4E-77E2A1F39EE3}" srcOrd="3" destOrd="0" presId="urn:microsoft.com/office/officeart/2005/8/layout/process2"/>
    <dgm:cxn modelId="{9C5DC0B7-EDF6-43AF-B3F7-9550CECB14CE}" type="presParOf" srcId="{5A5AE847-04D7-4FB4-AA4E-77E2A1F39EE3}" destId="{B76EDF91-245A-47BD-A7A2-FE2A85EFAE08}" srcOrd="0" destOrd="0" presId="urn:microsoft.com/office/officeart/2005/8/layout/process2"/>
    <dgm:cxn modelId="{9BFF3635-214C-445D-A62A-A0B35C6B36C9}" type="presParOf" srcId="{0982D184-BE7E-476C-8A5D-DBC34E56987A}" destId="{A070FF90-7F44-42A6-85C9-1BB6882F3B92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D74EA90-BDD0-450E-94E5-058273E5F311}" type="doc">
      <dgm:prSet loTypeId="urn:microsoft.com/office/officeart/2005/8/layout/bProcess4" loCatId="process" qsTypeId="urn:microsoft.com/office/officeart/2005/8/quickstyle/simple5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s-EC"/>
        </a:p>
      </dgm:t>
    </dgm:pt>
    <dgm:pt modelId="{44967652-943B-4015-9CA9-8364C8115BE8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dirty="0" smtClean="0">
              <a:solidFill>
                <a:schemeClr val="tx1"/>
              </a:solidFill>
            </a:rPr>
            <a:t>Selección de sector geográfico</a:t>
          </a:r>
          <a:endParaRPr lang="es-EC" sz="2300" dirty="0">
            <a:solidFill>
              <a:schemeClr val="tx1"/>
            </a:solidFill>
          </a:endParaRPr>
        </a:p>
      </dgm:t>
    </dgm:pt>
    <dgm:pt modelId="{46209A09-DE7A-494D-A692-2A9367D2E24A}" type="parTrans" cxnId="{4A3CB987-40FE-4B32-B6F6-A6D9D2A372C5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11C14140-EF9A-4900-87CC-CFBE17263D17}" type="sibTrans" cxnId="{4A3CB987-40FE-4B32-B6F6-A6D9D2A372C5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0EB0A4B3-3AD8-43A5-9453-C25DD063FF62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s-EC" sz="2300" dirty="0" smtClean="0">
              <a:solidFill>
                <a:schemeClr val="tx1"/>
              </a:solidFill>
            </a:rPr>
            <a:t>Acondiciona-miento del lugar</a:t>
          </a:r>
          <a:endParaRPr lang="es-EC" sz="2300" dirty="0">
            <a:solidFill>
              <a:schemeClr val="tx1"/>
            </a:solidFill>
          </a:endParaRPr>
        </a:p>
      </dgm:t>
    </dgm:pt>
    <dgm:pt modelId="{36C119BB-D348-4D34-8F34-3FAC8B0A7A63}" type="parTrans" cxnId="{36C32A70-98D6-4344-9CB3-B87C7A8462C9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A0844063-0552-429F-99AF-7909970A5DAB}" type="sibTrans" cxnId="{36C32A70-98D6-4344-9CB3-B87C7A8462C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1028852D-5E13-41FF-AA0C-D3EF5751B7A8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dirty="0" smtClean="0">
              <a:solidFill>
                <a:schemeClr val="tx1"/>
              </a:solidFill>
            </a:rPr>
            <a:t>Catálogo de productos</a:t>
          </a:r>
          <a:endParaRPr lang="es-EC" sz="2300" dirty="0">
            <a:solidFill>
              <a:schemeClr val="tx1"/>
            </a:solidFill>
          </a:endParaRPr>
        </a:p>
      </dgm:t>
    </dgm:pt>
    <dgm:pt modelId="{D3B2619E-374C-407B-B90C-3FB94942ACA5}" type="parTrans" cxnId="{920BEA11-DA21-4857-BEF7-AB52A8169F76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2CD19DE8-3F67-4D10-A373-3C7DC081C3A6}" type="sibTrans" cxnId="{920BEA11-DA21-4857-BEF7-AB52A8169F76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253693AC-0928-493A-8639-1B72471AA76B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dirty="0" smtClean="0">
              <a:solidFill>
                <a:schemeClr val="tx1"/>
              </a:solidFill>
            </a:rPr>
            <a:t>Uniforme del personal </a:t>
          </a:r>
          <a:endParaRPr lang="es-EC" sz="2300" dirty="0">
            <a:solidFill>
              <a:schemeClr val="tx1"/>
            </a:solidFill>
          </a:endParaRPr>
        </a:p>
      </dgm:t>
    </dgm:pt>
    <dgm:pt modelId="{F1DA2809-1169-44A0-8781-CF4BA96C802F}" type="parTrans" cxnId="{B8EB4DD2-782F-4CF0-B57D-D4E9858592AA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AFA439C8-7657-4509-8EA5-E6745280E065}" type="sibTrans" cxnId="{B8EB4DD2-782F-4CF0-B57D-D4E9858592AA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86E784A0-0B73-4D99-B176-4F6BA1EAB4CE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dirty="0" smtClean="0">
              <a:solidFill>
                <a:schemeClr val="tx1"/>
              </a:solidFill>
            </a:rPr>
            <a:t>Diseño comercial de la marca</a:t>
          </a:r>
          <a:endParaRPr lang="es-EC" sz="2300" dirty="0">
            <a:solidFill>
              <a:schemeClr val="tx1"/>
            </a:solidFill>
          </a:endParaRPr>
        </a:p>
      </dgm:t>
    </dgm:pt>
    <dgm:pt modelId="{3ADAEA36-EBA1-40A1-BF60-8AA1A360DF91}" type="parTrans" cxnId="{19D9B45A-6A8D-413F-9DE6-9B729BB4C8C6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0F33C3E5-8E97-4EC9-9DB3-A82A24589688}" type="sibTrans" cxnId="{19D9B45A-6A8D-413F-9DE6-9B729BB4C8C6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DA7925A3-D594-4128-AF75-1F35F784DCF5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b="1" dirty="0" smtClean="0">
              <a:solidFill>
                <a:schemeClr val="tx1"/>
              </a:solidFill>
            </a:rPr>
            <a:t>Diseño del área de producción </a:t>
          </a:r>
          <a:endParaRPr lang="es-EC" sz="2300" b="1" dirty="0">
            <a:solidFill>
              <a:schemeClr val="tx1"/>
            </a:solidFill>
          </a:endParaRPr>
        </a:p>
      </dgm:t>
    </dgm:pt>
    <dgm:pt modelId="{C642D295-BA94-41D0-9472-27352A59E71E}" type="parTrans" cxnId="{7C4DEF11-7424-45FB-92A5-5BA696C0703F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B800BC7D-3A5D-499F-9199-2CF5D3E28045}" type="sibTrans" cxnId="{7C4DEF11-7424-45FB-92A5-5BA696C0703F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FF66BB05-4BFA-46A9-A9EF-6B3534E6C1AF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dirty="0" smtClean="0">
              <a:solidFill>
                <a:schemeClr val="tx1"/>
              </a:solidFill>
            </a:rPr>
            <a:t>Políticas de limpieza </a:t>
          </a:r>
          <a:endParaRPr lang="es-EC" sz="2300" dirty="0">
            <a:solidFill>
              <a:schemeClr val="tx1"/>
            </a:solidFill>
          </a:endParaRPr>
        </a:p>
      </dgm:t>
    </dgm:pt>
    <dgm:pt modelId="{2DAE4372-6450-47CC-9A8E-23AB825E86C2}" type="parTrans" cxnId="{382773C7-7725-463A-9381-9373DE2096AA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F810348A-4ACF-40BF-AB5B-B45A19FFAA34}" type="sibTrans" cxnId="{382773C7-7725-463A-9381-9373DE2096AA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44674291-497D-4768-A052-A235BF2E9778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smtClean="0">
              <a:solidFill>
                <a:schemeClr val="tx1"/>
              </a:solidFill>
            </a:rPr>
            <a:t>Condiciones financieras</a:t>
          </a:r>
          <a:endParaRPr lang="es-EC" sz="2300">
            <a:solidFill>
              <a:schemeClr val="tx1"/>
            </a:solidFill>
          </a:endParaRPr>
        </a:p>
      </dgm:t>
    </dgm:pt>
    <dgm:pt modelId="{29EB92FC-B71E-445E-A4C3-682FB18005D1}" type="parTrans" cxnId="{4C349BF1-34AC-4EC9-8B1B-32898E357B27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5DBCD252-2497-45A8-868E-697CD9A856D9}" type="sibTrans" cxnId="{4C349BF1-34AC-4EC9-8B1B-32898E357B27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653266F1-8BFC-4A6D-9197-33391B21CB6B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smtClean="0">
              <a:solidFill>
                <a:schemeClr val="tx1"/>
              </a:solidFill>
            </a:rPr>
            <a:t>Proceso de Producción</a:t>
          </a:r>
          <a:endParaRPr lang="es-EC" sz="2300">
            <a:solidFill>
              <a:schemeClr val="tx1"/>
            </a:solidFill>
          </a:endParaRPr>
        </a:p>
      </dgm:t>
    </dgm:pt>
    <dgm:pt modelId="{141236ED-17A8-4C22-A64F-650ABB7197C6}" type="parTrans" cxnId="{361D5AD2-7F9A-41DD-AFB2-206FBCD98924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77F84114-6E3F-49F1-9E16-353A10B9AD00}" type="sibTrans" cxnId="{361D5AD2-7F9A-41DD-AFB2-206FBCD98924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25B872EF-472B-465A-A44C-0085D08045DE}" type="pres">
      <dgm:prSet presAssocID="{7D74EA90-BDD0-450E-94E5-058273E5F31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538F12D1-D27D-4761-9647-85B5E24306F3}" type="pres">
      <dgm:prSet presAssocID="{44967652-943B-4015-9CA9-8364C8115BE8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4F0707C8-BD93-4142-A8EB-D8D30A457356}" type="pres">
      <dgm:prSet presAssocID="{44967652-943B-4015-9CA9-8364C8115BE8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E0A725C3-2EC2-4209-93A9-04FA67011EB0}" type="pres">
      <dgm:prSet presAssocID="{44967652-943B-4015-9CA9-8364C8115BE8}" presName="node" presStyleLbl="node1" presStyleIdx="0" presStyleCnt="9" custScaleX="107360" custScaleY="990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3906EB-AC55-48E7-85D7-3F875506ED61}" type="pres">
      <dgm:prSet presAssocID="{11C14140-EF9A-4900-87CC-CFBE17263D17}" presName="sibTrans" presStyleLbl="bgSibTrans2D1" presStyleIdx="0" presStyleCnt="8"/>
      <dgm:spPr/>
      <dgm:t>
        <a:bodyPr/>
        <a:lstStyle/>
        <a:p>
          <a:endParaRPr lang="es-EC"/>
        </a:p>
      </dgm:t>
    </dgm:pt>
    <dgm:pt modelId="{82CBDF5B-41D9-421E-86AD-C1BDBBAD8FE1}" type="pres">
      <dgm:prSet presAssocID="{0EB0A4B3-3AD8-43A5-9453-C25DD063FF62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53EB9247-7C5A-448D-8CFE-77DD76DEF758}" type="pres">
      <dgm:prSet presAssocID="{0EB0A4B3-3AD8-43A5-9453-C25DD063FF62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5AB12270-F7C6-4EB3-B7A4-2BE62C86DE53}" type="pres">
      <dgm:prSet presAssocID="{0EB0A4B3-3AD8-43A5-9453-C25DD063FF6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A69A94-2066-436C-9FCD-24DB304C9EDE}" type="pres">
      <dgm:prSet presAssocID="{A0844063-0552-429F-99AF-7909970A5DAB}" presName="sibTrans" presStyleLbl="bgSibTrans2D1" presStyleIdx="1" presStyleCnt="8"/>
      <dgm:spPr/>
      <dgm:t>
        <a:bodyPr/>
        <a:lstStyle/>
        <a:p>
          <a:endParaRPr lang="es-EC"/>
        </a:p>
      </dgm:t>
    </dgm:pt>
    <dgm:pt modelId="{29934F05-3A44-49D0-AB5F-CE8348D89BDF}" type="pres">
      <dgm:prSet presAssocID="{1028852D-5E13-41FF-AA0C-D3EF5751B7A8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B1DDEC05-9F6C-47BC-8EFA-DA8CF7717890}" type="pres">
      <dgm:prSet presAssocID="{1028852D-5E13-41FF-AA0C-D3EF5751B7A8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BDA4E9C4-B9DA-47ED-9C17-2DFC297B0B43}" type="pres">
      <dgm:prSet presAssocID="{1028852D-5E13-41FF-AA0C-D3EF5751B7A8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E894C3-70A2-45D8-95B6-93FC578A0D06}" type="pres">
      <dgm:prSet presAssocID="{2CD19DE8-3F67-4D10-A373-3C7DC081C3A6}" presName="sibTrans" presStyleLbl="bgSibTrans2D1" presStyleIdx="2" presStyleCnt="8"/>
      <dgm:spPr/>
      <dgm:t>
        <a:bodyPr/>
        <a:lstStyle/>
        <a:p>
          <a:endParaRPr lang="es-EC"/>
        </a:p>
      </dgm:t>
    </dgm:pt>
    <dgm:pt modelId="{CDC4860F-6264-42E2-9A42-6F144FEACA15}" type="pres">
      <dgm:prSet presAssocID="{253693AC-0928-493A-8639-1B72471AA76B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1673CEFC-7CF8-4431-896E-4C7612ADCF0E}" type="pres">
      <dgm:prSet presAssocID="{253693AC-0928-493A-8639-1B72471AA76B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DE23D42A-E625-4B3B-B095-9FFB8203F41A}" type="pres">
      <dgm:prSet presAssocID="{253693AC-0928-493A-8639-1B72471AA76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47834B-131C-4E76-B192-67D6D1D975D2}" type="pres">
      <dgm:prSet presAssocID="{AFA439C8-7657-4509-8EA5-E6745280E065}" presName="sibTrans" presStyleLbl="bgSibTrans2D1" presStyleIdx="3" presStyleCnt="8"/>
      <dgm:spPr/>
      <dgm:t>
        <a:bodyPr/>
        <a:lstStyle/>
        <a:p>
          <a:endParaRPr lang="es-EC"/>
        </a:p>
      </dgm:t>
    </dgm:pt>
    <dgm:pt modelId="{DB8B64E6-87F4-44F8-82EA-479142BC1554}" type="pres">
      <dgm:prSet presAssocID="{86E784A0-0B73-4D99-B176-4F6BA1EAB4CE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A9BF0A43-C26F-4540-84A7-E39B826EBC8F}" type="pres">
      <dgm:prSet presAssocID="{86E784A0-0B73-4D99-B176-4F6BA1EAB4CE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EFDF5511-F127-467B-B74F-4A30CB921B7E}" type="pres">
      <dgm:prSet presAssocID="{86E784A0-0B73-4D99-B176-4F6BA1EAB4CE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921D8C-D3CA-4E75-A03A-665818D8302A}" type="pres">
      <dgm:prSet presAssocID="{0F33C3E5-8E97-4EC9-9DB3-A82A24589688}" presName="sibTrans" presStyleLbl="bgSibTrans2D1" presStyleIdx="4" presStyleCnt="8"/>
      <dgm:spPr/>
      <dgm:t>
        <a:bodyPr/>
        <a:lstStyle/>
        <a:p>
          <a:endParaRPr lang="es-EC"/>
        </a:p>
      </dgm:t>
    </dgm:pt>
    <dgm:pt modelId="{F1D59203-D1CC-4DAF-9C23-A77F4ED36116}" type="pres">
      <dgm:prSet presAssocID="{DA7925A3-D594-4128-AF75-1F35F784DCF5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26D19705-77D7-4E83-900D-B9A219190F84}" type="pres">
      <dgm:prSet presAssocID="{DA7925A3-D594-4128-AF75-1F35F784DCF5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23383B0E-9691-498C-8C33-DC7E7F425985}" type="pres">
      <dgm:prSet presAssocID="{DA7925A3-D594-4128-AF75-1F35F784DCF5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B2AD34-C7DA-4EE9-B243-EBAD9CDDCB1E}" type="pres">
      <dgm:prSet presAssocID="{B800BC7D-3A5D-499F-9199-2CF5D3E28045}" presName="sibTrans" presStyleLbl="bgSibTrans2D1" presStyleIdx="5" presStyleCnt="8"/>
      <dgm:spPr/>
      <dgm:t>
        <a:bodyPr/>
        <a:lstStyle/>
        <a:p>
          <a:endParaRPr lang="es-EC"/>
        </a:p>
      </dgm:t>
    </dgm:pt>
    <dgm:pt modelId="{0586A73D-20B3-442C-A87B-DAE97B6A3CA4}" type="pres">
      <dgm:prSet presAssocID="{FF66BB05-4BFA-46A9-A9EF-6B3534E6C1AF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D789D8BA-E8DE-4E44-BD15-8A15DB6C0FCC}" type="pres">
      <dgm:prSet presAssocID="{FF66BB05-4BFA-46A9-A9EF-6B3534E6C1AF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03796341-2F75-4B5C-9F49-FEC81D5DDF73}" type="pres">
      <dgm:prSet presAssocID="{FF66BB05-4BFA-46A9-A9EF-6B3534E6C1A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087595-C91C-4F7B-B1D6-18026F1FB63C}" type="pres">
      <dgm:prSet presAssocID="{F810348A-4ACF-40BF-AB5B-B45A19FFAA34}" presName="sibTrans" presStyleLbl="bgSibTrans2D1" presStyleIdx="6" presStyleCnt="8"/>
      <dgm:spPr/>
      <dgm:t>
        <a:bodyPr/>
        <a:lstStyle/>
        <a:p>
          <a:endParaRPr lang="es-EC"/>
        </a:p>
      </dgm:t>
    </dgm:pt>
    <dgm:pt modelId="{3513FBB7-7730-49D6-BA8B-772E3D0C4834}" type="pres">
      <dgm:prSet presAssocID="{44674291-497D-4768-A052-A235BF2E9778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DF184C2F-7347-4EFF-A018-D4FD186D7896}" type="pres">
      <dgm:prSet presAssocID="{44674291-497D-4768-A052-A235BF2E9778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79D43A0B-E2D4-4777-9204-91A9E4788FCA}" type="pres">
      <dgm:prSet presAssocID="{44674291-497D-4768-A052-A235BF2E977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B7621D-462A-4F48-81EC-2A76EAF54B1E}" type="pres">
      <dgm:prSet presAssocID="{5DBCD252-2497-45A8-868E-697CD9A856D9}" presName="sibTrans" presStyleLbl="bgSibTrans2D1" presStyleIdx="7" presStyleCnt="8"/>
      <dgm:spPr/>
      <dgm:t>
        <a:bodyPr/>
        <a:lstStyle/>
        <a:p>
          <a:endParaRPr lang="es-EC"/>
        </a:p>
      </dgm:t>
    </dgm:pt>
    <dgm:pt modelId="{4AB05B9E-77CF-486B-8C60-EDB42C5BAE74}" type="pres">
      <dgm:prSet presAssocID="{653266F1-8BFC-4A6D-9197-33391B21CB6B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9B70AA81-283A-4DC9-880B-E63742370DD0}" type="pres">
      <dgm:prSet presAssocID="{653266F1-8BFC-4A6D-9197-33391B21CB6B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3B84F9F5-8506-437C-BE28-E3206C7B218D}" type="pres">
      <dgm:prSet presAssocID="{653266F1-8BFC-4A6D-9197-33391B21CB6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9C399E6-4395-43F5-870B-212CD3563F64}" type="presOf" srcId="{A0844063-0552-429F-99AF-7909970A5DAB}" destId="{22A69A94-2066-436C-9FCD-24DB304C9EDE}" srcOrd="0" destOrd="0" presId="urn:microsoft.com/office/officeart/2005/8/layout/bProcess4"/>
    <dgm:cxn modelId="{9B256977-BC75-4051-8FC3-B29DAE121F59}" type="presOf" srcId="{5DBCD252-2497-45A8-868E-697CD9A856D9}" destId="{24B7621D-462A-4F48-81EC-2A76EAF54B1E}" srcOrd="0" destOrd="0" presId="urn:microsoft.com/office/officeart/2005/8/layout/bProcess4"/>
    <dgm:cxn modelId="{B8EB4DD2-782F-4CF0-B57D-D4E9858592AA}" srcId="{7D74EA90-BDD0-450E-94E5-058273E5F311}" destId="{253693AC-0928-493A-8639-1B72471AA76B}" srcOrd="3" destOrd="0" parTransId="{F1DA2809-1169-44A0-8781-CF4BA96C802F}" sibTransId="{AFA439C8-7657-4509-8EA5-E6745280E065}"/>
    <dgm:cxn modelId="{19D9B45A-6A8D-413F-9DE6-9B729BB4C8C6}" srcId="{7D74EA90-BDD0-450E-94E5-058273E5F311}" destId="{86E784A0-0B73-4D99-B176-4F6BA1EAB4CE}" srcOrd="4" destOrd="0" parTransId="{3ADAEA36-EBA1-40A1-BF60-8AA1A360DF91}" sibTransId="{0F33C3E5-8E97-4EC9-9DB3-A82A24589688}"/>
    <dgm:cxn modelId="{B71E4D88-603C-4069-AED5-917F4394E945}" type="presOf" srcId="{2CD19DE8-3F67-4D10-A373-3C7DC081C3A6}" destId="{73E894C3-70A2-45D8-95B6-93FC578A0D06}" srcOrd="0" destOrd="0" presId="urn:microsoft.com/office/officeart/2005/8/layout/bProcess4"/>
    <dgm:cxn modelId="{19422F39-6CAE-4115-968E-285B64886346}" type="presOf" srcId="{B800BC7D-3A5D-499F-9199-2CF5D3E28045}" destId="{F2B2AD34-C7DA-4EE9-B243-EBAD9CDDCB1E}" srcOrd="0" destOrd="0" presId="urn:microsoft.com/office/officeart/2005/8/layout/bProcess4"/>
    <dgm:cxn modelId="{B0186DA4-7266-429C-AC63-5AA0387070F0}" type="presOf" srcId="{1028852D-5E13-41FF-AA0C-D3EF5751B7A8}" destId="{BDA4E9C4-B9DA-47ED-9C17-2DFC297B0B43}" srcOrd="0" destOrd="0" presId="urn:microsoft.com/office/officeart/2005/8/layout/bProcess4"/>
    <dgm:cxn modelId="{265B6BA1-32FC-4A6A-ADCA-A222A9F1C6CB}" type="presOf" srcId="{44674291-497D-4768-A052-A235BF2E9778}" destId="{79D43A0B-E2D4-4777-9204-91A9E4788FCA}" srcOrd="0" destOrd="0" presId="urn:microsoft.com/office/officeart/2005/8/layout/bProcess4"/>
    <dgm:cxn modelId="{B75D7F72-B6FA-4D07-9DF3-329101D4E3EA}" type="presOf" srcId="{AFA439C8-7657-4509-8EA5-E6745280E065}" destId="{6D47834B-131C-4E76-B192-67D6D1D975D2}" srcOrd="0" destOrd="0" presId="urn:microsoft.com/office/officeart/2005/8/layout/bProcess4"/>
    <dgm:cxn modelId="{7C4DEF11-7424-45FB-92A5-5BA696C0703F}" srcId="{7D74EA90-BDD0-450E-94E5-058273E5F311}" destId="{DA7925A3-D594-4128-AF75-1F35F784DCF5}" srcOrd="5" destOrd="0" parTransId="{C642D295-BA94-41D0-9472-27352A59E71E}" sibTransId="{B800BC7D-3A5D-499F-9199-2CF5D3E28045}"/>
    <dgm:cxn modelId="{920BEA11-DA21-4857-BEF7-AB52A8169F76}" srcId="{7D74EA90-BDD0-450E-94E5-058273E5F311}" destId="{1028852D-5E13-41FF-AA0C-D3EF5751B7A8}" srcOrd="2" destOrd="0" parTransId="{D3B2619E-374C-407B-B90C-3FB94942ACA5}" sibTransId="{2CD19DE8-3F67-4D10-A373-3C7DC081C3A6}"/>
    <dgm:cxn modelId="{E84C3087-62EB-4CEC-AE78-0AE05E61E7A4}" type="presOf" srcId="{DA7925A3-D594-4128-AF75-1F35F784DCF5}" destId="{23383B0E-9691-498C-8C33-DC7E7F425985}" srcOrd="0" destOrd="0" presId="urn:microsoft.com/office/officeart/2005/8/layout/bProcess4"/>
    <dgm:cxn modelId="{4A3CB987-40FE-4B32-B6F6-A6D9D2A372C5}" srcId="{7D74EA90-BDD0-450E-94E5-058273E5F311}" destId="{44967652-943B-4015-9CA9-8364C8115BE8}" srcOrd="0" destOrd="0" parTransId="{46209A09-DE7A-494D-A692-2A9367D2E24A}" sibTransId="{11C14140-EF9A-4900-87CC-CFBE17263D17}"/>
    <dgm:cxn modelId="{6D581E77-9482-421D-B054-437F66A32991}" type="presOf" srcId="{0EB0A4B3-3AD8-43A5-9453-C25DD063FF62}" destId="{5AB12270-F7C6-4EB3-B7A4-2BE62C86DE53}" srcOrd="0" destOrd="0" presId="urn:microsoft.com/office/officeart/2005/8/layout/bProcess4"/>
    <dgm:cxn modelId="{36C32A70-98D6-4344-9CB3-B87C7A8462C9}" srcId="{7D74EA90-BDD0-450E-94E5-058273E5F311}" destId="{0EB0A4B3-3AD8-43A5-9453-C25DD063FF62}" srcOrd="1" destOrd="0" parTransId="{36C119BB-D348-4D34-8F34-3FAC8B0A7A63}" sibTransId="{A0844063-0552-429F-99AF-7909970A5DAB}"/>
    <dgm:cxn modelId="{CCF694D7-62FC-4113-AEE1-96AFADEFC694}" type="presOf" srcId="{653266F1-8BFC-4A6D-9197-33391B21CB6B}" destId="{3B84F9F5-8506-437C-BE28-E3206C7B218D}" srcOrd="0" destOrd="0" presId="urn:microsoft.com/office/officeart/2005/8/layout/bProcess4"/>
    <dgm:cxn modelId="{361D5AD2-7F9A-41DD-AFB2-206FBCD98924}" srcId="{7D74EA90-BDD0-450E-94E5-058273E5F311}" destId="{653266F1-8BFC-4A6D-9197-33391B21CB6B}" srcOrd="8" destOrd="0" parTransId="{141236ED-17A8-4C22-A64F-650ABB7197C6}" sibTransId="{77F84114-6E3F-49F1-9E16-353A10B9AD00}"/>
    <dgm:cxn modelId="{8008ABD2-E1CD-47B3-A035-E0F237D63E0D}" type="presOf" srcId="{11C14140-EF9A-4900-87CC-CFBE17263D17}" destId="{3A3906EB-AC55-48E7-85D7-3F875506ED61}" srcOrd="0" destOrd="0" presId="urn:microsoft.com/office/officeart/2005/8/layout/bProcess4"/>
    <dgm:cxn modelId="{4C349BF1-34AC-4EC9-8B1B-32898E357B27}" srcId="{7D74EA90-BDD0-450E-94E5-058273E5F311}" destId="{44674291-497D-4768-A052-A235BF2E9778}" srcOrd="7" destOrd="0" parTransId="{29EB92FC-B71E-445E-A4C3-682FB18005D1}" sibTransId="{5DBCD252-2497-45A8-868E-697CD9A856D9}"/>
    <dgm:cxn modelId="{AA461B0F-9EDE-489A-8CC7-FF2A822B2F21}" type="presOf" srcId="{44967652-943B-4015-9CA9-8364C8115BE8}" destId="{E0A725C3-2EC2-4209-93A9-04FA67011EB0}" srcOrd="0" destOrd="0" presId="urn:microsoft.com/office/officeart/2005/8/layout/bProcess4"/>
    <dgm:cxn modelId="{0322637B-E828-44B9-80E0-B2A661FCCB52}" type="presOf" srcId="{7D74EA90-BDD0-450E-94E5-058273E5F311}" destId="{25B872EF-472B-465A-A44C-0085D08045DE}" srcOrd="0" destOrd="0" presId="urn:microsoft.com/office/officeart/2005/8/layout/bProcess4"/>
    <dgm:cxn modelId="{81F3ECD8-AD3C-4E3A-8198-410EB3EA9E40}" type="presOf" srcId="{86E784A0-0B73-4D99-B176-4F6BA1EAB4CE}" destId="{EFDF5511-F127-467B-B74F-4A30CB921B7E}" srcOrd="0" destOrd="0" presId="urn:microsoft.com/office/officeart/2005/8/layout/bProcess4"/>
    <dgm:cxn modelId="{112F357C-CCE5-4C6A-A288-60F1B7FADB80}" type="presOf" srcId="{253693AC-0928-493A-8639-1B72471AA76B}" destId="{DE23D42A-E625-4B3B-B095-9FFB8203F41A}" srcOrd="0" destOrd="0" presId="urn:microsoft.com/office/officeart/2005/8/layout/bProcess4"/>
    <dgm:cxn modelId="{DBBEA6F4-2ECB-415B-A3A0-3B97780F2B97}" type="presOf" srcId="{F810348A-4ACF-40BF-AB5B-B45A19FFAA34}" destId="{38087595-C91C-4F7B-B1D6-18026F1FB63C}" srcOrd="0" destOrd="0" presId="urn:microsoft.com/office/officeart/2005/8/layout/bProcess4"/>
    <dgm:cxn modelId="{0F61BE74-F62F-450E-8881-1902DA48490F}" type="presOf" srcId="{FF66BB05-4BFA-46A9-A9EF-6B3534E6C1AF}" destId="{03796341-2F75-4B5C-9F49-FEC81D5DDF73}" srcOrd="0" destOrd="0" presId="urn:microsoft.com/office/officeart/2005/8/layout/bProcess4"/>
    <dgm:cxn modelId="{382773C7-7725-463A-9381-9373DE2096AA}" srcId="{7D74EA90-BDD0-450E-94E5-058273E5F311}" destId="{FF66BB05-4BFA-46A9-A9EF-6B3534E6C1AF}" srcOrd="6" destOrd="0" parTransId="{2DAE4372-6450-47CC-9A8E-23AB825E86C2}" sibTransId="{F810348A-4ACF-40BF-AB5B-B45A19FFAA34}"/>
    <dgm:cxn modelId="{5DAE275E-7E3C-4BF2-909F-785977724299}" type="presOf" srcId="{0F33C3E5-8E97-4EC9-9DB3-A82A24589688}" destId="{3B921D8C-D3CA-4E75-A03A-665818D8302A}" srcOrd="0" destOrd="0" presId="urn:microsoft.com/office/officeart/2005/8/layout/bProcess4"/>
    <dgm:cxn modelId="{8DB91DCA-EC15-4003-956E-482088E5D3FB}" type="presParOf" srcId="{25B872EF-472B-465A-A44C-0085D08045DE}" destId="{538F12D1-D27D-4761-9647-85B5E24306F3}" srcOrd="0" destOrd="0" presId="urn:microsoft.com/office/officeart/2005/8/layout/bProcess4"/>
    <dgm:cxn modelId="{722D22E7-002C-4D1E-BA81-0619A0FEF115}" type="presParOf" srcId="{538F12D1-D27D-4761-9647-85B5E24306F3}" destId="{4F0707C8-BD93-4142-A8EB-D8D30A457356}" srcOrd="0" destOrd="0" presId="urn:microsoft.com/office/officeart/2005/8/layout/bProcess4"/>
    <dgm:cxn modelId="{CE18DA54-AA19-4BD1-9DD9-2E844E88EBF8}" type="presParOf" srcId="{538F12D1-D27D-4761-9647-85B5E24306F3}" destId="{E0A725C3-2EC2-4209-93A9-04FA67011EB0}" srcOrd="1" destOrd="0" presId="urn:microsoft.com/office/officeart/2005/8/layout/bProcess4"/>
    <dgm:cxn modelId="{19F65FDB-5048-4096-90AB-463A5487077C}" type="presParOf" srcId="{25B872EF-472B-465A-A44C-0085D08045DE}" destId="{3A3906EB-AC55-48E7-85D7-3F875506ED61}" srcOrd="1" destOrd="0" presId="urn:microsoft.com/office/officeart/2005/8/layout/bProcess4"/>
    <dgm:cxn modelId="{30423C7A-6F64-4380-BB2B-B7A6BE993643}" type="presParOf" srcId="{25B872EF-472B-465A-A44C-0085D08045DE}" destId="{82CBDF5B-41D9-421E-86AD-C1BDBBAD8FE1}" srcOrd="2" destOrd="0" presId="urn:microsoft.com/office/officeart/2005/8/layout/bProcess4"/>
    <dgm:cxn modelId="{DD4FAA2C-BDFA-4DEC-AA01-5D658999F47B}" type="presParOf" srcId="{82CBDF5B-41D9-421E-86AD-C1BDBBAD8FE1}" destId="{53EB9247-7C5A-448D-8CFE-77DD76DEF758}" srcOrd="0" destOrd="0" presId="urn:microsoft.com/office/officeart/2005/8/layout/bProcess4"/>
    <dgm:cxn modelId="{898434BB-3D32-41B0-841D-9AA90D066FF3}" type="presParOf" srcId="{82CBDF5B-41D9-421E-86AD-C1BDBBAD8FE1}" destId="{5AB12270-F7C6-4EB3-B7A4-2BE62C86DE53}" srcOrd="1" destOrd="0" presId="urn:microsoft.com/office/officeart/2005/8/layout/bProcess4"/>
    <dgm:cxn modelId="{634D1D4F-8284-4433-8FB3-D05F94D87056}" type="presParOf" srcId="{25B872EF-472B-465A-A44C-0085D08045DE}" destId="{22A69A94-2066-436C-9FCD-24DB304C9EDE}" srcOrd="3" destOrd="0" presId="urn:microsoft.com/office/officeart/2005/8/layout/bProcess4"/>
    <dgm:cxn modelId="{7FCF3D3A-6D99-492F-85B2-E3D70000A7F6}" type="presParOf" srcId="{25B872EF-472B-465A-A44C-0085D08045DE}" destId="{29934F05-3A44-49D0-AB5F-CE8348D89BDF}" srcOrd="4" destOrd="0" presId="urn:microsoft.com/office/officeart/2005/8/layout/bProcess4"/>
    <dgm:cxn modelId="{0C1597F2-315D-4D30-8ECD-017286438F50}" type="presParOf" srcId="{29934F05-3A44-49D0-AB5F-CE8348D89BDF}" destId="{B1DDEC05-9F6C-47BC-8EFA-DA8CF7717890}" srcOrd="0" destOrd="0" presId="urn:microsoft.com/office/officeart/2005/8/layout/bProcess4"/>
    <dgm:cxn modelId="{A861CD81-3E66-4926-851B-5336DAD922B3}" type="presParOf" srcId="{29934F05-3A44-49D0-AB5F-CE8348D89BDF}" destId="{BDA4E9C4-B9DA-47ED-9C17-2DFC297B0B43}" srcOrd="1" destOrd="0" presId="urn:microsoft.com/office/officeart/2005/8/layout/bProcess4"/>
    <dgm:cxn modelId="{04CAF243-D2ED-4810-8E12-D1E680A58DF0}" type="presParOf" srcId="{25B872EF-472B-465A-A44C-0085D08045DE}" destId="{73E894C3-70A2-45D8-95B6-93FC578A0D06}" srcOrd="5" destOrd="0" presId="urn:microsoft.com/office/officeart/2005/8/layout/bProcess4"/>
    <dgm:cxn modelId="{A264D7F8-52BB-484B-9D69-76217B295E89}" type="presParOf" srcId="{25B872EF-472B-465A-A44C-0085D08045DE}" destId="{CDC4860F-6264-42E2-9A42-6F144FEACA15}" srcOrd="6" destOrd="0" presId="urn:microsoft.com/office/officeart/2005/8/layout/bProcess4"/>
    <dgm:cxn modelId="{9C49A836-560D-4A82-98B6-6F778A42B71A}" type="presParOf" srcId="{CDC4860F-6264-42E2-9A42-6F144FEACA15}" destId="{1673CEFC-7CF8-4431-896E-4C7612ADCF0E}" srcOrd="0" destOrd="0" presId="urn:microsoft.com/office/officeart/2005/8/layout/bProcess4"/>
    <dgm:cxn modelId="{A933E467-3A06-417D-AFB6-74A86A2ADEC9}" type="presParOf" srcId="{CDC4860F-6264-42E2-9A42-6F144FEACA15}" destId="{DE23D42A-E625-4B3B-B095-9FFB8203F41A}" srcOrd="1" destOrd="0" presId="urn:microsoft.com/office/officeart/2005/8/layout/bProcess4"/>
    <dgm:cxn modelId="{2A240C53-7B5B-48D1-822B-6ED97DFC7FD5}" type="presParOf" srcId="{25B872EF-472B-465A-A44C-0085D08045DE}" destId="{6D47834B-131C-4E76-B192-67D6D1D975D2}" srcOrd="7" destOrd="0" presId="urn:microsoft.com/office/officeart/2005/8/layout/bProcess4"/>
    <dgm:cxn modelId="{713E9DD7-F66A-421A-BD52-68AC4A2841B1}" type="presParOf" srcId="{25B872EF-472B-465A-A44C-0085D08045DE}" destId="{DB8B64E6-87F4-44F8-82EA-479142BC1554}" srcOrd="8" destOrd="0" presId="urn:microsoft.com/office/officeart/2005/8/layout/bProcess4"/>
    <dgm:cxn modelId="{F1693FA3-FCD5-4018-A6DD-5DD3844290A0}" type="presParOf" srcId="{DB8B64E6-87F4-44F8-82EA-479142BC1554}" destId="{A9BF0A43-C26F-4540-84A7-E39B826EBC8F}" srcOrd="0" destOrd="0" presId="urn:microsoft.com/office/officeart/2005/8/layout/bProcess4"/>
    <dgm:cxn modelId="{711CB28E-7CBC-45EA-B4DE-2ECD30B21B95}" type="presParOf" srcId="{DB8B64E6-87F4-44F8-82EA-479142BC1554}" destId="{EFDF5511-F127-467B-B74F-4A30CB921B7E}" srcOrd="1" destOrd="0" presId="urn:microsoft.com/office/officeart/2005/8/layout/bProcess4"/>
    <dgm:cxn modelId="{853E98DA-4098-41E0-B890-2E5B9AAFC41C}" type="presParOf" srcId="{25B872EF-472B-465A-A44C-0085D08045DE}" destId="{3B921D8C-D3CA-4E75-A03A-665818D8302A}" srcOrd="9" destOrd="0" presId="urn:microsoft.com/office/officeart/2005/8/layout/bProcess4"/>
    <dgm:cxn modelId="{D6FDCEBE-7198-477A-8E47-DCFE7605F9D4}" type="presParOf" srcId="{25B872EF-472B-465A-A44C-0085D08045DE}" destId="{F1D59203-D1CC-4DAF-9C23-A77F4ED36116}" srcOrd="10" destOrd="0" presId="urn:microsoft.com/office/officeart/2005/8/layout/bProcess4"/>
    <dgm:cxn modelId="{836F6556-C8E0-486B-8575-59E59EEE6DEA}" type="presParOf" srcId="{F1D59203-D1CC-4DAF-9C23-A77F4ED36116}" destId="{26D19705-77D7-4E83-900D-B9A219190F84}" srcOrd="0" destOrd="0" presId="urn:microsoft.com/office/officeart/2005/8/layout/bProcess4"/>
    <dgm:cxn modelId="{660CD87C-15A5-43C8-9A28-B37CF6D6083E}" type="presParOf" srcId="{F1D59203-D1CC-4DAF-9C23-A77F4ED36116}" destId="{23383B0E-9691-498C-8C33-DC7E7F425985}" srcOrd="1" destOrd="0" presId="urn:microsoft.com/office/officeart/2005/8/layout/bProcess4"/>
    <dgm:cxn modelId="{0FA01092-C686-4026-A4EE-D73CC47D3033}" type="presParOf" srcId="{25B872EF-472B-465A-A44C-0085D08045DE}" destId="{F2B2AD34-C7DA-4EE9-B243-EBAD9CDDCB1E}" srcOrd="11" destOrd="0" presId="urn:microsoft.com/office/officeart/2005/8/layout/bProcess4"/>
    <dgm:cxn modelId="{72032857-C177-4B28-9E6E-EFC5FA9808CC}" type="presParOf" srcId="{25B872EF-472B-465A-A44C-0085D08045DE}" destId="{0586A73D-20B3-442C-A87B-DAE97B6A3CA4}" srcOrd="12" destOrd="0" presId="urn:microsoft.com/office/officeart/2005/8/layout/bProcess4"/>
    <dgm:cxn modelId="{EAD88FDC-41FE-4353-A110-E9DC871C9499}" type="presParOf" srcId="{0586A73D-20B3-442C-A87B-DAE97B6A3CA4}" destId="{D789D8BA-E8DE-4E44-BD15-8A15DB6C0FCC}" srcOrd="0" destOrd="0" presId="urn:microsoft.com/office/officeart/2005/8/layout/bProcess4"/>
    <dgm:cxn modelId="{6E20DF54-2FB5-42F0-964F-6EFF0B7E3801}" type="presParOf" srcId="{0586A73D-20B3-442C-A87B-DAE97B6A3CA4}" destId="{03796341-2F75-4B5C-9F49-FEC81D5DDF73}" srcOrd="1" destOrd="0" presId="urn:microsoft.com/office/officeart/2005/8/layout/bProcess4"/>
    <dgm:cxn modelId="{774C3FCC-868C-4A69-848C-8F321D22FBBB}" type="presParOf" srcId="{25B872EF-472B-465A-A44C-0085D08045DE}" destId="{38087595-C91C-4F7B-B1D6-18026F1FB63C}" srcOrd="13" destOrd="0" presId="urn:microsoft.com/office/officeart/2005/8/layout/bProcess4"/>
    <dgm:cxn modelId="{B74CFCB0-221B-4097-8392-88732C567F24}" type="presParOf" srcId="{25B872EF-472B-465A-A44C-0085D08045DE}" destId="{3513FBB7-7730-49D6-BA8B-772E3D0C4834}" srcOrd="14" destOrd="0" presId="urn:microsoft.com/office/officeart/2005/8/layout/bProcess4"/>
    <dgm:cxn modelId="{56020DB6-6035-4142-A1EC-DAC769ACA63C}" type="presParOf" srcId="{3513FBB7-7730-49D6-BA8B-772E3D0C4834}" destId="{DF184C2F-7347-4EFF-A018-D4FD186D7896}" srcOrd="0" destOrd="0" presId="urn:microsoft.com/office/officeart/2005/8/layout/bProcess4"/>
    <dgm:cxn modelId="{D07206DF-D247-402F-B13C-1F2CF613F4C1}" type="presParOf" srcId="{3513FBB7-7730-49D6-BA8B-772E3D0C4834}" destId="{79D43A0B-E2D4-4777-9204-91A9E4788FCA}" srcOrd="1" destOrd="0" presId="urn:microsoft.com/office/officeart/2005/8/layout/bProcess4"/>
    <dgm:cxn modelId="{D8B2B395-44C1-4F55-B0F5-C89194E0E79A}" type="presParOf" srcId="{25B872EF-472B-465A-A44C-0085D08045DE}" destId="{24B7621D-462A-4F48-81EC-2A76EAF54B1E}" srcOrd="15" destOrd="0" presId="urn:microsoft.com/office/officeart/2005/8/layout/bProcess4"/>
    <dgm:cxn modelId="{A9BAD7DC-C1F9-4452-BC56-F4CA2B58CF37}" type="presParOf" srcId="{25B872EF-472B-465A-A44C-0085D08045DE}" destId="{4AB05B9E-77CF-486B-8C60-EDB42C5BAE74}" srcOrd="16" destOrd="0" presId="urn:microsoft.com/office/officeart/2005/8/layout/bProcess4"/>
    <dgm:cxn modelId="{D5836763-7FF3-42CB-8A9C-D015FFB6ED88}" type="presParOf" srcId="{4AB05B9E-77CF-486B-8C60-EDB42C5BAE74}" destId="{9B70AA81-283A-4DC9-880B-E63742370DD0}" srcOrd="0" destOrd="0" presId="urn:microsoft.com/office/officeart/2005/8/layout/bProcess4"/>
    <dgm:cxn modelId="{0F44BDA6-B9F3-4E4E-B8F8-B390291559FD}" type="presParOf" srcId="{4AB05B9E-77CF-486B-8C60-EDB42C5BAE74}" destId="{3B84F9F5-8506-437C-BE28-E3206C7B218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D74EA90-BDD0-450E-94E5-058273E5F311}" type="doc">
      <dgm:prSet loTypeId="urn:microsoft.com/office/officeart/2005/8/layout/bProcess4" loCatId="process" qsTypeId="urn:microsoft.com/office/officeart/2005/8/quickstyle/simple5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s-EC"/>
        </a:p>
      </dgm:t>
    </dgm:pt>
    <dgm:pt modelId="{44967652-943B-4015-9CA9-8364C8115BE8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dirty="0" smtClean="0">
              <a:solidFill>
                <a:schemeClr val="tx1"/>
              </a:solidFill>
            </a:rPr>
            <a:t>Selección de sector geográfico</a:t>
          </a:r>
          <a:endParaRPr lang="es-EC" sz="2300" dirty="0">
            <a:solidFill>
              <a:schemeClr val="tx1"/>
            </a:solidFill>
          </a:endParaRPr>
        </a:p>
      </dgm:t>
    </dgm:pt>
    <dgm:pt modelId="{46209A09-DE7A-494D-A692-2A9367D2E24A}" type="parTrans" cxnId="{4A3CB987-40FE-4B32-B6F6-A6D9D2A372C5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11C14140-EF9A-4900-87CC-CFBE17263D17}" type="sibTrans" cxnId="{4A3CB987-40FE-4B32-B6F6-A6D9D2A372C5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0EB0A4B3-3AD8-43A5-9453-C25DD063FF62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s-EC" sz="2300" dirty="0" smtClean="0">
              <a:solidFill>
                <a:schemeClr val="tx1"/>
              </a:solidFill>
            </a:rPr>
            <a:t>Acondiciona-miento del lugar</a:t>
          </a:r>
          <a:endParaRPr lang="es-EC" sz="2300" dirty="0">
            <a:solidFill>
              <a:schemeClr val="tx1"/>
            </a:solidFill>
          </a:endParaRPr>
        </a:p>
      </dgm:t>
    </dgm:pt>
    <dgm:pt modelId="{36C119BB-D348-4D34-8F34-3FAC8B0A7A63}" type="parTrans" cxnId="{36C32A70-98D6-4344-9CB3-B87C7A8462C9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A0844063-0552-429F-99AF-7909970A5DAB}" type="sibTrans" cxnId="{36C32A70-98D6-4344-9CB3-B87C7A8462C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1028852D-5E13-41FF-AA0C-D3EF5751B7A8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dirty="0" smtClean="0">
              <a:solidFill>
                <a:schemeClr val="tx1"/>
              </a:solidFill>
            </a:rPr>
            <a:t>Catálogo de productos</a:t>
          </a:r>
          <a:endParaRPr lang="es-EC" sz="2300" dirty="0">
            <a:solidFill>
              <a:schemeClr val="tx1"/>
            </a:solidFill>
          </a:endParaRPr>
        </a:p>
      </dgm:t>
    </dgm:pt>
    <dgm:pt modelId="{D3B2619E-374C-407B-B90C-3FB94942ACA5}" type="parTrans" cxnId="{920BEA11-DA21-4857-BEF7-AB52A8169F76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2CD19DE8-3F67-4D10-A373-3C7DC081C3A6}" type="sibTrans" cxnId="{920BEA11-DA21-4857-BEF7-AB52A8169F76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253693AC-0928-493A-8639-1B72471AA76B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dirty="0" smtClean="0">
              <a:solidFill>
                <a:schemeClr val="tx1"/>
              </a:solidFill>
            </a:rPr>
            <a:t>Uniforme del personal </a:t>
          </a:r>
          <a:endParaRPr lang="es-EC" sz="2300" dirty="0">
            <a:solidFill>
              <a:schemeClr val="tx1"/>
            </a:solidFill>
          </a:endParaRPr>
        </a:p>
      </dgm:t>
    </dgm:pt>
    <dgm:pt modelId="{F1DA2809-1169-44A0-8781-CF4BA96C802F}" type="parTrans" cxnId="{B8EB4DD2-782F-4CF0-B57D-D4E9858592AA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AFA439C8-7657-4509-8EA5-E6745280E065}" type="sibTrans" cxnId="{B8EB4DD2-782F-4CF0-B57D-D4E9858592AA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86E784A0-0B73-4D99-B176-4F6BA1EAB4CE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dirty="0" smtClean="0">
              <a:solidFill>
                <a:schemeClr val="tx1"/>
              </a:solidFill>
            </a:rPr>
            <a:t>Diseño comercial de la marca</a:t>
          </a:r>
          <a:endParaRPr lang="es-EC" sz="2300" dirty="0">
            <a:solidFill>
              <a:schemeClr val="tx1"/>
            </a:solidFill>
          </a:endParaRPr>
        </a:p>
      </dgm:t>
    </dgm:pt>
    <dgm:pt modelId="{3ADAEA36-EBA1-40A1-BF60-8AA1A360DF91}" type="parTrans" cxnId="{19D9B45A-6A8D-413F-9DE6-9B729BB4C8C6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0F33C3E5-8E97-4EC9-9DB3-A82A24589688}" type="sibTrans" cxnId="{19D9B45A-6A8D-413F-9DE6-9B729BB4C8C6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DA7925A3-D594-4128-AF75-1F35F784DCF5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dirty="0" smtClean="0">
              <a:solidFill>
                <a:schemeClr val="tx1"/>
              </a:solidFill>
            </a:rPr>
            <a:t>Diseño del área de producción </a:t>
          </a:r>
          <a:endParaRPr lang="es-EC" sz="2300" dirty="0">
            <a:solidFill>
              <a:schemeClr val="tx1"/>
            </a:solidFill>
          </a:endParaRPr>
        </a:p>
      </dgm:t>
    </dgm:pt>
    <dgm:pt modelId="{C642D295-BA94-41D0-9472-27352A59E71E}" type="parTrans" cxnId="{7C4DEF11-7424-45FB-92A5-5BA696C0703F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B800BC7D-3A5D-499F-9199-2CF5D3E28045}" type="sibTrans" cxnId="{7C4DEF11-7424-45FB-92A5-5BA696C0703F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FF66BB05-4BFA-46A9-A9EF-6B3534E6C1AF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b="1" dirty="0" smtClean="0">
              <a:solidFill>
                <a:schemeClr val="tx1"/>
              </a:solidFill>
            </a:rPr>
            <a:t>Políticas de limpieza </a:t>
          </a:r>
          <a:endParaRPr lang="es-EC" sz="2300" b="1" dirty="0">
            <a:solidFill>
              <a:schemeClr val="tx1"/>
            </a:solidFill>
          </a:endParaRPr>
        </a:p>
      </dgm:t>
    </dgm:pt>
    <dgm:pt modelId="{2DAE4372-6450-47CC-9A8E-23AB825E86C2}" type="parTrans" cxnId="{382773C7-7725-463A-9381-9373DE2096AA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F810348A-4ACF-40BF-AB5B-B45A19FFAA34}" type="sibTrans" cxnId="{382773C7-7725-463A-9381-9373DE2096AA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44674291-497D-4768-A052-A235BF2E9778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smtClean="0">
              <a:solidFill>
                <a:schemeClr val="tx1"/>
              </a:solidFill>
            </a:rPr>
            <a:t>Condiciones financieras</a:t>
          </a:r>
          <a:endParaRPr lang="es-EC" sz="2300">
            <a:solidFill>
              <a:schemeClr val="tx1"/>
            </a:solidFill>
          </a:endParaRPr>
        </a:p>
      </dgm:t>
    </dgm:pt>
    <dgm:pt modelId="{29EB92FC-B71E-445E-A4C3-682FB18005D1}" type="parTrans" cxnId="{4C349BF1-34AC-4EC9-8B1B-32898E357B27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5DBCD252-2497-45A8-868E-697CD9A856D9}" type="sibTrans" cxnId="{4C349BF1-34AC-4EC9-8B1B-32898E357B27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653266F1-8BFC-4A6D-9197-33391B21CB6B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smtClean="0">
              <a:solidFill>
                <a:schemeClr val="tx1"/>
              </a:solidFill>
            </a:rPr>
            <a:t>Proceso de Producción</a:t>
          </a:r>
          <a:endParaRPr lang="es-EC" sz="2300">
            <a:solidFill>
              <a:schemeClr val="tx1"/>
            </a:solidFill>
          </a:endParaRPr>
        </a:p>
      </dgm:t>
    </dgm:pt>
    <dgm:pt modelId="{141236ED-17A8-4C22-A64F-650ABB7197C6}" type="parTrans" cxnId="{361D5AD2-7F9A-41DD-AFB2-206FBCD98924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77F84114-6E3F-49F1-9E16-353A10B9AD00}" type="sibTrans" cxnId="{361D5AD2-7F9A-41DD-AFB2-206FBCD98924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25B872EF-472B-465A-A44C-0085D08045DE}" type="pres">
      <dgm:prSet presAssocID="{7D74EA90-BDD0-450E-94E5-058273E5F31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538F12D1-D27D-4761-9647-85B5E24306F3}" type="pres">
      <dgm:prSet presAssocID="{44967652-943B-4015-9CA9-8364C8115BE8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4F0707C8-BD93-4142-A8EB-D8D30A457356}" type="pres">
      <dgm:prSet presAssocID="{44967652-943B-4015-9CA9-8364C8115BE8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E0A725C3-2EC2-4209-93A9-04FA67011EB0}" type="pres">
      <dgm:prSet presAssocID="{44967652-943B-4015-9CA9-8364C8115BE8}" presName="node" presStyleLbl="node1" presStyleIdx="0" presStyleCnt="9" custScaleX="107360" custScaleY="990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3906EB-AC55-48E7-85D7-3F875506ED61}" type="pres">
      <dgm:prSet presAssocID="{11C14140-EF9A-4900-87CC-CFBE17263D17}" presName="sibTrans" presStyleLbl="bgSibTrans2D1" presStyleIdx="0" presStyleCnt="8"/>
      <dgm:spPr/>
      <dgm:t>
        <a:bodyPr/>
        <a:lstStyle/>
        <a:p>
          <a:endParaRPr lang="es-EC"/>
        </a:p>
      </dgm:t>
    </dgm:pt>
    <dgm:pt modelId="{82CBDF5B-41D9-421E-86AD-C1BDBBAD8FE1}" type="pres">
      <dgm:prSet presAssocID="{0EB0A4B3-3AD8-43A5-9453-C25DD063FF62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53EB9247-7C5A-448D-8CFE-77DD76DEF758}" type="pres">
      <dgm:prSet presAssocID="{0EB0A4B3-3AD8-43A5-9453-C25DD063FF62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5AB12270-F7C6-4EB3-B7A4-2BE62C86DE53}" type="pres">
      <dgm:prSet presAssocID="{0EB0A4B3-3AD8-43A5-9453-C25DD063FF6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A69A94-2066-436C-9FCD-24DB304C9EDE}" type="pres">
      <dgm:prSet presAssocID="{A0844063-0552-429F-99AF-7909970A5DAB}" presName="sibTrans" presStyleLbl="bgSibTrans2D1" presStyleIdx="1" presStyleCnt="8"/>
      <dgm:spPr/>
      <dgm:t>
        <a:bodyPr/>
        <a:lstStyle/>
        <a:p>
          <a:endParaRPr lang="es-EC"/>
        </a:p>
      </dgm:t>
    </dgm:pt>
    <dgm:pt modelId="{29934F05-3A44-49D0-AB5F-CE8348D89BDF}" type="pres">
      <dgm:prSet presAssocID="{1028852D-5E13-41FF-AA0C-D3EF5751B7A8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B1DDEC05-9F6C-47BC-8EFA-DA8CF7717890}" type="pres">
      <dgm:prSet presAssocID="{1028852D-5E13-41FF-AA0C-D3EF5751B7A8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BDA4E9C4-B9DA-47ED-9C17-2DFC297B0B43}" type="pres">
      <dgm:prSet presAssocID="{1028852D-5E13-41FF-AA0C-D3EF5751B7A8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E894C3-70A2-45D8-95B6-93FC578A0D06}" type="pres">
      <dgm:prSet presAssocID="{2CD19DE8-3F67-4D10-A373-3C7DC081C3A6}" presName="sibTrans" presStyleLbl="bgSibTrans2D1" presStyleIdx="2" presStyleCnt="8"/>
      <dgm:spPr/>
      <dgm:t>
        <a:bodyPr/>
        <a:lstStyle/>
        <a:p>
          <a:endParaRPr lang="es-EC"/>
        </a:p>
      </dgm:t>
    </dgm:pt>
    <dgm:pt modelId="{CDC4860F-6264-42E2-9A42-6F144FEACA15}" type="pres">
      <dgm:prSet presAssocID="{253693AC-0928-493A-8639-1B72471AA76B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1673CEFC-7CF8-4431-896E-4C7612ADCF0E}" type="pres">
      <dgm:prSet presAssocID="{253693AC-0928-493A-8639-1B72471AA76B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DE23D42A-E625-4B3B-B095-9FFB8203F41A}" type="pres">
      <dgm:prSet presAssocID="{253693AC-0928-493A-8639-1B72471AA76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47834B-131C-4E76-B192-67D6D1D975D2}" type="pres">
      <dgm:prSet presAssocID="{AFA439C8-7657-4509-8EA5-E6745280E065}" presName="sibTrans" presStyleLbl="bgSibTrans2D1" presStyleIdx="3" presStyleCnt="8"/>
      <dgm:spPr/>
      <dgm:t>
        <a:bodyPr/>
        <a:lstStyle/>
        <a:p>
          <a:endParaRPr lang="es-EC"/>
        </a:p>
      </dgm:t>
    </dgm:pt>
    <dgm:pt modelId="{DB8B64E6-87F4-44F8-82EA-479142BC1554}" type="pres">
      <dgm:prSet presAssocID="{86E784A0-0B73-4D99-B176-4F6BA1EAB4CE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A9BF0A43-C26F-4540-84A7-E39B826EBC8F}" type="pres">
      <dgm:prSet presAssocID="{86E784A0-0B73-4D99-B176-4F6BA1EAB4CE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EFDF5511-F127-467B-B74F-4A30CB921B7E}" type="pres">
      <dgm:prSet presAssocID="{86E784A0-0B73-4D99-B176-4F6BA1EAB4CE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921D8C-D3CA-4E75-A03A-665818D8302A}" type="pres">
      <dgm:prSet presAssocID="{0F33C3E5-8E97-4EC9-9DB3-A82A24589688}" presName="sibTrans" presStyleLbl="bgSibTrans2D1" presStyleIdx="4" presStyleCnt="8"/>
      <dgm:spPr/>
      <dgm:t>
        <a:bodyPr/>
        <a:lstStyle/>
        <a:p>
          <a:endParaRPr lang="es-EC"/>
        </a:p>
      </dgm:t>
    </dgm:pt>
    <dgm:pt modelId="{F1D59203-D1CC-4DAF-9C23-A77F4ED36116}" type="pres">
      <dgm:prSet presAssocID="{DA7925A3-D594-4128-AF75-1F35F784DCF5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26D19705-77D7-4E83-900D-B9A219190F84}" type="pres">
      <dgm:prSet presAssocID="{DA7925A3-D594-4128-AF75-1F35F784DCF5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23383B0E-9691-498C-8C33-DC7E7F425985}" type="pres">
      <dgm:prSet presAssocID="{DA7925A3-D594-4128-AF75-1F35F784DCF5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B2AD34-C7DA-4EE9-B243-EBAD9CDDCB1E}" type="pres">
      <dgm:prSet presAssocID="{B800BC7D-3A5D-499F-9199-2CF5D3E28045}" presName="sibTrans" presStyleLbl="bgSibTrans2D1" presStyleIdx="5" presStyleCnt="8"/>
      <dgm:spPr/>
      <dgm:t>
        <a:bodyPr/>
        <a:lstStyle/>
        <a:p>
          <a:endParaRPr lang="es-EC"/>
        </a:p>
      </dgm:t>
    </dgm:pt>
    <dgm:pt modelId="{0586A73D-20B3-442C-A87B-DAE97B6A3CA4}" type="pres">
      <dgm:prSet presAssocID="{FF66BB05-4BFA-46A9-A9EF-6B3534E6C1AF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D789D8BA-E8DE-4E44-BD15-8A15DB6C0FCC}" type="pres">
      <dgm:prSet presAssocID="{FF66BB05-4BFA-46A9-A9EF-6B3534E6C1AF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03796341-2F75-4B5C-9F49-FEC81D5DDF73}" type="pres">
      <dgm:prSet presAssocID="{FF66BB05-4BFA-46A9-A9EF-6B3534E6C1A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087595-C91C-4F7B-B1D6-18026F1FB63C}" type="pres">
      <dgm:prSet presAssocID="{F810348A-4ACF-40BF-AB5B-B45A19FFAA34}" presName="sibTrans" presStyleLbl="bgSibTrans2D1" presStyleIdx="6" presStyleCnt="8"/>
      <dgm:spPr/>
      <dgm:t>
        <a:bodyPr/>
        <a:lstStyle/>
        <a:p>
          <a:endParaRPr lang="es-EC"/>
        </a:p>
      </dgm:t>
    </dgm:pt>
    <dgm:pt modelId="{3513FBB7-7730-49D6-BA8B-772E3D0C4834}" type="pres">
      <dgm:prSet presAssocID="{44674291-497D-4768-A052-A235BF2E9778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DF184C2F-7347-4EFF-A018-D4FD186D7896}" type="pres">
      <dgm:prSet presAssocID="{44674291-497D-4768-A052-A235BF2E9778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79D43A0B-E2D4-4777-9204-91A9E4788FCA}" type="pres">
      <dgm:prSet presAssocID="{44674291-497D-4768-A052-A235BF2E977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B7621D-462A-4F48-81EC-2A76EAF54B1E}" type="pres">
      <dgm:prSet presAssocID="{5DBCD252-2497-45A8-868E-697CD9A856D9}" presName="sibTrans" presStyleLbl="bgSibTrans2D1" presStyleIdx="7" presStyleCnt="8"/>
      <dgm:spPr/>
      <dgm:t>
        <a:bodyPr/>
        <a:lstStyle/>
        <a:p>
          <a:endParaRPr lang="es-EC"/>
        </a:p>
      </dgm:t>
    </dgm:pt>
    <dgm:pt modelId="{4AB05B9E-77CF-486B-8C60-EDB42C5BAE74}" type="pres">
      <dgm:prSet presAssocID="{653266F1-8BFC-4A6D-9197-33391B21CB6B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9B70AA81-283A-4DC9-880B-E63742370DD0}" type="pres">
      <dgm:prSet presAssocID="{653266F1-8BFC-4A6D-9197-33391B21CB6B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3B84F9F5-8506-437C-BE28-E3206C7B218D}" type="pres">
      <dgm:prSet presAssocID="{653266F1-8BFC-4A6D-9197-33391B21CB6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D551C20-D2A2-477E-82FC-56F1C40CCF7C}" type="presOf" srcId="{2CD19DE8-3F67-4D10-A373-3C7DC081C3A6}" destId="{73E894C3-70A2-45D8-95B6-93FC578A0D06}" srcOrd="0" destOrd="0" presId="urn:microsoft.com/office/officeart/2005/8/layout/bProcess4"/>
    <dgm:cxn modelId="{A13C4060-2DD5-438D-AB6E-E65CF74059D3}" type="presOf" srcId="{0EB0A4B3-3AD8-43A5-9453-C25DD063FF62}" destId="{5AB12270-F7C6-4EB3-B7A4-2BE62C86DE53}" srcOrd="0" destOrd="0" presId="urn:microsoft.com/office/officeart/2005/8/layout/bProcess4"/>
    <dgm:cxn modelId="{F8AF4374-8FF3-4763-87E0-75CB9212DAA2}" type="presOf" srcId="{7D74EA90-BDD0-450E-94E5-058273E5F311}" destId="{25B872EF-472B-465A-A44C-0085D08045DE}" srcOrd="0" destOrd="0" presId="urn:microsoft.com/office/officeart/2005/8/layout/bProcess4"/>
    <dgm:cxn modelId="{6494B078-41F9-45D3-A88E-1C8AAA466728}" type="presOf" srcId="{B800BC7D-3A5D-499F-9199-2CF5D3E28045}" destId="{F2B2AD34-C7DA-4EE9-B243-EBAD9CDDCB1E}" srcOrd="0" destOrd="0" presId="urn:microsoft.com/office/officeart/2005/8/layout/bProcess4"/>
    <dgm:cxn modelId="{30BED04D-15AE-4B1B-9C77-8EADABC409AE}" type="presOf" srcId="{AFA439C8-7657-4509-8EA5-E6745280E065}" destId="{6D47834B-131C-4E76-B192-67D6D1D975D2}" srcOrd="0" destOrd="0" presId="urn:microsoft.com/office/officeart/2005/8/layout/bProcess4"/>
    <dgm:cxn modelId="{36C32A70-98D6-4344-9CB3-B87C7A8462C9}" srcId="{7D74EA90-BDD0-450E-94E5-058273E5F311}" destId="{0EB0A4B3-3AD8-43A5-9453-C25DD063FF62}" srcOrd="1" destOrd="0" parTransId="{36C119BB-D348-4D34-8F34-3FAC8B0A7A63}" sibTransId="{A0844063-0552-429F-99AF-7909970A5DAB}"/>
    <dgm:cxn modelId="{309A0EE1-A293-424F-A260-4F88E20B0A4C}" type="presOf" srcId="{44674291-497D-4768-A052-A235BF2E9778}" destId="{79D43A0B-E2D4-4777-9204-91A9E4788FCA}" srcOrd="0" destOrd="0" presId="urn:microsoft.com/office/officeart/2005/8/layout/bProcess4"/>
    <dgm:cxn modelId="{5D4EBDBC-7640-4BF1-87DC-67E0A82BC8EA}" type="presOf" srcId="{653266F1-8BFC-4A6D-9197-33391B21CB6B}" destId="{3B84F9F5-8506-437C-BE28-E3206C7B218D}" srcOrd="0" destOrd="0" presId="urn:microsoft.com/office/officeart/2005/8/layout/bProcess4"/>
    <dgm:cxn modelId="{ADEF66E2-01AF-465B-9443-6C1DB4BD4B54}" type="presOf" srcId="{11C14140-EF9A-4900-87CC-CFBE17263D17}" destId="{3A3906EB-AC55-48E7-85D7-3F875506ED61}" srcOrd="0" destOrd="0" presId="urn:microsoft.com/office/officeart/2005/8/layout/bProcess4"/>
    <dgm:cxn modelId="{B842EE52-FFF4-4439-913A-4DED45508EE5}" type="presOf" srcId="{253693AC-0928-493A-8639-1B72471AA76B}" destId="{DE23D42A-E625-4B3B-B095-9FFB8203F41A}" srcOrd="0" destOrd="0" presId="urn:microsoft.com/office/officeart/2005/8/layout/bProcess4"/>
    <dgm:cxn modelId="{ECE29160-9222-4627-9148-54A9CA737E82}" type="presOf" srcId="{44967652-943B-4015-9CA9-8364C8115BE8}" destId="{E0A725C3-2EC2-4209-93A9-04FA67011EB0}" srcOrd="0" destOrd="0" presId="urn:microsoft.com/office/officeart/2005/8/layout/bProcess4"/>
    <dgm:cxn modelId="{7C4DEF11-7424-45FB-92A5-5BA696C0703F}" srcId="{7D74EA90-BDD0-450E-94E5-058273E5F311}" destId="{DA7925A3-D594-4128-AF75-1F35F784DCF5}" srcOrd="5" destOrd="0" parTransId="{C642D295-BA94-41D0-9472-27352A59E71E}" sibTransId="{B800BC7D-3A5D-499F-9199-2CF5D3E28045}"/>
    <dgm:cxn modelId="{79DFE072-914F-4870-BE31-2444F5A8FE8A}" type="presOf" srcId="{0F33C3E5-8E97-4EC9-9DB3-A82A24589688}" destId="{3B921D8C-D3CA-4E75-A03A-665818D8302A}" srcOrd="0" destOrd="0" presId="urn:microsoft.com/office/officeart/2005/8/layout/bProcess4"/>
    <dgm:cxn modelId="{4C349BF1-34AC-4EC9-8B1B-32898E357B27}" srcId="{7D74EA90-BDD0-450E-94E5-058273E5F311}" destId="{44674291-497D-4768-A052-A235BF2E9778}" srcOrd="7" destOrd="0" parTransId="{29EB92FC-B71E-445E-A4C3-682FB18005D1}" sibTransId="{5DBCD252-2497-45A8-868E-697CD9A856D9}"/>
    <dgm:cxn modelId="{E0261678-4638-4E09-B1D7-82F6EBFEABF1}" type="presOf" srcId="{86E784A0-0B73-4D99-B176-4F6BA1EAB4CE}" destId="{EFDF5511-F127-467B-B74F-4A30CB921B7E}" srcOrd="0" destOrd="0" presId="urn:microsoft.com/office/officeart/2005/8/layout/bProcess4"/>
    <dgm:cxn modelId="{F7E70095-070F-4700-83B5-E81D89960774}" type="presOf" srcId="{F810348A-4ACF-40BF-AB5B-B45A19FFAA34}" destId="{38087595-C91C-4F7B-B1D6-18026F1FB63C}" srcOrd="0" destOrd="0" presId="urn:microsoft.com/office/officeart/2005/8/layout/bProcess4"/>
    <dgm:cxn modelId="{920BEA11-DA21-4857-BEF7-AB52A8169F76}" srcId="{7D74EA90-BDD0-450E-94E5-058273E5F311}" destId="{1028852D-5E13-41FF-AA0C-D3EF5751B7A8}" srcOrd="2" destOrd="0" parTransId="{D3B2619E-374C-407B-B90C-3FB94942ACA5}" sibTransId="{2CD19DE8-3F67-4D10-A373-3C7DC081C3A6}"/>
    <dgm:cxn modelId="{196437C3-65E6-4EDA-A090-32CB49115053}" type="presOf" srcId="{1028852D-5E13-41FF-AA0C-D3EF5751B7A8}" destId="{BDA4E9C4-B9DA-47ED-9C17-2DFC297B0B43}" srcOrd="0" destOrd="0" presId="urn:microsoft.com/office/officeart/2005/8/layout/bProcess4"/>
    <dgm:cxn modelId="{361D5AD2-7F9A-41DD-AFB2-206FBCD98924}" srcId="{7D74EA90-BDD0-450E-94E5-058273E5F311}" destId="{653266F1-8BFC-4A6D-9197-33391B21CB6B}" srcOrd="8" destOrd="0" parTransId="{141236ED-17A8-4C22-A64F-650ABB7197C6}" sibTransId="{77F84114-6E3F-49F1-9E16-353A10B9AD00}"/>
    <dgm:cxn modelId="{BFC8FE6B-FA5E-4B58-9523-3D726B22E0B0}" type="presOf" srcId="{DA7925A3-D594-4128-AF75-1F35F784DCF5}" destId="{23383B0E-9691-498C-8C33-DC7E7F425985}" srcOrd="0" destOrd="0" presId="urn:microsoft.com/office/officeart/2005/8/layout/bProcess4"/>
    <dgm:cxn modelId="{B8EB4DD2-782F-4CF0-B57D-D4E9858592AA}" srcId="{7D74EA90-BDD0-450E-94E5-058273E5F311}" destId="{253693AC-0928-493A-8639-1B72471AA76B}" srcOrd="3" destOrd="0" parTransId="{F1DA2809-1169-44A0-8781-CF4BA96C802F}" sibTransId="{AFA439C8-7657-4509-8EA5-E6745280E065}"/>
    <dgm:cxn modelId="{79487977-E6EE-4022-BAC2-7DAB014CC718}" type="presOf" srcId="{A0844063-0552-429F-99AF-7909970A5DAB}" destId="{22A69A94-2066-436C-9FCD-24DB304C9EDE}" srcOrd="0" destOrd="0" presId="urn:microsoft.com/office/officeart/2005/8/layout/bProcess4"/>
    <dgm:cxn modelId="{382773C7-7725-463A-9381-9373DE2096AA}" srcId="{7D74EA90-BDD0-450E-94E5-058273E5F311}" destId="{FF66BB05-4BFA-46A9-A9EF-6B3534E6C1AF}" srcOrd="6" destOrd="0" parTransId="{2DAE4372-6450-47CC-9A8E-23AB825E86C2}" sibTransId="{F810348A-4ACF-40BF-AB5B-B45A19FFAA34}"/>
    <dgm:cxn modelId="{19D9B45A-6A8D-413F-9DE6-9B729BB4C8C6}" srcId="{7D74EA90-BDD0-450E-94E5-058273E5F311}" destId="{86E784A0-0B73-4D99-B176-4F6BA1EAB4CE}" srcOrd="4" destOrd="0" parTransId="{3ADAEA36-EBA1-40A1-BF60-8AA1A360DF91}" sibTransId="{0F33C3E5-8E97-4EC9-9DB3-A82A24589688}"/>
    <dgm:cxn modelId="{B60DC519-A576-49DF-B856-F33A75A7E2B2}" type="presOf" srcId="{5DBCD252-2497-45A8-868E-697CD9A856D9}" destId="{24B7621D-462A-4F48-81EC-2A76EAF54B1E}" srcOrd="0" destOrd="0" presId="urn:microsoft.com/office/officeart/2005/8/layout/bProcess4"/>
    <dgm:cxn modelId="{4A3CB987-40FE-4B32-B6F6-A6D9D2A372C5}" srcId="{7D74EA90-BDD0-450E-94E5-058273E5F311}" destId="{44967652-943B-4015-9CA9-8364C8115BE8}" srcOrd="0" destOrd="0" parTransId="{46209A09-DE7A-494D-A692-2A9367D2E24A}" sibTransId="{11C14140-EF9A-4900-87CC-CFBE17263D17}"/>
    <dgm:cxn modelId="{93157ADC-3244-4414-B1BF-95F7564BCAF4}" type="presOf" srcId="{FF66BB05-4BFA-46A9-A9EF-6B3534E6C1AF}" destId="{03796341-2F75-4B5C-9F49-FEC81D5DDF73}" srcOrd="0" destOrd="0" presId="urn:microsoft.com/office/officeart/2005/8/layout/bProcess4"/>
    <dgm:cxn modelId="{1834CBA4-CF16-4361-B3A1-2C9C15B322CC}" type="presParOf" srcId="{25B872EF-472B-465A-A44C-0085D08045DE}" destId="{538F12D1-D27D-4761-9647-85B5E24306F3}" srcOrd="0" destOrd="0" presId="urn:microsoft.com/office/officeart/2005/8/layout/bProcess4"/>
    <dgm:cxn modelId="{765CEC0F-B0E3-4695-A911-579AD9B64102}" type="presParOf" srcId="{538F12D1-D27D-4761-9647-85B5E24306F3}" destId="{4F0707C8-BD93-4142-A8EB-D8D30A457356}" srcOrd="0" destOrd="0" presId="urn:microsoft.com/office/officeart/2005/8/layout/bProcess4"/>
    <dgm:cxn modelId="{42954B89-120B-430D-96BE-DB3D8B98D1F2}" type="presParOf" srcId="{538F12D1-D27D-4761-9647-85B5E24306F3}" destId="{E0A725C3-2EC2-4209-93A9-04FA67011EB0}" srcOrd="1" destOrd="0" presId="urn:microsoft.com/office/officeart/2005/8/layout/bProcess4"/>
    <dgm:cxn modelId="{F15D28BE-CAEC-4161-AB95-A357A531EA3A}" type="presParOf" srcId="{25B872EF-472B-465A-A44C-0085D08045DE}" destId="{3A3906EB-AC55-48E7-85D7-3F875506ED61}" srcOrd="1" destOrd="0" presId="urn:microsoft.com/office/officeart/2005/8/layout/bProcess4"/>
    <dgm:cxn modelId="{AFD2BB01-1038-4183-A2BA-ED0B28CA43B3}" type="presParOf" srcId="{25B872EF-472B-465A-A44C-0085D08045DE}" destId="{82CBDF5B-41D9-421E-86AD-C1BDBBAD8FE1}" srcOrd="2" destOrd="0" presId="urn:microsoft.com/office/officeart/2005/8/layout/bProcess4"/>
    <dgm:cxn modelId="{DC3739D7-0C4B-48A5-AA17-28E023ECE6C0}" type="presParOf" srcId="{82CBDF5B-41D9-421E-86AD-C1BDBBAD8FE1}" destId="{53EB9247-7C5A-448D-8CFE-77DD76DEF758}" srcOrd="0" destOrd="0" presId="urn:microsoft.com/office/officeart/2005/8/layout/bProcess4"/>
    <dgm:cxn modelId="{9CFAFA94-065E-474F-A79B-FD639A41EE15}" type="presParOf" srcId="{82CBDF5B-41D9-421E-86AD-C1BDBBAD8FE1}" destId="{5AB12270-F7C6-4EB3-B7A4-2BE62C86DE53}" srcOrd="1" destOrd="0" presId="urn:microsoft.com/office/officeart/2005/8/layout/bProcess4"/>
    <dgm:cxn modelId="{FDE38F6B-F6F5-4FB8-9785-8DE138546D38}" type="presParOf" srcId="{25B872EF-472B-465A-A44C-0085D08045DE}" destId="{22A69A94-2066-436C-9FCD-24DB304C9EDE}" srcOrd="3" destOrd="0" presId="urn:microsoft.com/office/officeart/2005/8/layout/bProcess4"/>
    <dgm:cxn modelId="{1EFE6C5F-0BD0-44C8-87F5-E472B341555A}" type="presParOf" srcId="{25B872EF-472B-465A-A44C-0085D08045DE}" destId="{29934F05-3A44-49D0-AB5F-CE8348D89BDF}" srcOrd="4" destOrd="0" presId="urn:microsoft.com/office/officeart/2005/8/layout/bProcess4"/>
    <dgm:cxn modelId="{A4C70A5F-1639-48C1-B323-09C27539A376}" type="presParOf" srcId="{29934F05-3A44-49D0-AB5F-CE8348D89BDF}" destId="{B1DDEC05-9F6C-47BC-8EFA-DA8CF7717890}" srcOrd="0" destOrd="0" presId="urn:microsoft.com/office/officeart/2005/8/layout/bProcess4"/>
    <dgm:cxn modelId="{C63AAD67-7299-4629-9B37-7F2BE7058F86}" type="presParOf" srcId="{29934F05-3A44-49D0-AB5F-CE8348D89BDF}" destId="{BDA4E9C4-B9DA-47ED-9C17-2DFC297B0B43}" srcOrd="1" destOrd="0" presId="urn:microsoft.com/office/officeart/2005/8/layout/bProcess4"/>
    <dgm:cxn modelId="{18A0D044-E90D-406B-A7F6-7F6E469B2F37}" type="presParOf" srcId="{25B872EF-472B-465A-A44C-0085D08045DE}" destId="{73E894C3-70A2-45D8-95B6-93FC578A0D06}" srcOrd="5" destOrd="0" presId="urn:microsoft.com/office/officeart/2005/8/layout/bProcess4"/>
    <dgm:cxn modelId="{316A284A-BE53-42FC-BEEF-B84ADA4EAF4E}" type="presParOf" srcId="{25B872EF-472B-465A-A44C-0085D08045DE}" destId="{CDC4860F-6264-42E2-9A42-6F144FEACA15}" srcOrd="6" destOrd="0" presId="urn:microsoft.com/office/officeart/2005/8/layout/bProcess4"/>
    <dgm:cxn modelId="{29AD25CB-E73F-45D8-9667-D3B8F3B7866A}" type="presParOf" srcId="{CDC4860F-6264-42E2-9A42-6F144FEACA15}" destId="{1673CEFC-7CF8-4431-896E-4C7612ADCF0E}" srcOrd="0" destOrd="0" presId="urn:microsoft.com/office/officeart/2005/8/layout/bProcess4"/>
    <dgm:cxn modelId="{8D03C253-B7F7-4E89-BB13-DCA82301A1E2}" type="presParOf" srcId="{CDC4860F-6264-42E2-9A42-6F144FEACA15}" destId="{DE23D42A-E625-4B3B-B095-9FFB8203F41A}" srcOrd="1" destOrd="0" presId="urn:microsoft.com/office/officeart/2005/8/layout/bProcess4"/>
    <dgm:cxn modelId="{7F3A7DB8-C076-42ED-9807-9A6ED2D31DD3}" type="presParOf" srcId="{25B872EF-472B-465A-A44C-0085D08045DE}" destId="{6D47834B-131C-4E76-B192-67D6D1D975D2}" srcOrd="7" destOrd="0" presId="urn:microsoft.com/office/officeart/2005/8/layout/bProcess4"/>
    <dgm:cxn modelId="{7425EFD2-D57C-4130-AC08-3E81216BD319}" type="presParOf" srcId="{25B872EF-472B-465A-A44C-0085D08045DE}" destId="{DB8B64E6-87F4-44F8-82EA-479142BC1554}" srcOrd="8" destOrd="0" presId="urn:microsoft.com/office/officeart/2005/8/layout/bProcess4"/>
    <dgm:cxn modelId="{1FC5970F-6A69-4EA8-BCF5-260215FD0182}" type="presParOf" srcId="{DB8B64E6-87F4-44F8-82EA-479142BC1554}" destId="{A9BF0A43-C26F-4540-84A7-E39B826EBC8F}" srcOrd="0" destOrd="0" presId="urn:microsoft.com/office/officeart/2005/8/layout/bProcess4"/>
    <dgm:cxn modelId="{DC404574-2303-413C-92F7-B62A86CA4AA4}" type="presParOf" srcId="{DB8B64E6-87F4-44F8-82EA-479142BC1554}" destId="{EFDF5511-F127-467B-B74F-4A30CB921B7E}" srcOrd="1" destOrd="0" presId="urn:microsoft.com/office/officeart/2005/8/layout/bProcess4"/>
    <dgm:cxn modelId="{FCD0CE44-E3CF-4418-860C-04AF90CFDBC2}" type="presParOf" srcId="{25B872EF-472B-465A-A44C-0085D08045DE}" destId="{3B921D8C-D3CA-4E75-A03A-665818D8302A}" srcOrd="9" destOrd="0" presId="urn:microsoft.com/office/officeart/2005/8/layout/bProcess4"/>
    <dgm:cxn modelId="{F57079BF-6A4D-406C-8614-B8B1D54D83D8}" type="presParOf" srcId="{25B872EF-472B-465A-A44C-0085D08045DE}" destId="{F1D59203-D1CC-4DAF-9C23-A77F4ED36116}" srcOrd="10" destOrd="0" presId="urn:microsoft.com/office/officeart/2005/8/layout/bProcess4"/>
    <dgm:cxn modelId="{B17A7392-43E2-4D0A-9B0E-9C009D03F5C9}" type="presParOf" srcId="{F1D59203-D1CC-4DAF-9C23-A77F4ED36116}" destId="{26D19705-77D7-4E83-900D-B9A219190F84}" srcOrd="0" destOrd="0" presId="urn:microsoft.com/office/officeart/2005/8/layout/bProcess4"/>
    <dgm:cxn modelId="{9768F1B6-EBA1-494C-A538-E2206D23503C}" type="presParOf" srcId="{F1D59203-D1CC-4DAF-9C23-A77F4ED36116}" destId="{23383B0E-9691-498C-8C33-DC7E7F425985}" srcOrd="1" destOrd="0" presId="urn:microsoft.com/office/officeart/2005/8/layout/bProcess4"/>
    <dgm:cxn modelId="{C94FB189-F8FB-4404-9DE2-8854AA97B557}" type="presParOf" srcId="{25B872EF-472B-465A-A44C-0085D08045DE}" destId="{F2B2AD34-C7DA-4EE9-B243-EBAD9CDDCB1E}" srcOrd="11" destOrd="0" presId="urn:microsoft.com/office/officeart/2005/8/layout/bProcess4"/>
    <dgm:cxn modelId="{6B235047-68B7-4F68-9057-15D28CEE26C9}" type="presParOf" srcId="{25B872EF-472B-465A-A44C-0085D08045DE}" destId="{0586A73D-20B3-442C-A87B-DAE97B6A3CA4}" srcOrd="12" destOrd="0" presId="urn:microsoft.com/office/officeart/2005/8/layout/bProcess4"/>
    <dgm:cxn modelId="{EEEF13FE-1C36-464F-B2C1-28FFB1027342}" type="presParOf" srcId="{0586A73D-20B3-442C-A87B-DAE97B6A3CA4}" destId="{D789D8BA-E8DE-4E44-BD15-8A15DB6C0FCC}" srcOrd="0" destOrd="0" presId="urn:microsoft.com/office/officeart/2005/8/layout/bProcess4"/>
    <dgm:cxn modelId="{93DF84D8-7AE8-4AD9-ABD1-0185EA986723}" type="presParOf" srcId="{0586A73D-20B3-442C-A87B-DAE97B6A3CA4}" destId="{03796341-2F75-4B5C-9F49-FEC81D5DDF73}" srcOrd="1" destOrd="0" presId="urn:microsoft.com/office/officeart/2005/8/layout/bProcess4"/>
    <dgm:cxn modelId="{015F05FC-7968-4D8B-A2EE-79703CC8368A}" type="presParOf" srcId="{25B872EF-472B-465A-A44C-0085D08045DE}" destId="{38087595-C91C-4F7B-B1D6-18026F1FB63C}" srcOrd="13" destOrd="0" presId="urn:microsoft.com/office/officeart/2005/8/layout/bProcess4"/>
    <dgm:cxn modelId="{2DE425F8-84CA-45C5-BD41-49E712C42612}" type="presParOf" srcId="{25B872EF-472B-465A-A44C-0085D08045DE}" destId="{3513FBB7-7730-49D6-BA8B-772E3D0C4834}" srcOrd="14" destOrd="0" presId="urn:microsoft.com/office/officeart/2005/8/layout/bProcess4"/>
    <dgm:cxn modelId="{20BF68DE-8231-4D2E-ABD6-5F301D202028}" type="presParOf" srcId="{3513FBB7-7730-49D6-BA8B-772E3D0C4834}" destId="{DF184C2F-7347-4EFF-A018-D4FD186D7896}" srcOrd="0" destOrd="0" presId="urn:microsoft.com/office/officeart/2005/8/layout/bProcess4"/>
    <dgm:cxn modelId="{AF30C97D-C285-45C5-8A27-DFB95E509B8B}" type="presParOf" srcId="{3513FBB7-7730-49D6-BA8B-772E3D0C4834}" destId="{79D43A0B-E2D4-4777-9204-91A9E4788FCA}" srcOrd="1" destOrd="0" presId="urn:microsoft.com/office/officeart/2005/8/layout/bProcess4"/>
    <dgm:cxn modelId="{8022768C-A49B-4CCB-9CEC-81C4D7A8E802}" type="presParOf" srcId="{25B872EF-472B-465A-A44C-0085D08045DE}" destId="{24B7621D-462A-4F48-81EC-2A76EAF54B1E}" srcOrd="15" destOrd="0" presId="urn:microsoft.com/office/officeart/2005/8/layout/bProcess4"/>
    <dgm:cxn modelId="{9333B3B7-E963-4F45-8E9C-339742867CC1}" type="presParOf" srcId="{25B872EF-472B-465A-A44C-0085D08045DE}" destId="{4AB05B9E-77CF-486B-8C60-EDB42C5BAE74}" srcOrd="16" destOrd="0" presId="urn:microsoft.com/office/officeart/2005/8/layout/bProcess4"/>
    <dgm:cxn modelId="{ED1F651E-FCF4-4124-8E45-1E19EA85AADD}" type="presParOf" srcId="{4AB05B9E-77CF-486B-8C60-EDB42C5BAE74}" destId="{9B70AA81-283A-4DC9-880B-E63742370DD0}" srcOrd="0" destOrd="0" presId="urn:microsoft.com/office/officeart/2005/8/layout/bProcess4"/>
    <dgm:cxn modelId="{7AB37171-5ABB-47A5-B062-55A94C07D0E7}" type="presParOf" srcId="{4AB05B9E-77CF-486B-8C60-EDB42C5BAE74}" destId="{3B84F9F5-8506-437C-BE28-E3206C7B218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D74EA90-BDD0-450E-94E5-058273E5F311}" type="doc">
      <dgm:prSet loTypeId="urn:microsoft.com/office/officeart/2005/8/layout/bProcess4" loCatId="process" qsTypeId="urn:microsoft.com/office/officeart/2005/8/quickstyle/simple5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s-EC"/>
        </a:p>
      </dgm:t>
    </dgm:pt>
    <dgm:pt modelId="{44967652-943B-4015-9CA9-8364C8115BE8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dirty="0" smtClean="0">
              <a:solidFill>
                <a:schemeClr val="tx1"/>
              </a:solidFill>
            </a:rPr>
            <a:t>Selección de sector geográfico</a:t>
          </a:r>
          <a:endParaRPr lang="es-EC" sz="2300" dirty="0">
            <a:solidFill>
              <a:schemeClr val="tx1"/>
            </a:solidFill>
          </a:endParaRPr>
        </a:p>
      </dgm:t>
    </dgm:pt>
    <dgm:pt modelId="{46209A09-DE7A-494D-A692-2A9367D2E24A}" type="parTrans" cxnId="{4A3CB987-40FE-4B32-B6F6-A6D9D2A372C5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11C14140-EF9A-4900-87CC-CFBE17263D17}" type="sibTrans" cxnId="{4A3CB987-40FE-4B32-B6F6-A6D9D2A372C5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0EB0A4B3-3AD8-43A5-9453-C25DD063FF62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s-EC" sz="2300" dirty="0" smtClean="0">
              <a:solidFill>
                <a:schemeClr val="tx1"/>
              </a:solidFill>
            </a:rPr>
            <a:t>Acondiciona-miento del lugar</a:t>
          </a:r>
          <a:endParaRPr lang="es-EC" sz="2300" dirty="0">
            <a:solidFill>
              <a:schemeClr val="tx1"/>
            </a:solidFill>
          </a:endParaRPr>
        </a:p>
      </dgm:t>
    </dgm:pt>
    <dgm:pt modelId="{36C119BB-D348-4D34-8F34-3FAC8B0A7A63}" type="parTrans" cxnId="{36C32A70-98D6-4344-9CB3-B87C7A8462C9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A0844063-0552-429F-99AF-7909970A5DAB}" type="sibTrans" cxnId="{36C32A70-98D6-4344-9CB3-B87C7A8462C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1028852D-5E13-41FF-AA0C-D3EF5751B7A8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dirty="0" smtClean="0">
              <a:solidFill>
                <a:schemeClr val="tx1"/>
              </a:solidFill>
            </a:rPr>
            <a:t>Catálogo de productos</a:t>
          </a:r>
          <a:endParaRPr lang="es-EC" sz="2300" dirty="0">
            <a:solidFill>
              <a:schemeClr val="tx1"/>
            </a:solidFill>
          </a:endParaRPr>
        </a:p>
      </dgm:t>
    </dgm:pt>
    <dgm:pt modelId="{D3B2619E-374C-407B-B90C-3FB94942ACA5}" type="parTrans" cxnId="{920BEA11-DA21-4857-BEF7-AB52A8169F76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2CD19DE8-3F67-4D10-A373-3C7DC081C3A6}" type="sibTrans" cxnId="{920BEA11-DA21-4857-BEF7-AB52A8169F76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253693AC-0928-493A-8639-1B72471AA76B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dirty="0" smtClean="0">
              <a:solidFill>
                <a:schemeClr val="tx1"/>
              </a:solidFill>
            </a:rPr>
            <a:t>Uniforme del personal </a:t>
          </a:r>
          <a:endParaRPr lang="es-EC" sz="2300" dirty="0">
            <a:solidFill>
              <a:schemeClr val="tx1"/>
            </a:solidFill>
          </a:endParaRPr>
        </a:p>
      </dgm:t>
    </dgm:pt>
    <dgm:pt modelId="{F1DA2809-1169-44A0-8781-CF4BA96C802F}" type="parTrans" cxnId="{B8EB4DD2-782F-4CF0-B57D-D4E9858592AA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AFA439C8-7657-4509-8EA5-E6745280E065}" type="sibTrans" cxnId="{B8EB4DD2-782F-4CF0-B57D-D4E9858592AA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86E784A0-0B73-4D99-B176-4F6BA1EAB4CE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dirty="0" smtClean="0">
              <a:solidFill>
                <a:schemeClr val="tx1"/>
              </a:solidFill>
            </a:rPr>
            <a:t>Diseño comercial de la marca</a:t>
          </a:r>
          <a:endParaRPr lang="es-EC" sz="2300" dirty="0">
            <a:solidFill>
              <a:schemeClr val="tx1"/>
            </a:solidFill>
          </a:endParaRPr>
        </a:p>
      </dgm:t>
    </dgm:pt>
    <dgm:pt modelId="{3ADAEA36-EBA1-40A1-BF60-8AA1A360DF91}" type="parTrans" cxnId="{19D9B45A-6A8D-413F-9DE6-9B729BB4C8C6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0F33C3E5-8E97-4EC9-9DB3-A82A24589688}" type="sibTrans" cxnId="{19D9B45A-6A8D-413F-9DE6-9B729BB4C8C6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DA7925A3-D594-4128-AF75-1F35F784DCF5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dirty="0" smtClean="0">
              <a:solidFill>
                <a:schemeClr val="tx1"/>
              </a:solidFill>
            </a:rPr>
            <a:t>Diseño del área de producción </a:t>
          </a:r>
          <a:endParaRPr lang="es-EC" sz="2300" dirty="0">
            <a:solidFill>
              <a:schemeClr val="tx1"/>
            </a:solidFill>
          </a:endParaRPr>
        </a:p>
      </dgm:t>
    </dgm:pt>
    <dgm:pt modelId="{C642D295-BA94-41D0-9472-27352A59E71E}" type="parTrans" cxnId="{7C4DEF11-7424-45FB-92A5-5BA696C0703F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B800BC7D-3A5D-499F-9199-2CF5D3E28045}" type="sibTrans" cxnId="{7C4DEF11-7424-45FB-92A5-5BA696C0703F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FF66BB05-4BFA-46A9-A9EF-6B3534E6C1AF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dirty="0" smtClean="0">
              <a:solidFill>
                <a:schemeClr val="tx1"/>
              </a:solidFill>
            </a:rPr>
            <a:t>Políticas de limpieza </a:t>
          </a:r>
          <a:endParaRPr lang="es-EC" sz="2300" dirty="0">
            <a:solidFill>
              <a:schemeClr val="tx1"/>
            </a:solidFill>
          </a:endParaRPr>
        </a:p>
      </dgm:t>
    </dgm:pt>
    <dgm:pt modelId="{2DAE4372-6450-47CC-9A8E-23AB825E86C2}" type="parTrans" cxnId="{382773C7-7725-463A-9381-9373DE2096AA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F810348A-4ACF-40BF-AB5B-B45A19FFAA34}" type="sibTrans" cxnId="{382773C7-7725-463A-9381-9373DE2096AA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44674291-497D-4768-A052-A235BF2E9778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b="1" smtClean="0">
              <a:solidFill>
                <a:schemeClr val="tx1"/>
              </a:solidFill>
            </a:rPr>
            <a:t>Condiciones financieras</a:t>
          </a:r>
          <a:endParaRPr lang="es-EC" sz="2300" b="1">
            <a:solidFill>
              <a:schemeClr val="tx1"/>
            </a:solidFill>
          </a:endParaRPr>
        </a:p>
      </dgm:t>
    </dgm:pt>
    <dgm:pt modelId="{29EB92FC-B71E-445E-A4C3-682FB18005D1}" type="parTrans" cxnId="{4C349BF1-34AC-4EC9-8B1B-32898E357B27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5DBCD252-2497-45A8-868E-697CD9A856D9}" type="sibTrans" cxnId="{4C349BF1-34AC-4EC9-8B1B-32898E357B27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653266F1-8BFC-4A6D-9197-33391B21CB6B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smtClean="0">
              <a:solidFill>
                <a:schemeClr val="tx1"/>
              </a:solidFill>
            </a:rPr>
            <a:t>Proceso de Producción</a:t>
          </a:r>
          <a:endParaRPr lang="es-EC" sz="2300">
            <a:solidFill>
              <a:schemeClr val="tx1"/>
            </a:solidFill>
          </a:endParaRPr>
        </a:p>
      </dgm:t>
    </dgm:pt>
    <dgm:pt modelId="{141236ED-17A8-4C22-A64F-650ABB7197C6}" type="parTrans" cxnId="{361D5AD2-7F9A-41DD-AFB2-206FBCD98924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77F84114-6E3F-49F1-9E16-353A10B9AD00}" type="sibTrans" cxnId="{361D5AD2-7F9A-41DD-AFB2-206FBCD98924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25B872EF-472B-465A-A44C-0085D08045DE}" type="pres">
      <dgm:prSet presAssocID="{7D74EA90-BDD0-450E-94E5-058273E5F31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538F12D1-D27D-4761-9647-85B5E24306F3}" type="pres">
      <dgm:prSet presAssocID="{44967652-943B-4015-9CA9-8364C8115BE8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4F0707C8-BD93-4142-A8EB-D8D30A457356}" type="pres">
      <dgm:prSet presAssocID="{44967652-943B-4015-9CA9-8364C8115BE8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E0A725C3-2EC2-4209-93A9-04FA67011EB0}" type="pres">
      <dgm:prSet presAssocID="{44967652-943B-4015-9CA9-8364C8115BE8}" presName="node" presStyleLbl="node1" presStyleIdx="0" presStyleCnt="9" custScaleX="107360" custScaleY="990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3906EB-AC55-48E7-85D7-3F875506ED61}" type="pres">
      <dgm:prSet presAssocID="{11C14140-EF9A-4900-87CC-CFBE17263D17}" presName="sibTrans" presStyleLbl="bgSibTrans2D1" presStyleIdx="0" presStyleCnt="8"/>
      <dgm:spPr/>
      <dgm:t>
        <a:bodyPr/>
        <a:lstStyle/>
        <a:p>
          <a:endParaRPr lang="es-EC"/>
        </a:p>
      </dgm:t>
    </dgm:pt>
    <dgm:pt modelId="{82CBDF5B-41D9-421E-86AD-C1BDBBAD8FE1}" type="pres">
      <dgm:prSet presAssocID="{0EB0A4B3-3AD8-43A5-9453-C25DD063FF62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53EB9247-7C5A-448D-8CFE-77DD76DEF758}" type="pres">
      <dgm:prSet presAssocID="{0EB0A4B3-3AD8-43A5-9453-C25DD063FF62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5AB12270-F7C6-4EB3-B7A4-2BE62C86DE53}" type="pres">
      <dgm:prSet presAssocID="{0EB0A4B3-3AD8-43A5-9453-C25DD063FF6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A69A94-2066-436C-9FCD-24DB304C9EDE}" type="pres">
      <dgm:prSet presAssocID="{A0844063-0552-429F-99AF-7909970A5DAB}" presName="sibTrans" presStyleLbl="bgSibTrans2D1" presStyleIdx="1" presStyleCnt="8"/>
      <dgm:spPr/>
      <dgm:t>
        <a:bodyPr/>
        <a:lstStyle/>
        <a:p>
          <a:endParaRPr lang="es-EC"/>
        </a:p>
      </dgm:t>
    </dgm:pt>
    <dgm:pt modelId="{29934F05-3A44-49D0-AB5F-CE8348D89BDF}" type="pres">
      <dgm:prSet presAssocID="{1028852D-5E13-41FF-AA0C-D3EF5751B7A8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B1DDEC05-9F6C-47BC-8EFA-DA8CF7717890}" type="pres">
      <dgm:prSet presAssocID="{1028852D-5E13-41FF-AA0C-D3EF5751B7A8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BDA4E9C4-B9DA-47ED-9C17-2DFC297B0B43}" type="pres">
      <dgm:prSet presAssocID="{1028852D-5E13-41FF-AA0C-D3EF5751B7A8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E894C3-70A2-45D8-95B6-93FC578A0D06}" type="pres">
      <dgm:prSet presAssocID="{2CD19DE8-3F67-4D10-A373-3C7DC081C3A6}" presName="sibTrans" presStyleLbl="bgSibTrans2D1" presStyleIdx="2" presStyleCnt="8"/>
      <dgm:spPr/>
      <dgm:t>
        <a:bodyPr/>
        <a:lstStyle/>
        <a:p>
          <a:endParaRPr lang="es-EC"/>
        </a:p>
      </dgm:t>
    </dgm:pt>
    <dgm:pt modelId="{CDC4860F-6264-42E2-9A42-6F144FEACA15}" type="pres">
      <dgm:prSet presAssocID="{253693AC-0928-493A-8639-1B72471AA76B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1673CEFC-7CF8-4431-896E-4C7612ADCF0E}" type="pres">
      <dgm:prSet presAssocID="{253693AC-0928-493A-8639-1B72471AA76B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DE23D42A-E625-4B3B-B095-9FFB8203F41A}" type="pres">
      <dgm:prSet presAssocID="{253693AC-0928-493A-8639-1B72471AA76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47834B-131C-4E76-B192-67D6D1D975D2}" type="pres">
      <dgm:prSet presAssocID="{AFA439C8-7657-4509-8EA5-E6745280E065}" presName="sibTrans" presStyleLbl="bgSibTrans2D1" presStyleIdx="3" presStyleCnt="8"/>
      <dgm:spPr/>
      <dgm:t>
        <a:bodyPr/>
        <a:lstStyle/>
        <a:p>
          <a:endParaRPr lang="es-EC"/>
        </a:p>
      </dgm:t>
    </dgm:pt>
    <dgm:pt modelId="{DB8B64E6-87F4-44F8-82EA-479142BC1554}" type="pres">
      <dgm:prSet presAssocID="{86E784A0-0B73-4D99-B176-4F6BA1EAB4CE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A9BF0A43-C26F-4540-84A7-E39B826EBC8F}" type="pres">
      <dgm:prSet presAssocID="{86E784A0-0B73-4D99-B176-4F6BA1EAB4CE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EFDF5511-F127-467B-B74F-4A30CB921B7E}" type="pres">
      <dgm:prSet presAssocID="{86E784A0-0B73-4D99-B176-4F6BA1EAB4CE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921D8C-D3CA-4E75-A03A-665818D8302A}" type="pres">
      <dgm:prSet presAssocID="{0F33C3E5-8E97-4EC9-9DB3-A82A24589688}" presName="sibTrans" presStyleLbl="bgSibTrans2D1" presStyleIdx="4" presStyleCnt="8"/>
      <dgm:spPr/>
      <dgm:t>
        <a:bodyPr/>
        <a:lstStyle/>
        <a:p>
          <a:endParaRPr lang="es-EC"/>
        </a:p>
      </dgm:t>
    </dgm:pt>
    <dgm:pt modelId="{F1D59203-D1CC-4DAF-9C23-A77F4ED36116}" type="pres">
      <dgm:prSet presAssocID="{DA7925A3-D594-4128-AF75-1F35F784DCF5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26D19705-77D7-4E83-900D-B9A219190F84}" type="pres">
      <dgm:prSet presAssocID="{DA7925A3-D594-4128-AF75-1F35F784DCF5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23383B0E-9691-498C-8C33-DC7E7F425985}" type="pres">
      <dgm:prSet presAssocID="{DA7925A3-D594-4128-AF75-1F35F784DCF5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B2AD34-C7DA-4EE9-B243-EBAD9CDDCB1E}" type="pres">
      <dgm:prSet presAssocID="{B800BC7D-3A5D-499F-9199-2CF5D3E28045}" presName="sibTrans" presStyleLbl="bgSibTrans2D1" presStyleIdx="5" presStyleCnt="8"/>
      <dgm:spPr/>
      <dgm:t>
        <a:bodyPr/>
        <a:lstStyle/>
        <a:p>
          <a:endParaRPr lang="es-EC"/>
        </a:p>
      </dgm:t>
    </dgm:pt>
    <dgm:pt modelId="{0586A73D-20B3-442C-A87B-DAE97B6A3CA4}" type="pres">
      <dgm:prSet presAssocID="{FF66BB05-4BFA-46A9-A9EF-6B3534E6C1AF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D789D8BA-E8DE-4E44-BD15-8A15DB6C0FCC}" type="pres">
      <dgm:prSet presAssocID="{FF66BB05-4BFA-46A9-A9EF-6B3534E6C1AF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03796341-2F75-4B5C-9F49-FEC81D5DDF73}" type="pres">
      <dgm:prSet presAssocID="{FF66BB05-4BFA-46A9-A9EF-6B3534E6C1A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087595-C91C-4F7B-B1D6-18026F1FB63C}" type="pres">
      <dgm:prSet presAssocID="{F810348A-4ACF-40BF-AB5B-B45A19FFAA34}" presName="sibTrans" presStyleLbl="bgSibTrans2D1" presStyleIdx="6" presStyleCnt="8"/>
      <dgm:spPr/>
      <dgm:t>
        <a:bodyPr/>
        <a:lstStyle/>
        <a:p>
          <a:endParaRPr lang="es-EC"/>
        </a:p>
      </dgm:t>
    </dgm:pt>
    <dgm:pt modelId="{3513FBB7-7730-49D6-BA8B-772E3D0C4834}" type="pres">
      <dgm:prSet presAssocID="{44674291-497D-4768-A052-A235BF2E9778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DF184C2F-7347-4EFF-A018-D4FD186D7896}" type="pres">
      <dgm:prSet presAssocID="{44674291-497D-4768-A052-A235BF2E9778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79D43A0B-E2D4-4777-9204-91A9E4788FCA}" type="pres">
      <dgm:prSet presAssocID="{44674291-497D-4768-A052-A235BF2E977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B7621D-462A-4F48-81EC-2A76EAF54B1E}" type="pres">
      <dgm:prSet presAssocID="{5DBCD252-2497-45A8-868E-697CD9A856D9}" presName="sibTrans" presStyleLbl="bgSibTrans2D1" presStyleIdx="7" presStyleCnt="8"/>
      <dgm:spPr/>
      <dgm:t>
        <a:bodyPr/>
        <a:lstStyle/>
        <a:p>
          <a:endParaRPr lang="es-EC"/>
        </a:p>
      </dgm:t>
    </dgm:pt>
    <dgm:pt modelId="{4AB05B9E-77CF-486B-8C60-EDB42C5BAE74}" type="pres">
      <dgm:prSet presAssocID="{653266F1-8BFC-4A6D-9197-33391B21CB6B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9B70AA81-283A-4DC9-880B-E63742370DD0}" type="pres">
      <dgm:prSet presAssocID="{653266F1-8BFC-4A6D-9197-33391B21CB6B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3B84F9F5-8506-437C-BE28-E3206C7B218D}" type="pres">
      <dgm:prSet presAssocID="{653266F1-8BFC-4A6D-9197-33391B21CB6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CFF1AE0-BF3F-474B-B4D9-1BA49B813272}" type="presOf" srcId="{44967652-943B-4015-9CA9-8364C8115BE8}" destId="{E0A725C3-2EC2-4209-93A9-04FA67011EB0}" srcOrd="0" destOrd="0" presId="urn:microsoft.com/office/officeart/2005/8/layout/bProcess4"/>
    <dgm:cxn modelId="{804E31FB-CD9C-40C6-906C-3A2C8CD33069}" type="presOf" srcId="{A0844063-0552-429F-99AF-7909970A5DAB}" destId="{22A69A94-2066-436C-9FCD-24DB304C9EDE}" srcOrd="0" destOrd="0" presId="urn:microsoft.com/office/officeart/2005/8/layout/bProcess4"/>
    <dgm:cxn modelId="{910F0EBF-B813-49F1-9A0D-39908A2880A0}" type="presOf" srcId="{2CD19DE8-3F67-4D10-A373-3C7DC081C3A6}" destId="{73E894C3-70A2-45D8-95B6-93FC578A0D06}" srcOrd="0" destOrd="0" presId="urn:microsoft.com/office/officeart/2005/8/layout/bProcess4"/>
    <dgm:cxn modelId="{94B5A4AB-2447-4B7F-A9C2-C517F9C5221F}" type="presOf" srcId="{11C14140-EF9A-4900-87CC-CFBE17263D17}" destId="{3A3906EB-AC55-48E7-85D7-3F875506ED61}" srcOrd="0" destOrd="0" presId="urn:microsoft.com/office/officeart/2005/8/layout/bProcess4"/>
    <dgm:cxn modelId="{F9AA687A-317A-43A9-BD06-0E3D8152DDA4}" type="presOf" srcId="{F810348A-4ACF-40BF-AB5B-B45A19FFAA34}" destId="{38087595-C91C-4F7B-B1D6-18026F1FB63C}" srcOrd="0" destOrd="0" presId="urn:microsoft.com/office/officeart/2005/8/layout/bProcess4"/>
    <dgm:cxn modelId="{8F9D8445-A0FD-400A-80F6-1DA8C92F1645}" type="presOf" srcId="{AFA439C8-7657-4509-8EA5-E6745280E065}" destId="{6D47834B-131C-4E76-B192-67D6D1D975D2}" srcOrd="0" destOrd="0" presId="urn:microsoft.com/office/officeart/2005/8/layout/bProcess4"/>
    <dgm:cxn modelId="{36C32A70-98D6-4344-9CB3-B87C7A8462C9}" srcId="{7D74EA90-BDD0-450E-94E5-058273E5F311}" destId="{0EB0A4B3-3AD8-43A5-9453-C25DD063FF62}" srcOrd="1" destOrd="0" parTransId="{36C119BB-D348-4D34-8F34-3FAC8B0A7A63}" sibTransId="{A0844063-0552-429F-99AF-7909970A5DAB}"/>
    <dgm:cxn modelId="{066B7CCC-05A4-4ED8-B7F4-4F2EB13A2C11}" type="presOf" srcId="{FF66BB05-4BFA-46A9-A9EF-6B3534E6C1AF}" destId="{03796341-2F75-4B5C-9F49-FEC81D5DDF73}" srcOrd="0" destOrd="0" presId="urn:microsoft.com/office/officeart/2005/8/layout/bProcess4"/>
    <dgm:cxn modelId="{677D9916-A76A-4F5F-A0A4-9EB5CA77C077}" type="presOf" srcId="{0EB0A4B3-3AD8-43A5-9453-C25DD063FF62}" destId="{5AB12270-F7C6-4EB3-B7A4-2BE62C86DE53}" srcOrd="0" destOrd="0" presId="urn:microsoft.com/office/officeart/2005/8/layout/bProcess4"/>
    <dgm:cxn modelId="{00B49952-E3AC-4774-A8D4-09C8348CAA07}" type="presOf" srcId="{7D74EA90-BDD0-450E-94E5-058273E5F311}" destId="{25B872EF-472B-465A-A44C-0085D08045DE}" srcOrd="0" destOrd="0" presId="urn:microsoft.com/office/officeart/2005/8/layout/bProcess4"/>
    <dgm:cxn modelId="{106406FA-780E-40F6-B8B1-A8233BC9EE0E}" type="presOf" srcId="{1028852D-5E13-41FF-AA0C-D3EF5751B7A8}" destId="{BDA4E9C4-B9DA-47ED-9C17-2DFC297B0B43}" srcOrd="0" destOrd="0" presId="urn:microsoft.com/office/officeart/2005/8/layout/bProcess4"/>
    <dgm:cxn modelId="{D9AC766C-91DA-4C06-9855-7ABD4C8C1D55}" type="presOf" srcId="{653266F1-8BFC-4A6D-9197-33391B21CB6B}" destId="{3B84F9F5-8506-437C-BE28-E3206C7B218D}" srcOrd="0" destOrd="0" presId="urn:microsoft.com/office/officeart/2005/8/layout/bProcess4"/>
    <dgm:cxn modelId="{7C4DEF11-7424-45FB-92A5-5BA696C0703F}" srcId="{7D74EA90-BDD0-450E-94E5-058273E5F311}" destId="{DA7925A3-D594-4128-AF75-1F35F784DCF5}" srcOrd="5" destOrd="0" parTransId="{C642D295-BA94-41D0-9472-27352A59E71E}" sibTransId="{B800BC7D-3A5D-499F-9199-2CF5D3E28045}"/>
    <dgm:cxn modelId="{4C349BF1-34AC-4EC9-8B1B-32898E357B27}" srcId="{7D74EA90-BDD0-450E-94E5-058273E5F311}" destId="{44674291-497D-4768-A052-A235BF2E9778}" srcOrd="7" destOrd="0" parTransId="{29EB92FC-B71E-445E-A4C3-682FB18005D1}" sibTransId="{5DBCD252-2497-45A8-868E-697CD9A856D9}"/>
    <dgm:cxn modelId="{25BFD2E0-B4C3-4F64-A294-7BAF1E9D82BB}" type="presOf" srcId="{44674291-497D-4768-A052-A235BF2E9778}" destId="{79D43A0B-E2D4-4777-9204-91A9E4788FCA}" srcOrd="0" destOrd="0" presId="urn:microsoft.com/office/officeart/2005/8/layout/bProcess4"/>
    <dgm:cxn modelId="{920BEA11-DA21-4857-BEF7-AB52A8169F76}" srcId="{7D74EA90-BDD0-450E-94E5-058273E5F311}" destId="{1028852D-5E13-41FF-AA0C-D3EF5751B7A8}" srcOrd="2" destOrd="0" parTransId="{D3B2619E-374C-407B-B90C-3FB94942ACA5}" sibTransId="{2CD19DE8-3F67-4D10-A373-3C7DC081C3A6}"/>
    <dgm:cxn modelId="{C6C3A8D4-0A18-4C43-84A3-8104B8A61746}" type="presOf" srcId="{0F33C3E5-8E97-4EC9-9DB3-A82A24589688}" destId="{3B921D8C-D3CA-4E75-A03A-665818D8302A}" srcOrd="0" destOrd="0" presId="urn:microsoft.com/office/officeart/2005/8/layout/bProcess4"/>
    <dgm:cxn modelId="{C3CDD4EF-705E-41AE-8201-0933BCE411D1}" type="presOf" srcId="{DA7925A3-D594-4128-AF75-1F35F784DCF5}" destId="{23383B0E-9691-498C-8C33-DC7E7F425985}" srcOrd="0" destOrd="0" presId="urn:microsoft.com/office/officeart/2005/8/layout/bProcess4"/>
    <dgm:cxn modelId="{B173D442-763C-4C94-9011-3BFE4F7D40E2}" type="presOf" srcId="{253693AC-0928-493A-8639-1B72471AA76B}" destId="{DE23D42A-E625-4B3B-B095-9FFB8203F41A}" srcOrd="0" destOrd="0" presId="urn:microsoft.com/office/officeart/2005/8/layout/bProcess4"/>
    <dgm:cxn modelId="{27740D99-0929-460A-A6AB-2657ECECC991}" type="presOf" srcId="{B800BC7D-3A5D-499F-9199-2CF5D3E28045}" destId="{F2B2AD34-C7DA-4EE9-B243-EBAD9CDDCB1E}" srcOrd="0" destOrd="0" presId="urn:microsoft.com/office/officeart/2005/8/layout/bProcess4"/>
    <dgm:cxn modelId="{361D5AD2-7F9A-41DD-AFB2-206FBCD98924}" srcId="{7D74EA90-BDD0-450E-94E5-058273E5F311}" destId="{653266F1-8BFC-4A6D-9197-33391B21CB6B}" srcOrd="8" destOrd="0" parTransId="{141236ED-17A8-4C22-A64F-650ABB7197C6}" sibTransId="{77F84114-6E3F-49F1-9E16-353A10B9AD00}"/>
    <dgm:cxn modelId="{B8EB4DD2-782F-4CF0-B57D-D4E9858592AA}" srcId="{7D74EA90-BDD0-450E-94E5-058273E5F311}" destId="{253693AC-0928-493A-8639-1B72471AA76B}" srcOrd="3" destOrd="0" parTransId="{F1DA2809-1169-44A0-8781-CF4BA96C802F}" sibTransId="{AFA439C8-7657-4509-8EA5-E6745280E065}"/>
    <dgm:cxn modelId="{382773C7-7725-463A-9381-9373DE2096AA}" srcId="{7D74EA90-BDD0-450E-94E5-058273E5F311}" destId="{FF66BB05-4BFA-46A9-A9EF-6B3534E6C1AF}" srcOrd="6" destOrd="0" parTransId="{2DAE4372-6450-47CC-9A8E-23AB825E86C2}" sibTransId="{F810348A-4ACF-40BF-AB5B-B45A19FFAA34}"/>
    <dgm:cxn modelId="{19D9B45A-6A8D-413F-9DE6-9B729BB4C8C6}" srcId="{7D74EA90-BDD0-450E-94E5-058273E5F311}" destId="{86E784A0-0B73-4D99-B176-4F6BA1EAB4CE}" srcOrd="4" destOrd="0" parTransId="{3ADAEA36-EBA1-40A1-BF60-8AA1A360DF91}" sibTransId="{0F33C3E5-8E97-4EC9-9DB3-A82A24589688}"/>
    <dgm:cxn modelId="{4A3CB987-40FE-4B32-B6F6-A6D9D2A372C5}" srcId="{7D74EA90-BDD0-450E-94E5-058273E5F311}" destId="{44967652-943B-4015-9CA9-8364C8115BE8}" srcOrd="0" destOrd="0" parTransId="{46209A09-DE7A-494D-A692-2A9367D2E24A}" sibTransId="{11C14140-EF9A-4900-87CC-CFBE17263D17}"/>
    <dgm:cxn modelId="{387CAFD3-FBAA-4D11-A426-EA9C06A14F50}" type="presOf" srcId="{86E784A0-0B73-4D99-B176-4F6BA1EAB4CE}" destId="{EFDF5511-F127-467B-B74F-4A30CB921B7E}" srcOrd="0" destOrd="0" presId="urn:microsoft.com/office/officeart/2005/8/layout/bProcess4"/>
    <dgm:cxn modelId="{AB711F35-63B2-400E-B2A3-4A2281E8ACD5}" type="presOf" srcId="{5DBCD252-2497-45A8-868E-697CD9A856D9}" destId="{24B7621D-462A-4F48-81EC-2A76EAF54B1E}" srcOrd="0" destOrd="0" presId="urn:microsoft.com/office/officeart/2005/8/layout/bProcess4"/>
    <dgm:cxn modelId="{29826C50-7D89-436D-AB5F-83A4B077DD87}" type="presParOf" srcId="{25B872EF-472B-465A-A44C-0085D08045DE}" destId="{538F12D1-D27D-4761-9647-85B5E24306F3}" srcOrd="0" destOrd="0" presId="urn:microsoft.com/office/officeart/2005/8/layout/bProcess4"/>
    <dgm:cxn modelId="{B5E16997-F78C-455D-AC2F-73CC0F2F3DC4}" type="presParOf" srcId="{538F12D1-D27D-4761-9647-85B5E24306F3}" destId="{4F0707C8-BD93-4142-A8EB-D8D30A457356}" srcOrd="0" destOrd="0" presId="urn:microsoft.com/office/officeart/2005/8/layout/bProcess4"/>
    <dgm:cxn modelId="{E84169A5-36C3-4D4A-AC2F-34B2C2D92AF7}" type="presParOf" srcId="{538F12D1-D27D-4761-9647-85B5E24306F3}" destId="{E0A725C3-2EC2-4209-93A9-04FA67011EB0}" srcOrd="1" destOrd="0" presId="urn:microsoft.com/office/officeart/2005/8/layout/bProcess4"/>
    <dgm:cxn modelId="{A452FA87-EE34-4DF9-A53C-8A3C32DA1F4D}" type="presParOf" srcId="{25B872EF-472B-465A-A44C-0085D08045DE}" destId="{3A3906EB-AC55-48E7-85D7-3F875506ED61}" srcOrd="1" destOrd="0" presId="urn:microsoft.com/office/officeart/2005/8/layout/bProcess4"/>
    <dgm:cxn modelId="{B7104698-7980-4CB3-A692-20570E1C7A0F}" type="presParOf" srcId="{25B872EF-472B-465A-A44C-0085D08045DE}" destId="{82CBDF5B-41D9-421E-86AD-C1BDBBAD8FE1}" srcOrd="2" destOrd="0" presId="urn:microsoft.com/office/officeart/2005/8/layout/bProcess4"/>
    <dgm:cxn modelId="{F05A6A48-089E-44F0-81B7-BC34995FB9B0}" type="presParOf" srcId="{82CBDF5B-41D9-421E-86AD-C1BDBBAD8FE1}" destId="{53EB9247-7C5A-448D-8CFE-77DD76DEF758}" srcOrd="0" destOrd="0" presId="urn:microsoft.com/office/officeart/2005/8/layout/bProcess4"/>
    <dgm:cxn modelId="{605B64A1-F8C3-4918-8AE5-96000F6484C0}" type="presParOf" srcId="{82CBDF5B-41D9-421E-86AD-C1BDBBAD8FE1}" destId="{5AB12270-F7C6-4EB3-B7A4-2BE62C86DE53}" srcOrd="1" destOrd="0" presId="urn:microsoft.com/office/officeart/2005/8/layout/bProcess4"/>
    <dgm:cxn modelId="{2D7331CB-18EE-4B24-8A11-F2F8C5BB37E0}" type="presParOf" srcId="{25B872EF-472B-465A-A44C-0085D08045DE}" destId="{22A69A94-2066-436C-9FCD-24DB304C9EDE}" srcOrd="3" destOrd="0" presId="urn:microsoft.com/office/officeart/2005/8/layout/bProcess4"/>
    <dgm:cxn modelId="{7CB2B3BB-E816-49A9-986B-C652FB904757}" type="presParOf" srcId="{25B872EF-472B-465A-A44C-0085D08045DE}" destId="{29934F05-3A44-49D0-AB5F-CE8348D89BDF}" srcOrd="4" destOrd="0" presId="urn:microsoft.com/office/officeart/2005/8/layout/bProcess4"/>
    <dgm:cxn modelId="{C8E8AF0E-9438-4F8F-BA17-90DD8BE9B00B}" type="presParOf" srcId="{29934F05-3A44-49D0-AB5F-CE8348D89BDF}" destId="{B1DDEC05-9F6C-47BC-8EFA-DA8CF7717890}" srcOrd="0" destOrd="0" presId="urn:microsoft.com/office/officeart/2005/8/layout/bProcess4"/>
    <dgm:cxn modelId="{4CEEA624-242D-4330-B6CD-794C4D4C1CC3}" type="presParOf" srcId="{29934F05-3A44-49D0-AB5F-CE8348D89BDF}" destId="{BDA4E9C4-B9DA-47ED-9C17-2DFC297B0B43}" srcOrd="1" destOrd="0" presId="urn:microsoft.com/office/officeart/2005/8/layout/bProcess4"/>
    <dgm:cxn modelId="{4A0732EA-02A1-4981-9EA5-FBBC0EA88CF1}" type="presParOf" srcId="{25B872EF-472B-465A-A44C-0085D08045DE}" destId="{73E894C3-70A2-45D8-95B6-93FC578A0D06}" srcOrd="5" destOrd="0" presId="urn:microsoft.com/office/officeart/2005/8/layout/bProcess4"/>
    <dgm:cxn modelId="{2E5D2C55-A5AC-4F9C-A39C-6AE38D5E821E}" type="presParOf" srcId="{25B872EF-472B-465A-A44C-0085D08045DE}" destId="{CDC4860F-6264-42E2-9A42-6F144FEACA15}" srcOrd="6" destOrd="0" presId="urn:microsoft.com/office/officeart/2005/8/layout/bProcess4"/>
    <dgm:cxn modelId="{A16B7C8A-8155-43B4-A5DB-9BA8AD8E8AAE}" type="presParOf" srcId="{CDC4860F-6264-42E2-9A42-6F144FEACA15}" destId="{1673CEFC-7CF8-4431-896E-4C7612ADCF0E}" srcOrd="0" destOrd="0" presId="urn:microsoft.com/office/officeart/2005/8/layout/bProcess4"/>
    <dgm:cxn modelId="{6438BF91-D3D4-4D88-8513-6922D4269A90}" type="presParOf" srcId="{CDC4860F-6264-42E2-9A42-6F144FEACA15}" destId="{DE23D42A-E625-4B3B-B095-9FFB8203F41A}" srcOrd="1" destOrd="0" presId="urn:microsoft.com/office/officeart/2005/8/layout/bProcess4"/>
    <dgm:cxn modelId="{64AD97CC-C152-44B0-BB8A-B73EDAA7AEC4}" type="presParOf" srcId="{25B872EF-472B-465A-A44C-0085D08045DE}" destId="{6D47834B-131C-4E76-B192-67D6D1D975D2}" srcOrd="7" destOrd="0" presId="urn:microsoft.com/office/officeart/2005/8/layout/bProcess4"/>
    <dgm:cxn modelId="{3B4748E5-4CD0-4C02-8EEE-3DD6E4E66DA8}" type="presParOf" srcId="{25B872EF-472B-465A-A44C-0085D08045DE}" destId="{DB8B64E6-87F4-44F8-82EA-479142BC1554}" srcOrd="8" destOrd="0" presId="urn:microsoft.com/office/officeart/2005/8/layout/bProcess4"/>
    <dgm:cxn modelId="{A871CC1F-FA29-4BB3-8961-B15F3DC20DBB}" type="presParOf" srcId="{DB8B64E6-87F4-44F8-82EA-479142BC1554}" destId="{A9BF0A43-C26F-4540-84A7-E39B826EBC8F}" srcOrd="0" destOrd="0" presId="urn:microsoft.com/office/officeart/2005/8/layout/bProcess4"/>
    <dgm:cxn modelId="{EFBEA848-9FA3-4C0C-9DBA-DEC59F341E2B}" type="presParOf" srcId="{DB8B64E6-87F4-44F8-82EA-479142BC1554}" destId="{EFDF5511-F127-467B-B74F-4A30CB921B7E}" srcOrd="1" destOrd="0" presId="urn:microsoft.com/office/officeart/2005/8/layout/bProcess4"/>
    <dgm:cxn modelId="{B7F5A9E6-26EA-4590-9016-4955D810A2E3}" type="presParOf" srcId="{25B872EF-472B-465A-A44C-0085D08045DE}" destId="{3B921D8C-D3CA-4E75-A03A-665818D8302A}" srcOrd="9" destOrd="0" presId="urn:microsoft.com/office/officeart/2005/8/layout/bProcess4"/>
    <dgm:cxn modelId="{0E60DDD0-3684-4999-9C5D-489A71AE2F9C}" type="presParOf" srcId="{25B872EF-472B-465A-A44C-0085D08045DE}" destId="{F1D59203-D1CC-4DAF-9C23-A77F4ED36116}" srcOrd="10" destOrd="0" presId="urn:microsoft.com/office/officeart/2005/8/layout/bProcess4"/>
    <dgm:cxn modelId="{11810225-57C2-482B-B828-528991A56BC2}" type="presParOf" srcId="{F1D59203-D1CC-4DAF-9C23-A77F4ED36116}" destId="{26D19705-77D7-4E83-900D-B9A219190F84}" srcOrd="0" destOrd="0" presId="urn:microsoft.com/office/officeart/2005/8/layout/bProcess4"/>
    <dgm:cxn modelId="{B5650929-C5B6-4EF0-84FA-1CBA76434B2A}" type="presParOf" srcId="{F1D59203-D1CC-4DAF-9C23-A77F4ED36116}" destId="{23383B0E-9691-498C-8C33-DC7E7F425985}" srcOrd="1" destOrd="0" presId="urn:microsoft.com/office/officeart/2005/8/layout/bProcess4"/>
    <dgm:cxn modelId="{D31A666C-B0F8-40B8-858C-8D99DB0AE377}" type="presParOf" srcId="{25B872EF-472B-465A-A44C-0085D08045DE}" destId="{F2B2AD34-C7DA-4EE9-B243-EBAD9CDDCB1E}" srcOrd="11" destOrd="0" presId="urn:microsoft.com/office/officeart/2005/8/layout/bProcess4"/>
    <dgm:cxn modelId="{7F7CE225-2ED2-4F25-B58A-B6DED2A7F646}" type="presParOf" srcId="{25B872EF-472B-465A-A44C-0085D08045DE}" destId="{0586A73D-20B3-442C-A87B-DAE97B6A3CA4}" srcOrd="12" destOrd="0" presId="urn:microsoft.com/office/officeart/2005/8/layout/bProcess4"/>
    <dgm:cxn modelId="{4548728B-F683-4D6C-97F2-47D23342C9C3}" type="presParOf" srcId="{0586A73D-20B3-442C-A87B-DAE97B6A3CA4}" destId="{D789D8BA-E8DE-4E44-BD15-8A15DB6C0FCC}" srcOrd="0" destOrd="0" presId="urn:microsoft.com/office/officeart/2005/8/layout/bProcess4"/>
    <dgm:cxn modelId="{90BE4212-F278-485F-8D1D-E4BE11A49CCB}" type="presParOf" srcId="{0586A73D-20B3-442C-A87B-DAE97B6A3CA4}" destId="{03796341-2F75-4B5C-9F49-FEC81D5DDF73}" srcOrd="1" destOrd="0" presId="urn:microsoft.com/office/officeart/2005/8/layout/bProcess4"/>
    <dgm:cxn modelId="{5F2FA90B-9C0F-4DEA-BC46-9C98A82BB960}" type="presParOf" srcId="{25B872EF-472B-465A-A44C-0085D08045DE}" destId="{38087595-C91C-4F7B-B1D6-18026F1FB63C}" srcOrd="13" destOrd="0" presId="urn:microsoft.com/office/officeart/2005/8/layout/bProcess4"/>
    <dgm:cxn modelId="{E9B6C6F6-403C-4E56-9C4F-F01E2D188935}" type="presParOf" srcId="{25B872EF-472B-465A-A44C-0085D08045DE}" destId="{3513FBB7-7730-49D6-BA8B-772E3D0C4834}" srcOrd="14" destOrd="0" presId="urn:microsoft.com/office/officeart/2005/8/layout/bProcess4"/>
    <dgm:cxn modelId="{918A293B-6615-45FD-AE35-0CAFC0C1DC27}" type="presParOf" srcId="{3513FBB7-7730-49D6-BA8B-772E3D0C4834}" destId="{DF184C2F-7347-4EFF-A018-D4FD186D7896}" srcOrd="0" destOrd="0" presId="urn:microsoft.com/office/officeart/2005/8/layout/bProcess4"/>
    <dgm:cxn modelId="{A1AE892A-FD8A-4FA6-AA21-05E4822EB746}" type="presParOf" srcId="{3513FBB7-7730-49D6-BA8B-772E3D0C4834}" destId="{79D43A0B-E2D4-4777-9204-91A9E4788FCA}" srcOrd="1" destOrd="0" presId="urn:microsoft.com/office/officeart/2005/8/layout/bProcess4"/>
    <dgm:cxn modelId="{F4F7845C-654C-4662-815D-5E06CE84B7B5}" type="presParOf" srcId="{25B872EF-472B-465A-A44C-0085D08045DE}" destId="{24B7621D-462A-4F48-81EC-2A76EAF54B1E}" srcOrd="15" destOrd="0" presId="urn:microsoft.com/office/officeart/2005/8/layout/bProcess4"/>
    <dgm:cxn modelId="{EC2324A2-85D0-477D-877F-4AE28FB6B595}" type="presParOf" srcId="{25B872EF-472B-465A-A44C-0085D08045DE}" destId="{4AB05B9E-77CF-486B-8C60-EDB42C5BAE74}" srcOrd="16" destOrd="0" presId="urn:microsoft.com/office/officeart/2005/8/layout/bProcess4"/>
    <dgm:cxn modelId="{38B6C393-C37F-4BFB-8E20-86C5C5E39322}" type="presParOf" srcId="{4AB05B9E-77CF-486B-8C60-EDB42C5BAE74}" destId="{9B70AA81-283A-4DC9-880B-E63742370DD0}" srcOrd="0" destOrd="0" presId="urn:microsoft.com/office/officeart/2005/8/layout/bProcess4"/>
    <dgm:cxn modelId="{F7FCDD4C-EDD3-443C-8098-EF2CF6948390}" type="presParOf" srcId="{4AB05B9E-77CF-486B-8C60-EDB42C5BAE74}" destId="{3B84F9F5-8506-437C-BE28-E3206C7B218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331749A-6D53-4ED3-9BA6-E8FCA0CE96D1}" type="doc">
      <dgm:prSet loTypeId="urn:microsoft.com/office/officeart/2005/8/layout/bProcess4" loCatId="process" qsTypeId="urn:microsoft.com/office/officeart/2005/8/quickstyle/simple5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s-EC"/>
        </a:p>
      </dgm:t>
    </dgm:pt>
    <dgm:pt modelId="{3C226A2B-0A49-4177-8714-87B7A8CB058D}">
      <dgm:prSet phldrT="[Texto]"/>
      <dgm:spPr>
        <a:solidFill>
          <a:srgbClr val="6DE83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b="0" dirty="0" smtClean="0">
              <a:solidFill>
                <a:schemeClr val="tx1"/>
              </a:solidFill>
            </a:rPr>
            <a:t>Permisos de funcionamiento del local </a:t>
          </a:r>
          <a:endParaRPr lang="es-EC" b="0" dirty="0">
            <a:solidFill>
              <a:schemeClr val="tx1"/>
            </a:solidFill>
          </a:endParaRPr>
        </a:p>
      </dgm:t>
    </dgm:pt>
    <dgm:pt modelId="{529C62EF-CEAA-4CF0-B115-DB246821EA0A}" type="parTrans" cxnId="{7149EC9F-662E-4800-8C65-F5B88DE212B6}">
      <dgm:prSet/>
      <dgm:spPr/>
      <dgm:t>
        <a:bodyPr/>
        <a:lstStyle/>
        <a:p>
          <a:endParaRPr lang="es-EC"/>
        </a:p>
      </dgm:t>
    </dgm:pt>
    <dgm:pt modelId="{47374A8C-E825-44C2-B42E-7DB602773E9C}" type="sibTrans" cxnId="{7149EC9F-662E-4800-8C65-F5B88DE212B6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DCB23739-656E-4F94-BCB1-0B8F181BD7E4}">
      <dgm:prSet/>
      <dgm:spPr>
        <a:solidFill>
          <a:srgbClr val="6DE83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mtClean="0">
              <a:solidFill>
                <a:schemeClr val="tx1"/>
              </a:solidFill>
            </a:rPr>
            <a:t>Funciones de los empleados</a:t>
          </a:r>
          <a:endParaRPr lang="es-EC">
            <a:solidFill>
              <a:schemeClr val="tx1"/>
            </a:solidFill>
          </a:endParaRPr>
        </a:p>
      </dgm:t>
    </dgm:pt>
    <dgm:pt modelId="{68A7C390-348D-4CB3-BAE5-324D76721799}" type="parTrans" cxnId="{50B2197D-1BB9-4F7E-8A05-4EC0BDC7503E}">
      <dgm:prSet/>
      <dgm:spPr/>
      <dgm:t>
        <a:bodyPr/>
        <a:lstStyle/>
        <a:p>
          <a:endParaRPr lang="es-EC"/>
        </a:p>
      </dgm:t>
    </dgm:pt>
    <dgm:pt modelId="{49B284C6-DBE8-4976-9CB5-2C150A679EA0}" type="sibTrans" cxnId="{50B2197D-1BB9-4F7E-8A05-4EC0BDC7503E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36311C37-8F8C-4C60-985F-084A39EBB871}">
      <dgm:prSet/>
      <dgm:spPr>
        <a:solidFill>
          <a:srgbClr val="6DE83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mtClean="0">
              <a:solidFill>
                <a:schemeClr val="tx1"/>
              </a:solidFill>
            </a:rPr>
            <a:t>Días y Horarios de atención</a:t>
          </a:r>
          <a:endParaRPr lang="es-EC">
            <a:solidFill>
              <a:schemeClr val="tx1"/>
            </a:solidFill>
          </a:endParaRPr>
        </a:p>
      </dgm:t>
    </dgm:pt>
    <dgm:pt modelId="{3FFC2257-E01B-4AED-974F-ADEA070DFC6C}" type="parTrans" cxnId="{6564E3CC-2CAC-4B47-B3B3-52DC78E06AE6}">
      <dgm:prSet/>
      <dgm:spPr/>
      <dgm:t>
        <a:bodyPr/>
        <a:lstStyle/>
        <a:p>
          <a:endParaRPr lang="es-EC"/>
        </a:p>
      </dgm:t>
    </dgm:pt>
    <dgm:pt modelId="{1D6561A0-B857-486B-9A21-DC47FD573069}" type="sibTrans" cxnId="{6564E3CC-2CAC-4B47-B3B3-52DC78E06AE6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4E9ABA28-26E8-4C91-98A8-37794CB99028}">
      <dgm:prSet/>
      <dgm:spPr>
        <a:solidFill>
          <a:srgbClr val="6DE83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mtClean="0">
              <a:solidFill>
                <a:schemeClr val="tx1"/>
              </a:solidFill>
            </a:rPr>
            <a:t>Calidad materia prima</a:t>
          </a:r>
          <a:endParaRPr lang="es-EC">
            <a:solidFill>
              <a:schemeClr val="tx1"/>
            </a:solidFill>
          </a:endParaRPr>
        </a:p>
      </dgm:t>
    </dgm:pt>
    <dgm:pt modelId="{D91AFD5A-61F3-459D-B541-9E827B76013D}" type="parTrans" cxnId="{2CAAC5BC-AAC5-4A9B-9E41-2DC0F711A4C6}">
      <dgm:prSet/>
      <dgm:spPr/>
      <dgm:t>
        <a:bodyPr/>
        <a:lstStyle/>
        <a:p>
          <a:endParaRPr lang="es-EC"/>
        </a:p>
      </dgm:t>
    </dgm:pt>
    <dgm:pt modelId="{67BBBD2D-EA67-4903-A464-3CE7AAE0626F}" type="sibTrans" cxnId="{2CAAC5BC-AAC5-4A9B-9E41-2DC0F711A4C6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42A6C6D2-351E-467F-BD6E-036A52643C4D}">
      <dgm:prSet/>
      <dgm:spPr>
        <a:solidFill>
          <a:srgbClr val="6DE83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mtClean="0">
              <a:solidFill>
                <a:schemeClr val="tx1"/>
              </a:solidFill>
            </a:rPr>
            <a:t>Reportes sistematizados</a:t>
          </a:r>
          <a:endParaRPr lang="es-EC">
            <a:solidFill>
              <a:schemeClr val="tx1"/>
            </a:solidFill>
          </a:endParaRPr>
        </a:p>
      </dgm:t>
    </dgm:pt>
    <dgm:pt modelId="{85590F28-7CAE-4EEC-B846-654792814D1E}" type="parTrans" cxnId="{C6F7115D-3DA3-4CB5-846F-60415BC2B5B1}">
      <dgm:prSet/>
      <dgm:spPr/>
      <dgm:t>
        <a:bodyPr/>
        <a:lstStyle/>
        <a:p>
          <a:endParaRPr lang="es-EC"/>
        </a:p>
      </dgm:t>
    </dgm:pt>
    <dgm:pt modelId="{1BFD8FA7-0262-4C56-A25C-2ECC06CECFDB}" type="sibTrans" cxnId="{C6F7115D-3DA3-4CB5-846F-60415BC2B5B1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92071842-F648-4F41-A9B6-32E62C85717A}">
      <dgm:prSet/>
      <dgm:spPr>
        <a:solidFill>
          <a:srgbClr val="6DE83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mtClean="0">
              <a:solidFill>
                <a:schemeClr val="tx1"/>
              </a:solidFill>
            </a:rPr>
            <a:t>Inspecciones a los franquiciados</a:t>
          </a:r>
          <a:endParaRPr lang="es-EC">
            <a:solidFill>
              <a:schemeClr val="tx1"/>
            </a:solidFill>
          </a:endParaRPr>
        </a:p>
      </dgm:t>
    </dgm:pt>
    <dgm:pt modelId="{8DF47A65-6068-4967-B0F5-94F14A5B8E99}" type="parTrans" cxnId="{75FDADE0-B2FA-4201-AFF4-4846E3DACB9E}">
      <dgm:prSet/>
      <dgm:spPr/>
      <dgm:t>
        <a:bodyPr/>
        <a:lstStyle/>
        <a:p>
          <a:endParaRPr lang="es-EC"/>
        </a:p>
      </dgm:t>
    </dgm:pt>
    <dgm:pt modelId="{D35CD129-B38F-4A9B-900E-02892B4DA36B}" type="sibTrans" cxnId="{75FDADE0-B2FA-4201-AFF4-4846E3DACB9E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76A555BF-B39D-44AF-ACA8-F3B6194EB0EB}">
      <dgm:prSet/>
      <dgm:spPr>
        <a:solidFill>
          <a:srgbClr val="6DE83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mtClean="0">
              <a:solidFill>
                <a:schemeClr val="tx1"/>
              </a:solidFill>
            </a:rPr>
            <a:t>Multas y Sanciones </a:t>
          </a:r>
          <a:endParaRPr lang="es-EC">
            <a:solidFill>
              <a:schemeClr val="tx1"/>
            </a:solidFill>
          </a:endParaRPr>
        </a:p>
      </dgm:t>
    </dgm:pt>
    <dgm:pt modelId="{62924FE3-5762-4CA0-B4D2-72114DD9E576}" type="parTrans" cxnId="{7278080D-ABBC-40EC-A893-F44C00F3D432}">
      <dgm:prSet/>
      <dgm:spPr/>
      <dgm:t>
        <a:bodyPr/>
        <a:lstStyle/>
        <a:p>
          <a:endParaRPr lang="es-EC"/>
        </a:p>
      </dgm:t>
    </dgm:pt>
    <dgm:pt modelId="{65090B96-0D3C-4874-8E5A-BC546E7780DD}" type="sibTrans" cxnId="{7278080D-ABBC-40EC-A893-F44C00F3D432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BBDE2303-52B5-4A57-914C-EAC08497192B}">
      <dgm:prSet/>
      <dgm:spPr>
        <a:solidFill>
          <a:srgbClr val="6DE83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Comunicación, promoción y publicidad</a:t>
          </a:r>
          <a:endParaRPr lang="es-EC" dirty="0">
            <a:solidFill>
              <a:schemeClr val="tx1"/>
            </a:solidFill>
          </a:endParaRPr>
        </a:p>
      </dgm:t>
    </dgm:pt>
    <dgm:pt modelId="{1F9E1E9F-3928-481B-832A-FEB7EE5602A6}" type="parTrans" cxnId="{179B820B-F637-4AC8-B996-55D9E18317CE}">
      <dgm:prSet/>
      <dgm:spPr/>
      <dgm:t>
        <a:bodyPr/>
        <a:lstStyle/>
        <a:p>
          <a:endParaRPr lang="es-EC"/>
        </a:p>
      </dgm:t>
    </dgm:pt>
    <dgm:pt modelId="{47C5CDDD-BF09-4BB8-A705-DE89E17AFB5F}" type="sibTrans" cxnId="{179B820B-F637-4AC8-B996-55D9E18317CE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45DD07F2-A770-48D6-9027-D68CD354DA52}">
      <dgm:prSet/>
      <dgm:spPr>
        <a:solidFill>
          <a:srgbClr val="6DE83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Perfil del consumidor</a:t>
          </a:r>
          <a:endParaRPr lang="es-EC" dirty="0">
            <a:solidFill>
              <a:schemeClr val="tx1"/>
            </a:solidFill>
          </a:endParaRPr>
        </a:p>
      </dgm:t>
    </dgm:pt>
    <dgm:pt modelId="{FAD25A6C-0F92-4C2E-8DD1-18BFA13D5999}" type="parTrans" cxnId="{6EE8F296-3E8F-42F8-BF90-B9A64127F9D3}">
      <dgm:prSet/>
      <dgm:spPr/>
      <dgm:t>
        <a:bodyPr/>
        <a:lstStyle/>
        <a:p>
          <a:endParaRPr lang="es-EC"/>
        </a:p>
      </dgm:t>
    </dgm:pt>
    <dgm:pt modelId="{B1079F1B-3258-4848-BEDB-AF097D0426B3}" type="sibTrans" cxnId="{6EE8F296-3E8F-42F8-BF90-B9A64127F9D3}">
      <dgm:prSet/>
      <dgm:spPr/>
      <dgm:t>
        <a:bodyPr/>
        <a:lstStyle/>
        <a:p>
          <a:endParaRPr lang="es-EC"/>
        </a:p>
      </dgm:t>
    </dgm:pt>
    <dgm:pt modelId="{A79D4498-300C-4C20-8212-3EF3E88725D3}" type="pres">
      <dgm:prSet presAssocID="{C331749A-6D53-4ED3-9BA6-E8FCA0CE96D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1907BD5E-683E-4321-AEBE-F3C8B98CED97}" type="pres">
      <dgm:prSet presAssocID="{3C226A2B-0A49-4177-8714-87B7A8CB058D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D3C69208-55FB-41AE-A5C8-C081C21BF3DD}" type="pres">
      <dgm:prSet presAssocID="{3C226A2B-0A49-4177-8714-87B7A8CB058D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83B61FCD-D8A1-45C9-8E53-BF7D48ACD185}" type="pres">
      <dgm:prSet presAssocID="{3C226A2B-0A49-4177-8714-87B7A8CB058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3D0FDC-E7E7-4931-9BC6-D0009FBDE6D3}" type="pres">
      <dgm:prSet presAssocID="{47374A8C-E825-44C2-B42E-7DB602773E9C}" presName="sibTrans" presStyleLbl="bgSibTrans2D1" presStyleIdx="0" presStyleCnt="8"/>
      <dgm:spPr/>
      <dgm:t>
        <a:bodyPr/>
        <a:lstStyle/>
        <a:p>
          <a:endParaRPr lang="es-EC"/>
        </a:p>
      </dgm:t>
    </dgm:pt>
    <dgm:pt modelId="{84E6E2CF-6357-46BC-9921-21D5092DB123}" type="pres">
      <dgm:prSet presAssocID="{DCB23739-656E-4F94-BCB1-0B8F181BD7E4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7AD700A5-21C0-4A89-8DD6-2A52C948B4B5}" type="pres">
      <dgm:prSet presAssocID="{DCB23739-656E-4F94-BCB1-0B8F181BD7E4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4DC9EFAA-0670-48D5-8B83-3D94F995F54C}" type="pres">
      <dgm:prSet presAssocID="{DCB23739-656E-4F94-BCB1-0B8F181BD7E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F9B32F-3203-4CA1-AB4E-0165B996B0EF}" type="pres">
      <dgm:prSet presAssocID="{49B284C6-DBE8-4976-9CB5-2C150A679EA0}" presName="sibTrans" presStyleLbl="bgSibTrans2D1" presStyleIdx="1" presStyleCnt="8"/>
      <dgm:spPr/>
      <dgm:t>
        <a:bodyPr/>
        <a:lstStyle/>
        <a:p>
          <a:endParaRPr lang="es-EC"/>
        </a:p>
      </dgm:t>
    </dgm:pt>
    <dgm:pt modelId="{B33A87CE-226B-41CC-A6D1-5BD649F559F0}" type="pres">
      <dgm:prSet presAssocID="{36311C37-8F8C-4C60-985F-084A39EBB871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57B32832-C26E-4DD1-BEB3-D7360109F37E}" type="pres">
      <dgm:prSet presAssocID="{36311C37-8F8C-4C60-985F-084A39EBB871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3456E216-7A2C-48D9-A5C8-8A663705357A}" type="pres">
      <dgm:prSet presAssocID="{36311C37-8F8C-4C60-985F-084A39EBB871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8AAE9F-D1C9-4DC3-879B-E1EFF0FD0355}" type="pres">
      <dgm:prSet presAssocID="{1D6561A0-B857-486B-9A21-DC47FD573069}" presName="sibTrans" presStyleLbl="bgSibTrans2D1" presStyleIdx="2" presStyleCnt="8"/>
      <dgm:spPr/>
      <dgm:t>
        <a:bodyPr/>
        <a:lstStyle/>
        <a:p>
          <a:endParaRPr lang="es-EC"/>
        </a:p>
      </dgm:t>
    </dgm:pt>
    <dgm:pt modelId="{25E567DC-FA90-4E14-B426-9C125B7FA474}" type="pres">
      <dgm:prSet presAssocID="{4E9ABA28-26E8-4C91-98A8-37794CB99028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94AB9C56-D493-447B-87D7-58091C2935A3}" type="pres">
      <dgm:prSet presAssocID="{4E9ABA28-26E8-4C91-98A8-37794CB99028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354B93F0-55A8-4CFA-92FF-6FD759678861}" type="pres">
      <dgm:prSet presAssocID="{4E9ABA28-26E8-4C91-98A8-37794CB9902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1B37EC-D604-4592-9C24-D32EA1DDA9D2}" type="pres">
      <dgm:prSet presAssocID="{67BBBD2D-EA67-4903-A464-3CE7AAE0626F}" presName="sibTrans" presStyleLbl="bgSibTrans2D1" presStyleIdx="3" presStyleCnt="8"/>
      <dgm:spPr/>
      <dgm:t>
        <a:bodyPr/>
        <a:lstStyle/>
        <a:p>
          <a:endParaRPr lang="es-EC"/>
        </a:p>
      </dgm:t>
    </dgm:pt>
    <dgm:pt modelId="{222B9FBA-7C91-470B-80D6-61C37306433C}" type="pres">
      <dgm:prSet presAssocID="{42A6C6D2-351E-467F-BD6E-036A52643C4D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96FBE152-8E2B-401A-A025-03B82EF9D48B}" type="pres">
      <dgm:prSet presAssocID="{42A6C6D2-351E-467F-BD6E-036A52643C4D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3D9FF27E-D619-487E-846D-4F0A29300EE5}" type="pres">
      <dgm:prSet presAssocID="{42A6C6D2-351E-467F-BD6E-036A52643C4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845B0E-4792-4B48-9AFB-37C931396106}" type="pres">
      <dgm:prSet presAssocID="{1BFD8FA7-0262-4C56-A25C-2ECC06CECFDB}" presName="sibTrans" presStyleLbl="bgSibTrans2D1" presStyleIdx="4" presStyleCnt="8"/>
      <dgm:spPr/>
      <dgm:t>
        <a:bodyPr/>
        <a:lstStyle/>
        <a:p>
          <a:endParaRPr lang="es-EC"/>
        </a:p>
      </dgm:t>
    </dgm:pt>
    <dgm:pt modelId="{BA58A2F5-2608-4A20-83F8-18B6C17AE1C1}" type="pres">
      <dgm:prSet presAssocID="{92071842-F648-4F41-A9B6-32E62C85717A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AA4322F1-8073-49BA-BA14-4147417A92BA}" type="pres">
      <dgm:prSet presAssocID="{92071842-F648-4F41-A9B6-32E62C85717A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3F9BBB0E-6BA3-4429-A955-6FC6624303EA}" type="pres">
      <dgm:prSet presAssocID="{92071842-F648-4F41-A9B6-32E62C85717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A9F49F-F686-4A4D-B485-B49DCEBA88B5}" type="pres">
      <dgm:prSet presAssocID="{D35CD129-B38F-4A9B-900E-02892B4DA36B}" presName="sibTrans" presStyleLbl="bgSibTrans2D1" presStyleIdx="5" presStyleCnt="8"/>
      <dgm:spPr/>
      <dgm:t>
        <a:bodyPr/>
        <a:lstStyle/>
        <a:p>
          <a:endParaRPr lang="es-EC"/>
        </a:p>
      </dgm:t>
    </dgm:pt>
    <dgm:pt modelId="{58A9543C-E799-4E9D-8368-08423B70F5B6}" type="pres">
      <dgm:prSet presAssocID="{76A555BF-B39D-44AF-ACA8-F3B6194EB0EB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5F66B390-18CB-4F98-996B-14CB2510684B}" type="pres">
      <dgm:prSet presAssocID="{76A555BF-B39D-44AF-ACA8-F3B6194EB0EB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87ECDB54-9EED-4564-9070-1163023D1ADF}" type="pres">
      <dgm:prSet presAssocID="{76A555BF-B39D-44AF-ACA8-F3B6194EB0E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1C0E63-2E1E-4D1A-88C7-F466E9E42DB3}" type="pres">
      <dgm:prSet presAssocID="{65090B96-0D3C-4874-8E5A-BC546E7780DD}" presName="sibTrans" presStyleLbl="bgSibTrans2D1" presStyleIdx="6" presStyleCnt="8"/>
      <dgm:spPr/>
      <dgm:t>
        <a:bodyPr/>
        <a:lstStyle/>
        <a:p>
          <a:endParaRPr lang="es-EC"/>
        </a:p>
      </dgm:t>
    </dgm:pt>
    <dgm:pt modelId="{732FB702-CFFA-4DC8-A63F-FEC47D159239}" type="pres">
      <dgm:prSet presAssocID="{BBDE2303-52B5-4A57-914C-EAC08497192B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36BA6E53-FB2F-4AAB-894A-277312F4CC17}" type="pres">
      <dgm:prSet presAssocID="{BBDE2303-52B5-4A57-914C-EAC08497192B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F70E660D-7BD2-456A-A49E-D9E62DFE0BA8}" type="pres">
      <dgm:prSet presAssocID="{BBDE2303-52B5-4A57-914C-EAC08497192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A7E1B0-5CA5-44F2-B586-3C7B6E42B751}" type="pres">
      <dgm:prSet presAssocID="{47C5CDDD-BF09-4BB8-A705-DE89E17AFB5F}" presName="sibTrans" presStyleLbl="bgSibTrans2D1" presStyleIdx="7" presStyleCnt="8"/>
      <dgm:spPr/>
      <dgm:t>
        <a:bodyPr/>
        <a:lstStyle/>
        <a:p>
          <a:endParaRPr lang="es-EC"/>
        </a:p>
      </dgm:t>
    </dgm:pt>
    <dgm:pt modelId="{CD334EB4-9E71-4107-A5F8-79F2C696CA77}" type="pres">
      <dgm:prSet presAssocID="{45DD07F2-A770-48D6-9027-D68CD354DA52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DFA1C0BF-0115-410A-8BC4-AF6E35D64AF7}" type="pres">
      <dgm:prSet presAssocID="{45DD07F2-A770-48D6-9027-D68CD354DA52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3E400BAE-DABD-4E5B-968E-70F85F48CF6D}" type="pres">
      <dgm:prSet presAssocID="{45DD07F2-A770-48D6-9027-D68CD354DA5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8A34E5F-E4D8-407A-8F46-112E2A2896AD}" type="presOf" srcId="{3C226A2B-0A49-4177-8714-87B7A8CB058D}" destId="{83B61FCD-D8A1-45C9-8E53-BF7D48ACD185}" srcOrd="0" destOrd="0" presId="urn:microsoft.com/office/officeart/2005/8/layout/bProcess4"/>
    <dgm:cxn modelId="{8F6A02CC-ACD7-4376-B180-60CC72435C94}" type="presOf" srcId="{36311C37-8F8C-4C60-985F-084A39EBB871}" destId="{3456E216-7A2C-48D9-A5C8-8A663705357A}" srcOrd="0" destOrd="0" presId="urn:microsoft.com/office/officeart/2005/8/layout/bProcess4"/>
    <dgm:cxn modelId="{996519D5-5686-455D-98B1-58D14A13B54C}" type="presOf" srcId="{65090B96-0D3C-4874-8E5A-BC546E7780DD}" destId="{9B1C0E63-2E1E-4D1A-88C7-F466E9E42DB3}" srcOrd="0" destOrd="0" presId="urn:microsoft.com/office/officeart/2005/8/layout/bProcess4"/>
    <dgm:cxn modelId="{68375768-3585-44CD-9ABB-CC2FF742B4BF}" type="presOf" srcId="{49B284C6-DBE8-4976-9CB5-2C150A679EA0}" destId="{79F9B32F-3203-4CA1-AB4E-0165B996B0EF}" srcOrd="0" destOrd="0" presId="urn:microsoft.com/office/officeart/2005/8/layout/bProcess4"/>
    <dgm:cxn modelId="{7278080D-ABBC-40EC-A893-F44C00F3D432}" srcId="{C331749A-6D53-4ED3-9BA6-E8FCA0CE96D1}" destId="{76A555BF-B39D-44AF-ACA8-F3B6194EB0EB}" srcOrd="6" destOrd="0" parTransId="{62924FE3-5762-4CA0-B4D2-72114DD9E576}" sibTransId="{65090B96-0D3C-4874-8E5A-BC546E7780DD}"/>
    <dgm:cxn modelId="{6564E3CC-2CAC-4B47-B3B3-52DC78E06AE6}" srcId="{C331749A-6D53-4ED3-9BA6-E8FCA0CE96D1}" destId="{36311C37-8F8C-4C60-985F-084A39EBB871}" srcOrd="2" destOrd="0" parTransId="{3FFC2257-E01B-4AED-974F-ADEA070DFC6C}" sibTransId="{1D6561A0-B857-486B-9A21-DC47FD573069}"/>
    <dgm:cxn modelId="{4CF32C89-A48C-4392-8F0F-CF34E5C0A579}" type="presOf" srcId="{76A555BF-B39D-44AF-ACA8-F3B6194EB0EB}" destId="{87ECDB54-9EED-4564-9070-1163023D1ADF}" srcOrd="0" destOrd="0" presId="urn:microsoft.com/office/officeart/2005/8/layout/bProcess4"/>
    <dgm:cxn modelId="{600E3441-FBE6-4CEB-8214-75E587A474AB}" type="presOf" srcId="{DCB23739-656E-4F94-BCB1-0B8F181BD7E4}" destId="{4DC9EFAA-0670-48D5-8B83-3D94F995F54C}" srcOrd="0" destOrd="0" presId="urn:microsoft.com/office/officeart/2005/8/layout/bProcess4"/>
    <dgm:cxn modelId="{7149EC9F-662E-4800-8C65-F5B88DE212B6}" srcId="{C331749A-6D53-4ED3-9BA6-E8FCA0CE96D1}" destId="{3C226A2B-0A49-4177-8714-87B7A8CB058D}" srcOrd="0" destOrd="0" parTransId="{529C62EF-CEAA-4CF0-B115-DB246821EA0A}" sibTransId="{47374A8C-E825-44C2-B42E-7DB602773E9C}"/>
    <dgm:cxn modelId="{236BED30-3E9C-426D-8674-8123D6868440}" type="presOf" srcId="{92071842-F648-4F41-A9B6-32E62C85717A}" destId="{3F9BBB0E-6BA3-4429-A955-6FC6624303EA}" srcOrd="0" destOrd="0" presId="urn:microsoft.com/office/officeart/2005/8/layout/bProcess4"/>
    <dgm:cxn modelId="{D58EEA4D-BC53-4651-9C1E-0AEC6491C3BA}" type="presOf" srcId="{47374A8C-E825-44C2-B42E-7DB602773E9C}" destId="{E23D0FDC-E7E7-4931-9BC6-D0009FBDE6D3}" srcOrd="0" destOrd="0" presId="urn:microsoft.com/office/officeart/2005/8/layout/bProcess4"/>
    <dgm:cxn modelId="{98A6648E-0913-4E59-BE7E-5C85D6FA736D}" type="presOf" srcId="{45DD07F2-A770-48D6-9027-D68CD354DA52}" destId="{3E400BAE-DABD-4E5B-968E-70F85F48CF6D}" srcOrd="0" destOrd="0" presId="urn:microsoft.com/office/officeart/2005/8/layout/bProcess4"/>
    <dgm:cxn modelId="{88E44106-F6E3-48CD-B467-D2E14C4DC446}" type="presOf" srcId="{D35CD129-B38F-4A9B-900E-02892B4DA36B}" destId="{6FA9F49F-F686-4A4D-B485-B49DCEBA88B5}" srcOrd="0" destOrd="0" presId="urn:microsoft.com/office/officeart/2005/8/layout/bProcess4"/>
    <dgm:cxn modelId="{0BCA1970-9D2A-428A-876B-3D18E94D7D7A}" type="presOf" srcId="{C331749A-6D53-4ED3-9BA6-E8FCA0CE96D1}" destId="{A79D4498-300C-4C20-8212-3EF3E88725D3}" srcOrd="0" destOrd="0" presId="urn:microsoft.com/office/officeart/2005/8/layout/bProcess4"/>
    <dgm:cxn modelId="{75872BA4-6CEB-49A5-B195-643E6531B734}" type="presOf" srcId="{4E9ABA28-26E8-4C91-98A8-37794CB99028}" destId="{354B93F0-55A8-4CFA-92FF-6FD759678861}" srcOrd="0" destOrd="0" presId="urn:microsoft.com/office/officeart/2005/8/layout/bProcess4"/>
    <dgm:cxn modelId="{370DABDF-6EB5-4F46-B0BE-56223135542D}" type="presOf" srcId="{1BFD8FA7-0262-4C56-A25C-2ECC06CECFDB}" destId="{E2845B0E-4792-4B48-9AFB-37C931396106}" srcOrd="0" destOrd="0" presId="urn:microsoft.com/office/officeart/2005/8/layout/bProcess4"/>
    <dgm:cxn modelId="{179B820B-F637-4AC8-B996-55D9E18317CE}" srcId="{C331749A-6D53-4ED3-9BA6-E8FCA0CE96D1}" destId="{BBDE2303-52B5-4A57-914C-EAC08497192B}" srcOrd="7" destOrd="0" parTransId="{1F9E1E9F-3928-481B-832A-FEB7EE5602A6}" sibTransId="{47C5CDDD-BF09-4BB8-A705-DE89E17AFB5F}"/>
    <dgm:cxn modelId="{860914C2-C896-4E7C-B4E1-E36E4C4CB85B}" type="presOf" srcId="{1D6561A0-B857-486B-9A21-DC47FD573069}" destId="{1B8AAE9F-D1C9-4DC3-879B-E1EFF0FD0355}" srcOrd="0" destOrd="0" presId="urn:microsoft.com/office/officeart/2005/8/layout/bProcess4"/>
    <dgm:cxn modelId="{33B1B4D2-0CCE-44F9-8667-AAC886286FF9}" type="presOf" srcId="{BBDE2303-52B5-4A57-914C-EAC08497192B}" destId="{F70E660D-7BD2-456A-A49E-D9E62DFE0BA8}" srcOrd="0" destOrd="0" presId="urn:microsoft.com/office/officeart/2005/8/layout/bProcess4"/>
    <dgm:cxn modelId="{6EE8F296-3E8F-42F8-BF90-B9A64127F9D3}" srcId="{C331749A-6D53-4ED3-9BA6-E8FCA0CE96D1}" destId="{45DD07F2-A770-48D6-9027-D68CD354DA52}" srcOrd="8" destOrd="0" parTransId="{FAD25A6C-0F92-4C2E-8DD1-18BFA13D5999}" sibTransId="{B1079F1B-3258-4848-BEDB-AF097D0426B3}"/>
    <dgm:cxn modelId="{2CAAC5BC-AAC5-4A9B-9E41-2DC0F711A4C6}" srcId="{C331749A-6D53-4ED3-9BA6-E8FCA0CE96D1}" destId="{4E9ABA28-26E8-4C91-98A8-37794CB99028}" srcOrd="3" destOrd="0" parTransId="{D91AFD5A-61F3-459D-B541-9E827B76013D}" sibTransId="{67BBBD2D-EA67-4903-A464-3CE7AAE0626F}"/>
    <dgm:cxn modelId="{50B2197D-1BB9-4F7E-8A05-4EC0BDC7503E}" srcId="{C331749A-6D53-4ED3-9BA6-E8FCA0CE96D1}" destId="{DCB23739-656E-4F94-BCB1-0B8F181BD7E4}" srcOrd="1" destOrd="0" parTransId="{68A7C390-348D-4CB3-BAE5-324D76721799}" sibTransId="{49B284C6-DBE8-4976-9CB5-2C150A679EA0}"/>
    <dgm:cxn modelId="{75FDADE0-B2FA-4201-AFF4-4846E3DACB9E}" srcId="{C331749A-6D53-4ED3-9BA6-E8FCA0CE96D1}" destId="{92071842-F648-4F41-A9B6-32E62C85717A}" srcOrd="5" destOrd="0" parTransId="{8DF47A65-6068-4967-B0F5-94F14A5B8E99}" sibTransId="{D35CD129-B38F-4A9B-900E-02892B4DA36B}"/>
    <dgm:cxn modelId="{86D6C29F-EE7E-413B-8714-C5B03FFD7EDA}" type="presOf" srcId="{42A6C6D2-351E-467F-BD6E-036A52643C4D}" destId="{3D9FF27E-D619-487E-846D-4F0A29300EE5}" srcOrd="0" destOrd="0" presId="urn:microsoft.com/office/officeart/2005/8/layout/bProcess4"/>
    <dgm:cxn modelId="{6564C4CF-F79D-4C76-958B-FCEEBBCEE286}" type="presOf" srcId="{67BBBD2D-EA67-4903-A464-3CE7AAE0626F}" destId="{061B37EC-D604-4592-9C24-D32EA1DDA9D2}" srcOrd="0" destOrd="0" presId="urn:microsoft.com/office/officeart/2005/8/layout/bProcess4"/>
    <dgm:cxn modelId="{C6F7115D-3DA3-4CB5-846F-60415BC2B5B1}" srcId="{C331749A-6D53-4ED3-9BA6-E8FCA0CE96D1}" destId="{42A6C6D2-351E-467F-BD6E-036A52643C4D}" srcOrd="4" destOrd="0" parTransId="{85590F28-7CAE-4EEC-B846-654792814D1E}" sibTransId="{1BFD8FA7-0262-4C56-A25C-2ECC06CECFDB}"/>
    <dgm:cxn modelId="{7BDBBE67-A58F-4274-8E12-AE527F1F515E}" type="presOf" srcId="{47C5CDDD-BF09-4BB8-A705-DE89E17AFB5F}" destId="{ABA7E1B0-5CA5-44F2-B586-3C7B6E42B751}" srcOrd="0" destOrd="0" presId="urn:microsoft.com/office/officeart/2005/8/layout/bProcess4"/>
    <dgm:cxn modelId="{C29442AF-5A9C-4C15-9BA4-F8BBC4028911}" type="presParOf" srcId="{A79D4498-300C-4C20-8212-3EF3E88725D3}" destId="{1907BD5E-683E-4321-AEBE-F3C8B98CED97}" srcOrd="0" destOrd="0" presId="urn:microsoft.com/office/officeart/2005/8/layout/bProcess4"/>
    <dgm:cxn modelId="{4182D55F-7403-4685-BBF9-B43EF5EA6A00}" type="presParOf" srcId="{1907BD5E-683E-4321-AEBE-F3C8B98CED97}" destId="{D3C69208-55FB-41AE-A5C8-C081C21BF3DD}" srcOrd="0" destOrd="0" presId="urn:microsoft.com/office/officeart/2005/8/layout/bProcess4"/>
    <dgm:cxn modelId="{1FC9A845-2F86-4765-B44C-A24977D0F5E4}" type="presParOf" srcId="{1907BD5E-683E-4321-AEBE-F3C8B98CED97}" destId="{83B61FCD-D8A1-45C9-8E53-BF7D48ACD185}" srcOrd="1" destOrd="0" presId="urn:microsoft.com/office/officeart/2005/8/layout/bProcess4"/>
    <dgm:cxn modelId="{920719A6-296F-4737-83EE-FBFDF1475B63}" type="presParOf" srcId="{A79D4498-300C-4C20-8212-3EF3E88725D3}" destId="{E23D0FDC-E7E7-4931-9BC6-D0009FBDE6D3}" srcOrd="1" destOrd="0" presId="urn:microsoft.com/office/officeart/2005/8/layout/bProcess4"/>
    <dgm:cxn modelId="{2EA3A3FD-A062-4470-BC6C-F487CFEE5D76}" type="presParOf" srcId="{A79D4498-300C-4C20-8212-3EF3E88725D3}" destId="{84E6E2CF-6357-46BC-9921-21D5092DB123}" srcOrd="2" destOrd="0" presId="urn:microsoft.com/office/officeart/2005/8/layout/bProcess4"/>
    <dgm:cxn modelId="{B068DF0B-3613-4D4D-8F0A-75C9F4DC0C2A}" type="presParOf" srcId="{84E6E2CF-6357-46BC-9921-21D5092DB123}" destId="{7AD700A5-21C0-4A89-8DD6-2A52C948B4B5}" srcOrd="0" destOrd="0" presId="urn:microsoft.com/office/officeart/2005/8/layout/bProcess4"/>
    <dgm:cxn modelId="{F092E3DB-CCE7-436F-BCA5-7D8C766F458A}" type="presParOf" srcId="{84E6E2CF-6357-46BC-9921-21D5092DB123}" destId="{4DC9EFAA-0670-48D5-8B83-3D94F995F54C}" srcOrd="1" destOrd="0" presId="urn:microsoft.com/office/officeart/2005/8/layout/bProcess4"/>
    <dgm:cxn modelId="{D9BF3C25-A845-4FEA-B429-FB599F5758E7}" type="presParOf" srcId="{A79D4498-300C-4C20-8212-3EF3E88725D3}" destId="{79F9B32F-3203-4CA1-AB4E-0165B996B0EF}" srcOrd="3" destOrd="0" presId="urn:microsoft.com/office/officeart/2005/8/layout/bProcess4"/>
    <dgm:cxn modelId="{9538B7A9-25C5-40C5-9B0D-C8FA96C4ACBC}" type="presParOf" srcId="{A79D4498-300C-4C20-8212-3EF3E88725D3}" destId="{B33A87CE-226B-41CC-A6D1-5BD649F559F0}" srcOrd="4" destOrd="0" presId="urn:microsoft.com/office/officeart/2005/8/layout/bProcess4"/>
    <dgm:cxn modelId="{B891A14E-550E-413C-B922-EB45C9B30224}" type="presParOf" srcId="{B33A87CE-226B-41CC-A6D1-5BD649F559F0}" destId="{57B32832-C26E-4DD1-BEB3-D7360109F37E}" srcOrd="0" destOrd="0" presId="urn:microsoft.com/office/officeart/2005/8/layout/bProcess4"/>
    <dgm:cxn modelId="{618A68B6-B183-425F-A184-62EDBDA88CC7}" type="presParOf" srcId="{B33A87CE-226B-41CC-A6D1-5BD649F559F0}" destId="{3456E216-7A2C-48D9-A5C8-8A663705357A}" srcOrd="1" destOrd="0" presId="urn:microsoft.com/office/officeart/2005/8/layout/bProcess4"/>
    <dgm:cxn modelId="{5CA5AA96-AA5F-4B58-A86D-BB3641601F0F}" type="presParOf" srcId="{A79D4498-300C-4C20-8212-3EF3E88725D3}" destId="{1B8AAE9F-D1C9-4DC3-879B-E1EFF0FD0355}" srcOrd="5" destOrd="0" presId="urn:microsoft.com/office/officeart/2005/8/layout/bProcess4"/>
    <dgm:cxn modelId="{4E8346F0-CFE7-4692-ABEC-5708AF516600}" type="presParOf" srcId="{A79D4498-300C-4C20-8212-3EF3E88725D3}" destId="{25E567DC-FA90-4E14-B426-9C125B7FA474}" srcOrd="6" destOrd="0" presId="urn:microsoft.com/office/officeart/2005/8/layout/bProcess4"/>
    <dgm:cxn modelId="{D7899E98-0563-4547-94CB-689F2B22899C}" type="presParOf" srcId="{25E567DC-FA90-4E14-B426-9C125B7FA474}" destId="{94AB9C56-D493-447B-87D7-58091C2935A3}" srcOrd="0" destOrd="0" presId="urn:microsoft.com/office/officeart/2005/8/layout/bProcess4"/>
    <dgm:cxn modelId="{323EDF10-C0CA-466E-A5F6-5FE3E9F2C33D}" type="presParOf" srcId="{25E567DC-FA90-4E14-B426-9C125B7FA474}" destId="{354B93F0-55A8-4CFA-92FF-6FD759678861}" srcOrd="1" destOrd="0" presId="urn:microsoft.com/office/officeart/2005/8/layout/bProcess4"/>
    <dgm:cxn modelId="{6DAB0408-0155-4899-AE91-A5C9C57A12C0}" type="presParOf" srcId="{A79D4498-300C-4C20-8212-3EF3E88725D3}" destId="{061B37EC-D604-4592-9C24-D32EA1DDA9D2}" srcOrd="7" destOrd="0" presId="urn:microsoft.com/office/officeart/2005/8/layout/bProcess4"/>
    <dgm:cxn modelId="{B3884EC6-970B-43B5-8C09-85F5D9C7AFDD}" type="presParOf" srcId="{A79D4498-300C-4C20-8212-3EF3E88725D3}" destId="{222B9FBA-7C91-470B-80D6-61C37306433C}" srcOrd="8" destOrd="0" presId="urn:microsoft.com/office/officeart/2005/8/layout/bProcess4"/>
    <dgm:cxn modelId="{E1E3CEC7-7034-4527-A873-2715177DD8FB}" type="presParOf" srcId="{222B9FBA-7C91-470B-80D6-61C37306433C}" destId="{96FBE152-8E2B-401A-A025-03B82EF9D48B}" srcOrd="0" destOrd="0" presId="urn:microsoft.com/office/officeart/2005/8/layout/bProcess4"/>
    <dgm:cxn modelId="{FC30F60E-54D8-4CB2-AD3D-FDBA7E750287}" type="presParOf" srcId="{222B9FBA-7C91-470B-80D6-61C37306433C}" destId="{3D9FF27E-D619-487E-846D-4F0A29300EE5}" srcOrd="1" destOrd="0" presId="urn:microsoft.com/office/officeart/2005/8/layout/bProcess4"/>
    <dgm:cxn modelId="{E5F4F935-C521-4EA1-94D6-57E841D0508F}" type="presParOf" srcId="{A79D4498-300C-4C20-8212-3EF3E88725D3}" destId="{E2845B0E-4792-4B48-9AFB-37C931396106}" srcOrd="9" destOrd="0" presId="urn:microsoft.com/office/officeart/2005/8/layout/bProcess4"/>
    <dgm:cxn modelId="{14DE8039-1D83-4A36-A8D4-CA545AF284FE}" type="presParOf" srcId="{A79D4498-300C-4C20-8212-3EF3E88725D3}" destId="{BA58A2F5-2608-4A20-83F8-18B6C17AE1C1}" srcOrd="10" destOrd="0" presId="urn:microsoft.com/office/officeart/2005/8/layout/bProcess4"/>
    <dgm:cxn modelId="{A43DDFEA-B71B-4780-A417-39A38AC70BC5}" type="presParOf" srcId="{BA58A2F5-2608-4A20-83F8-18B6C17AE1C1}" destId="{AA4322F1-8073-49BA-BA14-4147417A92BA}" srcOrd="0" destOrd="0" presId="urn:microsoft.com/office/officeart/2005/8/layout/bProcess4"/>
    <dgm:cxn modelId="{15604C52-75F7-4679-A8A8-1090828067ED}" type="presParOf" srcId="{BA58A2F5-2608-4A20-83F8-18B6C17AE1C1}" destId="{3F9BBB0E-6BA3-4429-A955-6FC6624303EA}" srcOrd="1" destOrd="0" presId="urn:microsoft.com/office/officeart/2005/8/layout/bProcess4"/>
    <dgm:cxn modelId="{F38BCE48-397C-4B29-8346-49967B4C7EB8}" type="presParOf" srcId="{A79D4498-300C-4C20-8212-3EF3E88725D3}" destId="{6FA9F49F-F686-4A4D-B485-B49DCEBA88B5}" srcOrd="11" destOrd="0" presId="urn:microsoft.com/office/officeart/2005/8/layout/bProcess4"/>
    <dgm:cxn modelId="{62D800DF-47A4-4CBC-8E56-986952C72C8B}" type="presParOf" srcId="{A79D4498-300C-4C20-8212-3EF3E88725D3}" destId="{58A9543C-E799-4E9D-8368-08423B70F5B6}" srcOrd="12" destOrd="0" presId="urn:microsoft.com/office/officeart/2005/8/layout/bProcess4"/>
    <dgm:cxn modelId="{B8B49B61-4E04-4EEF-91DB-39D27075130B}" type="presParOf" srcId="{58A9543C-E799-4E9D-8368-08423B70F5B6}" destId="{5F66B390-18CB-4F98-996B-14CB2510684B}" srcOrd="0" destOrd="0" presId="urn:microsoft.com/office/officeart/2005/8/layout/bProcess4"/>
    <dgm:cxn modelId="{D0371AAF-6FB4-49EE-96EE-48F957A63264}" type="presParOf" srcId="{58A9543C-E799-4E9D-8368-08423B70F5B6}" destId="{87ECDB54-9EED-4564-9070-1163023D1ADF}" srcOrd="1" destOrd="0" presId="urn:microsoft.com/office/officeart/2005/8/layout/bProcess4"/>
    <dgm:cxn modelId="{13572596-22E5-43F3-9DE6-031CCA49AA0C}" type="presParOf" srcId="{A79D4498-300C-4C20-8212-3EF3E88725D3}" destId="{9B1C0E63-2E1E-4D1A-88C7-F466E9E42DB3}" srcOrd="13" destOrd="0" presId="urn:microsoft.com/office/officeart/2005/8/layout/bProcess4"/>
    <dgm:cxn modelId="{F5BE43E6-FFA6-4021-ABCE-BB2D763A36B2}" type="presParOf" srcId="{A79D4498-300C-4C20-8212-3EF3E88725D3}" destId="{732FB702-CFFA-4DC8-A63F-FEC47D159239}" srcOrd="14" destOrd="0" presId="urn:microsoft.com/office/officeart/2005/8/layout/bProcess4"/>
    <dgm:cxn modelId="{09C2293B-898D-48E8-AB54-C00EDB9D355F}" type="presParOf" srcId="{732FB702-CFFA-4DC8-A63F-FEC47D159239}" destId="{36BA6E53-FB2F-4AAB-894A-277312F4CC17}" srcOrd="0" destOrd="0" presId="urn:microsoft.com/office/officeart/2005/8/layout/bProcess4"/>
    <dgm:cxn modelId="{FC3A97EA-318F-4FDC-933F-88F8BD3FB96B}" type="presParOf" srcId="{732FB702-CFFA-4DC8-A63F-FEC47D159239}" destId="{F70E660D-7BD2-456A-A49E-D9E62DFE0BA8}" srcOrd="1" destOrd="0" presId="urn:microsoft.com/office/officeart/2005/8/layout/bProcess4"/>
    <dgm:cxn modelId="{3CF37856-85CD-447D-9A0F-D87495CD2B43}" type="presParOf" srcId="{A79D4498-300C-4C20-8212-3EF3E88725D3}" destId="{ABA7E1B0-5CA5-44F2-B586-3C7B6E42B751}" srcOrd="15" destOrd="0" presId="urn:microsoft.com/office/officeart/2005/8/layout/bProcess4"/>
    <dgm:cxn modelId="{0B4D69FC-083D-4FC5-9139-3A424D78BFB8}" type="presParOf" srcId="{A79D4498-300C-4C20-8212-3EF3E88725D3}" destId="{CD334EB4-9E71-4107-A5F8-79F2C696CA77}" srcOrd="16" destOrd="0" presId="urn:microsoft.com/office/officeart/2005/8/layout/bProcess4"/>
    <dgm:cxn modelId="{05F6632D-3296-41F4-8FC9-C0094AFB8A5C}" type="presParOf" srcId="{CD334EB4-9E71-4107-A5F8-79F2C696CA77}" destId="{DFA1C0BF-0115-410A-8BC4-AF6E35D64AF7}" srcOrd="0" destOrd="0" presId="urn:microsoft.com/office/officeart/2005/8/layout/bProcess4"/>
    <dgm:cxn modelId="{2ECFAF49-F18B-4F45-AE20-6EB47A2C3B3C}" type="presParOf" srcId="{CD334EB4-9E71-4107-A5F8-79F2C696CA77}" destId="{3E400BAE-DABD-4E5B-968E-70F85F48CF6D}" srcOrd="1" destOrd="0" presId="urn:microsoft.com/office/officeart/2005/8/layout/b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2D2022-7C4F-4C9D-99A1-2FEF28E1C878}" type="doc">
      <dgm:prSet loTypeId="urn:microsoft.com/office/officeart/2005/8/layout/bProcess3" loCatId="process" qsTypeId="urn:microsoft.com/office/officeart/2005/8/quickstyle/simple1" qsCatId="simple" csTypeId="urn:microsoft.com/office/officeart/2005/8/colors/colorful3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s-EC"/>
        </a:p>
      </dgm:t>
    </dgm:pt>
    <dgm:pt modelId="{3FFE4C75-D717-4C38-ACA2-333174C8233D}">
      <dgm:prSet phldrT="[Texto]"/>
      <dgm:spPr>
        <a:solidFill>
          <a:srgbClr val="92D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Ampliar	</a:t>
          </a:r>
          <a:endParaRPr lang="es-EC" dirty="0">
            <a:solidFill>
              <a:schemeClr val="tx1"/>
            </a:solidFill>
          </a:endParaRPr>
        </a:p>
      </dgm:t>
    </dgm:pt>
    <dgm:pt modelId="{8A091DE8-4C22-4DE9-AF0A-210111072355}" type="parTrans" cxnId="{74C52BF8-1EE6-4E0A-B46C-4BE2710BE1D2}">
      <dgm:prSet/>
      <dgm:spPr/>
      <dgm:t>
        <a:bodyPr/>
        <a:lstStyle/>
        <a:p>
          <a:endParaRPr lang="es-EC"/>
        </a:p>
      </dgm:t>
    </dgm:pt>
    <dgm:pt modelId="{931319E2-3413-4E5C-9041-CA05904E749A}" type="sibTrans" cxnId="{74C52BF8-1EE6-4E0A-B46C-4BE2710BE1D2}">
      <dgm:prSet/>
      <dgm:spPr>
        <a:solidFill>
          <a:srgbClr val="338535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7E87B639-4038-41E0-98EB-0466FAA4817A}">
      <dgm:prSet phldrT="[Texto]"/>
      <dgm:spPr>
        <a:solidFill>
          <a:srgbClr val="92D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Búsqueda</a:t>
          </a:r>
          <a:endParaRPr lang="es-EC" dirty="0">
            <a:solidFill>
              <a:schemeClr val="tx1"/>
            </a:solidFill>
          </a:endParaRPr>
        </a:p>
      </dgm:t>
    </dgm:pt>
    <dgm:pt modelId="{12F9EE5D-83BA-4742-8300-D4636A71C67A}" type="parTrans" cxnId="{836619B9-497E-44AE-9229-770B5DE0B9E4}">
      <dgm:prSet/>
      <dgm:spPr/>
      <dgm:t>
        <a:bodyPr/>
        <a:lstStyle/>
        <a:p>
          <a:endParaRPr lang="es-EC"/>
        </a:p>
      </dgm:t>
    </dgm:pt>
    <dgm:pt modelId="{BE767D70-32D8-41D0-91C6-3D5A9234B288}" type="sibTrans" cxnId="{836619B9-497E-44AE-9229-770B5DE0B9E4}">
      <dgm:prSet/>
      <dgm:spPr>
        <a:solidFill>
          <a:srgbClr val="338535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6F7F1E16-3EDC-4248-9BF5-19DD6A13DF99}">
      <dgm:prSet phldrT="[Texto]"/>
      <dgm:spPr>
        <a:solidFill>
          <a:srgbClr val="92D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Facilita información</a:t>
          </a:r>
          <a:endParaRPr lang="es-EC" dirty="0">
            <a:solidFill>
              <a:schemeClr val="tx1"/>
            </a:solidFill>
          </a:endParaRPr>
        </a:p>
      </dgm:t>
    </dgm:pt>
    <dgm:pt modelId="{C0842AF2-9F89-4A71-B22C-AD92C0F71040}" type="parTrans" cxnId="{507CDA13-DE4C-4CE1-8F9C-FBE0E3ADF31B}">
      <dgm:prSet/>
      <dgm:spPr/>
      <dgm:t>
        <a:bodyPr/>
        <a:lstStyle/>
        <a:p>
          <a:endParaRPr lang="es-EC"/>
        </a:p>
      </dgm:t>
    </dgm:pt>
    <dgm:pt modelId="{E6E2E58E-466F-4AD6-A076-49659D5A7DBF}" type="sibTrans" cxnId="{507CDA13-DE4C-4CE1-8F9C-FBE0E3ADF31B}">
      <dgm:prSet/>
      <dgm:spPr>
        <a:solidFill>
          <a:srgbClr val="338535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49366BDF-D325-4F80-8096-BF7318262C0C}">
      <dgm:prSet phldrT="[Texto]"/>
      <dgm:spPr>
        <a:solidFill>
          <a:srgbClr val="92D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Filtros</a:t>
          </a:r>
          <a:endParaRPr lang="es-EC" dirty="0">
            <a:solidFill>
              <a:schemeClr val="tx1"/>
            </a:solidFill>
          </a:endParaRPr>
        </a:p>
      </dgm:t>
    </dgm:pt>
    <dgm:pt modelId="{24F121F1-43BC-416A-ADDB-0AA60D5BA46C}" type="parTrans" cxnId="{CF872CFF-0BC1-4167-836C-574C86010E3F}">
      <dgm:prSet/>
      <dgm:spPr/>
      <dgm:t>
        <a:bodyPr/>
        <a:lstStyle/>
        <a:p>
          <a:endParaRPr lang="es-EC"/>
        </a:p>
      </dgm:t>
    </dgm:pt>
    <dgm:pt modelId="{D8F7D437-7DE4-446A-BA97-4D6507046CE6}" type="sibTrans" cxnId="{CF872CFF-0BC1-4167-836C-574C86010E3F}">
      <dgm:prSet/>
      <dgm:spPr>
        <a:solidFill>
          <a:srgbClr val="338535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49566768-7D8F-4FAB-8C5F-B137D58DD727}">
      <dgm:prSet phldrT="[Texto]"/>
      <dgm:spPr>
        <a:solidFill>
          <a:srgbClr val="92D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Envió  información </a:t>
          </a:r>
          <a:endParaRPr lang="es-EC" dirty="0">
            <a:solidFill>
              <a:schemeClr val="tx1"/>
            </a:solidFill>
          </a:endParaRPr>
        </a:p>
      </dgm:t>
    </dgm:pt>
    <dgm:pt modelId="{F708E6BF-5F9A-48CB-ACF9-F8761C79F7E7}" type="parTrans" cxnId="{3EBB8F2D-B1A4-4E0E-A63F-C415B78DCFAE}">
      <dgm:prSet/>
      <dgm:spPr/>
      <dgm:t>
        <a:bodyPr/>
        <a:lstStyle/>
        <a:p>
          <a:endParaRPr lang="es-EC"/>
        </a:p>
      </dgm:t>
    </dgm:pt>
    <dgm:pt modelId="{93369672-C19E-4B45-A406-A0341DC6C1B5}" type="sibTrans" cxnId="{3EBB8F2D-B1A4-4E0E-A63F-C415B78DCFAE}">
      <dgm:prSet/>
      <dgm:spPr>
        <a:solidFill>
          <a:srgbClr val="338535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F1447418-64BA-41D6-B1C2-39BE9B4B20AB}">
      <dgm:prSet phldrT="[Texto]"/>
      <dgm:spPr>
        <a:solidFill>
          <a:srgbClr val="92D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Costo        10 o 20 % </a:t>
          </a:r>
          <a:endParaRPr lang="es-EC" dirty="0">
            <a:solidFill>
              <a:schemeClr val="tx1"/>
            </a:solidFill>
          </a:endParaRPr>
        </a:p>
      </dgm:t>
    </dgm:pt>
    <dgm:pt modelId="{05BF687B-1910-4A09-A31F-850C368C5ECC}" type="parTrans" cxnId="{494EA667-5892-42AB-8A65-94D9313F1D6E}">
      <dgm:prSet/>
      <dgm:spPr/>
      <dgm:t>
        <a:bodyPr/>
        <a:lstStyle/>
        <a:p>
          <a:endParaRPr lang="es-EC"/>
        </a:p>
      </dgm:t>
    </dgm:pt>
    <dgm:pt modelId="{5B466B27-4897-4045-BCDA-95F22E39EC82}" type="sibTrans" cxnId="{494EA667-5892-42AB-8A65-94D9313F1D6E}">
      <dgm:prSet/>
      <dgm:spPr>
        <a:solidFill>
          <a:srgbClr val="338535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32842D88-C7AE-4FA8-90A5-B5723E75445C}">
      <dgm:prSet phldrT="[Texto]"/>
      <dgm:spPr>
        <a:solidFill>
          <a:srgbClr val="92D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1 a 3 meses.</a:t>
          </a:r>
          <a:endParaRPr lang="es-EC" dirty="0">
            <a:solidFill>
              <a:schemeClr val="tx1"/>
            </a:solidFill>
          </a:endParaRPr>
        </a:p>
      </dgm:t>
    </dgm:pt>
    <dgm:pt modelId="{9958E0F8-3AAF-49FD-9FC0-DD734C184501}" type="parTrans" cxnId="{DA104524-84AA-4E1D-803F-8DA0220F9F30}">
      <dgm:prSet/>
      <dgm:spPr/>
      <dgm:t>
        <a:bodyPr/>
        <a:lstStyle/>
        <a:p>
          <a:endParaRPr lang="es-EC"/>
        </a:p>
      </dgm:t>
    </dgm:pt>
    <dgm:pt modelId="{1D3B13E7-DB63-465F-BFBD-C6B5969EC264}" type="sibTrans" cxnId="{DA104524-84AA-4E1D-803F-8DA0220F9F30}">
      <dgm:prSet/>
      <dgm:spPr/>
      <dgm:t>
        <a:bodyPr/>
        <a:lstStyle/>
        <a:p>
          <a:endParaRPr lang="es-EC"/>
        </a:p>
      </dgm:t>
    </dgm:pt>
    <dgm:pt modelId="{46DA63F3-806C-4C81-9AB6-C228690829D4}" type="pres">
      <dgm:prSet presAssocID="{062D2022-7C4F-4C9D-99A1-2FEF28E1C8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D6F449D-622B-4D1C-8924-6EAC3DFCDF56}" type="pres">
      <dgm:prSet presAssocID="{3FFE4C75-D717-4C38-ACA2-333174C8233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A524F5-68B6-459B-BBF0-1FFF50155A6A}" type="pres">
      <dgm:prSet presAssocID="{931319E2-3413-4E5C-9041-CA05904E749A}" presName="sibTrans" presStyleLbl="sibTrans1D1" presStyleIdx="0" presStyleCnt="6"/>
      <dgm:spPr/>
      <dgm:t>
        <a:bodyPr/>
        <a:lstStyle/>
        <a:p>
          <a:endParaRPr lang="es-EC"/>
        </a:p>
      </dgm:t>
    </dgm:pt>
    <dgm:pt modelId="{E910C10C-DB05-4074-A9B0-698EF1E404AF}" type="pres">
      <dgm:prSet presAssocID="{931319E2-3413-4E5C-9041-CA05904E749A}" presName="connectorText" presStyleLbl="sibTrans1D1" presStyleIdx="0" presStyleCnt="6"/>
      <dgm:spPr/>
      <dgm:t>
        <a:bodyPr/>
        <a:lstStyle/>
        <a:p>
          <a:endParaRPr lang="es-EC"/>
        </a:p>
      </dgm:t>
    </dgm:pt>
    <dgm:pt modelId="{D60765F9-A55F-4439-A6BE-AD2C657B93BF}" type="pres">
      <dgm:prSet presAssocID="{7E87B639-4038-41E0-98EB-0466FAA4817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F81031-4649-48FD-BB49-290598D3C92A}" type="pres">
      <dgm:prSet presAssocID="{BE767D70-32D8-41D0-91C6-3D5A9234B288}" presName="sibTrans" presStyleLbl="sibTrans1D1" presStyleIdx="1" presStyleCnt="6"/>
      <dgm:spPr/>
      <dgm:t>
        <a:bodyPr/>
        <a:lstStyle/>
        <a:p>
          <a:endParaRPr lang="es-EC"/>
        </a:p>
      </dgm:t>
    </dgm:pt>
    <dgm:pt modelId="{7386A16C-30B3-43FF-AF7E-588A749E673A}" type="pres">
      <dgm:prSet presAssocID="{BE767D70-32D8-41D0-91C6-3D5A9234B288}" presName="connectorText" presStyleLbl="sibTrans1D1" presStyleIdx="1" presStyleCnt="6"/>
      <dgm:spPr/>
      <dgm:t>
        <a:bodyPr/>
        <a:lstStyle/>
        <a:p>
          <a:endParaRPr lang="es-EC"/>
        </a:p>
      </dgm:t>
    </dgm:pt>
    <dgm:pt modelId="{A9448314-FDE1-4B98-BE98-DB5AA31C1B20}" type="pres">
      <dgm:prSet presAssocID="{6F7F1E16-3EDC-4248-9BF5-19DD6A13DF9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A16503-38BA-4A93-8219-DA25DEC98F97}" type="pres">
      <dgm:prSet presAssocID="{E6E2E58E-466F-4AD6-A076-49659D5A7DBF}" presName="sibTrans" presStyleLbl="sibTrans1D1" presStyleIdx="2" presStyleCnt="6"/>
      <dgm:spPr/>
      <dgm:t>
        <a:bodyPr/>
        <a:lstStyle/>
        <a:p>
          <a:endParaRPr lang="es-EC"/>
        </a:p>
      </dgm:t>
    </dgm:pt>
    <dgm:pt modelId="{DD2C0231-F03D-4402-9410-EB7906120BBA}" type="pres">
      <dgm:prSet presAssocID="{E6E2E58E-466F-4AD6-A076-49659D5A7DBF}" presName="connectorText" presStyleLbl="sibTrans1D1" presStyleIdx="2" presStyleCnt="6"/>
      <dgm:spPr/>
      <dgm:t>
        <a:bodyPr/>
        <a:lstStyle/>
        <a:p>
          <a:endParaRPr lang="es-EC"/>
        </a:p>
      </dgm:t>
    </dgm:pt>
    <dgm:pt modelId="{3729B0D9-6124-4449-899C-F411402EF13F}" type="pres">
      <dgm:prSet presAssocID="{49366BDF-D325-4F80-8096-BF7318262C0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61DFDA-4D17-4E06-A250-F9CEFD4E3791}" type="pres">
      <dgm:prSet presAssocID="{D8F7D437-7DE4-446A-BA97-4D6507046CE6}" presName="sibTrans" presStyleLbl="sibTrans1D1" presStyleIdx="3" presStyleCnt="6"/>
      <dgm:spPr/>
      <dgm:t>
        <a:bodyPr/>
        <a:lstStyle/>
        <a:p>
          <a:endParaRPr lang="es-EC"/>
        </a:p>
      </dgm:t>
    </dgm:pt>
    <dgm:pt modelId="{C7748C9A-8EE3-405B-8CDB-96BA5F84D702}" type="pres">
      <dgm:prSet presAssocID="{D8F7D437-7DE4-446A-BA97-4D6507046CE6}" presName="connectorText" presStyleLbl="sibTrans1D1" presStyleIdx="3" presStyleCnt="6"/>
      <dgm:spPr/>
      <dgm:t>
        <a:bodyPr/>
        <a:lstStyle/>
        <a:p>
          <a:endParaRPr lang="es-EC"/>
        </a:p>
      </dgm:t>
    </dgm:pt>
    <dgm:pt modelId="{5BAFAC62-7C55-43D9-B9B0-4D66FB3F1054}" type="pres">
      <dgm:prSet presAssocID="{49566768-7D8F-4FAB-8C5F-B137D58DD72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50570E-218C-4E32-8AF3-B32E3ED38A05}" type="pres">
      <dgm:prSet presAssocID="{93369672-C19E-4B45-A406-A0341DC6C1B5}" presName="sibTrans" presStyleLbl="sibTrans1D1" presStyleIdx="4" presStyleCnt="6"/>
      <dgm:spPr/>
      <dgm:t>
        <a:bodyPr/>
        <a:lstStyle/>
        <a:p>
          <a:endParaRPr lang="es-EC"/>
        </a:p>
      </dgm:t>
    </dgm:pt>
    <dgm:pt modelId="{896EA499-394F-497B-8150-532467CB8EE3}" type="pres">
      <dgm:prSet presAssocID="{93369672-C19E-4B45-A406-A0341DC6C1B5}" presName="connectorText" presStyleLbl="sibTrans1D1" presStyleIdx="4" presStyleCnt="6"/>
      <dgm:spPr/>
      <dgm:t>
        <a:bodyPr/>
        <a:lstStyle/>
        <a:p>
          <a:endParaRPr lang="es-EC"/>
        </a:p>
      </dgm:t>
    </dgm:pt>
    <dgm:pt modelId="{D1614D48-BB3F-4E59-AB0A-BD478C5B5F2A}" type="pres">
      <dgm:prSet presAssocID="{F1447418-64BA-41D6-B1C2-39BE9B4B20A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8B97D8-B92F-4B17-BAC3-5A2ED00B3B89}" type="pres">
      <dgm:prSet presAssocID="{5B466B27-4897-4045-BCDA-95F22E39EC82}" presName="sibTrans" presStyleLbl="sibTrans1D1" presStyleIdx="5" presStyleCnt="6"/>
      <dgm:spPr/>
      <dgm:t>
        <a:bodyPr/>
        <a:lstStyle/>
        <a:p>
          <a:endParaRPr lang="es-EC"/>
        </a:p>
      </dgm:t>
    </dgm:pt>
    <dgm:pt modelId="{005FF0DE-FB8C-4CC1-A5CD-BFE54704F590}" type="pres">
      <dgm:prSet presAssocID="{5B466B27-4897-4045-BCDA-95F22E39EC82}" presName="connectorText" presStyleLbl="sibTrans1D1" presStyleIdx="5" presStyleCnt="6"/>
      <dgm:spPr/>
      <dgm:t>
        <a:bodyPr/>
        <a:lstStyle/>
        <a:p>
          <a:endParaRPr lang="es-EC"/>
        </a:p>
      </dgm:t>
    </dgm:pt>
    <dgm:pt modelId="{F85C2EFF-0C94-47A2-8EFC-AE9D0BF82210}" type="pres">
      <dgm:prSet presAssocID="{32842D88-C7AE-4FA8-90A5-B5723E75445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3FC67E1-D9A2-4273-99F0-C0DA50B2EF10}" type="presOf" srcId="{BE767D70-32D8-41D0-91C6-3D5A9234B288}" destId="{C8F81031-4649-48FD-BB49-290598D3C92A}" srcOrd="0" destOrd="0" presId="urn:microsoft.com/office/officeart/2005/8/layout/bProcess3"/>
    <dgm:cxn modelId="{3A4772B8-EA87-466C-A318-39B370AE0F76}" type="presOf" srcId="{D8F7D437-7DE4-446A-BA97-4D6507046CE6}" destId="{C7748C9A-8EE3-405B-8CDB-96BA5F84D702}" srcOrd="1" destOrd="0" presId="urn:microsoft.com/office/officeart/2005/8/layout/bProcess3"/>
    <dgm:cxn modelId="{CF872CFF-0BC1-4167-836C-574C86010E3F}" srcId="{062D2022-7C4F-4C9D-99A1-2FEF28E1C878}" destId="{49366BDF-D325-4F80-8096-BF7318262C0C}" srcOrd="3" destOrd="0" parTransId="{24F121F1-43BC-416A-ADDB-0AA60D5BA46C}" sibTransId="{D8F7D437-7DE4-446A-BA97-4D6507046CE6}"/>
    <dgm:cxn modelId="{D28D61C7-A8CF-47A5-B935-E41BC5B6635B}" type="presOf" srcId="{E6E2E58E-466F-4AD6-A076-49659D5A7DBF}" destId="{2EA16503-38BA-4A93-8219-DA25DEC98F97}" srcOrd="0" destOrd="0" presId="urn:microsoft.com/office/officeart/2005/8/layout/bProcess3"/>
    <dgm:cxn modelId="{04764548-FECA-4EE8-A5E9-0FF9B11B97E9}" type="presOf" srcId="{931319E2-3413-4E5C-9041-CA05904E749A}" destId="{E910C10C-DB05-4074-A9B0-698EF1E404AF}" srcOrd="1" destOrd="0" presId="urn:microsoft.com/office/officeart/2005/8/layout/bProcess3"/>
    <dgm:cxn modelId="{DA104524-84AA-4E1D-803F-8DA0220F9F30}" srcId="{062D2022-7C4F-4C9D-99A1-2FEF28E1C878}" destId="{32842D88-C7AE-4FA8-90A5-B5723E75445C}" srcOrd="6" destOrd="0" parTransId="{9958E0F8-3AAF-49FD-9FC0-DD734C184501}" sibTransId="{1D3B13E7-DB63-465F-BFBD-C6B5969EC264}"/>
    <dgm:cxn modelId="{57F10F7A-9556-435E-8FEA-E561201051D8}" type="presOf" srcId="{32842D88-C7AE-4FA8-90A5-B5723E75445C}" destId="{F85C2EFF-0C94-47A2-8EFC-AE9D0BF82210}" srcOrd="0" destOrd="0" presId="urn:microsoft.com/office/officeart/2005/8/layout/bProcess3"/>
    <dgm:cxn modelId="{FD44CC44-62FC-41B7-9F27-27079368E97B}" type="presOf" srcId="{062D2022-7C4F-4C9D-99A1-2FEF28E1C878}" destId="{46DA63F3-806C-4C81-9AB6-C228690829D4}" srcOrd="0" destOrd="0" presId="urn:microsoft.com/office/officeart/2005/8/layout/bProcess3"/>
    <dgm:cxn modelId="{836619B9-497E-44AE-9229-770B5DE0B9E4}" srcId="{062D2022-7C4F-4C9D-99A1-2FEF28E1C878}" destId="{7E87B639-4038-41E0-98EB-0466FAA4817A}" srcOrd="1" destOrd="0" parTransId="{12F9EE5D-83BA-4742-8300-D4636A71C67A}" sibTransId="{BE767D70-32D8-41D0-91C6-3D5A9234B288}"/>
    <dgm:cxn modelId="{5215C9F7-4F6B-4A4E-AC42-96DB7ADBEA54}" type="presOf" srcId="{49566768-7D8F-4FAB-8C5F-B137D58DD727}" destId="{5BAFAC62-7C55-43D9-B9B0-4D66FB3F1054}" srcOrd="0" destOrd="0" presId="urn:microsoft.com/office/officeart/2005/8/layout/bProcess3"/>
    <dgm:cxn modelId="{1633F073-1737-40AD-BF6E-E21F03587DCD}" type="presOf" srcId="{E6E2E58E-466F-4AD6-A076-49659D5A7DBF}" destId="{DD2C0231-F03D-4402-9410-EB7906120BBA}" srcOrd="1" destOrd="0" presId="urn:microsoft.com/office/officeart/2005/8/layout/bProcess3"/>
    <dgm:cxn modelId="{5068DCDD-8D4E-429F-92D6-CDF4F4FB38B0}" type="presOf" srcId="{7E87B639-4038-41E0-98EB-0466FAA4817A}" destId="{D60765F9-A55F-4439-A6BE-AD2C657B93BF}" srcOrd="0" destOrd="0" presId="urn:microsoft.com/office/officeart/2005/8/layout/bProcess3"/>
    <dgm:cxn modelId="{1C2A216E-BEEC-4EBD-A7CE-854FBC8AB9EA}" type="presOf" srcId="{F1447418-64BA-41D6-B1C2-39BE9B4B20AB}" destId="{D1614D48-BB3F-4E59-AB0A-BD478C5B5F2A}" srcOrd="0" destOrd="0" presId="urn:microsoft.com/office/officeart/2005/8/layout/bProcess3"/>
    <dgm:cxn modelId="{793BBC98-BF6E-4718-9120-4619ACA97114}" type="presOf" srcId="{5B466B27-4897-4045-BCDA-95F22E39EC82}" destId="{8E8B97D8-B92F-4B17-BAC3-5A2ED00B3B89}" srcOrd="0" destOrd="0" presId="urn:microsoft.com/office/officeart/2005/8/layout/bProcess3"/>
    <dgm:cxn modelId="{77AF135A-83BF-4C91-BB9E-B1173100BBE2}" type="presOf" srcId="{3FFE4C75-D717-4C38-ACA2-333174C8233D}" destId="{5D6F449D-622B-4D1C-8924-6EAC3DFCDF56}" srcOrd="0" destOrd="0" presId="urn:microsoft.com/office/officeart/2005/8/layout/bProcess3"/>
    <dgm:cxn modelId="{8C5DF695-A316-404B-ACC2-B63F9D91792A}" type="presOf" srcId="{93369672-C19E-4B45-A406-A0341DC6C1B5}" destId="{AA50570E-218C-4E32-8AF3-B32E3ED38A05}" srcOrd="0" destOrd="0" presId="urn:microsoft.com/office/officeart/2005/8/layout/bProcess3"/>
    <dgm:cxn modelId="{28FE64AD-9D20-40F5-9672-1C8D95F20C39}" type="presOf" srcId="{BE767D70-32D8-41D0-91C6-3D5A9234B288}" destId="{7386A16C-30B3-43FF-AF7E-588A749E673A}" srcOrd="1" destOrd="0" presId="urn:microsoft.com/office/officeart/2005/8/layout/bProcess3"/>
    <dgm:cxn modelId="{6DB7C988-9A0E-4AE8-ACEA-91CF4615B908}" type="presOf" srcId="{93369672-C19E-4B45-A406-A0341DC6C1B5}" destId="{896EA499-394F-497B-8150-532467CB8EE3}" srcOrd="1" destOrd="0" presId="urn:microsoft.com/office/officeart/2005/8/layout/bProcess3"/>
    <dgm:cxn modelId="{0CD92598-CFAD-457C-B88F-3D1944DEEFE0}" type="presOf" srcId="{49366BDF-D325-4F80-8096-BF7318262C0C}" destId="{3729B0D9-6124-4449-899C-F411402EF13F}" srcOrd="0" destOrd="0" presId="urn:microsoft.com/office/officeart/2005/8/layout/bProcess3"/>
    <dgm:cxn modelId="{74C52BF8-1EE6-4E0A-B46C-4BE2710BE1D2}" srcId="{062D2022-7C4F-4C9D-99A1-2FEF28E1C878}" destId="{3FFE4C75-D717-4C38-ACA2-333174C8233D}" srcOrd="0" destOrd="0" parTransId="{8A091DE8-4C22-4DE9-AF0A-210111072355}" sibTransId="{931319E2-3413-4E5C-9041-CA05904E749A}"/>
    <dgm:cxn modelId="{04BD382A-D13B-4CC4-9CD8-E7820E2F2559}" type="presOf" srcId="{931319E2-3413-4E5C-9041-CA05904E749A}" destId="{C6A524F5-68B6-459B-BBF0-1FFF50155A6A}" srcOrd="0" destOrd="0" presId="urn:microsoft.com/office/officeart/2005/8/layout/bProcess3"/>
    <dgm:cxn modelId="{3EBB8F2D-B1A4-4E0E-A63F-C415B78DCFAE}" srcId="{062D2022-7C4F-4C9D-99A1-2FEF28E1C878}" destId="{49566768-7D8F-4FAB-8C5F-B137D58DD727}" srcOrd="4" destOrd="0" parTransId="{F708E6BF-5F9A-48CB-ACF9-F8761C79F7E7}" sibTransId="{93369672-C19E-4B45-A406-A0341DC6C1B5}"/>
    <dgm:cxn modelId="{E1EDD283-CDCA-484A-B30B-F8F7D3EB3D02}" type="presOf" srcId="{6F7F1E16-3EDC-4248-9BF5-19DD6A13DF99}" destId="{A9448314-FDE1-4B98-BE98-DB5AA31C1B20}" srcOrd="0" destOrd="0" presId="urn:microsoft.com/office/officeart/2005/8/layout/bProcess3"/>
    <dgm:cxn modelId="{8185E47F-12C1-4359-81AB-37E1E369BA3D}" type="presOf" srcId="{5B466B27-4897-4045-BCDA-95F22E39EC82}" destId="{005FF0DE-FB8C-4CC1-A5CD-BFE54704F590}" srcOrd="1" destOrd="0" presId="urn:microsoft.com/office/officeart/2005/8/layout/bProcess3"/>
    <dgm:cxn modelId="{507CDA13-DE4C-4CE1-8F9C-FBE0E3ADF31B}" srcId="{062D2022-7C4F-4C9D-99A1-2FEF28E1C878}" destId="{6F7F1E16-3EDC-4248-9BF5-19DD6A13DF99}" srcOrd="2" destOrd="0" parTransId="{C0842AF2-9F89-4A71-B22C-AD92C0F71040}" sibTransId="{E6E2E58E-466F-4AD6-A076-49659D5A7DBF}"/>
    <dgm:cxn modelId="{494EA667-5892-42AB-8A65-94D9313F1D6E}" srcId="{062D2022-7C4F-4C9D-99A1-2FEF28E1C878}" destId="{F1447418-64BA-41D6-B1C2-39BE9B4B20AB}" srcOrd="5" destOrd="0" parTransId="{05BF687B-1910-4A09-A31F-850C368C5ECC}" sibTransId="{5B466B27-4897-4045-BCDA-95F22E39EC82}"/>
    <dgm:cxn modelId="{60A35173-306C-4C95-890C-0874ACF01574}" type="presOf" srcId="{D8F7D437-7DE4-446A-BA97-4D6507046CE6}" destId="{3061DFDA-4D17-4E06-A250-F9CEFD4E3791}" srcOrd="0" destOrd="0" presId="urn:microsoft.com/office/officeart/2005/8/layout/bProcess3"/>
    <dgm:cxn modelId="{29753A02-995A-4197-BD5A-4249F4CA9042}" type="presParOf" srcId="{46DA63F3-806C-4C81-9AB6-C228690829D4}" destId="{5D6F449D-622B-4D1C-8924-6EAC3DFCDF56}" srcOrd="0" destOrd="0" presId="urn:microsoft.com/office/officeart/2005/8/layout/bProcess3"/>
    <dgm:cxn modelId="{A0CF21CD-4A7E-4C5D-8BEF-825DE92AD443}" type="presParOf" srcId="{46DA63F3-806C-4C81-9AB6-C228690829D4}" destId="{C6A524F5-68B6-459B-BBF0-1FFF50155A6A}" srcOrd="1" destOrd="0" presId="urn:microsoft.com/office/officeart/2005/8/layout/bProcess3"/>
    <dgm:cxn modelId="{B3A3F6F1-D601-4292-B08A-269D5362D509}" type="presParOf" srcId="{C6A524F5-68B6-459B-BBF0-1FFF50155A6A}" destId="{E910C10C-DB05-4074-A9B0-698EF1E404AF}" srcOrd="0" destOrd="0" presId="urn:microsoft.com/office/officeart/2005/8/layout/bProcess3"/>
    <dgm:cxn modelId="{6E1DF786-CA4F-4BEC-8DA1-A7E02E1E7A20}" type="presParOf" srcId="{46DA63F3-806C-4C81-9AB6-C228690829D4}" destId="{D60765F9-A55F-4439-A6BE-AD2C657B93BF}" srcOrd="2" destOrd="0" presId="urn:microsoft.com/office/officeart/2005/8/layout/bProcess3"/>
    <dgm:cxn modelId="{3D928F72-33CD-496D-AF0E-3DCD0568EC14}" type="presParOf" srcId="{46DA63F3-806C-4C81-9AB6-C228690829D4}" destId="{C8F81031-4649-48FD-BB49-290598D3C92A}" srcOrd="3" destOrd="0" presId="urn:microsoft.com/office/officeart/2005/8/layout/bProcess3"/>
    <dgm:cxn modelId="{3FBCF37E-8AAB-4D82-9230-EEC1601411FA}" type="presParOf" srcId="{C8F81031-4649-48FD-BB49-290598D3C92A}" destId="{7386A16C-30B3-43FF-AF7E-588A749E673A}" srcOrd="0" destOrd="0" presId="urn:microsoft.com/office/officeart/2005/8/layout/bProcess3"/>
    <dgm:cxn modelId="{11E11366-B851-4AF4-8C93-910EF11729F2}" type="presParOf" srcId="{46DA63F3-806C-4C81-9AB6-C228690829D4}" destId="{A9448314-FDE1-4B98-BE98-DB5AA31C1B20}" srcOrd="4" destOrd="0" presId="urn:microsoft.com/office/officeart/2005/8/layout/bProcess3"/>
    <dgm:cxn modelId="{78DD59B6-D627-47F3-9554-D71632FA586B}" type="presParOf" srcId="{46DA63F3-806C-4C81-9AB6-C228690829D4}" destId="{2EA16503-38BA-4A93-8219-DA25DEC98F97}" srcOrd="5" destOrd="0" presId="urn:microsoft.com/office/officeart/2005/8/layout/bProcess3"/>
    <dgm:cxn modelId="{C2E7D795-BC7D-4C32-89A8-9F9F5F44625E}" type="presParOf" srcId="{2EA16503-38BA-4A93-8219-DA25DEC98F97}" destId="{DD2C0231-F03D-4402-9410-EB7906120BBA}" srcOrd="0" destOrd="0" presId="urn:microsoft.com/office/officeart/2005/8/layout/bProcess3"/>
    <dgm:cxn modelId="{B2091864-53D0-4F09-A784-471C3D05A91A}" type="presParOf" srcId="{46DA63F3-806C-4C81-9AB6-C228690829D4}" destId="{3729B0D9-6124-4449-899C-F411402EF13F}" srcOrd="6" destOrd="0" presId="urn:microsoft.com/office/officeart/2005/8/layout/bProcess3"/>
    <dgm:cxn modelId="{8FCD9D17-E086-4639-8B39-C819A1597B3D}" type="presParOf" srcId="{46DA63F3-806C-4C81-9AB6-C228690829D4}" destId="{3061DFDA-4D17-4E06-A250-F9CEFD4E3791}" srcOrd="7" destOrd="0" presId="urn:microsoft.com/office/officeart/2005/8/layout/bProcess3"/>
    <dgm:cxn modelId="{CE482C23-7125-452A-8CD7-229900FA82F3}" type="presParOf" srcId="{3061DFDA-4D17-4E06-A250-F9CEFD4E3791}" destId="{C7748C9A-8EE3-405B-8CDB-96BA5F84D702}" srcOrd="0" destOrd="0" presId="urn:microsoft.com/office/officeart/2005/8/layout/bProcess3"/>
    <dgm:cxn modelId="{95AD02C6-9005-4059-848D-919E5ADB36C1}" type="presParOf" srcId="{46DA63F3-806C-4C81-9AB6-C228690829D4}" destId="{5BAFAC62-7C55-43D9-B9B0-4D66FB3F1054}" srcOrd="8" destOrd="0" presId="urn:microsoft.com/office/officeart/2005/8/layout/bProcess3"/>
    <dgm:cxn modelId="{7925E6FD-346D-4564-94C0-276E44272E3A}" type="presParOf" srcId="{46DA63F3-806C-4C81-9AB6-C228690829D4}" destId="{AA50570E-218C-4E32-8AF3-B32E3ED38A05}" srcOrd="9" destOrd="0" presId="urn:microsoft.com/office/officeart/2005/8/layout/bProcess3"/>
    <dgm:cxn modelId="{3C109949-4D80-44AF-9541-2E085520A56D}" type="presParOf" srcId="{AA50570E-218C-4E32-8AF3-B32E3ED38A05}" destId="{896EA499-394F-497B-8150-532467CB8EE3}" srcOrd="0" destOrd="0" presId="urn:microsoft.com/office/officeart/2005/8/layout/bProcess3"/>
    <dgm:cxn modelId="{6F334AE2-B1FD-4BD9-977A-65B516B21A90}" type="presParOf" srcId="{46DA63F3-806C-4C81-9AB6-C228690829D4}" destId="{D1614D48-BB3F-4E59-AB0A-BD478C5B5F2A}" srcOrd="10" destOrd="0" presId="urn:microsoft.com/office/officeart/2005/8/layout/bProcess3"/>
    <dgm:cxn modelId="{B71153FD-14F8-4218-8413-E7B32D505D1B}" type="presParOf" srcId="{46DA63F3-806C-4C81-9AB6-C228690829D4}" destId="{8E8B97D8-B92F-4B17-BAC3-5A2ED00B3B89}" srcOrd="11" destOrd="0" presId="urn:microsoft.com/office/officeart/2005/8/layout/bProcess3"/>
    <dgm:cxn modelId="{0ABF6CB2-C8A1-4550-B329-826626C64E10}" type="presParOf" srcId="{8E8B97D8-B92F-4B17-BAC3-5A2ED00B3B89}" destId="{005FF0DE-FB8C-4CC1-A5CD-BFE54704F590}" srcOrd="0" destOrd="0" presId="urn:microsoft.com/office/officeart/2005/8/layout/bProcess3"/>
    <dgm:cxn modelId="{456CF5A8-AD6C-409A-84D5-8E015EFC8ADE}" type="presParOf" srcId="{46DA63F3-806C-4C81-9AB6-C228690829D4}" destId="{F85C2EFF-0C94-47A2-8EFC-AE9D0BF82210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49160F-D10C-4F26-95F6-D1F45DEC442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F34CD74-E777-4AE2-A3B7-24C17AA12B36}">
      <dgm:prSet phldrT="[Texto]"/>
      <dgm:spPr>
        <a:solidFill>
          <a:srgbClr val="338535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s-EC" dirty="0" smtClean="0"/>
            <a:t>    Localización	</a:t>
          </a:r>
          <a:endParaRPr lang="es-EC" dirty="0"/>
        </a:p>
      </dgm:t>
    </dgm:pt>
    <dgm:pt modelId="{BE785E8E-3045-41ED-9472-DBBE124857C4}" type="parTrans" cxnId="{5B5F1D3A-7A70-4386-A50A-BA44AD586F40}">
      <dgm:prSet/>
      <dgm:spPr/>
      <dgm:t>
        <a:bodyPr/>
        <a:lstStyle/>
        <a:p>
          <a:endParaRPr lang="es-EC"/>
        </a:p>
      </dgm:t>
    </dgm:pt>
    <dgm:pt modelId="{8566C0E5-5A76-4F55-95C9-86AC45025F01}" type="sibTrans" cxnId="{5B5F1D3A-7A70-4386-A50A-BA44AD586F40}">
      <dgm:prSet/>
      <dgm:spPr>
        <a:solidFill>
          <a:srgbClr val="4D5551"/>
        </a:solidFill>
      </dgm:spPr>
      <dgm:t>
        <a:bodyPr/>
        <a:lstStyle/>
        <a:p>
          <a:endParaRPr lang="es-EC"/>
        </a:p>
      </dgm:t>
    </dgm:pt>
    <dgm:pt modelId="{3C13BD24-5016-4E05-9CD6-9ABDA8B739BC}">
      <dgm:prSet phldrT="[Texto]"/>
      <dgm:spPr>
        <a:solidFill>
          <a:srgbClr val="338535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s-EC" dirty="0" smtClean="0"/>
            <a:t>Acondicionamiento</a:t>
          </a:r>
          <a:endParaRPr lang="es-EC" dirty="0"/>
        </a:p>
      </dgm:t>
    </dgm:pt>
    <dgm:pt modelId="{02A54CA7-1AFE-467E-BBF6-AB4A3B075AE9}" type="parTrans" cxnId="{4B065E89-DF66-4DF3-A998-8BF8157760AA}">
      <dgm:prSet/>
      <dgm:spPr/>
      <dgm:t>
        <a:bodyPr/>
        <a:lstStyle/>
        <a:p>
          <a:endParaRPr lang="es-EC"/>
        </a:p>
      </dgm:t>
    </dgm:pt>
    <dgm:pt modelId="{502B68AF-3DAF-4524-B8D9-F585E549B825}" type="sibTrans" cxnId="{4B065E89-DF66-4DF3-A998-8BF8157760AA}">
      <dgm:prSet/>
      <dgm:spPr>
        <a:solidFill>
          <a:srgbClr val="4D5551"/>
        </a:solidFill>
      </dgm:spPr>
      <dgm:t>
        <a:bodyPr/>
        <a:lstStyle/>
        <a:p>
          <a:endParaRPr lang="es-EC"/>
        </a:p>
      </dgm:t>
    </dgm:pt>
    <dgm:pt modelId="{F65DCBE6-CDA2-4D4A-BC2C-9F19F9743CE9}">
      <dgm:prSet phldrT="[Texto]"/>
      <dgm:spPr>
        <a:solidFill>
          <a:srgbClr val="338535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s-EC" dirty="0" err="1" smtClean="0"/>
            <a:t>Merchandising</a:t>
          </a:r>
          <a:endParaRPr lang="es-EC" dirty="0"/>
        </a:p>
      </dgm:t>
    </dgm:pt>
    <dgm:pt modelId="{04CAD947-C643-4C61-83D8-21905D244000}" type="parTrans" cxnId="{DD6F4CC1-99A5-4E0C-A75A-84593FCFF5AD}">
      <dgm:prSet/>
      <dgm:spPr/>
      <dgm:t>
        <a:bodyPr/>
        <a:lstStyle/>
        <a:p>
          <a:endParaRPr lang="es-EC"/>
        </a:p>
      </dgm:t>
    </dgm:pt>
    <dgm:pt modelId="{612D1011-96E9-42D5-B920-B5ED42B5D94A}" type="sibTrans" cxnId="{DD6F4CC1-99A5-4E0C-A75A-84593FCFF5AD}">
      <dgm:prSet/>
      <dgm:spPr>
        <a:solidFill>
          <a:srgbClr val="4D5551"/>
        </a:solidFill>
      </dgm:spPr>
      <dgm:t>
        <a:bodyPr/>
        <a:lstStyle/>
        <a:p>
          <a:endParaRPr lang="es-EC"/>
        </a:p>
      </dgm:t>
    </dgm:pt>
    <dgm:pt modelId="{AAFF27FC-694E-4D36-8DAE-4C1627C697AF}">
      <dgm:prSet phldrT="[Texto]"/>
      <dgm:spPr>
        <a:solidFill>
          <a:srgbClr val="338535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s-EC" dirty="0" smtClean="0"/>
            <a:t>Duración</a:t>
          </a:r>
          <a:endParaRPr lang="es-EC" dirty="0"/>
        </a:p>
      </dgm:t>
    </dgm:pt>
    <dgm:pt modelId="{B340C821-EECC-4AAB-9CD6-21DF991C332C}" type="parTrans" cxnId="{332CD968-841B-47E7-8222-11EDABAD23BF}">
      <dgm:prSet/>
      <dgm:spPr/>
      <dgm:t>
        <a:bodyPr/>
        <a:lstStyle/>
        <a:p>
          <a:endParaRPr lang="es-EC"/>
        </a:p>
      </dgm:t>
    </dgm:pt>
    <dgm:pt modelId="{9D12FAF9-0A1B-489F-BF2B-A2157C1DD2E8}" type="sibTrans" cxnId="{332CD968-841B-47E7-8222-11EDABAD23BF}">
      <dgm:prSet/>
      <dgm:spPr/>
      <dgm:t>
        <a:bodyPr/>
        <a:lstStyle/>
        <a:p>
          <a:endParaRPr lang="es-EC"/>
        </a:p>
      </dgm:t>
    </dgm:pt>
    <dgm:pt modelId="{0D8132BA-0A6C-408D-AC8E-32853AFEDD96}" type="pres">
      <dgm:prSet presAssocID="{3249160F-D10C-4F26-95F6-D1F45DEC4421}" presName="linearFlow" presStyleCnt="0">
        <dgm:presLayoutVars>
          <dgm:resizeHandles val="exact"/>
        </dgm:presLayoutVars>
      </dgm:prSet>
      <dgm:spPr/>
    </dgm:pt>
    <dgm:pt modelId="{363D496B-F65F-4B64-A69C-41565F2C2064}" type="pres">
      <dgm:prSet presAssocID="{9F34CD74-E777-4AE2-A3B7-24C17AA12B36}" presName="node" presStyleLbl="node1" presStyleIdx="0" presStyleCnt="4" custScaleX="262636" custScaleY="3603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4CD853-1D5D-402A-BE7F-699FD58E3B27}" type="pres">
      <dgm:prSet presAssocID="{8566C0E5-5A76-4F55-95C9-86AC45025F01}" presName="sibTrans" presStyleLbl="sibTrans2D1" presStyleIdx="0" presStyleCnt="3" custScaleX="68576" custScaleY="46348"/>
      <dgm:spPr/>
      <dgm:t>
        <a:bodyPr/>
        <a:lstStyle/>
        <a:p>
          <a:endParaRPr lang="es-EC"/>
        </a:p>
      </dgm:t>
    </dgm:pt>
    <dgm:pt modelId="{8457649A-FA31-4ED2-B5C4-6CEB08A155A0}" type="pres">
      <dgm:prSet presAssocID="{8566C0E5-5A76-4F55-95C9-86AC45025F01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FE04D8C5-05C0-4729-A5EC-BC63D1DC74D7}" type="pres">
      <dgm:prSet presAssocID="{3C13BD24-5016-4E05-9CD6-9ABDA8B739BC}" presName="node" presStyleLbl="node1" presStyleIdx="1" presStyleCnt="4" custScaleX="262636" custScaleY="3603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1F270E-4627-4116-976C-7C6EA433A9F6}" type="pres">
      <dgm:prSet presAssocID="{502B68AF-3DAF-4524-B8D9-F585E549B825}" presName="sibTrans" presStyleLbl="sibTrans2D1" presStyleIdx="1" presStyleCnt="3" custScaleX="68576" custScaleY="46348"/>
      <dgm:spPr/>
      <dgm:t>
        <a:bodyPr/>
        <a:lstStyle/>
        <a:p>
          <a:endParaRPr lang="es-EC"/>
        </a:p>
      </dgm:t>
    </dgm:pt>
    <dgm:pt modelId="{4DE4EE21-87DF-4957-95F9-BB244A49A40B}" type="pres">
      <dgm:prSet presAssocID="{502B68AF-3DAF-4524-B8D9-F585E549B825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9FC7A074-9591-41E9-AB12-7B9B67AE7931}" type="pres">
      <dgm:prSet presAssocID="{F65DCBE6-CDA2-4D4A-BC2C-9F19F9743CE9}" presName="node" presStyleLbl="node1" presStyleIdx="2" presStyleCnt="4" custScaleX="262636" custScaleY="3603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093A59-6FF6-48A0-8A87-B90310F7051C}" type="pres">
      <dgm:prSet presAssocID="{612D1011-96E9-42D5-B920-B5ED42B5D94A}" presName="sibTrans" presStyleLbl="sibTrans2D1" presStyleIdx="2" presStyleCnt="3" custScaleX="68576" custScaleY="46348"/>
      <dgm:spPr/>
      <dgm:t>
        <a:bodyPr/>
        <a:lstStyle/>
        <a:p>
          <a:endParaRPr lang="es-EC"/>
        </a:p>
      </dgm:t>
    </dgm:pt>
    <dgm:pt modelId="{28347AA6-745F-4159-A0D5-5CD968B46CF4}" type="pres">
      <dgm:prSet presAssocID="{612D1011-96E9-42D5-B920-B5ED42B5D94A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A9FDA9C3-9A66-49EF-B932-24850B28FA40}" type="pres">
      <dgm:prSet presAssocID="{AAFF27FC-694E-4D36-8DAE-4C1627C697AF}" presName="node" presStyleLbl="node1" presStyleIdx="3" presStyleCnt="4" custScaleX="262636" custScaleY="36032" custLinFactNeighborX="13132" custLinFactNeighborY="-49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D6F4CC1-99A5-4E0C-A75A-84593FCFF5AD}" srcId="{3249160F-D10C-4F26-95F6-D1F45DEC4421}" destId="{F65DCBE6-CDA2-4D4A-BC2C-9F19F9743CE9}" srcOrd="2" destOrd="0" parTransId="{04CAD947-C643-4C61-83D8-21905D244000}" sibTransId="{612D1011-96E9-42D5-B920-B5ED42B5D94A}"/>
    <dgm:cxn modelId="{C76702A4-DAA3-464A-B1F8-B5256046B21F}" type="presOf" srcId="{AAFF27FC-694E-4D36-8DAE-4C1627C697AF}" destId="{A9FDA9C3-9A66-49EF-B932-24850B28FA40}" srcOrd="0" destOrd="0" presId="urn:microsoft.com/office/officeart/2005/8/layout/process2"/>
    <dgm:cxn modelId="{3B5871E5-8238-4655-97CF-E1D898B7D768}" type="presOf" srcId="{8566C0E5-5A76-4F55-95C9-86AC45025F01}" destId="{F74CD853-1D5D-402A-BE7F-699FD58E3B27}" srcOrd="0" destOrd="0" presId="urn:microsoft.com/office/officeart/2005/8/layout/process2"/>
    <dgm:cxn modelId="{1C679CB7-36A9-4C37-B99A-84CE60357158}" type="presOf" srcId="{612D1011-96E9-42D5-B920-B5ED42B5D94A}" destId="{96093A59-6FF6-48A0-8A87-B90310F7051C}" srcOrd="0" destOrd="0" presId="urn:microsoft.com/office/officeart/2005/8/layout/process2"/>
    <dgm:cxn modelId="{4B065E89-DF66-4DF3-A998-8BF8157760AA}" srcId="{3249160F-D10C-4F26-95F6-D1F45DEC4421}" destId="{3C13BD24-5016-4E05-9CD6-9ABDA8B739BC}" srcOrd="1" destOrd="0" parTransId="{02A54CA7-1AFE-467E-BBF6-AB4A3B075AE9}" sibTransId="{502B68AF-3DAF-4524-B8D9-F585E549B825}"/>
    <dgm:cxn modelId="{BC94D1BE-D6F9-4E74-A029-861ECC92C40C}" type="presOf" srcId="{F65DCBE6-CDA2-4D4A-BC2C-9F19F9743CE9}" destId="{9FC7A074-9591-41E9-AB12-7B9B67AE7931}" srcOrd="0" destOrd="0" presId="urn:microsoft.com/office/officeart/2005/8/layout/process2"/>
    <dgm:cxn modelId="{A34AA69E-FEB2-417E-9D78-80C929CCC972}" type="presOf" srcId="{3C13BD24-5016-4E05-9CD6-9ABDA8B739BC}" destId="{FE04D8C5-05C0-4729-A5EC-BC63D1DC74D7}" srcOrd="0" destOrd="0" presId="urn:microsoft.com/office/officeart/2005/8/layout/process2"/>
    <dgm:cxn modelId="{85044D97-F252-484E-BBFD-A6F191073275}" type="presOf" srcId="{502B68AF-3DAF-4524-B8D9-F585E549B825}" destId="{421F270E-4627-4116-976C-7C6EA433A9F6}" srcOrd="0" destOrd="0" presId="urn:microsoft.com/office/officeart/2005/8/layout/process2"/>
    <dgm:cxn modelId="{BC238D7A-2AFA-4CC5-805A-5982A3A1F7B5}" type="presOf" srcId="{9F34CD74-E777-4AE2-A3B7-24C17AA12B36}" destId="{363D496B-F65F-4B64-A69C-41565F2C2064}" srcOrd="0" destOrd="0" presId="urn:microsoft.com/office/officeart/2005/8/layout/process2"/>
    <dgm:cxn modelId="{70105FBB-6CED-48F3-B965-49CB91022CB2}" type="presOf" srcId="{502B68AF-3DAF-4524-B8D9-F585E549B825}" destId="{4DE4EE21-87DF-4957-95F9-BB244A49A40B}" srcOrd="1" destOrd="0" presId="urn:microsoft.com/office/officeart/2005/8/layout/process2"/>
    <dgm:cxn modelId="{8DCA1FEC-0869-43EF-92E6-DD38981CE7C4}" type="presOf" srcId="{612D1011-96E9-42D5-B920-B5ED42B5D94A}" destId="{28347AA6-745F-4159-A0D5-5CD968B46CF4}" srcOrd="1" destOrd="0" presId="urn:microsoft.com/office/officeart/2005/8/layout/process2"/>
    <dgm:cxn modelId="{82A01AE1-282E-4AB1-BB5D-3420A4CE44BE}" type="presOf" srcId="{3249160F-D10C-4F26-95F6-D1F45DEC4421}" destId="{0D8132BA-0A6C-408D-AC8E-32853AFEDD96}" srcOrd="0" destOrd="0" presId="urn:microsoft.com/office/officeart/2005/8/layout/process2"/>
    <dgm:cxn modelId="{5B5F1D3A-7A70-4386-A50A-BA44AD586F40}" srcId="{3249160F-D10C-4F26-95F6-D1F45DEC4421}" destId="{9F34CD74-E777-4AE2-A3B7-24C17AA12B36}" srcOrd="0" destOrd="0" parTransId="{BE785E8E-3045-41ED-9472-DBBE124857C4}" sibTransId="{8566C0E5-5A76-4F55-95C9-86AC45025F01}"/>
    <dgm:cxn modelId="{332CD968-841B-47E7-8222-11EDABAD23BF}" srcId="{3249160F-D10C-4F26-95F6-D1F45DEC4421}" destId="{AAFF27FC-694E-4D36-8DAE-4C1627C697AF}" srcOrd="3" destOrd="0" parTransId="{B340C821-EECC-4AAB-9CD6-21DF991C332C}" sibTransId="{9D12FAF9-0A1B-489F-BF2B-A2157C1DD2E8}"/>
    <dgm:cxn modelId="{3AD24F51-2B8F-4722-B7B7-D1DB8F1D2E47}" type="presOf" srcId="{8566C0E5-5A76-4F55-95C9-86AC45025F01}" destId="{8457649A-FA31-4ED2-B5C4-6CEB08A155A0}" srcOrd="1" destOrd="0" presId="urn:microsoft.com/office/officeart/2005/8/layout/process2"/>
    <dgm:cxn modelId="{78286774-1662-4AA5-9CC4-095DF4749136}" type="presParOf" srcId="{0D8132BA-0A6C-408D-AC8E-32853AFEDD96}" destId="{363D496B-F65F-4B64-A69C-41565F2C2064}" srcOrd="0" destOrd="0" presId="urn:microsoft.com/office/officeart/2005/8/layout/process2"/>
    <dgm:cxn modelId="{47BDB3EA-38B4-45A1-987B-79EF7A0BEC22}" type="presParOf" srcId="{0D8132BA-0A6C-408D-AC8E-32853AFEDD96}" destId="{F74CD853-1D5D-402A-BE7F-699FD58E3B27}" srcOrd="1" destOrd="0" presId="urn:microsoft.com/office/officeart/2005/8/layout/process2"/>
    <dgm:cxn modelId="{8F1D009D-83E1-462D-ADF6-B479649ADB48}" type="presParOf" srcId="{F74CD853-1D5D-402A-BE7F-699FD58E3B27}" destId="{8457649A-FA31-4ED2-B5C4-6CEB08A155A0}" srcOrd="0" destOrd="0" presId="urn:microsoft.com/office/officeart/2005/8/layout/process2"/>
    <dgm:cxn modelId="{19CC948E-5C72-46B1-A9B9-39316C6F9482}" type="presParOf" srcId="{0D8132BA-0A6C-408D-AC8E-32853AFEDD96}" destId="{FE04D8C5-05C0-4729-A5EC-BC63D1DC74D7}" srcOrd="2" destOrd="0" presId="urn:microsoft.com/office/officeart/2005/8/layout/process2"/>
    <dgm:cxn modelId="{60ACEFD1-7E9A-4371-A10E-4BF67A300056}" type="presParOf" srcId="{0D8132BA-0A6C-408D-AC8E-32853AFEDD96}" destId="{421F270E-4627-4116-976C-7C6EA433A9F6}" srcOrd="3" destOrd="0" presId="urn:microsoft.com/office/officeart/2005/8/layout/process2"/>
    <dgm:cxn modelId="{9C605625-2564-401E-817B-B6D27E3388D4}" type="presParOf" srcId="{421F270E-4627-4116-976C-7C6EA433A9F6}" destId="{4DE4EE21-87DF-4957-95F9-BB244A49A40B}" srcOrd="0" destOrd="0" presId="urn:microsoft.com/office/officeart/2005/8/layout/process2"/>
    <dgm:cxn modelId="{0E61DA18-9F23-4E92-BAF5-A3D0D9123FB6}" type="presParOf" srcId="{0D8132BA-0A6C-408D-AC8E-32853AFEDD96}" destId="{9FC7A074-9591-41E9-AB12-7B9B67AE7931}" srcOrd="4" destOrd="0" presId="urn:microsoft.com/office/officeart/2005/8/layout/process2"/>
    <dgm:cxn modelId="{A4F49845-0D8E-4656-AD3A-613E5528CF99}" type="presParOf" srcId="{0D8132BA-0A6C-408D-AC8E-32853AFEDD96}" destId="{96093A59-6FF6-48A0-8A87-B90310F7051C}" srcOrd="5" destOrd="0" presId="urn:microsoft.com/office/officeart/2005/8/layout/process2"/>
    <dgm:cxn modelId="{63AE8F84-4FA4-4A9C-8C85-9753519FE296}" type="presParOf" srcId="{96093A59-6FF6-48A0-8A87-B90310F7051C}" destId="{28347AA6-745F-4159-A0D5-5CD968B46CF4}" srcOrd="0" destOrd="0" presId="urn:microsoft.com/office/officeart/2005/8/layout/process2"/>
    <dgm:cxn modelId="{9E5199CE-7C3C-4A28-A628-B30384577EF7}" type="presParOf" srcId="{0D8132BA-0A6C-408D-AC8E-32853AFEDD96}" destId="{A9FDA9C3-9A66-49EF-B932-24850B28FA40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463DD1-D8B6-43B0-B2E5-096D9E8A1A3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s-EC"/>
        </a:p>
      </dgm:t>
    </dgm:pt>
    <dgm:pt modelId="{44DA2F0D-CA14-4956-9B37-ACA6DCC272C3}">
      <dgm:prSet phldrT="[Texto]" custT="1"/>
      <dgm:spPr>
        <a:solidFill>
          <a:srgbClr val="92D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400" dirty="0" err="1" smtClean="0"/>
            <a:t>Franquiciante</a:t>
          </a:r>
          <a:endParaRPr lang="es-EC" sz="2400" dirty="0"/>
        </a:p>
      </dgm:t>
    </dgm:pt>
    <dgm:pt modelId="{D794D66B-7CB7-4D4A-966B-102FC4F76001}" type="parTrans" cxnId="{197A3688-6C13-42A4-B422-79D7A6D3BFBD}">
      <dgm:prSet/>
      <dgm:spPr/>
      <dgm:t>
        <a:bodyPr/>
        <a:lstStyle/>
        <a:p>
          <a:endParaRPr lang="es-EC"/>
        </a:p>
      </dgm:t>
    </dgm:pt>
    <dgm:pt modelId="{605211C5-140E-4E39-A3F3-724AB5CF8BA5}" type="sibTrans" cxnId="{197A3688-6C13-42A4-B422-79D7A6D3BFBD}">
      <dgm:prSet/>
      <dgm:spPr/>
      <dgm:t>
        <a:bodyPr/>
        <a:lstStyle/>
        <a:p>
          <a:endParaRPr lang="es-EC"/>
        </a:p>
      </dgm:t>
    </dgm:pt>
    <dgm:pt modelId="{9802B9EA-5287-4F97-B0C7-7F8D0EB78F1A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1800" dirty="0" smtClean="0"/>
            <a:t>Ente autorizado</a:t>
          </a:r>
          <a:endParaRPr lang="es-EC" sz="1800" dirty="0"/>
        </a:p>
      </dgm:t>
    </dgm:pt>
    <dgm:pt modelId="{E0DD3C5B-C6BB-408A-8AE4-7B894CCC31AF}" type="parTrans" cxnId="{A30DFAF6-4FE1-4262-AB45-31287ADB9735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A15336FF-D516-41C1-884B-AE1A78348899}" type="sibTrans" cxnId="{A30DFAF6-4FE1-4262-AB45-31287ADB9735}">
      <dgm:prSet/>
      <dgm:spPr/>
      <dgm:t>
        <a:bodyPr/>
        <a:lstStyle/>
        <a:p>
          <a:endParaRPr lang="es-EC"/>
        </a:p>
      </dgm:t>
    </dgm:pt>
    <dgm:pt modelId="{CCA6E44A-ABAE-41FB-BD00-D1306032837C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1800" dirty="0" smtClean="0"/>
            <a:t>Transferir</a:t>
          </a:r>
          <a:endParaRPr lang="es-EC" sz="1800" dirty="0"/>
        </a:p>
      </dgm:t>
    </dgm:pt>
    <dgm:pt modelId="{3CE0D4F1-D5C5-4600-980F-EBE0F877A10B}" type="parTrans" cxnId="{32642FCE-79AC-4082-A35B-B8E773A8B351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9CD7DA3B-3DDA-43AD-ABC9-07CD032F6DB9}" type="sibTrans" cxnId="{32642FCE-79AC-4082-A35B-B8E773A8B351}">
      <dgm:prSet/>
      <dgm:spPr/>
      <dgm:t>
        <a:bodyPr/>
        <a:lstStyle/>
        <a:p>
          <a:endParaRPr lang="es-EC"/>
        </a:p>
      </dgm:t>
    </dgm:pt>
    <dgm:pt modelId="{43DBBD5E-BAEE-4F6B-BFE8-A72E051A3626}">
      <dgm:prSet phldrT="[Texto]" custT="1"/>
      <dgm:spPr>
        <a:solidFill>
          <a:srgbClr val="92D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400" dirty="0" smtClean="0"/>
            <a:t>Franquiciado</a:t>
          </a:r>
          <a:endParaRPr lang="es-EC" sz="2400" dirty="0"/>
        </a:p>
      </dgm:t>
    </dgm:pt>
    <dgm:pt modelId="{53BC2C01-A4E9-4271-85FB-C89E67A82D6E}" type="parTrans" cxnId="{CCA270A5-584E-4154-A828-90284071CECC}">
      <dgm:prSet/>
      <dgm:spPr/>
      <dgm:t>
        <a:bodyPr/>
        <a:lstStyle/>
        <a:p>
          <a:endParaRPr lang="es-EC"/>
        </a:p>
      </dgm:t>
    </dgm:pt>
    <dgm:pt modelId="{014C6EBB-CFB6-4E40-A585-98045BD9B761}" type="sibTrans" cxnId="{CCA270A5-584E-4154-A828-90284071CECC}">
      <dgm:prSet/>
      <dgm:spPr/>
      <dgm:t>
        <a:bodyPr/>
        <a:lstStyle/>
        <a:p>
          <a:endParaRPr lang="es-EC"/>
        </a:p>
      </dgm:t>
    </dgm:pt>
    <dgm:pt modelId="{E21DC296-B699-4A2F-926F-DB1C805AECFF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1800" dirty="0" smtClean="0"/>
            <a:t>Pago de regalías</a:t>
          </a:r>
          <a:endParaRPr lang="es-EC" sz="1800" dirty="0"/>
        </a:p>
      </dgm:t>
    </dgm:pt>
    <dgm:pt modelId="{6FC51CEC-2155-486C-9BCB-5BA63E12560B}" type="parTrans" cxnId="{6CEAADE0-E2F4-423D-A212-E60CDB0DB95D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F23A883C-C858-4895-ABFE-9EC5F848C3EF}" type="sibTrans" cxnId="{6CEAADE0-E2F4-423D-A212-E60CDB0DB95D}">
      <dgm:prSet/>
      <dgm:spPr/>
      <dgm:t>
        <a:bodyPr/>
        <a:lstStyle/>
        <a:p>
          <a:endParaRPr lang="es-EC"/>
        </a:p>
      </dgm:t>
    </dgm:pt>
    <dgm:pt modelId="{7CD99612-8369-4B82-BEBD-35755B9059C5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1800" dirty="0" smtClean="0"/>
            <a:t>Protección</a:t>
          </a:r>
          <a:endParaRPr lang="es-EC" sz="1800" dirty="0"/>
        </a:p>
      </dgm:t>
    </dgm:pt>
    <dgm:pt modelId="{D37CEFBD-5F7C-43F2-B38C-9A3435FE5F6F}" type="parTrans" cxnId="{800290FE-C937-4A88-9D53-28DC350E4726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BEE3C8F0-B1DC-4182-9564-8501ACB55799}" type="sibTrans" cxnId="{800290FE-C937-4A88-9D53-28DC350E4726}">
      <dgm:prSet/>
      <dgm:spPr/>
      <dgm:t>
        <a:bodyPr/>
        <a:lstStyle/>
        <a:p>
          <a:endParaRPr lang="es-EC"/>
        </a:p>
      </dgm:t>
    </dgm:pt>
    <dgm:pt modelId="{8412A69E-C17E-4151-BD6B-F650D280620A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1800" dirty="0" smtClean="0"/>
            <a:t>Asistencia </a:t>
          </a:r>
        </a:p>
        <a:p>
          <a:r>
            <a:rPr lang="es-EC" sz="1800" dirty="0" smtClean="0"/>
            <a:t>Capacitación</a:t>
          </a:r>
          <a:endParaRPr lang="es-EC" sz="1800" dirty="0"/>
        </a:p>
      </dgm:t>
    </dgm:pt>
    <dgm:pt modelId="{11A7BCBD-9889-47D1-8F24-77F4F3EBE175}" type="parTrans" cxnId="{E5D7D590-4D5B-4811-B4F7-B9176B117CF1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45C4024E-2AE7-43E7-AEC2-4709F695E47D}" type="sibTrans" cxnId="{E5D7D590-4D5B-4811-B4F7-B9176B117CF1}">
      <dgm:prSet/>
      <dgm:spPr/>
      <dgm:t>
        <a:bodyPr/>
        <a:lstStyle/>
        <a:p>
          <a:endParaRPr lang="es-EC"/>
        </a:p>
      </dgm:t>
    </dgm:pt>
    <dgm:pt modelId="{594E26EF-30C2-4ADA-B27B-54FB1ACE0AC4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1800" dirty="0" smtClean="0"/>
            <a:t>Inspección</a:t>
          </a:r>
          <a:endParaRPr lang="es-EC" sz="1800" dirty="0"/>
        </a:p>
      </dgm:t>
    </dgm:pt>
    <dgm:pt modelId="{D4C65256-3701-4975-BB7D-A81D6F7705BB}" type="parTrans" cxnId="{F975FA28-F963-4AB2-83F9-A347C8161067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4DC438A8-7779-4CAA-8D44-B9EFE00ED8F2}" type="sibTrans" cxnId="{F975FA28-F963-4AB2-83F9-A347C8161067}">
      <dgm:prSet/>
      <dgm:spPr/>
      <dgm:t>
        <a:bodyPr/>
        <a:lstStyle/>
        <a:p>
          <a:endParaRPr lang="es-EC"/>
        </a:p>
      </dgm:t>
    </dgm:pt>
    <dgm:pt modelId="{697D11F3-624F-4319-99E8-D4FD7E0FF4AB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1800" dirty="0" smtClean="0"/>
            <a:t>Venta exclusiva</a:t>
          </a:r>
        </a:p>
      </dgm:t>
    </dgm:pt>
    <dgm:pt modelId="{36A17DF2-2D49-4504-B9C8-68BF63B7E566}" type="parTrans" cxnId="{E1527B5D-EFD5-4C7D-A3E5-0995ACCA5F8C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2E990F8C-959E-4206-9E95-9EAE8AE2F937}" type="sibTrans" cxnId="{E1527B5D-EFD5-4C7D-A3E5-0995ACCA5F8C}">
      <dgm:prSet/>
      <dgm:spPr/>
      <dgm:t>
        <a:bodyPr/>
        <a:lstStyle/>
        <a:p>
          <a:endParaRPr lang="es-EC"/>
        </a:p>
      </dgm:t>
    </dgm:pt>
    <dgm:pt modelId="{C9A8A7C0-CA35-4D1E-8751-A99704221EA8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1800" dirty="0" smtClean="0"/>
            <a:t>Cumplir condiciones</a:t>
          </a:r>
          <a:endParaRPr lang="es-EC" sz="1800" dirty="0"/>
        </a:p>
      </dgm:t>
    </dgm:pt>
    <dgm:pt modelId="{1D1CDF87-531E-4ACC-A421-DA09FA6701B2}" type="parTrans" cxnId="{A75EB537-6DD1-4E39-ADF5-A53231B03E0B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204AB6EC-543C-4B58-8455-07C47C3B9F10}" type="sibTrans" cxnId="{A75EB537-6DD1-4E39-ADF5-A53231B03E0B}">
      <dgm:prSet/>
      <dgm:spPr/>
      <dgm:t>
        <a:bodyPr/>
        <a:lstStyle/>
        <a:p>
          <a:endParaRPr lang="es-EC"/>
        </a:p>
      </dgm:t>
    </dgm:pt>
    <dgm:pt modelId="{A6F685E4-98D8-479D-978E-8FF064A24259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1800" dirty="0" smtClean="0"/>
            <a:t>Publicidad</a:t>
          </a:r>
          <a:endParaRPr lang="es-EC" sz="1800" dirty="0"/>
        </a:p>
      </dgm:t>
    </dgm:pt>
    <dgm:pt modelId="{B08D8B7A-CE30-45DF-B653-9B3522541901}" type="parTrans" cxnId="{BBB5C7AE-39DB-4D13-9D2F-800B2BC3BDF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4E5F0AD7-9EE8-482F-A854-5E463F3273CC}" type="sibTrans" cxnId="{BBB5C7AE-39DB-4D13-9D2F-800B2BC3BDF9}">
      <dgm:prSet/>
      <dgm:spPr/>
      <dgm:t>
        <a:bodyPr/>
        <a:lstStyle/>
        <a:p>
          <a:endParaRPr lang="es-EC"/>
        </a:p>
      </dgm:t>
    </dgm:pt>
    <dgm:pt modelId="{45FDF10B-CD28-42B1-88D5-E10F384286CA}" type="pres">
      <dgm:prSet presAssocID="{B0463DD1-D8B6-43B0-B2E5-096D9E8A1A3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C679B7DA-81DD-4AA7-87AC-725E1C469AAA}" type="pres">
      <dgm:prSet presAssocID="{44DA2F0D-CA14-4956-9B37-ACA6DCC272C3}" presName="roo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078C4AB3-0EC3-4435-B236-61A67B8805B4}" type="pres">
      <dgm:prSet presAssocID="{44DA2F0D-CA14-4956-9B37-ACA6DCC272C3}" presName="root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94CCF27B-B498-4C63-AEB0-4BEB5B80A2C6}" type="pres">
      <dgm:prSet presAssocID="{44DA2F0D-CA14-4956-9B37-ACA6DCC272C3}" presName="rootText" presStyleLbl="node1" presStyleIdx="0" presStyleCnt="2" custScaleX="163476" custLinFactNeighborX="-38452" custLinFactNeighborY="3183"/>
      <dgm:spPr/>
      <dgm:t>
        <a:bodyPr/>
        <a:lstStyle/>
        <a:p>
          <a:endParaRPr lang="es-EC"/>
        </a:p>
      </dgm:t>
    </dgm:pt>
    <dgm:pt modelId="{72694D07-3004-42CF-9C94-D65589065103}" type="pres">
      <dgm:prSet presAssocID="{44DA2F0D-CA14-4956-9B37-ACA6DCC272C3}" presName="rootConnector" presStyleLbl="node1" presStyleIdx="0" presStyleCnt="2"/>
      <dgm:spPr/>
      <dgm:t>
        <a:bodyPr/>
        <a:lstStyle/>
        <a:p>
          <a:endParaRPr lang="es-EC"/>
        </a:p>
      </dgm:t>
    </dgm:pt>
    <dgm:pt modelId="{E88CDFDC-1BB7-4F28-B408-BEAF7F067982}" type="pres">
      <dgm:prSet presAssocID="{44DA2F0D-CA14-4956-9B37-ACA6DCC272C3}" presName="childShap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64F47ED1-10DC-4108-97B7-FD15DC1D2B66}" type="pres">
      <dgm:prSet presAssocID="{E0DD3C5B-C6BB-408A-8AE4-7B894CCC31AF}" presName="Name13" presStyleLbl="parChTrans1D2" presStyleIdx="0" presStyleCnt="9"/>
      <dgm:spPr/>
      <dgm:t>
        <a:bodyPr/>
        <a:lstStyle/>
        <a:p>
          <a:endParaRPr lang="es-EC"/>
        </a:p>
      </dgm:t>
    </dgm:pt>
    <dgm:pt modelId="{51B75A72-D765-4CC2-9658-6938CAE34F8F}" type="pres">
      <dgm:prSet presAssocID="{9802B9EA-5287-4F97-B0C7-7F8D0EB78F1A}" presName="childText" presStyleLbl="bgAcc1" presStyleIdx="0" presStyleCnt="9" custScaleX="155018" custLinFactNeighborX="-48065" custLinFactNeighborY="30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7542A0-74F8-400B-9A42-567C5ED35E07}" type="pres">
      <dgm:prSet presAssocID="{3CE0D4F1-D5C5-4600-980F-EBE0F877A10B}" presName="Name13" presStyleLbl="parChTrans1D2" presStyleIdx="1" presStyleCnt="9"/>
      <dgm:spPr/>
      <dgm:t>
        <a:bodyPr/>
        <a:lstStyle/>
        <a:p>
          <a:endParaRPr lang="es-EC"/>
        </a:p>
      </dgm:t>
    </dgm:pt>
    <dgm:pt modelId="{BF9CCF47-2471-4F71-B235-D9EBEBB64C4C}" type="pres">
      <dgm:prSet presAssocID="{CCA6E44A-ABAE-41FB-BD00-D1306032837C}" presName="childText" presStyleLbl="bgAcc1" presStyleIdx="1" presStyleCnt="9" custScaleX="155018" custLinFactNeighborX="-48065" custLinFactNeighborY="30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D25C2C-F042-4AD2-9AB0-C43EB9625C7C}" type="pres">
      <dgm:prSet presAssocID="{11A7BCBD-9889-47D1-8F24-77F4F3EBE175}" presName="Name13" presStyleLbl="parChTrans1D2" presStyleIdx="2" presStyleCnt="9"/>
      <dgm:spPr/>
      <dgm:t>
        <a:bodyPr/>
        <a:lstStyle/>
        <a:p>
          <a:endParaRPr lang="es-EC"/>
        </a:p>
      </dgm:t>
    </dgm:pt>
    <dgm:pt modelId="{FAD49F7D-F0AF-473E-B11A-88A98C8D3D26}" type="pres">
      <dgm:prSet presAssocID="{8412A69E-C17E-4151-BD6B-F650D280620A}" presName="childText" presStyleLbl="bgAcc1" presStyleIdx="2" presStyleCnt="9" custScaleX="155018" custLinFactNeighborX="-48065" custLinFactNeighborY="30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9AC6FD-CAC0-4D2E-937B-327CF02E74DF}" type="pres">
      <dgm:prSet presAssocID="{D4C65256-3701-4975-BB7D-A81D6F7705BB}" presName="Name13" presStyleLbl="parChTrans1D2" presStyleIdx="3" presStyleCnt="9"/>
      <dgm:spPr/>
      <dgm:t>
        <a:bodyPr/>
        <a:lstStyle/>
        <a:p>
          <a:endParaRPr lang="es-EC"/>
        </a:p>
      </dgm:t>
    </dgm:pt>
    <dgm:pt modelId="{689CAE4D-EE3C-4721-95E8-6A7343717910}" type="pres">
      <dgm:prSet presAssocID="{594E26EF-30C2-4ADA-B27B-54FB1ACE0AC4}" presName="childText" presStyleLbl="bgAcc1" presStyleIdx="3" presStyleCnt="9" custScaleX="155018" custLinFactNeighborX="-48065" custLinFactNeighborY="30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7A5F9B-6C81-457C-9947-F61E57241864}" type="pres">
      <dgm:prSet presAssocID="{43DBBD5E-BAEE-4F6B-BFE8-A72E051A3626}" presName="roo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8C70FD49-F70F-4948-9202-B3EC4EF9E382}" type="pres">
      <dgm:prSet presAssocID="{43DBBD5E-BAEE-4F6B-BFE8-A72E051A3626}" presName="root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E435BDBF-D9F9-4B93-ADAC-9532F6A87E39}" type="pres">
      <dgm:prSet presAssocID="{43DBBD5E-BAEE-4F6B-BFE8-A72E051A3626}" presName="rootText" presStyleLbl="node1" presStyleIdx="1" presStyleCnt="2" custScaleX="163476" custLinFactNeighborX="33026" custLinFactNeighborY="-253"/>
      <dgm:spPr/>
      <dgm:t>
        <a:bodyPr/>
        <a:lstStyle/>
        <a:p>
          <a:endParaRPr lang="es-EC"/>
        </a:p>
      </dgm:t>
    </dgm:pt>
    <dgm:pt modelId="{6C117D20-C152-462B-B9B7-7DCCACC68EE3}" type="pres">
      <dgm:prSet presAssocID="{43DBBD5E-BAEE-4F6B-BFE8-A72E051A3626}" presName="rootConnector" presStyleLbl="node1" presStyleIdx="1" presStyleCnt="2"/>
      <dgm:spPr/>
      <dgm:t>
        <a:bodyPr/>
        <a:lstStyle/>
        <a:p>
          <a:endParaRPr lang="es-EC"/>
        </a:p>
      </dgm:t>
    </dgm:pt>
    <dgm:pt modelId="{607657CD-D59D-4ED2-B6C2-A8735EA08192}" type="pres">
      <dgm:prSet presAssocID="{43DBBD5E-BAEE-4F6B-BFE8-A72E051A3626}" presName="childShap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C0C26BB7-633A-4BC9-8B20-8A482E27444D}" type="pres">
      <dgm:prSet presAssocID="{6FC51CEC-2155-486C-9BCB-5BA63E12560B}" presName="Name13" presStyleLbl="parChTrans1D2" presStyleIdx="4" presStyleCnt="9"/>
      <dgm:spPr/>
      <dgm:t>
        <a:bodyPr/>
        <a:lstStyle/>
        <a:p>
          <a:endParaRPr lang="es-EC"/>
        </a:p>
      </dgm:t>
    </dgm:pt>
    <dgm:pt modelId="{B9AEC11B-FFA1-4B92-B275-151A6A874420}" type="pres">
      <dgm:prSet presAssocID="{E21DC296-B699-4A2F-926F-DB1C805AECFF}" presName="childText" presStyleLbl="bgAcc1" presStyleIdx="4" presStyleCnt="9" custScaleX="155018" custLinFactNeighborX="41283" custLinFactNeighborY="-2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DD5017-ECCB-4837-A5F6-95514793CD05}" type="pres">
      <dgm:prSet presAssocID="{36A17DF2-2D49-4504-B9C8-68BF63B7E566}" presName="Name13" presStyleLbl="parChTrans1D2" presStyleIdx="5" presStyleCnt="9"/>
      <dgm:spPr/>
      <dgm:t>
        <a:bodyPr/>
        <a:lstStyle/>
        <a:p>
          <a:endParaRPr lang="es-EC"/>
        </a:p>
      </dgm:t>
    </dgm:pt>
    <dgm:pt modelId="{79D389D4-1F7F-4387-9F4E-4CAC69A98FF8}" type="pres">
      <dgm:prSet presAssocID="{697D11F3-624F-4319-99E8-D4FD7E0FF4AB}" presName="childText" presStyleLbl="bgAcc1" presStyleIdx="5" presStyleCnt="9" custScaleX="155018" custLinFactNeighborX="41283" custLinFactNeighborY="-2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3C259C-67AA-4FAF-8F5B-B940EF2E8306}" type="pres">
      <dgm:prSet presAssocID="{D37CEFBD-5F7C-43F2-B38C-9A3435FE5F6F}" presName="Name13" presStyleLbl="parChTrans1D2" presStyleIdx="6" presStyleCnt="9"/>
      <dgm:spPr/>
      <dgm:t>
        <a:bodyPr/>
        <a:lstStyle/>
        <a:p>
          <a:endParaRPr lang="es-EC"/>
        </a:p>
      </dgm:t>
    </dgm:pt>
    <dgm:pt modelId="{B833EB7F-566A-4A35-9998-2494B13DA57E}" type="pres">
      <dgm:prSet presAssocID="{7CD99612-8369-4B82-BEBD-35755B9059C5}" presName="childText" presStyleLbl="bgAcc1" presStyleIdx="6" presStyleCnt="9" custScaleX="155018" custLinFactNeighborX="41283" custLinFactNeighborY="-2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7CE4E0-582B-4C96-BE77-EDB0BC0AF29B}" type="pres">
      <dgm:prSet presAssocID="{B08D8B7A-CE30-45DF-B653-9B3522541901}" presName="Name13" presStyleLbl="parChTrans1D2" presStyleIdx="7" presStyleCnt="9"/>
      <dgm:spPr/>
      <dgm:t>
        <a:bodyPr/>
        <a:lstStyle/>
        <a:p>
          <a:endParaRPr lang="es-EC"/>
        </a:p>
      </dgm:t>
    </dgm:pt>
    <dgm:pt modelId="{892C69F1-24F4-4F7B-A6D0-5B5FF40DFEB5}" type="pres">
      <dgm:prSet presAssocID="{A6F685E4-98D8-479D-978E-8FF064A24259}" presName="childText" presStyleLbl="bgAcc1" presStyleIdx="7" presStyleCnt="9" custScaleX="155018" custLinFactNeighborX="41283" custLinFactNeighborY="-2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2A2F23-7329-430B-ABA0-F108B2CB257A}" type="pres">
      <dgm:prSet presAssocID="{1D1CDF87-531E-4ACC-A421-DA09FA6701B2}" presName="Name13" presStyleLbl="parChTrans1D2" presStyleIdx="8" presStyleCnt="9"/>
      <dgm:spPr/>
      <dgm:t>
        <a:bodyPr/>
        <a:lstStyle/>
        <a:p>
          <a:endParaRPr lang="es-EC"/>
        </a:p>
      </dgm:t>
    </dgm:pt>
    <dgm:pt modelId="{80CD2C2D-A607-4573-BA85-77B6B9E4F009}" type="pres">
      <dgm:prSet presAssocID="{C9A8A7C0-CA35-4D1E-8751-A99704221EA8}" presName="childText" presStyleLbl="bgAcc1" presStyleIdx="8" presStyleCnt="9" custScaleX="155018" custLinFactNeighborX="41283" custLinFactNeighborY="-2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D60F7CF-8C78-4BE2-9768-09E27B25577F}" type="presOf" srcId="{D37CEFBD-5F7C-43F2-B38C-9A3435FE5F6F}" destId="{443C259C-67AA-4FAF-8F5B-B940EF2E8306}" srcOrd="0" destOrd="0" presId="urn:microsoft.com/office/officeart/2005/8/layout/hierarchy3"/>
    <dgm:cxn modelId="{DC813645-46EB-42CF-850F-AC312A8F44FD}" type="presOf" srcId="{3CE0D4F1-D5C5-4600-980F-EBE0F877A10B}" destId="{9D7542A0-74F8-400B-9A42-567C5ED35E07}" srcOrd="0" destOrd="0" presId="urn:microsoft.com/office/officeart/2005/8/layout/hierarchy3"/>
    <dgm:cxn modelId="{5C455588-C0FD-4F22-AC6A-B6100A5BF98D}" type="presOf" srcId="{B0463DD1-D8B6-43B0-B2E5-096D9E8A1A39}" destId="{45FDF10B-CD28-42B1-88D5-E10F384286CA}" srcOrd="0" destOrd="0" presId="urn:microsoft.com/office/officeart/2005/8/layout/hierarchy3"/>
    <dgm:cxn modelId="{07CD50E2-8CBE-4DE0-BE6F-12AD72BEE462}" type="presOf" srcId="{E21DC296-B699-4A2F-926F-DB1C805AECFF}" destId="{B9AEC11B-FFA1-4B92-B275-151A6A874420}" srcOrd="0" destOrd="0" presId="urn:microsoft.com/office/officeart/2005/8/layout/hierarchy3"/>
    <dgm:cxn modelId="{197A3688-6C13-42A4-B422-79D7A6D3BFBD}" srcId="{B0463DD1-D8B6-43B0-B2E5-096D9E8A1A39}" destId="{44DA2F0D-CA14-4956-9B37-ACA6DCC272C3}" srcOrd="0" destOrd="0" parTransId="{D794D66B-7CB7-4D4A-966B-102FC4F76001}" sibTransId="{605211C5-140E-4E39-A3F3-724AB5CF8BA5}"/>
    <dgm:cxn modelId="{4AFDE3A9-5A0A-44FC-BE2F-6D3BEF60071F}" type="presOf" srcId="{7CD99612-8369-4B82-BEBD-35755B9059C5}" destId="{B833EB7F-566A-4A35-9998-2494B13DA57E}" srcOrd="0" destOrd="0" presId="urn:microsoft.com/office/officeart/2005/8/layout/hierarchy3"/>
    <dgm:cxn modelId="{CCA270A5-584E-4154-A828-90284071CECC}" srcId="{B0463DD1-D8B6-43B0-B2E5-096D9E8A1A39}" destId="{43DBBD5E-BAEE-4F6B-BFE8-A72E051A3626}" srcOrd="1" destOrd="0" parTransId="{53BC2C01-A4E9-4271-85FB-C89E67A82D6E}" sibTransId="{014C6EBB-CFB6-4E40-A585-98045BD9B761}"/>
    <dgm:cxn modelId="{6CEAADE0-E2F4-423D-A212-E60CDB0DB95D}" srcId="{43DBBD5E-BAEE-4F6B-BFE8-A72E051A3626}" destId="{E21DC296-B699-4A2F-926F-DB1C805AECFF}" srcOrd="0" destOrd="0" parTransId="{6FC51CEC-2155-486C-9BCB-5BA63E12560B}" sibTransId="{F23A883C-C858-4895-ABFE-9EC5F848C3EF}"/>
    <dgm:cxn modelId="{A94223C3-1172-4305-B529-E227880EDA66}" type="presOf" srcId="{CCA6E44A-ABAE-41FB-BD00-D1306032837C}" destId="{BF9CCF47-2471-4F71-B235-D9EBEBB64C4C}" srcOrd="0" destOrd="0" presId="urn:microsoft.com/office/officeart/2005/8/layout/hierarchy3"/>
    <dgm:cxn modelId="{E73A01AB-D9B0-45F4-BF6D-EA8EA3441D74}" type="presOf" srcId="{594E26EF-30C2-4ADA-B27B-54FB1ACE0AC4}" destId="{689CAE4D-EE3C-4721-95E8-6A7343717910}" srcOrd="0" destOrd="0" presId="urn:microsoft.com/office/officeart/2005/8/layout/hierarchy3"/>
    <dgm:cxn modelId="{3E804F9E-F6F1-4790-8DA1-AF722AA3F53C}" type="presOf" srcId="{43DBBD5E-BAEE-4F6B-BFE8-A72E051A3626}" destId="{6C117D20-C152-462B-B9B7-7DCCACC68EE3}" srcOrd="1" destOrd="0" presId="urn:microsoft.com/office/officeart/2005/8/layout/hierarchy3"/>
    <dgm:cxn modelId="{8E529972-349F-47B6-BC40-522C25B55E28}" type="presOf" srcId="{43DBBD5E-BAEE-4F6B-BFE8-A72E051A3626}" destId="{E435BDBF-D9F9-4B93-ADAC-9532F6A87E39}" srcOrd="0" destOrd="0" presId="urn:microsoft.com/office/officeart/2005/8/layout/hierarchy3"/>
    <dgm:cxn modelId="{6ECFD27C-C950-4714-A952-33A7DB3729F5}" type="presOf" srcId="{E0DD3C5B-C6BB-408A-8AE4-7B894CCC31AF}" destId="{64F47ED1-10DC-4108-97B7-FD15DC1D2B66}" srcOrd="0" destOrd="0" presId="urn:microsoft.com/office/officeart/2005/8/layout/hierarchy3"/>
    <dgm:cxn modelId="{26ADB4DF-127D-4212-A0C9-936D907588D9}" type="presOf" srcId="{44DA2F0D-CA14-4956-9B37-ACA6DCC272C3}" destId="{94CCF27B-B498-4C63-AEB0-4BEB5B80A2C6}" srcOrd="0" destOrd="0" presId="urn:microsoft.com/office/officeart/2005/8/layout/hierarchy3"/>
    <dgm:cxn modelId="{7615B5B2-5803-40E5-9249-FC37CF240C64}" type="presOf" srcId="{C9A8A7C0-CA35-4D1E-8751-A99704221EA8}" destId="{80CD2C2D-A607-4573-BA85-77B6B9E4F009}" srcOrd="0" destOrd="0" presId="urn:microsoft.com/office/officeart/2005/8/layout/hierarchy3"/>
    <dgm:cxn modelId="{2462379E-7BAA-4BB4-AE39-358FAB84FF2C}" type="presOf" srcId="{8412A69E-C17E-4151-BD6B-F650D280620A}" destId="{FAD49F7D-F0AF-473E-B11A-88A98C8D3D26}" srcOrd="0" destOrd="0" presId="urn:microsoft.com/office/officeart/2005/8/layout/hierarchy3"/>
    <dgm:cxn modelId="{47E1ADDC-642D-41F6-A243-FB13F6B2996E}" type="presOf" srcId="{11A7BCBD-9889-47D1-8F24-77F4F3EBE175}" destId="{F3D25C2C-F042-4AD2-9AB0-C43EB9625C7C}" srcOrd="0" destOrd="0" presId="urn:microsoft.com/office/officeart/2005/8/layout/hierarchy3"/>
    <dgm:cxn modelId="{800290FE-C937-4A88-9D53-28DC350E4726}" srcId="{43DBBD5E-BAEE-4F6B-BFE8-A72E051A3626}" destId="{7CD99612-8369-4B82-BEBD-35755B9059C5}" srcOrd="2" destOrd="0" parTransId="{D37CEFBD-5F7C-43F2-B38C-9A3435FE5F6F}" sibTransId="{BEE3C8F0-B1DC-4182-9564-8501ACB55799}"/>
    <dgm:cxn modelId="{E1527B5D-EFD5-4C7D-A3E5-0995ACCA5F8C}" srcId="{43DBBD5E-BAEE-4F6B-BFE8-A72E051A3626}" destId="{697D11F3-624F-4319-99E8-D4FD7E0FF4AB}" srcOrd="1" destOrd="0" parTransId="{36A17DF2-2D49-4504-B9C8-68BF63B7E566}" sibTransId="{2E990F8C-959E-4206-9E95-9EAE8AE2F937}"/>
    <dgm:cxn modelId="{32642FCE-79AC-4082-A35B-B8E773A8B351}" srcId="{44DA2F0D-CA14-4956-9B37-ACA6DCC272C3}" destId="{CCA6E44A-ABAE-41FB-BD00-D1306032837C}" srcOrd="1" destOrd="0" parTransId="{3CE0D4F1-D5C5-4600-980F-EBE0F877A10B}" sibTransId="{9CD7DA3B-3DDA-43AD-ABC9-07CD032F6DB9}"/>
    <dgm:cxn modelId="{920F856B-9581-45C1-8187-461CDFA75564}" type="presOf" srcId="{9802B9EA-5287-4F97-B0C7-7F8D0EB78F1A}" destId="{51B75A72-D765-4CC2-9658-6938CAE34F8F}" srcOrd="0" destOrd="0" presId="urn:microsoft.com/office/officeart/2005/8/layout/hierarchy3"/>
    <dgm:cxn modelId="{5F2D790D-2C6B-4171-A3B3-DEFDA6F203D9}" type="presOf" srcId="{A6F685E4-98D8-479D-978E-8FF064A24259}" destId="{892C69F1-24F4-4F7B-A6D0-5B5FF40DFEB5}" srcOrd="0" destOrd="0" presId="urn:microsoft.com/office/officeart/2005/8/layout/hierarchy3"/>
    <dgm:cxn modelId="{BBB5C7AE-39DB-4D13-9D2F-800B2BC3BDF9}" srcId="{43DBBD5E-BAEE-4F6B-BFE8-A72E051A3626}" destId="{A6F685E4-98D8-479D-978E-8FF064A24259}" srcOrd="3" destOrd="0" parTransId="{B08D8B7A-CE30-45DF-B653-9B3522541901}" sibTransId="{4E5F0AD7-9EE8-482F-A854-5E463F3273CC}"/>
    <dgm:cxn modelId="{E5D7D590-4D5B-4811-B4F7-B9176B117CF1}" srcId="{44DA2F0D-CA14-4956-9B37-ACA6DCC272C3}" destId="{8412A69E-C17E-4151-BD6B-F650D280620A}" srcOrd="2" destOrd="0" parTransId="{11A7BCBD-9889-47D1-8F24-77F4F3EBE175}" sibTransId="{45C4024E-2AE7-43E7-AEC2-4709F695E47D}"/>
    <dgm:cxn modelId="{7B745A98-E95C-4E68-A740-FC145AF0B0F2}" type="presOf" srcId="{697D11F3-624F-4319-99E8-D4FD7E0FF4AB}" destId="{79D389D4-1F7F-4387-9F4E-4CAC69A98FF8}" srcOrd="0" destOrd="0" presId="urn:microsoft.com/office/officeart/2005/8/layout/hierarchy3"/>
    <dgm:cxn modelId="{F975FA28-F963-4AB2-83F9-A347C8161067}" srcId="{44DA2F0D-CA14-4956-9B37-ACA6DCC272C3}" destId="{594E26EF-30C2-4ADA-B27B-54FB1ACE0AC4}" srcOrd="3" destOrd="0" parTransId="{D4C65256-3701-4975-BB7D-A81D6F7705BB}" sibTransId="{4DC438A8-7779-4CAA-8D44-B9EFE00ED8F2}"/>
    <dgm:cxn modelId="{F4C0301E-34A9-43A9-9A58-47B27C88539C}" type="presOf" srcId="{B08D8B7A-CE30-45DF-B653-9B3522541901}" destId="{F97CE4E0-582B-4C96-BE77-EDB0BC0AF29B}" srcOrd="0" destOrd="0" presId="urn:microsoft.com/office/officeart/2005/8/layout/hierarchy3"/>
    <dgm:cxn modelId="{A30DFAF6-4FE1-4262-AB45-31287ADB9735}" srcId="{44DA2F0D-CA14-4956-9B37-ACA6DCC272C3}" destId="{9802B9EA-5287-4F97-B0C7-7F8D0EB78F1A}" srcOrd="0" destOrd="0" parTransId="{E0DD3C5B-C6BB-408A-8AE4-7B894CCC31AF}" sibTransId="{A15336FF-D516-41C1-884B-AE1A78348899}"/>
    <dgm:cxn modelId="{EF8D61CC-EC90-4323-919E-54B2807DF600}" type="presOf" srcId="{44DA2F0D-CA14-4956-9B37-ACA6DCC272C3}" destId="{72694D07-3004-42CF-9C94-D65589065103}" srcOrd="1" destOrd="0" presId="urn:microsoft.com/office/officeart/2005/8/layout/hierarchy3"/>
    <dgm:cxn modelId="{4119F413-C2B9-42F8-A769-AE181649E95B}" type="presOf" srcId="{D4C65256-3701-4975-BB7D-A81D6F7705BB}" destId="{F49AC6FD-CAC0-4D2E-937B-327CF02E74DF}" srcOrd="0" destOrd="0" presId="urn:microsoft.com/office/officeart/2005/8/layout/hierarchy3"/>
    <dgm:cxn modelId="{57879CF1-D355-464A-948B-F7A0691FCE59}" type="presOf" srcId="{1D1CDF87-531E-4ACC-A421-DA09FA6701B2}" destId="{A02A2F23-7329-430B-ABA0-F108B2CB257A}" srcOrd="0" destOrd="0" presId="urn:microsoft.com/office/officeart/2005/8/layout/hierarchy3"/>
    <dgm:cxn modelId="{15E5216D-A874-4EDB-B901-CEACADC7D1C9}" type="presOf" srcId="{6FC51CEC-2155-486C-9BCB-5BA63E12560B}" destId="{C0C26BB7-633A-4BC9-8B20-8A482E27444D}" srcOrd="0" destOrd="0" presId="urn:microsoft.com/office/officeart/2005/8/layout/hierarchy3"/>
    <dgm:cxn modelId="{A75EB537-6DD1-4E39-ADF5-A53231B03E0B}" srcId="{43DBBD5E-BAEE-4F6B-BFE8-A72E051A3626}" destId="{C9A8A7C0-CA35-4D1E-8751-A99704221EA8}" srcOrd="4" destOrd="0" parTransId="{1D1CDF87-531E-4ACC-A421-DA09FA6701B2}" sibTransId="{204AB6EC-543C-4B58-8455-07C47C3B9F10}"/>
    <dgm:cxn modelId="{621F6A69-D228-46C2-B9D8-73A0D5BEF80F}" type="presOf" srcId="{36A17DF2-2D49-4504-B9C8-68BF63B7E566}" destId="{EADD5017-ECCB-4837-A5F6-95514793CD05}" srcOrd="0" destOrd="0" presId="urn:microsoft.com/office/officeart/2005/8/layout/hierarchy3"/>
    <dgm:cxn modelId="{56EFA2A4-8F39-4F45-9DCA-5BA6354D47B2}" type="presParOf" srcId="{45FDF10B-CD28-42B1-88D5-E10F384286CA}" destId="{C679B7DA-81DD-4AA7-87AC-725E1C469AAA}" srcOrd="0" destOrd="0" presId="urn:microsoft.com/office/officeart/2005/8/layout/hierarchy3"/>
    <dgm:cxn modelId="{E5EC8367-D135-42AB-89A6-E5F7F7327571}" type="presParOf" srcId="{C679B7DA-81DD-4AA7-87AC-725E1C469AAA}" destId="{078C4AB3-0EC3-4435-B236-61A67B8805B4}" srcOrd="0" destOrd="0" presId="urn:microsoft.com/office/officeart/2005/8/layout/hierarchy3"/>
    <dgm:cxn modelId="{AE7461E1-3E65-4471-9424-96F3D11F7CB1}" type="presParOf" srcId="{078C4AB3-0EC3-4435-B236-61A67B8805B4}" destId="{94CCF27B-B498-4C63-AEB0-4BEB5B80A2C6}" srcOrd="0" destOrd="0" presId="urn:microsoft.com/office/officeart/2005/8/layout/hierarchy3"/>
    <dgm:cxn modelId="{75B1442D-0210-453E-9BB5-6DD3E13FBB67}" type="presParOf" srcId="{078C4AB3-0EC3-4435-B236-61A67B8805B4}" destId="{72694D07-3004-42CF-9C94-D65589065103}" srcOrd="1" destOrd="0" presId="urn:microsoft.com/office/officeart/2005/8/layout/hierarchy3"/>
    <dgm:cxn modelId="{FBCE3982-B0D0-4AAD-BB29-2ADCA7726DD0}" type="presParOf" srcId="{C679B7DA-81DD-4AA7-87AC-725E1C469AAA}" destId="{E88CDFDC-1BB7-4F28-B408-BEAF7F067982}" srcOrd="1" destOrd="0" presId="urn:microsoft.com/office/officeart/2005/8/layout/hierarchy3"/>
    <dgm:cxn modelId="{07220D19-05A0-4D7F-9B9F-0E429C423ED5}" type="presParOf" srcId="{E88CDFDC-1BB7-4F28-B408-BEAF7F067982}" destId="{64F47ED1-10DC-4108-97B7-FD15DC1D2B66}" srcOrd="0" destOrd="0" presId="urn:microsoft.com/office/officeart/2005/8/layout/hierarchy3"/>
    <dgm:cxn modelId="{CF2DA1AF-09DB-4203-9CF1-4D9224C915EE}" type="presParOf" srcId="{E88CDFDC-1BB7-4F28-B408-BEAF7F067982}" destId="{51B75A72-D765-4CC2-9658-6938CAE34F8F}" srcOrd="1" destOrd="0" presId="urn:microsoft.com/office/officeart/2005/8/layout/hierarchy3"/>
    <dgm:cxn modelId="{2A786533-9090-4AA5-AB99-7AEFB2905ECC}" type="presParOf" srcId="{E88CDFDC-1BB7-4F28-B408-BEAF7F067982}" destId="{9D7542A0-74F8-400B-9A42-567C5ED35E07}" srcOrd="2" destOrd="0" presId="urn:microsoft.com/office/officeart/2005/8/layout/hierarchy3"/>
    <dgm:cxn modelId="{2F7A7276-D4EA-464C-BF44-34042A446B0E}" type="presParOf" srcId="{E88CDFDC-1BB7-4F28-B408-BEAF7F067982}" destId="{BF9CCF47-2471-4F71-B235-D9EBEBB64C4C}" srcOrd="3" destOrd="0" presId="urn:microsoft.com/office/officeart/2005/8/layout/hierarchy3"/>
    <dgm:cxn modelId="{4D6559D6-9519-4520-8096-932AA769E2DF}" type="presParOf" srcId="{E88CDFDC-1BB7-4F28-B408-BEAF7F067982}" destId="{F3D25C2C-F042-4AD2-9AB0-C43EB9625C7C}" srcOrd="4" destOrd="0" presId="urn:microsoft.com/office/officeart/2005/8/layout/hierarchy3"/>
    <dgm:cxn modelId="{962E2447-3324-42C3-92D4-F3CACFAC6FED}" type="presParOf" srcId="{E88CDFDC-1BB7-4F28-B408-BEAF7F067982}" destId="{FAD49F7D-F0AF-473E-B11A-88A98C8D3D26}" srcOrd="5" destOrd="0" presId="urn:microsoft.com/office/officeart/2005/8/layout/hierarchy3"/>
    <dgm:cxn modelId="{BCC8D4CB-0EDC-4162-8C5F-5F1E3B29A91E}" type="presParOf" srcId="{E88CDFDC-1BB7-4F28-B408-BEAF7F067982}" destId="{F49AC6FD-CAC0-4D2E-937B-327CF02E74DF}" srcOrd="6" destOrd="0" presId="urn:microsoft.com/office/officeart/2005/8/layout/hierarchy3"/>
    <dgm:cxn modelId="{17935E22-4084-4286-B5FC-306284176A4E}" type="presParOf" srcId="{E88CDFDC-1BB7-4F28-B408-BEAF7F067982}" destId="{689CAE4D-EE3C-4721-95E8-6A7343717910}" srcOrd="7" destOrd="0" presId="urn:microsoft.com/office/officeart/2005/8/layout/hierarchy3"/>
    <dgm:cxn modelId="{3E690435-24E2-49AC-AD35-E4AADBF5DBD6}" type="presParOf" srcId="{45FDF10B-CD28-42B1-88D5-E10F384286CA}" destId="{4A7A5F9B-6C81-457C-9947-F61E57241864}" srcOrd="1" destOrd="0" presId="urn:microsoft.com/office/officeart/2005/8/layout/hierarchy3"/>
    <dgm:cxn modelId="{4AF20338-EAE0-40CE-BE87-ECD162C91506}" type="presParOf" srcId="{4A7A5F9B-6C81-457C-9947-F61E57241864}" destId="{8C70FD49-F70F-4948-9202-B3EC4EF9E382}" srcOrd="0" destOrd="0" presId="urn:microsoft.com/office/officeart/2005/8/layout/hierarchy3"/>
    <dgm:cxn modelId="{A2BE9CF1-CDBE-4514-8AB9-725FF5C313FC}" type="presParOf" srcId="{8C70FD49-F70F-4948-9202-B3EC4EF9E382}" destId="{E435BDBF-D9F9-4B93-ADAC-9532F6A87E39}" srcOrd="0" destOrd="0" presId="urn:microsoft.com/office/officeart/2005/8/layout/hierarchy3"/>
    <dgm:cxn modelId="{12C9AE45-3FC1-4183-AFF7-3B9360E52F77}" type="presParOf" srcId="{8C70FD49-F70F-4948-9202-B3EC4EF9E382}" destId="{6C117D20-C152-462B-B9B7-7DCCACC68EE3}" srcOrd="1" destOrd="0" presId="urn:microsoft.com/office/officeart/2005/8/layout/hierarchy3"/>
    <dgm:cxn modelId="{95ED7D4A-DA7E-4DC9-9618-FBA3AB440809}" type="presParOf" srcId="{4A7A5F9B-6C81-457C-9947-F61E57241864}" destId="{607657CD-D59D-4ED2-B6C2-A8735EA08192}" srcOrd="1" destOrd="0" presId="urn:microsoft.com/office/officeart/2005/8/layout/hierarchy3"/>
    <dgm:cxn modelId="{B7257747-67DE-467F-81E6-97AD040DB83F}" type="presParOf" srcId="{607657CD-D59D-4ED2-B6C2-A8735EA08192}" destId="{C0C26BB7-633A-4BC9-8B20-8A482E27444D}" srcOrd="0" destOrd="0" presId="urn:microsoft.com/office/officeart/2005/8/layout/hierarchy3"/>
    <dgm:cxn modelId="{5668C75F-6D27-41D8-BB04-5F265F2ADEE8}" type="presParOf" srcId="{607657CD-D59D-4ED2-B6C2-A8735EA08192}" destId="{B9AEC11B-FFA1-4B92-B275-151A6A874420}" srcOrd="1" destOrd="0" presId="urn:microsoft.com/office/officeart/2005/8/layout/hierarchy3"/>
    <dgm:cxn modelId="{6820069D-8B18-401C-9217-DB7DF3B8EE87}" type="presParOf" srcId="{607657CD-D59D-4ED2-B6C2-A8735EA08192}" destId="{EADD5017-ECCB-4837-A5F6-95514793CD05}" srcOrd="2" destOrd="0" presId="urn:microsoft.com/office/officeart/2005/8/layout/hierarchy3"/>
    <dgm:cxn modelId="{1E289418-1BA4-4186-9E41-6D6D0E906132}" type="presParOf" srcId="{607657CD-D59D-4ED2-B6C2-A8735EA08192}" destId="{79D389D4-1F7F-4387-9F4E-4CAC69A98FF8}" srcOrd="3" destOrd="0" presId="urn:microsoft.com/office/officeart/2005/8/layout/hierarchy3"/>
    <dgm:cxn modelId="{7A124F4C-96E5-4D53-97ED-4354CA36F58A}" type="presParOf" srcId="{607657CD-D59D-4ED2-B6C2-A8735EA08192}" destId="{443C259C-67AA-4FAF-8F5B-B940EF2E8306}" srcOrd="4" destOrd="0" presId="urn:microsoft.com/office/officeart/2005/8/layout/hierarchy3"/>
    <dgm:cxn modelId="{8CA8E840-C494-4785-9483-B5BAAC239AE1}" type="presParOf" srcId="{607657CD-D59D-4ED2-B6C2-A8735EA08192}" destId="{B833EB7F-566A-4A35-9998-2494B13DA57E}" srcOrd="5" destOrd="0" presId="urn:microsoft.com/office/officeart/2005/8/layout/hierarchy3"/>
    <dgm:cxn modelId="{BA0174D1-28A9-4CF2-98C1-5E223FCD684A}" type="presParOf" srcId="{607657CD-D59D-4ED2-B6C2-A8735EA08192}" destId="{F97CE4E0-582B-4C96-BE77-EDB0BC0AF29B}" srcOrd="6" destOrd="0" presId="urn:microsoft.com/office/officeart/2005/8/layout/hierarchy3"/>
    <dgm:cxn modelId="{827682EF-9C93-4E76-B121-C0C1F699CDE7}" type="presParOf" srcId="{607657CD-D59D-4ED2-B6C2-A8735EA08192}" destId="{892C69F1-24F4-4F7B-A6D0-5B5FF40DFEB5}" srcOrd="7" destOrd="0" presId="urn:microsoft.com/office/officeart/2005/8/layout/hierarchy3"/>
    <dgm:cxn modelId="{24B094B9-2355-478A-9A64-85A0B6290857}" type="presParOf" srcId="{607657CD-D59D-4ED2-B6C2-A8735EA08192}" destId="{A02A2F23-7329-430B-ABA0-F108B2CB257A}" srcOrd="8" destOrd="0" presId="urn:microsoft.com/office/officeart/2005/8/layout/hierarchy3"/>
    <dgm:cxn modelId="{D9A2913D-2C10-44E4-A4D8-2205A957B090}" type="presParOf" srcId="{607657CD-D59D-4ED2-B6C2-A8735EA08192}" destId="{80CD2C2D-A607-4573-BA85-77B6B9E4F009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463DD1-D8B6-43B0-B2E5-096D9E8A1A3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s-EC"/>
        </a:p>
      </dgm:t>
    </dgm:pt>
    <dgm:pt modelId="{44DA2F0D-CA14-4956-9B37-ACA6DCC272C3}">
      <dgm:prSet phldrT="[Texto]" custT="1"/>
      <dgm:spPr>
        <a:solidFill>
          <a:srgbClr val="92D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400" dirty="0" err="1" smtClean="0"/>
            <a:t>Franquiciante</a:t>
          </a:r>
          <a:endParaRPr lang="es-EC" sz="2400" dirty="0"/>
        </a:p>
      </dgm:t>
    </dgm:pt>
    <dgm:pt modelId="{D794D66B-7CB7-4D4A-966B-102FC4F76001}" type="parTrans" cxnId="{197A3688-6C13-42A4-B422-79D7A6D3BFBD}">
      <dgm:prSet/>
      <dgm:spPr/>
      <dgm:t>
        <a:bodyPr/>
        <a:lstStyle/>
        <a:p>
          <a:endParaRPr lang="es-EC"/>
        </a:p>
      </dgm:t>
    </dgm:pt>
    <dgm:pt modelId="{605211C5-140E-4E39-A3F3-724AB5CF8BA5}" type="sibTrans" cxnId="{197A3688-6C13-42A4-B422-79D7A6D3BFBD}">
      <dgm:prSet/>
      <dgm:spPr/>
      <dgm:t>
        <a:bodyPr/>
        <a:lstStyle/>
        <a:p>
          <a:endParaRPr lang="es-EC"/>
        </a:p>
      </dgm:t>
    </dgm:pt>
    <dgm:pt modelId="{9802B9EA-5287-4F97-B0C7-7F8D0EB78F1A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1800" dirty="0" smtClean="0"/>
            <a:t>Crecimiento </a:t>
          </a:r>
          <a:endParaRPr lang="es-EC" sz="1800" dirty="0"/>
        </a:p>
      </dgm:t>
    </dgm:pt>
    <dgm:pt modelId="{E0DD3C5B-C6BB-408A-8AE4-7B894CCC31AF}" type="parTrans" cxnId="{A30DFAF6-4FE1-4262-AB45-31287ADB9735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A15336FF-D516-41C1-884B-AE1A78348899}" type="sibTrans" cxnId="{A30DFAF6-4FE1-4262-AB45-31287ADB9735}">
      <dgm:prSet/>
      <dgm:spPr/>
      <dgm:t>
        <a:bodyPr/>
        <a:lstStyle/>
        <a:p>
          <a:endParaRPr lang="es-EC"/>
        </a:p>
      </dgm:t>
    </dgm:pt>
    <dgm:pt modelId="{CCA6E44A-ABAE-41FB-BD00-D1306032837C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1800" dirty="0" smtClean="0"/>
            <a:t>Incremento</a:t>
          </a:r>
        </a:p>
        <a:p>
          <a:r>
            <a:rPr lang="es-EC" sz="1800" dirty="0" smtClean="0"/>
            <a:t>Ventas</a:t>
          </a:r>
          <a:endParaRPr lang="es-EC" sz="1800" dirty="0"/>
        </a:p>
      </dgm:t>
    </dgm:pt>
    <dgm:pt modelId="{3CE0D4F1-D5C5-4600-980F-EBE0F877A10B}" type="parTrans" cxnId="{32642FCE-79AC-4082-A35B-B8E773A8B351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9CD7DA3B-3DDA-43AD-ABC9-07CD032F6DB9}" type="sibTrans" cxnId="{32642FCE-79AC-4082-A35B-B8E773A8B351}">
      <dgm:prSet/>
      <dgm:spPr/>
      <dgm:t>
        <a:bodyPr/>
        <a:lstStyle/>
        <a:p>
          <a:endParaRPr lang="es-EC"/>
        </a:p>
      </dgm:t>
    </dgm:pt>
    <dgm:pt modelId="{43DBBD5E-BAEE-4F6B-BFE8-A72E051A3626}">
      <dgm:prSet phldrT="[Texto]" custT="1"/>
      <dgm:spPr>
        <a:solidFill>
          <a:srgbClr val="92D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400" dirty="0" smtClean="0"/>
            <a:t>Franquiciado</a:t>
          </a:r>
          <a:endParaRPr lang="es-EC" sz="2400" dirty="0"/>
        </a:p>
      </dgm:t>
    </dgm:pt>
    <dgm:pt modelId="{53BC2C01-A4E9-4271-85FB-C89E67A82D6E}" type="parTrans" cxnId="{CCA270A5-584E-4154-A828-90284071CECC}">
      <dgm:prSet/>
      <dgm:spPr/>
      <dgm:t>
        <a:bodyPr/>
        <a:lstStyle/>
        <a:p>
          <a:endParaRPr lang="es-EC"/>
        </a:p>
      </dgm:t>
    </dgm:pt>
    <dgm:pt modelId="{014C6EBB-CFB6-4E40-A585-98045BD9B761}" type="sibTrans" cxnId="{CCA270A5-584E-4154-A828-90284071CECC}">
      <dgm:prSet/>
      <dgm:spPr/>
      <dgm:t>
        <a:bodyPr/>
        <a:lstStyle/>
        <a:p>
          <a:endParaRPr lang="es-EC"/>
        </a:p>
      </dgm:t>
    </dgm:pt>
    <dgm:pt modelId="{E21DC296-B699-4A2F-926F-DB1C805AECFF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1800" dirty="0" smtClean="0"/>
            <a:t>Uso de marca</a:t>
          </a:r>
          <a:endParaRPr lang="es-EC" sz="1800" dirty="0"/>
        </a:p>
      </dgm:t>
    </dgm:pt>
    <dgm:pt modelId="{6FC51CEC-2155-486C-9BCB-5BA63E12560B}" type="parTrans" cxnId="{6CEAADE0-E2F4-423D-A212-E60CDB0DB95D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F23A883C-C858-4895-ABFE-9EC5F848C3EF}" type="sibTrans" cxnId="{6CEAADE0-E2F4-423D-A212-E60CDB0DB95D}">
      <dgm:prSet/>
      <dgm:spPr/>
      <dgm:t>
        <a:bodyPr/>
        <a:lstStyle/>
        <a:p>
          <a:endParaRPr lang="es-EC"/>
        </a:p>
      </dgm:t>
    </dgm:pt>
    <dgm:pt modelId="{7CD99612-8369-4B82-BEBD-35755B9059C5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1800" dirty="0" smtClean="0"/>
            <a:t>Experiencia</a:t>
          </a:r>
          <a:endParaRPr lang="es-EC" sz="1800" dirty="0"/>
        </a:p>
      </dgm:t>
    </dgm:pt>
    <dgm:pt modelId="{D37CEFBD-5F7C-43F2-B38C-9A3435FE5F6F}" type="parTrans" cxnId="{800290FE-C937-4A88-9D53-28DC350E4726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BEE3C8F0-B1DC-4182-9564-8501ACB55799}" type="sibTrans" cxnId="{800290FE-C937-4A88-9D53-28DC350E4726}">
      <dgm:prSet/>
      <dgm:spPr/>
      <dgm:t>
        <a:bodyPr/>
        <a:lstStyle/>
        <a:p>
          <a:endParaRPr lang="es-EC"/>
        </a:p>
      </dgm:t>
    </dgm:pt>
    <dgm:pt modelId="{8412A69E-C17E-4151-BD6B-F650D280620A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1800" dirty="0" smtClean="0"/>
            <a:t>Reducción de costos </a:t>
          </a:r>
          <a:endParaRPr lang="es-EC" sz="1800" dirty="0"/>
        </a:p>
      </dgm:t>
    </dgm:pt>
    <dgm:pt modelId="{11A7BCBD-9889-47D1-8F24-77F4F3EBE175}" type="parTrans" cxnId="{E5D7D590-4D5B-4811-B4F7-B9176B117CF1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45C4024E-2AE7-43E7-AEC2-4709F695E47D}" type="sibTrans" cxnId="{E5D7D590-4D5B-4811-B4F7-B9176B117CF1}">
      <dgm:prSet/>
      <dgm:spPr/>
      <dgm:t>
        <a:bodyPr/>
        <a:lstStyle/>
        <a:p>
          <a:endParaRPr lang="es-EC"/>
        </a:p>
      </dgm:t>
    </dgm:pt>
    <dgm:pt modelId="{594E26EF-30C2-4ADA-B27B-54FB1ACE0AC4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1800" dirty="0" smtClean="0"/>
            <a:t>Ingresos</a:t>
          </a:r>
          <a:endParaRPr lang="es-EC" sz="1800" dirty="0"/>
        </a:p>
      </dgm:t>
    </dgm:pt>
    <dgm:pt modelId="{D4C65256-3701-4975-BB7D-A81D6F7705BB}" type="parTrans" cxnId="{F975FA28-F963-4AB2-83F9-A347C8161067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4DC438A8-7779-4CAA-8D44-B9EFE00ED8F2}" type="sibTrans" cxnId="{F975FA28-F963-4AB2-83F9-A347C8161067}">
      <dgm:prSet/>
      <dgm:spPr/>
      <dgm:t>
        <a:bodyPr/>
        <a:lstStyle/>
        <a:p>
          <a:endParaRPr lang="es-EC"/>
        </a:p>
      </dgm:t>
    </dgm:pt>
    <dgm:pt modelId="{697D11F3-624F-4319-99E8-D4FD7E0FF4AB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1800" dirty="0" smtClean="0"/>
            <a:t>Alta rentabilidad</a:t>
          </a:r>
        </a:p>
      </dgm:t>
    </dgm:pt>
    <dgm:pt modelId="{36A17DF2-2D49-4504-B9C8-68BF63B7E566}" type="parTrans" cxnId="{E1527B5D-EFD5-4C7D-A3E5-0995ACCA5F8C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2E990F8C-959E-4206-9E95-9EAE8AE2F937}" type="sibTrans" cxnId="{E1527B5D-EFD5-4C7D-A3E5-0995ACCA5F8C}">
      <dgm:prSet/>
      <dgm:spPr/>
      <dgm:t>
        <a:bodyPr/>
        <a:lstStyle/>
        <a:p>
          <a:endParaRPr lang="es-EC"/>
        </a:p>
      </dgm:t>
    </dgm:pt>
    <dgm:pt modelId="{C9A8A7C0-CA35-4D1E-8751-A99704221EA8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1800" dirty="0" smtClean="0"/>
            <a:t>Aseguramiento de stock</a:t>
          </a:r>
          <a:endParaRPr lang="es-EC" sz="1800" dirty="0"/>
        </a:p>
      </dgm:t>
    </dgm:pt>
    <dgm:pt modelId="{1D1CDF87-531E-4ACC-A421-DA09FA6701B2}" type="parTrans" cxnId="{A75EB537-6DD1-4E39-ADF5-A53231B03E0B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204AB6EC-543C-4B58-8455-07C47C3B9F10}" type="sibTrans" cxnId="{A75EB537-6DD1-4E39-ADF5-A53231B03E0B}">
      <dgm:prSet/>
      <dgm:spPr/>
      <dgm:t>
        <a:bodyPr/>
        <a:lstStyle/>
        <a:p>
          <a:endParaRPr lang="es-EC"/>
        </a:p>
      </dgm:t>
    </dgm:pt>
    <dgm:pt modelId="{A6F685E4-98D8-479D-978E-8FF064A24259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1800" dirty="0" smtClean="0"/>
            <a:t>Publicidad</a:t>
          </a:r>
          <a:endParaRPr lang="es-EC" sz="1800" dirty="0"/>
        </a:p>
      </dgm:t>
    </dgm:pt>
    <dgm:pt modelId="{B08D8B7A-CE30-45DF-B653-9B3522541901}" type="parTrans" cxnId="{BBB5C7AE-39DB-4D13-9D2F-800B2BC3BDF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4E5F0AD7-9EE8-482F-A854-5E463F3273CC}" type="sibTrans" cxnId="{BBB5C7AE-39DB-4D13-9D2F-800B2BC3BDF9}">
      <dgm:prSet/>
      <dgm:spPr/>
      <dgm:t>
        <a:bodyPr/>
        <a:lstStyle/>
        <a:p>
          <a:endParaRPr lang="es-EC"/>
        </a:p>
      </dgm:t>
    </dgm:pt>
    <dgm:pt modelId="{45FDF10B-CD28-42B1-88D5-E10F384286CA}" type="pres">
      <dgm:prSet presAssocID="{B0463DD1-D8B6-43B0-B2E5-096D9E8A1A3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C679B7DA-81DD-4AA7-87AC-725E1C469AAA}" type="pres">
      <dgm:prSet presAssocID="{44DA2F0D-CA14-4956-9B37-ACA6DCC272C3}" presName="roo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078C4AB3-0EC3-4435-B236-61A67B8805B4}" type="pres">
      <dgm:prSet presAssocID="{44DA2F0D-CA14-4956-9B37-ACA6DCC272C3}" presName="root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94CCF27B-B498-4C63-AEB0-4BEB5B80A2C6}" type="pres">
      <dgm:prSet presAssocID="{44DA2F0D-CA14-4956-9B37-ACA6DCC272C3}" presName="rootText" presStyleLbl="node1" presStyleIdx="0" presStyleCnt="2" custScaleX="163476" custLinFactNeighborX="-38452" custLinFactNeighborY="3183"/>
      <dgm:spPr/>
      <dgm:t>
        <a:bodyPr/>
        <a:lstStyle/>
        <a:p>
          <a:endParaRPr lang="es-EC"/>
        </a:p>
      </dgm:t>
    </dgm:pt>
    <dgm:pt modelId="{72694D07-3004-42CF-9C94-D65589065103}" type="pres">
      <dgm:prSet presAssocID="{44DA2F0D-CA14-4956-9B37-ACA6DCC272C3}" presName="rootConnector" presStyleLbl="node1" presStyleIdx="0" presStyleCnt="2"/>
      <dgm:spPr/>
      <dgm:t>
        <a:bodyPr/>
        <a:lstStyle/>
        <a:p>
          <a:endParaRPr lang="es-EC"/>
        </a:p>
      </dgm:t>
    </dgm:pt>
    <dgm:pt modelId="{E88CDFDC-1BB7-4F28-B408-BEAF7F067982}" type="pres">
      <dgm:prSet presAssocID="{44DA2F0D-CA14-4956-9B37-ACA6DCC272C3}" presName="childShap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64F47ED1-10DC-4108-97B7-FD15DC1D2B66}" type="pres">
      <dgm:prSet presAssocID="{E0DD3C5B-C6BB-408A-8AE4-7B894CCC31AF}" presName="Name13" presStyleLbl="parChTrans1D2" presStyleIdx="0" presStyleCnt="9"/>
      <dgm:spPr/>
      <dgm:t>
        <a:bodyPr/>
        <a:lstStyle/>
        <a:p>
          <a:endParaRPr lang="es-EC"/>
        </a:p>
      </dgm:t>
    </dgm:pt>
    <dgm:pt modelId="{51B75A72-D765-4CC2-9658-6938CAE34F8F}" type="pres">
      <dgm:prSet presAssocID="{9802B9EA-5287-4F97-B0C7-7F8D0EB78F1A}" presName="childText" presStyleLbl="bgAcc1" presStyleIdx="0" presStyleCnt="9" custScaleX="155018" custLinFactNeighborX="-48065" custLinFactNeighborY="30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7542A0-74F8-400B-9A42-567C5ED35E07}" type="pres">
      <dgm:prSet presAssocID="{3CE0D4F1-D5C5-4600-980F-EBE0F877A10B}" presName="Name13" presStyleLbl="parChTrans1D2" presStyleIdx="1" presStyleCnt="9"/>
      <dgm:spPr/>
      <dgm:t>
        <a:bodyPr/>
        <a:lstStyle/>
        <a:p>
          <a:endParaRPr lang="es-EC"/>
        </a:p>
      </dgm:t>
    </dgm:pt>
    <dgm:pt modelId="{BF9CCF47-2471-4F71-B235-D9EBEBB64C4C}" type="pres">
      <dgm:prSet presAssocID="{CCA6E44A-ABAE-41FB-BD00-D1306032837C}" presName="childText" presStyleLbl="bgAcc1" presStyleIdx="1" presStyleCnt="9" custScaleX="155018" custLinFactNeighborX="-48065" custLinFactNeighborY="30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D25C2C-F042-4AD2-9AB0-C43EB9625C7C}" type="pres">
      <dgm:prSet presAssocID="{11A7BCBD-9889-47D1-8F24-77F4F3EBE175}" presName="Name13" presStyleLbl="parChTrans1D2" presStyleIdx="2" presStyleCnt="9"/>
      <dgm:spPr/>
      <dgm:t>
        <a:bodyPr/>
        <a:lstStyle/>
        <a:p>
          <a:endParaRPr lang="es-EC"/>
        </a:p>
      </dgm:t>
    </dgm:pt>
    <dgm:pt modelId="{FAD49F7D-F0AF-473E-B11A-88A98C8D3D26}" type="pres">
      <dgm:prSet presAssocID="{8412A69E-C17E-4151-BD6B-F650D280620A}" presName="childText" presStyleLbl="bgAcc1" presStyleIdx="2" presStyleCnt="9" custScaleX="155018" custLinFactNeighborX="-48065" custLinFactNeighborY="30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9AC6FD-CAC0-4D2E-937B-327CF02E74DF}" type="pres">
      <dgm:prSet presAssocID="{D4C65256-3701-4975-BB7D-A81D6F7705BB}" presName="Name13" presStyleLbl="parChTrans1D2" presStyleIdx="3" presStyleCnt="9"/>
      <dgm:spPr/>
      <dgm:t>
        <a:bodyPr/>
        <a:lstStyle/>
        <a:p>
          <a:endParaRPr lang="es-EC"/>
        </a:p>
      </dgm:t>
    </dgm:pt>
    <dgm:pt modelId="{689CAE4D-EE3C-4721-95E8-6A7343717910}" type="pres">
      <dgm:prSet presAssocID="{594E26EF-30C2-4ADA-B27B-54FB1ACE0AC4}" presName="childText" presStyleLbl="bgAcc1" presStyleIdx="3" presStyleCnt="9" custScaleX="155018" custLinFactNeighborX="-48065" custLinFactNeighborY="30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7A5F9B-6C81-457C-9947-F61E57241864}" type="pres">
      <dgm:prSet presAssocID="{43DBBD5E-BAEE-4F6B-BFE8-A72E051A3626}" presName="roo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8C70FD49-F70F-4948-9202-B3EC4EF9E382}" type="pres">
      <dgm:prSet presAssocID="{43DBBD5E-BAEE-4F6B-BFE8-A72E051A3626}" presName="root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E435BDBF-D9F9-4B93-ADAC-9532F6A87E39}" type="pres">
      <dgm:prSet presAssocID="{43DBBD5E-BAEE-4F6B-BFE8-A72E051A3626}" presName="rootText" presStyleLbl="node1" presStyleIdx="1" presStyleCnt="2" custScaleX="163476" custLinFactNeighborX="33026" custLinFactNeighborY="-253"/>
      <dgm:spPr/>
      <dgm:t>
        <a:bodyPr/>
        <a:lstStyle/>
        <a:p>
          <a:endParaRPr lang="es-EC"/>
        </a:p>
      </dgm:t>
    </dgm:pt>
    <dgm:pt modelId="{6C117D20-C152-462B-B9B7-7DCCACC68EE3}" type="pres">
      <dgm:prSet presAssocID="{43DBBD5E-BAEE-4F6B-BFE8-A72E051A3626}" presName="rootConnector" presStyleLbl="node1" presStyleIdx="1" presStyleCnt="2"/>
      <dgm:spPr/>
      <dgm:t>
        <a:bodyPr/>
        <a:lstStyle/>
        <a:p>
          <a:endParaRPr lang="es-EC"/>
        </a:p>
      </dgm:t>
    </dgm:pt>
    <dgm:pt modelId="{607657CD-D59D-4ED2-B6C2-A8735EA08192}" type="pres">
      <dgm:prSet presAssocID="{43DBBD5E-BAEE-4F6B-BFE8-A72E051A3626}" presName="childShap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C0C26BB7-633A-4BC9-8B20-8A482E27444D}" type="pres">
      <dgm:prSet presAssocID="{6FC51CEC-2155-486C-9BCB-5BA63E12560B}" presName="Name13" presStyleLbl="parChTrans1D2" presStyleIdx="4" presStyleCnt="9"/>
      <dgm:spPr/>
      <dgm:t>
        <a:bodyPr/>
        <a:lstStyle/>
        <a:p>
          <a:endParaRPr lang="es-EC"/>
        </a:p>
      </dgm:t>
    </dgm:pt>
    <dgm:pt modelId="{B9AEC11B-FFA1-4B92-B275-151A6A874420}" type="pres">
      <dgm:prSet presAssocID="{E21DC296-B699-4A2F-926F-DB1C805AECFF}" presName="childText" presStyleLbl="bgAcc1" presStyleIdx="4" presStyleCnt="9" custScaleX="155018" custLinFactNeighborX="41283" custLinFactNeighborY="-2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DD5017-ECCB-4837-A5F6-95514793CD05}" type="pres">
      <dgm:prSet presAssocID="{36A17DF2-2D49-4504-B9C8-68BF63B7E566}" presName="Name13" presStyleLbl="parChTrans1D2" presStyleIdx="5" presStyleCnt="9"/>
      <dgm:spPr/>
      <dgm:t>
        <a:bodyPr/>
        <a:lstStyle/>
        <a:p>
          <a:endParaRPr lang="es-EC"/>
        </a:p>
      </dgm:t>
    </dgm:pt>
    <dgm:pt modelId="{79D389D4-1F7F-4387-9F4E-4CAC69A98FF8}" type="pres">
      <dgm:prSet presAssocID="{697D11F3-624F-4319-99E8-D4FD7E0FF4AB}" presName="childText" presStyleLbl="bgAcc1" presStyleIdx="5" presStyleCnt="9" custScaleX="155018" custLinFactNeighborX="41283" custLinFactNeighborY="-2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3C259C-67AA-4FAF-8F5B-B940EF2E8306}" type="pres">
      <dgm:prSet presAssocID="{D37CEFBD-5F7C-43F2-B38C-9A3435FE5F6F}" presName="Name13" presStyleLbl="parChTrans1D2" presStyleIdx="6" presStyleCnt="9"/>
      <dgm:spPr/>
      <dgm:t>
        <a:bodyPr/>
        <a:lstStyle/>
        <a:p>
          <a:endParaRPr lang="es-EC"/>
        </a:p>
      </dgm:t>
    </dgm:pt>
    <dgm:pt modelId="{B833EB7F-566A-4A35-9998-2494B13DA57E}" type="pres">
      <dgm:prSet presAssocID="{7CD99612-8369-4B82-BEBD-35755B9059C5}" presName="childText" presStyleLbl="bgAcc1" presStyleIdx="6" presStyleCnt="9" custScaleX="155018" custLinFactNeighborX="41283" custLinFactNeighborY="-2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7CE4E0-582B-4C96-BE77-EDB0BC0AF29B}" type="pres">
      <dgm:prSet presAssocID="{B08D8B7A-CE30-45DF-B653-9B3522541901}" presName="Name13" presStyleLbl="parChTrans1D2" presStyleIdx="7" presStyleCnt="9"/>
      <dgm:spPr/>
      <dgm:t>
        <a:bodyPr/>
        <a:lstStyle/>
        <a:p>
          <a:endParaRPr lang="es-EC"/>
        </a:p>
      </dgm:t>
    </dgm:pt>
    <dgm:pt modelId="{892C69F1-24F4-4F7B-A6D0-5B5FF40DFEB5}" type="pres">
      <dgm:prSet presAssocID="{A6F685E4-98D8-479D-978E-8FF064A24259}" presName="childText" presStyleLbl="bgAcc1" presStyleIdx="7" presStyleCnt="9" custScaleX="155018" custLinFactNeighborX="41283" custLinFactNeighborY="-2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2A2F23-7329-430B-ABA0-F108B2CB257A}" type="pres">
      <dgm:prSet presAssocID="{1D1CDF87-531E-4ACC-A421-DA09FA6701B2}" presName="Name13" presStyleLbl="parChTrans1D2" presStyleIdx="8" presStyleCnt="9"/>
      <dgm:spPr/>
      <dgm:t>
        <a:bodyPr/>
        <a:lstStyle/>
        <a:p>
          <a:endParaRPr lang="es-EC"/>
        </a:p>
      </dgm:t>
    </dgm:pt>
    <dgm:pt modelId="{80CD2C2D-A607-4573-BA85-77B6B9E4F009}" type="pres">
      <dgm:prSet presAssocID="{C9A8A7C0-CA35-4D1E-8751-A99704221EA8}" presName="childText" presStyleLbl="bgAcc1" presStyleIdx="8" presStyleCnt="9" custScaleX="155018" custLinFactNeighborX="41283" custLinFactNeighborY="-2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2E0E352-D724-44B4-83C0-25EA33405C2D}" type="presOf" srcId="{36A17DF2-2D49-4504-B9C8-68BF63B7E566}" destId="{EADD5017-ECCB-4837-A5F6-95514793CD05}" srcOrd="0" destOrd="0" presId="urn:microsoft.com/office/officeart/2005/8/layout/hierarchy3"/>
    <dgm:cxn modelId="{AF3B889D-8464-433B-925E-3F3058787521}" type="presOf" srcId="{C9A8A7C0-CA35-4D1E-8751-A99704221EA8}" destId="{80CD2C2D-A607-4573-BA85-77B6B9E4F009}" srcOrd="0" destOrd="0" presId="urn:microsoft.com/office/officeart/2005/8/layout/hierarchy3"/>
    <dgm:cxn modelId="{6CEAADE0-E2F4-423D-A212-E60CDB0DB95D}" srcId="{43DBBD5E-BAEE-4F6B-BFE8-A72E051A3626}" destId="{E21DC296-B699-4A2F-926F-DB1C805AECFF}" srcOrd="0" destOrd="0" parTransId="{6FC51CEC-2155-486C-9BCB-5BA63E12560B}" sibTransId="{F23A883C-C858-4895-ABFE-9EC5F848C3EF}"/>
    <dgm:cxn modelId="{A9E0351F-B109-4757-96FF-B47CF7EE42F6}" type="presOf" srcId="{1D1CDF87-531E-4ACC-A421-DA09FA6701B2}" destId="{A02A2F23-7329-430B-ABA0-F108B2CB257A}" srcOrd="0" destOrd="0" presId="urn:microsoft.com/office/officeart/2005/8/layout/hierarchy3"/>
    <dgm:cxn modelId="{DB84DA6E-65A1-46A7-9517-8382D59B14D9}" type="presOf" srcId="{44DA2F0D-CA14-4956-9B37-ACA6DCC272C3}" destId="{94CCF27B-B498-4C63-AEB0-4BEB5B80A2C6}" srcOrd="0" destOrd="0" presId="urn:microsoft.com/office/officeart/2005/8/layout/hierarchy3"/>
    <dgm:cxn modelId="{E1527B5D-EFD5-4C7D-A3E5-0995ACCA5F8C}" srcId="{43DBBD5E-BAEE-4F6B-BFE8-A72E051A3626}" destId="{697D11F3-624F-4319-99E8-D4FD7E0FF4AB}" srcOrd="1" destOrd="0" parTransId="{36A17DF2-2D49-4504-B9C8-68BF63B7E566}" sibTransId="{2E990F8C-959E-4206-9E95-9EAE8AE2F937}"/>
    <dgm:cxn modelId="{FDB3AA85-4F29-458A-9BCC-4C0FAE2AE2A3}" type="presOf" srcId="{44DA2F0D-CA14-4956-9B37-ACA6DCC272C3}" destId="{72694D07-3004-42CF-9C94-D65589065103}" srcOrd="1" destOrd="0" presId="urn:microsoft.com/office/officeart/2005/8/layout/hierarchy3"/>
    <dgm:cxn modelId="{FAFF22FC-8D23-4437-BA09-6C6222137F3E}" type="presOf" srcId="{594E26EF-30C2-4ADA-B27B-54FB1ACE0AC4}" destId="{689CAE4D-EE3C-4721-95E8-6A7343717910}" srcOrd="0" destOrd="0" presId="urn:microsoft.com/office/officeart/2005/8/layout/hierarchy3"/>
    <dgm:cxn modelId="{E5D7D590-4D5B-4811-B4F7-B9176B117CF1}" srcId="{44DA2F0D-CA14-4956-9B37-ACA6DCC272C3}" destId="{8412A69E-C17E-4151-BD6B-F650D280620A}" srcOrd="2" destOrd="0" parTransId="{11A7BCBD-9889-47D1-8F24-77F4F3EBE175}" sibTransId="{45C4024E-2AE7-43E7-AEC2-4709F695E47D}"/>
    <dgm:cxn modelId="{197A3688-6C13-42A4-B422-79D7A6D3BFBD}" srcId="{B0463DD1-D8B6-43B0-B2E5-096D9E8A1A39}" destId="{44DA2F0D-CA14-4956-9B37-ACA6DCC272C3}" srcOrd="0" destOrd="0" parTransId="{D794D66B-7CB7-4D4A-966B-102FC4F76001}" sibTransId="{605211C5-140E-4E39-A3F3-724AB5CF8BA5}"/>
    <dgm:cxn modelId="{2161C53F-721A-4B2B-A0EB-7D07E88526D4}" type="presOf" srcId="{3CE0D4F1-D5C5-4600-980F-EBE0F877A10B}" destId="{9D7542A0-74F8-400B-9A42-567C5ED35E07}" srcOrd="0" destOrd="0" presId="urn:microsoft.com/office/officeart/2005/8/layout/hierarchy3"/>
    <dgm:cxn modelId="{F975FA28-F963-4AB2-83F9-A347C8161067}" srcId="{44DA2F0D-CA14-4956-9B37-ACA6DCC272C3}" destId="{594E26EF-30C2-4ADA-B27B-54FB1ACE0AC4}" srcOrd="3" destOrd="0" parTransId="{D4C65256-3701-4975-BB7D-A81D6F7705BB}" sibTransId="{4DC438A8-7779-4CAA-8D44-B9EFE00ED8F2}"/>
    <dgm:cxn modelId="{8A67D43D-EF2C-439E-9710-4499A881BCD2}" type="presOf" srcId="{CCA6E44A-ABAE-41FB-BD00-D1306032837C}" destId="{BF9CCF47-2471-4F71-B235-D9EBEBB64C4C}" srcOrd="0" destOrd="0" presId="urn:microsoft.com/office/officeart/2005/8/layout/hierarchy3"/>
    <dgm:cxn modelId="{F5FFDB7F-1354-4643-B16E-C165AB69248F}" type="presOf" srcId="{43DBBD5E-BAEE-4F6B-BFE8-A72E051A3626}" destId="{E435BDBF-D9F9-4B93-ADAC-9532F6A87E39}" srcOrd="0" destOrd="0" presId="urn:microsoft.com/office/officeart/2005/8/layout/hierarchy3"/>
    <dgm:cxn modelId="{BA88C062-1C57-40AA-BE62-70EA029081ED}" type="presOf" srcId="{E0DD3C5B-C6BB-408A-8AE4-7B894CCC31AF}" destId="{64F47ED1-10DC-4108-97B7-FD15DC1D2B66}" srcOrd="0" destOrd="0" presId="urn:microsoft.com/office/officeart/2005/8/layout/hierarchy3"/>
    <dgm:cxn modelId="{BBB5C7AE-39DB-4D13-9D2F-800B2BC3BDF9}" srcId="{43DBBD5E-BAEE-4F6B-BFE8-A72E051A3626}" destId="{A6F685E4-98D8-479D-978E-8FF064A24259}" srcOrd="3" destOrd="0" parTransId="{B08D8B7A-CE30-45DF-B653-9B3522541901}" sibTransId="{4E5F0AD7-9EE8-482F-A854-5E463F3273CC}"/>
    <dgm:cxn modelId="{E91D8CD7-4B91-429C-9298-52A9ACC66E1C}" type="presOf" srcId="{B0463DD1-D8B6-43B0-B2E5-096D9E8A1A39}" destId="{45FDF10B-CD28-42B1-88D5-E10F384286CA}" srcOrd="0" destOrd="0" presId="urn:microsoft.com/office/officeart/2005/8/layout/hierarchy3"/>
    <dgm:cxn modelId="{D7DA7E12-33D2-4363-BB50-9291BAB79BEC}" type="presOf" srcId="{D4C65256-3701-4975-BB7D-A81D6F7705BB}" destId="{F49AC6FD-CAC0-4D2E-937B-327CF02E74DF}" srcOrd="0" destOrd="0" presId="urn:microsoft.com/office/officeart/2005/8/layout/hierarchy3"/>
    <dgm:cxn modelId="{7A6AD3F8-B248-4D71-BE9E-ADF4D999E0FC}" type="presOf" srcId="{7CD99612-8369-4B82-BEBD-35755B9059C5}" destId="{B833EB7F-566A-4A35-9998-2494B13DA57E}" srcOrd="0" destOrd="0" presId="urn:microsoft.com/office/officeart/2005/8/layout/hierarchy3"/>
    <dgm:cxn modelId="{800290FE-C937-4A88-9D53-28DC350E4726}" srcId="{43DBBD5E-BAEE-4F6B-BFE8-A72E051A3626}" destId="{7CD99612-8369-4B82-BEBD-35755B9059C5}" srcOrd="2" destOrd="0" parTransId="{D37CEFBD-5F7C-43F2-B38C-9A3435FE5F6F}" sibTransId="{BEE3C8F0-B1DC-4182-9564-8501ACB55799}"/>
    <dgm:cxn modelId="{32642FCE-79AC-4082-A35B-B8E773A8B351}" srcId="{44DA2F0D-CA14-4956-9B37-ACA6DCC272C3}" destId="{CCA6E44A-ABAE-41FB-BD00-D1306032837C}" srcOrd="1" destOrd="0" parTransId="{3CE0D4F1-D5C5-4600-980F-EBE0F877A10B}" sibTransId="{9CD7DA3B-3DDA-43AD-ABC9-07CD032F6DB9}"/>
    <dgm:cxn modelId="{5377A885-DEEF-4FCB-B1EE-23BC76B6E3F9}" type="presOf" srcId="{E21DC296-B699-4A2F-926F-DB1C805AECFF}" destId="{B9AEC11B-FFA1-4B92-B275-151A6A874420}" srcOrd="0" destOrd="0" presId="urn:microsoft.com/office/officeart/2005/8/layout/hierarchy3"/>
    <dgm:cxn modelId="{41723FF5-A188-41AE-94F3-FE0ED73A4B26}" type="presOf" srcId="{43DBBD5E-BAEE-4F6B-BFE8-A72E051A3626}" destId="{6C117D20-C152-462B-B9B7-7DCCACC68EE3}" srcOrd="1" destOrd="0" presId="urn:microsoft.com/office/officeart/2005/8/layout/hierarchy3"/>
    <dgm:cxn modelId="{A30DFAF6-4FE1-4262-AB45-31287ADB9735}" srcId="{44DA2F0D-CA14-4956-9B37-ACA6DCC272C3}" destId="{9802B9EA-5287-4F97-B0C7-7F8D0EB78F1A}" srcOrd="0" destOrd="0" parTransId="{E0DD3C5B-C6BB-408A-8AE4-7B894CCC31AF}" sibTransId="{A15336FF-D516-41C1-884B-AE1A78348899}"/>
    <dgm:cxn modelId="{E75BADE9-9B6E-4B56-A75E-BA4C64E074D1}" type="presOf" srcId="{B08D8B7A-CE30-45DF-B653-9B3522541901}" destId="{F97CE4E0-582B-4C96-BE77-EDB0BC0AF29B}" srcOrd="0" destOrd="0" presId="urn:microsoft.com/office/officeart/2005/8/layout/hierarchy3"/>
    <dgm:cxn modelId="{CCA270A5-584E-4154-A828-90284071CECC}" srcId="{B0463DD1-D8B6-43B0-B2E5-096D9E8A1A39}" destId="{43DBBD5E-BAEE-4F6B-BFE8-A72E051A3626}" srcOrd="1" destOrd="0" parTransId="{53BC2C01-A4E9-4271-85FB-C89E67A82D6E}" sibTransId="{014C6EBB-CFB6-4E40-A585-98045BD9B761}"/>
    <dgm:cxn modelId="{E83FCCD2-DA61-40AD-AE8C-070062D41999}" type="presOf" srcId="{A6F685E4-98D8-479D-978E-8FF064A24259}" destId="{892C69F1-24F4-4F7B-A6D0-5B5FF40DFEB5}" srcOrd="0" destOrd="0" presId="urn:microsoft.com/office/officeart/2005/8/layout/hierarchy3"/>
    <dgm:cxn modelId="{A75EB537-6DD1-4E39-ADF5-A53231B03E0B}" srcId="{43DBBD5E-BAEE-4F6B-BFE8-A72E051A3626}" destId="{C9A8A7C0-CA35-4D1E-8751-A99704221EA8}" srcOrd="4" destOrd="0" parTransId="{1D1CDF87-531E-4ACC-A421-DA09FA6701B2}" sibTransId="{204AB6EC-543C-4B58-8455-07C47C3B9F10}"/>
    <dgm:cxn modelId="{9BAB0161-A7BC-43F3-935A-28126C3DD93E}" type="presOf" srcId="{697D11F3-624F-4319-99E8-D4FD7E0FF4AB}" destId="{79D389D4-1F7F-4387-9F4E-4CAC69A98FF8}" srcOrd="0" destOrd="0" presId="urn:microsoft.com/office/officeart/2005/8/layout/hierarchy3"/>
    <dgm:cxn modelId="{D5DAFDAD-A715-4371-9C98-0451DD9C0E8F}" type="presOf" srcId="{D37CEFBD-5F7C-43F2-B38C-9A3435FE5F6F}" destId="{443C259C-67AA-4FAF-8F5B-B940EF2E8306}" srcOrd="0" destOrd="0" presId="urn:microsoft.com/office/officeart/2005/8/layout/hierarchy3"/>
    <dgm:cxn modelId="{6EE903F0-B0B4-4380-95FE-731C059CA5D8}" type="presOf" srcId="{11A7BCBD-9889-47D1-8F24-77F4F3EBE175}" destId="{F3D25C2C-F042-4AD2-9AB0-C43EB9625C7C}" srcOrd="0" destOrd="0" presId="urn:microsoft.com/office/officeart/2005/8/layout/hierarchy3"/>
    <dgm:cxn modelId="{881A8BB3-D99E-43E1-A5AB-5F511C7C2428}" type="presOf" srcId="{9802B9EA-5287-4F97-B0C7-7F8D0EB78F1A}" destId="{51B75A72-D765-4CC2-9658-6938CAE34F8F}" srcOrd="0" destOrd="0" presId="urn:microsoft.com/office/officeart/2005/8/layout/hierarchy3"/>
    <dgm:cxn modelId="{41919BCA-F5CF-4EAC-8C24-A0BE04771145}" type="presOf" srcId="{6FC51CEC-2155-486C-9BCB-5BA63E12560B}" destId="{C0C26BB7-633A-4BC9-8B20-8A482E27444D}" srcOrd="0" destOrd="0" presId="urn:microsoft.com/office/officeart/2005/8/layout/hierarchy3"/>
    <dgm:cxn modelId="{2D3BF9CE-898D-467F-8388-A2AE7AD3AAB4}" type="presOf" srcId="{8412A69E-C17E-4151-BD6B-F650D280620A}" destId="{FAD49F7D-F0AF-473E-B11A-88A98C8D3D26}" srcOrd="0" destOrd="0" presId="urn:microsoft.com/office/officeart/2005/8/layout/hierarchy3"/>
    <dgm:cxn modelId="{11737D57-AD6B-46D8-9138-45269BF0D669}" type="presParOf" srcId="{45FDF10B-CD28-42B1-88D5-E10F384286CA}" destId="{C679B7DA-81DD-4AA7-87AC-725E1C469AAA}" srcOrd="0" destOrd="0" presId="urn:microsoft.com/office/officeart/2005/8/layout/hierarchy3"/>
    <dgm:cxn modelId="{71B28958-0B0B-43CE-B2D5-639555885B42}" type="presParOf" srcId="{C679B7DA-81DD-4AA7-87AC-725E1C469AAA}" destId="{078C4AB3-0EC3-4435-B236-61A67B8805B4}" srcOrd="0" destOrd="0" presId="urn:microsoft.com/office/officeart/2005/8/layout/hierarchy3"/>
    <dgm:cxn modelId="{8FFD6578-114F-46F8-80B6-2BD6F0A323FC}" type="presParOf" srcId="{078C4AB3-0EC3-4435-B236-61A67B8805B4}" destId="{94CCF27B-B498-4C63-AEB0-4BEB5B80A2C6}" srcOrd="0" destOrd="0" presId="urn:microsoft.com/office/officeart/2005/8/layout/hierarchy3"/>
    <dgm:cxn modelId="{25524E5A-93CE-4668-BA9F-995C83A14A5F}" type="presParOf" srcId="{078C4AB3-0EC3-4435-B236-61A67B8805B4}" destId="{72694D07-3004-42CF-9C94-D65589065103}" srcOrd="1" destOrd="0" presId="urn:microsoft.com/office/officeart/2005/8/layout/hierarchy3"/>
    <dgm:cxn modelId="{98E96410-DDAF-4B04-B255-45FDB43059DA}" type="presParOf" srcId="{C679B7DA-81DD-4AA7-87AC-725E1C469AAA}" destId="{E88CDFDC-1BB7-4F28-B408-BEAF7F067982}" srcOrd="1" destOrd="0" presId="urn:microsoft.com/office/officeart/2005/8/layout/hierarchy3"/>
    <dgm:cxn modelId="{42ABF6E4-DFCE-40EC-9738-7BA8CECF4F5D}" type="presParOf" srcId="{E88CDFDC-1BB7-4F28-B408-BEAF7F067982}" destId="{64F47ED1-10DC-4108-97B7-FD15DC1D2B66}" srcOrd="0" destOrd="0" presId="urn:microsoft.com/office/officeart/2005/8/layout/hierarchy3"/>
    <dgm:cxn modelId="{19FCC0B8-2C70-4E30-84DA-9C8A7F3566BE}" type="presParOf" srcId="{E88CDFDC-1BB7-4F28-B408-BEAF7F067982}" destId="{51B75A72-D765-4CC2-9658-6938CAE34F8F}" srcOrd="1" destOrd="0" presId="urn:microsoft.com/office/officeart/2005/8/layout/hierarchy3"/>
    <dgm:cxn modelId="{0F640620-43B4-4C6F-9342-4C3EB6AB51DE}" type="presParOf" srcId="{E88CDFDC-1BB7-4F28-B408-BEAF7F067982}" destId="{9D7542A0-74F8-400B-9A42-567C5ED35E07}" srcOrd="2" destOrd="0" presId="urn:microsoft.com/office/officeart/2005/8/layout/hierarchy3"/>
    <dgm:cxn modelId="{028C4944-71BA-47D9-AABE-9B52ADE72A38}" type="presParOf" srcId="{E88CDFDC-1BB7-4F28-B408-BEAF7F067982}" destId="{BF9CCF47-2471-4F71-B235-D9EBEBB64C4C}" srcOrd="3" destOrd="0" presId="urn:microsoft.com/office/officeart/2005/8/layout/hierarchy3"/>
    <dgm:cxn modelId="{7D44A41A-AECD-45A8-9E86-209AFDF1AE99}" type="presParOf" srcId="{E88CDFDC-1BB7-4F28-B408-BEAF7F067982}" destId="{F3D25C2C-F042-4AD2-9AB0-C43EB9625C7C}" srcOrd="4" destOrd="0" presId="urn:microsoft.com/office/officeart/2005/8/layout/hierarchy3"/>
    <dgm:cxn modelId="{B784EA89-4A4C-46F9-8DE3-D90897F9F67A}" type="presParOf" srcId="{E88CDFDC-1BB7-4F28-B408-BEAF7F067982}" destId="{FAD49F7D-F0AF-473E-B11A-88A98C8D3D26}" srcOrd="5" destOrd="0" presId="urn:microsoft.com/office/officeart/2005/8/layout/hierarchy3"/>
    <dgm:cxn modelId="{A430710E-DF06-4EC2-AF14-D10FE3D8CE95}" type="presParOf" srcId="{E88CDFDC-1BB7-4F28-B408-BEAF7F067982}" destId="{F49AC6FD-CAC0-4D2E-937B-327CF02E74DF}" srcOrd="6" destOrd="0" presId="urn:microsoft.com/office/officeart/2005/8/layout/hierarchy3"/>
    <dgm:cxn modelId="{1ABEFD95-1B3E-4B2D-B3DB-4E7535449311}" type="presParOf" srcId="{E88CDFDC-1BB7-4F28-B408-BEAF7F067982}" destId="{689CAE4D-EE3C-4721-95E8-6A7343717910}" srcOrd="7" destOrd="0" presId="urn:microsoft.com/office/officeart/2005/8/layout/hierarchy3"/>
    <dgm:cxn modelId="{23F7DD2D-3EAE-4970-B60C-989DA905EEE3}" type="presParOf" srcId="{45FDF10B-CD28-42B1-88D5-E10F384286CA}" destId="{4A7A5F9B-6C81-457C-9947-F61E57241864}" srcOrd="1" destOrd="0" presId="urn:microsoft.com/office/officeart/2005/8/layout/hierarchy3"/>
    <dgm:cxn modelId="{08496F34-E41A-47A0-8642-9D054D6CF5FF}" type="presParOf" srcId="{4A7A5F9B-6C81-457C-9947-F61E57241864}" destId="{8C70FD49-F70F-4948-9202-B3EC4EF9E382}" srcOrd="0" destOrd="0" presId="urn:microsoft.com/office/officeart/2005/8/layout/hierarchy3"/>
    <dgm:cxn modelId="{52A60B62-240E-4A81-ABAE-0228EFB5375D}" type="presParOf" srcId="{8C70FD49-F70F-4948-9202-B3EC4EF9E382}" destId="{E435BDBF-D9F9-4B93-ADAC-9532F6A87E39}" srcOrd="0" destOrd="0" presId="urn:microsoft.com/office/officeart/2005/8/layout/hierarchy3"/>
    <dgm:cxn modelId="{979D62BB-20BC-46D9-9C15-2656154EF24A}" type="presParOf" srcId="{8C70FD49-F70F-4948-9202-B3EC4EF9E382}" destId="{6C117D20-C152-462B-B9B7-7DCCACC68EE3}" srcOrd="1" destOrd="0" presId="urn:microsoft.com/office/officeart/2005/8/layout/hierarchy3"/>
    <dgm:cxn modelId="{AC98C261-D649-4F63-9F1E-5B7D1A2B1A87}" type="presParOf" srcId="{4A7A5F9B-6C81-457C-9947-F61E57241864}" destId="{607657CD-D59D-4ED2-B6C2-A8735EA08192}" srcOrd="1" destOrd="0" presId="urn:microsoft.com/office/officeart/2005/8/layout/hierarchy3"/>
    <dgm:cxn modelId="{B22564E2-FC90-4A15-9AE5-971628CAB2C3}" type="presParOf" srcId="{607657CD-D59D-4ED2-B6C2-A8735EA08192}" destId="{C0C26BB7-633A-4BC9-8B20-8A482E27444D}" srcOrd="0" destOrd="0" presId="urn:microsoft.com/office/officeart/2005/8/layout/hierarchy3"/>
    <dgm:cxn modelId="{98F41CA6-7147-4588-AE11-D733ACAED156}" type="presParOf" srcId="{607657CD-D59D-4ED2-B6C2-A8735EA08192}" destId="{B9AEC11B-FFA1-4B92-B275-151A6A874420}" srcOrd="1" destOrd="0" presId="urn:microsoft.com/office/officeart/2005/8/layout/hierarchy3"/>
    <dgm:cxn modelId="{17681FEF-5A24-48D9-A2C6-FB0EC461747B}" type="presParOf" srcId="{607657CD-D59D-4ED2-B6C2-A8735EA08192}" destId="{EADD5017-ECCB-4837-A5F6-95514793CD05}" srcOrd="2" destOrd="0" presId="urn:microsoft.com/office/officeart/2005/8/layout/hierarchy3"/>
    <dgm:cxn modelId="{3F96DBA9-9488-4812-BDE0-21841CAB8F68}" type="presParOf" srcId="{607657CD-D59D-4ED2-B6C2-A8735EA08192}" destId="{79D389D4-1F7F-4387-9F4E-4CAC69A98FF8}" srcOrd="3" destOrd="0" presId="urn:microsoft.com/office/officeart/2005/8/layout/hierarchy3"/>
    <dgm:cxn modelId="{027929C8-99FC-4298-866D-95CEA20877D1}" type="presParOf" srcId="{607657CD-D59D-4ED2-B6C2-A8735EA08192}" destId="{443C259C-67AA-4FAF-8F5B-B940EF2E8306}" srcOrd="4" destOrd="0" presId="urn:microsoft.com/office/officeart/2005/8/layout/hierarchy3"/>
    <dgm:cxn modelId="{8BD83AFB-8947-4E2E-A5FE-5458047A83CB}" type="presParOf" srcId="{607657CD-D59D-4ED2-B6C2-A8735EA08192}" destId="{B833EB7F-566A-4A35-9998-2494B13DA57E}" srcOrd="5" destOrd="0" presId="urn:microsoft.com/office/officeart/2005/8/layout/hierarchy3"/>
    <dgm:cxn modelId="{FE2EF63C-383B-4700-B61F-DD0BED6F2AF7}" type="presParOf" srcId="{607657CD-D59D-4ED2-B6C2-A8735EA08192}" destId="{F97CE4E0-582B-4C96-BE77-EDB0BC0AF29B}" srcOrd="6" destOrd="0" presId="urn:microsoft.com/office/officeart/2005/8/layout/hierarchy3"/>
    <dgm:cxn modelId="{E7CA1E3A-C549-4C98-BE5A-22FD60722F12}" type="presParOf" srcId="{607657CD-D59D-4ED2-B6C2-A8735EA08192}" destId="{892C69F1-24F4-4F7B-A6D0-5B5FF40DFEB5}" srcOrd="7" destOrd="0" presId="urn:microsoft.com/office/officeart/2005/8/layout/hierarchy3"/>
    <dgm:cxn modelId="{B3F1396F-FE00-47C2-AAF9-870BBA8BBE7E}" type="presParOf" srcId="{607657CD-D59D-4ED2-B6C2-A8735EA08192}" destId="{A02A2F23-7329-430B-ABA0-F108B2CB257A}" srcOrd="8" destOrd="0" presId="urn:microsoft.com/office/officeart/2005/8/layout/hierarchy3"/>
    <dgm:cxn modelId="{7E4510E8-196C-41BC-845D-F32695D3D848}" type="presParOf" srcId="{607657CD-D59D-4ED2-B6C2-A8735EA08192}" destId="{80CD2C2D-A607-4573-BA85-77B6B9E4F009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6F7844-B1D8-48E8-B7EB-01D05D6A21D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</dgm:pt>
    <dgm:pt modelId="{22BF0A0C-8C4C-43E2-BE0F-F4960305A37F}">
      <dgm:prSet phldrT="[Texto]"/>
      <dgm:spPr>
        <a:solidFill>
          <a:srgbClr val="92D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Marca Reconocida</a:t>
          </a:r>
        </a:p>
      </dgm:t>
    </dgm:pt>
    <dgm:pt modelId="{BCE50A70-E3DC-433A-AB5A-0455D431DA45}" type="parTrans" cxnId="{2DA7934F-7F4F-43F3-B16B-1FB357D0278F}">
      <dgm:prSet/>
      <dgm:spPr/>
      <dgm:t>
        <a:bodyPr/>
        <a:lstStyle/>
        <a:p>
          <a:endParaRPr lang="es-EC"/>
        </a:p>
      </dgm:t>
    </dgm:pt>
    <dgm:pt modelId="{6A0DE1B1-DEA3-4C6A-85E8-5229D1DBF2EB}" type="sibTrans" cxnId="{2DA7934F-7F4F-43F3-B16B-1FB357D0278F}">
      <dgm:prSet/>
      <dgm:spPr/>
      <dgm:t>
        <a:bodyPr/>
        <a:lstStyle/>
        <a:p>
          <a:endParaRPr lang="es-EC"/>
        </a:p>
      </dgm:t>
    </dgm:pt>
    <dgm:pt modelId="{98FD4451-4143-4B9A-9830-6DC98DF7FB71}">
      <dgm:prSet phldrT="[Texto]"/>
      <dgm:spPr>
        <a:solidFill>
          <a:srgbClr val="92D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Experiencia </a:t>
          </a:r>
        </a:p>
      </dgm:t>
    </dgm:pt>
    <dgm:pt modelId="{A7C2A02D-D1F2-4991-97D9-2EF6402AFA93}" type="parTrans" cxnId="{A1699AAF-3FA0-4967-966A-BA2AFDE35B9B}">
      <dgm:prSet/>
      <dgm:spPr/>
      <dgm:t>
        <a:bodyPr/>
        <a:lstStyle/>
        <a:p>
          <a:endParaRPr lang="es-EC"/>
        </a:p>
      </dgm:t>
    </dgm:pt>
    <dgm:pt modelId="{91C85BD5-42C1-4838-9935-CF2E19133F1F}" type="sibTrans" cxnId="{A1699AAF-3FA0-4967-966A-BA2AFDE35B9B}">
      <dgm:prSet/>
      <dgm:spPr/>
      <dgm:t>
        <a:bodyPr/>
        <a:lstStyle/>
        <a:p>
          <a:endParaRPr lang="es-EC"/>
        </a:p>
      </dgm:t>
    </dgm:pt>
    <dgm:pt modelId="{CCBC3F56-1799-4D40-ADF8-B7273B102445}">
      <dgm:prSet phldrT="[Texto]"/>
      <dgm:spPr>
        <a:solidFill>
          <a:srgbClr val="92D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Nuevos Productos</a:t>
          </a:r>
          <a:endParaRPr lang="es-EC" dirty="0">
            <a:solidFill>
              <a:schemeClr val="tx1"/>
            </a:solidFill>
          </a:endParaRPr>
        </a:p>
      </dgm:t>
    </dgm:pt>
    <dgm:pt modelId="{09A7D29D-C395-4C24-89BC-AE993A5DB0C5}" type="parTrans" cxnId="{448CE768-C3C1-4EF9-9648-F8C78244333D}">
      <dgm:prSet/>
      <dgm:spPr/>
      <dgm:t>
        <a:bodyPr/>
        <a:lstStyle/>
        <a:p>
          <a:endParaRPr lang="es-EC"/>
        </a:p>
      </dgm:t>
    </dgm:pt>
    <dgm:pt modelId="{6BE91687-5D84-4883-BBC3-2566C44FD820}" type="sibTrans" cxnId="{448CE768-C3C1-4EF9-9648-F8C78244333D}">
      <dgm:prSet/>
      <dgm:spPr/>
      <dgm:t>
        <a:bodyPr/>
        <a:lstStyle/>
        <a:p>
          <a:endParaRPr lang="es-EC"/>
        </a:p>
      </dgm:t>
    </dgm:pt>
    <dgm:pt modelId="{266A15C0-CC02-4204-9FA9-C28CB34A5235}">
      <dgm:prSet phldrT="[Texto]"/>
      <dgm:spPr>
        <a:solidFill>
          <a:srgbClr val="92D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Control de Calidad</a:t>
          </a:r>
          <a:endParaRPr lang="es-EC" dirty="0">
            <a:solidFill>
              <a:schemeClr val="tx1"/>
            </a:solidFill>
          </a:endParaRPr>
        </a:p>
      </dgm:t>
    </dgm:pt>
    <dgm:pt modelId="{70241F3E-3F3B-4D3E-A79D-4D27747AB7E0}" type="parTrans" cxnId="{9583BD3E-15B7-4B75-BB82-CB207F32C8E9}">
      <dgm:prSet/>
      <dgm:spPr/>
      <dgm:t>
        <a:bodyPr/>
        <a:lstStyle/>
        <a:p>
          <a:endParaRPr lang="es-EC"/>
        </a:p>
      </dgm:t>
    </dgm:pt>
    <dgm:pt modelId="{D15F40C9-21FC-4E83-8835-96DED06DCE10}" type="sibTrans" cxnId="{9583BD3E-15B7-4B75-BB82-CB207F32C8E9}">
      <dgm:prSet/>
      <dgm:spPr/>
      <dgm:t>
        <a:bodyPr/>
        <a:lstStyle/>
        <a:p>
          <a:endParaRPr lang="es-EC"/>
        </a:p>
      </dgm:t>
    </dgm:pt>
    <dgm:pt modelId="{C5031FC0-8DB6-4DC6-83F3-54AB56AF70F4}" type="pres">
      <dgm:prSet presAssocID="{656F7844-B1D8-48E8-B7EB-01D05D6A21D4}" presName="Name0" presStyleCnt="0">
        <dgm:presLayoutVars>
          <dgm:dir/>
          <dgm:animLvl val="lvl"/>
          <dgm:resizeHandles val="exact"/>
        </dgm:presLayoutVars>
      </dgm:prSet>
      <dgm:spPr/>
    </dgm:pt>
    <dgm:pt modelId="{B31AF933-21A1-4661-919E-92083D863212}" type="pres">
      <dgm:prSet presAssocID="{22BF0A0C-8C4C-43E2-BE0F-F4960305A37F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09F88B-AE39-4F33-9643-4109B70912E8}" type="pres">
      <dgm:prSet presAssocID="{6A0DE1B1-DEA3-4C6A-85E8-5229D1DBF2EB}" presName="parTxOnlySpac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5A5423E-2F07-4F25-8E7B-8031649017F2}" type="pres">
      <dgm:prSet presAssocID="{98FD4451-4143-4B9A-9830-6DC98DF7FB7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701D27-B25C-4F63-A99B-7170D86AA561}" type="pres">
      <dgm:prSet presAssocID="{91C85BD5-42C1-4838-9935-CF2E19133F1F}" presName="parTxOnlySpac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C2A255A2-091A-462F-9DAB-4F5E65167730}" type="pres">
      <dgm:prSet presAssocID="{266A15C0-CC02-4204-9FA9-C28CB34A5235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721A42-D4CF-449F-A23B-C808B522BB64}" type="pres">
      <dgm:prSet presAssocID="{D15F40C9-21FC-4E83-8835-96DED06DCE10}" presName="parTxOnlySpac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7D827DE-75B0-47ED-8BD1-05B704276777}" type="pres">
      <dgm:prSet presAssocID="{CCBC3F56-1799-4D40-ADF8-B7273B10244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1699AAF-3FA0-4967-966A-BA2AFDE35B9B}" srcId="{656F7844-B1D8-48E8-B7EB-01D05D6A21D4}" destId="{98FD4451-4143-4B9A-9830-6DC98DF7FB71}" srcOrd="1" destOrd="0" parTransId="{A7C2A02D-D1F2-4991-97D9-2EF6402AFA93}" sibTransId="{91C85BD5-42C1-4838-9935-CF2E19133F1F}"/>
    <dgm:cxn modelId="{CB2AE0A2-FEC3-4335-943D-163ED3FC871A}" type="presOf" srcId="{266A15C0-CC02-4204-9FA9-C28CB34A5235}" destId="{C2A255A2-091A-462F-9DAB-4F5E65167730}" srcOrd="0" destOrd="0" presId="urn:microsoft.com/office/officeart/2005/8/layout/chevron1"/>
    <dgm:cxn modelId="{9583BD3E-15B7-4B75-BB82-CB207F32C8E9}" srcId="{656F7844-B1D8-48E8-B7EB-01D05D6A21D4}" destId="{266A15C0-CC02-4204-9FA9-C28CB34A5235}" srcOrd="2" destOrd="0" parTransId="{70241F3E-3F3B-4D3E-A79D-4D27747AB7E0}" sibTransId="{D15F40C9-21FC-4E83-8835-96DED06DCE10}"/>
    <dgm:cxn modelId="{9BE156EF-6199-4A2E-A4ED-CFCA839062CF}" type="presOf" srcId="{CCBC3F56-1799-4D40-ADF8-B7273B102445}" destId="{67D827DE-75B0-47ED-8BD1-05B704276777}" srcOrd="0" destOrd="0" presId="urn:microsoft.com/office/officeart/2005/8/layout/chevron1"/>
    <dgm:cxn modelId="{448CE768-C3C1-4EF9-9648-F8C78244333D}" srcId="{656F7844-B1D8-48E8-B7EB-01D05D6A21D4}" destId="{CCBC3F56-1799-4D40-ADF8-B7273B102445}" srcOrd="3" destOrd="0" parTransId="{09A7D29D-C395-4C24-89BC-AE993A5DB0C5}" sibTransId="{6BE91687-5D84-4883-BBC3-2566C44FD820}"/>
    <dgm:cxn modelId="{2DA7934F-7F4F-43F3-B16B-1FB357D0278F}" srcId="{656F7844-B1D8-48E8-B7EB-01D05D6A21D4}" destId="{22BF0A0C-8C4C-43E2-BE0F-F4960305A37F}" srcOrd="0" destOrd="0" parTransId="{BCE50A70-E3DC-433A-AB5A-0455D431DA45}" sibTransId="{6A0DE1B1-DEA3-4C6A-85E8-5229D1DBF2EB}"/>
    <dgm:cxn modelId="{30278FB8-571A-4BD0-A412-0172DE3A2542}" type="presOf" srcId="{22BF0A0C-8C4C-43E2-BE0F-F4960305A37F}" destId="{B31AF933-21A1-4661-919E-92083D863212}" srcOrd="0" destOrd="0" presId="urn:microsoft.com/office/officeart/2005/8/layout/chevron1"/>
    <dgm:cxn modelId="{02805AEF-EFAB-43F9-BDC7-57700B8AF0F0}" type="presOf" srcId="{98FD4451-4143-4B9A-9830-6DC98DF7FB71}" destId="{65A5423E-2F07-4F25-8E7B-8031649017F2}" srcOrd="0" destOrd="0" presId="urn:microsoft.com/office/officeart/2005/8/layout/chevron1"/>
    <dgm:cxn modelId="{B8C6D799-901A-4316-8B19-AD843E33D476}" type="presOf" srcId="{656F7844-B1D8-48E8-B7EB-01D05D6A21D4}" destId="{C5031FC0-8DB6-4DC6-83F3-54AB56AF70F4}" srcOrd="0" destOrd="0" presId="urn:microsoft.com/office/officeart/2005/8/layout/chevron1"/>
    <dgm:cxn modelId="{30C3211A-80ED-44B7-A715-84FF67C6F8E6}" type="presParOf" srcId="{C5031FC0-8DB6-4DC6-83F3-54AB56AF70F4}" destId="{B31AF933-21A1-4661-919E-92083D863212}" srcOrd="0" destOrd="0" presId="urn:microsoft.com/office/officeart/2005/8/layout/chevron1"/>
    <dgm:cxn modelId="{3395AB36-0D04-404D-8C7A-8BCBAAA9FA8B}" type="presParOf" srcId="{C5031FC0-8DB6-4DC6-83F3-54AB56AF70F4}" destId="{9A09F88B-AE39-4F33-9643-4109B70912E8}" srcOrd="1" destOrd="0" presId="urn:microsoft.com/office/officeart/2005/8/layout/chevron1"/>
    <dgm:cxn modelId="{18D3D648-5041-4D09-8BEF-EAB51D56BCA7}" type="presParOf" srcId="{C5031FC0-8DB6-4DC6-83F3-54AB56AF70F4}" destId="{65A5423E-2F07-4F25-8E7B-8031649017F2}" srcOrd="2" destOrd="0" presId="urn:microsoft.com/office/officeart/2005/8/layout/chevron1"/>
    <dgm:cxn modelId="{8BC9FF5B-4202-40B4-9496-9CC1100D3D90}" type="presParOf" srcId="{C5031FC0-8DB6-4DC6-83F3-54AB56AF70F4}" destId="{C4701D27-B25C-4F63-A99B-7170D86AA561}" srcOrd="3" destOrd="0" presId="urn:microsoft.com/office/officeart/2005/8/layout/chevron1"/>
    <dgm:cxn modelId="{CF7FAEA8-A8CB-4FED-AF2E-FAD23A551225}" type="presParOf" srcId="{C5031FC0-8DB6-4DC6-83F3-54AB56AF70F4}" destId="{C2A255A2-091A-462F-9DAB-4F5E65167730}" srcOrd="4" destOrd="0" presId="urn:microsoft.com/office/officeart/2005/8/layout/chevron1"/>
    <dgm:cxn modelId="{1B73C963-E5DF-4716-9011-8D756FD74D07}" type="presParOf" srcId="{C5031FC0-8DB6-4DC6-83F3-54AB56AF70F4}" destId="{57721A42-D4CF-449F-A23B-C808B522BB64}" srcOrd="5" destOrd="0" presId="urn:microsoft.com/office/officeart/2005/8/layout/chevron1"/>
    <dgm:cxn modelId="{B4BE3D24-9648-4238-804B-8F7A57DB5988}" type="presParOf" srcId="{C5031FC0-8DB6-4DC6-83F3-54AB56AF70F4}" destId="{67D827DE-75B0-47ED-8BD1-05B70427677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74EA90-BDD0-450E-94E5-058273E5F311}" type="doc">
      <dgm:prSet loTypeId="urn:microsoft.com/office/officeart/2005/8/layout/bProcess4" loCatId="process" qsTypeId="urn:microsoft.com/office/officeart/2005/8/quickstyle/simple5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s-EC"/>
        </a:p>
      </dgm:t>
    </dgm:pt>
    <dgm:pt modelId="{44967652-943B-4015-9CA9-8364C8115BE8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b="1" dirty="0" smtClean="0">
              <a:solidFill>
                <a:schemeClr val="tx1"/>
              </a:solidFill>
            </a:rPr>
            <a:t>Selección de sector geográfico</a:t>
          </a:r>
          <a:endParaRPr lang="es-EC" sz="2300" b="1" dirty="0">
            <a:solidFill>
              <a:schemeClr val="tx1"/>
            </a:solidFill>
          </a:endParaRPr>
        </a:p>
      </dgm:t>
    </dgm:pt>
    <dgm:pt modelId="{46209A09-DE7A-494D-A692-2A9367D2E24A}" type="parTrans" cxnId="{4A3CB987-40FE-4B32-B6F6-A6D9D2A372C5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11C14140-EF9A-4900-87CC-CFBE17263D17}" type="sibTrans" cxnId="{4A3CB987-40FE-4B32-B6F6-A6D9D2A372C5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0EB0A4B3-3AD8-43A5-9453-C25DD063FF62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s-EC" sz="2300" dirty="0" smtClean="0">
              <a:solidFill>
                <a:schemeClr val="tx1"/>
              </a:solidFill>
            </a:rPr>
            <a:t>Acondiciona-miento del lugar</a:t>
          </a:r>
          <a:endParaRPr lang="es-EC" sz="2300" dirty="0">
            <a:solidFill>
              <a:schemeClr val="tx1"/>
            </a:solidFill>
          </a:endParaRPr>
        </a:p>
      </dgm:t>
    </dgm:pt>
    <dgm:pt modelId="{36C119BB-D348-4D34-8F34-3FAC8B0A7A63}" type="parTrans" cxnId="{36C32A70-98D6-4344-9CB3-B87C7A8462C9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A0844063-0552-429F-99AF-7909970A5DAB}" type="sibTrans" cxnId="{36C32A70-98D6-4344-9CB3-B87C7A8462C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1028852D-5E13-41FF-AA0C-D3EF5751B7A8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dirty="0" smtClean="0">
              <a:solidFill>
                <a:schemeClr val="tx1"/>
              </a:solidFill>
            </a:rPr>
            <a:t>Catálogo de productos</a:t>
          </a:r>
          <a:endParaRPr lang="es-EC" sz="2300" dirty="0">
            <a:solidFill>
              <a:schemeClr val="tx1"/>
            </a:solidFill>
          </a:endParaRPr>
        </a:p>
      </dgm:t>
    </dgm:pt>
    <dgm:pt modelId="{D3B2619E-374C-407B-B90C-3FB94942ACA5}" type="parTrans" cxnId="{920BEA11-DA21-4857-BEF7-AB52A8169F76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2CD19DE8-3F67-4D10-A373-3C7DC081C3A6}" type="sibTrans" cxnId="{920BEA11-DA21-4857-BEF7-AB52A8169F76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253693AC-0928-493A-8639-1B72471AA76B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dirty="0" smtClean="0">
              <a:solidFill>
                <a:schemeClr val="tx1"/>
              </a:solidFill>
            </a:rPr>
            <a:t>Uniforme del personal </a:t>
          </a:r>
          <a:endParaRPr lang="es-EC" sz="2300" dirty="0">
            <a:solidFill>
              <a:schemeClr val="tx1"/>
            </a:solidFill>
          </a:endParaRPr>
        </a:p>
      </dgm:t>
    </dgm:pt>
    <dgm:pt modelId="{F1DA2809-1169-44A0-8781-CF4BA96C802F}" type="parTrans" cxnId="{B8EB4DD2-782F-4CF0-B57D-D4E9858592AA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AFA439C8-7657-4509-8EA5-E6745280E065}" type="sibTrans" cxnId="{B8EB4DD2-782F-4CF0-B57D-D4E9858592AA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86E784A0-0B73-4D99-B176-4F6BA1EAB4CE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dirty="0" smtClean="0">
              <a:solidFill>
                <a:schemeClr val="tx1"/>
              </a:solidFill>
            </a:rPr>
            <a:t>Diseño comercial de la marca</a:t>
          </a:r>
          <a:endParaRPr lang="es-EC" sz="2300" dirty="0">
            <a:solidFill>
              <a:schemeClr val="tx1"/>
            </a:solidFill>
          </a:endParaRPr>
        </a:p>
      </dgm:t>
    </dgm:pt>
    <dgm:pt modelId="{3ADAEA36-EBA1-40A1-BF60-8AA1A360DF91}" type="parTrans" cxnId="{19D9B45A-6A8D-413F-9DE6-9B729BB4C8C6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0F33C3E5-8E97-4EC9-9DB3-A82A24589688}" type="sibTrans" cxnId="{19D9B45A-6A8D-413F-9DE6-9B729BB4C8C6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DA7925A3-D594-4128-AF75-1F35F784DCF5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dirty="0" smtClean="0">
              <a:solidFill>
                <a:schemeClr val="tx1"/>
              </a:solidFill>
            </a:rPr>
            <a:t>Diseño del área de producción </a:t>
          </a:r>
          <a:endParaRPr lang="es-EC" sz="2300" dirty="0">
            <a:solidFill>
              <a:schemeClr val="tx1"/>
            </a:solidFill>
          </a:endParaRPr>
        </a:p>
      </dgm:t>
    </dgm:pt>
    <dgm:pt modelId="{C642D295-BA94-41D0-9472-27352A59E71E}" type="parTrans" cxnId="{7C4DEF11-7424-45FB-92A5-5BA696C0703F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B800BC7D-3A5D-499F-9199-2CF5D3E28045}" type="sibTrans" cxnId="{7C4DEF11-7424-45FB-92A5-5BA696C0703F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FF66BB05-4BFA-46A9-A9EF-6B3534E6C1AF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dirty="0" smtClean="0">
              <a:solidFill>
                <a:schemeClr val="tx1"/>
              </a:solidFill>
            </a:rPr>
            <a:t>Políticas de limpieza </a:t>
          </a:r>
          <a:endParaRPr lang="es-EC" sz="2300" dirty="0">
            <a:solidFill>
              <a:schemeClr val="tx1"/>
            </a:solidFill>
          </a:endParaRPr>
        </a:p>
      </dgm:t>
    </dgm:pt>
    <dgm:pt modelId="{2DAE4372-6450-47CC-9A8E-23AB825E86C2}" type="parTrans" cxnId="{382773C7-7725-463A-9381-9373DE2096AA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F810348A-4ACF-40BF-AB5B-B45A19FFAA34}" type="sibTrans" cxnId="{382773C7-7725-463A-9381-9373DE2096AA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44674291-497D-4768-A052-A235BF2E9778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smtClean="0">
              <a:solidFill>
                <a:schemeClr val="tx1"/>
              </a:solidFill>
            </a:rPr>
            <a:t>Condiciones financieras</a:t>
          </a:r>
          <a:endParaRPr lang="es-EC" sz="2300">
            <a:solidFill>
              <a:schemeClr val="tx1"/>
            </a:solidFill>
          </a:endParaRPr>
        </a:p>
      </dgm:t>
    </dgm:pt>
    <dgm:pt modelId="{29EB92FC-B71E-445E-A4C3-682FB18005D1}" type="parTrans" cxnId="{4C349BF1-34AC-4EC9-8B1B-32898E357B27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5DBCD252-2497-45A8-868E-697CD9A856D9}" type="sibTrans" cxnId="{4C349BF1-34AC-4EC9-8B1B-32898E357B27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653266F1-8BFC-4A6D-9197-33391B21CB6B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smtClean="0">
              <a:solidFill>
                <a:schemeClr val="tx1"/>
              </a:solidFill>
            </a:rPr>
            <a:t>Proceso de Producción</a:t>
          </a:r>
          <a:endParaRPr lang="es-EC" sz="2300">
            <a:solidFill>
              <a:schemeClr val="tx1"/>
            </a:solidFill>
          </a:endParaRPr>
        </a:p>
      </dgm:t>
    </dgm:pt>
    <dgm:pt modelId="{141236ED-17A8-4C22-A64F-650ABB7197C6}" type="parTrans" cxnId="{361D5AD2-7F9A-41DD-AFB2-206FBCD98924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77F84114-6E3F-49F1-9E16-353A10B9AD00}" type="sibTrans" cxnId="{361D5AD2-7F9A-41DD-AFB2-206FBCD98924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25B872EF-472B-465A-A44C-0085D08045DE}" type="pres">
      <dgm:prSet presAssocID="{7D74EA90-BDD0-450E-94E5-058273E5F31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538F12D1-D27D-4761-9647-85B5E24306F3}" type="pres">
      <dgm:prSet presAssocID="{44967652-943B-4015-9CA9-8364C8115BE8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4F0707C8-BD93-4142-A8EB-D8D30A457356}" type="pres">
      <dgm:prSet presAssocID="{44967652-943B-4015-9CA9-8364C8115BE8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E0A725C3-2EC2-4209-93A9-04FA67011EB0}" type="pres">
      <dgm:prSet presAssocID="{44967652-943B-4015-9CA9-8364C8115BE8}" presName="node" presStyleLbl="node1" presStyleIdx="0" presStyleCnt="9" custScaleX="107360" custScaleY="990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3906EB-AC55-48E7-85D7-3F875506ED61}" type="pres">
      <dgm:prSet presAssocID="{11C14140-EF9A-4900-87CC-CFBE17263D17}" presName="sibTrans" presStyleLbl="bgSibTrans2D1" presStyleIdx="0" presStyleCnt="8"/>
      <dgm:spPr/>
      <dgm:t>
        <a:bodyPr/>
        <a:lstStyle/>
        <a:p>
          <a:endParaRPr lang="es-EC"/>
        </a:p>
      </dgm:t>
    </dgm:pt>
    <dgm:pt modelId="{82CBDF5B-41D9-421E-86AD-C1BDBBAD8FE1}" type="pres">
      <dgm:prSet presAssocID="{0EB0A4B3-3AD8-43A5-9453-C25DD063FF62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53EB9247-7C5A-448D-8CFE-77DD76DEF758}" type="pres">
      <dgm:prSet presAssocID="{0EB0A4B3-3AD8-43A5-9453-C25DD063FF62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5AB12270-F7C6-4EB3-B7A4-2BE62C86DE53}" type="pres">
      <dgm:prSet presAssocID="{0EB0A4B3-3AD8-43A5-9453-C25DD063FF6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A69A94-2066-436C-9FCD-24DB304C9EDE}" type="pres">
      <dgm:prSet presAssocID="{A0844063-0552-429F-99AF-7909970A5DAB}" presName="sibTrans" presStyleLbl="bgSibTrans2D1" presStyleIdx="1" presStyleCnt="8"/>
      <dgm:spPr/>
      <dgm:t>
        <a:bodyPr/>
        <a:lstStyle/>
        <a:p>
          <a:endParaRPr lang="es-EC"/>
        </a:p>
      </dgm:t>
    </dgm:pt>
    <dgm:pt modelId="{29934F05-3A44-49D0-AB5F-CE8348D89BDF}" type="pres">
      <dgm:prSet presAssocID="{1028852D-5E13-41FF-AA0C-D3EF5751B7A8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B1DDEC05-9F6C-47BC-8EFA-DA8CF7717890}" type="pres">
      <dgm:prSet presAssocID="{1028852D-5E13-41FF-AA0C-D3EF5751B7A8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BDA4E9C4-B9DA-47ED-9C17-2DFC297B0B43}" type="pres">
      <dgm:prSet presAssocID="{1028852D-5E13-41FF-AA0C-D3EF5751B7A8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E894C3-70A2-45D8-95B6-93FC578A0D06}" type="pres">
      <dgm:prSet presAssocID="{2CD19DE8-3F67-4D10-A373-3C7DC081C3A6}" presName="sibTrans" presStyleLbl="bgSibTrans2D1" presStyleIdx="2" presStyleCnt="8"/>
      <dgm:spPr/>
      <dgm:t>
        <a:bodyPr/>
        <a:lstStyle/>
        <a:p>
          <a:endParaRPr lang="es-EC"/>
        </a:p>
      </dgm:t>
    </dgm:pt>
    <dgm:pt modelId="{CDC4860F-6264-42E2-9A42-6F144FEACA15}" type="pres">
      <dgm:prSet presAssocID="{253693AC-0928-493A-8639-1B72471AA76B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1673CEFC-7CF8-4431-896E-4C7612ADCF0E}" type="pres">
      <dgm:prSet presAssocID="{253693AC-0928-493A-8639-1B72471AA76B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DE23D42A-E625-4B3B-B095-9FFB8203F41A}" type="pres">
      <dgm:prSet presAssocID="{253693AC-0928-493A-8639-1B72471AA76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47834B-131C-4E76-B192-67D6D1D975D2}" type="pres">
      <dgm:prSet presAssocID="{AFA439C8-7657-4509-8EA5-E6745280E065}" presName="sibTrans" presStyleLbl="bgSibTrans2D1" presStyleIdx="3" presStyleCnt="8"/>
      <dgm:spPr/>
      <dgm:t>
        <a:bodyPr/>
        <a:lstStyle/>
        <a:p>
          <a:endParaRPr lang="es-EC"/>
        </a:p>
      </dgm:t>
    </dgm:pt>
    <dgm:pt modelId="{DB8B64E6-87F4-44F8-82EA-479142BC1554}" type="pres">
      <dgm:prSet presAssocID="{86E784A0-0B73-4D99-B176-4F6BA1EAB4CE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A9BF0A43-C26F-4540-84A7-E39B826EBC8F}" type="pres">
      <dgm:prSet presAssocID="{86E784A0-0B73-4D99-B176-4F6BA1EAB4CE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EFDF5511-F127-467B-B74F-4A30CB921B7E}" type="pres">
      <dgm:prSet presAssocID="{86E784A0-0B73-4D99-B176-4F6BA1EAB4CE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921D8C-D3CA-4E75-A03A-665818D8302A}" type="pres">
      <dgm:prSet presAssocID="{0F33C3E5-8E97-4EC9-9DB3-A82A24589688}" presName="sibTrans" presStyleLbl="bgSibTrans2D1" presStyleIdx="4" presStyleCnt="8"/>
      <dgm:spPr/>
      <dgm:t>
        <a:bodyPr/>
        <a:lstStyle/>
        <a:p>
          <a:endParaRPr lang="es-EC"/>
        </a:p>
      </dgm:t>
    </dgm:pt>
    <dgm:pt modelId="{F1D59203-D1CC-4DAF-9C23-A77F4ED36116}" type="pres">
      <dgm:prSet presAssocID="{DA7925A3-D594-4128-AF75-1F35F784DCF5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26D19705-77D7-4E83-900D-B9A219190F84}" type="pres">
      <dgm:prSet presAssocID="{DA7925A3-D594-4128-AF75-1F35F784DCF5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23383B0E-9691-498C-8C33-DC7E7F425985}" type="pres">
      <dgm:prSet presAssocID="{DA7925A3-D594-4128-AF75-1F35F784DCF5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B2AD34-C7DA-4EE9-B243-EBAD9CDDCB1E}" type="pres">
      <dgm:prSet presAssocID="{B800BC7D-3A5D-499F-9199-2CF5D3E28045}" presName="sibTrans" presStyleLbl="bgSibTrans2D1" presStyleIdx="5" presStyleCnt="8"/>
      <dgm:spPr/>
      <dgm:t>
        <a:bodyPr/>
        <a:lstStyle/>
        <a:p>
          <a:endParaRPr lang="es-EC"/>
        </a:p>
      </dgm:t>
    </dgm:pt>
    <dgm:pt modelId="{0586A73D-20B3-442C-A87B-DAE97B6A3CA4}" type="pres">
      <dgm:prSet presAssocID="{FF66BB05-4BFA-46A9-A9EF-6B3534E6C1AF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D789D8BA-E8DE-4E44-BD15-8A15DB6C0FCC}" type="pres">
      <dgm:prSet presAssocID="{FF66BB05-4BFA-46A9-A9EF-6B3534E6C1AF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03796341-2F75-4B5C-9F49-FEC81D5DDF73}" type="pres">
      <dgm:prSet presAssocID="{FF66BB05-4BFA-46A9-A9EF-6B3534E6C1A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087595-C91C-4F7B-B1D6-18026F1FB63C}" type="pres">
      <dgm:prSet presAssocID="{F810348A-4ACF-40BF-AB5B-B45A19FFAA34}" presName="sibTrans" presStyleLbl="bgSibTrans2D1" presStyleIdx="6" presStyleCnt="8"/>
      <dgm:spPr/>
      <dgm:t>
        <a:bodyPr/>
        <a:lstStyle/>
        <a:p>
          <a:endParaRPr lang="es-EC"/>
        </a:p>
      </dgm:t>
    </dgm:pt>
    <dgm:pt modelId="{3513FBB7-7730-49D6-BA8B-772E3D0C4834}" type="pres">
      <dgm:prSet presAssocID="{44674291-497D-4768-A052-A235BF2E9778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DF184C2F-7347-4EFF-A018-D4FD186D7896}" type="pres">
      <dgm:prSet presAssocID="{44674291-497D-4768-A052-A235BF2E9778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79D43A0B-E2D4-4777-9204-91A9E4788FCA}" type="pres">
      <dgm:prSet presAssocID="{44674291-497D-4768-A052-A235BF2E977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B7621D-462A-4F48-81EC-2A76EAF54B1E}" type="pres">
      <dgm:prSet presAssocID="{5DBCD252-2497-45A8-868E-697CD9A856D9}" presName="sibTrans" presStyleLbl="bgSibTrans2D1" presStyleIdx="7" presStyleCnt="8"/>
      <dgm:spPr/>
      <dgm:t>
        <a:bodyPr/>
        <a:lstStyle/>
        <a:p>
          <a:endParaRPr lang="es-EC"/>
        </a:p>
      </dgm:t>
    </dgm:pt>
    <dgm:pt modelId="{4AB05B9E-77CF-486B-8C60-EDB42C5BAE74}" type="pres">
      <dgm:prSet presAssocID="{653266F1-8BFC-4A6D-9197-33391B21CB6B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9B70AA81-283A-4DC9-880B-E63742370DD0}" type="pres">
      <dgm:prSet presAssocID="{653266F1-8BFC-4A6D-9197-33391B21CB6B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3B84F9F5-8506-437C-BE28-E3206C7B218D}" type="pres">
      <dgm:prSet presAssocID="{653266F1-8BFC-4A6D-9197-33391B21CB6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7B2F808-44E8-4514-9F94-F6EDDEF1957F}" type="presOf" srcId="{0EB0A4B3-3AD8-43A5-9453-C25DD063FF62}" destId="{5AB12270-F7C6-4EB3-B7A4-2BE62C86DE53}" srcOrd="0" destOrd="0" presId="urn:microsoft.com/office/officeart/2005/8/layout/bProcess4"/>
    <dgm:cxn modelId="{FABD225D-7D54-4E41-8C7E-195A93AAD38C}" type="presOf" srcId="{2CD19DE8-3F67-4D10-A373-3C7DC081C3A6}" destId="{73E894C3-70A2-45D8-95B6-93FC578A0D06}" srcOrd="0" destOrd="0" presId="urn:microsoft.com/office/officeart/2005/8/layout/bProcess4"/>
    <dgm:cxn modelId="{C5C36421-77C0-4D0E-9876-C361B0847E86}" type="presOf" srcId="{86E784A0-0B73-4D99-B176-4F6BA1EAB4CE}" destId="{EFDF5511-F127-467B-B74F-4A30CB921B7E}" srcOrd="0" destOrd="0" presId="urn:microsoft.com/office/officeart/2005/8/layout/bProcess4"/>
    <dgm:cxn modelId="{C69D5519-0CD8-4847-A385-3624D3DA6440}" type="presOf" srcId="{44967652-943B-4015-9CA9-8364C8115BE8}" destId="{E0A725C3-2EC2-4209-93A9-04FA67011EB0}" srcOrd="0" destOrd="0" presId="urn:microsoft.com/office/officeart/2005/8/layout/bProcess4"/>
    <dgm:cxn modelId="{6FCA9CFB-E14A-480D-8239-1122B327F12C}" type="presOf" srcId="{44674291-497D-4768-A052-A235BF2E9778}" destId="{79D43A0B-E2D4-4777-9204-91A9E4788FCA}" srcOrd="0" destOrd="0" presId="urn:microsoft.com/office/officeart/2005/8/layout/bProcess4"/>
    <dgm:cxn modelId="{0CDDC771-14D1-4EC0-8B7A-AF046E4607EF}" type="presOf" srcId="{653266F1-8BFC-4A6D-9197-33391B21CB6B}" destId="{3B84F9F5-8506-437C-BE28-E3206C7B218D}" srcOrd="0" destOrd="0" presId="urn:microsoft.com/office/officeart/2005/8/layout/bProcess4"/>
    <dgm:cxn modelId="{5B1DBA50-B27D-4F5A-925A-E55128D5831E}" type="presOf" srcId="{5DBCD252-2497-45A8-868E-697CD9A856D9}" destId="{24B7621D-462A-4F48-81EC-2A76EAF54B1E}" srcOrd="0" destOrd="0" presId="urn:microsoft.com/office/officeart/2005/8/layout/bProcess4"/>
    <dgm:cxn modelId="{36C32A70-98D6-4344-9CB3-B87C7A8462C9}" srcId="{7D74EA90-BDD0-450E-94E5-058273E5F311}" destId="{0EB0A4B3-3AD8-43A5-9453-C25DD063FF62}" srcOrd="1" destOrd="0" parTransId="{36C119BB-D348-4D34-8F34-3FAC8B0A7A63}" sibTransId="{A0844063-0552-429F-99AF-7909970A5DAB}"/>
    <dgm:cxn modelId="{3B10A90D-C202-4FF2-9EBE-002A5DEB5267}" type="presOf" srcId="{F810348A-4ACF-40BF-AB5B-B45A19FFAA34}" destId="{38087595-C91C-4F7B-B1D6-18026F1FB63C}" srcOrd="0" destOrd="0" presId="urn:microsoft.com/office/officeart/2005/8/layout/bProcess4"/>
    <dgm:cxn modelId="{B7D0F652-FADC-4CCA-9E10-D32827E1D68F}" type="presOf" srcId="{AFA439C8-7657-4509-8EA5-E6745280E065}" destId="{6D47834B-131C-4E76-B192-67D6D1D975D2}" srcOrd="0" destOrd="0" presId="urn:microsoft.com/office/officeart/2005/8/layout/bProcess4"/>
    <dgm:cxn modelId="{34C4F5A2-F573-4A55-B6F8-CDC01224E4FD}" type="presOf" srcId="{B800BC7D-3A5D-499F-9199-2CF5D3E28045}" destId="{F2B2AD34-C7DA-4EE9-B243-EBAD9CDDCB1E}" srcOrd="0" destOrd="0" presId="urn:microsoft.com/office/officeart/2005/8/layout/bProcess4"/>
    <dgm:cxn modelId="{C1C23CE8-3B4A-48C2-A2E0-F044B988C9A3}" type="presOf" srcId="{253693AC-0928-493A-8639-1B72471AA76B}" destId="{DE23D42A-E625-4B3B-B095-9FFB8203F41A}" srcOrd="0" destOrd="0" presId="urn:microsoft.com/office/officeart/2005/8/layout/bProcess4"/>
    <dgm:cxn modelId="{A329FEC8-4274-4CED-9210-02133202CCE5}" type="presOf" srcId="{FF66BB05-4BFA-46A9-A9EF-6B3534E6C1AF}" destId="{03796341-2F75-4B5C-9F49-FEC81D5DDF73}" srcOrd="0" destOrd="0" presId="urn:microsoft.com/office/officeart/2005/8/layout/bProcess4"/>
    <dgm:cxn modelId="{7C4DEF11-7424-45FB-92A5-5BA696C0703F}" srcId="{7D74EA90-BDD0-450E-94E5-058273E5F311}" destId="{DA7925A3-D594-4128-AF75-1F35F784DCF5}" srcOrd="5" destOrd="0" parTransId="{C642D295-BA94-41D0-9472-27352A59E71E}" sibTransId="{B800BC7D-3A5D-499F-9199-2CF5D3E28045}"/>
    <dgm:cxn modelId="{4C349BF1-34AC-4EC9-8B1B-32898E357B27}" srcId="{7D74EA90-BDD0-450E-94E5-058273E5F311}" destId="{44674291-497D-4768-A052-A235BF2E9778}" srcOrd="7" destOrd="0" parTransId="{29EB92FC-B71E-445E-A4C3-682FB18005D1}" sibTransId="{5DBCD252-2497-45A8-868E-697CD9A856D9}"/>
    <dgm:cxn modelId="{0BF6D559-7C1F-4BA6-83D1-810E50B5C026}" type="presOf" srcId="{0F33C3E5-8E97-4EC9-9DB3-A82A24589688}" destId="{3B921D8C-D3CA-4E75-A03A-665818D8302A}" srcOrd="0" destOrd="0" presId="urn:microsoft.com/office/officeart/2005/8/layout/bProcess4"/>
    <dgm:cxn modelId="{920BEA11-DA21-4857-BEF7-AB52A8169F76}" srcId="{7D74EA90-BDD0-450E-94E5-058273E5F311}" destId="{1028852D-5E13-41FF-AA0C-D3EF5751B7A8}" srcOrd="2" destOrd="0" parTransId="{D3B2619E-374C-407B-B90C-3FB94942ACA5}" sibTransId="{2CD19DE8-3F67-4D10-A373-3C7DC081C3A6}"/>
    <dgm:cxn modelId="{875B535F-EA90-47A1-A8F6-4CB800FC6AA9}" type="presOf" srcId="{1028852D-5E13-41FF-AA0C-D3EF5751B7A8}" destId="{BDA4E9C4-B9DA-47ED-9C17-2DFC297B0B43}" srcOrd="0" destOrd="0" presId="urn:microsoft.com/office/officeart/2005/8/layout/bProcess4"/>
    <dgm:cxn modelId="{361D5AD2-7F9A-41DD-AFB2-206FBCD98924}" srcId="{7D74EA90-BDD0-450E-94E5-058273E5F311}" destId="{653266F1-8BFC-4A6D-9197-33391B21CB6B}" srcOrd="8" destOrd="0" parTransId="{141236ED-17A8-4C22-A64F-650ABB7197C6}" sibTransId="{77F84114-6E3F-49F1-9E16-353A10B9AD00}"/>
    <dgm:cxn modelId="{3019880D-959E-4EEC-9411-252E98335A16}" type="presOf" srcId="{11C14140-EF9A-4900-87CC-CFBE17263D17}" destId="{3A3906EB-AC55-48E7-85D7-3F875506ED61}" srcOrd="0" destOrd="0" presId="urn:microsoft.com/office/officeart/2005/8/layout/bProcess4"/>
    <dgm:cxn modelId="{B8EB4DD2-782F-4CF0-B57D-D4E9858592AA}" srcId="{7D74EA90-BDD0-450E-94E5-058273E5F311}" destId="{253693AC-0928-493A-8639-1B72471AA76B}" srcOrd="3" destOrd="0" parTransId="{F1DA2809-1169-44A0-8781-CF4BA96C802F}" sibTransId="{AFA439C8-7657-4509-8EA5-E6745280E065}"/>
    <dgm:cxn modelId="{D4EBA60E-F311-494B-9991-4E6DEC280442}" type="presOf" srcId="{DA7925A3-D594-4128-AF75-1F35F784DCF5}" destId="{23383B0E-9691-498C-8C33-DC7E7F425985}" srcOrd="0" destOrd="0" presId="urn:microsoft.com/office/officeart/2005/8/layout/bProcess4"/>
    <dgm:cxn modelId="{382773C7-7725-463A-9381-9373DE2096AA}" srcId="{7D74EA90-BDD0-450E-94E5-058273E5F311}" destId="{FF66BB05-4BFA-46A9-A9EF-6B3534E6C1AF}" srcOrd="6" destOrd="0" parTransId="{2DAE4372-6450-47CC-9A8E-23AB825E86C2}" sibTransId="{F810348A-4ACF-40BF-AB5B-B45A19FFAA34}"/>
    <dgm:cxn modelId="{19D9B45A-6A8D-413F-9DE6-9B729BB4C8C6}" srcId="{7D74EA90-BDD0-450E-94E5-058273E5F311}" destId="{86E784A0-0B73-4D99-B176-4F6BA1EAB4CE}" srcOrd="4" destOrd="0" parTransId="{3ADAEA36-EBA1-40A1-BF60-8AA1A360DF91}" sibTransId="{0F33C3E5-8E97-4EC9-9DB3-A82A24589688}"/>
    <dgm:cxn modelId="{1F1F4AF4-6BDE-44D1-95B7-B13A68B6C520}" type="presOf" srcId="{A0844063-0552-429F-99AF-7909970A5DAB}" destId="{22A69A94-2066-436C-9FCD-24DB304C9EDE}" srcOrd="0" destOrd="0" presId="urn:microsoft.com/office/officeart/2005/8/layout/bProcess4"/>
    <dgm:cxn modelId="{4A3CB987-40FE-4B32-B6F6-A6D9D2A372C5}" srcId="{7D74EA90-BDD0-450E-94E5-058273E5F311}" destId="{44967652-943B-4015-9CA9-8364C8115BE8}" srcOrd="0" destOrd="0" parTransId="{46209A09-DE7A-494D-A692-2A9367D2E24A}" sibTransId="{11C14140-EF9A-4900-87CC-CFBE17263D17}"/>
    <dgm:cxn modelId="{738AAB73-2F29-4CAC-97BF-557527E7E496}" type="presOf" srcId="{7D74EA90-BDD0-450E-94E5-058273E5F311}" destId="{25B872EF-472B-465A-A44C-0085D08045DE}" srcOrd="0" destOrd="0" presId="urn:microsoft.com/office/officeart/2005/8/layout/bProcess4"/>
    <dgm:cxn modelId="{61D2910D-98B2-47A8-A67A-F3EA4E74C1DC}" type="presParOf" srcId="{25B872EF-472B-465A-A44C-0085D08045DE}" destId="{538F12D1-D27D-4761-9647-85B5E24306F3}" srcOrd="0" destOrd="0" presId="urn:microsoft.com/office/officeart/2005/8/layout/bProcess4"/>
    <dgm:cxn modelId="{351DA13E-8123-4DDC-A29F-F8B9A48FA175}" type="presParOf" srcId="{538F12D1-D27D-4761-9647-85B5E24306F3}" destId="{4F0707C8-BD93-4142-A8EB-D8D30A457356}" srcOrd="0" destOrd="0" presId="urn:microsoft.com/office/officeart/2005/8/layout/bProcess4"/>
    <dgm:cxn modelId="{325CC9EA-D304-42EF-A905-131A5194CC1C}" type="presParOf" srcId="{538F12D1-D27D-4761-9647-85B5E24306F3}" destId="{E0A725C3-2EC2-4209-93A9-04FA67011EB0}" srcOrd="1" destOrd="0" presId="urn:microsoft.com/office/officeart/2005/8/layout/bProcess4"/>
    <dgm:cxn modelId="{0F130EF1-ABC5-4ADC-A8FC-09BA86735E9C}" type="presParOf" srcId="{25B872EF-472B-465A-A44C-0085D08045DE}" destId="{3A3906EB-AC55-48E7-85D7-3F875506ED61}" srcOrd="1" destOrd="0" presId="urn:microsoft.com/office/officeart/2005/8/layout/bProcess4"/>
    <dgm:cxn modelId="{E9D281B6-6A73-4F92-A66B-D622860C6C50}" type="presParOf" srcId="{25B872EF-472B-465A-A44C-0085D08045DE}" destId="{82CBDF5B-41D9-421E-86AD-C1BDBBAD8FE1}" srcOrd="2" destOrd="0" presId="urn:microsoft.com/office/officeart/2005/8/layout/bProcess4"/>
    <dgm:cxn modelId="{20CD18C6-6A72-4472-9A4B-EC81F018A010}" type="presParOf" srcId="{82CBDF5B-41D9-421E-86AD-C1BDBBAD8FE1}" destId="{53EB9247-7C5A-448D-8CFE-77DD76DEF758}" srcOrd="0" destOrd="0" presId="urn:microsoft.com/office/officeart/2005/8/layout/bProcess4"/>
    <dgm:cxn modelId="{4CAC4CC5-C44E-4396-9087-2592916043A2}" type="presParOf" srcId="{82CBDF5B-41D9-421E-86AD-C1BDBBAD8FE1}" destId="{5AB12270-F7C6-4EB3-B7A4-2BE62C86DE53}" srcOrd="1" destOrd="0" presId="urn:microsoft.com/office/officeart/2005/8/layout/bProcess4"/>
    <dgm:cxn modelId="{8706CBC5-D59E-4BE2-A5E6-EDBD28402C0D}" type="presParOf" srcId="{25B872EF-472B-465A-A44C-0085D08045DE}" destId="{22A69A94-2066-436C-9FCD-24DB304C9EDE}" srcOrd="3" destOrd="0" presId="urn:microsoft.com/office/officeart/2005/8/layout/bProcess4"/>
    <dgm:cxn modelId="{907CCA59-1095-41EE-88EE-CEDC774BA2DC}" type="presParOf" srcId="{25B872EF-472B-465A-A44C-0085D08045DE}" destId="{29934F05-3A44-49D0-AB5F-CE8348D89BDF}" srcOrd="4" destOrd="0" presId="urn:microsoft.com/office/officeart/2005/8/layout/bProcess4"/>
    <dgm:cxn modelId="{8CC14692-A22C-4C19-8BDC-410FDB1971E7}" type="presParOf" srcId="{29934F05-3A44-49D0-AB5F-CE8348D89BDF}" destId="{B1DDEC05-9F6C-47BC-8EFA-DA8CF7717890}" srcOrd="0" destOrd="0" presId="urn:microsoft.com/office/officeart/2005/8/layout/bProcess4"/>
    <dgm:cxn modelId="{484D96F7-4EDE-4679-ADC9-D7E922054F56}" type="presParOf" srcId="{29934F05-3A44-49D0-AB5F-CE8348D89BDF}" destId="{BDA4E9C4-B9DA-47ED-9C17-2DFC297B0B43}" srcOrd="1" destOrd="0" presId="urn:microsoft.com/office/officeart/2005/8/layout/bProcess4"/>
    <dgm:cxn modelId="{BF8B465A-B80C-46F3-83F3-E078479BF2F7}" type="presParOf" srcId="{25B872EF-472B-465A-A44C-0085D08045DE}" destId="{73E894C3-70A2-45D8-95B6-93FC578A0D06}" srcOrd="5" destOrd="0" presId="urn:microsoft.com/office/officeart/2005/8/layout/bProcess4"/>
    <dgm:cxn modelId="{8396F1D1-8E18-45B9-ACE2-BF7A85D6DDEC}" type="presParOf" srcId="{25B872EF-472B-465A-A44C-0085D08045DE}" destId="{CDC4860F-6264-42E2-9A42-6F144FEACA15}" srcOrd="6" destOrd="0" presId="urn:microsoft.com/office/officeart/2005/8/layout/bProcess4"/>
    <dgm:cxn modelId="{84FF6A84-0973-4BB0-9FB5-9E20411E92FE}" type="presParOf" srcId="{CDC4860F-6264-42E2-9A42-6F144FEACA15}" destId="{1673CEFC-7CF8-4431-896E-4C7612ADCF0E}" srcOrd="0" destOrd="0" presId="urn:microsoft.com/office/officeart/2005/8/layout/bProcess4"/>
    <dgm:cxn modelId="{7FEE39B6-E05B-4B9E-8975-5C5CA756546F}" type="presParOf" srcId="{CDC4860F-6264-42E2-9A42-6F144FEACA15}" destId="{DE23D42A-E625-4B3B-B095-9FFB8203F41A}" srcOrd="1" destOrd="0" presId="urn:microsoft.com/office/officeart/2005/8/layout/bProcess4"/>
    <dgm:cxn modelId="{851D1D47-82D5-4A74-ADA7-FC310F804108}" type="presParOf" srcId="{25B872EF-472B-465A-A44C-0085D08045DE}" destId="{6D47834B-131C-4E76-B192-67D6D1D975D2}" srcOrd="7" destOrd="0" presId="urn:microsoft.com/office/officeart/2005/8/layout/bProcess4"/>
    <dgm:cxn modelId="{21E00D7D-F0B9-4860-958C-604BA85F63E1}" type="presParOf" srcId="{25B872EF-472B-465A-A44C-0085D08045DE}" destId="{DB8B64E6-87F4-44F8-82EA-479142BC1554}" srcOrd="8" destOrd="0" presId="urn:microsoft.com/office/officeart/2005/8/layout/bProcess4"/>
    <dgm:cxn modelId="{C9B6C122-5CC2-4847-B56E-3FE1EC9AA7CE}" type="presParOf" srcId="{DB8B64E6-87F4-44F8-82EA-479142BC1554}" destId="{A9BF0A43-C26F-4540-84A7-E39B826EBC8F}" srcOrd="0" destOrd="0" presId="urn:microsoft.com/office/officeart/2005/8/layout/bProcess4"/>
    <dgm:cxn modelId="{44A4716D-1448-4B07-83B1-2DA1E2589B2F}" type="presParOf" srcId="{DB8B64E6-87F4-44F8-82EA-479142BC1554}" destId="{EFDF5511-F127-467B-B74F-4A30CB921B7E}" srcOrd="1" destOrd="0" presId="urn:microsoft.com/office/officeart/2005/8/layout/bProcess4"/>
    <dgm:cxn modelId="{28F82991-04FE-4C48-BDA0-A66F1453FA70}" type="presParOf" srcId="{25B872EF-472B-465A-A44C-0085D08045DE}" destId="{3B921D8C-D3CA-4E75-A03A-665818D8302A}" srcOrd="9" destOrd="0" presId="urn:microsoft.com/office/officeart/2005/8/layout/bProcess4"/>
    <dgm:cxn modelId="{30197389-5721-4E0A-A992-9C4BFAF0A3BF}" type="presParOf" srcId="{25B872EF-472B-465A-A44C-0085D08045DE}" destId="{F1D59203-D1CC-4DAF-9C23-A77F4ED36116}" srcOrd="10" destOrd="0" presId="urn:microsoft.com/office/officeart/2005/8/layout/bProcess4"/>
    <dgm:cxn modelId="{3D10D69E-BD92-4951-9190-4D09005B061B}" type="presParOf" srcId="{F1D59203-D1CC-4DAF-9C23-A77F4ED36116}" destId="{26D19705-77D7-4E83-900D-B9A219190F84}" srcOrd="0" destOrd="0" presId="urn:microsoft.com/office/officeart/2005/8/layout/bProcess4"/>
    <dgm:cxn modelId="{D4857872-E64B-493F-8CCF-F1C90CA53DB9}" type="presParOf" srcId="{F1D59203-D1CC-4DAF-9C23-A77F4ED36116}" destId="{23383B0E-9691-498C-8C33-DC7E7F425985}" srcOrd="1" destOrd="0" presId="urn:microsoft.com/office/officeart/2005/8/layout/bProcess4"/>
    <dgm:cxn modelId="{35C18CCF-4322-4A38-842D-5117A1BE4387}" type="presParOf" srcId="{25B872EF-472B-465A-A44C-0085D08045DE}" destId="{F2B2AD34-C7DA-4EE9-B243-EBAD9CDDCB1E}" srcOrd="11" destOrd="0" presId="urn:microsoft.com/office/officeart/2005/8/layout/bProcess4"/>
    <dgm:cxn modelId="{BE62AA82-42EB-4273-91CF-2F95F9419348}" type="presParOf" srcId="{25B872EF-472B-465A-A44C-0085D08045DE}" destId="{0586A73D-20B3-442C-A87B-DAE97B6A3CA4}" srcOrd="12" destOrd="0" presId="urn:microsoft.com/office/officeart/2005/8/layout/bProcess4"/>
    <dgm:cxn modelId="{1ABED17E-5172-4630-9B20-B3E2DFAFBA6C}" type="presParOf" srcId="{0586A73D-20B3-442C-A87B-DAE97B6A3CA4}" destId="{D789D8BA-E8DE-4E44-BD15-8A15DB6C0FCC}" srcOrd="0" destOrd="0" presId="urn:microsoft.com/office/officeart/2005/8/layout/bProcess4"/>
    <dgm:cxn modelId="{59516BEB-83D8-400A-A246-71F0F468CB70}" type="presParOf" srcId="{0586A73D-20B3-442C-A87B-DAE97B6A3CA4}" destId="{03796341-2F75-4B5C-9F49-FEC81D5DDF73}" srcOrd="1" destOrd="0" presId="urn:microsoft.com/office/officeart/2005/8/layout/bProcess4"/>
    <dgm:cxn modelId="{8BED914D-A98A-4B39-8E4D-81FE52AE89D6}" type="presParOf" srcId="{25B872EF-472B-465A-A44C-0085D08045DE}" destId="{38087595-C91C-4F7B-B1D6-18026F1FB63C}" srcOrd="13" destOrd="0" presId="urn:microsoft.com/office/officeart/2005/8/layout/bProcess4"/>
    <dgm:cxn modelId="{EBFDA71F-BEF5-4ADA-A750-ECD6A5FFB633}" type="presParOf" srcId="{25B872EF-472B-465A-A44C-0085D08045DE}" destId="{3513FBB7-7730-49D6-BA8B-772E3D0C4834}" srcOrd="14" destOrd="0" presId="urn:microsoft.com/office/officeart/2005/8/layout/bProcess4"/>
    <dgm:cxn modelId="{D6A92A57-2A7E-46EA-A227-C1E8F6E006E7}" type="presParOf" srcId="{3513FBB7-7730-49D6-BA8B-772E3D0C4834}" destId="{DF184C2F-7347-4EFF-A018-D4FD186D7896}" srcOrd="0" destOrd="0" presId="urn:microsoft.com/office/officeart/2005/8/layout/bProcess4"/>
    <dgm:cxn modelId="{2B401800-5607-4C25-9313-6DF937B2B943}" type="presParOf" srcId="{3513FBB7-7730-49D6-BA8B-772E3D0C4834}" destId="{79D43A0B-E2D4-4777-9204-91A9E4788FCA}" srcOrd="1" destOrd="0" presId="urn:microsoft.com/office/officeart/2005/8/layout/bProcess4"/>
    <dgm:cxn modelId="{AB62EFEE-9870-42EC-9346-262E746F9FAF}" type="presParOf" srcId="{25B872EF-472B-465A-A44C-0085D08045DE}" destId="{24B7621D-462A-4F48-81EC-2A76EAF54B1E}" srcOrd="15" destOrd="0" presId="urn:microsoft.com/office/officeart/2005/8/layout/bProcess4"/>
    <dgm:cxn modelId="{7D71E52C-FD30-4A00-8273-EFE767AF2BFC}" type="presParOf" srcId="{25B872EF-472B-465A-A44C-0085D08045DE}" destId="{4AB05B9E-77CF-486B-8C60-EDB42C5BAE74}" srcOrd="16" destOrd="0" presId="urn:microsoft.com/office/officeart/2005/8/layout/bProcess4"/>
    <dgm:cxn modelId="{100D1C10-2AF5-4385-95E2-D6380B46EEA0}" type="presParOf" srcId="{4AB05B9E-77CF-486B-8C60-EDB42C5BAE74}" destId="{9B70AA81-283A-4DC9-880B-E63742370DD0}" srcOrd="0" destOrd="0" presId="urn:microsoft.com/office/officeart/2005/8/layout/bProcess4"/>
    <dgm:cxn modelId="{FADFBD0B-C93A-42E8-AE26-DE82B9A8657B}" type="presParOf" srcId="{4AB05B9E-77CF-486B-8C60-EDB42C5BAE74}" destId="{3B84F9F5-8506-437C-BE28-E3206C7B218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74EA90-BDD0-450E-94E5-058273E5F311}" type="doc">
      <dgm:prSet loTypeId="urn:microsoft.com/office/officeart/2005/8/layout/bProcess4" loCatId="process" qsTypeId="urn:microsoft.com/office/officeart/2005/8/quickstyle/simple5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s-EC"/>
        </a:p>
      </dgm:t>
    </dgm:pt>
    <dgm:pt modelId="{44967652-943B-4015-9CA9-8364C8115BE8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dirty="0" smtClean="0">
              <a:solidFill>
                <a:schemeClr val="tx1"/>
              </a:solidFill>
            </a:rPr>
            <a:t>Selección de sector geográfico</a:t>
          </a:r>
          <a:endParaRPr lang="es-EC" sz="2300" dirty="0">
            <a:solidFill>
              <a:schemeClr val="tx1"/>
            </a:solidFill>
          </a:endParaRPr>
        </a:p>
      </dgm:t>
    </dgm:pt>
    <dgm:pt modelId="{46209A09-DE7A-494D-A692-2A9367D2E24A}" type="parTrans" cxnId="{4A3CB987-40FE-4B32-B6F6-A6D9D2A372C5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11C14140-EF9A-4900-87CC-CFBE17263D17}" type="sibTrans" cxnId="{4A3CB987-40FE-4B32-B6F6-A6D9D2A372C5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0EB0A4B3-3AD8-43A5-9453-C25DD063FF62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s-EC" sz="2300" b="1" dirty="0" smtClean="0">
              <a:solidFill>
                <a:schemeClr val="tx1"/>
              </a:solidFill>
            </a:rPr>
            <a:t>Acondiciona-miento del lugar</a:t>
          </a:r>
          <a:endParaRPr lang="es-EC" sz="2300" b="1" dirty="0">
            <a:solidFill>
              <a:schemeClr val="tx1"/>
            </a:solidFill>
          </a:endParaRPr>
        </a:p>
      </dgm:t>
    </dgm:pt>
    <dgm:pt modelId="{36C119BB-D348-4D34-8F34-3FAC8B0A7A63}" type="parTrans" cxnId="{36C32A70-98D6-4344-9CB3-B87C7A8462C9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A0844063-0552-429F-99AF-7909970A5DAB}" type="sibTrans" cxnId="{36C32A70-98D6-4344-9CB3-B87C7A8462C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1028852D-5E13-41FF-AA0C-D3EF5751B7A8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dirty="0" smtClean="0">
              <a:solidFill>
                <a:schemeClr val="tx1"/>
              </a:solidFill>
            </a:rPr>
            <a:t>Catálogo de productos</a:t>
          </a:r>
          <a:endParaRPr lang="es-EC" sz="2300" dirty="0">
            <a:solidFill>
              <a:schemeClr val="tx1"/>
            </a:solidFill>
          </a:endParaRPr>
        </a:p>
      </dgm:t>
    </dgm:pt>
    <dgm:pt modelId="{D3B2619E-374C-407B-B90C-3FB94942ACA5}" type="parTrans" cxnId="{920BEA11-DA21-4857-BEF7-AB52A8169F76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2CD19DE8-3F67-4D10-A373-3C7DC081C3A6}" type="sibTrans" cxnId="{920BEA11-DA21-4857-BEF7-AB52A8169F76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253693AC-0928-493A-8639-1B72471AA76B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dirty="0" smtClean="0">
              <a:solidFill>
                <a:schemeClr val="tx1"/>
              </a:solidFill>
            </a:rPr>
            <a:t>Uniforme del personal </a:t>
          </a:r>
          <a:endParaRPr lang="es-EC" sz="2300" dirty="0">
            <a:solidFill>
              <a:schemeClr val="tx1"/>
            </a:solidFill>
          </a:endParaRPr>
        </a:p>
      </dgm:t>
    </dgm:pt>
    <dgm:pt modelId="{F1DA2809-1169-44A0-8781-CF4BA96C802F}" type="parTrans" cxnId="{B8EB4DD2-782F-4CF0-B57D-D4E9858592AA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AFA439C8-7657-4509-8EA5-E6745280E065}" type="sibTrans" cxnId="{B8EB4DD2-782F-4CF0-B57D-D4E9858592AA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86E784A0-0B73-4D99-B176-4F6BA1EAB4CE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dirty="0" smtClean="0">
              <a:solidFill>
                <a:schemeClr val="tx1"/>
              </a:solidFill>
            </a:rPr>
            <a:t>Diseño comercial de la marca</a:t>
          </a:r>
          <a:endParaRPr lang="es-EC" sz="2300" dirty="0">
            <a:solidFill>
              <a:schemeClr val="tx1"/>
            </a:solidFill>
          </a:endParaRPr>
        </a:p>
      </dgm:t>
    </dgm:pt>
    <dgm:pt modelId="{3ADAEA36-EBA1-40A1-BF60-8AA1A360DF91}" type="parTrans" cxnId="{19D9B45A-6A8D-413F-9DE6-9B729BB4C8C6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0F33C3E5-8E97-4EC9-9DB3-A82A24589688}" type="sibTrans" cxnId="{19D9B45A-6A8D-413F-9DE6-9B729BB4C8C6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DA7925A3-D594-4128-AF75-1F35F784DCF5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dirty="0" smtClean="0">
              <a:solidFill>
                <a:schemeClr val="tx1"/>
              </a:solidFill>
            </a:rPr>
            <a:t>Diseño del área de producción </a:t>
          </a:r>
          <a:endParaRPr lang="es-EC" sz="2300" dirty="0">
            <a:solidFill>
              <a:schemeClr val="tx1"/>
            </a:solidFill>
          </a:endParaRPr>
        </a:p>
      </dgm:t>
    </dgm:pt>
    <dgm:pt modelId="{C642D295-BA94-41D0-9472-27352A59E71E}" type="parTrans" cxnId="{7C4DEF11-7424-45FB-92A5-5BA696C0703F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B800BC7D-3A5D-499F-9199-2CF5D3E28045}" type="sibTrans" cxnId="{7C4DEF11-7424-45FB-92A5-5BA696C0703F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FF66BB05-4BFA-46A9-A9EF-6B3534E6C1AF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dirty="0" smtClean="0">
              <a:solidFill>
                <a:schemeClr val="tx1"/>
              </a:solidFill>
            </a:rPr>
            <a:t>Políticas de limpieza </a:t>
          </a:r>
          <a:endParaRPr lang="es-EC" sz="2300" dirty="0">
            <a:solidFill>
              <a:schemeClr val="tx1"/>
            </a:solidFill>
          </a:endParaRPr>
        </a:p>
      </dgm:t>
    </dgm:pt>
    <dgm:pt modelId="{2DAE4372-6450-47CC-9A8E-23AB825E86C2}" type="parTrans" cxnId="{382773C7-7725-463A-9381-9373DE2096AA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F810348A-4ACF-40BF-AB5B-B45A19FFAA34}" type="sibTrans" cxnId="{382773C7-7725-463A-9381-9373DE2096AA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44674291-497D-4768-A052-A235BF2E9778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smtClean="0">
              <a:solidFill>
                <a:schemeClr val="tx1"/>
              </a:solidFill>
            </a:rPr>
            <a:t>Condiciones financieras</a:t>
          </a:r>
          <a:endParaRPr lang="es-EC" sz="2300">
            <a:solidFill>
              <a:schemeClr val="tx1"/>
            </a:solidFill>
          </a:endParaRPr>
        </a:p>
      </dgm:t>
    </dgm:pt>
    <dgm:pt modelId="{29EB92FC-B71E-445E-A4C3-682FB18005D1}" type="parTrans" cxnId="{4C349BF1-34AC-4EC9-8B1B-32898E357B27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5DBCD252-2497-45A8-868E-697CD9A856D9}" type="sibTrans" cxnId="{4C349BF1-34AC-4EC9-8B1B-32898E357B27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653266F1-8BFC-4A6D-9197-33391B21CB6B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smtClean="0">
              <a:solidFill>
                <a:schemeClr val="tx1"/>
              </a:solidFill>
            </a:rPr>
            <a:t>Proceso de Producción</a:t>
          </a:r>
          <a:endParaRPr lang="es-EC" sz="2300">
            <a:solidFill>
              <a:schemeClr val="tx1"/>
            </a:solidFill>
          </a:endParaRPr>
        </a:p>
      </dgm:t>
    </dgm:pt>
    <dgm:pt modelId="{141236ED-17A8-4C22-A64F-650ABB7197C6}" type="parTrans" cxnId="{361D5AD2-7F9A-41DD-AFB2-206FBCD98924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77F84114-6E3F-49F1-9E16-353A10B9AD00}" type="sibTrans" cxnId="{361D5AD2-7F9A-41DD-AFB2-206FBCD98924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25B872EF-472B-465A-A44C-0085D08045DE}" type="pres">
      <dgm:prSet presAssocID="{7D74EA90-BDD0-450E-94E5-058273E5F31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538F12D1-D27D-4761-9647-85B5E24306F3}" type="pres">
      <dgm:prSet presAssocID="{44967652-943B-4015-9CA9-8364C8115BE8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4F0707C8-BD93-4142-A8EB-D8D30A457356}" type="pres">
      <dgm:prSet presAssocID="{44967652-943B-4015-9CA9-8364C8115BE8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E0A725C3-2EC2-4209-93A9-04FA67011EB0}" type="pres">
      <dgm:prSet presAssocID="{44967652-943B-4015-9CA9-8364C8115BE8}" presName="node" presStyleLbl="node1" presStyleIdx="0" presStyleCnt="9" custScaleX="107360" custScaleY="990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3906EB-AC55-48E7-85D7-3F875506ED61}" type="pres">
      <dgm:prSet presAssocID="{11C14140-EF9A-4900-87CC-CFBE17263D17}" presName="sibTrans" presStyleLbl="bgSibTrans2D1" presStyleIdx="0" presStyleCnt="8"/>
      <dgm:spPr/>
      <dgm:t>
        <a:bodyPr/>
        <a:lstStyle/>
        <a:p>
          <a:endParaRPr lang="es-EC"/>
        </a:p>
      </dgm:t>
    </dgm:pt>
    <dgm:pt modelId="{82CBDF5B-41D9-421E-86AD-C1BDBBAD8FE1}" type="pres">
      <dgm:prSet presAssocID="{0EB0A4B3-3AD8-43A5-9453-C25DD063FF62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53EB9247-7C5A-448D-8CFE-77DD76DEF758}" type="pres">
      <dgm:prSet presAssocID="{0EB0A4B3-3AD8-43A5-9453-C25DD063FF62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5AB12270-F7C6-4EB3-B7A4-2BE62C86DE53}" type="pres">
      <dgm:prSet presAssocID="{0EB0A4B3-3AD8-43A5-9453-C25DD063FF6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A69A94-2066-436C-9FCD-24DB304C9EDE}" type="pres">
      <dgm:prSet presAssocID="{A0844063-0552-429F-99AF-7909970A5DAB}" presName="sibTrans" presStyleLbl="bgSibTrans2D1" presStyleIdx="1" presStyleCnt="8"/>
      <dgm:spPr/>
      <dgm:t>
        <a:bodyPr/>
        <a:lstStyle/>
        <a:p>
          <a:endParaRPr lang="es-EC"/>
        </a:p>
      </dgm:t>
    </dgm:pt>
    <dgm:pt modelId="{29934F05-3A44-49D0-AB5F-CE8348D89BDF}" type="pres">
      <dgm:prSet presAssocID="{1028852D-5E13-41FF-AA0C-D3EF5751B7A8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B1DDEC05-9F6C-47BC-8EFA-DA8CF7717890}" type="pres">
      <dgm:prSet presAssocID="{1028852D-5E13-41FF-AA0C-D3EF5751B7A8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BDA4E9C4-B9DA-47ED-9C17-2DFC297B0B43}" type="pres">
      <dgm:prSet presAssocID="{1028852D-5E13-41FF-AA0C-D3EF5751B7A8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E894C3-70A2-45D8-95B6-93FC578A0D06}" type="pres">
      <dgm:prSet presAssocID="{2CD19DE8-3F67-4D10-A373-3C7DC081C3A6}" presName="sibTrans" presStyleLbl="bgSibTrans2D1" presStyleIdx="2" presStyleCnt="8"/>
      <dgm:spPr/>
      <dgm:t>
        <a:bodyPr/>
        <a:lstStyle/>
        <a:p>
          <a:endParaRPr lang="es-EC"/>
        </a:p>
      </dgm:t>
    </dgm:pt>
    <dgm:pt modelId="{CDC4860F-6264-42E2-9A42-6F144FEACA15}" type="pres">
      <dgm:prSet presAssocID="{253693AC-0928-493A-8639-1B72471AA76B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1673CEFC-7CF8-4431-896E-4C7612ADCF0E}" type="pres">
      <dgm:prSet presAssocID="{253693AC-0928-493A-8639-1B72471AA76B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DE23D42A-E625-4B3B-B095-9FFB8203F41A}" type="pres">
      <dgm:prSet presAssocID="{253693AC-0928-493A-8639-1B72471AA76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47834B-131C-4E76-B192-67D6D1D975D2}" type="pres">
      <dgm:prSet presAssocID="{AFA439C8-7657-4509-8EA5-E6745280E065}" presName="sibTrans" presStyleLbl="bgSibTrans2D1" presStyleIdx="3" presStyleCnt="8"/>
      <dgm:spPr/>
      <dgm:t>
        <a:bodyPr/>
        <a:lstStyle/>
        <a:p>
          <a:endParaRPr lang="es-EC"/>
        </a:p>
      </dgm:t>
    </dgm:pt>
    <dgm:pt modelId="{DB8B64E6-87F4-44F8-82EA-479142BC1554}" type="pres">
      <dgm:prSet presAssocID="{86E784A0-0B73-4D99-B176-4F6BA1EAB4CE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A9BF0A43-C26F-4540-84A7-E39B826EBC8F}" type="pres">
      <dgm:prSet presAssocID="{86E784A0-0B73-4D99-B176-4F6BA1EAB4CE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EFDF5511-F127-467B-B74F-4A30CB921B7E}" type="pres">
      <dgm:prSet presAssocID="{86E784A0-0B73-4D99-B176-4F6BA1EAB4CE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921D8C-D3CA-4E75-A03A-665818D8302A}" type="pres">
      <dgm:prSet presAssocID="{0F33C3E5-8E97-4EC9-9DB3-A82A24589688}" presName="sibTrans" presStyleLbl="bgSibTrans2D1" presStyleIdx="4" presStyleCnt="8"/>
      <dgm:spPr/>
      <dgm:t>
        <a:bodyPr/>
        <a:lstStyle/>
        <a:p>
          <a:endParaRPr lang="es-EC"/>
        </a:p>
      </dgm:t>
    </dgm:pt>
    <dgm:pt modelId="{F1D59203-D1CC-4DAF-9C23-A77F4ED36116}" type="pres">
      <dgm:prSet presAssocID="{DA7925A3-D594-4128-AF75-1F35F784DCF5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26D19705-77D7-4E83-900D-B9A219190F84}" type="pres">
      <dgm:prSet presAssocID="{DA7925A3-D594-4128-AF75-1F35F784DCF5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23383B0E-9691-498C-8C33-DC7E7F425985}" type="pres">
      <dgm:prSet presAssocID="{DA7925A3-D594-4128-AF75-1F35F784DCF5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B2AD34-C7DA-4EE9-B243-EBAD9CDDCB1E}" type="pres">
      <dgm:prSet presAssocID="{B800BC7D-3A5D-499F-9199-2CF5D3E28045}" presName="sibTrans" presStyleLbl="bgSibTrans2D1" presStyleIdx="5" presStyleCnt="8"/>
      <dgm:spPr/>
      <dgm:t>
        <a:bodyPr/>
        <a:lstStyle/>
        <a:p>
          <a:endParaRPr lang="es-EC"/>
        </a:p>
      </dgm:t>
    </dgm:pt>
    <dgm:pt modelId="{0586A73D-20B3-442C-A87B-DAE97B6A3CA4}" type="pres">
      <dgm:prSet presAssocID="{FF66BB05-4BFA-46A9-A9EF-6B3534E6C1AF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D789D8BA-E8DE-4E44-BD15-8A15DB6C0FCC}" type="pres">
      <dgm:prSet presAssocID="{FF66BB05-4BFA-46A9-A9EF-6B3534E6C1AF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03796341-2F75-4B5C-9F49-FEC81D5DDF73}" type="pres">
      <dgm:prSet presAssocID="{FF66BB05-4BFA-46A9-A9EF-6B3534E6C1A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087595-C91C-4F7B-B1D6-18026F1FB63C}" type="pres">
      <dgm:prSet presAssocID="{F810348A-4ACF-40BF-AB5B-B45A19FFAA34}" presName="sibTrans" presStyleLbl="bgSibTrans2D1" presStyleIdx="6" presStyleCnt="8"/>
      <dgm:spPr/>
      <dgm:t>
        <a:bodyPr/>
        <a:lstStyle/>
        <a:p>
          <a:endParaRPr lang="es-EC"/>
        </a:p>
      </dgm:t>
    </dgm:pt>
    <dgm:pt modelId="{3513FBB7-7730-49D6-BA8B-772E3D0C4834}" type="pres">
      <dgm:prSet presAssocID="{44674291-497D-4768-A052-A235BF2E9778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DF184C2F-7347-4EFF-A018-D4FD186D7896}" type="pres">
      <dgm:prSet presAssocID="{44674291-497D-4768-A052-A235BF2E9778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79D43A0B-E2D4-4777-9204-91A9E4788FCA}" type="pres">
      <dgm:prSet presAssocID="{44674291-497D-4768-A052-A235BF2E977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B7621D-462A-4F48-81EC-2A76EAF54B1E}" type="pres">
      <dgm:prSet presAssocID="{5DBCD252-2497-45A8-868E-697CD9A856D9}" presName="sibTrans" presStyleLbl="bgSibTrans2D1" presStyleIdx="7" presStyleCnt="8"/>
      <dgm:spPr/>
      <dgm:t>
        <a:bodyPr/>
        <a:lstStyle/>
        <a:p>
          <a:endParaRPr lang="es-EC"/>
        </a:p>
      </dgm:t>
    </dgm:pt>
    <dgm:pt modelId="{4AB05B9E-77CF-486B-8C60-EDB42C5BAE74}" type="pres">
      <dgm:prSet presAssocID="{653266F1-8BFC-4A6D-9197-33391B21CB6B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9B70AA81-283A-4DC9-880B-E63742370DD0}" type="pres">
      <dgm:prSet presAssocID="{653266F1-8BFC-4A6D-9197-33391B21CB6B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3B84F9F5-8506-437C-BE28-E3206C7B218D}" type="pres">
      <dgm:prSet presAssocID="{653266F1-8BFC-4A6D-9197-33391B21CB6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BC3BBF4-C17D-4FBF-AA4D-60ED987AC96E}" type="presOf" srcId="{0EB0A4B3-3AD8-43A5-9453-C25DD063FF62}" destId="{5AB12270-F7C6-4EB3-B7A4-2BE62C86DE53}" srcOrd="0" destOrd="0" presId="urn:microsoft.com/office/officeart/2005/8/layout/bProcess4"/>
    <dgm:cxn modelId="{B8EB4DD2-782F-4CF0-B57D-D4E9858592AA}" srcId="{7D74EA90-BDD0-450E-94E5-058273E5F311}" destId="{253693AC-0928-493A-8639-1B72471AA76B}" srcOrd="3" destOrd="0" parTransId="{F1DA2809-1169-44A0-8781-CF4BA96C802F}" sibTransId="{AFA439C8-7657-4509-8EA5-E6745280E065}"/>
    <dgm:cxn modelId="{EE7EC6F3-8663-48FC-99A6-B0E2FC209EBD}" type="presOf" srcId="{86E784A0-0B73-4D99-B176-4F6BA1EAB4CE}" destId="{EFDF5511-F127-467B-B74F-4A30CB921B7E}" srcOrd="0" destOrd="0" presId="urn:microsoft.com/office/officeart/2005/8/layout/bProcess4"/>
    <dgm:cxn modelId="{C83B2E86-9D5E-4E3E-BBC1-6208927EBDA7}" type="presOf" srcId="{653266F1-8BFC-4A6D-9197-33391B21CB6B}" destId="{3B84F9F5-8506-437C-BE28-E3206C7B218D}" srcOrd="0" destOrd="0" presId="urn:microsoft.com/office/officeart/2005/8/layout/bProcess4"/>
    <dgm:cxn modelId="{19D9B45A-6A8D-413F-9DE6-9B729BB4C8C6}" srcId="{7D74EA90-BDD0-450E-94E5-058273E5F311}" destId="{86E784A0-0B73-4D99-B176-4F6BA1EAB4CE}" srcOrd="4" destOrd="0" parTransId="{3ADAEA36-EBA1-40A1-BF60-8AA1A360DF91}" sibTransId="{0F33C3E5-8E97-4EC9-9DB3-A82A24589688}"/>
    <dgm:cxn modelId="{7C4DEF11-7424-45FB-92A5-5BA696C0703F}" srcId="{7D74EA90-BDD0-450E-94E5-058273E5F311}" destId="{DA7925A3-D594-4128-AF75-1F35F784DCF5}" srcOrd="5" destOrd="0" parTransId="{C642D295-BA94-41D0-9472-27352A59E71E}" sibTransId="{B800BC7D-3A5D-499F-9199-2CF5D3E28045}"/>
    <dgm:cxn modelId="{920BEA11-DA21-4857-BEF7-AB52A8169F76}" srcId="{7D74EA90-BDD0-450E-94E5-058273E5F311}" destId="{1028852D-5E13-41FF-AA0C-D3EF5751B7A8}" srcOrd="2" destOrd="0" parTransId="{D3B2619E-374C-407B-B90C-3FB94942ACA5}" sibTransId="{2CD19DE8-3F67-4D10-A373-3C7DC081C3A6}"/>
    <dgm:cxn modelId="{4A3CB987-40FE-4B32-B6F6-A6D9D2A372C5}" srcId="{7D74EA90-BDD0-450E-94E5-058273E5F311}" destId="{44967652-943B-4015-9CA9-8364C8115BE8}" srcOrd="0" destOrd="0" parTransId="{46209A09-DE7A-494D-A692-2A9367D2E24A}" sibTransId="{11C14140-EF9A-4900-87CC-CFBE17263D17}"/>
    <dgm:cxn modelId="{21647D85-74A9-412C-8110-B77668490207}" type="presOf" srcId="{7D74EA90-BDD0-450E-94E5-058273E5F311}" destId="{25B872EF-472B-465A-A44C-0085D08045DE}" srcOrd="0" destOrd="0" presId="urn:microsoft.com/office/officeart/2005/8/layout/bProcess4"/>
    <dgm:cxn modelId="{36C32A70-98D6-4344-9CB3-B87C7A8462C9}" srcId="{7D74EA90-BDD0-450E-94E5-058273E5F311}" destId="{0EB0A4B3-3AD8-43A5-9453-C25DD063FF62}" srcOrd="1" destOrd="0" parTransId="{36C119BB-D348-4D34-8F34-3FAC8B0A7A63}" sibTransId="{A0844063-0552-429F-99AF-7909970A5DAB}"/>
    <dgm:cxn modelId="{3C2A879D-C188-4AC8-BF65-F5F87ECA09F4}" type="presOf" srcId="{B800BC7D-3A5D-499F-9199-2CF5D3E28045}" destId="{F2B2AD34-C7DA-4EE9-B243-EBAD9CDDCB1E}" srcOrd="0" destOrd="0" presId="urn:microsoft.com/office/officeart/2005/8/layout/bProcess4"/>
    <dgm:cxn modelId="{361D5AD2-7F9A-41DD-AFB2-206FBCD98924}" srcId="{7D74EA90-BDD0-450E-94E5-058273E5F311}" destId="{653266F1-8BFC-4A6D-9197-33391B21CB6B}" srcOrd="8" destOrd="0" parTransId="{141236ED-17A8-4C22-A64F-650ABB7197C6}" sibTransId="{77F84114-6E3F-49F1-9E16-353A10B9AD00}"/>
    <dgm:cxn modelId="{F6020D94-A0F5-4E14-B937-BB2FD8DC4E15}" type="presOf" srcId="{DA7925A3-D594-4128-AF75-1F35F784DCF5}" destId="{23383B0E-9691-498C-8C33-DC7E7F425985}" srcOrd="0" destOrd="0" presId="urn:microsoft.com/office/officeart/2005/8/layout/bProcess4"/>
    <dgm:cxn modelId="{4C349BF1-34AC-4EC9-8B1B-32898E357B27}" srcId="{7D74EA90-BDD0-450E-94E5-058273E5F311}" destId="{44674291-497D-4768-A052-A235BF2E9778}" srcOrd="7" destOrd="0" parTransId="{29EB92FC-B71E-445E-A4C3-682FB18005D1}" sibTransId="{5DBCD252-2497-45A8-868E-697CD9A856D9}"/>
    <dgm:cxn modelId="{4FFACCA8-7582-495A-B682-CA73EDBEC52C}" type="presOf" srcId="{A0844063-0552-429F-99AF-7909970A5DAB}" destId="{22A69A94-2066-436C-9FCD-24DB304C9EDE}" srcOrd="0" destOrd="0" presId="urn:microsoft.com/office/officeart/2005/8/layout/bProcess4"/>
    <dgm:cxn modelId="{10D54A3E-06CC-407E-AFF7-F0F0ED8F248A}" type="presOf" srcId="{1028852D-5E13-41FF-AA0C-D3EF5751B7A8}" destId="{BDA4E9C4-B9DA-47ED-9C17-2DFC297B0B43}" srcOrd="0" destOrd="0" presId="urn:microsoft.com/office/officeart/2005/8/layout/bProcess4"/>
    <dgm:cxn modelId="{57AF7C1B-BBAC-426C-AC02-C408C55B552E}" type="presOf" srcId="{11C14140-EF9A-4900-87CC-CFBE17263D17}" destId="{3A3906EB-AC55-48E7-85D7-3F875506ED61}" srcOrd="0" destOrd="0" presId="urn:microsoft.com/office/officeart/2005/8/layout/bProcess4"/>
    <dgm:cxn modelId="{EB1A655A-386F-4899-82FF-D9A489D5C2DC}" type="presOf" srcId="{F810348A-4ACF-40BF-AB5B-B45A19FFAA34}" destId="{38087595-C91C-4F7B-B1D6-18026F1FB63C}" srcOrd="0" destOrd="0" presId="urn:microsoft.com/office/officeart/2005/8/layout/bProcess4"/>
    <dgm:cxn modelId="{5E94A598-AAFE-4715-B7CD-41737C78A52A}" type="presOf" srcId="{253693AC-0928-493A-8639-1B72471AA76B}" destId="{DE23D42A-E625-4B3B-B095-9FFB8203F41A}" srcOrd="0" destOrd="0" presId="urn:microsoft.com/office/officeart/2005/8/layout/bProcess4"/>
    <dgm:cxn modelId="{16C881CE-28A6-4E2A-A7AD-F157C7DF2900}" type="presOf" srcId="{5DBCD252-2497-45A8-868E-697CD9A856D9}" destId="{24B7621D-462A-4F48-81EC-2A76EAF54B1E}" srcOrd="0" destOrd="0" presId="urn:microsoft.com/office/officeart/2005/8/layout/bProcess4"/>
    <dgm:cxn modelId="{7301F489-D19A-49E0-AA97-538D931EACAF}" type="presOf" srcId="{0F33C3E5-8E97-4EC9-9DB3-A82A24589688}" destId="{3B921D8C-D3CA-4E75-A03A-665818D8302A}" srcOrd="0" destOrd="0" presId="urn:microsoft.com/office/officeart/2005/8/layout/bProcess4"/>
    <dgm:cxn modelId="{BC5D4DE2-24D5-43FE-9A20-3881B1A04A2D}" type="presOf" srcId="{FF66BB05-4BFA-46A9-A9EF-6B3534E6C1AF}" destId="{03796341-2F75-4B5C-9F49-FEC81D5DDF73}" srcOrd="0" destOrd="0" presId="urn:microsoft.com/office/officeart/2005/8/layout/bProcess4"/>
    <dgm:cxn modelId="{7B11589C-A927-4DFA-A573-93983E274367}" type="presOf" srcId="{2CD19DE8-3F67-4D10-A373-3C7DC081C3A6}" destId="{73E894C3-70A2-45D8-95B6-93FC578A0D06}" srcOrd="0" destOrd="0" presId="urn:microsoft.com/office/officeart/2005/8/layout/bProcess4"/>
    <dgm:cxn modelId="{A12F64A7-A42F-46C8-850E-DF5B334B4D18}" type="presOf" srcId="{44674291-497D-4768-A052-A235BF2E9778}" destId="{79D43A0B-E2D4-4777-9204-91A9E4788FCA}" srcOrd="0" destOrd="0" presId="urn:microsoft.com/office/officeart/2005/8/layout/bProcess4"/>
    <dgm:cxn modelId="{0D4AF243-AE34-4750-8EBB-85D3024FF400}" type="presOf" srcId="{AFA439C8-7657-4509-8EA5-E6745280E065}" destId="{6D47834B-131C-4E76-B192-67D6D1D975D2}" srcOrd="0" destOrd="0" presId="urn:microsoft.com/office/officeart/2005/8/layout/bProcess4"/>
    <dgm:cxn modelId="{06AA0BA6-C3CD-443C-AAB3-C66A5CA12785}" type="presOf" srcId="{44967652-943B-4015-9CA9-8364C8115BE8}" destId="{E0A725C3-2EC2-4209-93A9-04FA67011EB0}" srcOrd="0" destOrd="0" presId="urn:microsoft.com/office/officeart/2005/8/layout/bProcess4"/>
    <dgm:cxn modelId="{382773C7-7725-463A-9381-9373DE2096AA}" srcId="{7D74EA90-BDD0-450E-94E5-058273E5F311}" destId="{FF66BB05-4BFA-46A9-A9EF-6B3534E6C1AF}" srcOrd="6" destOrd="0" parTransId="{2DAE4372-6450-47CC-9A8E-23AB825E86C2}" sibTransId="{F810348A-4ACF-40BF-AB5B-B45A19FFAA34}"/>
    <dgm:cxn modelId="{57A28D33-51EA-4298-A832-5BA88BAB9DD0}" type="presParOf" srcId="{25B872EF-472B-465A-A44C-0085D08045DE}" destId="{538F12D1-D27D-4761-9647-85B5E24306F3}" srcOrd="0" destOrd="0" presId="urn:microsoft.com/office/officeart/2005/8/layout/bProcess4"/>
    <dgm:cxn modelId="{735A2E09-5312-4710-9535-2340656EBDC1}" type="presParOf" srcId="{538F12D1-D27D-4761-9647-85B5E24306F3}" destId="{4F0707C8-BD93-4142-A8EB-D8D30A457356}" srcOrd="0" destOrd="0" presId="urn:microsoft.com/office/officeart/2005/8/layout/bProcess4"/>
    <dgm:cxn modelId="{9745CEBD-14ED-4CD7-99A8-7831C54BB822}" type="presParOf" srcId="{538F12D1-D27D-4761-9647-85B5E24306F3}" destId="{E0A725C3-2EC2-4209-93A9-04FA67011EB0}" srcOrd="1" destOrd="0" presId="urn:microsoft.com/office/officeart/2005/8/layout/bProcess4"/>
    <dgm:cxn modelId="{57946DCB-DA73-48D5-A875-265A67A3590E}" type="presParOf" srcId="{25B872EF-472B-465A-A44C-0085D08045DE}" destId="{3A3906EB-AC55-48E7-85D7-3F875506ED61}" srcOrd="1" destOrd="0" presId="urn:microsoft.com/office/officeart/2005/8/layout/bProcess4"/>
    <dgm:cxn modelId="{E9A70AD4-E95D-450E-BEF8-9E18AFA2A1F4}" type="presParOf" srcId="{25B872EF-472B-465A-A44C-0085D08045DE}" destId="{82CBDF5B-41D9-421E-86AD-C1BDBBAD8FE1}" srcOrd="2" destOrd="0" presId="urn:microsoft.com/office/officeart/2005/8/layout/bProcess4"/>
    <dgm:cxn modelId="{57E062BD-DAC0-4B6E-8010-3F4D3210E639}" type="presParOf" srcId="{82CBDF5B-41D9-421E-86AD-C1BDBBAD8FE1}" destId="{53EB9247-7C5A-448D-8CFE-77DD76DEF758}" srcOrd="0" destOrd="0" presId="urn:microsoft.com/office/officeart/2005/8/layout/bProcess4"/>
    <dgm:cxn modelId="{7AB2FB92-FF60-49D4-9562-0CD7F13D5F1E}" type="presParOf" srcId="{82CBDF5B-41D9-421E-86AD-C1BDBBAD8FE1}" destId="{5AB12270-F7C6-4EB3-B7A4-2BE62C86DE53}" srcOrd="1" destOrd="0" presId="urn:microsoft.com/office/officeart/2005/8/layout/bProcess4"/>
    <dgm:cxn modelId="{E40D0707-DA29-4FA3-BF1B-F82BCA800FB6}" type="presParOf" srcId="{25B872EF-472B-465A-A44C-0085D08045DE}" destId="{22A69A94-2066-436C-9FCD-24DB304C9EDE}" srcOrd="3" destOrd="0" presId="urn:microsoft.com/office/officeart/2005/8/layout/bProcess4"/>
    <dgm:cxn modelId="{E16EECFF-4451-4FA4-AA5E-801586491294}" type="presParOf" srcId="{25B872EF-472B-465A-A44C-0085D08045DE}" destId="{29934F05-3A44-49D0-AB5F-CE8348D89BDF}" srcOrd="4" destOrd="0" presId="urn:microsoft.com/office/officeart/2005/8/layout/bProcess4"/>
    <dgm:cxn modelId="{032D4A53-CDB7-4747-9310-A64120613FD8}" type="presParOf" srcId="{29934F05-3A44-49D0-AB5F-CE8348D89BDF}" destId="{B1DDEC05-9F6C-47BC-8EFA-DA8CF7717890}" srcOrd="0" destOrd="0" presId="urn:microsoft.com/office/officeart/2005/8/layout/bProcess4"/>
    <dgm:cxn modelId="{B3CCB25C-FB82-4D31-9E46-8BB5EE213A1B}" type="presParOf" srcId="{29934F05-3A44-49D0-AB5F-CE8348D89BDF}" destId="{BDA4E9C4-B9DA-47ED-9C17-2DFC297B0B43}" srcOrd="1" destOrd="0" presId="urn:microsoft.com/office/officeart/2005/8/layout/bProcess4"/>
    <dgm:cxn modelId="{5649EAE3-C427-4B07-8BED-018D752B3B96}" type="presParOf" srcId="{25B872EF-472B-465A-A44C-0085D08045DE}" destId="{73E894C3-70A2-45D8-95B6-93FC578A0D06}" srcOrd="5" destOrd="0" presId="urn:microsoft.com/office/officeart/2005/8/layout/bProcess4"/>
    <dgm:cxn modelId="{582E7E53-F9C4-48B9-AEB5-D52CCA9D87FF}" type="presParOf" srcId="{25B872EF-472B-465A-A44C-0085D08045DE}" destId="{CDC4860F-6264-42E2-9A42-6F144FEACA15}" srcOrd="6" destOrd="0" presId="urn:microsoft.com/office/officeart/2005/8/layout/bProcess4"/>
    <dgm:cxn modelId="{1DEAD4F8-1C5E-4D01-9FCC-F1B9661276C8}" type="presParOf" srcId="{CDC4860F-6264-42E2-9A42-6F144FEACA15}" destId="{1673CEFC-7CF8-4431-896E-4C7612ADCF0E}" srcOrd="0" destOrd="0" presId="urn:microsoft.com/office/officeart/2005/8/layout/bProcess4"/>
    <dgm:cxn modelId="{3DABF1BA-8FE3-4818-8F3F-0A251BB9B540}" type="presParOf" srcId="{CDC4860F-6264-42E2-9A42-6F144FEACA15}" destId="{DE23D42A-E625-4B3B-B095-9FFB8203F41A}" srcOrd="1" destOrd="0" presId="urn:microsoft.com/office/officeart/2005/8/layout/bProcess4"/>
    <dgm:cxn modelId="{581820D9-BB52-484F-B554-FAA8A1AE4451}" type="presParOf" srcId="{25B872EF-472B-465A-A44C-0085D08045DE}" destId="{6D47834B-131C-4E76-B192-67D6D1D975D2}" srcOrd="7" destOrd="0" presId="urn:microsoft.com/office/officeart/2005/8/layout/bProcess4"/>
    <dgm:cxn modelId="{F39573B4-1A86-4337-A424-6F1C4B8642DF}" type="presParOf" srcId="{25B872EF-472B-465A-A44C-0085D08045DE}" destId="{DB8B64E6-87F4-44F8-82EA-479142BC1554}" srcOrd="8" destOrd="0" presId="urn:microsoft.com/office/officeart/2005/8/layout/bProcess4"/>
    <dgm:cxn modelId="{C09D3EED-9E0D-4C74-8395-E2BFDAA91A7B}" type="presParOf" srcId="{DB8B64E6-87F4-44F8-82EA-479142BC1554}" destId="{A9BF0A43-C26F-4540-84A7-E39B826EBC8F}" srcOrd="0" destOrd="0" presId="urn:microsoft.com/office/officeart/2005/8/layout/bProcess4"/>
    <dgm:cxn modelId="{75FEFDFE-4264-4862-B86C-9B7851E9F675}" type="presParOf" srcId="{DB8B64E6-87F4-44F8-82EA-479142BC1554}" destId="{EFDF5511-F127-467B-B74F-4A30CB921B7E}" srcOrd="1" destOrd="0" presId="urn:microsoft.com/office/officeart/2005/8/layout/bProcess4"/>
    <dgm:cxn modelId="{BD6293CA-BF74-40E5-997A-863F2D607BCE}" type="presParOf" srcId="{25B872EF-472B-465A-A44C-0085D08045DE}" destId="{3B921D8C-D3CA-4E75-A03A-665818D8302A}" srcOrd="9" destOrd="0" presId="urn:microsoft.com/office/officeart/2005/8/layout/bProcess4"/>
    <dgm:cxn modelId="{FFE7FC4E-42AB-48B2-8606-128BDAA2B046}" type="presParOf" srcId="{25B872EF-472B-465A-A44C-0085D08045DE}" destId="{F1D59203-D1CC-4DAF-9C23-A77F4ED36116}" srcOrd="10" destOrd="0" presId="urn:microsoft.com/office/officeart/2005/8/layout/bProcess4"/>
    <dgm:cxn modelId="{9EBCE610-D595-49A4-81DC-705449DE7B7E}" type="presParOf" srcId="{F1D59203-D1CC-4DAF-9C23-A77F4ED36116}" destId="{26D19705-77D7-4E83-900D-B9A219190F84}" srcOrd="0" destOrd="0" presId="urn:microsoft.com/office/officeart/2005/8/layout/bProcess4"/>
    <dgm:cxn modelId="{29F10AD9-0645-4174-99E0-D1843E371E65}" type="presParOf" srcId="{F1D59203-D1CC-4DAF-9C23-A77F4ED36116}" destId="{23383B0E-9691-498C-8C33-DC7E7F425985}" srcOrd="1" destOrd="0" presId="urn:microsoft.com/office/officeart/2005/8/layout/bProcess4"/>
    <dgm:cxn modelId="{B643BEBB-A34E-44D2-BCCA-4814D1A8F3F8}" type="presParOf" srcId="{25B872EF-472B-465A-A44C-0085D08045DE}" destId="{F2B2AD34-C7DA-4EE9-B243-EBAD9CDDCB1E}" srcOrd="11" destOrd="0" presId="urn:microsoft.com/office/officeart/2005/8/layout/bProcess4"/>
    <dgm:cxn modelId="{F3F50B3E-22E2-469D-95CB-EBE409A20ED5}" type="presParOf" srcId="{25B872EF-472B-465A-A44C-0085D08045DE}" destId="{0586A73D-20B3-442C-A87B-DAE97B6A3CA4}" srcOrd="12" destOrd="0" presId="urn:microsoft.com/office/officeart/2005/8/layout/bProcess4"/>
    <dgm:cxn modelId="{D0D5D370-E377-49BC-A16A-FF577C8C33BC}" type="presParOf" srcId="{0586A73D-20B3-442C-A87B-DAE97B6A3CA4}" destId="{D789D8BA-E8DE-4E44-BD15-8A15DB6C0FCC}" srcOrd="0" destOrd="0" presId="urn:microsoft.com/office/officeart/2005/8/layout/bProcess4"/>
    <dgm:cxn modelId="{45928D79-47C6-4707-81BB-80490D80FB9B}" type="presParOf" srcId="{0586A73D-20B3-442C-A87B-DAE97B6A3CA4}" destId="{03796341-2F75-4B5C-9F49-FEC81D5DDF73}" srcOrd="1" destOrd="0" presId="urn:microsoft.com/office/officeart/2005/8/layout/bProcess4"/>
    <dgm:cxn modelId="{294FE337-411C-4804-8380-FEED9B4D2CEF}" type="presParOf" srcId="{25B872EF-472B-465A-A44C-0085D08045DE}" destId="{38087595-C91C-4F7B-B1D6-18026F1FB63C}" srcOrd="13" destOrd="0" presId="urn:microsoft.com/office/officeart/2005/8/layout/bProcess4"/>
    <dgm:cxn modelId="{6402A189-4B69-4CFA-A478-23A7AA6ACC97}" type="presParOf" srcId="{25B872EF-472B-465A-A44C-0085D08045DE}" destId="{3513FBB7-7730-49D6-BA8B-772E3D0C4834}" srcOrd="14" destOrd="0" presId="urn:microsoft.com/office/officeart/2005/8/layout/bProcess4"/>
    <dgm:cxn modelId="{EAF18248-21F8-432A-BB12-EFBB176F8A0E}" type="presParOf" srcId="{3513FBB7-7730-49D6-BA8B-772E3D0C4834}" destId="{DF184C2F-7347-4EFF-A018-D4FD186D7896}" srcOrd="0" destOrd="0" presId="urn:microsoft.com/office/officeart/2005/8/layout/bProcess4"/>
    <dgm:cxn modelId="{373194B7-8193-4F47-BE73-3A37FBAF7080}" type="presParOf" srcId="{3513FBB7-7730-49D6-BA8B-772E3D0C4834}" destId="{79D43A0B-E2D4-4777-9204-91A9E4788FCA}" srcOrd="1" destOrd="0" presId="urn:microsoft.com/office/officeart/2005/8/layout/bProcess4"/>
    <dgm:cxn modelId="{D131E5B1-7BDA-4A33-913E-73BE35BDC90C}" type="presParOf" srcId="{25B872EF-472B-465A-A44C-0085D08045DE}" destId="{24B7621D-462A-4F48-81EC-2A76EAF54B1E}" srcOrd="15" destOrd="0" presId="urn:microsoft.com/office/officeart/2005/8/layout/bProcess4"/>
    <dgm:cxn modelId="{61051D54-C12B-45FE-8B2B-10770D95AFB8}" type="presParOf" srcId="{25B872EF-472B-465A-A44C-0085D08045DE}" destId="{4AB05B9E-77CF-486B-8C60-EDB42C5BAE74}" srcOrd="16" destOrd="0" presId="urn:microsoft.com/office/officeart/2005/8/layout/bProcess4"/>
    <dgm:cxn modelId="{906EC602-29EA-423D-8123-E11B08D1F3FC}" type="presParOf" srcId="{4AB05B9E-77CF-486B-8C60-EDB42C5BAE74}" destId="{9B70AA81-283A-4DC9-880B-E63742370DD0}" srcOrd="0" destOrd="0" presId="urn:microsoft.com/office/officeart/2005/8/layout/bProcess4"/>
    <dgm:cxn modelId="{3428405D-6E8D-45B1-9550-05305ACF1209}" type="presParOf" srcId="{4AB05B9E-77CF-486B-8C60-EDB42C5BAE74}" destId="{3B84F9F5-8506-437C-BE28-E3206C7B218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D74EA90-BDD0-450E-94E5-058273E5F311}" type="doc">
      <dgm:prSet loTypeId="urn:microsoft.com/office/officeart/2005/8/layout/bProcess4" loCatId="process" qsTypeId="urn:microsoft.com/office/officeart/2005/8/quickstyle/simple5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s-EC"/>
        </a:p>
      </dgm:t>
    </dgm:pt>
    <dgm:pt modelId="{44967652-943B-4015-9CA9-8364C8115BE8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dirty="0" smtClean="0">
              <a:solidFill>
                <a:schemeClr val="tx1"/>
              </a:solidFill>
            </a:rPr>
            <a:t>Selección de sector geográfico</a:t>
          </a:r>
          <a:endParaRPr lang="es-EC" sz="2300" dirty="0">
            <a:solidFill>
              <a:schemeClr val="tx1"/>
            </a:solidFill>
          </a:endParaRPr>
        </a:p>
      </dgm:t>
    </dgm:pt>
    <dgm:pt modelId="{46209A09-DE7A-494D-A692-2A9367D2E24A}" type="parTrans" cxnId="{4A3CB987-40FE-4B32-B6F6-A6D9D2A372C5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11C14140-EF9A-4900-87CC-CFBE17263D17}" type="sibTrans" cxnId="{4A3CB987-40FE-4B32-B6F6-A6D9D2A372C5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0EB0A4B3-3AD8-43A5-9453-C25DD063FF62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s-EC" sz="2300" dirty="0" smtClean="0">
              <a:solidFill>
                <a:schemeClr val="tx1"/>
              </a:solidFill>
            </a:rPr>
            <a:t>Acondiciona-miento del lugar</a:t>
          </a:r>
          <a:endParaRPr lang="es-EC" sz="2300" dirty="0">
            <a:solidFill>
              <a:schemeClr val="tx1"/>
            </a:solidFill>
          </a:endParaRPr>
        </a:p>
      </dgm:t>
    </dgm:pt>
    <dgm:pt modelId="{36C119BB-D348-4D34-8F34-3FAC8B0A7A63}" type="parTrans" cxnId="{36C32A70-98D6-4344-9CB3-B87C7A8462C9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A0844063-0552-429F-99AF-7909970A5DAB}" type="sibTrans" cxnId="{36C32A70-98D6-4344-9CB3-B87C7A8462C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1028852D-5E13-41FF-AA0C-D3EF5751B7A8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b="1" dirty="0" smtClean="0">
              <a:solidFill>
                <a:schemeClr val="tx1"/>
              </a:solidFill>
            </a:rPr>
            <a:t>Catálogo de productos</a:t>
          </a:r>
          <a:endParaRPr lang="es-EC" sz="2300" b="1" dirty="0">
            <a:solidFill>
              <a:schemeClr val="tx1"/>
            </a:solidFill>
          </a:endParaRPr>
        </a:p>
      </dgm:t>
    </dgm:pt>
    <dgm:pt modelId="{D3B2619E-374C-407B-B90C-3FB94942ACA5}" type="parTrans" cxnId="{920BEA11-DA21-4857-BEF7-AB52A8169F76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2CD19DE8-3F67-4D10-A373-3C7DC081C3A6}" type="sibTrans" cxnId="{920BEA11-DA21-4857-BEF7-AB52A8169F76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253693AC-0928-493A-8639-1B72471AA76B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dirty="0" smtClean="0">
              <a:solidFill>
                <a:schemeClr val="tx1"/>
              </a:solidFill>
            </a:rPr>
            <a:t>Uniforme del personal </a:t>
          </a:r>
          <a:endParaRPr lang="es-EC" sz="2300" dirty="0">
            <a:solidFill>
              <a:schemeClr val="tx1"/>
            </a:solidFill>
          </a:endParaRPr>
        </a:p>
      </dgm:t>
    </dgm:pt>
    <dgm:pt modelId="{F1DA2809-1169-44A0-8781-CF4BA96C802F}" type="parTrans" cxnId="{B8EB4DD2-782F-4CF0-B57D-D4E9858592AA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AFA439C8-7657-4509-8EA5-E6745280E065}" type="sibTrans" cxnId="{B8EB4DD2-782F-4CF0-B57D-D4E9858592AA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86E784A0-0B73-4D99-B176-4F6BA1EAB4CE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dirty="0" smtClean="0">
              <a:solidFill>
                <a:schemeClr val="tx1"/>
              </a:solidFill>
            </a:rPr>
            <a:t>Diseño comercial de la marca</a:t>
          </a:r>
          <a:endParaRPr lang="es-EC" sz="2300" dirty="0">
            <a:solidFill>
              <a:schemeClr val="tx1"/>
            </a:solidFill>
          </a:endParaRPr>
        </a:p>
      </dgm:t>
    </dgm:pt>
    <dgm:pt modelId="{3ADAEA36-EBA1-40A1-BF60-8AA1A360DF91}" type="parTrans" cxnId="{19D9B45A-6A8D-413F-9DE6-9B729BB4C8C6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0F33C3E5-8E97-4EC9-9DB3-A82A24589688}" type="sibTrans" cxnId="{19D9B45A-6A8D-413F-9DE6-9B729BB4C8C6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DA7925A3-D594-4128-AF75-1F35F784DCF5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dirty="0" smtClean="0">
              <a:solidFill>
                <a:schemeClr val="tx1"/>
              </a:solidFill>
            </a:rPr>
            <a:t>Diseño del área de producción </a:t>
          </a:r>
          <a:endParaRPr lang="es-EC" sz="2300" dirty="0">
            <a:solidFill>
              <a:schemeClr val="tx1"/>
            </a:solidFill>
          </a:endParaRPr>
        </a:p>
      </dgm:t>
    </dgm:pt>
    <dgm:pt modelId="{C642D295-BA94-41D0-9472-27352A59E71E}" type="parTrans" cxnId="{7C4DEF11-7424-45FB-92A5-5BA696C0703F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B800BC7D-3A5D-499F-9199-2CF5D3E28045}" type="sibTrans" cxnId="{7C4DEF11-7424-45FB-92A5-5BA696C0703F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FF66BB05-4BFA-46A9-A9EF-6B3534E6C1AF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dirty="0" smtClean="0">
              <a:solidFill>
                <a:schemeClr val="tx1"/>
              </a:solidFill>
            </a:rPr>
            <a:t>Políticas de limpieza </a:t>
          </a:r>
          <a:endParaRPr lang="es-EC" sz="2300" dirty="0">
            <a:solidFill>
              <a:schemeClr val="tx1"/>
            </a:solidFill>
          </a:endParaRPr>
        </a:p>
      </dgm:t>
    </dgm:pt>
    <dgm:pt modelId="{2DAE4372-6450-47CC-9A8E-23AB825E86C2}" type="parTrans" cxnId="{382773C7-7725-463A-9381-9373DE2096AA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F810348A-4ACF-40BF-AB5B-B45A19FFAA34}" type="sibTrans" cxnId="{382773C7-7725-463A-9381-9373DE2096AA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44674291-497D-4768-A052-A235BF2E9778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smtClean="0">
              <a:solidFill>
                <a:schemeClr val="tx1"/>
              </a:solidFill>
            </a:rPr>
            <a:t>Condiciones financieras</a:t>
          </a:r>
          <a:endParaRPr lang="es-EC" sz="2300">
            <a:solidFill>
              <a:schemeClr val="tx1"/>
            </a:solidFill>
          </a:endParaRPr>
        </a:p>
      </dgm:t>
    </dgm:pt>
    <dgm:pt modelId="{29EB92FC-B71E-445E-A4C3-682FB18005D1}" type="parTrans" cxnId="{4C349BF1-34AC-4EC9-8B1B-32898E357B27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5DBCD252-2497-45A8-868E-697CD9A856D9}" type="sibTrans" cxnId="{4C349BF1-34AC-4EC9-8B1B-32898E357B27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653266F1-8BFC-4A6D-9197-33391B21CB6B}">
      <dgm:prSet custT="1"/>
      <dgm:spPr>
        <a:solidFill>
          <a:srgbClr val="F48E0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2300" smtClean="0">
              <a:solidFill>
                <a:schemeClr val="tx1"/>
              </a:solidFill>
            </a:rPr>
            <a:t>Proceso de Producción</a:t>
          </a:r>
          <a:endParaRPr lang="es-EC" sz="2300">
            <a:solidFill>
              <a:schemeClr val="tx1"/>
            </a:solidFill>
          </a:endParaRPr>
        </a:p>
      </dgm:t>
    </dgm:pt>
    <dgm:pt modelId="{141236ED-17A8-4C22-A64F-650ABB7197C6}" type="parTrans" cxnId="{361D5AD2-7F9A-41DD-AFB2-206FBCD98924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77F84114-6E3F-49F1-9E16-353A10B9AD00}" type="sibTrans" cxnId="{361D5AD2-7F9A-41DD-AFB2-206FBCD98924}">
      <dgm:prSet/>
      <dgm:spPr/>
      <dgm:t>
        <a:bodyPr/>
        <a:lstStyle/>
        <a:p>
          <a:endParaRPr lang="es-EC" sz="2300">
            <a:solidFill>
              <a:schemeClr val="tx1"/>
            </a:solidFill>
          </a:endParaRPr>
        </a:p>
      </dgm:t>
    </dgm:pt>
    <dgm:pt modelId="{25B872EF-472B-465A-A44C-0085D08045DE}" type="pres">
      <dgm:prSet presAssocID="{7D74EA90-BDD0-450E-94E5-058273E5F31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538F12D1-D27D-4761-9647-85B5E24306F3}" type="pres">
      <dgm:prSet presAssocID="{44967652-943B-4015-9CA9-8364C8115BE8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4F0707C8-BD93-4142-A8EB-D8D30A457356}" type="pres">
      <dgm:prSet presAssocID="{44967652-943B-4015-9CA9-8364C8115BE8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E0A725C3-2EC2-4209-93A9-04FA67011EB0}" type="pres">
      <dgm:prSet presAssocID="{44967652-943B-4015-9CA9-8364C8115BE8}" presName="node" presStyleLbl="node1" presStyleIdx="0" presStyleCnt="9" custScaleX="107360" custScaleY="990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3906EB-AC55-48E7-85D7-3F875506ED61}" type="pres">
      <dgm:prSet presAssocID="{11C14140-EF9A-4900-87CC-CFBE17263D17}" presName="sibTrans" presStyleLbl="bgSibTrans2D1" presStyleIdx="0" presStyleCnt="8"/>
      <dgm:spPr/>
      <dgm:t>
        <a:bodyPr/>
        <a:lstStyle/>
        <a:p>
          <a:endParaRPr lang="es-EC"/>
        </a:p>
      </dgm:t>
    </dgm:pt>
    <dgm:pt modelId="{82CBDF5B-41D9-421E-86AD-C1BDBBAD8FE1}" type="pres">
      <dgm:prSet presAssocID="{0EB0A4B3-3AD8-43A5-9453-C25DD063FF62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53EB9247-7C5A-448D-8CFE-77DD76DEF758}" type="pres">
      <dgm:prSet presAssocID="{0EB0A4B3-3AD8-43A5-9453-C25DD063FF62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5AB12270-F7C6-4EB3-B7A4-2BE62C86DE53}" type="pres">
      <dgm:prSet presAssocID="{0EB0A4B3-3AD8-43A5-9453-C25DD063FF6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A69A94-2066-436C-9FCD-24DB304C9EDE}" type="pres">
      <dgm:prSet presAssocID="{A0844063-0552-429F-99AF-7909970A5DAB}" presName="sibTrans" presStyleLbl="bgSibTrans2D1" presStyleIdx="1" presStyleCnt="8"/>
      <dgm:spPr/>
      <dgm:t>
        <a:bodyPr/>
        <a:lstStyle/>
        <a:p>
          <a:endParaRPr lang="es-EC"/>
        </a:p>
      </dgm:t>
    </dgm:pt>
    <dgm:pt modelId="{29934F05-3A44-49D0-AB5F-CE8348D89BDF}" type="pres">
      <dgm:prSet presAssocID="{1028852D-5E13-41FF-AA0C-D3EF5751B7A8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B1DDEC05-9F6C-47BC-8EFA-DA8CF7717890}" type="pres">
      <dgm:prSet presAssocID="{1028852D-5E13-41FF-AA0C-D3EF5751B7A8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BDA4E9C4-B9DA-47ED-9C17-2DFC297B0B43}" type="pres">
      <dgm:prSet presAssocID="{1028852D-5E13-41FF-AA0C-D3EF5751B7A8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E894C3-70A2-45D8-95B6-93FC578A0D06}" type="pres">
      <dgm:prSet presAssocID="{2CD19DE8-3F67-4D10-A373-3C7DC081C3A6}" presName="sibTrans" presStyleLbl="bgSibTrans2D1" presStyleIdx="2" presStyleCnt="8"/>
      <dgm:spPr/>
      <dgm:t>
        <a:bodyPr/>
        <a:lstStyle/>
        <a:p>
          <a:endParaRPr lang="es-EC"/>
        </a:p>
      </dgm:t>
    </dgm:pt>
    <dgm:pt modelId="{CDC4860F-6264-42E2-9A42-6F144FEACA15}" type="pres">
      <dgm:prSet presAssocID="{253693AC-0928-493A-8639-1B72471AA76B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1673CEFC-7CF8-4431-896E-4C7612ADCF0E}" type="pres">
      <dgm:prSet presAssocID="{253693AC-0928-493A-8639-1B72471AA76B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DE23D42A-E625-4B3B-B095-9FFB8203F41A}" type="pres">
      <dgm:prSet presAssocID="{253693AC-0928-493A-8639-1B72471AA76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47834B-131C-4E76-B192-67D6D1D975D2}" type="pres">
      <dgm:prSet presAssocID="{AFA439C8-7657-4509-8EA5-E6745280E065}" presName="sibTrans" presStyleLbl="bgSibTrans2D1" presStyleIdx="3" presStyleCnt="8"/>
      <dgm:spPr/>
      <dgm:t>
        <a:bodyPr/>
        <a:lstStyle/>
        <a:p>
          <a:endParaRPr lang="es-EC"/>
        </a:p>
      </dgm:t>
    </dgm:pt>
    <dgm:pt modelId="{DB8B64E6-87F4-44F8-82EA-479142BC1554}" type="pres">
      <dgm:prSet presAssocID="{86E784A0-0B73-4D99-B176-4F6BA1EAB4CE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A9BF0A43-C26F-4540-84A7-E39B826EBC8F}" type="pres">
      <dgm:prSet presAssocID="{86E784A0-0B73-4D99-B176-4F6BA1EAB4CE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EFDF5511-F127-467B-B74F-4A30CB921B7E}" type="pres">
      <dgm:prSet presAssocID="{86E784A0-0B73-4D99-B176-4F6BA1EAB4CE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921D8C-D3CA-4E75-A03A-665818D8302A}" type="pres">
      <dgm:prSet presAssocID="{0F33C3E5-8E97-4EC9-9DB3-A82A24589688}" presName="sibTrans" presStyleLbl="bgSibTrans2D1" presStyleIdx="4" presStyleCnt="8"/>
      <dgm:spPr/>
      <dgm:t>
        <a:bodyPr/>
        <a:lstStyle/>
        <a:p>
          <a:endParaRPr lang="es-EC"/>
        </a:p>
      </dgm:t>
    </dgm:pt>
    <dgm:pt modelId="{F1D59203-D1CC-4DAF-9C23-A77F4ED36116}" type="pres">
      <dgm:prSet presAssocID="{DA7925A3-D594-4128-AF75-1F35F784DCF5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26D19705-77D7-4E83-900D-B9A219190F84}" type="pres">
      <dgm:prSet presAssocID="{DA7925A3-D594-4128-AF75-1F35F784DCF5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23383B0E-9691-498C-8C33-DC7E7F425985}" type="pres">
      <dgm:prSet presAssocID="{DA7925A3-D594-4128-AF75-1F35F784DCF5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B2AD34-C7DA-4EE9-B243-EBAD9CDDCB1E}" type="pres">
      <dgm:prSet presAssocID="{B800BC7D-3A5D-499F-9199-2CF5D3E28045}" presName="sibTrans" presStyleLbl="bgSibTrans2D1" presStyleIdx="5" presStyleCnt="8"/>
      <dgm:spPr/>
      <dgm:t>
        <a:bodyPr/>
        <a:lstStyle/>
        <a:p>
          <a:endParaRPr lang="es-EC"/>
        </a:p>
      </dgm:t>
    </dgm:pt>
    <dgm:pt modelId="{0586A73D-20B3-442C-A87B-DAE97B6A3CA4}" type="pres">
      <dgm:prSet presAssocID="{FF66BB05-4BFA-46A9-A9EF-6B3534E6C1AF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D789D8BA-E8DE-4E44-BD15-8A15DB6C0FCC}" type="pres">
      <dgm:prSet presAssocID="{FF66BB05-4BFA-46A9-A9EF-6B3534E6C1AF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03796341-2F75-4B5C-9F49-FEC81D5DDF73}" type="pres">
      <dgm:prSet presAssocID="{FF66BB05-4BFA-46A9-A9EF-6B3534E6C1A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087595-C91C-4F7B-B1D6-18026F1FB63C}" type="pres">
      <dgm:prSet presAssocID="{F810348A-4ACF-40BF-AB5B-B45A19FFAA34}" presName="sibTrans" presStyleLbl="bgSibTrans2D1" presStyleIdx="6" presStyleCnt="8"/>
      <dgm:spPr/>
      <dgm:t>
        <a:bodyPr/>
        <a:lstStyle/>
        <a:p>
          <a:endParaRPr lang="es-EC"/>
        </a:p>
      </dgm:t>
    </dgm:pt>
    <dgm:pt modelId="{3513FBB7-7730-49D6-BA8B-772E3D0C4834}" type="pres">
      <dgm:prSet presAssocID="{44674291-497D-4768-A052-A235BF2E9778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DF184C2F-7347-4EFF-A018-D4FD186D7896}" type="pres">
      <dgm:prSet presAssocID="{44674291-497D-4768-A052-A235BF2E9778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79D43A0B-E2D4-4777-9204-91A9E4788FCA}" type="pres">
      <dgm:prSet presAssocID="{44674291-497D-4768-A052-A235BF2E977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B7621D-462A-4F48-81EC-2A76EAF54B1E}" type="pres">
      <dgm:prSet presAssocID="{5DBCD252-2497-45A8-868E-697CD9A856D9}" presName="sibTrans" presStyleLbl="bgSibTrans2D1" presStyleIdx="7" presStyleCnt="8"/>
      <dgm:spPr/>
      <dgm:t>
        <a:bodyPr/>
        <a:lstStyle/>
        <a:p>
          <a:endParaRPr lang="es-EC"/>
        </a:p>
      </dgm:t>
    </dgm:pt>
    <dgm:pt modelId="{4AB05B9E-77CF-486B-8C60-EDB42C5BAE74}" type="pres">
      <dgm:prSet presAssocID="{653266F1-8BFC-4A6D-9197-33391B21CB6B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9B70AA81-283A-4DC9-880B-E63742370DD0}" type="pres">
      <dgm:prSet presAssocID="{653266F1-8BFC-4A6D-9197-33391B21CB6B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3B84F9F5-8506-437C-BE28-E3206C7B218D}" type="pres">
      <dgm:prSet presAssocID="{653266F1-8BFC-4A6D-9197-33391B21CB6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F5C18A9-4071-4F0F-9A0C-40F2456CC4DC}" type="presOf" srcId="{FF66BB05-4BFA-46A9-A9EF-6B3534E6C1AF}" destId="{03796341-2F75-4B5C-9F49-FEC81D5DDF73}" srcOrd="0" destOrd="0" presId="urn:microsoft.com/office/officeart/2005/8/layout/bProcess4"/>
    <dgm:cxn modelId="{4D582F46-25C2-4D67-A699-E0CEFFBEC02B}" type="presOf" srcId="{A0844063-0552-429F-99AF-7909970A5DAB}" destId="{22A69A94-2066-436C-9FCD-24DB304C9EDE}" srcOrd="0" destOrd="0" presId="urn:microsoft.com/office/officeart/2005/8/layout/bProcess4"/>
    <dgm:cxn modelId="{300ED989-8D76-45C5-87C0-56F28A5EB094}" type="presOf" srcId="{DA7925A3-D594-4128-AF75-1F35F784DCF5}" destId="{23383B0E-9691-498C-8C33-DC7E7F425985}" srcOrd="0" destOrd="0" presId="urn:microsoft.com/office/officeart/2005/8/layout/bProcess4"/>
    <dgm:cxn modelId="{E2A6344A-7143-4F2E-A571-2B41EAAEBFC4}" type="presOf" srcId="{1028852D-5E13-41FF-AA0C-D3EF5751B7A8}" destId="{BDA4E9C4-B9DA-47ED-9C17-2DFC297B0B43}" srcOrd="0" destOrd="0" presId="urn:microsoft.com/office/officeart/2005/8/layout/bProcess4"/>
    <dgm:cxn modelId="{5B1FC2D8-E27A-4661-B579-6C65B867C46F}" type="presOf" srcId="{2CD19DE8-3F67-4D10-A373-3C7DC081C3A6}" destId="{73E894C3-70A2-45D8-95B6-93FC578A0D06}" srcOrd="0" destOrd="0" presId="urn:microsoft.com/office/officeart/2005/8/layout/bProcess4"/>
    <dgm:cxn modelId="{36C32A70-98D6-4344-9CB3-B87C7A8462C9}" srcId="{7D74EA90-BDD0-450E-94E5-058273E5F311}" destId="{0EB0A4B3-3AD8-43A5-9453-C25DD063FF62}" srcOrd="1" destOrd="0" parTransId="{36C119BB-D348-4D34-8F34-3FAC8B0A7A63}" sibTransId="{A0844063-0552-429F-99AF-7909970A5DAB}"/>
    <dgm:cxn modelId="{4E872C18-7504-40C8-A772-0DE1A00D5898}" type="presOf" srcId="{86E784A0-0B73-4D99-B176-4F6BA1EAB4CE}" destId="{EFDF5511-F127-467B-B74F-4A30CB921B7E}" srcOrd="0" destOrd="0" presId="urn:microsoft.com/office/officeart/2005/8/layout/bProcess4"/>
    <dgm:cxn modelId="{0D4A5F52-10B8-4713-9F33-E6F1A522C0F3}" type="presOf" srcId="{44967652-943B-4015-9CA9-8364C8115BE8}" destId="{E0A725C3-2EC2-4209-93A9-04FA67011EB0}" srcOrd="0" destOrd="0" presId="urn:microsoft.com/office/officeart/2005/8/layout/bProcess4"/>
    <dgm:cxn modelId="{8E169CDA-716D-4FBF-92C4-FAB20F1D10C4}" type="presOf" srcId="{253693AC-0928-493A-8639-1B72471AA76B}" destId="{DE23D42A-E625-4B3B-B095-9FFB8203F41A}" srcOrd="0" destOrd="0" presId="urn:microsoft.com/office/officeart/2005/8/layout/bProcess4"/>
    <dgm:cxn modelId="{FAF37DE9-90C5-42C1-A4CE-86A797AD5994}" type="presOf" srcId="{0EB0A4B3-3AD8-43A5-9453-C25DD063FF62}" destId="{5AB12270-F7C6-4EB3-B7A4-2BE62C86DE53}" srcOrd="0" destOrd="0" presId="urn:microsoft.com/office/officeart/2005/8/layout/bProcess4"/>
    <dgm:cxn modelId="{45632C16-B115-4B47-AD21-FF7F7BB6F842}" type="presOf" srcId="{44674291-497D-4768-A052-A235BF2E9778}" destId="{79D43A0B-E2D4-4777-9204-91A9E4788FCA}" srcOrd="0" destOrd="0" presId="urn:microsoft.com/office/officeart/2005/8/layout/bProcess4"/>
    <dgm:cxn modelId="{D500B65D-BB0F-45F2-BFDA-FBED0E0BB7A0}" type="presOf" srcId="{5DBCD252-2497-45A8-868E-697CD9A856D9}" destId="{24B7621D-462A-4F48-81EC-2A76EAF54B1E}" srcOrd="0" destOrd="0" presId="urn:microsoft.com/office/officeart/2005/8/layout/bProcess4"/>
    <dgm:cxn modelId="{7C4DEF11-7424-45FB-92A5-5BA696C0703F}" srcId="{7D74EA90-BDD0-450E-94E5-058273E5F311}" destId="{DA7925A3-D594-4128-AF75-1F35F784DCF5}" srcOrd="5" destOrd="0" parTransId="{C642D295-BA94-41D0-9472-27352A59E71E}" sibTransId="{B800BC7D-3A5D-499F-9199-2CF5D3E28045}"/>
    <dgm:cxn modelId="{4C349BF1-34AC-4EC9-8B1B-32898E357B27}" srcId="{7D74EA90-BDD0-450E-94E5-058273E5F311}" destId="{44674291-497D-4768-A052-A235BF2E9778}" srcOrd="7" destOrd="0" parTransId="{29EB92FC-B71E-445E-A4C3-682FB18005D1}" sibTransId="{5DBCD252-2497-45A8-868E-697CD9A856D9}"/>
    <dgm:cxn modelId="{BCC750E2-587B-4A2C-AE60-9AF036ECD029}" type="presOf" srcId="{B800BC7D-3A5D-499F-9199-2CF5D3E28045}" destId="{F2B2AD34-C7DA-4EE9-B243-EBAD9CDDCB1E}" srcOrd="0" destOrd="0" presId="urn:microsoft.com/office/officeart/2005/8/layout/bProcess4"/>
    <dgm:cxn modelId="{D11859D5-4E8E-4810-85B9-9EDBF55DEA10}" type="presOf" srcId="{653266F1-8BFC-4A6D-9197-33391B21CB6B}" destId="{3B84F9F5-8506-437C-BE28-E3206C7B218D}" srcOrd="0" destOrd="0" presId="urn:microsoft.com/office/officeart/2005/8/layout/bProcess4"/>
    <dgm:cxn modelId="{7F18027A-AABC-48CE-A909-705AE2C6D4A4}" type="presOf" srcId="{0F33C3E5-8E97-4EC9-9DB3-A82A24589688}" destId="{3B921D8C-D3CA-4E75-A03A-665818D8302A}" srcOrd="0" destOrd="0" presId="urn:microsoft.com/office/officeart/2005/8/layout/bProcess4"/>
    <dgm:cxn modelId="{920BEA11-DA21-4857-BEF7-AB52A8169F76}" srcId="{7D74EA90-BDD0-450E-94E5-058273E5F311}" destId="{1028852D-5E13-41FF-AA0C-D3EF5751B7A8}" srcOrd="2" destOrd="0" parTransId="{D3B2619E-374C-407B-B90C-3FB94942ACA5}" sibTransId="{2CD19DE8-3F67-4D10-A373-3C7DC081C3A6}"/>
    <dgm:cxn modelId="{043E9A74-3EFC-4235-84AC-71A3609F211B}" type="presOf" srcId="{AFA439C8-7657-4509-8EA5-E6745280E065}" destId="{6D47834B-131C-4E76-B192-67D6D1D975D2}" srcOrd="0" destOrd="0" presId="urn:microsoft.com/office/officeart/2005/8/layout/bProcess4"/>
    <dgm:cxn modelId="{361D5AD2-7F9A-41DD-AFB2-206FBCD98924}" srcId="{7D74EA90-BDD0-450E-94E5-058273E5F311}" destId="{653266F1-8BFC-4A6D-9197-33391B21CB6B}" srcOrd="8" destOrd="0" parTransId="{141236ED-17A8-4C22-A64F-650ABB7197C6}" sibTransId="{77F84114-6E3F-49F1-9E16-353A10B9AD00}"/>
    <dgm:cxn modelId="{1A95B910-BEB9-49E5-91EB-FA9BFD7CB1FF}" type="presOf" srcId="{7D74EA90-BDD0-450E-94E5-058273E5F311}" destId="{25B872EF-472B-465A-A44C-0085D08045DE}" srcOrd="0" destOrd="0" presId="urn:microsoft.com/office/officeart/2005/8/layout/bProcess4"/>
    <dgm:cxn modelId="{B8EB4DD2-782F-4CF0-B57D-D4E9858592AA}" srcId="{7D74EA90-BDD0-450E-94E5-058273E5F311}" destId="{253693AC-0928-493A-8639-1B72471AA76B}" srcOrd="3" destOrd="0" parTransId="{F1DA2809-1169-44A0-8781-CF4BA96C802F}" sibTransId="{AFA439C8-7657-4509-8EA5-E6745280E065}"/>
    <dgm:cxn modelId="{382773C7-7725-463A-9381-9373DE2096AA}" srcId="{7D74EA90-BDD0-450E-94E5-058273E5F311}" destId="{FF66BB05-4BFA-46A9-A9EF-6B3534E6C1AF}" srcOrd="6" destOrd="0" parTransId="{2DAE4372-6450-47CC-9A8E-23AB825E86C2}" sibTransId="{F810348A-4ACF-40BF-AB5B-B45A19FFAA34}"/>
    <dgm:cxn modelId="{19D9B45A-6A8D-413F-9DE6-9B729BB4C8C6}" srcId="{7D74EA90-BDD0-450E-94E5-058273E5F311}" destId="{86E784A0-0B73-4D99-B176-4F6BA1EAB4CE}" srcOrd="4" destOrd="0" parTransId="{3ADAEA36-EBA1-40A1-BF60-8AA1A360DF91}" sibTransId="{0F33C3E5-8E97-4EC9-9DB3-A82A24589688}"/>
    <dgm:cxn modelId="{4A3CB987-40FE-4B32-B6F6-A6D9D2A372C5}" srcId="{7D74EA90-BDD0-450E-94E5-058273E5F311}" destId="{44967652-943B-4015-9CA9-8364C8115BE8}" srcOrd="0" destOrd="0" parTransId="{46209A09-DE7A-494D-A692-2A9367D2E24A}" sibTransId="{11C14140-EF9A-4900-87CC-CFBE17263D17}"/>
    <dgm:cxn modelId="{FE080C3D-5189-446E-9390-20E8B1CD6770}" type="presOf" srcId="{11C14140-EF9A-4900-87CC-CFBE17263D17}" destId="{3A3906EB-AC55-48E7-85D7-3F875506ED61}" srcOrd="0" destOrd="0" presId="urn:microsoft.com/office/officeart/2005/8/layout/bProcess4"/>
    <dgm:cxn modelId="{E3DC47A0-AE56-4CD3-8AB1-3729F89E96B4}" type="presOf" srcId="{F810348A-4ACF-40BF-AB5B-B45A19FFAA34}" destId="{38087595-C91C-4F7B-B1D6-18026F1FB63C}" srcOrd="0" destOrd="0" presId="urn:microsoft.com/office/officeart/2005/8/layout/bProcess4"/>
    <dgm:cxn modelId="{58AB8BAC-51F8-4F44-8D4D-A77EF797BD7E}" type="presParOf" srcId="{25B872EF-472B-465A-A44C-0085D08045DE}" destId="{538F12D1-D27D-4761-9647-85B5E24306F3}" srcOrd="0" destOrd="0" presId="urn:microsoft.com/office/officeart/2005/8/layout/bProcess4"/>
    <dgm:cxn modelId="{63526D06-40BD-4883-9997-63D912085C97}" type="presParOf" srcId="{538F12D1-D27D-4761-9647-85B5E24306F3}" destId="{4F0707C8-BD93-4142-A8EB-D8D30A457356}" srcOrd="0" destOrd="0" presId="urn:microsoft.com/office/officeart/2005/8/layout/bProcess4"/>
    <dgm:cxn modelId="{6A8C6C68-0C0D-4885-B00A-00A450CC0C08}" type="presParOf" srcId="{538F12D1-D27D-4761-9647-85B5E24306F3}" destId="{E0A725C3-2EC2-4209-93A9-04FA67011EB0}" srcOrd="1" destOrd="0" presId="urn:microsoft.com/office/officeart/2005/8/layout/bProcess4"/>
    <dgm:cxn modelId="{A81C6089-57CF-4893-9BAD-C768DFD30288}" type="presParOf" srcId="{25B872EF-472B-465A-A44C-0085D08045DE}" destId="{3A3906EB-AC55-48E7-85D7-3F875506ED61}" srcOrd="1" destOrd="0" presId="urn:microsoft.com/office/officeart/2005/8/layout/bProcess4"/>
    <dgm:cxn modelId="{C87DAF19-EFF3-4308-A18D-2EF566950307}" type="presParOf" srcId="{25B872EF-472B-465A-A44C-0085D08045DE}" destId="{82CBDF5B-41D9-421E-86AD-C1BDBBAD8FE1}" srcOrd="2" destOrd="0" presId="urn:microsoft.com/office/officeart/2005/8/layout/bProcess4"/>
    <dgm:cxn modelId="{69FA1D2C-C506-46E2-A081-21EF12F02A45}" type="presParOf" srcId="{82CBDF5B-41D9-421E-86AD-C1BDBBAD8FE1}" destId="{53EB9247-7C5A-448D-8CFE-77DD76DEF758}" srcOrd="0" destOrd="0" presId="urn:microsoft.com/office/officeart/2005/8/layout/bProcess4"/>
    <dgm:cxn modelId="{B5D304F5-A13B-495A-B973-DDF51A364E2A}" type="presParOf" srcId="{82CBDF5B-41D9-421E-86AD-C1BDBBAD8FE1}" destId="{5AB12270-F7C6-4EB3-B7A4-2BE62C86DE53}" srcOrd="1" destOrd="0" presId="urn:microsoft.com/office/officeart/2005/8/layout/bProcess4"/>
    <dgm:cxn modelId="{12539E9D-6A98-478E-BC5C-2035D1AC9D4E}" type="presParOf" srcId="{25B872EF-472B-465A-A44C-0085D08045DE}" destId="{22A69A94-2066-436C-9FCD-24DB304C9EDE}" srcOrd="3" destOrd="0" presId="urn:microsoft.com/office/officeart/2005/8/layout/bProcess4"/>
    <dgm:cxn modelId="{717AC6D6-28FB-4CCB-807F-B6BDA90D6205}" type="presParOf" srcId="{25B872EF-472B-465A-A44C-0085D08045DE}" destId="{29934F05-3A44-49D0-AB5F-CE8348D89BDF}" srcOrd="4" destOrd="0" presId="urn:microsoft.com/office/officeart/2005/8/layout/bProcess4"/>
    <dgm:cxn modelId="{97426960-4FF9-4AC0-A552-4F28D144C6E5}" type="presParOf" srcId="{29934F05-3A44-49D0-AB5F-CE8348D89BDF}" destId="{B1DDEC05-9F6C-47BC-8EFA-DA8CF7717890}" srcOrd="0" destOrd="0" presId="urn:microsoft.com/office/officeart/2005/8/layout/bProcess4"/>
    <dgm:cxn modelId="{C61276EC-0884-4EDB-8DEB-9E52D876E505}" type="presParOf" srcId="{29934F05-3A44-49D0-AB5F-CE8348D89BDF}" destId="{BDA4E9C4-B9DA-47ED-9C17-2DFC297B0B43}" srcOrd="1" destOrd="0" presId="urn:microsoft.com/office/officeart/2005/8/layout/bProcess4"/>
    <dgm:cxn modelId="{8E62A8A5-95D2-4596-B187-9EA0E896F195}" type="presParOf" srcId="{25B872EF-472B-465A-A44C-0085D08045DE}" destId="{73E894C3-70A2-45D8-95B6-93FC578A0D06}" srcOrd="5" destOrd="0" presId="urn:microsoft.com/office/officeart/2005/8/layout/bProcess4"/>
    <dgm:cxn modelId="{7DD5B9B1-6CF9-4AFE-85EF-F0B6BE126E56}" type="presParOf" srcId="{25B872EF-472B-465A-A44C-0085D08045DE}" destId="{CDC4860F-6264-42E2-9A42-6F144FEACA15}" srcOrd="6" destOrd="0" presId="urn:microsoft.com/office/officeart/2005/8/layout/bProcess4"/>
    <dgm:cxn modelId="{3DA8418C-BC61-47B1-8B06-B60F743F6FE4}" type="presParOf" srcId="{CDC4860F-6264-42E2-9A42-6F144FEACA15}" destId="{1673CEFC-7CF8-4431-896E-4C7612ADCF0E}" srcOrd="0" destOrd="0" presId="urn:microsoft.com/office/officeart/2005/8/layout/bProcess4"/>
    <dgm:cxn modelId="{702A7BF9-4D5B-4F57-9063-D85BE528E2BA}" type="presParOf" srcId="{CDC4860F-6264-42E2-9A42-6F144FEACA15}" destId="{DE23D42A-E625-4B3B-B095-9FFB8203F41A}" srcOrd="1" destOrd="0" presId="urn:microsoft.com/office/officeart/2005/8/layout/bProcess4"/>
    <dgm:cxn modelId="{37556358-259A-4869-9644-34CFDD72603D}" type="presParOf" srcId="{25B872EF-472B-465A-A44C-0085D08045DE}" destId="{6D47834B-131C-4E76-B192-67D6D1D975D2}" srcOrd="7" destOrd="0" presId="urn:microsoft.com/office/officeart/2005/8/layout/bProcess4"/>
    <dgm:cxn modelId="{0C3AAC8F-ED9A-48B3-BB08-20004B8D2257}" type="presParOf" srcId="{25B872EF-472B-465A-A44C-0085D08045DE}" destId="{DB8B64E6-87F4-44F8-82EA-479142BC1554}" srcOrd="8" destOrd="0" presId="urn:microsoft.com/office/officeart/2005/8/layout/bProcess4"/>
    <dgm:cxn modelId="{D665C373-3107-4601-ABE1-BA55CE8566C7}" type="presParOf" srcId="{DB8B64E6-87F4-44F8-82EA-479142BC1554}" destId="{A9BF0A43-C26F-4540-84A7-E39B826EBC8F}" srcOrd="0" destOrd="0" presId="urn:microsoft.com/office/officeart/2005/8/layout/bProcess4"/>
    <dgm:cxn modelId="{F7A976FE-EFE7-4D29-BA34-007236ADD491}" type="presParOf" srcId="{DB8B64E6-87F4-44F8-82EA-479142BC1554}" destId="{EFDF5511-F127-467B-B74F-4A30CB921B7E}" srcOrd="1" destOrd="0" presId="urn:microsoft.com/office/officeart/2005/8/layout/bProcess4"/>
    <dgm:cxn modelId="{B4C3CA3A-5999-43C3-AA6D-908AA56AA454}" type="presParOf" srcId="{25B872EF-472B-465A-A44C-0085D08045DE}" destId="{3B921D8C-D3CA-4E75-A03A-665818D8302A}" srcOrd="9" destOrd="0" presId="urn:microsoft.com/office/officeart/2005/8/layout/bProcess4"/>
    <dgm:cxn modelId="{F2B51191-049C-4B92-B847-64F7EDC46A97}" type="presParOf" srcId="{25B872EF-472B-465A-A44C-0085D08045DE}" destId="{F1D59203-D1CC-4DAF-9C23-A77F4ED36116}" srcOrd="10" destOrd="0" presId="urn:microsoft.com/office/officeart/2005/8/layout/bProcess4"/>
    <dgm:cxn modelId="{B504EAC9-67C5-40D6-848E-085377655F5B}" type="presParOf" srcId="{F1D59203-D1CC-4DAF-9C23-A77F4ED36116}" destId="{26D19705-77D7-4E83-900D-B9A219190F84}" srcOrd="0" destOrd="0" presId="urn:microsoft.com/office/officeart/2005/8/layout/bProcess4"/>
    <dgm:cxn modelId="{EF8A2733-08E3-4B24-90AC-5937EBAD69F7}" type="presParOf" srcId="{F1D59203-D1CC-4DAF-9C23-A77F4ED36116}" destId="{23383B0E-9691-498C-8C33-DC7E7F425985}" srcOrd="1" destOrd="0" presId="urn:microsoft.com/office/officeart/2005/8/layout/bProcess4"/>
    <dgm:cxn modelId="{06660795-A6D3-4435-9E17-AFBBDA407E31}" type="presParOf" srcId="{25B872EF-472B-465A-A44C-0085D08045DE}" destId="{F2B2AD34-C7DA-4EE9-B243-EBAD9CDDCB1E}" srcOrd="11" destOrd="0" presId="urn:microsoft.com/office/officeart/2005/8/layout/bProcess4"/>
    <dgm:cxn modelId="{37DF0C17-7D94-4BD9-ADA2-0EDB0F52BD6E}" type="presParOf" srcId="{25B872EF-472B-465A-A44C-0085D08045DE}" destId="{0586A73D-20B3-442C-A87B-DAE97B6A3CA4}" srcOrd="12" destOrd="0" presId="urn:microsoft.com/office/officeart/2005/8/layout/bProcess4"/>
    <dgm:cxn modelId="{9A26ADA1-8291-4E48-9428-2A342EEC9899}" type="presParOf" srcId="{0586A73D-20B3-442C-A87B-DAE97B6A3CA4}" destId="{D789D8BA-E8DE-4E44-BD15-8A15DB6C0FCC}" srcOrd="0" destOrd="0" presId="urn:microsoft.com/office/officeart/2005/8/layout/bProcess4"/>
    <dgm:cxn modelId="{81CF3AD0-C20C-4332-8E55-9CAE5CB91F71}" type="presParOf" srcId="{0586A73D-20B3-442C-A87B-DAE97B6A3CA4}" destId="{03796341-2F75-4B5C-9F49-FEC81D5DDF73}" srcOrd="1" destOrd="0" presId="urn:microsoft.com/office/officeart/2005/8/layout/bProcess4"/>
    <dgm:cxn modelId="{743A22D8-748E-4600-93EE-80965226494F}" type="presParOf" srcId="{25B872EF-472B-465A-A44C-0085D08045DE}" destId="{38087595-C91C-4F7B-B1D6-18026F1FB63C}" srcOrd="13" destOrd="0" presId="urn:microsoft.com/office/officeart/2005/8/layout/bProcess4"/>
    <dgm:cxn modelId="{8BDC6D16-880E-4FB3-98C3-0D716367CDA4}" type="presParOf" srcId="{25B872EF-472B-465A-A44C-0085D08045DE}" destId="{3513FBB7-7730-49D6-BA8B-772E3D0C4834}" srcOrd="14" destOrd="0" presId="urn:microsoft.com/office/officeart/2005/8/layout/bProcess4"/>
    <dgm:cxn modelId="{1DBC38CA-4D1B-4480-8237-EA7B23CF07FA}" type="presParOf" srcId="{3513FBB7-7730-49D6-BA8B-772E3D0C4834}" destId="{DF184C2F-7347-4EFF-A018-D4FD186D7896}" srcOrd="0" destOrd="0" presId="urn:microsoft.com/office/officeart/2005/8/layout/bProcess4"/>
    <dgm:cxn modelId="{C991A78E-4CBE-4783-A2BE-CA3D74595128}" type="presParOf" srcId="{3513FBB7-7730-49D6-BA8B-772E3D0C4834}" destId="{79D43A0B-E2D4-4777-9204-91A9E4788FCA}" srcOrd="1" destOrd="0" presId="urn:microsoft.com/office/officeart/2005/8/layout/bProcess4"/>
    <dgm:cxn modelId="{990C3794-3C66-4FAD-8DED-F714A142A4BE}" type="presParOf" srcId="{25B872EF-472B-465A-A44C-0085D08045DE}" destId="{24B7621D-462A-4F48-81EC-2A76EAF54B1E}" srcOrd="15" destOrd="0" presId="urn:microsoft.com/office/officeart/2005/8/layout/bProcess4"/>
    <dgm:cxn modelId="{278ACD8D-88C6-4849-80B7-1B3BA56616BA}" type="presParOf" srcId="{25B872EF-472B-465A-A44C-0085D08045DE}" destId="{4AB05B9E-77CF-486B-8C60-EDB42C5BAE74}" srcOrd="16" destOrd="0" presId="urn:microsoft.com/office/officeart/2005/8/layout/bProcess4"/>
    <dgm:cxn modelId="{2E5CFA78-252A-4155-9395-4EE918A58E66}" type="presParOf" srcId="{4AB05B9E-77CF-486B-8C60-EDB42C5BAE74}" destId="{9B70AA81-283A-4DC9-880B-E63742370DD0}" srcOrd="0" destOrd="0" presId="urn:microsoft.com/office/officeart/2005/8/layout/bProcess4"/>
    <dgm:cxn modelId="{56456809-916C-4A16-9B70-4CBDD93452DE}" type="presParOf" srcId="{4AB05B9E-77CF-486B-8C60-EDB42C5BAE74}" destId="{3B84F9F5-8506-437C-BE28-E3206C7B218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D53A8-A1CB-4B1F-8A9F-4C5F3BB9416D}">
      <dsp:nvSpPr>
        <dsp:cNvPr id="0" name=""/>
        <dsp:cNvSpPr/>
      </dsp:nvSpPr>
      <dsp:spPr>
        <a:xfrm>
          <a:off x="4835" y="1054433"/>
          <a:ext cx="2890465" cy="1156186"/>
        </a:xfrm>
        <a:prstGeom prst="chevron">
          <a:avLst/>
        </a:prstGeom>
        <a:solidFill>
          <a:srgbClr val="FD7E1F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err="1" smtClean="0"/>
            <a:t>Franquiciante</a:t>
          </a:r>
          <a:endParaRPr lang="es-EC" sz="2200" kern="1200" dirty="0"/>
        </a:p>
      </dsp:txBody>
      <dsp:txXfrm>
        <a:off x="582928" y="1054433"/>
        <a:ext cx="1734279" cy="1156186"/>
      </dsp:txXfrm>
    </dsp:sp>
    <dsp:sp modelId="{C3DC4483-6437-454A-9929-F44E021FCDEA}">
      <dsp:nvSpPr>
        <dsp:cNvPr id="0" name=""/>
        <dsp:cNvSpPr/>
      </dsp:nvSpPr>
      <dsp:spPr>
        <a:xfrm>
          <a:off x="2611089" y="1063347"/>
          <a:ext cx="2890465" cy="1156186"/>
        </a:xfrm>
        <a:prstGeom prst="chevron">
          <a:avLst/>
        </a:prstGeom>
        <a:solidFill>
          <a:srgbClr val="92D05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Franquiciado</a:t>
          </a:r>
          <a:endParaRPr lang="es-EC" sz="2200" kern="1200" dirty="0"/>
        </a:p>
      </dsp:txBody>
      <dsp:txXfrm>
        <a:off x="3189182" y="1063347"/>
        <a:ext cx="1734279" cy="11561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906EB-AC55-48E7-85D7-3F875506ED61}">
      <dsp:nvSpPr>
        <dsp:cNvPr id="0" name=""/>
        <dsp:cNvSpPr/>
      </dsp:nvSpPr>
      <dsp:spPr>
        <a:xfrm rot="5400000">
          <a:off x="-283892" y="1466695"/>
          <a:ext cx="1615325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0A725C3-2EC2-4209-93A9-04FA67011EB0}">
      <dsp:nvSpPr>
        <dsp:cNvPr id="0" name=""/>
        <dsp:cNvSpPr/>
      </dsp:nvSpPr>
      <dsp:spPr>
        <a:xfrm>
          <a:off x="3943" y="438202"/>
          <a:ext cx="2334945" cy="1292436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Selección de sector geográfico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41797" y="476056"/>
        <a:ext cx="2259237" cy="1216728"/>
      </dsp:txXfrm>
    </dsp:sp>
    <dsp:sp modelId="{22A69A94-2066-436C-9FCD-24DB304C9EDE}">
      <dsp:nvSpPr>
        <dsp:cNvPr id="0" name=""/>
        <dsp:cNvSpPr/>
      </dsp:nvSpPr>
      <dsp:spPr>
        <a:xfrm rot="5400000">
          <a:off x="-286991" y="3094753"/>
          <a:ext cx="1621523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B12270-F7C6-4EB3-B7A4-2BE62C86DE53}">
      <dsp:nvSpPr>
        <dsp:cNvPr id="0" name=""/>
        <dsp:cNvSpPr/>
      </dsp:nvSpPr>
      <dsp:spPr>
        <a:xfrm>
          <a:off x="83978" y="2056871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Acondiciona-miento del lugar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122198" y="2095091"/>
        <a:ext cx="2098434" cy="1228485"/>
      </dsp:txXfrm>
    </dsp:sp>
    <dsp:sp modelId="{73E894C3-70A2-45D8-95B6-93FC578A0D06}">
      <dsp:nvSpPr>
        <dsp:cNvPr id="0" name=""/>
        <dsp:cNvSpPr/>
      </dsp:nvSpPr>
      <dsp:spPr>
        <a:xfrm>
          <a:off x="528586" y="3910331"/>
          <a:ext cx="2962986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A4E9C4-B9DA-47ED-9C17-2DFC297B0B43}">
      <dsp:nvSpPr>
        <dsp:cNvPr id="0" name=""/>
        <dsp:cNvSpPr/>
      </dsp:nvSpPr>
      <dsp:spPr>
        <a:xfrm>
          <a:off x="83978" y="3688027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Catálogo de productos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122198" y="3726247"/>
        <a:ext cx="2098434" cy="1228485"/>
      </dsp:txXfrm>
    </dsp:sp>
    <dsp:sp modelId="{6D47834B-131C-4E76-B192-67D6D1D975D2}">
      <dsp:nvSpPr>
        <dsp:cNvPr id="0" name=""/>
        <dsp:cNvSpPr/>
      </dsp:nvSpPr>
      <dsp:spPr>
        <a:xfrm rot="16200000">
          <a:off x="2685627" y="3094753"/>
          <a:ext cx="1621523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23D42A-E625-4B3B-B095-9FFB8203F41A}">
      <dsp:nvSpPr>
        <dsp:cNvPr id="0" name=""/>
        <dsp:cNvSpPr/>
      </dsp:nvSpPr>
      <dsp:spPr>
        <a:xfrm>
          <a:off x="3056597" y="3688027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solidFill>
                <a:schemeClr val="tx1"/>
              </a:solidFill>
            </a:rPr>
            <a:t>Uniforme del personal </a:t>
          </a:r>
          <a:endParaRPr lang="es-EC" sz="2300" b="1" kern="1200" dirty="0">
            <a:solidFill>
              <a:schemeClr val="tx1"/>
            </a:solidFill>
          </a:endParaRPr>
        </a:p>
      </dsp:txBody>
      <dsp:txXfrm>
        <a:off x="3094817" y="3726247"/>
        <a:ext cx="2098434" cy="1228485"/>
      </dsp:txXfrm>
    </dsp:sp>
    <dsp:sp modelId="{3B921D8C-D3CA-4E75-A03A-665818D8302A}">
      <dsp:nvSpPr>
        <dsp:cNvPr id="0" name=""/>
        <dsp:cNvSpPr/>
      </dsp:nvSpPr>
      <dsp:spPr>
        <a:xfrm rot="16200000">
          <a:off x="2685627" y="1463596"/>
          <a:ext cx="1621523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DF5511-F127-467B-B74F-4A30CB921B7E}">
      <dsp:nvSpPr>
        <dsp:cNvPr id="0" name=""/>
        <dsp:cNvSpPr/>
      </dsp:nvSpPr>
      <dsp:spPr>
        <a:xfrm>
          <a:off x="3056597" y="2056871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Diseño comercial de la marca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3094817" y="2095091"/>
        <a:ext cx="2098434" cy="1228485"/>
      </dsp:txXfrm>
    </dsp:sp>
    <dsp:sp modelId="{F2B2AD34-C7DA-4EE9-B243-EBAD9CDDCB1E}">
      <dsp:nvSpPr>
        <dsp:cNvPr id="0" name=""/>
        <dsp:cNvSpPr/>
      </dsp:nvSpPr>
      <dsp:spPr>
        <a:xfrm>
          <a:off x="3501205" y="648018"/>
          <a:ext cx="2882950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3383B0E-9691-498C-8C33-DC7E7F425985}">
      <dsp:nvSpPr>
        <dsp:cNvPr id="0" name=""/>
        <dsp:cNvSpPr/>
      </dsp:nvSpPr>
      <dsp:spPr>
        <a:xfrm>
          <a:off x="3056597" y="425714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Diseño del área de producción 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3094817" y="463934"/>
        <a:ext cx="2098434" cy="1228485"/>
      </dsp:txXfrm>
    </dsp:sp>
    <dsp:sp modelId="{38087595-C91C-4F7B-B1D6-18026F1FB63C}">
      <dsp:nvSpPr>
        <dsp:cNvPr id="0" name=""/>
        <dsp:cNvSpPr/>
      </dsp:nvSpPr>
      <dsp:spPr>
        <a:xfrm rot="5400000">
          <a:off x="5578211" y="1463596"/>
          <a:ext cx="1621523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796341-2F75-4B5C-9F49-FEC81D5DDF73}">
      <dsp:nvSpPr>
        <dsp:cNvPr id="0" name=""/>
        <dsp:cNvSpPr/>
      </dsp:nvSpPr>
      <dsp:spPr>
        <a:xfrm>
          <a:off x="5949181" y="425714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Políticas de limpieza 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5987401" y="463934"/>
        <a:ext cx="2098434" cy="1228485"/>
      </dsp:txXfrm>
    </dsp:sp>
    <dsp:sp modelId="{24B7621D-462A-4F48-81EC-2A76EAF54B1E}">
      <dsp:nvSpPr>
        <dsp:cNvPr id="0" name=""/>
        <dsp:cNvSpPr/>
      </dsp:nvSpPr>
      <dsp:spPr>
        <a:xfrm rot="5400000">
          <a:off x="5578211" y="3094753"/>
          <a:ext cx="1621523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D43A0B-E2D4-4777-9204-91A9E4788FCA}">
      <dsp:nvSpPr>
        <dsp:cNvPr id="0" name=""/>
        <dsp:cNvSpPr/>
      </dsp:nvSpPr>
      <dsp:spPr>
        <a:xfrm>
          <a:off x="5949181" y="2056871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smtClean="0">
              <a:solidFill>
                <a:schemeClr val="tx1"/>
              </a:solidFill>
            </a:rPr>
            <a:t>Condiciones financieras</a:t>
          </a:r>
          <a:endParaRPr lang="es-EC" sz="2300" kern="1200">
            <a:solidFill>
              <a:schemeClr val="tx1"/>
            </a:solidFill>
          </a:endParaRPr>
        </a:p>
      </dsp:txBody>
      <dsp:txXfrm>
        <a:off x="5987401" y="2095091"/>
        <a:ext cx="2098434" cy="1228485"/>
      </dsp:txXfrm>
    </dsp:sp>
    <dsp:sp modelId="{3B84F9F5-8506-437C-BE28-E3206C7B218D}">
      <dsp:nvSpPr>
        <dsp:cNvPr id="0" name=""/>
        <dsp:cNvSpPr/>
      </dsp:nvSpPr>
      <dsp:spPr>
        <a:xfrm>
          <a:off x="5949181" y="3688027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smtClean="0">
              <a:solidFill>
                <a:schemeClr val="tx1"/>
              </a:solidFill>
            </a:rPr>
            <a:t>Proceso de Producción</a:t>
          </a:r>
          <a:endParaRPr lang="es-EC" sz="2300" kern="1200">
            <a:solidFill>
              <a:schemeClr val="tx1"/>
            </a:solidFill>
          </a:endParaRPr>
        </a:p>
      </dsp:txBody>
      <dsp:txXfrm>
        <a:off x="5987401" y="3726247"/>
        <a:ext cx="2098434" cy="122848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906EB-AC55-48E7-85D7-3F875506ED61}">
      <dsp:nvSpPr>
        <dsp:cNvPr id="0" name=""/>
        <dsp:cNvSpPr/>
      </dsp:nvSpPr>
      <dsp:spPr>
        <a:xfrm rot="5400000">
          <a:off x="-283892" y="1466695"/>
          <a:ext cx="1615325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0A725C3-2EC2-4209-93A9-04FA67011EB0}">
      <dsp:nvSpPr>
        <dsp:cNvPr id="0" name=""/>
        <dsp:cNvSpPr/>
      </dsp:nvSpPr>
      <dsp:spPr>
        <a:xfrm>
          <a:off x="3943" y="438202"/>
          <a:ext cx="2334945" cy="1292436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Selección de sector geográfico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41797" y="476056"/>
        <a:ext cx="2259237" cy="1216728"/>
      </dsp:txXfrm>
    </dsp:sp>
    <dsp:sp modelId="{22A69A94-2066-436C-9FCD-24DB304C9EDE}">
      <dsp:nvSpPr>
        <dsp:cNvPr id="0" name=""/>
        <dsp:cNvSpPr/>
      </dsp:nvSpPr>
      <dsp:spPr>
        <a:xfrm rot="5400000">
          <a:off x="-286991" y="3094753"/>
          <a:ext cx="1621523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B12270-F7C6-4EB3-B7A4-2BE62C86DE53}">
      <dsp:nvSpPr>
        <dsp:cNvPr id="0" name=""/>
        <dsp:cNvSpPr/>
      </dsp:nvSpPr>
      <dsp:spPr>
        <a:xfrm>
          <a:off x="83978" y="2056871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Acondiciona-miento del lugar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122198" y="2095091"/>
        <a:ext cx="2098434" cy="1228485"/>
      </dsp:txXfrm>
    </dsp:sp>
    <dsp:sp modelId="{73E894C3-70A2-45D8-95B6-93FC578A0D06}">
      <dsp:nvSpPr>
        <dsp:cNvPr id="0" name=""/>
        <dsp:cNvSpPr/>
      </dsp:nvSpPr>
      <dsp:spPr>
        <a:xfrm>
          <a:off x="528586" y="3910331"/>
          <a:ext cx="2962986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A4E9C4-B9DA-47ED-9C17-2DFC297B0B43}">
      <dsp:nvSpPr>
        <dsp:cNvPr id="0" name=""/>
        <dsp:cNvSpPr/>
      </dsp:nvSpPr>
      <dsp:spPr>
        <a:xfrm>
          <a:off x="83978" y="3688027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Catálogo de productos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122198" y="3726247"/>
        <a:ext cx="2098434" cy="1228485"/>
      </dsp:txXfrm>
    </dsp:sp>
    <dsp:sp modelId="{6D47834B-131C-4E76-B192-67D6D1D975D2}">
      <dsp:nvSpPr>
        <dsp:cNvPr id="0" name=""/>
        <dsp:cNvSpPr/>
      </dsp:nvSpPr>
      <dsp:spPr>
        <a:xfrm rot="16200000">
          <a:off x="2685627" y="3094753"/>
          <a:ext cx="1621523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23D42A-E625-4B3B-B095-9FFB8203F41A}">
      <dsp:nvSpPr>
        <dsp:cNvPr id="0" name=""/>
        <dsp:cNvSpPr/>
      </dsp:nvSpPr>
      <dsp:spPr>
        <a:xfrm>
          <a:off x="3056597" y="3688027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Uniforme del personal 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3094817" y="3726247"/>
        <a:ext cx="2098434" cy="1228485"/>
      </dsp:txXfrm>
    </dsp:sp>
    <dsp:sp modelId="{3B921D8C-D3CA-4E75-A03A-665818D8302A}">
      <dsp:nvSpPr>
        <dsp:cNvPr id="0" name=""/>
        <dsp:cNvSpPr/>
      </dsp:nvSpPr>
      <dsp:spPr>
        <a:xfrm rot="16200000">
          <a:off x="2685627" y="1463596"/>
          <a:ext cx="1621523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DF5511-F127-467B-B74F-4A30CB921B7E}">
      <dsp:nvSpPr>
        <dsp:cNvPr id="0" name=""/>
        <dsp:cNvSpPr/>
      </dsp:nvSpPr>
      <dsp:spPr>
        <a:xfrm>
          <a:off x="3056597" y="2056871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solidFill>
                <a:schemeClr val="tx1"/>
              </a:solidFill>
            </a:rPr>
            <a:t>Diseño comercial de la marca</a:t>
          </a:r>
          <a:endParaRPr lang="es-EC" sz="2300" b="1" kern="1200" dirty="0">
            <a:solidFill>
              <a:schemeClr val="tx1"/>
            </a:solidFill>
          </a:endParaRPr>
        </a:p>
      </dsp:txBody>
      <dsp:txXfrm>
        <a:off x="3094817" y="2095091"/>
        <a:ext cx="2098434" cy="1228485"/>
      </dsp:txXfrm>
    </dsp:sp>
    <dsp:sp modelId="{F2B2AD34-C7DA-4EE9-B243-EBAD9CDDCB1E}">
      <dsp:nvSpPr>
        <dsp:cNvPr id="0" name=""/>
        <dsp:cNvSpPr/>
      </dsp:nvSpPr>
      <dsp:spPr>
        <a:xfrm>
          <a:off x="3501205" y="648018"/>
          <a:ext cx="2882950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3383B0E-9691-498C-8C33-DC7E7F425985}">
      <dsp:nvSpPr>
        <dsp:cNvPr id="0" name=""/>
        <dsp:cNvSpPr/>
      </dsp:nvSpPr>
      <dsp:spPr>
        <a:xfrm>
          <a:off x="3056597" y="425714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Diseño del área de producción 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3094817" y="463934"/>
        <a:ext cx="2098434" cy="1228485"/>
      </dsp:txXfrm>
    </dsp:sp>
    <dsp:sp modelId="{38087595-C91C-4F7B-B1D6-18026F1FB63C}">
      <dsp:nvSpPr>
        <dsp:cNvPr id="0" name=""/>
        <dsp:cNvSpPr/>
      </dsp:nvSpPr>
      <dsp:spPr>
        <a:xfrm rot="5400000">
          <a:off x="5578211" y="1463596"/>
          <a:ext cx="1621523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796341-2F75-4B5C-9F49-FEC81D5DDF73}">
      <dsp:nvSpPr>
        <dsp:cNvPr id="0" name=""/>
        <dsp:cNvSpPr/>
      </dsp:nvSpPr>
      <dsp:spPr>
        <a:xfrm>
          <a:off x="5949181" y="425714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Políticas de limpieza 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5987401" y="463934"/>
        <a:ext cx="2098434" cy="1228485"/>
      </dsp:txXfrm>
    </dsp:sp>
    <dsp:sp modelId="{24B7621D-462A-4F48-81EC-2A76EAF54B1E}">
      <dsp:nvSpPr>
        <dsp:cNvPr id="0" name=""/>
        <dsp:cNvSpPr/>
      </dsp:nvSpPr>
      <dsp:spPr>
        <a:xfrm rot="5400000">
          <a:off x="5578211" y="3094753"/>
          <a:ext cx="1621523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D43A0B-E2D4-4777-9204-91A9E4788FCA}">
      <dsp:nvSpPr>
        <dsp:cNvPr id="0" name=""/>
        <dsp:cNvSpPr/>
      </dsp:nvSpPr>
      <dsp:spPr>
        <a:xfrm>
          <a:off x="5949181" y="2056871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smtClean="0">
              <a:solidFill>
                <a:schemeClr val="tx1"/>
              </a:solidFill>
            </a:rPr>
            <a:t>Condiciones financieras</a:t>
          </a:r>
          <a:endParaRPr lang="es-EC" sz="2300" kern="1200">
            <a:solidFill>
              <a:schemeClr val="tx1"/>
            </a:solidFill>
          </a:endParaRPr>
        </a:p>
      </dsp:txBody>
      <dsp:txXfrm>
        <a:off x="5987401" y="2095091"/>
        <a:ext cx="2098434" cy="1228485"/>
      </dsp:txXfrm>
    </dsp:sp>
    <dsp:sp modelId="{3B84F9F5-8506-437C-BE28-E3206C7B218D}">
      <dsp:nvSpPr>
        <dsp:cNvPr id="0" name=""/>
        <dsp:cNvSpPr/>
      </dsp:nvSpPr>
      <dsp:spPr>
        <a:xfrm>
          <a:off x="5949181" y="3688027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smtClean="0">
              <a:solidFill>
                <a:schemeClr val="tx1"/>
              </a:solidFill>
            </a:rPr>
            <a:t>Proceso de Producción</a:t>
          </a:r>
          <a:endParaRPr lang="es-EC" sz="2300" kern="1200">
            <a:solidFill>
              <a:schemeClr val="tx1"/>
            </a:solidFill>
          </a:endParaRPr>
        </a:p>
      </dsp:txBody>
      <dsp:txXfrm>
        <a:off x="5987401" y="3726247"/>
        <a:ext cx="2098434" cy="122848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CD57E-CF04-4058-92FD-A4530772E43B}">
      <dsp:nvSpPr>
        <dsp:cNvPr id="0" name=""/>
        <dsp:cNvSpPr/>
      </dsp:nvSpPr>
      <dsp:spPr>
        <a:xfrm>
          <a:off x="0" y="1152128"/>
          <a:ext cx="1993173" cy="598582"/>
        </a:xfrm>
        <a:prstGeom prst="roundRect">
          <a:avLst>
            <a:gd name="adj" fmla="val 10000"/>
          </a:avLst>
        </a:prstGeom>
        <a:solidFill>
          <a:srgbClr val="6DE83C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Coco y Caña</a:t>
          </a:r>
          <a:endParaRPr lang="es-EC" sz="2000" kern="1200" dirty="0">
            <a:solidFill>
              <a:schemeClr val="tx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17532" y="1169660"/>
        <a:ext cx="1958109" cy="563518"/>
      </dsp:txXfrm>
    </dsp:sp>
    <dsp:sp modelId="{66E44C99-4084-461D-A31F-0AB1C0BFF541}">
      <dsp:nvSpPr>
        <dsp:cNvPr id="0" name=""/>
        <dsp:cNvSpPr/>
      </dsp:nvSpPr>
      <dsp:spPr>
        <a:xfrm>
          <a:off x="2113068" y="1316738"/>
          <a:ext cx="719367" cy="269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113068" y="1370610"/>
        <a:ext cx="638558" cy="161618"/>
      </dsp:txXfrm>
    </dsp:sp>
    <dsp:sp modelId="{32CE76C9-A835-45B3-B42C-0CCA19394B9E}">
      <dsp:nvSpPr>
        <dsp:cNvPr id="0" name=""/>
        <dsp:cNvSpPr/>
      </dsp:nvSpPr>
      <dsp:spPr>
        <a:xfrm>
          <a:off x="2952330" y="1152128"/>
          <a:ext cx="1993173" cy="598582"/>
        </a:xfrm>
        <a:prstGeom prst="roundRect">
          <a:avLst>
            <a:gd name="adj" fmla="val 10000"/>
          </a:avLst>
        </a:prstGeom>
        <a:solidFill>
          <a:srgbClr val="64524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Verde y Café</a:t>
          </a:r>
          <a:endParaRPr lang="es-EC" sz="2000" kern="1200" dirty="0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969862" y="1169660"/>
        <a:ext cx="1958109" cy="563518"/>
      </dsp:txXfrm>
    </dsp:sp>
    <dsp:sp modelId="{5A5AE847-04D7-4FB4-AA4E-77E2A1F39EE3}">
      <dsp:nvSpPr>
        <dsp:cNvPr id="0" name=""/>
        <dsp:cNvSpPr/>
      </dsp:nvSpPr>
      <dsp:spPr>
        <a:xfrm>
          <a:off x="5041276" y="1316738"/>
          <a:ext cx="574633" cy="269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-1294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5041276" y="1370610"/>
        <a:ext cx="493824" cy="161618"/>
      </dsp:txXfrm>
    </dsp:sp>
    <dsp:sp modelId="{A070FF90-7F44-42A6-85C9-1BB6882F3B92}">
      <dsp:nvSpPr>
        <dsp:cNvPr id="0" name=""/>
        <dsp:cNvSpPr/>
      </dsp:nvSpPr>
      <dsp:spPr>
        <a:xfrm>
          <a:off x="5711682" y="1152128"/>
          <a:ext cx="1993173" cy="598582"/>
        </a:xfrm>
        <a:prstGeom prst="roundRect">
          <a:avLst>
            <a:gd name="adj" fmla="val 10000"/>
          </a:avLst>
        </a:prstGeom>
        <a:solidFill>
          <a:srgbClr val="6DE83C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rPr>
            <a:t>Lo natural es vida</a:t>
          </a:r>
          <a:endParaRPr lang="es-EC" sz="2000" kern="1200" dirty="0">
            <a:solidFill>
              <a:schemeClr val="tx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5729214" y="1169660"/>
        <a:ext cx="1958109" cy="56351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906EB-AC55-48E7-85D7-3F875506ED61}">
      <dsp:nvSpPr>
        <dsp:cNvPr id="0" name=""/>
        <dsp:cNvSpPr/>
      </dsp:nvSpPr>
      <dsp:spPr>
        <a:xfrm rot="5400000">
          <a:off x="-283892" y="1466695"/>
          <a:ext cx="1615325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0A725C3-2EC2-4209-93A9-04FA67011EB0}">
      <dsp:nvSpPr>
        <dsp:cNvPr id="0" name=""/>
        <dsp:cNvSpPr/>
      </dsp:nvSpPr>
      <dsp:spPr>
        <a:xfrm>
          <a:off x="3943" y="438202"/>
          <a:ext cx="2334945" cy="1292436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Selección de sector geográfico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41797" y="476056"/>
        <a:ext cx="2259237" cy="1216728"/>
      </dsp:txXfrm>
    </dsp:sp>
    <dsp:sp modelId="{22A69A94-2066-436C-9FCD-24DB304C9EDE}">
      <dsp:nvSpPr>
        <dsp:cNvPr id="0" name=""/>
        <dsp:cNvSpPr/>
      </dsp:nvSpPr>
      <dsp:spPr>
        <a:xfrm rot="5400000">
          <a:off x="-286991" y="3094753"/>
          <a:ext cx="1621523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B12270-F7C6-4EB3-B7A4-2BE62C86DE53}">
      <dsp:nvSpPr>
        <dsp:cNvPr id="0" name=""/>
        <dsp:cNvSpPr/>
      </dsp:nvSpPr>
      <dsp:spPr>
        <a:xfrm>
          <a:off x="83978" y="2056871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Acondiciona-miento del lugar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122198" y="2095091"/>
        <a:ext cx="2098434" cy="1228485"/>
      </dsp:txXfrm>
    </dsp:sp>
    <dsp:sp modelId="{73E894C3-70A2-45D8-95B6-93FC578A0D06}">
      <dsp:nvSpPr>
        <dsp:cNvPr id="0" name=""/>
        <dsp:cNvSpPr/>
      </dsp:nvSpPr>
      <dsp:spPr>
        <a:xfrm>
          <a:off x="528586" y="3910331"/>
          <a:ext cx="2962986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A4E9C4-B9DA-47ED-9C17-2DFC297B0B43}">
      <dsp:nvSpPr>
        <dsp:cNvPr id="0" name=""/>
        <dsp:cNvSpPr/>
      </dsp:nvSpPr>
      <dsp:spPr>
        <a:xfrm>
          <a:off x="83978" y="3688027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Catálogo de productos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122198" y="3726247"/>
        <a:ext cx="2098434" cy="1228485"/>
      </dsp:txXfrm>
    </dsp:sp>
    <dsp:sp modelId="{6D47834B-131C-4E76-B192-67D6D1D975D2}">
      <dsp:nvSpPr>
        <dsp:cNvPr id="0" name=""/>
        <dsp:cNvSpPr/>
      </dsp:nvSpPr>
      <dsp:spPr>
        <a:xfrm rot="16200000">
          <a:off x="2685627" y="3094753"/>
          <a:ext cx="1621523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23D42A-E625-4B3B-B095-9FFB8203F41A}">
      <dsp:nvSpPr>
        <dsp:cNvPr id="0" name=""/>
        <dsp:cNvSpPr/>
      </dsp:nvSpPr>
      <dsp:spPr>
        <a:xfrm>
          <a:off x="3056597" y="3688027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Uniforme del personal 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3094817" y="3726247"/>
        <a:ext cx="2098434" cy="1228485"/>
      </dsp:txXfrm>
    </dsp:sp>
    <dsp:sp modelId="{3B921D8C-D3CA-4E75-A03A-665818D8302A}">
      <dsp:nvSpPr>
        <dsp:cNvPr id="0" name=""/>
        <dsp:cNvSpPr/>
      </dsp:nvSpPr>
      <dsp:spPr>
        <a:xfrm rot="16200000">
          <a:off x="2685627" y="1463596"/>
          <a:ext cx="1621523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DF5511-F127-467B-B74F-4A30CB921B7E}">
      <dsp:nvSpPr>
        <dsp:cNvPr id="0" name=""/>
        <dsp:cNvSpPr/>
      </dsp:nvSpPr>
      <dsp:spPr>
        <a:xfrm>
          <a:off x="3056597" y="2056871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Diseño comercial de la marca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3094817" y="2095091"/>
        <a:ext cx="2098434" cy="1228485"/>
      </dsp:txXfrm>
    </dsp:sp>
    <dsp:sp modelId="{F2B2AD34-C7DA-4EE9-B243-EBAD9CDDCB1E}">
      <dsp:nvSpPr>
        <dsp:cNvPr id="0" name=""/>
        <dsp:cNvSpPr/>
      </dsp:nvSpPr>
      <dsp:spPr>
        <a:xfrm>
          <a:off x="3501205" y="648018"/>
          <a:ext cx="2882950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3383B0E-9691-498C-8C33-DC7E7F425985}">
      <dsp:nvSpPr>
        <dsp:cNvPr id="0" name=""/>
        <dsp:cNvSpPr/>
      </dsp:nvSpPr>
      <dsp:spPr>
        <a:xfrm>
          <a:off x="3056597" y="425714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solidFill>
                <a:schemeClr val="tx1"/>
              </a:solidFill>
            </a:rPr>
            <a:t>Diseño del área de producción </a:t>
          </a:r>
          <a:endParaRPr lang="es-EC" sz="2300" b="1" kern="1200" dirty="0">
            <a:solidFill>
              <a:schemeClr val="tx1"/>
            </a:solidFill>
          </a:endParaRPr>
        </a:p>
      </dsp:txBody>
      <dsp:txXfrm>
        <a:off x="3094817" y="463934"/>
        <a:ext cx="2098434" cy="1228485"/>
      </dsp:txXfrm>
    </dsp:sp>
    <dsp:sp modelId="{38087595-C91C-4F7B-B1D6-18026F1FB63C}">
      <dsp:nvSpPr>
        <dsp:cNvPr id="0" name=""/>
        <dsp:cNvSpPr/>
      </dsp:nvSpPr>
      <dsp:spPr>
        <a:xfrm rot="5400000">
          <a:off x="5578211" y="1463596"/>
          <a:ext cx="1621523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796341-2F75-4B5C-9F49-FEC81D5DDF73}">
      <dsp:nvSpPr>
        <dsp:cNvPr id="0" name=""/>
        <dsp:cNvSpPr/>
      </dsp:nvSpPr>
      <dsp:spPr>
        <a:xfrm>
          <a:off x="5949181" y="425714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Políticas de limpieza 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5987401" y="463934"/>
        <a:ext cx="2098434" cy="1228485"/>
      </dsp:txXfrm>
    </dsp:sp>
    <dsp:sp modelId="{24B7621D-462A-4F48-81EC-2A76EAF54B1E}">
      <dsp:nvSpPr>
        <dsp:cNvPr id="0" name=""/>
        <dsp:cNvSpPr/>
      </dsp:nvSpPr>
      <dsp:spPr>
        <a:xfrm rot="5400000">
          <a:off x="5578211" y="3094753"/>
          <a:ext cx="1621523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D43A0B-E2D4-4777-9204-91A9E4788FCA}">
      <dsp:nvSpPr>
        <dsp:cNvPr id="0" name=""/>
        <dsp:cNvSpPr/>
      </dsp:nvSpPr>
      <dsp:spPr>
        <a:xfrm>
          <a:off x="5949181" y="2056871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smtClean="0">
              <a:solidFill>
                <a:schemeClr val="tx1"/>
              </a:solidFill>
            </a:rPr>
            <a:t>Condiciones financieras</a:t>
          </a:r>
          <a:endParaRPr lang="es-EC" sz="2300" kern="1200">
            <a:solidFill>
              <a:schemeClr val="tx1"/>
            </a:solidFill>
          </a:endParaRPr>
        </a:p>
      </dsp:txBody>
      <dsp:txXfrm>
        <a:off x="5987401" y="2095091"/>
        <a:ext cx="2098434" cy="1228485"/>
      </dsp:txXfrm>
    </dsp:sp>
    <dsp:sp modelId="{3B84F9F5-8506-437C-BE28-E3206C7B218D}">
      <dsp:nvSpPr>
        <dsp:cNvPr id="0" name=""/>
        <dsp:cNvSpPr/>
      </dsp:nvSpPr>
      <dsp:spPr>
        <a:xfrm>
          <a:off x="5949181" y="3688027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smtClean="0">
              <a:solidFill>
                <a:schemeClr val="tx1"/>
              </a:solidFill>
            </a:rPr>
            <a:t>Proceso de Producción</a:t>
          </a:r>
          <a:endParaRPr lang="es-EC" sz="2300" kern="1200">
            <a:solidFill>
              <a:schemeClr val="tx1"/>
            </a:solidFill>
          </a:endParaRPr>
        </a:p>
      </dsp:txBody>
      <dsp:txXfrm>
        <a:off x="5987401" y="3726247"/>
        <a:ext cx="2098434" cy="122848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906EB-AC55-48E7-85D7-3F875506ED61}">
      <dsp:nvSpPr>
        <dsp:cNvPr id="0" name=""/>
        <dsp:cNvSpPr/>
      </dsp:nvSpPr>
      <dsp:spPr>
        <a:xfrm rot="5400000">
          <a:off x="-283892" y="1466695"/>
          <a:ext cx="1615325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0A725C3-2EC2-4209-93A9-04FA67011EB0}">
      <dsp:nvSpPr>
        <dsp:cNvPr id="0" name=""/>
        <dsp:cNvSpPr/>
      </dsp:nvSpPr>
      <dsp:spPr>
        <a:xfrm>
          <a:off x="3943" y="438202"/>
          <a:ext cx="2334945" cy="1292436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Selección de sector geográfico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41797" y="476056"/>
        <a:ext cx="2259237" cy="1216728"/>
      </dsp:txXfrm>
    </dsp:sp>
    <dsp:sp modelId="{22A69A94-2066-436C-9FCD-24DB304C9EDE}">
      <dsp:nvSpPr>
        <dsp:cNvPr id="0" name=""/>
        <dsp:cNvSpPr/>
      </dsp:nvSpPr>
      <dsp:spPr>
        <a:xfrm rot="5400000">
          <a:off x="-286991" y="3094753"/>
          <a:ext cx="1621523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B12270-F7C6-4EB3-B7A4-2BE62C86DE53}">
      <dsp:nvSpPr>
        <dsp:cNvPr id="0" name=""/>
        <dsp:cNvSpPr/>
      </dsp:nvSpPr>
      <dsp:spPr>
        <a:xfrm>
          <a:off x="83978" y="2056871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Acondiciona-miento del lugar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122198" y="2095091"/>
        <a:ext cx="2098434" cy="1228485"/>
      </dsp:txXfrm>
    </dsp:sp>
    <dsp:sp modelId="{73E894C3-70A2-45D8-95B6-93FC578A0D06}">
      <dsp:nvSpPr>
        <dsp:cNvPr id="0" name=""/>
        <dsp:cNvSpPr/>
      </dsp:nvSpPr>
      <dsp:spPr>
        <a:xfrm>
          <a:off x="528586" y="3910331"/>
          <a:ext cx="2962986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A4E9C4-B9DA-47ED-9C17-2DFC297B0B43}">
      <dsp:nvSpPr>
        <dsp:cNvPr id="0" name=""/>
        <dsp:cNvSpPr/>
      </dsp:nvSpPr>
      <dsp:spPr>
        <a:xfrm>
          <a:off x="83978" y="3688027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Catálogo de productos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122198" y="3726247"/>
        <a:ext cx="2098434" cy="1228485"/>
      </dsp:txXfrm>
    </dsp:sp>
    <dsp:sp modelId="{6D47834B-131C-4E76-B192-67D6D1D975D2}">
      <dsp:nvSpPr>
        <dsp:cNvPr id="0" name=""/>
        <dsp:cNvSpPr/>
      </dsp:nvSpPr>
      <dsp:spPr>
        <a:xfrm rot="16200000">
          <a:off x="2685627" y="3094753"/>
          <a:ext cx="1621523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23D42A-E625-4B3B-B095-9FFB8203F41A}">
      <dsp:nvSpPr>
        <dsp:cNvPr id="0" name=""/>
        <dsp:cNvSpPr/>
      </dsp:nvSpPr>
      <dsp:spPr>
        <a:xfrm>
          <a:off x="3056597" y="3688027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Uniforme del personal 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3094817" y="3726247"/>
        <a:ext cx="2098434" cy="1228485"/>
      </dsp:txXfrm>
    </dsp:sp>
    <dsp:sp modelId="{3B921D8C-D3CA-4E75-A03A-665818D8302A}">
      <dsp:nvSpPr>
        <dsp:cNvPr id="0" name=""/>
        <dsp:cNvSpPr/>
      </dsp:nvSpPr>
      <dsp:spPr>
        <a:xfrm rot="16200000">
          <a:off x="2685627" y="1463596"/>
          <a:ext cx="1621523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DF5511-F127-467B-B74F-4A30CB921B7E}">
      <dsp:nvSpPr>
        <dsp:cNvPr id="0" name=""/>
        <dsp:cNvSpPr/>
      </dsp:nvSpPr>
      <dsp:spPr>
        <a:xfrm>
          <a:off x="3056597" y="2056871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Diseño comercial de la marca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3094817" y="2095091"/>
        <a:ext cx="2098434" cy="1228485"/>
      </dsp:txXfrm>
    </dsp:sp>
    <dsp:sp modelId="{F2B2AD34-C7DA-4EE9-B243-EBAD9CDDCB1E}">
      <dsp:nvSpPr>
        <dsp:cNvPr id="0" name=""/>
        <dsp:cNvSpPr/>
      </dsp:nvSpPr>
      <dsp:spPr>
        <a:xfrm>
          <a:off x="3501205" y="648018"/>
          <a:ext cx="2882950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3383B0E-9691-498C-8C33-DC7E7F425985}">
      <dsp:nvSpPr>
        <dsp:cNvPr id="0" name=""/>
        <dsp:cNvSpPr/>
      </dsp:nvSpPr>
      <dsp:spPr>
        <a:xfrm>
          <a:off x="3056597" y="425714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Diseño del área de producción 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3094817" y="463934"/>
        <a:ext cx="2098434" cy="1228485"/>
      </dsp:txXfrm>
    </dsp:sp>
    <dsp:sp modelId="{38087595-C91C-4F7B-B1D6-18026F1FB63C}">
      <dsp:nvSpPr>
        <dsp:cNvPr id="0" name=""/>
        <dsp:cNvSpPr/>
      </dsp:nvSpPr>
      <dsp:spPr>
        <a:xfrm rot="5400000">
          <a:off x="5578211" y="1463596"/>
          <a:ext cx="1621523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796341-2F75-4B5C-9F49-FEC81D5DDF73}">
      <dsp:nvSpPr>
        <dsp:cNvPr id="0" name=""/>
        <dsp:cNvSpPr/>
      </dsp:nvSpPr>
      <dsp:spPr>
        <a:xfrm>
          <a:off x="5949181" y="425714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solidFill>
                <a:schemeClr val="tx1"/>
              </a:solidFill>
            </a:rPr>
            <a:t>Políticas de limpieza </a:t>
          </a:r>
          <a:endParaRPr lang="es-EC" sz="2300" b="1" kern="1200" dirty="0">
            <a:solidFill>
              <a:schemeClr val="tx1"/>
            </a:solidFill>
          </a:endParaRPr>
        </a:p>
      </dsp:txBody>
      <dsp:txXfrm>
        <a:off x="5987401" y="463934"/>
        <a:ext cx="2098434" cy="1228485"/>
      </dsp:txXfrm>
    </dsp:sp>
    <dsp:sp modelId="{24B7621D-462A-4F48-81EC-2A76EAF54B1E}">
      <dsp:nvSpPr>
        <dsp:cNvPr id="0" name=""/>
        <dsp:cNvSpPr/>
      </dsp:nvSpPr>
      <dsp:spPr>
        <a:xfrm rot="5400000">
          <a:off x="5578211" y="3094753"/>
          <a:ext cx="1621523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D43A0B-E2D4-4777-9204-91A9E4788FCA}">
      <dsp:nvSpPr>
        <dsp:cNvPr id="0" name=""/>
        <dsp:cNvSpPr/>
      </dsp:nvSpPr>
      <dsp:spPr>
        <a:xfrm>
          <a:off x="5949181" y="2056871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smtClean="0">
              <a:solidFill>
                <a:schemeClr val="tx1"/>
              </a:solidFill>
            </a:rPr>
            <a:t>Condiciones financieras</a:t>
          </a:r>
          <a:endParaRPr lang="es-EC" sz="2300" kern="1200">
            <a:solidFill>
              <a:schemeClr val="tx1"/>
            </a:solidFill>
          </a:endParaRPr>
        </a:p>
      </dsp:txBody>
      <dsp:txXfrm>
        <a:off x="5987401" y="2095091"/>
        <a:ext cx="2098434" cy="1228485"/>
      </dsp:txXfrm>
    </dsp:sp>
    <dsp:sp modelId="{3B84F9F5-8506-437C-BE28-E3206C7B218D}">
      <dsp:nvSpPr>
        <dsp:cNvPr id="0" name=""/>
        <dsp:cNvSpPr/>
      </dsp:nvSpPr>
      <dsp:spPr>
        <a:xfrm>
          <a:off x="5949181" y="3688027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smtClean="0">
              <a:solidFill>
                <a:schemeClr val="tx1"/>
              </a:solidFill>
            </a:rPr>
            <a:t>Proceso de Producción</a:t>
          </a:r>
          <a:endParaRPr lang="es-EC" sz="2300" kern="1200">
            <a:solidFill>
              <a:schemeClr val="tx1"/>
            </a:solidFill>
          </a:endParaRPr>
        </a:p>
      </dsp:txBody>
      <dsp:txXfrm>
        <a:off x="5987401" y="3726247"/>
        <a:ext cx="2098434" cy="122848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906EB-AC55-48E7-85D7-3F875506ED61}">
      <dsp:nvSpPr>
        <dsp:cNvPr id="0" name=""/>
        <dsp:cNvSpPr/>
      </dsp:nvSpPr>
      <dsp:spPr>
        <a:xfrm rot="5400000">
          <a:off x="-283892" y="1466695"/>
          <a:ext cx="1615325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0A725C3-2EC2-4209-93A9-04FA67011EB0}">
      <dsp:nvSpPr>
        <dsp:cNvPr id="0" name=""/>
        <dsp:cNvSpPr/>
      </dsp:nvSpPr>
      <dsp:spPr>
        <a:xfrm>
          <a:off x="3943" y="438202"/>
          <a:ext cx="2334945" cy="1292436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Selección de sector geográfico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41797" y="476056"/>
        <a:ext cx="2259237" cy="1216728"/>
      </dsp:txXfrm>
    </dsp:sp>
    <dsp:sp modelId="{22A69A94-2066-436C-9FCD-24DB304C9EDE}">
      <dsp:nvSpPr>
        <dsp:cNvPr id="0" name=""/>
        <dsp:cNvSpPr/>
      </dsp:nvSpPr>
      <dsp:spPr>
        <a:xfrm rot="5400000">
          <a:off x="-286991" y="3094753"/>
          <a:ext cx="1621523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B12270-F7C6-4EB3-B7A4-2BE62C86DE53}">
      <dsp:nvSpPr>
        <dsp:cNvPr id="0" name=""/>
        <dsp:cNvSpPr/>
      </dsp:nvSpPr>
      <dsp:spPr>
        <a:xfrm>
          <a:off x="83978" y="2056871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Acondiciona-miento del lugar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122198" y="2095091"/>
        <a:ext cx="2098434" cy="1228485"/>
      </dsp:txXfrm>
    </dsp:sp>
    <dsp:sp modelId="{73E894C3-70A2-45D8-95B6-93FC578A0D06}">
      <dsp:nvSpPr>
        <dsp:cNvPr id="0" name=""/>
        <dsp:cNvSpPr/>
      </dsp:nvSpPr>
      <dsp:spPr>
        <a:xfrm>
          <a:off x="528586" y="3910331"/>
          <a:ext cx="2962986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A4E9C4-B9DA-47ED-9C17-2DFC297B0B43}">
      <dsp:nvSpPr>
        <dsp:cNvPr id="0" name=""/>
        <dsp:cNvSpPr/>
      </dsp:nvSpPr>
      <dsp:spPr>
        <a:xfrm>
          <a:off x="83978" y="3688027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Catálogo de productos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122198" y="3726247"/>
        <a:ext cx="2098434" cy="1228485"/>
      </dsp:txXfrm>
    </dsp:sp>
    <dsp:sp modelId="{6D47834B-131C-4E76-B192-67D6D1D975D2}">
      <dsp:nvSpPr>
        <dsp:cNvPr id="0" name=""/>
        <dsp:cNvSpPr/>
      </dsp:nvSpPr>
      <dsp:spPr>
        <a:xfrm rot="16200000">
          <a:off x="2685627" y="3094753"/>
          <a:ext cx="1621523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23D42A-E625-4B3B-B095-9FFB8203F41A}">
      <dsp:nvSpPr>
        <dsp:cNvPr id="0" name=""/>
        <dsp:cNvSpPr/>
      </dsp:nvSpPr>
      <dsp:spPr>
        <a:xfrm>
          <a:off x="3056597" y="3688027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Uniforme del personal 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3094817" y="3726247"/>
        <a:ext cx="2098434" cy="1228485"/>
      </dsp:txXfrm>
    </dsp:sp>
    <dsp:sp modelId="{3B921D8C-D3CA-4E75-A03A-665818D8302A}">
      <dsp:nvSpPr>
        <dsp:cNvPr id="0" name=""/>
        <dsp:cNvSpPr/>
      </dsp:nvSpPr>
      <dsp:spPr>
        <a:xfrm rot="16200000">
          <a:off x="2685627" y="1463596"/>
          <a:ext cx="1621523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DF5511-F127-467B-B74F-4A30CB921B7E}">
      <dsp:nvSpPr>
        <dsp:cNvPr id="0" name=""/>
        <dsp:cNvSpPr/>
      </dsp:nvSpPr>
      <dsp:spPr>
        <a:xfrm>
          <a:off x="3056597" y="2056871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Diseño comercial de la marca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3094817" y="2095091"/>
        <a:ext cx="2098434" cy="1228485"/>
      </dsp:txXfrm>
    </dsp:sp>
    <dsp:sp modelId="{F2B2AD34-C7DA-4EE9-B243-EBAD9CDDCB1E}">
      <dsp:nvSpPr>
        <dsp:cNvPr id="0" name=""/>
        <dsp:cNvSpPr/>
      </dsp:nvSpPr>
      <dsp:spPr>
        <a:xfrm>
          <a:off x="3501205" y="648018"/>
          <a:ext cx="2882950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3383B0E-9691-498C-8C33-DC7E7F425985}">
      <dsp:nvSpPr>
        <dsp:cNvPr id="0" name=""/>
        <dsp:cNvSpPr/>
      </dsp:nvSpPr>
      <dsp:spPr>
        <a:xfrm>
          <a:off x="3056597" y="425714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Diseño del área de producción 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3094817" y="463934"/>
        <a:ext cx="2098434" cy="1228485"/>
      </dsp:txXfrm>
    </dsp:sp>
    <dsp:sp modelId="{38087595-C91C-4F7B-B1D6-18026F1FB63C}">
      <dsp:nvSpPr>
        <dsp:cNvPr id="0" name=""/>
        <dsp:cNvSpPr/>
      </dsp:nvSpPr>
      <dsp:spPr>
        <a:xfrm rot="5400000">
          <a:off x="5578211" y="1463596"/>
          <a:ext cx="1621523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796341-2F75-4B5C-9F49-FEC81D5DDF73}">
      <dsp:nvSpPr>
        <dsp:cNvPr id="0" name=""/>
        <dsp:cNvSpPr/>
      </dsp:nvSpPr>
      <dsp:spPr>
        <a:xfrm>
          <a:off x="5949181" y="425714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Políticas de limpieza 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5987401" y="463934"/>
        <a:ext cx="2098434" cy="1228485"/>
      </dsp:txXfrm>
    </dsp:sp>
    <dsp:sp modelId="{24B7621D-462A-4F48-81EC-2A76EAF54B1E}">
      <dsp:nvSpPr>
        <dsp:cNvPr id="0" name=""/>
        <dsp:cNvSpPr/>
      </dsp:nvSpPr>
      <dsp:spPr>
        <a:xfrm rot="5400000">
          <a:off x="5578211" y="3094753"/>
          <a:ext cx="1621523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D43A0B-E2D4-4777-9204-91A9E4788FCA}">
      <dsp:nvSpPr>
        <dsp:cNvPr id="0" name=""/>
        <dsp:cNvSpPr/>
      </dsp:nvSpPr>
      <dsp:spPr>
        <a:xfrm>
          <a:off x="5949181" y="2056871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smtClean="0">
              <a:solidFill>
                <a:schemeClr val="tx1"/>
              </a:solidFill>
            </a:rPr>
            <a:t>Condiciones financieras</a:t>
          </a:r>
          <a:endParaRPr lang="es-EC" sz="2300" b="1" kern="1200">
            <a:solidFill>
              <a:schemeClr val="tx1"/>
            </a:solidFill>
          </a:endParaRPr>
        </a:p>
      </dsp:txBody>
      <dsp:txXfrm>
        <a:off x="5987401" y="2095091"/>
        <a:ext cx="2098434" cy="1228485"/>
      </dsp:txXfrm>
    </dsp:sp>
    <dsp:sp modelId="{3B84F9F5-8506-437C-BE28-E3206C7B218D}">
      <dsp:nvSpPr>
        <dsp:cNvPr id="0" name=""/>
        <dsp:cNvSpPr/>
      </dsp:nvSpPr>
      <dsp:spPr>
        <a:xfrm>
          <a:off x="5949181" y="3688027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smtClean="0">
              <a:solidFill>
                <a:schemeClr val="tx1"/>
              </a:solidFill>
            </a:rPr>
            <a:t>Proceso de Producción</a:t>
          </a:r>
          <a:endParaRPr lang="es-EC" sz="2300" kern="1200">
            <a:solidFill>
              <a:schemeClr val="tx1"/>
            </a:solidFill>
          </a:endParaRPr>
        </a:p>
      </dsp:txBody>
      <dsp:txXfrm>
        <a:off x="5987401" y="3726247"/>
        <a:ext cx="2098434" cy="122848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D0FDC-E7E7-4931-9BC6-D0009FBDE6D3}">
      <dsp:nvSpPr>
        <dsp:cNvPr id="0" name=""/>
        <dsp:cNvSpPr/>
      </dsp:nvSpPr>
      <dsp:spPr>
        <a:xfrm rot="5400000">
          <a:off x="-374328" y="1438591"/>
          <a:ext cx="1654072" cy="19966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B61FCD-D8A1-45C9-8E53-BF7D48ACD185}">
      <dsp:nvSpPr>
        <dsp:cNvPr id="0" name=""/>
        <dsp:cNvSpPr/>
      </dsp:nvSpPr>
      <dsp:spPr>
        <a:xfrm>
          <a:off x="4087" y="379875"/>
          <a:ext cx="2218531" cy="1331118"/>
        </a:xfrm>
        <a:prstGeom prst="roundRect">
          <a:avLst>
            <a:gd name="adj" fmla="val 10000"/>
          </a:avLst>
        </a:prstGeom>
        <a:solidFill>
          <a:srgbClr val="6DE83C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0" kern="1200" dirty="0" smtClean="0">
              <a:solidFill>
                <a:schemeClr val="tx1"/>
              </a:solidFill>
            </a:rPr>
            <a:t>Permisos de funcionamiento del local </a:t>
          </a:r>
          <a:endParaRPr lang="es-EC" sz="2300" b="0" kern="1200" dirty="0">
            <a:solidFill>
              <a:schemeClr val="tx1"/>
            </a:solidFill>
          </a:endParaRPr>
        </a:p>
      </dsp:txBody>
      <dsp:txXfrm>
        <a:off x="43074" y="418862"/>
        <a:ext cx="2140557" cy="1253144"/>
      </dsp:txXfrm>
    </dsp:sp>
    <dsp:sp modelId="{79F9B32F-3203-4CA1-AB4E-0165B996B0EF}">
      <dsp:nvSpPr>
        <dsp:cNvPr id="0" name=""/>
        <dsp:cNvSpPr/>
      </dsp:nvSpPr>
      <dsp:spPr>
        <a:xfrm rot="5400000">
          <a:off x="-374328" y="3102489"/>
          <a:ext cx="1654072" cy="19966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C9EFAA-0670-48D5-8B83-3D94F995F54C}">
      <dsp:nvSpPr>
        <dsp:cNvPr id="0" name=""/>
        <dsp:cNvSpPr/>
      </dsp:nvSpPr>
      <dsp:spPr>
        <a:xfrm>
          <a:off x="4087" y="2043774"/>
          <a:ext cx="2218531" cy="1331118"/>
        </a:xfrm>
        <a:prstGeom prst="roundRect">
          <a:avLst>
            <a:gd name="adj" fmla="val 10000"/>
          </a:avLst>
        </a:prstGeom>
        <a:solidFill>
          <a:srgbClr val="6DE83C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smtClean="0">
              <a:solidFill>
                <a:schemeClr val="tx1"/>
              </a:solidFill>
            </a:rPr>
            <a:t>Funciones de los empleados</a:t>
          </a:r>
          <a:endParaRPr lang="es-EC" sz="2300" kern="1200">
            <a:solidFill>
              <a:schemeClr val="tx1"/>
            </a:solidFill>
          </a:endParaRPr>
        </a:p>
      </dsp:txBody>
      <dsp:txXfrm>
        <a:off x="43074" y="2082761"/>
        <a:ext cx="2140557" cy="1253144"/>
      </dsp:txXfrm>
    </dsp:sp>
    <dsp:sp modelId="{1B8AAE9F-D1C9-4DC3-879B-E1EFF0FD0355}">
      <dsp:nvSpPr>
        <dsp:cNvPr id="0" name=""/>
        <dsp:cNvSpPr/>
      </dsp:nvSpPr>
      <dsp:spPr>
        <a:xfrm>
          <a:off x="457620" y="3934438"/>
          <a:ext cx="2940820" cy="19966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56E216-7A2C-48D9-A5C8-8A663705357A}">
      <dsp:nvSpPr>
        <dsp:cNvPr id="0" name=""/>
        <dsp:cNvSpPr/>
      </dsp:nvSpPr>
      <dsp:spPr>
        <a:xfrm>
          <a:off x="4087" y="3707672"/>
          <a:ext cx="2218531" cy="1331118"/>
        </a:xfrm>
        <a:prstGeom prst="roundRect">
          <a:avLst>
            <a:gd name="adj" fmla="val 10000"/>
          </a:avLst>
        </a:prstGeom>
        <a:solidFill>
          <a:srgbClr val="6DE83C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smtClean="0">
              <a:solidFill>
                <a:schemeClr val="tx1"/>
              </a:solidFill>
            </a:rPr>
            <a:t>Días y Horarios de atención</a:t>
          </a:r>
          <a:endParaRPr lang="es-EC" sz="2300" kern="1200">
            <a:solidFill>
              <a:schemeClr val="tx1"/>
            </a:solidFill>
          </a:endParaRPr>
        </a:p>
      </dsp:txBody>
      <dsp:txXfrm>
        <a:off x="43074" y="3746659"/>
        <a:ext cx="2140557" cy="1253144"/>
      </dsp:txXfrm>
    </dsp:sp>
    <dsp:sp modelId="{061B37EC-D604-4592-9C24-D32EA1DDA9D2}">
      <dsp:nvSpPr>
        <dsp:cNvPr id="0" name=""/>
        <dsp:cNvSpPr/>
      </dsp:nvSpPr>
      <dsp:spPr>
        <a:xfrm rot="16200000">
          <a:off x="2576317" y="3102489"/>
          <a:ext cx="1654072" cy="19966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54B93F0-55A8-4CFA-92FF-6FD759678861}">
      <dsp:nvSpPr>
        <dsp:cNvPr id="0" name=""/>
        <dsp:cNvSpPr/>
      </dsp:nvSpPr>
      <dsp:spPr>
        <a:xfrm>
          <a:off x="2954734" y="3707672"/>
          <a:ext cx="2218531" cy="1331118"/>
        </a:xfrm>
        <a:prstGeom prst="roundRect">
          <a:avLst>
            <a:gd name="adj" fmla="val 10000"/>
          </a:avLst>
        </a:prstGeom>
        <a:solidFill>
          <a:srgbClr val="6DE83C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smtClean="0">
              <a:solidFill>
                <a:schemeClr val="tx1"/>
              </a:solidFill>
            </a:rPr>
            <a:t>Calidad materia prima</a:t>
          </a:r>
          <a:endParaRPr lang="es-EC" sz="2300" kern="1200">
            <a:solidFill>
              <a:schemeClr val="tx1"/>
            </a:solidFill>
          </a:endParaRPr>
        </a:p>
      </dsp:txBody>
      <dsp:txXfrm>
        <a:off x="2993721" y="3746659"/>
        <a:ext cx="2140557" cy="1253144"/>
      </dsp:txXfrm>
    </dsp:sp>
    <dsp:sp modelId="{E2845B0E-4792-4B48-9AFB-37C931396106}">
      <dsp:nvSpPr>
        <dsp:cNvPr id="0" name=""/>
        <dsp:cNvSpPr/>
      </dsp:nvSpPr>
      <dsp:spPr>
        <a:xfrm rot="16200000">
          <a:off x="2576317" y="1438591"/>
          <a:ext cx="1654072" cy="19966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D9FF27E-D619-487E-846D-4F0A29300EE5}">
      <dsp:nvSpPr>
        <dsp:cNvPr id="0" name=""/>
        <dsp:cNvSpPr/>
      </dsp:nvSpPr>
      <dsp:spPr>
        <a:xfrm>
          <a:off x="2954734" y="2043774"/>
          <a:ext cx="2218531" cy="1331118"/>
        </a:xfrm>
        <a:prstGeom prst="roundRect">
          <a:avLst>
            <a:gd name="adj" fmla="val 10000"/>
          </a:avLst>
        </a:prstGeom>
        <a:solidFill>
          <a:srgbClr val="6DE83C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smtClean="0">
              <a:solidFill>
                <a:schemeClr val="tx1"/>
              </a:solidFill>
            </a:rPr>
            <a:t>Reportes sistematizados</a:t>
          </a:r>
          <a:endParaRPr lang="es-EC" sz="2300" kern="1200">
            <a:solidFill>
              <a:schemeClr val="tx1"/>
            </a:solidFill>
          </a:endParaRPr>
        </a:p>
      </dsp:txBody>
      <dsp:txXfrm>
        <a:off x="2993721" y="2082761"/>
        <a:ext cx="2140557" cy="1253144"/>
      </dsp:txXfrm>
    </dsp:sp>
    <dsp:sp modelId="{6FA9F49F-F686-4A4D-B485-B49DCEBA88B5}">
      <dsp:nvSpPr>
        <dsp:cNvPr id="0" name=""/>
        <dsp:cNvSpPr/>
      </dsp:nvSpPr>
      <dsp:spPr>
        <a:xfrm>
          <a:off x="3408266" y="606641"/>
          <a:ext cx="2940820" cy="19966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9BBB0E-6BA3-4429-A955-6FC6624303EA}">
      <dsp:nvSpPr>
        <dsp:cNvPr id="0" name=""/>
        <dsp:cNvSpPr/>
      </dsp:nvSpPr>
      <dsp:spPr>
        <a:xfrm>
          <a:off x="2954734" y="379875"/>
          <a:ext cx="2218531" cy="1331118"/>
        </a:xfrm>
        <a:prstGeom prst="roundRect">
          <a:avLst>
            <a:gd name="adj" fmla="val 10000"/>
          </a:avLst>
        </a:prstGeom>
        <a:solidFill>
          <a:srgbClr val="6DE83C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smtClean="0">
              <a:solidFill>
                <a:schemeClr val="tx1"/>
              </a:solidFill>
            </a:rPr>
            <a:t>Inspecciones a los franquiciados</a:t>
          </a:r>
          <a:endParaRPr lang="es-EC" sz="2300" kern="1200">
            <a:solidFill>
              <a:schemeClr val="tx1"/>
            </a:solidFill>
          </a:endParaRPr>
        </a:p>
      </dsp:txBody>
      <dsp:txXfrm>
        <a:off x="2993721" y="418862"/>
        <a:ext cx="2140557" cy="1253144"/>
      </dsp:txXfrm>
    </dsp:sp>
    <dsp:sp modelId="{9B1C0E63-2E1E-4D1A-88C7-F466E9E42DB3}">
      <dsp:nvSpPr>
        <dsp:cNvPr id="0" name=""/>
        <dsp:cNvSpPr/>
      </dsp:nvSpPr>
      <dsp:spPr>
        <a:xfrm rot="5400000">
          <a:off x="5526964" y="1438591"/>
          <a:ext cx="1654072" cy="19966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7ECDB54-9EED-4564-9070-1163023D1ADF}">
      <dsp:nvSpPr>
        <dsp:cNvPr id="0" name=""/>
        <dsp:cNvSpPr/>
      </dsp:nvSpPr>
      <dsp:spPr>
        <a:xfrm>
          <a:off x="5905380" y="379875"/>
          <a:ext cx="2218531" cy="1331118"/>
        </a:xfrm>
        <a:prstGeom prst="roundRect">
          <a:avLst>
            <a:gd name="adj" fmla="val 10000"/>
          </a:avLst>
        </a:prstGeom>
        <a:solidFill>
          <a:srgbClr val="6DE83C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smtClean="0">
              <a:solidFill>
                <a:schemeClr val="tx1"/>
              </a:solidFill>
            </a:rPr>
            <a:t>Multas y Sanciones </a:t>
          </a:r>
          <a:endParaRPr lang="es-EC" sz="2300" kern="1200">
            <a:solidFill>
              <a:schemeClr val="tx1"/>
            </a:solidFill>
          </a:endParaRPr>
        </a:p>
      </dsp:txBody>
      <dsp:txXfrm>
        <a:off x="5944367" y="418862"/>
        <a:ext cx="2140557" cy="1253144"/>
      </dsp:txXfrm>
    </dsp:sp>
    <dsp:sp modelId="{ABA7E1B0-5CA5-44F2-B586-3C7B6E42B751}">
      <dsp:nvSpPr>
        <dsp:cNvPr id="0" name=""/>
        <dsp:cNvSpPr/>
      </dsp:nvSpPr>
      <dsp:spPr>
        <a:xfrm rot="5400000">
          <a:off x="5526964" y="3102489"/>
          <a:ext cx="1654072" cy="19966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70E660D-7BD2-456A-A49E-D9E62DFE0BA8}">
      <dsp:nvSpPr>
        <dsp:cNvPr id="0" name=""/>
        <dsp:cNvSpPr/>
      </dsp:nvSpPr>
      <dsp:spPr>
        <a:xfrm>
          <a:off x="5905380" y="2043774"/>
          <a:ext cx="2218531" cy="1331118"/>
        </a:xfrm>
        <a:prstGeom prst="roundRect">
          <a:avLst>
            <a:gd name="adj" fmla="val 10000"/>
          </a:avLst>
        </a:prstGeom>
        <a:solidFill>
          <a:srgbClr val="6DE83C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Comunicación, promoción y publicidad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5944367" y="2082761"/>
        <a:ext cx="2140557" cy="1253144"/>
      </dsp:txXfrm>
    </dsp:sp>
    <dsp:sp modelId="{3E400BAE-DABD-4E5B-968E-70F85F48CF6D}">
      <dsp:nvSpPr>
        <dsp:cNvPr id="0" name=""/>
        <dsp:cNvSpPr/>
      </dsp:nvSpPr>
      <dsp:spPr>
        <a:xfrm>
          <a:off x="5905380" y="3707672"/>
          <a:ext cx="2218531" cy="1331118"/>
        </a:xfrm>
        <a:prstGeom prst="roundRect">
          <a:avLst>
            <a:gd name="adj" fmla="val 10000"/>
          </a:avLst>
        </a:prstGeom>
        <a:solidFill>
          <a:srgbClr val="6DE83C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Perfil del consumidor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5944367" y="3746659"/>
        <a:ext cx="2140557" cy="1253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524F5-68B6-459B-BBF0-1FFF50155A6A}">
      <dsp:nvSpPr>
        <dsp:cNvPr id="0" name=""/>
        <dsp:cNvSpPr/>
      </dsp:nvSpPr>
      <dsp:spPr>
        <a:xfrm>
          <a:off x="2743088" y="506215"/>
          <a:ext cx="3913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1383" y="45720"/>
              </a:lnTo>
            </a:path>
          </a:pathLst>
        </a:custGeom>
        <a:noFill/>
        <a:ln w="6350" cap="flat" cmpd="sng" algn="ctr">
          <a:noFill/>
          <a:prstDash val="solid"/>
          <a:miter lim="800000"/>
          <a:tailEnd type="arrow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928230" y="549825"/>
        <a:ext cx="21099" cy="4219"/>
      </dsp:txXfrm>
    </dsp:sp>
    <dsp:sp modelId="{5D6F449D-622B-4D1C-8924-6EAC3DFCDF56}">
      <dsp:nvSpPr>
        <dsp:cNvPr id="0" name=""/>
        <dsp:cNvSpPr/>
      </dsp:nvSpPr>
      <dsp:spPr>
        <a:xfrm>
          <a:off x="910176" y="1522"/>
          <a:ext cx="1834711" cy="1100827"/>
        </a:xfrm>
        <a:prstGeom prst="rect">
          <a:avLst/>
        </a:prstGeom>
        <a:solidFill>
          <a:srgbClr val="92D05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Ampliar	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910176" y="1522"/>
        <a:ext cx="1834711" cy="1100827"/>
      </dsp:txXfrm>
    </dsp:sp>
    <dsp:sp modelId="{C8F81031-4649-48FD-BB49-290598D3C92A}">
      <dsp:nvSpPr>
        <dsp:cNvPr id="0" name=""/>
        <dsp:cNvSpPr/>
      </dsp:nvSpPr>
      <dsp:spPr>
        <a:xfrm>
          <a:off x="4999783" y="506215"/>
          <a:ext cx="3913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1383" y="45720"/>
              </a:lnTo>
            </a:path>
          </a:pathLst>
        </a:custGeom>
        <a:noFill/>
        <a:ln w="6350" cap="flat" cmpd="sng" algn="ctr">
          <a:noFill/>
          <a:prstDash val="solid"/>
          <a:miter lim="800000"/>
          <a:tailEnd type="arrow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184926" y="549825"/>
        <a:ext cx="21099" cy="4219"/>
      </dsp:txXfrm>
    </dsp:sp>
    <dsp:sp modelId="{D60765F9-A55F-4439-A6BE-AD2C657B93BF}">
      <dsp:nvSpPr>
        <dsp:cNvPr id="0" name=""/>
        <dsp:cNvSpPr/>
      </dsp:nvSpPr>
      <dsp:spPr>
        <a:xfrm>
          <a:off x="3166872" y="1522"/>
          <a:ext cx="1834711" cy="1100827"/>
        </a:xfrm>
        <a:prstGeom prst="rect">
          <a:avLst/>
        </a:prstGeom>
        <a:solidFill>
          <a:srgbClr val="92D05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Búsqueda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3166872" y="1522"/>
        <a:ext cx="1834711" cy="1100827"/>
      </dsp:txXfrm>
    </dsp:sp>
    <dsp:sp modelId="{2EA16503-38BA-4A93-8219-DA25DEC98F97}">
      <dsp:nvSpPr>
        <dsp:cNvPr id="0" name=""/>
        <dsp:cNvSpPr/>
      </dsp:nvSpPr>
      <dsp:spPr>
        <a:xfrm>
          <a:off x="1827532" y="1100549"/>
          <a:ext cx="4513391" cy="391383"/>
        </a:xfrm>
        <a:custGeom>
          <a:avLst/>
          <a:gdLst/>
          <a:ahLst/>
          <a:cxnLst/>
          <a:rect l="0" t="0" r="0" b="0"/>
          <a:pathLst>
            <a:path>
              <a:moveTo>
                <a:pt x="4513391" y="0"/>
              </a:moveTo>
              <a:lnTo>
                <a:pt x="4513391" y="212791"/>
              </a:lnTo>
              <a:lnTo>
                <a:pt x="0" y="212791"/>
              </a:lnTo>
              <a:lnTo>
                <a:pt x="0" y="391383"/>
              </a:lnTo>
            </a:path>
          </a:pathLst>
        </a:custGeom>
        <a:noFill/>
        <a:ln w="6350" cap="flat" cmpd="sng" algn="ctr">
          <a:noFill/>
          <a:prstDash val="solid"/>
          <a:miter lim="800000"/>
          <a:tailEnd type="arrow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970901" y="1294131"/>
        <a:ext cx="226653" cy="4219"/>
      </dsp:txXfrm>
    </dsp:sp>
    <dsp:sp modelId="{A9448314-FDE1-4B98-BE98-DB5AA31C1B20}">
      <dsp:nvSpPr>
        <dsp:cNvPr id="0" name=""/>
        <dsp:cNvSpPr/>
      </dsp:nvSpPr>
      <dsp:spPr>
        <a:xfrm>
          <a:off x="5423567" y="1522"/>
          <a:ext cx="1834711" cy="1100827"/>
        </a:xfrm>
        <a:prstGeom prst="rect">
          <a:avLst/>
        </a:prstGeom>
        <a:solidFill>
          <a:srgbClr val="92D05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Facilita información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5423567" y="1522"/>
        <a:ext cx="1834711" cy="1100827"/>
      </dsp:txXfrm>
    </dsp:sp>
    <dsp:sp modelId="{3061DFDA-4D17-4E06-A250-F9CEFD4E3791}">
      <dsp:nvSpPr>
        <dsp:cNvPr id="0" name=""/>
        <dsp:cNvSpPr/>
      </dsp:nvSpPr>
      <dsp:spPr>
        <a:xfrm>
          <a:off x="2743088" y="2029026"/>
          <a:ext cx="3913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1383" y="45720"/>
              </a:lnTo>
            </a:path>
          </a:pathLst>
        </a:custGeom>
        <a:noFill/>
        <a:ln w="6350" cap="flat" cmpd="sng" algn="ctr">
          <a:noFill/>
          <a:prstDash val="solid"/>
          <a:miter lim="800000"/>
          <a:tailEnd type="arrow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928230" y="2072636"/>
        <a:ext cx="21099" cy="4219"/>
      </dsp:txXfrm>
    </dsp:sp>
    <dsp:sp modelId="{3729B0D9-6124-4449-899C-F411402EF13F}">
      <dsp:nvSpPr>
        <dsp:cNvPr id="0" name=""/>
        <dsp:cNvSpPr/>
      </dsp:nvSpPr>
      <dsp:spPr>
        <a:xfrm>
          <a:off x="910176" y="1524332"/>
          <a:ext cx="1834711" cy="1100827"/>
        </a:xfrm>
        <a:prstGeom prst="rect">
          <a:avLst/>
        </a:prstGeom>
        <a:solidFill>
          <a:srgbClr val="92D05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Filtros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910176" y="1524332"/>
        <a:ext cx="1834711" cy="1100827"/>
      </dsp:txXfrm>
    </dsp:sp>
    <dsp:sp modelId="{AA50570E-218C-4E32-8AF3-B32E3ED38A05}">
      <dsp:nvSpPr>
        <dsp:cNvPr id="0" name=""/>
        <dsp:cNvSpPr/>
      </dsp:nvSpPr>
      <dsp:spPr>
        <a:xfrm>
          <a:off x="4999783" y="2029026"/>
          <a:ext cx="3913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1383" y="45720"/>
              </a:lnTo>
            </a:path>
          </a:pathLst>
        </a:custGeom>
        <a:noFill/>
        <a:ln w="6350" cap="flat" cmpd="sng" algn="ctr">
          <a:noFill/>
          <a:prstDash val="solid"/>
          <a:miter lim="800000"/>
          <a:tailEnd type="arrow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184926" y="2072636"/>
        <a:ext cx="21099" cy="4219"/>
      </dsp:txXfrm>
    </dsp:sp>
    <dsp:sp modelId="{5BAFAC62-7C55-43D9-B9B0-4D66FB3F1054}">
      <dsp:nvSpPr>
        <dsp:cNvPr id="0" name=""/>
        <dsp:cNvSpPr/>
      </dsp:nvSpPr>
      <dsp:spPr>
        <a:xfrm>
          <a:off x="3166872" y="1524332"/>
          <a:ext cx="1834711" cy="1100827"/>
        </a:xfrm>
        <a:prstGeom prst="rect">
          <a:avLst/>
        </a:prstGeom>
        <a:solidFill>
          <a:srgbClr val="92D05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Envió  información 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3166872" y="1524332"/>
        <a:ext cx="1834711" cy="1100827"/>
      </dsp:txXfrm>
    </dsp:sp>
    <dsp:sp modelId="{8E8B97D8-B92F-4B17-BAC3-5A2ED00B3B89}">
      <dsp:nvSpPr>
        <dsp:cNvPr id="0" name=""/>
        <dsp:cNvSpPr/>
      </dsp:nvSpPr>
      <dsp:spPr>
        <a:xfrm>
          <a:off x="1827532" y="2623360"/>
          <a:ext cx="4513391" cy="391383"/>
        </a:xfrm>
        <a:custGeom>
          <a:avLst/>
          <a:gdLst/>
          <a:ahLst/>
          <a:cxnLst/>
          <a:rect l="0" t="0" r="0" b="0"/>
          <a:pathLst>
            <a:path>
              <a:moveTo>
                <a:pt x="4513391" y="0"/>
              </a:moveTo>
              <a:lnTo>
                <a:pt x="4513391" y="212791"/>
              </a:lnTo>
              <a:lnTo>
                <a:pt x="0" y="212791"/>
              </a:lnTo>
              <a:lnTo>
                <a:pt x="0" y="391383"/>
              </a:lnTo>
            </a:path>
          </a:pathLst>
        </a:custGeom>
        <a:noFill/>
        <a:ln w="6350" cap="flat" cmpd="sng" algn="ctr">
          <a:noFill/>
          <a:prstDash val="solid"/>
          <a:miter lim="800000"/>
          <a:tailEnd type="arrow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970901" y="2816941"/>
        <a:ext cx="226653" cy="4219"/>
      </dsp:txXfrm>
    </dsp:sp>
    <dsp:sp modelId="{D1614D48-BB3F-4E59-AB0A-BD478C5B5F2A}">
      <dsp:nvSpPr>
        <dsp:cNvPr id="0" name=""/>
        <dsp:cNvSpPr/>
      </dsp:nvSpPr>
      <dsp:spPr>
        <a:xfrm>
          <a:off x="5423567" y="1524332"/>
          <a:ext cx="1834711" cy="1100827"/>
        </a:xfrm>
        <a:prstGeom prst="rect">
          <a:avLst/>
        </a:prstGeom>
        <a:solidFill>
          <a:srgbClr val="92D05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Costo        10 o 20 % 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5423567" y="1524332"/>
        <a:ext cx="1834711" cy="1100827"/>
      </dsp:txXfrm>
    </dsp:sp>
    <dsp:sp modelId="{F85C2EFF-0C94-47A2-8EFC-AE9D0BF82210}">
      <dsp:nvSpPr>
        <dsp:cNvPr id="0" name=""/>
        <dsp:cNvSpPr/>
      </dsp:nvSpPr>
      <dsp:spPr>
        <a:xfrm>
          <a:off x="910176" y="3047143"/>
          <a:ext cx="1834711" cy="1100827"/>
        </a:xfrm>
        <a:prstGeom prst="rect">
          <a:avLst/>
        </a:prstGeom>
        <a:solidFill>
          <a:srgbClr val="92D05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1 a 3 meses.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910176" y="3047143"/>
        <a:ext cx="1834711" cy="11008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D496B-F65F-4B64-A69C-41565F2C2064}">
      <dsp:nvSpPr>
        <dsp:cNvPr id="0" name=""/>
        <dsp:cNvSpPr/>
      </dsp:nvSpPr>
      <dsp:spPr>
        <a:xfrm>
          <a:off x="0" y="961"/>
          <a:ext cx="2880319" cy="554757"/>
        </a:xfrm>
        <a:prstGeom prst="roundRect">
          <a:avLst>
            <a:gd name="adj" fmla="val 10000"/>
          </a:avLst>
        </a:prstGeom>
        <a:solidFill>
          <a:srgbClr val="338535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    Localización	</a:t>
          </a:r>
          <a:endParaRPr lang="es-EC" sz="1900" kern="1200" dirty="0"/>
        </a:p>
      </dsp:txBody>
      <dsp:txXfrm>
        <a:off x="16248" y="17209"/>
        <a:ext cx="2847823" cy="522261"/>
      </dsp:txXfrm>
    </dsp:sp>
    <dsp:sp modelId="{F74CD853-1D5D-402A-BE7F-699FD58E3B27}">
      <dsp:nvSpPr>
        <dsp:cNvPr id="0" name=""/>
        <dsp:cNvSpPr/>
      </dsp:nvSpPr>
      <dsp:spPr>
        <a:xfrm rot="5400000">
          <a:off x="1242194" y="780068"/>
          <a:ext cx="395929" cy="321113"/>
        </a:xfrm>
        <a:prstGeom prst="rightArrow">
          <a:avLst>
            <a:gd name="adj1" fmla="val 60000"/>
            <a:gd name="adj2" fmla="val 50000"/>
          </a:avLst>
        </a:prstGeom>
        <a:solidFill>
          <a:srgbClr val="4D555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/>
        </a:p>
      </dsp:txBody>
      <dsp:txXfrm rot="-5400000">
        <a:off x="1343825" y="742660"/>
        <a:ext cx="192667" cy="299595"/>
      </dsp:txXfrm>
    </dsp:sp>
    <dsp:sp modelId="{FE04D8C5-05C0-4729-A5EC-BC63D1DC74D7}">
      <dsp:nvSpPr>
        <dsp:cNvPr id="0" name=""/>
        <dsp:cNvSpPr/>
      </dsp:nvSpPr>
      <dsp:spPr>
        <a:xfrm>
          <a:off x="0" y="1325530"/>
          <a:ext cx="2880319" cy="554757"/>
        </a:xfrm>
        <a:prstGeom prst="roundRect">
          <a:avLst>
            <a:gd name="adj" fmla="val 10000"/>
          </a:avLst>
        </a:prstGeom>
        <a:solidFill>
          <a:srgbClr val="338535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Acondicionamiento</a:t>
          </a:r>
          <a:endParaRPr lang="es-EC" sz="1900" kern="1200" dirty="0"/>
        </a:p>
      </dsp:txBody>
      <dsp:txXfrm>
        <a:off x="16248" y="1341778"/>
        <a:ext cx="2847823" cy="522261"/>
      </dsp:txXfrm>
    </dsp:sp>
    <dsp:sp modelId="{421F270E-4627-4116-976C-7C6EA433A9F6}">
      <dsp:nvSpPr>
        <dsp:cNvPr id="0" name=""/>
        <dsp:cNvSpPr/>
      </dsp:nvSpPr>
      <dsp:spPr>
        <a:xfrm rot="5400000">
          <a:off x="1242194" y="2104637"/>
          <a:ext cx="395929" cy="321113"/>
        </a:xfrm>
        <a:prstGeom prst="rightArrow">
          <a:avLst>
            <a:gd name="adj1" fmla="val 60000"/>
            <a:gd name="adj2" fmla="val 50000"/>
          </a:avLst>
        </a:prstGeom>
        <a:solidFill>
          <a:srgbClr val="4D555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/>
        </a:p>
      </dsp:txBody>
      <dsp:txXfrm rot="-5400000">
        <a:off x="1343825" y="2067229"/>
        <a:ext cx="192667" cy="299595"/>
      </dsp:txXfrm>
    </dsp:sp>
    <dsp:sp modelId="{9FC7A074-9591-41E9-AB12-7B9B67AE7931}">
      <dsp:nvSpPr>
        <dsp:cNvPr id="0" name=""/>
        <dsp:cNvSpPr/>
      </dsp:nvSpPr>
      <dsp:spPr>
        <a:xfrm>
          <a:off x="0" y="2650100"/>
          <a:ext cx="2880319" cy="554757"/>
        </a:xfrm>
        <a:prstGeom prst="roundRect">
          <a:avLst>
            <a:gd name="adj" fmla="val 10000"/>
          </a:avLst>
        </a:prstGeom>
        <a:solidFill>
          <a:srgbClr val="338535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err="1" smtClean="0"/>
            <a:t>Merchandising</a:t>
          </a:r>
          <a:endParaRPr lang="es-EC" sz="1900" kern="1200" dirty="0"/>
        </a:p>
      </dsp:txBody>
      <dsp:txXfrm>
        <a:off x="16248" y="2666348"/>
        <a:ext cx="2847823" cy="522261"/>
      </dsp:txXfrm>
    </dsp:sp>
    <dsp:sp modelId="{96093A59-6FF6-48A0-8A87-B90310F7051C}">
      <dsp:nvSpPr>
        <dsp:cNvPr id="0" name=""/>
        <dsp:cNvSpPr/>
      </dsp:nvSpPr>
      <dsp:spPr>
        <a:xfrm rot="5400000">
          <a:off x="1244287" y="3425138"/>
          <a:ext cx="391743" cy="321113"/>
        </a:xfrm>
        <a:prstGeom prst="rightArrow">
          <a:avLst>
            <a:gd name="adj1" fmla="val 60000"/>
            <a:gd name="adj2" fmla="val 50000"/>
          </a:avLst>
        </a:prstGeom>
        <a:solidFill>
          <a:srgbClr val="4D555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/>
        </a:p>
      </dsp:txBody>
      <dsp:txXfrm rot="-5400000">
        <a:off x="1343825" y="3389823"/>
        <a:ext cx="192667" cy="295409"/>
      </dsp:txXfrm>
    </dsp:sp>
    <dsp:sp modelId="{A9FDA9C3-9A66-49EF-B932-24850B28FA40}">
      <dsp:nvSpPr>
        <dsp:cNvPr id="0" name=""/>
        <dsp:cNvSpPr/>
      </dsp:nvSpPr>
      <dsp:spPr>
        <a:xfrm>
          <a:off x="0" y="3966531"/>
          <a:ext cx="2880319" cy="554757"/>
        </a:xfrm>
        <a:prstGeom prst="roundRect">
          <a:avLst>
            <a:gd name="adj" fmla="val 10000"/>
          </a:avLst>
        </a:prstGeom>
        <a:solidFill>
          <a:srgbClr val="338535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Duración</a:t>
          </a:r>
          <a:endParaRPr lang="es-EC" sz="1900" kern="1200" dirty="0"/>
        </a:p>
      </dsp:txBody>
      <dsp:txXfrm>
        <a:off x="16248" y="3982779"/>
        <a:ext cx="2847823" cy="5222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CF27B-B498-4C63-AEB0-4BEB5B80A2C6}">
      <dsp:nvSpPr>
        <dsp:cNvPr id="0" name=""/>
        <dsp:cNvSpPr/>
      </dsp:nvSpPr>
      <dsp:spPr>
        <a:xfrm>
          <a:off x="54717" y="21485"/>
          <a:ext cx="2044392" cy="625288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err="1" smtClean="0"/>
            <a:t>Franquiciante</a:t>
          </a:r>
          <a:endParaRPr lang="es-EC" sz="2400" kern="1200" dirty="0"/>
        </a:p>
      </dsp:txBody>
      <dsp:txXfrm>
        <a:off x="73031" y="39799"/>
        <a:ext cx="2007764" cy="588660"/>
      </dsp:txXfrm>
    </dsp:sp>
    <dsp:sp modelId="{64F47ED1-10DC-4108-97B7-FD15DC1D2B66}">
      <dsp:nvSpPr>
        <dsp:cNvPr id="0" name=""/>
        <dsp:cNvSpPr/>
      </dsp:nvSpPr>
      <dsp:spPr>
        <a:xfrm>
          <a:off x="259157" y="646773"/>
          <a:ext cx="204439" cy="468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434"/>
              </a:lnTo>
              <a:lnTo>
                <a:pt x="204439" y="468434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75A72-D765-4CC2-9658-6938CAE34F8F}">
      <dsp:nvSpPr>
        <dsp:cNvPr id="0" name=""/>
        <dsp:cNvSpPr/>
      </dsp:nvSpPr>
      <dsp:spPr>
        <a:xfrm>
          <a:off x="463596" y="802563"/>
          <a:ext cx="1550894" cy="625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Ente autorizado</a:t>
          </a:r>
          <a:endParaRPr lang="es-EC" sz="1800" kern="1200" dirty="0"/>
        </a:p>
      </dsp:txBody>
      <dsp:txXfrm>
        <a:off x="481910" y="820877"/>
        <a:ext cx="1514266" cy="588660"/>
      </dsp:txXfrm>
    </dsp:sp>
    <dsp:sp modelId="{9D7542A0-74F8-400B-9A42-567C5ED35E07}">
      <dsp:nvSpPr>
        <dsp:cNvPr id="0" name=""/>
        <dsp:cNvSpPr/>
      </dsp:nvSpPr>
      <dsp:spPr>
        <a:xfrm>
          <a:off x="259157" y="646773"/>
          <a:ext cx="204439" cy="1250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0044"/>
              </a:lnTo>
              <a:lnTo>
                <a:pt x="204439" y="1250044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CCF47-2471-4F71-B235-D9EBEBB64C4C}">
      <dsp:nvSpPr>
        <dsp:cNvPr id="0" name=""/>
        <dsp:cNvSpPr/>
      </dsp:nvSpPr>
      <dsp:spPr>
        <a:xfrm>
          <a:off x="463596" y="1584174"/>
          <a:ext cx="1550894" cy="625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Transferir</a:t>
          </a:r>
          <a:endParaRPr lang="es-EC" sz="1800" kern="1200" dirty="0"/>
        </a:p>
      </dsp:txBody>
      <dsp:txXfrm>
        <a:off x="481910" y="1602488"/>
        <a:ext cx="1514266" cy="588660"/>
      </dsp:txXfrm>
    </dsp:sp>
    <dsp:sp modelId="{F3D25C2C-F042-4AD2-9AB0-C43EB9625C7C}">
      <dsp:nvSpPr>
        <dsp:cNvPr id="0" name=""/>
        <dsp:cNvSpPr/>
      </dsp:nvSpPr>
      <dsp:spPr>
        <a:xfrm>
          <a:off x="259157" y="646773"/>
          <a:ext cx="204439" cy="2031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1655"/>
              </a:lnTo>
              <a:lnTo>
                <a:pt x="204439" y="2031655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49F7D-F0AF-473E-B11A-88A98C8D3D26}">
      <dsp:nvSpPr>
        <dsp:cNvPr id="0" name=""/>
        <dsp:cNvSpPr/>
      </dsp:nvSpPr>
      <dsp:spPr>
        <a:xfrm>
          <a:off x="463596" y="2365784"/>
          <a:ext cx="1550894" cy="625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Asistencia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Capacitación</a:t>
          </a:r>
          <a:endParaRPr lang="es-EC" sz="1800" kern="1200" dirty="0"/>
        </a:p>
      </dsp:txBody>
      <dsp:txXfrm>
        <a:off x="481910" y="2384098"/>
        <a:ext cx="1514266" cy="588660"/>
      </dsp:txXfrm>
    </dsp:sp>
    <dsp:sp modelId="{F49AC6FD-CAC0-4D2E-937B-327CF02E74DF}">
      <dsp:nvSpPr>
        <dsp:cNvPr id="0" name=""/>
        <dsp:cNvSpPr/>
      </dsp:nvSpPr>
      <dsp:spPr>
        <a:xfrm>
          <a:off x="259157" y="646773"/>
          <a:ext cx="204439" cy="2813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3265"/>
              </a:lnTo>
              <a:lnTo>
                <a:pt x="204439" y="2813265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CAE4D-EE3C-4721-95E8-6A7343717910}">
      <dsp:nvSpPr>
        <dsp:cNvPr id="0" name=""/>
        <dsp:cNvSpPr/>
      </dsp:nvSpPr>
      <dsp:spPr>
        <a:xfrm>
          <a:off x="463596" y="3147394"/>
          <a:ext cx="1550894" cy="625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Inspección</a:t>
          </a:r>
          <a:endParaRPr lang="es-EC" sz="1800" kern="1200" dirty="0"/>
        </a:p>
      </dsp:txBody>
      <dsp:txXfrm>
        <a:off x="481910" y="3165708"/>
        <a:ext cx="1514266" cy="588660"/>
      </dsp:txXfrm>
    </dsp:sp>
    <dsp:sp modelId="{E435BDBF-D9F9-4B93-ADAC-9532F6A87E39}">
      <dsp:nvSpPr>
        <dsp:cNvPr id="0" name=""/>
        <dsp:cNvSpPr/>
      </dsp:nvSpPr>
      <dsp:spPr>
        <a:xfrm>
          <a:off x="3305641" y="0"/>
          <a:ext cx="2044392" cy="625288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Franquiciado</a:t>
          </a:r>
          <a:endParaRPr lang="es-EC" sz="2400" kern="1200" dirty="0"/>
        </a:p>
      </dsp:txBody>
      <dsp:txXfrm>
        <a:off x="3323955" y="18314"/>
        <a:ext cx="2007764" cy="588660"/>
      </dsp:txXfrm>
    </dsp:sp>
    <dsp:sp modelId="{C0C26BB7-633A-4BC9-8B20-8A482E27444D}">
      <dsp:nvSpPr>
        <dsp:cNvPr id="0" name=""/>
        <dsp:cNvSpPr/>
      </dsp:nvSpPr>
      <dsp:spPr>
        <a:xfrm>
          <a:off x="3510080" y="625288"/>
          <a:ext cx="204444" cy="468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966"/>
              </a:lnTo>
              <a:lnTo>
                <a:pt x="204444" y="468966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AEC11B-FFA1-4B92-B275-151A6A874420}">
      <dsp:nvSpPr>
        <dsp:cNvPr id="0" name=""/>
        <dsp:cNvSpPr/>
      </dsp:nvSpPr>
      <dsp:spPr>
        <a:xfrm>
          <a:off x="3714524" y="781610"/>
          <a:ext cx="1550894" cy="625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Pago de regalías</a:t>
          </a:r>
          <a:endParaRPr lang="es-EC" sz="1800" kern="1200" dirty="0"/>
        </a:p>
      </dsp:txBody>
      <dsp:txXfrm>
        <a:off x="3732838" y="799924"/>
        <a:ext cx="1514266" cy="588660"/>
      </dsp:txXfrm>
    </dsp:sp>
    <dsp:sp modelId="{EADD5017-ECCB-4837-A5F6-95514793CD05}">
      <dsp:nvSpPr>
        <dsp:cNvPr id="0" name=""/>
        <dsp:cNvSpPr/>
      </dsp:nvSpPr>
      <dsp:spPr>
        <a:xfrm>
          <a:off x="3510080" y="625288"/>
          <a:ext cx="204444" cy="1250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0576"/>
              </a:lnTo>
              <a:lnTo>
                <a:pt x="204444" y="1250576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389D4-1F7F-4387-9F4E-4CAC69A98FF8}">
      <dsp:nvSpPr>
        <dsp:cNvPr id="0" name=""/>
        <dsp:cNvSpPr/>
      </dsp:nvSpPr>
      <dsp:spPr>
        <a:xfrm>
          <a:off x="3714524" y="1563220"/>
          <a:ext cx="1550894" cy="625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Venta exclusiva</a:t>
          </a:r>
        </a:p>
      </dsp:txBody>
      <dsp:txXfrm>
        <a:off x="3732838" y="1581534"/>
        <a:ext cx="1514266" cy="588660"/>
      </dsp:txXfrm>
    </dsp:sp>
    <dsp:sp modelId="{443C259C-67AA-4FAF-8F5B-B940EF2E8306}">
      <dsp:nvSpPr>
        <dsp:cNvPr id="0" name=""/>
        <dsp:cNvSpPr/>
      </dsp:nvSpPr>
      <dsp:spPr>
        <a:xfrm>
          <a:off x="3510080" y="625288"/>
          <a:ext cx="204444" cy="2032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2186"/>
              </a:lnTo>
              <a:lnTo>
                <a:pt x="204444" y="2032186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3EB7F-566A-4A35-9998-2494B13DA57E}">
      <dsp:nvSpPr>
        <dsp:cNvPr id="0" name=""/>
        <dsp:cNvSpPr/>
      </dsp:nvSpPr>
      <dsp:spPr>
        <a:xfrm>
          <a:off x="3714524" y="2344831"/>
          <a:ext cx="1550894" cy="625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Protección</a:t>
          </a:r>
          <a:endParaRPr lang="es-EC" sz="1800" kern="1200" dirty="0"/>
        </a:p>
      </dsp:txBody>
      <dsp:txXfrm>
        <a:off x="3732838" y="2363145"/>
        <a:ext cx="1514266" cy="588660"/>
      </dsp:txXfrm>
    </dsp:sp>
    <dsp:sp modelId="{F97CE4E0-582B-4C96-BE77-EDB0BC0AF29B}">
      <dsp:nvSpPr>
        <dsp:cNvPr id="0" name=""/>
        <dsp:cNvSpPr/>
      </dsp:nvSpPr>
      <dsp:spPr>
        <a:xfrm>
          <a:off x="3510080" y="625288"/>
          <a:ext cx="204444" cy="2813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3796"/>
              </a:lnTo>
              <a:lnTo>
                <a:pt x="204444" y="2813796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2C69F1-24F4-4F7B-A6D0-5B5FF40DFEB5}">
      <dsp:nvSpPr>
        <dsp:cNvPr id="0" name=""/>
        <dsp:cNvSpPr/>
      </dsp:nvSpPr>
      <dsp:spPr>
        <a:xfrm>
          <a:off x="3714524" y="3126441"/>
          <a:ext cx="1550894" cy="625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Publicidad</a:t>
          </a:r>
          <a:endParaRPr lang="es-EC" sz="1800" kern="1200" dirty="0"/>
        </a:p>
      </dsp:txBody>
      <dsp:txXfrm>
        <a:off x="3732838" y="3144755"/>
        <a:ext cx="1514266" cy="588660"/>
      </dsp:txXfrm>
    </dsp:sp>
    <dsp:sp modelId="{A02A2F23-7329-430B-ABA0-F108B2CB257A}">
      <dsp:nvSpPr>
        <dsp:cNvPr id="0" name=""/>
        <dsp:cNvSpPr/>
      </dsp:nvSpPr>
      <dsp:spPr>
        <a:xfrm>
          <a:off x="3510080" y="625288"/>
          <a:ext cx="204444" cy="3595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5407"/>
              </a:lnTo>
              <a:lnTo>
                <a:pt x="204444" y="3595407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D2C2D-A607-4573-BA85-77B6B9E4F009}">
      <dsp:nvSpPr>
        <dsp:cNvPr id="0" name=""/>
        <dsp:cNvSpPr/>
      </dsp:nvSpPr>
      <dsp:spPr>
        <a:xfrm>
          <a:off x="3714524" y="3908051"/>
          <a:ext cx="1550894" cy="625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Cumplir condiciones</a:t>
          </a:r>
          <a:endParaRPr lang="es-EC" sz="1800" kern="1200" dirty="0"/>
        </a:p>
      </dsp:txBody>
      <dsp:txXfrm>
        <a:off x="3732838" y="3926365"/>
        <a:ext cx="1514266" cy="5886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CF27B-B498-4C63-AEB0-4BEB5B80A2C6}">
      <dsp:nvSpPr>
        <dsp:cNvPr id="0" name=""/>
        <dsp:cNvSpPr/>
      </dsp:nvSpPr>
      <dsp:spPr>
        <a:xfrm>
          <a:off x="54717" y="21485"/>
          <a:ext cx="2044392" cy="625288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err="1" smtClean="0"/>
            <a:t>Franquiciante</a:t>
          </a:r>
          <a:endParaRPr lang="es-EC" sz="2400" kern="1200" dirty="0"/>
        </a:p>
      </dsp:txBody>
      <dsp:txXfrm>
        <a:off x="73031" y="39799"/>
        <a:ext cx="2007764" cy="588660"/>
      </dsp:txXfrm>
    </dsp:sp>
    <dsp:sp modelId="{64F47ED1-10DC-4108-97B7-FD15DC1D2B66}">
      <dsp:nvSpPr>
        <dsp:cNvPr id="0" name=""/>
        <dsp:cNvSpPr/>
      </dsp:nvSpPr>
      <dsp:spPr>
        <a:xfrm>
          <a:off x="259157" y="646773"/>
          <a:ext cx="204439" cy="468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434"/>
              </a:lnTo>
              <a:lnTo>
                <a:pt x="204439" y="468434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75A72-D765-4CC2-9658-6938CAE34F8F}">
      <dsp:nvSpPr>
        <dsp:cNvPr id="0" name=""/>
        <dsp:cNvSpPr/>
      </dsp:nvSpPr>
      <dsp:spPr>
        <a:xfrm>
          <a:off x="463596" y="802563"/>
          <a:ext cx="1550894" cy="625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Crecimiento </a:t>
          </a:r>
          <a:endParaRPr lang="es-EC" sz="1800" kern="1200" dirty="0"/>
        </a:p>
      </dsp:txBody>
      <dsp:txXfrm>
        <a:off x="481910" y="820877"/>
        <a:ext cx="1514266" cy="588660"/>
      </dsp:txXfrm>
    </dsp:sp>
    <dsp:sp modelId="{9D7542A0-74F8-400B-9A42-567C5ED35E07}">
      <dsp:nvSpPr>
        <dsp:cNvPr id="0" name=""/>
        <dsp:cNvSpPr/>
      </dsp:nvSpPr>
      <dsp:spPr>
        <a:xfrm>
          <a:off x="259157" y="646773"/>
          <a:ext cx="204439" cy="1250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0044"/>
              </a:lnTo>
              <a:lnTo>
                <a:pt x="204439" y="1250044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CCF47-2471-4F71-B235-D9EBEBB64C4C}">
      <dsp:nvSpPr>
        <dsp:cNvPr id="0" name=""/>
        <dsp:cNvSpPr/>
      </dsp:nvSpPr>
      <dsp:spPr>
        <a:xfrm>
          <a:off x="463596" y="1584174"/>
          <a:ext cx="1550894" cy="625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Incremento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Ventas</a:t>
          </a:r>
          <a:endParaRPr lang="es-EC" sz="1800" kern="1200" dirty="0"/>
        </a:p>
      </dsp:txBody>
      <dsp:txXfrm>
        <a:off x="481910" y="1602488"/>
        <a:ext cx="1514266" cy="588660"/>
      </dsp:txXfrm>
    </dsp:sp>
    <dsp:sp modelId="{F3D25C2C-F042-4AD2-9AB0-C43EB9625C7C}">
      <dsp:nvSpPr>
        <dsp:cNvPr id="0" name=""/>
        <dsp:cNvSpPr/>
      </dsp:nvSpPr>
      <dsp:spPr>
        <a:xfrm>
          <a:off x="259157" y="646773"/>
          <a:ext cx="204439" cy="2031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1655"/>
              </a:lnTo>
              <a:lnTo>
                <a:pt x="204439" y="2031655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49F7D-F0AF-473E-B11A-88A98C8D3D26}">
      <dsp:nvSpPr>
        <dsp:cNvPr id="0" name=""/>
        <dsp:cNvSpPr/>
      </dsp:nvSpPr>
      <dsp:spPr>
        <a:xfrm>
          <a:off x="463596" y="2365784"/>
          <a:ext cx="1550894" cy="625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Reducción de costos </a:t>
          </a:r>
          <a:endParaRPr lang="es-EC" sz="1800" kern="1200" dirty="0"/>
        </a:p>
      </dsp:txBody>
      <dsp:txXfrm>
        <a:off x="481910" y="2384098"/>
        <a:ext cx="1514266" cy="588660"/>
      </dsp:txXfrm>
    </dsp:sp>
    <dsp:sp modelId="{F49AC6FD-CAC0-4D2E-937B-327CF02E74DF}">
      <dsp:nvSpPr>
        <dsp:cNvPr id="0" name=""/>
        <dsp:cNvSpPr/>
      </dsp:nvSpPr>
      <dsp:spPr>
        <a:xfrm>
          <a:off x="259157" y="646773"/>
          <a:ext cx="204439" cy="2813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3265"/>
              </a:lnTo>
              <a:lnTo>
                <a:pt x="204439" y="2813265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CAE4D-EE3C-4721-95E8-6A7343717910}">
      <dsp:nvSpPr>
        <dsp:cNvPr id="0" name=""/>
        <dsp:cNvSpPr/>
      </dsp:nvSpPr>
      <dsp:spPr>
        <a:xfrm>
          <a:off x="463596" y="3147394"/>
          <a:ext cx="1550894" cy="625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Ingresos</a:t>
          </a:r>
          <a:endParaRPr lang="es-EC" sz="1800" kern="1200" dirty="0"/>
        </a:p>
      </dsp:txBody>
      <dsp:txXfrm>
        <a:off x="481910" y="3165708"/>
        <a:ext cx="1514266" cy="588660"/>
      </dsp:txXfrm>
    </dsp:sp>
    <dsp:sp modelId="{E435BDBF-D9F9-4B93-ADAC-9532F6A87E39}">
      <dsp:nvSpPr>
        <dsp:cNvPr id="0" name=""/>
        <dsp:cNvSpPr/>
      </dsp:nvSpPr>
      <dsp:spPr>
        <a:xfrm>
          <a:off x="3305641" y="0"/>
          <a:ext cx="2044392" cy="625288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Franquiciado</a:t>
          </a:r>
          <a:endParaRPr lang="es-EC" sz="2400" kern="1200" dirty="0"/>
        </a:p>
      </dsp:txBody>
      <dsp:txXfrm>
        <a:off x="3323955" y="18314"/>
        <a:ext cx="2007764" cy="588660"/>
      </dsp:txXfrm>
    </dsp:sp>
    <dsp:sp modelId="{C0C26BB7-633A-4BC9-8B20-8A482E27444D}">
      <dsp:nvSpPr>
        <dsp:cNvPr id="0" name=""/>
        <dsp:cNvSpPr/>
      </dsp:nvSpPr>
      <dsp:spPr>
        <a:xfrm>
          <a:off x="3510080" y="625288"/>
          <a:ext cx="204444" cy="468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966"/>
              </a:lnTo>
              <a:lnTo>
                <a:pt x="204444" y="468966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AEC11B-FFA1-4B92-B275-151A6A874420}">
      <dsp:nvSpPr>
        <dsp:cNvPr id="0" name=""/>
        <dsp:cNvSpPr/>
      </dsp:nvSpPr>
      <dsp:spPr>
        <a:xfrm>
          <a:off x="3714524" y="781610"/>
          <a:ext cx="1550894" cy="625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Uso de marca</a:t>
          </a:r>
          <a:endParaRPr lang="es-EC" sz="1800" kern="1200" dirty="0"/>
        </a:p>
      </dsp:txBody>
      <dsp:txXfrm>
        <a:off x="3732838" y="799924"/>
        <a:ext cx="1514266" cy="588660"/>
      </dsp:txXfrm>
    </dsp:sp>
    <dsp:sp modelId="{EADD5017-ECCB-4837-A5F6-95514793CD05}">
      <dsp:nvSpPr>
        <dsp:cNvPr id="0" name=""/>
        <dsp:cNvSpPr/>
      </dsp:nvSpPr>
      <dsp:spPr>
        <a:xfrm>
          <a:off x="3510080" y="625288"/>
          <a:ext cx="204444" cy="1250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0576"/>
              </a:lnTo>
              <a:lnTo>
                <a:pt x="204444" y="1250576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389D4-1F7F-4387-9F4E-4CAC69A98FF8}">
      <dsp:nvSpPr>
        <dsp:cNvPr id="0" name=""/>
        <dsp:cNvSpPr/>
      </dsp:nvSpPr>
      <dsp:spPr>
        <a:xfrm>
          <a:off x="3714524" y="1563220"/>
          <a:ext cx="1550894" cy="625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Alta rentabilidad</a:t>
          </a:r>
        </a:p>
      </dsp:txBody>
      <dsp:txXfrm>
        <a:off x="3732838" y="1581534"/>
        <a:ext cx="1514266" cy="588660"/>
      </dsp:txXfrm>
    </dsp:sp>
    <dsp:sp modelId="{443C259C-67AA-4FAF-8F5B-B940EF2E8306}">
      <dsp:nvSpPr>
        <dsp:cNvPr id="0" name=""/>
        <dsp:cNvSpPr/>
      </dsp:nvSpPr>
      <dsp:spPr>
        <a:xfrm>
          <a:off x="3510080" y="625288"/>
          <a:ext cx="204444" cy="2032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2186"/>
              </a:lnTo>
              <a:lnTo>
                <a:pt x="204444" y="2032186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3EB7F-566A-4A35-9998-2494B13DA57E}">
      <dsp:nvSpPr>
        <dsp:cNvPr id="0" name=""/>
        <dsp:cNvSpPr/>
      </dsp:nvSpPr>
      <dsp:spPr>
        <a:xfrm>
          <a:off x="3714524" y="2344831"/>
          <a:ext cx="1550894" cy="625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Experiencia</a:t>
          </a:r>
          <a:endParaRPr lang="es-EC" sz="1800" kern="1200" dirty="0"/>
        </a:p>
      </dsp:txBody>
      <dsp:txXfrm>
        <a:off x="3732838" y="2363145"/>
        <a:ext cx="1514266" cy="588660"/>
      </dsp:txXfrm>
    </dsp:sp>
    <dsp:sp modelId="{F97CE4E0-582B-4C96-BE77-EDB0BC0AF29B}">
      <dsp:nvSpPr>
        <dsp:cNvPr id="0" name=""/>
        <dsp:cNvSpPr/>
      </dsp:nvSpPr>
      <dsp:spPr>
        <a:xfrm>
          <a:off x="3510080" y="625288"/>
          <a:ext cx="204444" cy="2813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3796"/>
              </a:lnTo>
              <a:lnTo>
                <a:pt x="204444" y="2813796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2C69F1-24F4-4F7B-A6D0-5B5FF40DFEB5}">
      <dsp:nvSpPr>
        <dsp:cNvPr id="0" name=""/>
        <dsp:cNvSpPr/>
      </dsp:nvSpPr>
      <dsp:spPr>
        <a:xfrm>
          <a:off x="3714524" y="3126441"/>
          <a:ext cx="1550894" cy="625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Publicidad</a:t>
          </a:r>
          <a:endParaRPr lang="es-EC" sz="1800" kern="1200" dirty="0"/>
        </a:p>
      </dsp:txBody>
      <dsp:txXfrm>
        <a:off x="3732838" y="3144755"/>
        <a:ext cx="1514266" cy="588660"/>
      </dsp:txXfrm>
    </dsp:sp>
    <dsp:sp modelId="{A02A2F23-7329-430B-ABA0-F108B2CB257A}">
      <dsp:nvSpPr>
        <dsp:cNvPr id="0" name=""/>
        <dsp:cNvSpPr/>
      </dsp:nvSpPr>
      <dsp:spPr>
        <a:xfrm>
          <a:off x="3510080" y="625288"/>
          <a:ext cx="204444" cy="3595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5407"/>
              </a:lnTo>
              <a:lnTo>
                <a:pt x="204444" y="3595407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D2C2D-A607-4573-BA85-77B6B9E4F009}">
      <dsp:nvSpPr>
        <dsp:cNvPr id="0" name=""/>
        <dsp:cNvSpPr/>
      </dsp:nvSpPr>
      <dsp:spPr>
        <a:xfrm>
          <a:off x="3714524" y="3908051"/>
          <a:ext cx="1550894" cy="625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Aseguramiento de stock</a:t>
          </a:r>
          <a:endParaRPr lang="es-EC" sz="1800" kern="1200" dirty="0"/>
        </a:p>
      </dsp:txBody>
      <dsp:txXfrm>
        <a:off x="3732838" y="3926365"/>
        <a:ext cx="1514266" cy="5886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AF933-21A1-4661-919E-92083D863212}">
      <dsp:nvSpPr>
        <dsp:cNvPr id="0" name=""/>
        <dsp:cNvSpPr/>
      </dsp:nvSpPr>
      <dsp:spPr>
        <a:xfrm>
          <a:off x="3770" y="1226273"/>
          <a:ext cx="2194718" cy="877887"/>
        </a:xfrm>
        <a:prstGeom prst="chevron">
          <a:avLst/>
        </a:prstGeom>
        <a:solidFill>
          <a:srgbClr val="92D05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Marca Reconocida</a:t>
          </a:r>
        </a:p>
      </dsp:txBody>
      <dsp:txXfrm>
        <a:off x="442714" y="1226273"/>
        <a:ext cx="1316831" cy="877887"/>
      </dsp:txXfrm>
    </dsp:sp>
    <dsp:sp modelId="{65A5423E-2F07-4F25-8E7B-8031649017F2}">
      <dsp:nvSpPr>
        <dsp:cNvPr id="0" name=""/>
        <dsp:cNvSpPr/>
      </dsp:nvSpPr>
      <dsp:spPr>
        <a:xfrm>
          <a:off x="1979017" y="1226273"/>
          <a:ext cx="2194718" cy="877887"/>
        </a:xfrm>
        <a:prstGeom prst="chevron">
          <a:avLst/>
        </a:prstGeom>
        <a:solidFill>
          <a:srgbClr val="92D05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Experiencia </a:t>
          </a:r>
        </a:p>
      </dsp:txBody>
      <dsp:txXfrm>
        <a:off x="2417961" y="1226273"/>
        <a:ext cx="1316831" cy="877887"/>
      </dsp:txXfrm>
    </dsp:sp>
    <dsp:sp modelId="{C2A255A2-091A-462F-9DAB-4F5E65167730}">
      <dsp:nvSpPr>
        <dsp:cNvPr id="0" name=""/>
        <dsp:cNvSpPr/>
      </dsp:nvSpPr>
      <dsp:spPr>
        <a:xfrm>
          <a:off x="3954264" y="1226273"/>
          <a:ext cx="2194718" cy="877887"/>
        </a:xfrm>
        <a:prstGeom prst="chevron">
          <a:avLst/>
        </a:prstGeom>
        <a:solidFill>
          <a:srgbClr val="92D05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Control de Calidad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4393208" y="1226273"/>
        <a:ext cx="1316831" cy="877887"/>
      </dsp:txXfrm>
    </dsp:sp>
    <dsp:sp modelId="{67D827DE-75B0-47ED-8BD1-05B704276777}">
      <dsp:nvSpPr>
        <dsp:cNvPr id="0" name=""/>
        <dsp:cNvSpPr/>
      </dsp:nvSpPr>
      <dsp:spPr>
        <a:xfrm>
          <a:off x="5929510" y="1226273"/>
          <a:ext cx="2194718" cy="877887"/>
        </a:xfrm>
        <a:prstGeom prst="chevron">
          <a:avLst/>
        </a:prstGeom>
        <a:solidFill>
          <a:srgbClr val="92D05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Nuevos Productos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6368454" y="1226273"/>
        <a:ext cx="1316831" cy="8778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906EB-AC55-48E7-85D7-3F875506ED61}">
      <dsp:nvSpPr>
        <dsp:cNvPr id="0" name=""/>
        <dsp:cNvSpPr/>
      </dsp:nvSpPr>
      <dsp:spPr>
        <a:xfrm rot="5400000">
          <a:off x="-283892" y="1466695"/>
          <a:ext cx="1615325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0A725C3-2EC2-4209-93A9-04FA67011EB0}">
      <dsp:nvSpPr>
        <dsp:cNvPr id="0" name=""/>
        <dsp:cNvSpPr/>
      </dsp:nvSpPr>
      <dsp:spPr>
        <a:xfrm>
          <a:off x="3943" y="438202"/>
          <a:ext cx="2334945" cy="1292436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solidFill>
                <a:schemeClr val="tx1"/>
              </a:solidFill>
            </a:rPr>
            <a:t>Selección de sector geográfico</a:t>
          </a:r>
          <a:endParaRPr lang="es-EC" sz="2300" b="1" kern="1200" dirty="0">
            <a:solidFill>
              <a:schemeClr val="tx1"/>
            </a:solidFill>
          </a:endParaRPr>
        </a:p>
      </dsp:txBody>
      <dsp:txXfrm>
        <a:off x="41797" y="476056"/>
        <a:ext cx="2259237" cy="1216728"/>
      </dsp:txXfrm>
    </dsp:sp>
    <dsp:sp modelId="{22A69A94-2066-436C-9FCD-24DB304C9EDE}">
      <dsp:nvSpPr>
        <dsp:cNvPr id="0" name=""/>
        <dsp:cNvSpPr/>
      </dsp:nvSpPr>
      <dsp:spPr>
        <a:xfrm rot="5400000">
          <a:off x="-286991" y="3094753"/>
          <a:ext cx="1621523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B12270-F7C6-4EB3-B7A4-2BE62C86DE53}">
      <dsp:nvSpPr>
        <dsp:cNvPr id="0" name=""/>
        <dsp:cNvSpPr/>
      </dsp:nvSpPr>
      <dsp:spPr>
        <a:xfrm>
          <a:off x="83978" y="2056871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Acondiciona-miento del lugar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122198" y="2095091"/>
        <a:ext cx="2098434" cy="1228485"/>
      </dsp:txXfrm>
    </dsp:sp>
    <dsp:sp modelId="{73E894C3-70A2-45D8-95B6-93FC578A0D06}">
      <dsp:nvSpPr>
        <dsp:cNvPr id="0" name=""/>
        <dsp:cNvSpPr/>
      </dsp:nvSpPr>
      <dsp:spPr>
        <a:xfrm>
          <a:off x="528586" y="3910331"/>
          <a:ext cx="2962986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A4E9C4-B9DA-47ED-9C17-2DFC297B0B43}">
      <dsp:nvSpPr>
        <dsp:cNvPr id="0" name=""/>
        <dsp:cNvSpPr/>
      </dsp:nvSpPr>
      <dsp:spPr>
        <a:xfrm>
          <a:off x="83978" y="3688027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Catálogo de productos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122198" y="3726247"/>
        <a:ext cx="2098434" cy="1228485"/>
      </dsp:txXfrm>
    </dsp:sp>
    <dsp:sp modelId="{6D47834B-131C-4E76-B192-67D6D1D975D2}">
      <dsp:nvSpPr>
        <dsp:cNvPr id="0" name=""/>
        <dsp:cNvSpPr/>
      </dsp:nvSpPr>
      <dsp:spPr>
        <a:xfrm rot="16200000">
          <a:off x="2685627" y="3094753"/>
          <a:ext cx="1621523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23D42A-E625-4B3B-B095-9FFB8203F41A}">
      <dsp:nvSpPr>
        <dsp:cNvPr id="0" name=""/>
        <dsp:cNvSpPr/>
      </dsp:nvSpPr>
      <dsp:spPr>
        <a:xfrm>
          <a:off x="3056597" y="3688027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Uniforme del personal 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3094817" y="3726247"/>
        <a:ext cx="2098434" cy="1228485"/>
      </dsp:txXfrm>
    </dsp:sp>
    <dsp:sp modelId="{3B921D8C-D3CA-4E75-A03A-665818D8302A}">
      <dsp:nvSpPr>
        <dsp:cNvPr id="0" name=""/>
        <dsp:cNvSpPr/>
      </dsp:nvSpPr>
      <dsp:spPr>
        <a:xfrm rot="16200000">
          <a:off x="2685627" y="1463596"/>
          <a:ext cx="1621523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DF5511-F127-467B-B74F-4A30CB921B7E}">
      <dsp:nvSpPr>
        <dsp:cNvPr id="0" name=""/>
        <dsp:cNvSpPr/>
      </dsp:nvSpPr>
      <dsp:spPr>
        <a:xfrm>
          <a:off x="3056597" y="2056871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Diseño comercial de la marca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3094817" y="2095091"/>
        <a:ext cx="2098434" cy="1228485"/>
      </dsp:txXfrm>
    </dsp:sp>
    <dsp:sp modelId="{F2B2AD34-C7DA-4EE9-B243-EBAD9CDDCB1E}">
      <dsp:nvSpPr>
        <dsp:cNvPr id="0" name=""/>
        <dsp:cNvSpPr/>
      </dsp:nvSpPr>
      <dsp:spPr>
        <a:xfrm>
          <a:off x="3501205" y="648018"/>
          <a:ext cx="2882950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3383B0E-9691-498C-8C33-DC7E7F425985}">
      <dsp:nvSpPr>
        <dsp:cNvPr id="0" name=""/>
        <dsp:cNvSpPr/>
      </dsp:nvSpPr>
      <dsp:spPr>
        <a:xfrm>
          <a:off x="3056597" y="425714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Diseño del área de producción 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3094817" y="463934"/>
        <a:ext cx="2098434" cy="1228485"/>
      </dsp:txXfrm>
    </dsp:sp>
    <dsp:sp modelId="{38087595-C91C-4F7B-B1D6-18026F1FB63C}">
      <dsp:nvSpPr>
        <dsp:cNvPr id="0" name=""/>
        <dsp:cNvSpPr/>
      </dsp:nvSpPr>
      <dsp:spPr>
        <a:xfrm rot="5400000">
          <a:off x="5578211" y="1463596"/>
          <a:ext cx="1621523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796341-2F75-4B5C-9F49-FEC81D5DDF73}">
      <dsp:nvSpPr>
        <dsp:cNvPr id="0" name=""/>
        <dsp:cNvSpPr/>
      </dsp:nvSpPr>
      <dsp:spPr>
        <a:xfrm>
          <a:off x="5949181" y="425714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Políticas de limpieza 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5987401" y="463934"/>
        <a:ext cx="2098434" cy="1228485"/>
      </dsp:txXfrm>
    </dsp:sp>
    <dsp:sp modelId="{24B7621D-462A-4F48-81EC-2A76EAF54B1E}">
      <dsp:nvSpPr>
        <dsp:cNvPr id="0" name=""/>
        <dsp:cNvSpPr/>
      </dsp:nvSpPr>
      <dsp:spPr>
        <a:xfrm rot="5400000">
          <a:off x="5578211" y="3094753"/>
          <a:ext cx="1621523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D43A0B-E2D4-4777-9204-91A9E4788FCA}">
      <dsp:nvSpPr>
        <dsp:cNvPr id="0" name=""/>
        <dsp:cNvSpPr/>
      </dsp:nvSpPr>
      <dsp:spPr>
        <a:xfrm>
          <a:off x="5949181" y="2056871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smtClean="0">
              <a:solidFill>
                <a:schemeClr val="tx1"/>
              </a:solidFill>
            </a:rPr>
            <a:t>Condiciones financieras</a:t>
          </a:r>
          <a:endParaRPr lang="es-EC" sz="2300" kern="1200">
            <a:solidFill>
              <a:schemeClr val="tx1"/>
            </a:solidFill>
          </a:endParaRPr>
        </a:p>
      </dsp:txBody>
      <dsp:txXfrm>
        <a:off x="5987401" y="2095091"/>
        <a:ext cx="2098434" cy="1228485"/>
      </dsp:txXfrm>
    </dsp:sp>
    <dsp:sp modelId="{3B84F9F5-8506-437C-BE28-E3206C7B218D}">
      <dsp:nvSpPr>
        <dsp:cNvPr id="0" name=""/>
        <dsp:cNvSpPr/>
      </dsp:nvSpPr>
      <dsp:spPr>
        <a:xfrm>
          <a:off x="5949181" y="3688027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smtClean="0">
              <a:solidFill>
                <a:schemeClr val="tx1"/>
              </a:solidFill>
            </a:rPr>
            <a:t>Proceso de Producción</a:t>
          </a:r>
          <a:endParaRPr lang="es-EC" sz="2300" kern="1200">
            <a:solidFill>
              <a:schemeClr val="tx1"/>
            </a:solidFill>
          </a:endParaRPr>
        </a:p>
      </dsp:txBody>
      <dsp:txXfrm>
        <a:off x="5987401" y="3726247"/>
        <a:ext cx="2098434" cy="12284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906EB-AC55-48E7-85D7-3F875506ED61}">
      <dsp:nvSpPr>
        <dsp:cNvPr id="0" name=""/>
        <dsp:cNvSpPr/>
      </dsp:nvSpPr>
      <dsp:spPr>
        <a:xfrm rot="5400000">
          <a:off x="-283892" y="1466695"/>
          <a:ext cx="1615325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0A725C3-2EC2-4209-93A9-04FA67011EB0}">
      <dsp:nvSpPr>
        <dsp:cNvPr id="0" name=""/>
        <dsp:cNvSpPr/>
      </dsp:nvSpPr>
      <dsp:spPr>
        <a:xfrm>
          <a:off x="3943" y="438202"/>
          <a:ext cx="2334945" cy="1292436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Selección de sector geográfico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41797" y="476056"/>
        <a:ext cx="2259237" cy="1216728"/>
      </dsp:txXfrm>
    </dsp:sp>
    <dsp:sp modelId="{22A69A94-2066-436C-9FCD-24DB304C9EDE}">
      <dsp:nvSpPr>
        <dsp:cNvPr id="0" name=""/>
        <dsp:cNvSpPr/>
      </dsp:nvSpPr>
      <dsp:spPr>
        <a:xfrm rot="5400000">
          <a:off x="-286991" y="3094753"/>
          <a:ext cx="1621523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B12270-F7C6-4EB3-B7A4-2BE62C86DE53}">
      <dsp:nvSpPr>
        <dsp:cNvPr id="0" name=""/>
        <dsp:cNvSpPr/>
      </dsp:nvSpPr>
      <dsp:spPr>
        <a:xfrm>
          <a:off x="83978" y="2056871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solidFill>
                <a:schemeClr val="tx1"/>
              </a:solidFill>
            </a:rPr>
            <a:t>Acondiciona-miento del lugar</a:t>
          </a:r>
          <a:endParaRPr lang="es-EC" sz="2300" b="1" kern="1200" dirty="0">
            <a:solidFill>
              <a:schemeClr val="tx1"/>
            </a:solidFill>
          </a:endParaRPr>
        </a:p>
      </dsp:txBody>
      <dsp:txXfrm>
        <a:off x="122198" y="2095091"/>
        <a:ext cx="2098434" cy="1228485"/>
      </dsp:txXfrm>
    </dsp:sp>
    <dsp:sp modelId="{73E894C3-70A2-45D8-95B6-93FC578A0D06}">
      <dsp:nvSpPr>
        <dsp:cNvPr id="0" name=""/>
        <dsp:cNvSpPr/>
      </dsp:nvSpPr>
      <dsp:spPr>
        <a:xfrm>
          <a:off x="528586" y="3910331"/>
          <a:ext cx="2962986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A4E9C4-B9DA-47ED-9C17-2DFC297B0B43}">
      <dsp:nvSpPr>
        <dsp:cNvPr id="0" name=""/>
        <dsp:cNvSpPr/>
      </dsp:nvSpPr>
      <dsp:spPr>
        <a:xfrm>
          <a:off x="83978" y="3688027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Catálogo de productos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122198" y="3726247"/>
        <a:ext cx="2098434" cy="1228485"/>
      </dsp:txXfrm>
    </dsp:sp>
    <dsp:sp modelId="{6D47834B-131C-4E76-B192-67D6D1D975D2}">
      <dsp:nvSpPr>
        <dsp:cNvPr id="0" name=""/>
        <dsp:cNvSpPr/>
      </dsp:nvSpPr>
      <dsp:spPr>
        <a:xfrm rot="16200000">
          <a:off x="2685627" y="3094753"/>
          <a:ext cx="1621523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23D42A-E625-4B3B-B095-9FFB8203F41A}">
      <dsp:nvSpPr>
        <dsp:cNvPr id="0" name=""/>
        <dsp:cNvSpPr/>
      </dsp:nvSpPr>
      <dsp:spPr>
        <a:xfrm>
          <a:off x="3056597" y="3688027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Uniforme del personal 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3094817" y="3726247"/>
        <a:ext cx="2098434" cy="1228485"/>
      </dsp:txXfrm>
    </dsp:sp>
    <dsp:sp modelId="{3B921D8C-D3CA-4E75-A03A-665818D8302A}">
      <dsp:nvSpPr>
        <dsp:cNvPr id="0" name=""/>
        <dsp:cNvSpPr/>
      </dsp:nvSpPr>
      <dsp:spPr>
        <a:xfrm rot="16200000">
          <a:off x="2685627" y="1463596"/>
          <a:ext cx="1621523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DF5511-F127-467B-B74F-4A30CB921B7E}">
      <dsp:nvSpPr>
        <dsp:cNvPr id="0" name=""/>
        <dsp:cNvSpPr/>
      </dsp:nvSpPr>
      <dsp:spPr>
        <a:xfrm>
          <a:off x="3056597" y="2056871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Diseño comercial de la marca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3094817" y="2095091"/>
        <a:ext cx="2098434" cy="1228485"/>
      </dsp:txXfrm>
    </dsp:sp>
    <dsp:sp modelId="{F2B2AD34-C7DA-4EE9-B243-EBAD9CDDCB1E}">
      <dsp:nvSpPr>
        <dsp:cNvPr id="0" name=""/>
        <dsp:cNvSpPr/>
      </dsp:nvSpPr>
      <dsp:spPr>
        <a:xfrm>
          <a:off x="3501205" y="648018"/>
          <a:ext cx="2882950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3383B0E-9691-498C-8C33-DC7E7F425985}">
      <dsp:nvSpPr>
        <dsp:cNvPr id="0" name=""/>
        <dsp:cNvSpPr/>
      </dsp:nvSpPr>
      <dsp:spPr>
        <a:xfrm>
          <a:off x="3056597" y="425714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Diseño del área de producción 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3094817" y="463934"/>
        <a:ext cx="2098434" cy="1228485"/>
      </dsp:txXfrm>
    </dsp:sp>
    <dsp:sp modelId="{38087595-C91C-4F7B-B1D6-18026F1FB63C}">
      <dsp:nvSpPr>
        <dsp:cNvPr id="0" name=""/>
        <dsp:cNvSpPr/>
      </dsp:nvSpPr>
      <dsp:spPr>
        <a:xfrm rot="5400000">
          <a:off x="5578211" y="1463596"/>
          <a:ext cx="1621523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796341-2F75-4B5C-9F49-FEC81D5DDF73}">
      <dsp:nvSpPr>
        <dsp:cNvPr id="0" name=""/>
        <dsp:cNvSpPr/>
      </dsp:nvSpPr>
      <dsp:spPr>
        <a:xfrm>
          <a:off x="5949181" y="425714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Políticas de limpieza 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5987401" y="463934"/>
        <a:ext cx="2098434" cy="1228485"/>
      </dsp:txXfrm>
    </dsp:sp>
    <dsp:sp modelId="{24B7621D-462A-4F48-81EC-2A76EAF54B1E}">
      <dsp:nvSpPr>
        <dsp:cNvPr id="0" name=""/>
        <dsp:cNvSpPr/>
      </dsp:nvSpPr>
      <dsp:spPr>
        <a:xfrm rot="5400000">
          <a:off x="5578211" y="3094753"/>
          <a:ext cx="1621523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D43A0B-E2D4-4777-9204-91A9E4788FCA}">
      <dsp:nvSpPr>
        <dsp:cNvPr id="0" name=""/>
        <dsp:cNvSpPr/>
      </dsp:nvSpPr>
      <dsp:spPr>
        <a:xfrm>
          <a:off x="5949181" y="2056871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smtClean="0">
              <a:solidFill>
                <a:schemeClr val="tx1"/>
              </a:solidFill>
            </a:rPr>
            <a:t>Condiciones financieras</a:t>
          </a:r>
          <a:endParaRPr lang="es-EC" sz="2300" kern="1200">
            <a:solidFill>
              <a:schemeClr val="tx1"/>
            </a:solidFill>
          </a:endParaRPr>
        </a:p>
      </dsp:txBody>
      <dsp:txXfrm>
        <a:off x="5987401" y="2095091"/>
        <a:ext cx="2098434" cy="1228485"/>
      </dsp:txXfrm>
    </dsp:sp>
    <dsp:sp modelId="{3B84F9F5-8506-437C-BE28-E3206C7B218D}">
      <dsp:nvSpPr>
        <dsp:cNvPr id="0" name=""/>
        <dsp:cNvSpPr/>
      </dsp:nvSpPr>
      <dsp:spPr>
        <a:xfrm>
          <a:off x="5949181" y="3688027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smtClean="0">
              <a:solidFill>
                <a:schemeClr val="tx1"/>
              </a:solidFill>
            </a:rPr>
            <a:t>Proceso de Producción</a:t>
          </a:r>
          <a:endParaRPr lang="es-EC" sz="2300" kern="1200">
            <a:solidFill>
              <a:schemeClr val="tx1"/>
            </a:solidFill>
          </a:endParaRPr>
        </a:p>
      </dsp:txBody>
      <dsp:txXfrm>
        <a:off x="5987401" y="3726247"/>
        <a:ext cx="2098434" cy="122848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906EB-AC55-48E7-85D7-3F875506ED61}">
      <dsp:nvSpPr>
        <dsp:cNvPr id="0" name=""/>
        <dsp:cNvSpPr/>
      </dsp:nvSpPr>
      <dsp:spPr>
        <a:xfrm rot="5400000">
          <a:off x="-283892" y="1466695"/>
          <a:ext cx="1615325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0A725C3-2EC2-4209-93A9-04FA67011EB0}">
      <dsp:nvSpPr>
        <dsp:cNvPr id="0" name=""/>
        <dsp:cNvSpPr/>
      </dsp:nvSpPr>
      <dsp:spPr>
        <a:xfrm>
          <a:off x="3943" y="438202"/>
          <a:ext cx="2334945" cy="1292436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Selección de sector geográfico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41797" y="476056"/>
        <a:ext cx="2259237" cy="1216728"/>
      </dsp:txXfrm>
    </dsp:sp>
    <dsp:sp modelId="{22A69A94-2066-436C-9FCD-24DB304C9EDE}">
      <dsp:nvSpPr>
        <dsp:cNvPr id="0" name=""/>
        <dsp:cNvSpPr/>
      </dsp:nvSpPr>
      <dsp:spPr>
        <a:xfrm rot="5400000">
          <a:off x="-286991" y="3094753"/>
          <a:ext cx="1621523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B12270-F7C6-4EB3-B7A4-2BE62C86DE53}">
      <dsp:nvSpPr>
        <dsp:cNvPr id="0" name=""/>
        <dsp:cNvSpPr/>
      </dsp:nvSpPr>
      <dsp:spPr>
        <a:xfrm>
          <a:off x="83978" y="2056871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Acondiciona-miento del lugar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122198" y="2095091"/>
        <a:ext cx="2098434" cy="1228485"/>
      </dsp:txXfrm>
    </dsp:sp>
    <dsp:sp modelId="{73E894C3-70A2-45D8-95B6-93FC578A0D06}">
      <dsp:nvSpPr>
        <dsp:cNvPr id="0" name=""/>
        <dsp:cNvSpPr/>
      </dsp:nvSpPr>
      <dsp:spPr>
        <a:xfrm>
          <a:off x="528586" y="3910331"/>
          <a:ext cx="2962986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A4E9C4-B9DA-47ED-9C17-2DFC297B0B43}">
      <dsp:nvSpPr>
        <dsp:cNvPr id="0" name=""/>
        <dsp:cNvSpPr/>
      </dsp:nvSpPr>
      <dsp:spPr>
        <a:xfrm>
          <a:off x="83978" y="3688027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solidFill>
                <a:schemeClr val="tx1"/>
              </a:solidFill>
            </a:rPr>
            <a:t>Catálogo de productos</a:t>
          </a:r>
          <a:endParaRPr lang="es-EC" sz="2300" b="1" kern="1200" dirty="0">
            <a:solidFill>
              <a:schemeClr val="tx1"/>
            </a:solidFill>
          </a:endParaRPr>
        </a:p>
      </dsp:txBody>
      <dsp:txXfrm>
        <a:off x="122198" y="3726247"/>
        <a:ext cx="2098434" cy="1228485"/>
      </dsp:txXfrm>
    </dsp:sp>
    <dsp:sp modelId="{6D47834B-131C-4E76-B192-67D6D1D975D2}">
      <dsp:nvSpPr>
        <dsp:cNvPr id="0" name=""/>
        <dsp:cNvSpPr/>
      </dsp:nvSpPr>
      <dsp:spPr>
        <a:xfrm rot="16200000">
          <a:off x="2685627" y="3094753"/>
          <a:ext cx="1621523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23D42A-E625-4B3B-B095-9FFB8203F41A}">
      <dsp:nvSpPr>
        <dsp:cNvPr id="0" name=""/>
        <dsp:cNvSpPr/>
      </dsp:nvSpPr>
      <dsp:spPr>
        <a:xfrm>
          <a:off x="3056597" y="3688027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Uniforme del personal 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3094817" y="3726247"/>
        <a:ext cx="2098434" cy="1228485"/>
      </dsp:txXfrm>
    </dsp:sp>
    <dsp:sp modelId="{3B921D8C-D3CA-4E75-A03A-665818D8302A}">
      <dsp:nvSpPr>
        <dsp:cNvPr id="0" name=""/>
        <dsp:cNvSpPr/>
      </dsp:nvSpPr>
      <dsp:spPr>
        <a:xfrm rot="16200000">
          <a:off x="2685627" y="1463596"/>
          <a:ext cx="1621523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DF5511-F127-467B-B74F-4A30CB921B7E}">
      <dsp:nvSpPr>
        <dsp:cNvPr id="0" name=""/>
        <dsp:cNvSpPr/>
      </dsp:nvSpPr>
      <dsp:spPr>
        <a:xfrm>
          <a:off x="3056597" y="2056871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Diseño comercial de la marca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3094817" y="2095091"/>
        <a:ext cx="2098434" cy="1228485"/>
      </dsp:txXfrm>
    </dsp:sp>
    <dsp:sp modelId="{F2B2AD34-C7DA-4EE9-B243-EBAD9CDDCB1E}">
      <dsp:nvSpPr>
        <dsp:cNvPr id="0" name=""/>
        <dsp:cNvSpPr/>
      </dsp:nvSpPr>
      <dsp:spPr>
        <a:xfrm>
          <a:off x="3501205" y="648018"/>
          <a:ext cx="2882950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3383B0E-9691-498C-8C33-DC7E7F425985}">
      <dsp:nvSpPr>
        <dsp:cNvPr id="0" name=""/>
        <dsp:cNvSpPr/>
      </dsp:nvSpPr>
      <dsp:spPr>
        <a:xfrm>
          <a:off x="3056597" y="425714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Diseño del área de producción 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3094817" y="463934"/>
        <a:ext cx="2098434" cy="1228485"/>
      </dsp:txXfrm>
    </dsp:sp>
    <dsp:sp modelId="{38087595-C91C-4F7B-B1D6-18026F1FB63C}">
      <dsp:nvSpPr>
        <dsp:cNvPr id="0" name=""/>
        <dsp:cNvSpPr/>
      </dsp:nvSpPr>
      <dsp:spPr>
        <a:xfrm rot="5400000">
          <a:off x="5578211" y="1463596"/>
          <a:ext cx="1621523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796341-2F75-4B5C-9F49-FEC81D5DDF73}">
      <dsp:nvSpPr>
        <dsp:cNvPr id="0" name=""/>
        <dsp:cNvSpPr/>
      </dsp:nvSpPr>
      <dsp:spPr>
        <a:xfrm>
          <a:off x="5949181" y="425714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Políticas de limpieza 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5987401" y="463934"/>
        <a:ext cx="2098434" cy="1228485"/>
      </dsp:txXfrm>
    </dsp:sp>
    <dsp:sp modelId="{24B7621D-462A-4F48-81EC-2A76EAF54B1E}">
      <dsp:nvSpPr>
        <dsp:cNvPr id="0" name=""/>
        <dsp:cNvSpPr/>
      </dsp:nvSpPr>
      <dsp:spPr>
        <a:xfrm rot="5400000">
          <a:off x="5578211" y="3094753"/>
          <a:ext cx="1621523" cy="1957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D43A0B-E2D4-4777-9204-91A9E4788FCA}">
      <dsp:nvSpPr>
        <dsp:cNvPr id="0" name=""/>
        <dsp:cNvSpPr/>
      </dsp:nvSpPr>
      <dsp:spPr>
        <a:xfrm>
          <a:off x="5949181" y="2056871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smtClean="0">
              <a:solidFill>
                <a:schemeClr val="tx1"/>
              </a:solidFill>
            </a:rPr>
            <a:t>Condiciones financieras</a:t>
          </a:r>
          <a:endParaRPr lang="es-EC" sz="2300" kern="1200">
            <a:solidFill>
              <a:schemeClr val="tx1"/>
            </a:solidFill>
          </a:endParaRPr>
        </a:p>
      </dsp:txBody>
      <dsp:txXfrm>
        <a:off x="5987401" y="2095091"/>
        <a:ext cx="2098434" cy="1228485"/>
      </dsp:txXfrm>
    </dsp:sp>
    <dsp:sp modelId="{3B84F9F5-8506-437C-BE28-E3206C7B218D}">
      <dsp:nvSpPr>
        <dsp:cNvPr id="0" name=""/>
        <dsp:cNvSpPr/>
      </dsp:nvSpPr>
      <dsp:spPr>
        <a:xfrm>
          <a:off x="5949181" y="3688027"/>
          <a:ext cx="2174874" cy="1304925"/>
        </a:xfrm>
        <a:prstGeom prst="roundRect">
          <a:avLst>
            <a:gd name="adj" fmla="val 10000"/>
          </a:avLst>
        </a:prstGeom>
        <a:solidFill>
          <a:srgbClr val="F48E0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smtClean="0">
              <a:solidFill>
                <a:schemeClr val="tx1"/>
              </a:solidFill>
            </a:rPr>
            <a:t>Proceso de Producción</a:t>
          </a:r>
          <a:endParaRPr lang="es-EC" sz="2300" kern="1200">
            <a:solidFill>
              <a:schemeClr val="tx1"/>
            </a:solidFill>
          </a:endParaRPr>
        </a:p>
      </dsp:txBody>
      <dsp:txXfrm>
        <a:off x="5987401" y="3726247"/>
        <a:ext cx="2098434" cy="1228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NUL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293EE-514D-4302-BEC0-98222381E7DC}" type="datetimeFigureOut">
              <a:rPr lang="es-ES" smtClean="0"/>
              <a:pPr/>
              <a:t>18/04/2016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4D18B-0D03-45D5-8575-432DF3B8E4B6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8" name="Picture 8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024"/>
          <a:stretch/>
        </p:blipFill>
        <p:spPr bwMode="auto">
          <a:xfrm>
            <a:off x="18583" y="-34375"/>
            <a:ext cx="1717154" cy="47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60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4D18B-0D03-45D5-8575-432DF3B8E4B6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2514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FBD2-010B-4592-9FB8-6CC62AF4773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558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84C7-83D3-4A21-90A6-1D2524B1E18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3418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6ECD-CB44-4C68-A040-641B305BD0A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6692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AC5E-8291-4AB5-AC89-874C7E3620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492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0F2B-89A9-4F77-96AC-4B0ACCE68E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336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2276-B8C7-4B48-967A-D7A5D13A46E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339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3DCB-CBDB-4F9E-8311-92BE7736BEA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81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47DB-D230-4868-87F5-AB766839B89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00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8ADC-264E-447E-AA3B-C500079335F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853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AC5E-8291-4AB5-AC89-874C7E3620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14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5FF2-74FD-4FAC-AFAD-4CD360FEE71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217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41D4-473E-4B5C-996F-AC0B2A7D0F4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26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2F4608"/>
            </a:gs>
            <a:gs pos="0">
              <a:schemeClr val="accent1">
                <a:lumMod val="40000"/>
                <a:lumOff val="60000"/>
              </a:schemeClr>
            </a:gs>
            <a:gs pos="72000">
              <a:schemeClr val="accent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0F2DB-5DD4-4243-89F0-8DE41E60B0B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56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  <p:sldLayoutId id="2147483788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jpeg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5" Type="http://schemas.openxmlformats.org/officeDocument/2006/relationships/image" Target="../media/image4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59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28.jpeg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gif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631504" y="1031809"/>
            <a:ext cx="9289032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1162022" algn="l"/>
                <a:tab pos="2700271" algn="ctr"/>
                <a:tab pos="3838479" algn="l"/>
              </a:tabLst>
            </a:pPr>
            <a:endParaRPr lang="es-MX" sz="1400" b="1" dirty="0">
              <a:ea typeface="Times New Roman" pitchFamily="18" charset="0"/>
              <a:cs typeface="Arial" charset="0"/>
            </a:endParaRPr>
          </a:p>
          <a:p>
            <a:pPr algn="ctr">
              <a:tabLst>
                <a:tab pos="1162022" algn="l"/>
                <a:tab pos="2700271" algn="ctr"/>
                <a:tab pos="3838479" algn="l"/>
              </a:tabLst>
            </a:pPr>
            <a:endParaRPr lang="es-MX" sz="1400" b="1" dirty="0">
              <a:ea typeface="Times New Roman" pitchFamily="18" charset="0"/>
              <a:cs typeface="Arial" charset="0"/>
            </a:endParaRPr>
          </a:p>
          <a:p>
            <a:pPr algn="ctr">
              <a:tabLst>
                <a:tab pos="1162022" algn="l"/>
                <a:tab pos="2700271" algn="ctr"/>
                <a:tab pos="3838479" algn="l"/>
              </a:tabLst>
            </a:pPr>
            <a:endParaRPr lang="es-MX" sz="1400" b="1" dirty="0">
              <a:ea typeface="Times New Roman" pitchFamily="18" charset="0"/>
              <a:cs typeface="Arial" charset="0"/>
            </a:endParaRPr>
          </a:p>
          <a:p>
            <a:pPr algn="ctr">
              <a:tabLst>
                <a:tab pos="1162022" algn="l"/>
                <a:tab pos="2700271" algn="ctr"/>
                <a:tab pos="3838479" algn="l"/>
              </a:tabLst>
            </a:pPr>
            <a:endParaRPr lang="es-MX" sz="1400" b="1" dirty="0">
              <a:ea typeface="Times New Roman" pitchFamily="18" charset="0"/>
              <a:cs typeface="Arial" charset="0"/>
            </a:endParaRPr>
          </a:p>
          <a:p>
            <a:pPr algn="ctr">
              <a:tabLst>
                <a:tab pos="1162022" algn="l"/>
                <a:tab pos="2700271" algn="ctr"/>
                <a:tab pos="3838479" algn="l"/>
              </a:tabLst>
            </a:pPr>
            <a:endParaRPr lang="es-MX" sz="1400" b="1" dirty="0">
              <a:ea typeface="Times New Roman" pitchFamily="18" charset="0"/>
              <a:cs typeface="Arial" charset="0"/>
            </a:endParaRPr>
          </a:p>
          <a:p>
            <a:pPr algn="ctr">
              <a:tabLst>
                <a:tab pos="1162022" algn="l"/>
                <a:tab pos="2700271" algn="ctr"/>
                <a:tab pos="3838479" algn="l"/>
              </a:tabLst>
            </a:pPr>
            <a:endParaRPr lang="es-MX" sz="1400" b="1" dirty="0">
              <a:ea typeface="Times New Roman" pitchFamily="18" charset="0"/>
              <a:cs typeface="Arial" charset="0"/>
            </a:endParaRPr>
          </a:p>
          <a:p>
            <a:pPr algn="ctr" eaLnBrk="0" hangingPunct="0">
              <a:lnSpc>
                <a:spcPct val="150000"/>
              </a:lnSpc>
              <a:tabLst>
                <a:tab pos="1162022" algn="l"/>
                <a:tab pos="2700271" algn="ctr"/>
                <a:tab pos="3838479" algn="l"/>
              </a:tabLst>
            </a:pPr>
            <a:r>
              <a:rPr lang="es-MX" sz="2000" b="1" dirty="0" smtClean="0">
                <a:ea typeface="Times New Roman" pitchFamily="18" charset="0"/>
              </a:rPr>
              <a:t>INGENIERÍA </a:t>
            </a:r>
            <a:r>
              <a:rPr lang="es-MX" sz="2000" b="1" dirty="0">
                <a:ea typeface="Times New Roman" pitchFamily="18" charset="0"/>
              </a:rPr>
              <a:t>EN COMERCIO EXTERIOR Y NEGOCIACIÓN </a:t>
            </a:r>
            <a:r>
              <a:rPr lang="es-MX" sz="2000" b="1" dirty="0" smtClean="0">
                <a:ea typeface="Times New Roman" pitchFamily="18" charset="0"/>
              </a:rPr>
              <a:t>INTERNACIONAL</a:t>
            </a:r>
          </a:p>
          <a:p>
            <a:pPr algn="ctr" eaLnBrk="0" hangingPunct="0">
              <a:lnSpc>
                <a:spcPct val="150000"/>
              </a:lnSpc>
              <a:tabLst>
                <a:tab pos="1162022" algn="l"/>
                <a:tab pos="2700271" algn="ctr"/>
                <a:tab pos="3838479" algn="l"/>
              </a:tabLst>
            </a:pPr>
            <a:endParaRPr lang="es-MX" sz="2000" b="1" dirty="0" smtClean="0">
              <a:ea typeface="Times New Roman" pitchFamily="18" charset="0"/>
            </a:endParaRPr>
          </a:p>
          <a:p>
            <a:pPr algn="ctr"/>
            <a:r>
              <a:rPr lang="es-EC" sz="2000" b="1" i="1" dirty="0"/>
              <a:t>IMPLEMENTACIÓN DE UN MODELO DE FRANQUICIA PARA LA EMPRESA COCO Y </a:t>
            </a:r>
            <a:r>
              <a:rPr lang="es-EC" sz="2000" b="1" i="1" dirty="0" smtClean="0"/>
              <a:t>CAÑA</a:t>
            </a:r>
          </a:p>
          <a:p>
            <a:pPr algn="ctr"/>
            <a:endParaRPr lang="es-ES" sz="2000" i="1" dirty="0"/>
          </a:p>
          <a:p>
            <a:pPr algn="ctr" eaLnBrk="0" hangingPunct="0">
              <a:lnSpc>
                <a:spcPct val="150000"/>
              </a:lnSpc>
              <a:tabLst>
                <a:tab pos="1162022" algn="l"/>
                <a:tab pos="2700271" algn="ctr"/>
                <a:tab pos="3838479" algn="l"/>
              </a:tabLst>
            </a:pPr>
            <a:r>
              <a:rPr lang="es-MX" sz="2000" b="1" dirty="0" smtClean="0">
                <a:ea typeface="Times New Roman" pitchFamily="18" charset="0"/>
              </a:rPr>
              <a:t>Autor:</a:t>
            </a:r>
          </a:p>
          <a:p>
            <a:pPr algn="ctr" eaLnBrk="0" hangingPunct="0">
              <a:lnSpc>
                <a:spcPct val="150000"/>
              </a:lnSpc>
              <a:tabLst>
                <a:tab pos="1162022" algn="l"/>
                <a:tab pos="2700271" algn="ctr"/>
                <a:tab pos="3838479" algn="l"/>
              </a:tabLst>
            </a:pPr>
            <a:r>
              <a:rPr lang="es-MX" sz="2000" dirty="0" smtClean="0">
                <a:ea typeface="Times New Roman" pitchFamily="18" charset="0"/>
              </a:rPr>
              <a:t>Martín Romero</a:t>
            </a:r>
          </a:p>
          <a:p>
            <a:pPr algn="ctr" eaLnBrk="0" hangingPunct="0">
              <a:lnSpc>
                <a:spcPct val="150000"/>
              </a:lnSpc>
              <a:tabLst>
                <a:tab pos="1162022" algn="l"/>
                <a:tab pos="2700271" algn="ctr"/>
                <a:tab pos="3838479" algn="l"/>
              </a:tabLst>
            </a:pPr>
            <a:endParaRPr lang="es-MX" sz="2000" dirty="0" smtClean="0">
              <a:ea typeface="Times New Roman" pitchFamily="18" charset="0"/>
            </a:endParaRPr>
          </a:p>
          <a:p>
            <a:pPr algn="ctr" eaLnBrk="0" hangingPunct="0">
              <a:lnSpc>
                <a:spcPct val="150000"/>
              </a:lnSpc>
              <a:tabLst>
                <a:tab pos="1162022" algn="l"/>
                <a:tab pos="2700271" algn="ctr"/>
                <a:tab pos="3838479" algn="l"/>
              </a:tabLst>
            </a:pPr>
            <a:r>
              <a:rPr lang="es-ES" sz="2000" dirty="0" smtClean="0">
                <a:ea typeface="Times New Roman" pitchFamily="18" charset="0"/>
              </a:rPr>
              <a:t>Abril 2016</a:t>
            </a:r>
            <a:endParaRPr lang="es-MX" sz="2000" dirty="0">
              <a:ea typeface="Times New Roman" pitchFamily="18" charset="0"/>
            </a:endParaRPr>
          </a:p>
        </p:txBody>
      </p:sp>
      <p:pic>
        <p:nvPicPr>
          <p:cNvPr id="3074" name="Picture 2" descr="http://ciencia.espe.edu.ec/wp-content/themes/grandcollege/images/defaul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331168"/>
            <a:ext cx="5904656" cy="139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70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43607" y="193140"/>
            <a:ext cx="9802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5400" b="0" cap="none" spc="0" dirty="0" smtClean="0">
                <a:ln w="0"/>
                <a:solidFill>
                  <a:srgbClr val="4D5551"/>
                </a:solidFill>
                <a:effectLst/>
              </a:rPr>
              <a:t>MODELO DE LA FRANQUICIA</a:t>
            </a:r>
            <a:endParaRPr lang="es-EC" sz="5400" b="0" cap="none" spc="0" dirty="0">
              <a:ln w="0"/>
              <a:solidFill>
                <a:srgbClr val="4D5551"/>
              </a:solidFill>
              <a:effectLst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25679095"/>
              </p:ext>
            </p:extLst>
          </p:nvPr>
        </p:nvGraphicFramePr>
        <p:xfrm>
          <a:off x="1847528" y="111313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5243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:\Users\Martinfox\Desktop\Finl\Anexos\12873461_1716671568612701_741889035_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0"/>
            <a:ext cx="50878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C:\Users\Martinfox\Desktop\Finl\Anexos\12295002_1716671558612702_1342863439_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0"/>
            <a:ext cx="5596356" cy="3036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C:\Users\Martinfox\Desktop\Finl\Anexos\12722613_1716671541946037_1213065913_o(1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437" y="3315674"/>
            <a:ext cx="5606490" cy="3511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1935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43607" y="193140"/>
            <a:ext cx="9802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5400" b="0" cap="none" spc="0" dirty="0" smtClean="0">
                <a:ln w="0"/>
                <a:solidFill>
                  <a:srgbClr val="4D5551"/>
                </a:solidFill>
                <a:effectLst/>
              </a:rPr>
              <a:t>MODELO DE LA FRANQUICIA</a:t>
            </a:r>
            <a:endParaRPr lang="es-EC" sz="5400" b="0" cap="none" spc="0" dirty="0">
              <a:ln w="0"/>
              <a:solidFill>
                <a:srgbClr val="4D5551"/>
              </a:solidFill>
              <a:effectLst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11958078"/>
              </p:ext>
            </p:extLst>
          </p:nvPr>
        </p:nvGraphicFramePr>
        <p:xfrm>
          <a:off x="1847528" y="111313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5243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:\Users\Martinfox\Desktop\Finl\Anexos\12325524_1716671625279362_711219690_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809584"/>
            <a:ext cx="1872208" cy="1489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C:\Users\Martinfox\Desktop\Finl\Anexos\12722245_1716671641946027_866727271_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2528899"/>
            <a:ext cx="1872208" cy="149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C:\Users\Martinfox\Desktop\Finl\Anexos\12499451_1716671618612696_800952984_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7" y="809584"/>
            <a:ext cx="1907931" cy="1422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C:\Users\Martinfox\Desktop\Finl\Anexos\12675295_1716671631946028_360015975_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2528899"/>
            <a:ext cx="1907932" cy="149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C:\Users\Martinfox\Desktop\Finl\Anexos\939298_1716671621946029_397418525_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3" y="809583"/>
            <a:ext cx="1872207" cy="1430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C:\Users\Martinfox\Desktop\Finl\Anexos\12722631_1716671648612693_1475832675_o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2528900"/>
            <a:ext cx="1872207" cy="149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C:\Users\Martinfox\Desktop\Finl\Anexos\12499149_1716671598612698_1134049281_o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145" y="809583"/>
            <a:ext cx="1843248" cy="1489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C:\Users\Martinfox\Desktop\Finl\Anexos\12675108_1716671638612694_64503495_o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868" y="2528900"/>
            <a:ext cx="1814525" cy="149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C:\Users\Martinfox\Desktop\Finl\Anexos\12722722_1716671571946034_259468446_o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814031"/>
            <a:ext cx="1872208" cy="1512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C:\Users\Martinfox\Desktop\Finl\Anexos\P1090732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566" y="2560717"/>
            <a:ext cx="1835924" cy="143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C:\Users\Martinfox\Desktop\Finl\Anexos\IMG_3029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78" y="4581128"/>
            <a:ext cx="1888314" cy="1672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C:\Users\Martinfox\Desktop\Finl\Anexos\IMG_3034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7" y="4581129"/>
            <a:ext cx="1907932" cy="1672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 descr="C:\Users\Martinfox\Desktop\Finl\Anexos\IMG_3035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4581128"/>
            <a:ext cx="2016224" cy="1672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 descr="C:\Users\Martinfox\Desktop\Finl\Anexos\IMG_3038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910" y="4581128"/>
            <a:ext cx="1836484" cy="1672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 descr="C:\Users\Martinfox\Desktop\Finl\Anexos\12874366_1716671615279363_1975053845_o.jp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5" y="4547489"/>
            <a:ext cx="1872208" cy="1705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6512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43607" y="193140"/>
            <a:ext cx="9802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5400" b="0" cap="none" spc="0" dirty="0" smtClean="0">
                <a:ln w="0"/>
                <a:solidFill>
                  <a:srgbClr val="4D5551"/>
                </a:solidFill>
                <a:effectLst/>
              </a:rPr>
              <a:t>MODELO DE LA FRANQUICIA</a:t>
            </a:r>
            <a:endParaRPr lang="es-EC" sz="5400" b="0" cap="none" spc="0" dirty="0">
              <a:ln w="0"/>
              <a:solidFill>
                <a:srgbClr val="4D5551"/>
              </a:solidFill>
              <a:effectLst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50397536"/>
              </p:ext>
            </p:extLst>
          </p:nvPr>
        </p:nvGraphicFramePr>
        <p:xfrm>
          <a:off x="1847528" y="111313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5243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980728"/>
            <a:ext cx="7620000" cy="433120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487" y="980728"/>
            <a:ext cx="2815300" cy="2715982"/>
          </a:xfrm>
          <a:prstGeom prst="rect">
            <a:avLst/>
          </a:prstGeom>
        </p:spPr>
      </p:pic>
      <p:pic>
        <p:nvPicPr>
          <p:cNvPr id="1026" name="Picture 2" descr="http://www.tucamiseta.co/wp-content/uploads/2015/11/Camisetas-Polo-bordados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87" y="3774997"/>
            <a:ext cx="2815300" cy="153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1418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43607" y="193140"/>
            <a:ext cx="9802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5400" b="0" cap="none" spc="0" dirty="0" smtClean="0">
                <a:ln w="0"/>
                <a:solidFill>
                  <a:srgbClr val="4D5551"/>
                </a:solidFill>
                <a:effectLst/>
              </a:rPr>
              <a:t>MODELO DE LA FRANQUICIA</a:t>
            </a:r>
            <a:endParaRPr lang="es-EC" sz="5400" b="0" cap="none" spc="0" dirty="0">
              <a:ln w="0"/>
              <a:solidFill>
                <a:srgbClr val="4D5551"/>
              </a:solidFill>
              <a:effectLst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05333727"/>
              </p:ext>
            </p:extLst>
          </p:nvPr>
        </p:nvGraphicFramePr>
        <p:xfrm>
          <a:off x="1847528" y="111313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5243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ttps://fbcdn-sphotos-h-a.akamaihd.net/hphotos-ak-prn2/v/t1.0-9/10417453_319476284904328_2531108352464814348_n.jpg?oh=1a8306fa83115907e976570168c1a323&amp;oe=57277F53&amp;__gda__=1464190377_55279596bd9357823809beac29f752a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764704"/>
            <a:ext cx="6408712" cy="316835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29121074"/>
              </p:ext>
            </p:extLst>
          </p:nvPr>
        </p:nvGraphicFramePr>
        <p:xfrm>
          <a:off x="2063552" y="3645024"/>
          <a:ext cx="7704856" cy="2394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2174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43607" y="193140"/>
            <a:ext cx="9802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5400" b="0" cap="none" spc="0" dirty="0" smtClean="0">
                <a:ln w="0"/>
                <a:solidFill>
                  <a:srgbClr val="4D5551"/>
                </a:solidFill>
                <a:effectLst/>
              </a:rPr>
              <a:t>MODELO DE LA FRANQUICIA</a:t>
            </a:r>
            <a:endParaRPr lang="es-EC" sz="5400" b="0" cap="none" spc="0" dirty="0">
              <a:ln w="0"/>
              <a:solidFill>
                <a:srgbClr val="4D5551"/>
              </a:solidFill>
              <a:effectLst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81878698"/>
              </p:ext>
            </p:extLst>
          </p:nvPr>
        </p:nvGraphicFramePr>
        <p:xfrm>
          <a:off x="1847528" y="111313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5243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95188" y="309559"/>
            <a:ext cx="129614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dirty="0">
                <a:solidFill>
                  <a:schemeClr val="tx1"/>
                </a:solidFill>
              </a:rPr>
              <a:t>Trapiche</a:t>
            </a:r>
          </a:p>
        </p:txBody>
      </p:sp>
      <p:sp>
        <p:nvSpPr>
          <p:cNvPr id="5" name="4 Rectángulo"/>
          <p:cNvSpPr/>
          <p:nvPr/>
        </p:nvSpPr>
        <p:spPr>
          <a:xfrm>
            <a:off x="858144" y="3717032"/>
            <a:ext cx="129614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 smtClean="0">
              <a:solidFill>
                <a:schemeClr val="tx1"/>
              </a:solidFill>
            </a:endParaRP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Mesones </a:t>
            </a:r>
            <a:r>
              <a:rPr lang="es-EC" dirty="0">
                <a:solidFill>
                  <a:schemeClr val="tx1"/>
                </a:solidFill>
              </a:rPr>
              <a:t>de Madera</a:t>
            </a:r>
          </a:p>
          <a:p>
            <a:pPr lvl="0"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617188" y="3789040"/>
            <a:ext cx="129614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dirty="0">
                <a:solidFill>
                  <a:schemeClr val="tx1"/>
                </a:solidFill>
              </a:rPr>
              <a:t>Insumos de limpieza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617188" y="364150"/>
            <a:ext cx="129614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dirty="0">
                <a:solidFill>
                  <a:schemeClr val="tx1"/>
                </a:solidFill>
              </a:rPr>
              <a:t>Mesones de acero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615782" y="372118"/>
            <a:ext cx="129614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 smtClean="0">
              <a:solidFill>
                <a:schemeClr val="tx1"/>
              </a:solidFill>
            </a:endParaRP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Licuadoras</a:t>
            </a:r>
            <a:endParaRPr lang="es-EC" dirty="0">
              <a:solidFill>
                <a:schemeClr val="tx1"/>
              </a:solidFill>
            </a:endParaRPr>
          </a:p>
          <a:p>
            <a:pPr lvl="0"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9624392" y="3717032"/>
            <a:ext cx="129614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 smtClean="0">
              <a:solidFill>
                <a:schemeClr val="tx1"/>
              </a:solidFill>
            </a:endParaRP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Congelador </a:t>
            </a:r>
            <a:r>
              <a:rPr lang="es-EC" dirty="0">
                <a:solidFill>
                  <a:schemeClr val="tx1"/>
                </a:solidFill>
              </a:rPr>
              <a:t>de helados</a:t>
            </a:r>
          </a:p>
          <a:p>
            <a:pPr lvl="0"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667189" y="3717032"/>
            <a:ext cx="129614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dirty="0">
                <a:solidFill>
                  <a:schemeClr val="tx1"/>
                </a:solidFill>
              </a:rPr>
              <a:t>Congelador vertical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9624392" y="364150"/>
            <a:ext cx="129614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dirty="0">
                <a:solidFill>
                  <a:schemeClr val="tx1"/>
                </a:solidFill>
              </a:rPr>
              <a:t>Insumos de cocina</a:t>
            </a:r>
          </a:p>
        </p:txBody>
      </p:sp>
      <p:pic>
        <p:nvPicPr>
          <p:cNvPr id="14" name="13 Imagen" descr="C:\Users\Martinfox\Desktop\Nueva carpeta (2)\Anexos\P109076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5" t="15295" r="32412" b="1646"/>
          <a:stretch/>
        </p:blipFill>
        <p:spPr bwMode="auto">
          <a:xfrm>
            <a:off x="837770" y="1243782"/>
            <a:ext cx="1355403" cy="23292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15 Imagen" descr="http://www.cl.all.biz/img/cl/catalog/52048.jpe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1" b="4383"/>
          <a:stretch/>
        </p:blipFill>
        <p:spPr bwMode="auto">
          <a:xfrm>
            <a:off x="3022802" y="1340768"/>
            <a:ext cx="2304256" cy="1728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16 Imagen" descr="http://www.motociclo.com.uy/Files/Image/Product/1200x1200_P/635388726248735471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5" r="22464"/>
          <a:stretch/>
        </p:blipFill>
        <p:spPr bwMode="auto">
          <a:xfrm>
            <a:off x="6574246" y="1243782"/>
            <a:ext cx="1379215" cy="21156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://cocinandoconmispeques.weebly.com/uploads/4/7/5/4/47543857/5428630_or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1483692"/>
            <a:ext cx="2955622" cy="144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18 Imagen" descr="http://sandcoasttrading.com/trading/images/meson3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4" t="21812" r="4566"/>
          <a:stretch/>
        </p:blipFill>
        <p:spPr bwMode="auto">
          <a:xfrm>
            <a:off x="433821" y="4869160"/>
            <a:ext cx="2218878" cy="13783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AutoShape 4" descr="data:image/jpeg;base64,/9j/4AAQSkZJRgABAQAAAQABAAD/2wCEAAkGBxMTEhUSEhMWEhUVFhUXFxcYFhgYFRYYFxcYFhcVFRcYHSggGBolGxUVITEhJSkrLi4uGB8zODMtNygtLisBCgoKDg0OGxAQGy0lICUtLS0tLS0tLS0vLS0tLS0tLS0tLS0tLS0tLS0tLS0tLS0tLS0tLS0tLS0tLS0tLS0tLf/AABEIAMABBgMBEQACEQEDEQH/xAAcAAEAAQUBAQAAAAAAAAAAAAAABgIDBAUHAQj/xABCEAABAwEFBAYGCQMCBwAAAAABAAIDEQQFEiExBkFRYQcTInGBkRQyobHB0SNCUnKCkqKy8FNi4SQzQ2Nzs8LS8f/EABsBAQACAwEBAAAAAAAAAAAAAAABBQIDBAYH/8QAOREAAgEDAgQCBwgDAAIDAQAAAAECAwQRBSESMUFRE3EiYYGRobHRBhQVIzIzwfBCUuE0U2Jy8ST/2gAMAwEAAhEDEQA/AO4oAgCAIAgCAIAgCAIAgCAIAgCAIAgCAIAgCAIAgCAIAgCAIAgCAIAgCAIAgCAIAgCAIAgCAIAgCAIAgCAIAgCAIAgCAIAgCAIAgCAIAgCAIAgCAIAgCAIAgCAIAgCAIAgCAIAgCAIAgCAIAgCAIAgCAIAgCAIAgCAIAgCAIAgCAIAgCAIAgI/e+0ZhkczBiw0zrrUA/FUt1q/gVpUuDOMde6yWlrpyrwUuLGfqa0bc506n9X+FgtbX+nxOt6Ht+v4Eouy2dbE2SmHEDlrTMj4K3t63jU1UxjJTXFLwajhnkZS3GkIAgCAIAgCAIAgCAIAgCAIAgCAIAgCAIAgCAIAgCAIAgCAIAgOe7WP/ANRJ3t/Y1eL1P/zJ+z5I9Tpi/Ij7fmyOs1XOi2fI6Xsi+tlZyLh+on4r1mlyzbR9vzPIanHFzL2fI3DjkVYFeaSe+zGcLg1x/trT2lY8QLlmvhzzRsZ793nVE8gypLTIP6fiSFkRk1Vq2nMLiJrPIGCn0jGl8ela1aD7aLNQydVK1dWOYSjntnD+JubuvCKdgkie17TvBr4HmsWmtmaalOdOXDNYfrOOdIe1lsht08UcxaxjmBowtNAY2ONMQI1JVxa29OVJSa/uTlnNp4I03bK2E5zu8A1vtaAV0RtaX+pi5s7psLbXzWGCSRxe9wfUnU4Xubn4AKmu4KFaUVy/4bqbzHLN8uczCAIAgCAIAgCAIAgCAIAgCAIDDvG9YIBWaVkWTiMT2tJDczQE50W2lQqVXiEW/JEOSXM1dybXWe1SPjhcH4A04g4UOIkUHGlM+8LoubGpbwUp9TGNRSeEbr0gcvNcWTM968cvNRkkdeOI80yD3rgmRg59tXG5sziads4h3afBeP1KlKF1Jy67ry5fwep0ycZUUl02I8DmuVFv0Oh7CyVgcODz7QD816bSHmg12bPKaxHFdPuvqSF7agjiKK1KkjV5XE2GGWZr3yOjjke1shbgLmtLgHYWh1Kgb1CijZTip1FHu0jBtN4T9QDEQZSGPZGGljC1wHYLgTR4zNTlppWq11a1OjFyqSwl1MqdOHi8E845ZW5oL3v6Wy4XWqJ7Q7R8ThK2uuA4sOF3vpkSuay1C3vM+DLddHs/Py/rO5acqn7U/esfUuWDpAsrxhdIW/fYQfEtLgPNd/CzTPTLiPJZ8n/WbrZ90Ekhks8jWvOrmOBa/lI0Gju/UcVPibcLNTq1YR8OsnjpnmvJ9PLkRTb7Ya02i1y2iLA4PwEtLgMJDGtIz19XVbqetUKEfCmnldsfUrqu0ngj9j6NbaX9oRsHEyA+4FbF9obbklL3L6mptvbB2jZG6zZrJHAXYizFUjSrnFxA466rmncq4k6iWMnVTWIm5WBmaG/dq4LMcBJkk+w2mX3ycm+/ku+10+rXXEto93/Hc4rm+pUNnu+yI3Nt/PUYIGCvFznEd9AFZR0alj0pv4L6lW9bnhtU/wC+4tyba2vc2Jv4HfFyyWlW/d+9fQ5XrtfO0V8fqYFo2zttMpI2nkxvxqtv4bax5p+8yWsXDfT3El2Jv2aaJxmeHPa8itAKggEZDIakL57rt7Owv1CMsQa5NZ5PGz57+09DplV3NFylzTx/JL2uqKq2pVI1IKceTOlrB6thAQBAEAQBAEAQEX222PZbm4sbmysjlZHnSMmQDOQYSToMxou+yvpWzxjZtN99uxrnDiIPsjcEt2zuNrwQsdhYx5kjwyOzNGdrFpxAXZqF1C5gvDy8ZyscjCEHF5Z0Z2apDeU4VAKvFQALS0auHmpwZRhKTxFEB26v+Jz6ROxOADajQUJO/vWE9Mo3D4qq382eu0azqU6f5iws5wRN1vlIDmkGmooD7KKPwOzXR+8t3GC2Zttm9tprOdWuBNXNIoDuyI9U8+/LRddKxpUo8NNYK++0uFxv7v71OmXDtjZrT2cXVSZdh/Hg12jvfyWMqconmLrTa1DdrK7r+V0Lm2cjvRjCz17Q4QjkHeufBgctFStChCVWfKKyY6eo+Nxy5R39q5L2vBYxBrQ0aAUC+Z319VvajnN7dF0X/e7NsYpb9SH9IdldaI44I3AEO6wg1oci0VI01K9D9l7fHHXf/wBV83/BupXUKM8y7EKh2FtJOsf5j/6r1rqRN0tXof4p+5fUn1k6JIm0eLXM00BqGsBHjuWWTm/F6jWHFY9ZK7NZuriazG6TCA3E41c6gpiceJXmq74nKfdlFXnxycsYy+SPA+jlqi8SOc21ntAGVVb29xCHotnTGaRqdsL6dDARCR1rwaHXq2imKQjlUAc3BX2m0qdxUy94r4vov70Oe9u1Rp5ju3/cnLwymZc1zjUlxaSSTnWpNV6zLe2Njybqxby+L3/8NJNa5cRo5oz3CnxXTwxS5HbF03Hr7yt0zqVc8+we8FapzUFk1JRb2iW7uD5pGxNzL3ADPjvNOGqorzU1RpSqTwlFZZ1wo8clCCWWdr2d2Xis7KBznVoXbqmlPJeJr2tPVpRuqz2a2itsZ55fN7+R6S2pK1g4R59WSJraCgVnSpRpQUILZcjY3nc9WwgIAgCAIAgCAIDwlAcw21iF62yCwxPwtjD3yu1wsOEE04+qADvNSr60/wD4reVaa3eEl/fic0/TmoomtkuKKzQtjhxBjAAGudioNMqqkqVJVJOcubOhLCweZLAkrjCgHONtdo8MkkDDSho6ndx8VvpRWMs9dpFlFUo1X13IA+ap1W7iReuSLtntuE6qeNGmpiRXNaY3ca8gnGiIykihk2gBJz0I+G9ZKaM3Nc2dTskEkUDBNK6Z5BwlxrgblUN4aD+Upioxk3sfEvtRrCuauKC4YdMdcf5v1/69lvzZm3QZJHhhNWmuFxOYpqD9rKuvDevJal9moSqcdu+FN7r+V9Dr0PW6tVKjW3eNpd8dH9TUbTSshtjgTkWtw4e0aBoBLsPqmtdaV3K5o28KFNU4LCR6FLxE91n1tL5s9su0VmY4dbJ1YJAq8OaKnLUig1UtekaoW85brHvi/kzoFptQEbKEdsZEHKlBUg79Vovqzp0+Hq9jXUfCsMwJ5xx0VLKS9xzSZr5JlpcjXk8FrpvWSkRk1t6CCf8A3mB1BQOqQ4Ctci01pXcrKy1C4tX+TPHq5r3MwmozWJIit+2COBolhlLmVAcx1C5tdCCAKiuXivaaPrcryp4NaKUsbNdcd0VlzZQxxQI8JGGuI4eetar00uLoc8abwimODrThY7F/Oaq7nxZPGMGTlGkuKRPth9k5IgbS9o0OHPtU3uApv93evB/ailcVaXhUsYW8vXjovn5l/o0IfvS67Ly7+3p6vM6HdtoBaG/wqm+z2owlTVtLaSzj1rmW1em08mcvUHOEAQBAEAQBAEAQGl2wvZtmsksjjmWljBvc94Ia0Dea7uS67Kg61eMVy5vyXMwqS4Y5NP0Z7KmxWfHKPp5qOk3lgHqx14ipJ5nkF0ape/eauI/pXL193/ehhRp8C35kkv21tis8sr/VYxx1oSdwB4k0Hiq+nBzkorqbZS4VlnPBt01jGdZC7EWNcaPade/NWP4XNt4kvj9Dj++x2ymeN6RYnVYyF+Ig0q5oFaHfqpek1Vu5L4/QffYdn8Pqczv23+kWiWYtw43E4a1pupWgrpwXFVo+HNwfQ+haZJStKbXYwaLFJHbhFTVKBnXZYzM4MBw1cGjKpc5xoA0VFczRYyqY2Ry3F2qPJZJhefR3aLLELSHNkERa+RtaODGkFxAoQaAEkYt29YOpIpquqyuKc6KWHJNLzawjbx23FTPKlAuyMs7nw+dOUfRl02Lj5Gu34T/MxwUvD2CWHxLZlp8TDmXh3Mip9qxUF3M5Tm+bbKmNa01aQa8B7wssIyp16tGanSk0+62aNmHvYxtaBhNWgAYQSBWgGgNK04gqk1yLdNS54fM9fQ1ird0Erlen0l/svX6136ryLwtFW1Xm87HRCWUWXynkhmWJJXcvL/KyRBgSuPH2LamYM0e0wPo7z939wV5oE8X8Pb8ma6i9Egkkhwuz3j4r6dncRS2Jp0X3c2a0MDyMOdQTm6mdANacSqjVbp0KeUt3t5Z/uxirRXE8T/Svj6vqd5aKZDIBeVLtLGyNVJAYn4mglla5fVrqKcF5C806raXkbqhFyjnLS5rvt8jsjUVSHDJ7m1C9cnlZOQ9UgIAgCAIAgCAICiSNrqYgHUIIqK0IzBFd4UptcgVqAQrpddILvJYKtEkfWcmZ0PdjwLv01w+8LiOe6UvDeDjL7V1nary8hQexemaS2RTrKKLPJR7T/cPejWUyTClyc4cHH3rzd+sV37PkfSdCnmxp+1fFmVddiM8rIWuYx0hwhzyQ2p0BIB1OWmpC5W8Is61VUoObTeOx0S8+i6NtnxRWn6VoBeZCBDQCryMLcTRvqa6eI1eJuUVLWpOpiUdnyxz9Rz64bb1FqgkxZRzsJO7CHgu13FtfNJLYsrmnx0pLG7R9OPaCCCKgihG4g61WJ43OD56Ntms00ln6l8scUj2NcAa4WuLWkE5OFAFlGUo8kc2saXp13+dGtGE3vJZTTfrXNPuT+ybOPfGx5lYzE1rsLg7E2oBwuA3jQrbxy7Hm3oO/7q+JH7dMIpzCSHAGmPRuYroe1y0U8UjKWhU4UnUdxHK/x3y/4L1lOIVpTMjlks4PJ56pFQ2Mua1O6rDXIVI9/wDO9aL6KlbTz2Jt6k1UjHO2f7/fWZ12SYowea8Zg9fayzDJeeoOosvWSIMZ7VmjEje19oLIg0fWdQ01LQCSO7TNek+zNCNW6cpL9KyvNkPoiDuibRxod2VXZe32r6InukblyNvs7eLoJInsqwtLSXAEEtxCoOdXNy8VpuqUalOSaJhJpn0uvEHeEAQBAEAQBAEAQBAEAQBARXpKtYZYZIyATP8ARNrkM6uNT91rqc6LtsKXiVl6tznuanBTZwSWzmI0OWi9UsYKnPEyyJFJOCiR3aceJr5rzuprFf2I979nJ5skuzZOOjbZIWtxnfIWNhkZQAAlzhR+ZOg089yrZyxsdOqXzorw0ua/4dgvOxMmilhJIErHsJGoDwWkjnmtJ5mnNwmpLo8nANutnhYbR1IeZGuY17SRQ0cXNIPOrSs85R6i0uncU+JrD5HU7Tf5tTG9sxxYGZZh0ji0F2LkDlTkt9OGFlnyvWdQcqs6EJYUcrbq/oamONmpoOdM1vwjzPpPmeySNOryfNNiczfVlrDDz/KFjiJkuJdWHTNAwsB8cvIKcpciOHuWZz9Ge4+5aLv/AMefkyaf7q9hs7gNYvFeLZ62zfoGXIVidhjukClENlsuqpIIVttLWRjOALvM03b+yvc/ZSjinOr3ePd/+kLdkYPqnTzPs+S9h1Ny5HlnIy0yG4EmvjofYs5LYg+prC/FGx3FjT5gFeCksSaLEvrEBAEAQBAEAQBAEAQBAEBBel+dhsRhJ+ke9haBqA01LuQ3eKstLpylW4lyRyXdSMYYfNnC3scMnEnvXpmVsWnyKWrFsywUOOZ8FRasvTi/Uey+zc/yJx7M7D0Mg+izGhoZsvBja894VPPmNZadZeX8snod3+RWJUHHOm9hFqhk3OhwjvY9xPse1M4LrS6iVOUeuf4NhE/sgcl2rkfHaqzNtntUISR4UIewQjIQlblUjuwe4+5arn9mXkyKa/MXsNzsoRgNRXNebsKcJ1JcSzseqsnhG9MjfshWfDDsWWUai9gMQoAMtyq9RpxjOLisZRrnzMFpXAjA57fFp6yeV+4HCMwMm5aeFar6po9t4FnTh1ay/buTDuayU9g13lWq3kbehYikNM6nKmug+XJbWjE+p7qbSCIHdGwfpC8DU/U/MsVyMpYEhAEAQBAEAQBAEAQBAaDaXaRlmGBtHzEZN3MH2n8uA1PtXZa2cqzy9o/3kc1xcqksLmcpvvaUBzi49dK7UnMDv4Abmhehp0FFJLZFU5OTy9yE2uYucXHUmpXSjKKwWmhQzIszHteCptXW0Wen+zk8eJHyZ3Poqs+G7oyRTG6R36i0exoVHInUZcVw/Z8iWNGag4Dn3TVdBlssc7RUwvz+5JkT+YM9qhrPI7bCpw1XHuvijU2Z3ZXbHkfLa0cSK6rI1lQcgyegqCdjxxUjBQ89k+K0XH7UvJmUViojd7IMc5riAaVpXdXgqHToS4pSxtg9LZRk4m/6kqy4GWSRq79s720dTs6V79FX6jTliMsbJGFSLW5o7da8Eb3/AGWuPkKrhtaPi1oU+7S+Jqycw6wgfNfYaa2NkVsZM7CWgAVWKfpZNj5GRdFiiLwLQ8sFRk0Yic95rQLOo58OYLJisZ3O97N32OzZpT2wAI37pW07P4qea8hdWzX5kOXVdmd0J9GSVcBsCAIAgCAIAgCAIAgNNtdfQsdlknyxCjWA6F7jRteQ1PIFb7aj41VQNVapwQcj58vHaKWSvaNXElz/AKzidTVetjTjBYSKdQcnmRqmFZNmeAVARW1QyCyIHSSsjYKveQxo4kkAKq1ZflLzL3RKqp1Jt/6/I+k7rsIggjhbpGxrBzwilfHVeeYqTc5OT6mS7I+XuQwPZrM2Vjo3irXtLSDvBFCFKY8jl95Xa6zSmJ2Y+o77Tdx79xXTTlk8Rf2sqNRp8uhj4ltycHCehyMJI9xoQ10PC5DKKwW5HUaVpr/ty8mZwj6aJrsG/wD0o+8/3qusV+SvN/M9Zp/7XvJGXhde537Gr2ldWB/cPeFzXUc0JGFZ+izmO0topA/mKeZAXLolPjvqfn/DK/qQiCFz3MYwYnOIaBxJNAPMr6fKcYRcpPCR0xWdiYx7FW/DTqHV+8wAfqVN+PadF71F7n9De7eq1yL8WwFsFD1JJ5vjA/cpf2o0/wD9nwf0MPulbsTOzXJa3RNZJExhboRJUjmCBUdyqp67YKTcZN5/+J0KhUxhr4k2ueaURNbaKGQZEtNQ4bnHIUPFUtbUrXjbp5x5HRGnLG5mekDmtH4nS6Jk+GyuOQFdNC5jWzgiUWitdBiEAQBAEAQBAc26dpKWKFvG0D2RSfNWek/vPy/lHPcr0PacQavRZODBeYoMWVIQe4slAR0non2ROIW+YUyPUNPA5GU94qByJPBUWp3Kk/Dj05ljbQaWTqBzICpzoKZfWPegKmFSDX7R3YLTERo9ubTz+R0WUXhnDfWquKeOvQ5jmCQciKgjeCNQupPKPHShwvD5glSY4AKZIcSqqlDDwWbQ7IrXVWYNGyCzJMmWzzWxQsZWppU95zKijbeFTUS9t6sVHCNu6QcVPAzs8RGJbntexzCciElQU4uL6mMq0Wmmco2qlOAt5geRXJoNFwv+GXNJmmm03sae43UnhOlJYz5PBXt7xcVvUS/1l8mdcH6S80fR8VoFBVfFq9WEX6RfxTZV6S1c33umZeGx6W1He013Hhs89NCj79DsPCZ56cFH4hHoifCKobbVwA3ldthfOVeKiubMKlPEWbheyOMIAgCAIAgCA5d09O/09mH/ADnHyYR8VaaT+6/I57n9Jxhq9AcDL7FDMSooQb/Ya4PTbU1jh9FH25eYByZ+I5dwcuO+ufBp5XN8jfQp8cjvNQ0ADIDIAaCmgC8s3ksihshBqEJKalCD0OQguByyRDOc7b2XqrRjGTZRX8Qyd8D4lb4SweY1S34avEuvzNJ1wW3iRU8LLjY3EVDTTjTJZqEmspDhZbbIsUGsHh9YfzTNbaUeKSRK2TZnWeYjMGi72skRlw8i4+1u+0fMqOBGTqz7mNJOd5Ky4THib5si+1ByHOh8slyUqPBqKqLrH4/3BcWEsxx2NNYn0cHfZIPiNF6SrHNJx7os6fPJ3m77xbJBHIDk5oPjvHmvh2q20oVeDsegozyslTraOKrPu0jfxItOvFv2h5qVaz7EcaLL74jGr2jxCy+5TfQjxEUm/Ih/xG/mCyVjUf8AiT4iK7HtHZ8bR10dainaGvDVd1lY1oVoy4Xz7GqrVXAyYw3kD6wp3aL3Lh2KGlqMH+tYMyOUHQgrHB3wqQn+llagzCAIAgCA5P0+O+jsg/vmPk1nzVrpP65eRzXX6Ucfar44WZDFBielQQdj6KbuEVi60jtTuLz90dlg7qAn8S85qVXjrY7bFlbxxDPcl5NVXnQehCAgBKEGnvC/Y4ZWxOJxuaXAUNCAaa8Vuo03Ulwo0XFWNGHHI1V+SR2kASA0YS4UNK5UIJ4fJWULDlxM8/d38aqxw8jVsbGz1GNbzpU+ZzXfTtacOSKuVWUuRTNIStzisYNbWTQOGFxHAqilHhk0bmsrJU09rw+S6bb9Zgl6JmQuXdg1N4Z68pghlhxUmcUR7af1WnmR5j/C1tYqQZbWD3kaCz6FXlTki4gi8++JAxrA97QwEANe4DWugOq87d6RTrVXU239WTshVaWDeWO7XyRse6aQ42tdm47xWmqqZWVOEmkl7itratKE3HHI3Nh2DZMM7RI08Mj4VUOglyRyrWZylhJF93RjZx61of4BvyRUzGWsVI82viW3bAWNv15XeLR8FkqRplrdTp8iux7LWaORrg0nCa5uOo00UqkjXPWLjHMmYvd1NaLZwoq3d1ehtdmLU582Zr2StdVJLYt9DqTnXfE87EtXOesCAIAgCA5D0+uzsg/6x/7YVvpK9KT8jluuSOTtCuzhZeYoIPZdFDCO/bMsw2OztG6GL9gXkq7zVk/Wy2gsRRs1qMz1AeoQW5HIQQDbthEkMo+q/C7uf/kLbbz4KqZpuafHSki5ZZNF6RPKPITjhluZtCQt6eUc+MPBbUGTxyNPebaPrxHuVPdxxUz3NkeRjxv7Xh8lla/r9gxiJnQvXeaJFTnIQkWXFSZ4yR/aQ9gfe+BWmo8OHmWdhzfkaGE9k96up9C5hyM+y7MyzxCVrgGkuFKEkUNM/JVF1fxozcGi0trKVaKkng3933s2ENs87XMwBrQ+hLXUAAPJUkrhSk2VGoaLVjNyjvkmV0WhrgC0hwOhBqPYtikmeYr284S9JF+1zZlDkdOTkzAntjR6zgPEUWPEjohbTfJGttO0UDNZBUbhmfILF1Ed1PTK8/8AFmNDtGZTSzwTzngyMnz4LF1kdcNCm/1NInGwAtnXVmsroIywnE/WtRQU1B1WuU+ItbPTo20uJPJ0JYFiEAQBAEBxvp5dWayjhHKfNzfkrjSv8vZ/Jx3XQ5eArk4y6wIzET6HuWDMkd/2edWywEb4Yv2BeTqr8yXmy2j+lGxC1mRUEIBQFtwUkEW2xsnWQyN4tNO8Zj2hR1ySR+57TjjY7iAvSW8+KCZ5G7p8FRxM+0jfxC6YvY4ZLcsFSSay+29kO4H3/wAC4L2PopmymsvBp4ZO14fJaLX9ZscfRNlA/RWBztFZcg4cllzkMsYNHf57A+8PcVzXLxwef8M77Jek/Ij8RyI5q9zmKLmHI6NsA4GzgHTE/wDcV5XVf337Pkeh095or2kgt93Quq17Q4cCAqhlvGDnHcjM9wthOOyySRGtSMVW+R8NarKNRo4brSaVZbpGFLBapCS+0EV3NAA5aLN1mzgpfZ6jDml8yhmzLXf7jnvP9xWDmyxp6bRibiyXJZ26xMcf7gHe9Y8TOuFtTjyR0XYNrQHhrWtb2cmgAcNAs4FbqMUsYJathWBAEAQBAEBxjp0B9Js/DqnU78efw81daUvRl7Diu+aOaAK2OMusCApkWLJR2fo5t4lsMWecYMZ5YDQfpwnxXmb2HDWfr3LOi8wRK6b1ymwraEB5RSC29CDTX3QNJPAhQyUc92ddhMkX2Hmnccx71cafUzDBQ6rSxNSXUkLxVvd7laR5lFNGK5ZMIwrezExzeI9q0148UGjOG0kyMwO7XgVW2r9M65LY2MEi72zma3LplUjhZ42zyOza0kcaZeajjXczVNrdoWnZ10raF2E1rpl5+K5q68RL1PPzX8nTbyUWR29tlLRDV4wyM5GjvynXwVjRvoNKMti4p4fIydib2MTy11cFRi/sJNK92WardWt8vxY9Sys7nwpKEup0K8LS0E1I8wvPtbnqKdZKBp7Te0Q9aRo8QnCzGVzBdTXvv2zg/wC43z+SnhZpd5T7ll+1VnGWIu7mn5KeBmt39NHp2ri3B5rwYVPhtmL1GmiedFl/tlkliwPYcLSC5tA7WoB45LYqUorLRX3V5TrNJM6ShzBAEAQBAEBE+kO4harMW4Mb25sP1mnfQ894W+3rypT4kYVIKawzg1rumeIkPhlbTjG6nnSiv4XdKSzxFdKjNPkWA8jiPMLZ40H1XvMPDl2+BbklJ4nzKxdWPdEqnLt8CY9Fd6uitDoHBwZMKtJaQBI0aVpTNtfyjiqrUOCaUk90dlBSXM7DE5VR0l4DmpBSUBS5o3lSQRjau0UYSsJEnOLmtFLSa/8AEFa8abvJd1hLhngqr5eJScuzJjCagjkr1PqeckuhiSLazXExZarCXI2x3NZHcMxfiAAaa0qc6Hl5Ki8aNKq99i2p2NarDaPte3/TYQ7OP+3Q8hl51Wz8Qj2Oj8Gm1+pZ8ig3e+B4MgxtJpkT50+a3QuYVk1B4ZyVrKpbNOotn2JxcfVGH1yKk18TUdkqvq13CeGW1vaRq0spvc9vWyRMbjLwADmQAP8A4sJXuxsp6WuIh+0NpYYTggkcAQcRGZpnQYvgptriVSqlnB1Ts4UYZIhdtsjfankMEeNjRhoRUgurXFqaUV48KCg3nmVd4pcKkujNzadl4iMRLzUnV5p3U4LkjZU2c09UrLCMduzcA+oPMn4rZ9zproa/xCq+pdFyxDLA3yCy+7U10Rj98qv/ACZeZd7Bo0DuAWapRXJGt15vmy62zDgs1FGt1GyW7CNpaGdzv2lc94l4TOnT2/HR0xUp6MIAgCAIAgKXtqgMaSxApkYLDrrbwU5IwWn3OzgPJMjBjy3Cw7qHdy5qGyS3JFIz6heOLSPaCQsN0Cj0s745B+A/BOIjB76Uf6cn5T8U4hgoktD90T/0j/yU59QwRy/rkntILT2GnUDNx5V3e1Rh5IksrBDL3uB9lDJS2gY9uddA44Sfat1KfDNM5ZUfQlHujfRWlrQHPc1g/ucB7yvQqpHB5h0pSlsjBtN6NLsMDH2h27CCGeLiPcColcLBtp2Em/SZfsd3WxxxPibGOGpp46+xcVW5ztk7IWTi8pEnsMrHNDSMDm5EEV9hzVXVoZ3iy8o3eFiaLtoMTNXkng0UJ+K1K1k36TNsr+CWILL9RiTWR0xGGLA0V9YGpJ355ropxhS/SzirupcNca2RnWKARsLZI3E6VbXPRa6lKNSWcm+jXqUYcOMlJdD/AE5TSm408Mlj9zj/ALfEz/Ep/wDrfuMS9B1oaGRya1Jdi0AOVCKLONCNN5zkxd3UrbOLSNDfGypmZ2XFrwcTHb2n4hbnN42MOHo+TNTPfQhjEdo+jmaSHNoTpTtCn1TULto3kMelzKq406o5+hyNXLtVAMqk/hPxWbvqZjHTKpbG0mL1IpHdwr7lqd/Hsb46XLq0XmWy1v8AUsUx72OA86LB3/ZGxaWusjKhsN6PNG2Ijm5zR73BYu+n0RmtNp9WSnYi4b0jtUck7Yo4mk4xiBcRhIAABOdSFpqXU5rDOilZUqcuJczq4XOdR6gCAIAgCAIAgCAIDyiA8LAgKepCjAPOoCYB51ATAHo44KQY9ou5jxhc0OB1BAI8ihGDXHZOyE19HjHc0D3LYqslyZqdGEuaM6zXPEwUYwN7godST5mUaUVyRfNjbwWOTLhRZmuuN2Tmhw5gH3pkcKPI7sY3RoHcFA4UXhZAhOCr0UIMHnooUE4PfRBwUjBQ6wt4KckYMG2bOwSkGWGOQjQuY1xHdUZKCUVQ3BA31YmN7mNHuCAym3cwbghGC4LG3ggwVts4G5CS41lEBWgCAIAgCAIAgCAIAgCAIAgCAIAgCAIAgCAIAgCAIAgCAIAgCAIAgCAtS2gNNDXyQFv05laZ/lPCtUBULW3n5FAUm3M5/lKAvxvqKjegP//Z"/>
          <p:cNvSpPr>
            <a:spLocks noChangeAspect="1" noChangeArrowheads="1"/>
          </p:cNvSpPr>
          <p:nvPr/>
        </p:nvSpPr>
        <p:spPr bwMode="auto">
          <a:xfrm>
            <a:off x="155575" y="-1889125"/>
            <a:ext cx="538162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0" name="AutoShape 6" descr="data:image/jpeg;base64,/9j/4AAQSkZJRgABAQAAAQABAAD/2wCEAAkGBxMTEhUSEhMWEhUVFhUXFxcYFhgYFRYYFxcYFhcVFRcYHSggGBolGxUVITEhJSkrLi4uGB8zODMtNygtLisBCgoKDg0OGxAQGy0lICUtLS0tLS0tLS0vLS0tLS0tLS0tLS0tLS0tLS0tLS0tLS0tLS0tLS0tLS0tLS0tLS0tLf/AABEIAMABBgMBEQACEQEDEQH/xAAcAAEAAQUBAQAAAAAAAAAAAAAABgIDBAUHAQj/xABCEAABAwEFBAYGCQMCBwAAAAABAAIDEQQFEiExBkFRYQcTInGBkRQyobHB0SNCUnKCkqKy8FNi4SQzQ2Nzs8LS8f/EABsBAQACAwEBAAAAAAAAAAAAAAABBQIDBAYH/8QAOREAAgEDAgQCBwgDAAIDAQAAAAECAwQRBSESMUFRE3EiYYGRobHRBhQVIzIzwfBCUuE0U2Jy8ST/2gAMAwEAAhEDEQA/AO4oAgCAIAgCAIAgCAIAgCAIAgCAIAgCAIAgCAIAgCAIAgCAIAgCAIAgCAIAgCAIAgCAIAgCAIAgCAIAgCAIAgCAIAgCAIAgCAIAgCAIAgCAIAgCAIAgCAIAgCAIAgCAIAgCAIAgCAIAgCAIAgCAIAgCAIAgCAIAgCAIAgCAIAgCAIAgCAIAgI/e+0ZhkczBiw0zrrUA/FUt1q/gVpUuDOMde6yWlrpyrwUuLGfqa0bc506n9X+FgtbX+nxOt6Ht+v4Eouy2dbE2SmHEDlrTMj4K3t63jU1UxjJTXFLwajhnkZS3GkIAgCAIAgCAIAgCAIAgCAIAgCAIAgCAIAgCAIAgCAIAgCAIAgOe7WP/ANRJ3t/Y1eL1P/zJ+z5I9Tpi/Ij7fmyOs1XOi2fI6Xsi+tlZyLh+on4r1mlyzbR9vzPIanHFzL2fI3DjkVYFeaSe+zGcLg1x/trT2lY8QLlmvhzzRsZ793nVE8gypLTIP6fiSFkRk1Vq2nMLiJrPIGCn0jGl8ela1aD7aLNQydVK1dWOYSjntnD+JubuvCKdgkie17TvBr4HmsWmtmaalOdOXDNYfrOOdIe1lsht08UcxaxjmBowtNAY2ONMQI1JVxa29OVJSa/uTlnNp4I03bK2E5zu8A1vtaAV0RtaX+pi5s7psLbXzWGCSRxe9wfUnU4Xubn4AKmu4KFaUVy/4bqbzHLN8uczCAIAgCAIAgCAIAgCAIAgCAIDDvG9YIBWaVkWTiMT2tJDczQE50W2lQqVXiEW/JEOSXM1dybXWe1SPjhcH4A04g4UOIkUHGlM+8LoubGpbwUp9TGNRSeEbr0gcvNcWTM968cvNRkkdeOI80yD3rgmRg59tXG5sziads4h3afBeP1KlKF1Jy67ry5fwep0ycZUUl02I8DmuVFv0Oh7CyVgcODz7QD816bSHmg12bPKaxHFdPuvqSF7agjiKK1KkjV5XE2GGWZr3yOjjke1shbgLmtLgHYWh1Kgb1CijZTip1FHu0jBtN4T9QDEQZSGPZGGljC1wHYLgTR4zNTlppWq11a1OjFyqSwl1MqdOHi8E845ZW5oL3v6Wy4XWqJ7Q7R8ThK2uuA4sOF3vpkSuay1C3vM+DLddHs/Py/rO5acqn7U/esfUuWDpAsrxhdIW/fYQfEtLgPNd/CzTPTLiPJZ8n/WbrZ90Ekhks8jWvOrmOBa/lI0Gju/UcVPibcLNTq1YR8OsnjpnmvJ9PLkRTb7Ya02i1y2iLA4PwEtLgMJDGtIz19XVbqetUKEfCmnldsfUrqu0ngj9j6NbaX9oRsHEyA+4FbF9obbklL3L6mptvbB2jZG6zZrJHAXYizFUjSrnFxA466rmncq4k6iWMnVTWIm5WBmaG/dq4LMcBJkk+w2mX3ycm+/ku+10+rXXEto93/Hc4rm+pUNnu+yI3Nt/PUYIGCvFznEd9AFZR0alj0pv4L6lW9bnhtU/wC+4tyba2vc2Jv4HfFyyWlW/d+9fQ5XrtfO0V8fqYFo2zttMpI2nkxvxqtv4bax5p+8yWsXDfT3El2Jv2aaJxmeHPa8itAKggEZDIakL57rt7Owv1CMsQa5NZ5PGz57+09DplV3NFylzTx/JL2uqKq2pVI1IKceTOlrB6thAQBAEAQBAEAQEX222PZbm4sbmysjlZHnSMmQDOQYSToMxou+yvpWzxjZtN99uxrnDiIPsjcEt2zuNrwQsdhYx5kjwyOzNGdrFpxAXZqF1C5gvDy8ZyscjCEHF5Z0Z2apDeU4VAKvFQALS0auHmpwZRhKTxFEB26v+Jz6ROxOADajQUJO/vWE9Mo3D4qq382eu0azqU6f5iws5wRN1vlIDmkGmooD7KKPwOzXR+8t3GC2Zttm9tprOdWuBNXNIoDuyI9U8+/LRddKxpUo8NNYK++0uFxv7v71OmXDtjZrT2cXVSZdh/Hg12jvfyWMqconmLrTa1DdrK7r+V0Lm2cjvRjCz17Q4QjkHeufBgctFStChCVWfKKyY6eo+Nxy5R39q5L2vBYxBrQ0aAUC+Z319VvajnN7dF0X/e7NsYpb9SH9IdldaI44I3AEO6wg1oci0VI01K9D9l7fHHXf/wBV83/BupXUKM8y7EKh2FtJOsf5j/6r1rqRN0tXof4p+5fUn1k6JIm0eLXM00BqGsBHjuWWTm/F6jWHFY9ZK7NZuriazG6TCA3E41c6gpiceJXmq74nKfdlFXnxycsYy+SPA+jlqi8SOc21ntAGVVb29xCHotnTGaRqdsL6dDARCR1rwaHXq2imKQjlUAc3BX2m0qdxUy94r4vov70Oe9u1Rp5ju3/cnLwymZc1zjUlxaSSTnWpNV6zLe2Njybqxby+L3/8NJNa5cRo5oz3CnxXTwxS5HbF03Hr7yt0zqVc8+we8FapzUFk1JRb2iW7uD5pGxNzL3ADPjvNOGqorzU1RpSqTwlFZZ1wo8clCCWWdr2d2Xis7KBznVoXbqmlPJeJr2tPVpRuqz2a2itsZ55fN7+R6S2pK1g4R59WSJraCgVnSpRpQUILZcjY3nc9WwgIAgCAIAgCAIDwlAcw21iF62yCwxPwtjD3yu1wsOEE04+qADvNSr60/wD4reVaa3eEl/fic0/TmoomtkuKKzQtjhxBjAAGudioNMqqkqVJVJOcubOhLCweZLAkrjCgHONtdo8MkkDDSho6ndx8VvpRWMs9dpFlFUo1X13IA+ap1W7iReuSLtntuE6qeNGmpiRXNaY3ca8gnGiIykihk2gBJz0I+G9ZKaM3Nc2dTskEkUDBNK6Z5BwlxrgblUN4aD+Upioxk3sfEvtRrCuauKC4YdMdcf5v1/69lvzZm3QZJHhhNWmuFxOYpqD9rKuvDevJal9moSqcdu+FN7r+V9Dr0PW6tVKjW3eNpd8dH9TUbTSshtjgTkWtw4e0aBoBLsPqmtdaV3K5o28KFNU4LCR6FLxE91n1tL5s9su0VmY4dbJ1YJAq8OaKnLUig1UtekaoW85brHvi/kzoFptQEbKEdsZEHKlBUg79Vovqzp0+Hq9jXUfCsMwJ5xx0VLKS9xzSZr5JlpcjXk8FrpvWSkRk1t6CCf8A3mB1BQOqQ4Ctci01pXcrKy1C4tX+TPHq5r3MwmozWJIit+2COBolhlLmVAcx1C5tdCCAKiuXivaaPrcryp4NaKUsbNdcd0VlzZQxxQI8JGGuI4eetar00uLoc8abwimODrThY7F/Oaq7nxZPGMGTlGkuKRPth9k5IgbS9o0OHPtU3uApv93evB/ailcVaXhUsYW8vXjovn5l/o0IfvS67Ly7+3p6vM6HdtoBaG/wqm+z2owlTVtLaSzj1rmW1em08mcvUHOEAQBAEAQBAEAQGl2wvZtmsksjjmWljBvc94Ia0Dea7uS67Kg61eMVy5vyXMwqS4Y5NP0Z7KmxWfHKPp5qOk3lgHqx14ipJ5nkF0ape/eauI/pXL193/ehhRp8C35kkv21tis8sr/VYxx1oSdwB4k0Hiq+nBzkorqbZS4VlnPBt01jGdZC7EWNcaPade/NWP4XNt4kvj9Dj++x2ymeN6RYnVYyF+Ig0q5oFaHfqpek1Vu5L4/QffYdn8Pqczv23+kWiWYtw43E4a1pupWgrpwXFVo+HNwfQ+haZJStKbXYwaLFJHbhFTVKBnXZYzM4MBw1cGjKpc5xoA0VFczRYyqY2Ry3F2qPJZJhefR3aLLELSHNkERa+RtaODGkFxAoQaAEkYt29YOpIpquqyuKc6KWHJNLzawjbx23FTPKlAuyMs7nw+dOUfRl02Lj5Gu34T/MxwUvD2CWHxLZlp8TDmXh3Mip9qxUF3M5Tm+bbKmNa01aQa8B7wssIyp16tGanSk0+62aNmHvYxtaBhNWgAYQSBWgGgNK04gqk1yLdNS54fM9fQ1ird0Erlen0l/svX6136ryLwtFW1Xm87HRCWUWXynkhmWJJXcvL/KyRBgSuPH2LamYM0e0wPo7z939wV5oE8X8Pb8ma6i9Egkkhwuz3j4r6dncRS2Jp0X3c2a0MDyMOdQTm6mdANacSqjVbp0KeUt3t5Z/uxirRXE8T/Svj6vqd5aKZDIBeVLtLGyNVJAYn4mglla5fVrqKcF5C806raXkbqhFyjnLS5rvt8jsjUVSHDJ7m1C9cnlZOQ9UgIAgCAIAgCAICiSNrqYgHUIIqK0IzBFd4UptcgVqAQrpddILvJYKtEkfWcmZ0PdjwLv01w+8LiOe6UvDeDjL7V1nary8hQexemaS2RTrKKLPJR7T/cPejWUyTClyc4cHH3rzd+sV37PkfSdCnmxp+1fFmVddiM8rIWuYx0hwhzyQ2p0BIB1OWmpC5W8Is61VUoObTeOx0S8+i6NtnxRWn6VoBeZCBDQCryMLcTRvqa6eI1eJuUVLWpOpiUdnyxz9Rz64bb1FqgkxZRzsJO7CHgu13FtfNJLYsrmnx0pLG7R9OPaCCCKgihG4g61WJ43OD56Ntms00ln6l8scUj2NcAa4WuLWkE5OFAFlGUo8kc2saXp13+dGtGE3vJZTTfrXNPuT+ybOPfGx5lYzE1rsLg7E2oBwuA3jQrbxy7Hm3oO/7q+JH7dMIpzCSHAGmPRuYroe1y0U8UjKWhU4UnUdxHK/x3y/4L1lOIVpTMjlks4PJ56pFQ2Mua1O6rDXIVI9/wDO9aL6KlbTz2Jt6k1UjHO2f7/fWZ12SYowea8Zg9fayzDJeeoOosvWSIMZ7VmjEje19oLIg0fWdQ01LQCSO7TNek+zNCNW6cpL9KyvNkPoiDuibRxod2VXZe32r6InukblyNvs7eLoJInsqwtLSXAEEtxCoOdXNy8VpuqUalOSaJhJpn0uvEHeEAQBAEAQBAEAQBAEAQBARXpKtYZYZIyATP8ARNrkM6uNT91rqc6LtsKXiVl6tznuanBTZwSWzmI0OWi9UsYKnPEyyJFJOCiR3aceJr5rzuprFf2I979nJ5skuzZOOjbZIWtxnfIWNhkZQAAlzhR+ZOg089yrZyxsdOqXzorw0ua/4dgvOxMmilhJIErHsJGoDwWkjnmtJ5mnNwmpLo8nANutnhYbR1IeZGuY17SRQ0cXNIPOrSs85R6i0uncU+JrD5HU7Tf5tTG9sxxYGZZh0ji0F2LkDlTkt9OGFlnyvWdQcqs6EJYUcrbq/oamONmpoOdM1vwjzPpPmeySNOryfNNiczfVlrDDz/KFjiJkuJdWHTNAwsB8cvIKcpciOHuWZz9Ge4+5aLv/AMefkyaf7q9hs7gNYvFeLZ62zfoGXIVidhjukClENlsuqpIIVttLWRjOALvM03b+yvc/ZSjinOr3ePd/+kLdkYPqnTzPs+S9h1Ny5HlnIy0yG4EmvjofYs5LYg+prC/FGx3FjT5gFeCksSaLEvrEBAEAQBAEAQBAEAQBAEBBel+dhsRhJ+ke9haBqA01LuQ3eKstLpylW4lyRyXdSMYYfNnC3scMnEnvXpmVsWnyKWrFsywUOOZ8FRasvTi/Uey+zc/yJx7M7D0Mg+izGhoZsvBja894VPPmNZadZeX8snod3+RWJUHHOm9hFqhk3OhwjvY9xPse1M4LrS6iVOUeuf4NhE/sgcl2rkfHaqzNtntUISR4UIewQjIQlblUjuwe4+5arn9mXkyKa/MXsNzsoRgNRXNebsKcJ1JcSzseqsnhG9MjfshWfDDsWWUai9gMQoAMtyq9RpxjOLisZRrnzMFpXAjA57fFp6yeV+4HCMwMm5aeFar6po9t4FnTh1ay/buTDuayU9g13lWq3kbehYikNM6nKmug+XJbWjE+p7qbSCIHdGwfpC8DU/U/MsVyMpYEhAEAQBAEAQBAEAQBAaDaXaRlmGBtHzEZN3MH2n8uA1PtXZa2cqzy9o/3kc1xcqksLmcpvvaUBzi49dK7UnMDv4Abmhehp0FFJLZFU5OTy9yE2uYucXHUmpXSjKKwWmhQzIszHteCptXW0Wen+zk8eJHyZ3Poqs+G7oyRTG6R36i0exoVHInUZcVw/Z8iWNGag4Dn3TVdBlssc7RUwvz+5JkT+YM9qhrPI7bCpw1XHuvijU2Z3ZXbHkfLa0cSK6rI1lQcgyegqCdjxxUjBQ89k+K0XH7UvJmUViojd7IMc5riAaVpXdXgqHToS4pSxtg9LZRk4m/6kqy4GWSRq79s720dTs6V79FX6jTliMsbJGFSLW5o7da8Eb3/AGWuPkKrhtaPi1oU+7S+Jqycw6wgfNfYaa2NkVsZM7CWgAVWKfpZNj5GRdFiiLwLQ8sFRk0Yic95rQLOo58OYLJisZ3O97N32OzZpT2wAI37pW07P4qea8hdWzX5kOXVdmd0J9GSVcBsCAIAgCAIAgCAIAgNNtdfQsdlknyxCjWA6F7jRteQ1PIFb7aj41VQNVapwQcj58vHaKWSvaNXElz/AKzidTVetjTjBYSKdQcnmRqmFZNmeAVARW1QyCyIHSSsjYKveQxo4kkAKq1ZflLzL3RKqp1Jt/6/I+k7rsIggjhbpGxrBzwilfHVeeYqTc5OT6mS7I+XuQwPZrM2Vjo3irXtLSDvBFCFKY8jl95Xa6zSmJ2Y+o77Tdx79xXTTlk8Rf2sqNRp8uhj4ltycHCehyMJI9xoQ10PC5DKKwW5HUaVpr/ty8mZwj6aJrsG/wD0o+8/3qusV+SvN/M9Zp/7XvJGXhde537Gr2ldWB/cPeFzXUc0JGFZ+izmO0topA/mKeZAXLolPjvqfn/DK/qQiCFz3MYwYnOIaBxJNAPMr6fKcYRcpPCR0xWdiYx7FW/DTqHV+8wAfqVN+PadF71F7n9De7eq1yL8WwFsFD1JJ5vjA/cpf2o0/wD9nwf0MPulbsTOzXJa3RNZJExhboRJUjmCBUdyqp67YKTcZN5/+J0KhUxhr4k2ueaURNbaKGQZEtNQ4bnHIUPFUtbUrXjbp5x5HRGnLG5mekDmtH4nS6Jk+GyuOQFdNC5jWzgiUWitdBiEAQBAEAQBAc26dpKWKFvG0D2RSfNWek/vPy/lHPcr0PacQavRZODBeYoMWVIQe4slAR0non2ROIW+YUyPUNPA5GU94qByJPBUWp3Kk/Dj05ljbQaWTqBzICpzoKZfWPegKmFSDX7R3YLTERo9ubTz+R0WUXhnDfWquKeOvQ5jmCQciKgjeCNQupPKPHShwvD5glSY4AKZIcSqqlDDwWbQ7IrXVWYNGyCzJMmWzzWxQsZWppU95zKijbeFTUS9t6sVHCNu6QcVPAzs8RGJbntexzCciElQU4uL6mMq0Wmmco2qlOAt5geRXJoNFwv+GXNJmmm03sae43UnhOlJYz5PBXt7xcVvUS/1l8mdcH6S80fR8VoFBVfFq9WEX6RfxTZV6S1c33umZeGx6W1He013Hhs89NCj79DsPCZ56cFH4hHoifCKobbVwA3ldthfOVeKiubMKlPEWbheyOMIAgCAIAgCA5d09O/09mH/ADnHyYR8VaaT+6/I57n9Jxhq9AcDL7FDMSooQb/Ya4PTbU1jh9FH25eYByZ+I5dwcuO+ufBp5XN8jfQp8cjvNQ0ADIDIAaCmgC8s3ksihshBqEJKalCD0OQguByyRDOc7b2XqrRjGTZRX8Qyd8D4lb4SweY1S34avEuvzNJ1wW3iRU8LLjY3EVDTTjTJZqEmspDhZbbIsUGsHh9YfzTNbaUeKSRK2TZnWeYjMGi72skRlw8i4+1u+0fMqOBGTqz7mNJOd5Ky4THib5si+1ByHOh8slyUqPBqKqLrH4/3BcWEsxx2NNYn0cHfZIPiNF6SrHNJx7os6fPJ3m77xbJBHIDk5oPjvHmvh2q20oVeDsegozyslTraOKrPu0jfxItOvFv2h5qVaz7EcaLL74jGr2jxCy+5TfQjxEUm/Ih/xG/mCyVjUf8AiT4iK7HtHZ8bR10dainaGvDVd1lY1oVoy4Xz7GqrVXAyYw3kD6wp3aL3Lh2KGlqMH+tYMyOUHQgrHB3wqQn+llagzCAIAgCA5P0+O+jsg/vmPk1nzVrpP65eRzXX6Ucfar44WZDFBielQQdj6KbuEVi60jtTuLz90dlg7qAn8S85qVXjrY7bFlbxxDPcl5NVXnQehCAgBKEGnvC/Y4ZWxOJxuaXAUNCAaa8Vuo03Ulwo0XFWNGHHI1V+SR2kASA0YS4UNK5UIJ4fJWULDlxM8/d38aqxw8jVsbGz1GNbzpU+ZzXfTtacOSKuVWUuRTNIStzisYNbWTQOGFxHAqilHhk0bmsrJU09rw+S6bb9Zgl6JmQuXdg1N4Z68pghlhxUmcUR7af1WnmR5j/C1tYqQZbWD3kaCz6FXlTki4gi8++JAxrA97QwEANe4DWugOq87d6RTrVXU239WTshVaWDeWO7XyRse6aQ42tdm47xWmqqZWVOEmkl7itratKE3HHI3Nh2DZMM7RI08Mj4VUOglyRyrWZylhJF93RjZx61of4BvyRUzGWsVI82viW3bAWNv15XeLR8FkqRplrdTp8iux7LWaORrg0nCa5uOo00UqkjXPWLjHMmYvd1NaLZwoq3d1ehtdmLU582Zr2StdVJLYt9DqTnXfE87EtXOesCAIAgCA5D0+uzsg/6x/7YVvpK9KT8jluuSOTtCuzhZeYoIPZdFDCO/bMsw2OztG6GL9gXkq7zVk/Wy2gsRRs1qMz1AeoQW5HIQQDbthEkMo+q/C7uf/kLbbz4KqZpuafHSki5ZZNF6RPKPITjhluZtCQt6eUc+MPBbUGTxyNPebaPrxHuVPdxxUz3NkeRjxv7Xh8lla/r9gxiJnQvXeaJFTnIQkWXFSZ4yR/aQ9gfe+BWmo8OHmWdhzfkaGE9k96up9C5hyM+y7MyzxCVrgGkuFKEkUNM/JVF1fxozcGi0trKVaKkng3933s2ENs87XMwBrQ+hLXUAAPJUkrhSk2VGoaLVjNyjvkmV0WhrgC0hwOhBqPYtikmeYr284S9JF+1zZlDkdOTkzAntjR6zgPEUWPEjohbTfJGttO0UDNZBUbhmfILF1Ed1PTK8/8AFmNDtGZTSzwTzngyMnz4LF1kdcNCm/1NInGwAtnXVmsroIywnE/WtRQU1B1WuU+ItbPTo20uJPJ0JYFiEAQBAEBxvp5dWayjhHKfNzfkrjSv8vZ/Jx3XQ5eArk4y6wIzET6HuWDMkd/2edWywEb4Yv2BeTqr8yXmy2j+lGxC1mRUEIBQFtwUkEW2xsnWQyN4tNO8Zj2hR1ySR+57TjjY7iAvSW8+KCZ5G7p8FRxM+0jfxC6YvY4ZLcsFSSay+29kO4H3/wAC4L2PopmymsvBp4ZO14fJaLX9ZscfRNlA/RWBztFZcg4cllzkMsYNHf57A+8PcVzXLxwef8M77Jek/Ij8RyI5q9zmKLmHI6NsA4GzgHTE/wDcV5XVf337Pkeh095or2kgt93Quq17Q4cCAqhlvGDnHcjM9wthOOyySRGtSMVW+R8NarKNRo4brSaVZbpGFLBapCS+0EV3NAA5aLN1mzgpfZ6jDml8yhmzLXf7jnvP9xWDmyxp6bRibiyXJZ26xMcf7gHe9Y8TOuFtTjyR0XYNrQHhrWtb2cmgAcNAs4FbqMUsYJathWBAEAQBAEBxjp0B9Js/DqnU78efw81daUvRl7Diu+aOaAK2OMusCApkWLJR2fo5t4lsMWecYMZ5YDQfpwnxXmb2HDWfr3LOi8wRK6b1ymwraEB5RSC29CDTX3QNJPAhQyUc92ddhMkX2Hmnccx71cafUzDBQ6rSxNSXUkLxVvd7laR5lFNGK5ZMIwrezExzeI9q0148UGjOG0kyMwO7XgVW2r9M65LY2MEi72zma3LplUjhZ42zyOza0kcaZeajjXczVNrdoWnZ10raF2E1rpl5+K5q68RL1PPzX8nTbyUWR29tlLRDV4wyM5GjvynXwVjRvoNKMti4p4fIydib2MTy11cFRi/sJNK92WardWt8vxY9Sys7nwpKEup0K8LS0E1I8wvPtbnqKdZKBp7Te0Q9aRo8QnCzGVzBdTXvv2zg/wC43z+SnhZpd5T7ll+1VnGWIu7mn5KeBmt39NHp2ri3B5rwYVPhtmL1GmiedFl/tlkliwPYcLSC5tA7WoB45LYqUorLRX3V5TrNJM6ShzBAEAQBAEBE+kO4harMW4Mb25sP1mnfQ894W+3rypT4kYVIKawzg1rumeIkPhlbTjG6nnSiv4XdKSzxFdKjNPkWA8jiPMLZ40H1XvMPDl2+BbklJ4nzKxdWPdEqnLt8CY9Fd6uitDoHBwZMKtJaQBI0aVpTNtfyjiqrUOCaUk90dlBSXM7DE5VR0l4DmpBSUBS5o3lSQRjau0UYSsJEnOLmtFLSa/8AEFa8abvJd1hLhngqr5eJScuzJjCagjkr1PqeckuhiSLazXExZarCXI2x3NZHcMxfiAAaa0qc6Hl5Ki8aNKq99i2p2NarDaPte3/TYQ7OP+3Q8hl51Wz8Qj2Oj8Gm1+pZ8ig3e+B4MgxtJpkT50+a3QuYVk1B4ZyVrKpbNOotn2JxcfVGH1yKk18TUdkqvq13CeGW1vaRq0spvc9vWyRMbjLwADmQAP8A4sJXuxsp6WuIh+0NpYYTggkcAQcRGZpnQYvgptriVSqlnB1Ts4UYZIhdtsjfankMEeNjRhoRUgurXFqaUV48KCg3nmVd4pcKkujNzadl4iMRLzUnV5p3U4LkjZU2c09UrLCMduzcA+oPMn4rZ9zproa/xCq+pdFyxDLA3yCy+7U10Rj98qv/ACZeZd7Bo0DuAWapRXJGt15vmy62zDgs1FGt1GyW7CNpaGdzv2lc94l4TOnT2/HR0xUp6MIAgCAIAgKXtqgMaSxApkYLDrrbwU5IwWn3OzgPJMjBjy3Cw7qHdy5qGyS3JFIz6heOLSPaCQsN0Cj0s745B+A/BOIjB76Uf6cn5T8U4hgoktD90T/0j/yU59QwRy/rkntILT2GnUDNx5V3e1Rh5IksrBDL3uB9lDJS2gY9uddA44Sfat1KfDNM5ZUfQlHujfRWlrQHPc1g/ucB7yvQqpHB5h0pSlsjBtN6NLsMDH2h27CCGeLiPcColcLBtp2Em/SZfsd3WxxxPibGOGpp46+xcVW5ztk7IWTi8pEnsMrHNDSMDm5EEV9hzVXVoZ3iy8o3eFiaLtoMTNXkng0UJ+K1K1k36TNsr+CWILL9RiTWR0xGGLA0V9YGpJ355ropxhS/SzirupcNca2RnWKARsLZI3E6VbXPRa6lKNSWcm+jXqUYcOMlJdD/AE5TSm408Mlj9zj/ALfEz/Ep/wDrfuMS9B1oaGRya1Jdi0AOVCKLONCNN5zkxd3UrbOLSNDfGypmZ2XFrwcTHb2n4hbnN42MOHo+TNTPfQhjEdo+jmaSHNoTpTtCn1TULto3kMelzKq406o5+hyNXLtVAMqk/hPxWbvqZjHTKpbG0mL1IpHdwr7lqd/Hsb46XLq0XmWy1v8AUsUx72OA86LB3/ZGxaWusjKhsN6PNG2Ijm5zR73BYu+n0RmtNp9WSnYi4b0jtUck7Yo4mk4xiBcRhIAABOdSFpqXU5rDOilZUqcuJczq4XOdR6gCAIAgCAIAgCAIDyiA8LAgKepCjAPOoCYB51ATAHo44KQY9ou5jxhc0OB1BAI8ihGDXHZOyE19HjHc0D3LYqslyZqdGEuaM6zXPEwUYwN7godST5mUaUVyRfNjbwWOTLhRZmuuN2Tmhw5gH3pkcKPI7sY3RoHcFA4UXhZAhOCr0UIMHnooUE4PfRBwUjBQ6wt4KckYMG2bOwSkGWGOQjQuY1xHdUZKCUVQ3BA31YmN7mNHuCAym3cwbghGC4LG3ggwVts4G5CS41lEBWgCAIAgCAIAgCAIAgCAIAgCAIAgCAIAgCAIAgCAIAgCAIAgCAIAgCAtS2gNNDXyQFv05laZ/lPCtUBULW3n5FAUm3M5/lKAvxvqKjegP//Z"/>
          <p:cNvSpPr>
            <a:spLocks noChangeAspect="1" noChangeArrowheads="1"/>
          </p:cNvSpPr>
          <p:nvPr/>
        </p:nvSpPr>
        <p:spPr bwMode="auto">
          <a:xfrm>
            <a:off x="307975" y="-1736725"/>
            <a:ext cx="538162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2" name="21 Imagen" descr="http://insumosindustrialescleanpoint.com/imagenes-gde/limpieza-hogar4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" t="13526" r="8495" b="7729"/>
          <a:stretch/>
        </p:blipFill>
        <p:spPr bwMode="auto">
          <a:xfrm>
            <a:off x="3376021" y="4962092"/>
            <a:ext cx="1951037" cy="11925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22 Imagen" descr="http://image.made-in-china.com/2f0j10vSeQsZiRrrcj/-Congelador-vertical-de-la-exhibici-n-de-la-sola-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9" t="2174" r="28502" b="1208"/>
          <a:stretch/>
        </p:blipFill>
        <p:spPr bwMode="auto">
          <a:xfrm>
            <a:off x="6647513" y="4571095"/>
            <a:ext cx="1335496" cy="19745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23 Imagen" descr="http://img.archiexpo.es/images_ae/photo-m/10918-1648355.jpg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2" b="8095"/>
          <a:stretch/>
        </p:blipFill>
        <p:spPr bwMode="auto">
          <a:xfrm>
            <a:off x="9272339" y="4724920"/>
            <a:ext cx="2000250" cy="1666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85488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54106398"/>
              </p:ext>
            </p:extLst>
          </p:nvPr>
        </p:nvGraphicFramePr>
        <p:xfrm>
          <a:off x="670445" y="1965292"/>
          <a:ext cx="5501555" cy="3265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redondeado 3"/>
          <p:cNvSpPr/>
          <p:nvPr/>
        </p:nvSpPr>
        <p:spPr>
          <a:xfrm>
            <a:off x="5048931" y="1966954"/>
            <a:ext cx="2592288" cy="792088"/>
          </a:xfrm>
          <a:prstGeom prst="roundRect">
            <a:avLst/>
          </a:prstGeom>
          <a:solidFill>
            <a:srgbClr val="5EBE8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Comercialización</a:t>
            </a:r>
            <a:endParaRPr lang="es-EC" dirty="0">
              <a:solidFill>
                <a:schemeClr val="tx1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8648430" y="1966954"/>
            <a:ext cx="2592288" cy="2870140"/>
            <a:chOff x="7104112" y="2875471"/>
            <a:chExt cx="2592288" cy="287014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ángulo redondeado 4"/>
            <p:cNvSpPr/>
            <p:nvPr/>
          </p:nvSpPr>
          <p:spPr>
            <a:xfrm>
              <a:off x="7104112" y="2875471"/>
              <a:ext cx="2592288" cy="792088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>
                  <a:solidFill>
                    <a:schemeClr val="tx1"/>
                  </a:solidFill>
                </a:rPr>
                <a:t>Marca-Nombre</a:t>
              </a:r>
              <a:endParaRPr lang="es-EC" dirty="0">
                <a:solidFill>
                  <a:schemeClr val="tx1"/>
                </a:solidFill>
              </a:endParaRPr>
            </a:p>
          </p:txBody>
        </p:sp>
        <p:sp>
          <p:nvSpPr>
            <p:cNvPr id="6" name="Rectángulo redondeado 5"/>
            <p:cNvSpPr/>
            <p:nvPr/>
          </p:nvSpPr>
          <p:spPr>
            <a:xfrm>
              <a:off x="7104112" y="3914497"/>
              <a:ext cx="2592288" cy="792088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>
                  <a:solidFill>
                    <a:schemeClr val="tx1"/>
                  </a:solidFill>
                </a:rPr>
                <a:t>Know-How</a:t>
              </a:r>
            </a:p>
          </p:txBody>
        </p:sp>
        <p:sp>
          <p:nvSpPr>
            <p:cNvPr id="7" name="Rectángulo redondeado 6"/>
            <p:cNvSpPr/>
            <p:nvPr/>
          </p:nvSpPr>
          <p:spPr>
            <a:xfrm>
              <a:off x="7104112" y="4953523"/>
              <a:ext cx="2592288" cy="792088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>
                  <a:solidFill>
                    <a:schemeClr val="tx1"/>
                  </a:solidFill>
                </a:rPr>
                <a:t>Capacitación-Asistencia</a:t>
              </a:r>
              <a:endParaRPr lang="es-EC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Rectángulo redondeado 7"/>
          <p:cNvSpPr/>
          <p:nvPr/>
        </p:nvSpPr>
        <p:spPr>
          <a:xfrm>
            <a:off x="654326" y="5773664"/>
            <a:ext cx="2592288" cy="792088"/>
          </a:xfrm>
          <a:prstGeom prst="roundRect">
            <a:avLst/>
          </a:prstGeom>
          <a:solidFill>
            <a:srgbClr val="5EBE8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Pago inicial - Royalties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9" name="Flecha curvada hacia la izquierda 8"/>
          <p:cNvSpPr/>
          <p:nvPr/>
        </p:nvSpPr>
        <p:spPr>
          <a:xfrm rot="5400000">
            <a:off x="2882185" y="3761684"/>
            <a:ext cx="966035" cy="225877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1" name="Flecha curvada hacia la izquierda 10"/>
          <p:cNvSpPr/>
          <p:nvPr/>
        </p:nvSpPr>
        <p:spPr>
          <a:xfrm rot="16200000">
            <a:off x="2882184" y="1148199"/>
            <a:ext cx="966035" cy="225877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4" name="Flecha derecha 13"/>
          <p:cNvSpPr/>
          <p:nvPr/>
        </p:nvSpPr>
        <p:spPr>
          <a:xfrm>
            <a:off x="7822000" y="2147207"/>
            <a:ext cx="648072" cy="43158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50" name="Picture 2" descr="http://altonivel.impresionesaerea.netdna-cdn.com/images/Estructura_V3/Entrepreneur/PlanesdeNegocio/Franquicia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582" y="4600978"/>
            <a:ext cx="2868013" cy="1939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4117542" y="193140"/>
            <a:ext cx="4455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5400" b="0" cap="none" spc="0" dirty="0" smtClean="0">
                <a:ln w="0"/>
                <a:solidFill>
                  <a:srgbClr val="4D5551"/>
                </a:solidFill>
                <a:effectLst/>
              </a:rPr>
              <a:t>FRANQUICIA</a:t>
            </a:r>
            <a:endParaRPr lang="es-EC" sz="5400" b="0" cap="none" spc="0" dirty="0">
              <a:ln w="0"/>
              <a:solidFill>
                <a:srgbClr val="4D555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8051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43607" y="193140"/>
            <a:ext cx="9802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5400" b="0" cap="none" spc="0" dirty="0" smtClean="0">
                <a:ln w="0"/>
                <a:solidFill>
                  <a:srgbClr val="4D5551"/>
                </a:solidFill>
                <a:effectLst/>
              </a:rPr>
              <a:t>MODELO DE LA FRANQUICIA</a:t>
            </a:r>
            <a:endParaRPr lang="es-EC" sz="5400" b="0" cap="none" spc="0" dirty="0">
              <a:ln w="0"/>
              <a:solidFill>
                <a:srgbClr val="4D5551"/>
              </a:solidFill>
              <a:effectLst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70086829"/>
              </p:ext>
            </p:extLst>
          </p:nvPr>
        </p:nvGraphicFramePr>
        <p:xfrm>
          <a:off x="1847528" y="111313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5243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jorconsalud.com/wp-content/uploads/2014/01/Lavar-las-man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764704"/>
            <a:ext cx="23812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MTEhUTExMVFRUWGBUYFxgYFRgVFxcYGBUXFhcXGBYYHSggGBolGxcXITEhJSkrLi4uFx8zODMtNygtLisBCgoKDg0OGhAQGy0lHyU1Ly8wLS0tOC0vLy0tLS0tLy01LS0tNS0tMi0tLS4tLS4tLS0tLS0tLS0uLS0tNS0tLf/AABEIAM0A9gMBIgACEQEDEQH/xAAcAAEAAQUBAQAAAAAAAAAAAAAABQIDBAYHAQj/xABDEAABAwIDBQQFCAkEAwEAAAABAAIRAyEEBTESQVFhcQYigZETMqGx8AcjQlJicsHRFDNDY4KSsuHxFVNzokSU0iX/xAAaAQEAAgMBAAAAAAAAAAAAAAAAAwQBAgUG/8QAKxEAAgIBAwMCBgIDAAAAAAAAAAECAxESITEEE0EiUQUUMmGR0RWhgeHw/9oADAMBAAIRAxEAPwDuKIiALzaExvXjnKliAuIiIAiIgCIiAIqSV5fjKArReAr1AEREAREQBEXhKAOdFyvVbc5XAgCIiAIiIAiLwlAeoqL8V6CgKkREAVLivSrbQgAEq4AgC9QBERAEREAQoiAobovZSIQBAGhVIiAIiIAiIgCtkrx5uq2tQBrVUiIAiIgCIiAKneql4QgPCUhAqkAREQBERAEREAREQBERAEREAREQBERAFbrVg0fgvatTZErXc2zHZm91JXW5shutVaKsxxLqkgNJibg6HgALyqstzotOxXIAsA463APfi3Kf8rTMqz8uxL6cE90utuAIDpjTUaqaxLHObtAMi3ecYaBOpvcDWN8Qr0qUlpZy4dTJvWjekWqZNnhY3YqSZLvRkgjuzADpA8LRulUZ3nJY0u2yOhhVPl5asHQ+bhp1I25FB9js2dicPtuu5rnMJ0mIIPkR5KcUMo6XhliMlKKaCIiwbBERAEREAREQBERAEREAREQBERAEREARF490AnhdAeqPzfG+jDZ0dIVupjXbjuMCOH4KjGuZVZ6Oq2xvIEwY1gz+KmhDDTfBWst1Rai9zAo49pcCx0k7gfeeH5LPGYubBIBaSbmxA4zwWt4uhXw3epUaVSlHrUWhpP3xcjwsruEzGnUd33bLjEUz61t190796tyqUllbo58OolF6ZbP+v9k7jceDJ0i11zztfnIAIBk7ua315B11O5RNTs9QNaniDTBdTcHATDSR6st0kGD4BKZRh4Nr4yt2zt5L/wAn/Zj9GoF9YTXrgGpP0W7qfhv59AmY4E0X7IJFNxkGxi9xffpfotgGZsjeHfV4nqoDtDiu6SSNrdwHLooqnN2NvyT9RGtVJLwWsdhWuEm4treY0J3kDdxJlaLn+FxFSoyjS2nhzgwcnmTBIAFhqRpBnRbfgMcKjARvHiOMcCqa1DZu0wR6pFiOEHd4Kysx2KTUbFk2bI8LRwVBlDbHcHePFxu5x4SfZCl2OBAIMg3BGhC5TnnaA06ey4Q479x/utz+Tuq5+ApOdvNSOnpHf3VO6nTHU3uzodP1GubglskbKiIqxdCIiAIiIAiIgCIiAIiIAi8leoAixHYySQ2LW8l5+ku5Fb6GR9yJmIsRmObMOt7llgrVprk3Uk+AqXtkEHQiFUiwZNUfU9BU2KgIJ9V5PccPs8Dxb/lZVGttaC29xsPCdeqmsbhGVWGnUaHNOoPvBFweYuFpmO7O1cM70lImtT4Pl1Rg5HePjmrlc4z2lszm3VTq3isx/tfs2BtoLTHTTyWr47JK7CXUniq0yTSrX1MnYqat6GyksvzMPEyPDgpRtYEKROVbNMQtRq2EzgNIZUD6Lj9Crdp+5U0PgfBTf+oiIkT8aD49i9xtBlQFrmhwOoIBHkVqmY5BVpHaw7i5v+24yRyaTqOR81ItE+diF9yr6d0bJth3T4+JUN2iwdV7D6N0kfRO/wAeKjcDnxDtioC1w1BBBHUG6naWJDhMjzA9630yreSPuV3Jxf6Nf7E5biAx9SoQ1jqga1h9fa+m6NwHd119+4V8EQL36a+CxcPVDSHTv10BAEkyRcAbxZSrcTtAHSVHZOTeSaqEUsGoZxkvpGlj4veGi48z/wBpE8FvfZrF0nUWU6Q2fRta3YOrQBA6i2qg8XodkDiXOMMbzPE+K12lVqOft0XuaBMVNCdx2GaAcyL+1azr7kTau3sy2WTqqKCybtA2pDasNfoDo13TgeSnVQlFxeGdSE4zWYhERam4REQBEVJddAVIiIAqXFVKk6oDyOS9FkKAIDWc6yauyoa2FdtA3fRcYniabtx5HzGis5b2gY/umQ4EgtNnAjUEcQtuWk9uuzjyf0vC7LKrL1Rp6RgFzYXcB5joFYrsz6ZlS2lx9Vf4JDG1wRIKt5Bm+zUFF57rvUJ3O4dD7+q1zK8wdUYC686FMawxI1Hs4FWXUmtLKyvedSOmrEq45o6LGyXMP0jDzMPgtfydGvQ2PitXbjqm270jGsDHAVC58ukXDGMF4Oo4zKrVU6m0/BZv6nQoteTc6eNYd8TuNlTi6h2bWJsOXNa/Rx21OyNLcSSdBA569FlUH2EPmJ4R0A4LLpwzC6nKNWzzKKmH2q1Azvcw3niRz5KCwfbLaOybO3g2PlwXQsZSc8RI/Bcx7Xdkasl7KZO+WXPkL+xX6pqSxLBy76tMswyk/b9G45fnDCPWUmzFArh2GzSrRMPlwHg4LoXZLN2Vh3X7R4QZHUfnCSri1lGYW2ReJbr3Nox2WUqwh7QY0Ojh0cLhVZfkwp2bVqRw7h9pbKyaTbK+HQoNcksFntQk9TW5hPwhc/acZFp57N2tH2Qbk7zG4ALJDbawBqSYVFfFAKKr4pz3bH0Jv9p31fujfxPtxuzb0xLGKrHEEgy3DsO+xe4H+lXHiBpA3Dksiu5rQLAncI38uEcVjwdXGXHyHIKSJDIxy1S2V9oXUYbUlzJgfWHGOIAv5KJrva1u2+YmABq931W8Tz0CstpuJlwBqGIaPVpt1AJ9vE62WZRUlhmsLJQeYnTaFZr2hzSC06EK4udZHnD6L5bL6R9bcHHe9mgAEa7xc7it/wAJiWVGh7HBzToQufbU4P7HVpvVi+5eRFQ5yiJw9y8YEa1XEAREQBeEL1EBSGqpEQBERAaFUy8Ua1SkBDQZaN2y64jpceC9rYVbB2gpgPpv4gtPhBHvKxIBCvxsbimc2VSUmiIyiu/D1NoXa6zm8RuPUKYzzDUMS0VGyKzR3HAQ61w102LZ/so+u0Ar2jVhJLL1LkRxpcHujU8VmRY7YxIxLOTSzZdxMiNqeEqWwvajD2ANQAaD0Wg/hJUlmdNlVpZUaHA7iJXPc7yKtQJdQeXM+o47UdCbhWItSW6Kc4SreYv8nScPnDHCQbcwR01CrOKad/xp+a4zS7SvYYdLDz081L5d2pg949E7UXwzC6ixfXE6FmWT4fED52m1/OIcOjhceagsF8n9KlXZWo1qtPZcCW91wcN7TYWIteV5g+1LDqVO4TOGO+kFq4TRJC2uRPCkALLHrLyljAQsXGY5oCgSeS03HBiY1yjmuIIi0acoSrjwSrT8SFYSKkpF9uJvdXXVgGlzp2RrGpJ0a3i4/GiwmOBtIHEnQDefBW/SF7hsgwJFNhtY+tVf9o89B4rLRqmZVNj3OFRwBqRDGz3KLfxPPfyCVwIbRpkudU71R/7ubkffNp3ieSxhjWuDiDNCmJe//cM6N4tJsB9I3NgsrAVC4yf1lQgnluaByaLDpKwDIfTbBB9Rtj9t31RyHv6LPyjEOaS5hImQAPVhpgmNLu38Co2s8FpLCIA2KPAudYVDxFi77rCd5UlljGtAa2zQ2mwT9UN2vc4LEsadzMcqawTrMyfodk8bR03oM0I1b5GFH4Z0guP0jPhuHkFW8gAuNgASSdwFyqrrjngvxtnjOSun2qBrml6MkMaNtwM7LjcNFrmLnSJCkWZ3SOpI6j8pWldnDtUvSkXrOfU5w493x2dkKTLR7Vx7eqam9PB26ulTgtXJtLcyon9o3zj3otQcwItPnX7G3ycfc3pERdAoBERAEREBCdrpGHNQfsyHH7uh8pnwWs4HMQ8TK397AQQQCCCCDcEHUEbwuV5zlZwOJ2RJoVJNM67PGmeYm3IjmrXTyT9LKXVQa9aJ17purDqkK3QxYIlW69VWUirq2yW6mJuvHVQ4LCruWM3EQff+akSIZSI/PchZUkgXWkY3KX0ydmR7vJdSD5HxdYGOwIcNFvhPkjUnHg5m3FvbqL8QY81IZfnbpgOM8DYqXx2SToFCYvKN0ePH4+OWvqjwb5rsW6wbTg+0rgI2kxnaVxEBaSHvZY3HPXzWbhagdcH8wsN54Mxjo54NjweMe65JUk1xUTlwUwwiFlGJvL2KhUPFeVcUXAsEw6zyNXfux9njx00F7NeosV2NLB83+sNg76g3uH2uCNmqTJjE1wS2g2NikdqoNzqsd1n8IuecDcsrGVzTptY0/PYkloP1KQ/WP5EjujmeSh8mpt220WHcXVakk7DNXQbQ4iZN1dyPFirWqYxw7gb823hRp2pMA4uN+rlg2x5NgeZrMoN0aO91hpf4hppN6PfwUpQrF+2RYbRY3ro/yuPBa9g6vo3VHuMuDWg/8tUl7j7XTypBT2WmzAdQ3adyc65nzSWyMR3kTFNtlAdvsbsYR7G+vWLaLf4zDj/JtKaZW3D+1tVpvaDEenzGhQB7tBpqu++6zR4CPNUbpaIOR1OnjrsjE2TA0thjW/VAA6QB+Cvu4fGqs7enEfH4q2cRdebyelwXwJj44Isb9ICIMG/oiLtnFCIiAIiIAoftXlgxGGeyO8Bts5ObceYkeKmEWU8PJhrKwzjmX1TEFZ7n8VazRgoYirTiAHHZ5A94DyIWDiccOK6yeUmcNrTJoyy8LArxNtd35KgYoRqsXE4i8LZGkjOw+I3fAWfTdK15lW/4/nyUtg6s/j8cFJp2yV1Zh4Zk1qAKh8zw4AWxU2EjutLjyBPuULmeWYp/q0H+we8pFryLE2vSjR8yYJ5rovyXdgKdXDvxGKYfnmltIaFrP90faJFuQ+0oDLOxWIq16f6Sz0dHamp32lxaLwA06nSd0yuy/wCqta0MpMgNADZgAACAABuhU+olJvEDp9LGMY+v8HKH5Q6k97Dqxzmk8dkkSrFey6Hjcua8En1jJJ4k3K0PP6WxPJSKWURdvSyExWLhRj8beFiZjjIUQcZeZ0uonMnVRttPHbGFeGmHV9ppPCmIB8XPc0dAVl4bM2NYxhIDXPZP3KffPjIb5LRMTmRNhoBDem3tz108lRVxZlg1DPIumTPKYHQLCuwH02eTo+EzvbDiTJfUqOLdxu1oHTat/GtqwmZtA2WmdZPHieF7knmuK4XGObGydIAPSSXeLjP8IWwYbM4bBcdkw2ARtO4m5s2JUitTWCJ9O1LUdXwmaBxsYBP/AFaJ37gDJtq7Wy0zs1jxUxGKxMzt1CG82tEQPjcoXOO0Bbhqpp93aa2i3vbThtlz6hJEXIbrHCNL65lGbGlTDQVR+IPMFBedzofDYtTdkvGx1+rnA4rErZqLQVzb/XCrrM5lcbsHb72ToFLOJm6LQ25lzRO0Z7p9Soi8JXUOWCVQ25leEqtrUBUiIgCIiA592vwPpMS/ZbLobEkhs7DdSAbwLLm+ZVH0nFjx3Zj7TD0/BdMzepWqmp6NtPvEgbTi0kTAIeCYMAWLfFaZisowoJFX0tB51LgXUyeVQSI6kLq1r0pHEueZto1tuIcLH1CJ2xpHEH8NVWKrhEua5pu0gknwBHm3VTb+ybx+qeyrQNyJB2zxkb+Y0ULj8uNJwbTa7vSTTcb2jvMd4/5WfOxrl43L1F5cQBcmAAN5NhHVdAy3K6OGYKmIcC+NCe6OUfS8VzSljzh3sqalpkje0jSRuP8AniovPe1lSs+S+w3SB7Ny3nYtOM4I6unbm3jJ2g9qaGjTbpCunOWETIXB6OdPPqyT94H2ALKd2iqNkEkEbjYjqCoc1lrRdk67Uz5k6hB2iYN64k7PajnQDJ4C58lk0/06p6lDEO+7RqO9zVr3YG6os9zq+N7Ut0BWmdos9aQbrXHZVmJ/8TFf+vV/+VJ5N8nuY4hw2sNUaDvqzSa0b3O2oJ00F1HK5Y2JI9M85bNfLS6XG1pb01Lo1JA+jvlRlCi57g1oLidGgEk9ALlfQvZ/5I6DIdinms7UtZ82ybQS4d9zhEbQLei33K8nw+Hbs0KNOkPsMDfMgSfFVnMuKGD5u7PfJlmOKIigaLD9OtNMAcmEbZ5Wjmundn/kUwdIE4p7sS46QXUGN6BjtonmT4LqKLVyZuoo1FnyZZUBAwbOEl9Qn+YvlYdT5JcsJJFOq3pWqGOm0St6RYyxhHzj2/7CuwGyHFz8M+odmpYEHYJa14GjrHr7BO9ifkgpYnCCviX16L6jnFjW7Aino0uD2m5gu3WIXb6lMOEOAI4ESPIoeCzKWpbmIx0vY4xjfkL30caelSjP/ZjhHkoDGfI1mTJNN2Hq8m1HNd5PaB7V9DLw8lHpRJrZ8rY7sjmVAxUwde+9tM1R/NS2h7UX1Yix20bdxglWiVdVLWwtyMNaqkRAEREAVjG1dmm5x3NPuV9YuZH5p3h7wsx5RrJ4TNMfRe/13VWD61Ms2TzAEujqqxgKw/bMqt4VGXP8TfyUhQPdIbflvHKDoseqypraOAuehP4ADxXRU2cp1L7kRisFh2kkllGr+6ffxbFx1CwswptDLkOc622Lidw2ZkHpYKYdQa6zqI8h7FEZj2fY0F1MupvNxDrHq0m6kjJcMgnCS3SNHz3JHTLWOtYuEO8CNSOt1omZ4QtdcR7j4roWZ0alMGWejc79q3aAcZnvCSJ10UNluBficbh8PVLXCpUpgiIGzO06+ploO9a34wS9I5Jm9fIt2AADcwxDQSQDh2ndr86R5bPnwXXsTgqdT9ZTY/7zQ73hXWMAAAAAAAAAgADQAbgqlzG8nYSwWqGGYyzGNaPstDfcrqIsGSh7l41qqLVUgCIiAIiIAiIgCpdxVSICiyqASF6gCIiAIiIAiIgCIiAKL7S1wzDvJcG6XOguDPkCpRa924yz0+GguIFN7ahbAIqbM9xwO6SDbe0a6LKko7vwYcXJaV5Nbo9pKdSCyhXqbtptPZDuffIkLPbm7I7zKrPvUnH2sBHtVnBafHxwWcFV/kZt8Is/xtaXL/7/AAUjNKW6oyeBcAfIqBznC+kJf6SCeDpHluU7VY1wggHqJULjMmomSGbJ4sc5n9JCnr+IxX1RK9vwyUl6ZGrY7BkbxHgQfDjqsXslg9vMsK12zaoHCLRsNdUEDdJZBHNXs2y2u0fN1y4fVqDa9v5yors3mdWlj6Djh31KjXGG0j6/ddNuOzJ0Giu/M1Wx9L/JRXSXUzTktvdH0aiIqheCIiAIiIAiIgCIiAIiIAiIgCIiAIiIAiIgCIiAIiIAontQ+MO4fWLWj+YH3AqWWvds3xTpjdtyecNP5qO54gySlZmiFw7TruKywVYoCyvrkI6zKSsasVfebLDruK3RghcxbYqE7NiMzwp/eR5tcPxU3jzYqEyU/wD6GF/5qf8AUrNHJWv4O6oiK+c8IiIAiIgCIiAIiIAiIgCIiAIiIAiIgP/Z"/>
          <p:cNvSpPr>
            <a:spLocks noChangeAspect="1" noChangeArrowheads="1"/>
          </p:cNvSpPr>
          <p:nvPr/>
        </p:nvSpPr>
        <p:spPr bwMode="auto">
          <a:xfrm>
            <a:off x="155575" y="-1889125"/>
            <a:ext cx="47244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54" name="Picture 6" descr="http://previews.123rf.com/images/walenga/walenga1503/walenga150300164/38165238-primer-plano-de-Doctores-manos-poniendo-en-guantes-de-nitrilo-aisladas-sobre-blanco--Foto-de-archiv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 t="16517"/>
          <a:stretch/>
        </p:blipFill>
        <p:spPr bwMode="auto">
          <a:xfrm>
            <a:off x="4727848" y="887758"/>
            <a:ext cx="2041977" cy="159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 descr="http://insumosindustrialescleanpoint.com/imagenes-gde/limpieza-hogar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" t="13526" r="8495" b="7729"/>
          <a:stretch/>
        </p:blipFill>
        <p:spPr bwMode="auto">
          <a:xfrm>
            <a:off x="759352" y="3573016"/>
            <a:ext cx="2389306" cy="14397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3" descr="C:\Users\Martinfox\Desktop\Finl\Anexos\12722613_1716671541946037_1213065913_o(1)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2" b="-29312"/>
          <a:stretch/>
        </p:blipFill>
        <p:spPr bwMode="auto">
          <a:xfrm>
            <a:off x="4007768" y="3553194"/>
            <a:ext cx="3235294" cy="25033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8" descr="data:image/jpeg;base64,/9j/4AAQSkZJRgABAQAAAQABAAD/2wCEAAkGBxMSEhUSEhIWFRUXFxUXGRgYGRUXFxgaFxcXFxcXFxcYHSggGBolHRcWITEhJSkrLi4uFx8zODMtNygtLisBCgoKDg0OGhAQGi0mICYrLS0tLS0vLy0tLS0tLS0tLS0tLS0tLS0tLS0tLS0tLS0tLS0tLS0tLS0tLS0tLS0tLf/AABEIANoA5wMBIgACEQEDEQH/xAAbAAABBQEBAAAAAAAAAAAAAAAAAgMEBQYBB//EAFEQAAIBAgMDCAYHBAYIAwkAAAECAwARBBIhBTFBBhMiUWFxgbEyUnKRocEHFCMzQrLRU2KCkhVDwtLh8BYkY3Oio8PTNJPiJWR0g4SVs7Tx/8QAGQEAAgMBAAAAAAAAAAAAAAAAAAQBAgMF/8QAKhEAAgIBAwIGAQUBAAAAAAAAAAECEQMSITEEEyIyQVFhsYEzQnGR0SP/2gAMAwEAAhEDEQA/APcaKKKACuBr0lmrqUAKooooAKKKKACio2Lx8cfptY9W8+4VXHapdgEdQuvB8x0PErYVdQk9zOWWMXV7lvLKqi7MAO0gVXzbciXcS3cPmbVQSRZukZFN+JMnmVpH1bqdP5v8K3jhj6sVn1M/2ou49vZmChLb9SeoE7gOylnab9S/H9aqMFhSHBzId+51vuPC9Tua62UeN/K9WcIJlVlytbskf0m/UvuP605FtFidQNxPHgCah2QcWPcAPO9OQOL6KNzbyT+E+FQ4RrgtHJO+SWm1RxX3G9S4sSp6x3gj47qpefbgbdwA8qbY3361DwpkrqGvk0atfdQW1tWejlK7iR/njVgmPtlzC9xe47yN3hWUsTXBtDOnzsWVFIilDC6m9LrI3TsKKKKACiigmgAopB91dvagBVFFFABSGbqpTCkKtAAq+6nKKKACiim5pgoue3vNgTp4A0BdCpHCgkkADeTWf2jt0noxaD1uJ7hwqBtHaDSnXReC/r1modOY8CW8jnZuqb2hwdJvqdTUjAemvefiKjVIwH3id4reXlYtDzI6JMwsB3ngKZe3CkhtLddFCRDY/gPvF7/kasKr9n/eJ31YCqy5NIeUKewvpDub8ppmnsL6Y/zwqsuGaR5QzQTRXKkg7Tsnop3H8xpCoTuBPhT7wNlXonTN2ce2qNpUWSbTGEcqbg2NWmE2iDo+h6+B/Sq7mTxsP4l/WjmhxdfifIVElGRaEpQ4NBRVVhcWE0LZh3HT38KtFYEXG6lZRcR2E1JHaS9KoqpcSTXLV3LShQAUUUUAFFFFABRRSJZAoLE2A1JoATicQqDMxAHz6qz/ADvOS5mlQ6OAoz6Ao37tQ9pY4ytfco9EdnWe2k7P+8Hc/wCRqchh0xbfJzsmfXNJcWJECftk90n92u8wn7Vf5ZP7tVeN2lFD944XS9uNuu3AdtNx7Yib1wOtkkVf5iLfGtW0nTl9GEYykrUfst+ZT9qP5X/SnsFEnOJaS/SX8LddQVIIuDcHjUjAfex+2vmKmS2e5EWtS2+/9OCOP9of5D+tHNx/tG/k/wDVTAoqa+Str2+/9J2CVOcSzMTmH4QB781Thk62PgB8zVXs/wC9T2h51YCqSW5tB+HgdzJ6p8W/QU5hnGdbKN49b9ajU7hvTX2h51WS2Lxlug548Ao/hHzo+sN127rDypu1ImkCKWa9gCTYEmw6gNSewUUiNTHTKx/EfeaU/or3t5LWVHK7pWbB4pUv6bCEWHrFOcz242tfsvpV3JtrDBBmxMI1O+RAdQOBNRqi+CzjJckuiomG2lDIbRzRud9ldGPfYGpdXKUcqZs7EFWt+E3PdYX091RKdw3peDflNVmriy0G1JUXysCLjdXap9nYvKcp9E/D/CrilJwcXQ/jmpqwoooqhcKKKKACiiigArN8oMfmbm1PRG/tPV3Dzq42riSiHKCWOgsCbdvhWU+rSeo/8rfpTOCCvUxPqsjrQhmo77ahgJZ3W6q5y31JCnQdt7DxqwXBSfs3/lP6Vn9g7MONwhBjF3Drmy3CsU01O7Uit8k/RCuLH6tP0KnkeyyNJiZ1EsqGMBW1UyOgkZ2G5giOiqO09daGHlVK99c0YYocyx82SrFCtvSsGBXvFedbA2wMLI0OIPNt0VcN0QHjAizG+5WVU13KyEHeKvcTs2BjzjPIIw/OmLMBCXvmznTr6Vs2UnW3Wi+dzqRqtuDVwOochNEYZgvqt+JR2XN//wCmrHBfeJ7a+YrI8mYZMZifraW+rxI8cZJVecdyOcdQxBKKFC3tqb2raYbCMHU3X0l/GnWO2m8UvBuc/PH/AK2kQ231ypUmENz0k3n8afrSPqp9ZP51rbUhZwfsd2f96ntL51YVFwOHtIhzp6S7jfiOyp4jHrj3N+lUk1ZtCL0kLaWMWCGSZ/RjR3Pcilj46VQ8muTTYrDx4vG4rGc7Mqy5IpXgiiD9JEREI3KRckk1otpbNhnieGVrpIpVgMwJB7RYisRH9FuElBNiVzyKLyzHRHZOv92l8zew308VvZqTyR2ePTM7e3jMV/3bUHYeyNzQYZv944k/OxrMr9D+C4oP55v71LX6H8B6n/FN/wBysBmjQc1sSEg81syMjcSMKCPE61JTlfsyP0MXgl9iSH+yazi/RJs8f1fxk/7lOr9FOzv2I97/AN6gkVg9v4JcRKkeIws+HmVZBCXiZY5bkS5FO5X6LFRpmzH8VXMWMhYWjiUDgIpGVR3Khy/CvHeT/JXCYrHbRheIrHBIUjyMylQrunEkEkLfXjVjJ9F+GBvFip4zwLBGt/KFoWxDSfJ6xBPc218bG3dYCp2G9Idx/Ka815Jck8Vh5kYbVkkjDAmNoyQ4G9OlIclxxGtenYeQZh0AN/rdR7aYhJuDsUyRipqiLVtszE3GU7xu7RVdzv7i/H9a6mIINwqg91XnHUqozxy0O7L+ikQyBlDDjS6TOgnYUUUUAFFFQ9q4nm00OpIA8f8AC9SlboiTSVsz218aXkNiQB0Rw3bz76g5z1n305irZ39pvM00a6MUkkjjTbcm2dvVbyEFlQdTsPl8qsRWe2PtmPBwvPLfKksgyqLszZ2UIo4sTpVcnP8AZph4f8r7Htvcl8NjB9qnS9YaH/PxqFguQmEjy3jVstrXROG65sST23vU2DFYuZjEqQ4aTKHAlzTZluAxXmyoupKhhfQuu8GpacndptqMZEDwAwpynsLGW4HaKpLLivg0hgzJUnX5JwAUcAAO4ACncKekh7VPVxFjrwqn2fjWlSaOZObmhLRTIDcBgtwynijKQwPUakcm8ZJMiSStmbO6g/uJK6oP5QCTxJNX13VcUZduk2+U0WE/pN3nzpu9PYhem/tN5mm3FXTM2uR7Afex+2n5hViarcF94ntp+YVZtvNVlyaQ8omonJXFZ1xC31jxWIQ+L86PhKKl1meQmJ/13asPq4iKT/zYrf8ATFL5+EN9NyzbUUVylxw7XL1yuE6qO35GgDyHkDF9vtWX1sU6+55D/brURpc2FUPIaK2HxD/tcZiG9zBf7JrU4OOwv1+VBAvBtbExxj9lM3ueFf7ZrQ4X0x4+RrL7NkvtB19TCxn/AMyV7j/lCtRhfTH+eFMw8gnl/U/oaFcoorYXLDZU9jkPHUd/+fKrQms6r2IPVrV6smYA93bSuaNOx3p52qHqKKKxGArNbfnvKq7wtr95P6WrSMba1iZps7ljxa/xrfp427FernUUvckY2zOwHBmuerU1DbqGtPYx+m4/fa/vpgC+6m4rYQm92FefbWCoVSYumTGNKBzUjCW8/ORqhC2a4KjS5uSN9ejLhXO5G/lNUnLPk/LiMMQgtIrK6armzKbiy3uTexsBwqmVKS5NMMnF7rY5yW2wsuJUZrugeT0bZVIlTmm6mDx6qdbpXqdePcmcckuKjvhzhpGJaYFADJI0bRKoYDpqBI8mYkeivFiB6W+KbeWsN/VYUi01ydNST4MFyiwAm2rissjxgQYQPkyav9sQGzKRfJl7bEVZ7MwqxCONL5VygXNzod5J3k778ag8mJFkSTFSBy2KleYagfZmyQDUE/dIh8auVmjGuQabyzN79LAU5jjpjwc7NLVN77BizZ39pvP/AD7qj1F2nywwqSvGrxSPmboxIZ5DYnUqga3wruH2rj5v/D4DEAetLzWEXvsSZLfwVKyJIh4ZSeyZZYKFi6EKxGZdwPWKtXga56LbzwNUkGxdrSG8mIw0AvcZRNiW0tvLNGt/A1OHIpnN59oYyTiVR48Om+/9Qitb+Ks5ZlexvDpmlTJfMt6p9xrz/kjiCnKHaUJBGeKN/FBFa/hIa9AXkRgNC2GWRhueVpJZB3SSMWHgaabkRhgxeKTEwuQAWTEznQbhlkZlIHURasZ5NRvjxaHdlheg1AHJzEIOhj3c8PrEMEo/5QiY++mTgcchF48NMvFkeSBvCN1dT/OKobFvfS1Muemo6r1Tx7TAkEUqS4eQ6KJQAra2ASVGaMseC5sx6tDU+AdPXt8qAPPuRSE4GD995n8GldgfcRWpAqn5KQZMJhVIsVw8Vx1FkBPzq4oIKrkzLn2hjzwRcJF7kkkP/wCT4VsML6a99Yn6NHEjbRmJtmxsiDS9xGqhfgRW6wyDMtmG/wDe/SmYvwCWRXkIwop0Q/vL77edcMB7D3Mv61rqRlpY3VrsiTQr1bu4/wCfjVcMO3qk/Hyp/AMVkAOl9Ne3dWc0pRZpjbjJF1RRRSg+RNqzBImJ10tbdv03+NZYTqN0S+Jc/O1XnKaS0ajrbyB/UVmxTmCPhs53VTeuiZjMSRI4AUdJvwKTvPEi9NHHSeuw7jbyrmP+9k9t/wAxpitoxVLYXlKVvcW7k7yT3kmnMB97H7a+Ypmn8D97H7a/mFTLhlY+ZFJyfgz7QkfggPvyhPffyq35bzEYOSNSQ85TDqRvBmYIxHchdv4aPo+2azRy4g6CWRreyjFd3Xmz+FqXy3jX6xgYhwaefv5qMRD3HECkpvXko6WJdvDfxZTbaxv1WAc2mZyY4YkvYF3ISNSeA6+wVabJ+j+CUB8fK2Ml3lSzLh0PUkK2BAvva5OhrJban+t7Rw2yfQR7TSSA2e0YeQLGRqrfZ+kNde++lTAY3DFg0ssyg9CQqjHKL2zGMW3W1Kg799WzzuVIjpcdR1Nbs3Oz9nQwLkgijiX1Y1VB7lFSqweH5SzLoXVuzj8/KpsfKmTig9/6LWFDRr6Kyv8ApOeI/lsfzWpDcoifX/5Y8mqKA1tIaVRvIHeRWMk207blzdjO/wAkaknGz2+6VO1mNviFqaA174+Mfiv3XqPJtQfhX31gcZyhRLibaOFiPVHlaT+Qs9/dTaY8zACGLaOMvuKq+FjPtO/NLb30Aabb+NjMb/WSuQqQVNhmFj0VG8seFtb2tXYWeHDxfWGvOsKiQmwzOEGY9vSvqKwkWMSDG4aSePDYRondzBh2OLx0rtE8YRxClgCGNyx4DWtm229pYgjm8NHgYT/WYo85Oy2/Dhom6JvvDPuqAKyfFw4aJWmkSJAFALkKDYWsL7zpuFZHa/0ixMDDgFfEYh7qmVGChjpm1F2tvta2m+tHtrYGztqYgFYw8UCsGeI5I5ZXZbrePRiqp0iP2gF7ggaDZOxsPhVy4eFIhxyixb2m3se81tDG5KzDJmUXRV8guT5wODSF9ZCTJKd93e1xfjYALfjlrTYX017xTVO4b017x50w1UaFE7lbGhRQKKsUClK1iD1UmigDSKbi9FM4Frxr3W92lFINU6OpF2rKXlQ/SQdQJ95H6VR1b8pj9qPYHm1VqYZ23Ix7gafxUoI5We3kdC8f97J7b/mNR6n43CsZXN1ALsdWUcTwvemDAo3yr/CGPyA+NWjJUikovUyPT+B+8T21/MK6BEOLt4KvzNO4aVA6Wj/EupYniOq1De3ARjuty15FJlwOGHHmlv7R1b43qq5cR2xGClsTc4iDTrlRZR/+vbxrvI/FkwvGvpwTzxsOwuZI/DI4HgeqovLLlLhngeJJVfEqyNGkRMjc9GwdFcx35sMRlJawsxFIK1M6jqWP8GA5Z4DHYHHx7Zgg5yOFLMCCMoKujEjfbK56QvY6kWGu82RyxGLw64uIB0OjjVZI2HpIzJ1XHDUEHjST0h0hvGoax3jUHgeqvOJhJsHGfWYVL4CchZYx+C/V2jUqeIup662zYmvEYdPnT8DPVP8ASCOQahiN1vspR3HMtz76j5cI2+PDD/6d4z/NG517bU6YMJiESUBWR1DLIu4g6ixG41HbYMf9XiHXsJV/zi/xpcbOT7Lwjj0U8MZjYfyiop2BhuEaf/ddoj+zSn5P4n8OIhPtRPf3rL8qabYeNG6TDH+CUf26AFLsWAf1UBv6+0MfKPcyWpmbYWH3rDsoHrkw02J+JZTXDsTH/tMKO9JT/brn+j+OPpYzCr7MEh/NMKAJUTyoLJjYol6sNgUjt3GaRh8Kj42KKQE4mbF4leIlnEEXjHhlRSO+++lpyUlcdPaEnbzMMUfxcSEe+pEHIPBBs0qPiG68RI8o/kJyfCgDPHl9gcHGy4cIka2zLg4lO82GaT0bnrLX76ttjbKl2gRNjlZIG6UeEJa5FiVfFtvkY6Hm/RHEE1ncXtTDY7asGCRo0wmFJfKMqJPiFsFVACMwW477PwINeo4UdNe+tccE02YZcjTUUMRoFAAAAGgAFgB1ADdXlW2OWWNwuLnw0scs0zMWgWJ4xEIjcqTGImZjYEnM3DhvPqwryvlRBflBD24U/FJlvWubjYxwU5Uz0jY08skEbzxc1Ky3aPMGym54jjaxtwvarHDemvePOoOzMUJYYpRqJI0cfxqG+dTsP6a9486v+0zXmGqK7XKsUCiiigC52U3Q7if1+dcpGxz0W7/lRSWTzM6OJ+BFZt/EustlYjojdod5476qJZWb0mJ7yT51Z8pR9qPYHm1VJp3EloRzM7etokbQ+9k9tvM1HqVtBftZPbPnUYix0q8Xsik1uwpzDemvtL5imXYAXJAHWdB76qJeV2DjkCiXnXBHQhVpm0Ov3YIB7yKJNJbhCLb2QjafJwSzSszkI56SDNZ7eut8rWJa1wd566lYLYcEVsqXtuvrbuA0HuqFLtnFysTBgsikkhsTIIzqf2ceZh42rg23iIhfE4Ngo3vAwnAHWyWDgdwNZrLA1lgy+xoKj47BpNG0UqhkcEMDxHyPG/CnMBMs6K8J5xWF1K63B7qsV2XJa7WQdbkD4b60co+rMlGTeyPN9hYttiYw7OxTlsFMbwSt/Vs1jY8FF2AbgCQ2gJr0KVCrWNRuWHJ/C4yJ4Z2YkhSpVRdGCjKwLb+3rBIqh+jHHTT4eXC4npSYR+a5y9xIt2AGbjbIRfqy8b0hONHVxz1bPlGtGEfq+Ipa4FuJHxNSYJCCUbeNQfWXr7xuP+NPVQ0Iq4FeJJ+FPJAo3KPPzo59PXXTTeK42JUfiHhrQArETrGrPIwRFBLMxAUAbySdwryXlPy1xO02fBbJU82FPOznoFhr0VJ9BTa1zq3YAb+hbfwkeNhfDSIWjfLexIPRYMLEbtVFI2VybiwsYjhVIkGptvJtYsxPpGwGpPCgDL8mNm4F8N/RsmFeFwCxWYLzjtYZp4pVuHIuNVN1sBYCnNlbIEqywS5hNh5ObM0TNDIwKh4pboRdijC97jMrVf8AKHZQMIlV+nC6SoRberC4v1MpZT2NS8NEBjcQdNYcKeO/NilJ6vRVf82oAznJblJJhsd/RmPcyh1DYaewDsNbLLwJ0IB33XW9xZrlThwNvYV1NwcI41FjdWl/vCkcuVzY7BwIY4nk5xhiTHzskQjXOebXrOvbe1rVBxnJjD4d0xEG0XXEDMHkeHEYmSXMLdKMpo2mlW1NqmUUEpWjX8i9r4dsLDCMTAJY15oxGVFkHNMYwMjEH8It3itVHAysCVIsRw7eyvFdpNFDhxGYIst2JxGNVGlkd2LM0WGjuQSSbAtoN4r0L6K5ZH2dFlkZgrzILkhsqyuEGVj0bLlFuFrVpDI3szLJiS8Ss0JrlTHmkHprf2lv8aRz6HfGPAkVspP2FnFe5GoqQRGdxYd9j5UiSMAXDA+8GpUiHBk/Y+5vD51yu7HGjd4opTL5mPYfIis5Tr01P7tvcT+tU1q0PKlOijdRI94v8qpYcI7+gpbw07RfdanMUvAhDPF91jmPb7R/aPjrVDyimlWFuYa0pBynonUKTa7aAmwFyCB1VqMbgRzjM8iICeJzN/KKxP0j5xFGuCMjygs1xlBsuX0EIOfeeid9RqWjb2JUG8m/uQNlbO2bjLc/PI+JX04MdIVKtbXm1AWNl6iBV9z+EwtohJEh4RQASv35IQco7WsO2sPhPpCh5sQ4zZ8U7q2uYoNdN8cyZlPZrTke0MVNf6ngo8LExNiRlVRwtdV96o4pKzpJUbA7UdrlIQg9aZgzdt44zlXvMjd1V/8ATCscgkedvVjAI77qAgHaKqo9jBmviZnxD8EBKovaADoe1cnaKu4kCrlVQq+qoAHw3ntoAkcg8fKuFeMEoFxOKGUWuPtnJGYb99XTMTqTc9Z1NUPJNbLiB/71Of5irfOr0U/jS0o5OaTc2myRtmZI0eQ/hQN29FAfIVXfQjshosA0spDPiJpJW6t+W3vUn+Kqn6UNoNFhGSP72f6vDHx1ZVJ96qR416TsTBLhcLFCN0car2mwtc9p+dK5nwh7p48y+SFtQgTqqi2WJybdpX9Kh4KQ3JYmwHGuTyXncn9ifi16jyPlhlPHLlHe11HxIrIYEYEFwt9C3SPe3SPnVguBHEk/ComE0Zfd8qtaAEpGF3C1N4wXjcfut5GnqblW4I7CPhQBlcBhecy+rdGb+EhgPFlHVx6qUmOzSuFOZnKsbf1cKi0d+2Rg7AadFj1a1820IsSpwRxTRScUjPNyMMxOjMOlcDXL1m9WezdnR4dMkS5QSWJJJZmO9nY6sx6yeFDAyfL15P6S2cYsufJPbN6Poag+F6l7RO0WjH2CRKxsJSQw4g2F9Dod99241C5Zt/7T2d7M4/4LVvdovm2dCf8AaeYk/WgDzrDbLgjkzSE4ickDM2ttfcB2buwVtORLaYpPVxLW7nhhk83NY3ZEd5fZBPy+dbXkqtnxH7xif/g5v/pitcXmMc/kNKmJcbmPn504cWT6Sq3hY+8VGophxTE1Nr1JatEd6le4386Q8K2uH8CCCaYFDG9Rp9mW1e6LbZA6B7/kKKc2atox4n40UpN3Jj2NVBCNruViLAAlbHUX42J+NZefHSPvc26hoPcK2OIjzKy9YI94rDsLXB30z09NMT6zUmqexI2j96/fWb2tPlxEf7qZvfIo+VaTaX3rd/yFY3b7fbv2Q/20PzrSX6f4Mcf635PQNmwRfV3lZFZlzakX3AWHvNYXbLHXXiPKtYmK/wBS0/G9/DIredqym2FuNOOTypE6g1gIrLfifLhUmhRbSu1IDvJoaYj/AOIf8kdXFM8jcArriGYn/wAS+g/3cVaqHCovoqPM+803DIlFHOyYXKbZ5ztRRjNtYDDjpLBH9YkHAMqqiX7Q6j316btXEWGUdnx3CsN9HoE2P2ntA3ymYYeMnisChSV7GOU+FaXGzZnUdoJ8TSsnbsfhHTFIisft5eyMDyPzqLjj9ko9aVB4DpfKnImvNiD2AeQ+VIx0LNEGQZjHIGKjeRaxsKqWFg1YR4xba6HxqjG04rXzeFjf3UgY9m+6hd+2xt8KANF9bTr+Brn1tOv4GqEYHFyb8sY79fhc0GGDCHPisUAxBspaxPXZLln8BQBl9o7cwCSNhMZkvfMvOIWUBgCOlY5TmzdVScLtHZqapjUA32+tvYdyNJp3AVT7Q2QNoztJBhTIvoh3QAWDMR0m9EWI0Njv0q82X9GEEf2mJMaAcEVRbvkYaeA8a1WL5MnlS9DMcotqQz7SwHMOHC84CQGynMPwsRZu8Xr0VXzbMiP76fk/xrAcusPBDtHZogiKJdxmIN3uyi921I14+FbbZcubZajqkHkR8qzkqdGkZalZmdiR+m3bb3a/OtVybP2knbHF/wALzX/OKz+zo7IO0sfeT8rVoeTaXl09R/HpRf4++rY3UkUyq4Mv65S2jI3ikU4IBXa5T2EjzOo7fLWobpWCVui8hSygdQAopdFIHUCsjtyDJK3U3SHjv+N611V22MAJQpJtlv7jWuGemW4v1OPXDYzm0fvG8PIVhtrPfET/AO7t7mhFbjlHtjD4LIZEeWWXMI0UAs5QDNqxCKACNSR4mvMNpc/K8s8kyYYPn6KBXsGINmdxY7huA3VtPItOkwx4Ja1P5Nvs7E58LHY3AU7uuwU/lqHixcr/AA/AVh+T2H5nmzBjIYszEyRzORLIgOQEAkA3VdBYW33NazHbcwqEBsQhawGWM86/cEjuaVHiYa4RYXJAHWSAPeaz2M5UFTaOPJfcX6cp11KxJoo3akm3ECpOyOTGMx5EkjmKO9szENL2hVHRTwAHUasotlXJLk3HIOVWinKm4+svr/8AKhFT+Vm2lweFlmYm4R8gAJLPkYqNN27fTGw8DhsBHzEJZiWLMNZJGYgAs1txso39VI5RbKkxsXNlFjAOZS5uxNiLELoAQSN5rZR23F3NXsRfo6wywbLwqg6NEsrHrMl5Dfxe3hU+Fs0gPWa882dtLaGyF+rSYYTwKTzeZsjICblFksVdddL6i9tNLXOE+kTCZgZcPiYSP9mJE98ZJ+ArFwa9BhTi/Uv8C12xB6yPi5qREWv0b37Ky8nL/BIG+qxTYhnNyMhjQHfZnlAsLngGNRo9o7Xx/wByBh4/9kBfxnlFvBFBoUGwc4o2OOxMUI53EGCMetJkU+BO81RYv6QEPQwkEmIfcCQ0UZ7swLnwS2m+mNg8goWfnMTK8kw9IMWMg9qVyWYd1hW5wGzYYBaGNU67DU97bz41p20uTLut8GNTZ+1cZYyzDCRn8MYKtbtNy9/4k7qtMDyFwkQYsGkdtWkc636+o97Xq9mx4uUjBkfqG4e025fOkDAl9Z2zfuC4Qd/F/H3VdKvgyctXyQ48ZKt1iUTKosGAygW4aaPb921P4GOOQ5nfnHH4WGXJ3Rnd3m/fVmosLDQDhTGJwaSasuo3MNGHcw1FTZGh/wAnlP0xKf6S2XYH0/8Aqx3+Bq72FJ/qTRnQhwbHQ6B7/mFUn0s4bELNh2LO6x3aNlssq3FpMrD0mBCGx3i2lZ+DlXNkynHQkdcsYWW3URmUeOX31hNUxrHK4m1BCqCxCgWFybC/V39nGl7K5SwwyBukV3M1raNYaLvNjlNuoGsXgI58VIojV5nIsHkGtuOVNAi/yjdvrebI5IJERz/+sYgi/N/1a9sh4/AHqO+rQg7tlcmRJUbWbGoqB81w1suXpFr7soG+9N4eF2JaQBb7kFtO1m4t8K7hMFlOdjme1r2sFHqoPwipdaXXBhV8kZsN1GpWy4CCWI3aDxrlWECWAqs5uqL48a1WOUUUUuNBXGF9K7XCaAM1yi5PQYtBHOpORsyOpyujesjDd3ag8RVXDyDwQQrIjTMRbnJWzOO1LALGfZUX43rXY2wGY6AbydBVUdpA6RK0vaui+LnT3XrePi3FpvTsed7a+jmcH7FknTgJVXOo6gSQD338KrouRmKUhZOawqcTdLn2QpJPdbxFeq8zM/pyBB6se/xdvkBTuHwMaG6rr6xuzH+I61bTErrm+DL8neS8OHs0MBkk3maboi/WqG7HvOvbVxidlubyF87G2ZB9mjgfh0N79pNXFFTq9irhfJG2c0ZT7JQo3EWsQRvDDrqTUPFYZg3Oxen+JeEgHA9TdRp7C4lZFzL3EHepG9SOBofuSn6MeIvod1VWJ5N4STVsOl+tRkP/AAWq1pI31Fk1ZU4PkthImzrAL8MxZ7dwYkCrimcTikjHSNr7hvY9gA1NR/tZeuFPAyH5J8TU7vki0tkI2o0ZIGvOj0Mn3g/9PfpUbPISq4lsikADLornqdweiezQGrTDYVIxZFt1neT2knU07IgYEEAg7wdQamyrg3uJhiVAFUBQOA0FLqv5t4fQvJH6m919gn0h2GpmHnV1zIbj/Oh6j2VDRZP0HKK5eug1BYZxmDjlXJKiup4ML+I6j21SS8isExvzRHc8n96r6aVUUsxAA3k1CyNP6V0i9Xc7+16q9m81Ksq6KvAYQwh48GAY+LEC+a+oVz6ZtxOg66tdnSxL9mLq51IfR2PWSfS7xU5EAAAFgNABuFIxGHVxldQw7fl1VLlZVQa3Ha5UH6vLH92+dfUc6/wvv996XDtBScrgxv6r6X9k7m8Kii2r3LDDpc92tT6aw6ZRrXb3IpeTtjMFSHKKKKqXCkUukrvNAHHUEWOoOhB1qGcOQbAaeFTbeVdWrKTRWUUyDzDdXlRzDdXlU+ip7jK9tEDmG6vKjmG6vKp9FHcYdtEDmG6vKoWLwDg87GLPuIJAVx1Ht6jV5SX+dT3GQ8SZWpGxAJUg9Rt7jrUZ4p2NkTmxxdspJ9hQfifdV1H8qXR3GDxJ+pT4bZeQ3ALMd7MbsfHgOwVJ5huryqfRR3GCxRRA5huryo5huryqfRUdxk9tEDmG6vKoWJ2Y2bPH0H4+q3Y449++ryktvFT3GQ8UWVuGjcr0kKsN4uCPA8RRMjgXCFj1C1z7zVkwroqO4ye2ijh2bIxEkwuw9FB6Cf3m7fdU7mG6vKp9FS8jIWFIgcw3V5Ucw3V5VPoqO4ye2iBzDdXlXUwt/TUEDWxsdeFTqQ+8UObDtoSxvS1Wkx7zTlUNAooooA//2Q=="/>
          <p:cNvSpPr>
            <a:spLocks noChangeAspect="1" noChangeArrowheads="1"/>
          </p:cNvSpPr>
          <p:nvPr/>
        </p:nvSpPr>
        <p:spPr bwMode="auto">
          <a:xfrm>
            <a:off x="155575" y="-1889125"/>
            <a:ext cx="417195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" name="AutoShape 10" descr="data:image/jpeg;base64,/9j/4AAQSkZJRgABAQAAAQABAAD/2wCEAAkGBxMSEhUSEhIWFRUXFxUXGRgYGRUXFxgaFxcXFxcXFxcYHSggGBolHRcWITEhJSkrLi4uFx8zODMtNygtLisBCgoKDg0OGhAQGi0mICYrLS0tLS0vLy0tLS0tLS0tLS0tLS0tLS0tLS0tLS0tLS0tLS0tLS0tLS0tLS0tLS0tLf/AABEIANoA5wMBIgACEQEDEQH/xAAbAAABBQEBAAAAAAAAAAAAAAAAAgMEBQYBB//EAFEQAAIBAgMDCAYHBAYIAwkAAAECAwARBBIhBTFBBhMiUWFxgbEyUnKRocEHFCMzQrLRU2KCkhVDwtLh8BYkY3Oio8PTNJPiJWR0g4SVs7Tx/8QAGQEAAgMBAAAAAAAAAAAAAAAAAAQBAgMF/8QAKhEAAgIBAwIGAQUBAAAAAAAAAAECEQMSITEEEyIyQVFhsYEzQnGR0SP/2gAMAwEAAhEDEQA/APcaKKKACuBr0lmrqUAKooooAKKKKACio2Lx8cfptY9W8+4VXHapdgEdQuvB8x0PErYVdQk9zOWWMXV7lvLKqi7MAO0gVXzbciXcS3cPmbVQSRZukZFN+JMnmVpH1bqdP5v8K3jhj6sVn1M/2ou49vZmChLb9SeoE7gOylnab9S/H9aqMFhSHBzId+51vuPC9Tua62UeN/K9WcIJlVlytbskf0m/UvuP605FtFidQNxPHgCah2QcWPcAPO9OQOL6KNzbyT+E+FQ4RrgtHJO+SWm1RxX3G9S4sSp6x3gj47qpefbgbdwA8qbY3361DwpkrqGvk0atfdQW1tWejlK7iR/njVgmPtlzC9xe47yN3hWUsTXBtDOnzsWVFIilDC6m9LrI3TsKKKKACiigmgAopB91dvagBVFFFABSGbqpTCkKtAAq+6nKKKACiim5pgoue3vNgTp4A0BdCpHCgkkADeTWf2jt0noxaD1uJ7hwqBtHaDSnXReC/r1modOY8CW8jnZuqb2hwdJvqdTUjAemvefiKjVIwH3id4reXlYtDzI6JMwsB3ngKZe3CkhtLddFCRDY/gPvF7/kasKr9n/eJ31YCqy5NIeUKewvpDub8ppmnsL6Y/zwqsuGaR5QzQTRXKkg7Tsnop3H8xpCoTuBPhT7wNlXonTN2ce2qNpUWSbTGEcqbg2NWmE2iDo+h6+B/Sq7mTxsP4l/WjmhxdfifIVElGRaEpQ4NBRVVhcWE0LZh3HT38KtFYEXG6lZRcR2E1JHaS9KoqpcSTXLV3LShQAUUUUAFFFFABRRSJZAoLE2A1JoATicQqDMxAHz6qz/ADvOS5mlQ6OAoz6Ao37tQ9pY4ytfco9EdnWe2k7P+8Hc/wCRqchh0xbfJzsmfXNJcWJECftk90n92u8wn7Vf5ZP7tVeN2lFD944XS9uNuu3AdtNx7Yib1wOtkkVf5iLfGtW0nTl9GEYykrUfst+ZT9qP5X/SnsFEnOJaS/SX8LddQVIIuDcHjUjAfex+2vmKmS2e5EWtS2+/9OCOP9of5D+tHNx/tG/k/wDVTAoqa+Str2+/9J2CVOcSzMTmH4QB781Thk62PgB8zVXs/wC9T2h51YCqSW5tB+HgdzJ6p8W/QU5hnGdbKN49b9ajU7hvTX2h51WS2Lxlug548Ao/hHzo+sN127rDypu1ImkCKWa9gCTYEmw6gNSewUUiNTHTKx/EfeaU/or3t5LWVHK7pWbB4pUv6bCEWHrFOcz242tfsvpV3JtrDBBmxMI1O+RAdQOBNRqi+CzjJckuiomG2lDIbRzRud9ldGPfYGpdXKUcqZs7EFWt+E3PdYX091RKdw3peDflNVmriy0G1JUXysCLjdXap9nYvKcp9E/D/CrilJwcXQ/jmpqwoooqhcKKKKACiiigArN8oMfmbm1PRG/tPV3Dzq42riSiHKCWOgsCbdvhWU+rSeo/8rfpTOCCvUxPqsjrQhmo77ahgJZ3W6q5y31JCnQdt7DxqwXBSfs3/lP6Vn9g7MONwhBjF3Drmy3CsU01O7Uit8k/RCuLH6tP0KnkeyyNJiZ1EsqGMBW1UyOgkZ2G5giOiqO09daGHlVK99c0YYocyx82SrFCtvSsGBXvFedbA2wMLI0OIPNt0VcN0QHjAizG+5WVU13KyEHeKvcTs2BjzjPIIw/OmLMBCXvmznTr6Vs2UnW3Wi+dzqRqtuDVwOochNEYZgvqt+JR2XN//wCmrHBfeJ7a+YrI8mYZMZifraW+rxI8cZJVecdyOcdQxBKKFC3tqb2raYbCMHU3X0l/GnWO2m8UvBuc/PH/AK2kQ231ypUmENz0k3n8afrSPqp9ZP51rbUhZwfsd2f96ntL51YVFwOHtIhzp6S7jfiOyp4jHrj3N+lUk1ZtCL0kLaWMWCGSZ/RjR3Pcilj46VQ8muTTYrDx4vG4rGc7Mqy5IpXgiiD9JEREI3KRckk1otpbNhnieGVrpIpVgMwJB7RYisRH9FuElBNiVzyKLyzHRHZOv92l8zew308VvZqTyR2ePTM7e3jMV/3bUHYeyNzQYZv944k/OxrMr9D+C4oP55v71LX6H8B6n/FN/wBysBmjQc1sSEg81syMjcSMKCPE61JTlfsyP0MXgl9iSH+yazi/RJs8f1fxk/7lOr9FOzv2I97/AN6gkVg9v4JcRKkeIws+HmVZBCXiZY5bkS5FO5X6LFRpmzH8VXMWMhYWjiUDgIpGVR3Khy/CvHeT/JXCYrHbRheIrHBIUjyMylQrunEkEkLfXjVjJ9F+GBvFip4zwLBGt/KFoWxDSfJ6xBPc218bG3dYCp2G9Idx/Ka815Jck8Vh5kYbVkkjDAmNoyQ4G9OlIclxxGtenYeQZh0AN/rdR7aYhJuDsUyRipqiLVtszE3GU7xu7RVdzv7i/H9a6mIINwqg91XnHUqozxy0O7L+ikQyBlDDjS6TOgnYUUUUAFFFQ9q4nm00OpIA8f8AC9SlboiTSVsz218aXkNiQB0Rw3bz76g5z1n305irZ39pvM00a6MUkkjjTbcm2dvVbyEFlQdTsPl8qsRWe2PtmPBwvPLfKksgyqLszZ2UIo4sTpVcnP8AZph4f8r7Htvcl8NjB9qnS9YaH/PxqFguQmEjy3jVstrXROG65sST23vU2DFYuZjEqQ4aTKHAlzTZluAxXmyoupKhhfQuu8GpacndptqMZEDwAwpynsLGW4HaKpLLivg0hgzJUnX5JwAUcAAO4ACncKekh7VPVxFjrwqn2fjWlSaOZObmhLRTIDcBgtwynijKQwPUakcm8ZJMiSStmbO6g/uJK6oP5QCTxJNX13VcUZduk2+U0WE/pN3nzpu9PYhem/tN5mm3FXTM2uR7Afex+2n5hViarcF94ntp+YVZtvNVlyaQ8omonJXFZ1xC31jxWIQ+L86PhKKl1meQmJ/13asPq4iKT/zYrf8ATFL5+EN9NyzbUUVylxw7XL1yuE6qO35GgDyHkDF9vtWX1sU6+55D/brURpc2FUPIaK2HxD/tcZiG9zBf7JrU4OOwv1+VBAvBtbExxj9lM3ueFf7ZrQ4X0x4+RrL7NkvtB19TCxn/AMyV7j/lCtRhfTH+eFMw8gnl/U/oaFcoorYXLDZU9jkPHUd/+fKrQms6r2IPVrV6smYA93bSuaNOx3p52qHqKKKxGArNbfnvKq7wtr95P6WrSMba1iZps7ljxa/xrfp427FernUUvckY2zOwHBmuerU1DbqGtPYx+m4/fa/vpgC+6m4rYQm92FefbWCoVSYumTGNKBzUjCW8/ORqhC2a4KjS5uSN9ejLhXO5G/lNUnLPk/LiMMQgtIrK6armzKbiy3uTexsBwqmVKS5NMMnF7rY5yW2wsuJUZrugeT0bZVIlTmm6mDx6qdbpXqdePcmcckuKjvhzhpGJaYFADJI0bRKoYDpqBI8mYkeivFiB6W+KbeWsN/VYUi01ydNST4MFyiwAm2rissjxgQYQPkyav9sQGzKRfJl7bEVZ7MwqxCONL5VygXNzod5J3k778ag8mJFkSTFSBy2KleYagfZmyQDUE/dIh8auVmjGuQabyzN79LAU5jjpjwc7NLVN77BizZ39pvP/AD7qj1F2nywwqSvGrxSPmboxIZ5DYnUqga3wruH2rj5v/D4DEAetLzWEXvsSZLfwVKyJIh4ZSeyZZYKFi6EKxGZdwPWKtXga56LbzwNUkGxdrSG8mIw0AvcZRNiW0tvLNGt/A1OHIpnN59oYyTiVR48Om+/9Qitb+Ks5ZlexvDpmlTJfMt6p9xrz/kjiCnKHaUJBGeKN/FBFa/hIa9AXkRgNC2GWRhueVpJZB3SSMWHgaabkRhgxeKTEwuQAWTEznQbhlkZlIHURasZ5NRvjxaHdlheg1AHJzEIOhj3c8PrEMEo/5QiY++mTgcchF48NMvFkeSBvCN1dT/OKobFvfS1Muemo6r1Tx7TAkEUqS4eQ6KJQAra2ASVGaMseC5sx6tDU+AdPXt8qAPPuRSE4GD995n8GldgfcRWpAqn5KQZMJhVIsVw8Vx1FkBPzq4oIKrkzLn2hjzwRcJF7kkkP/wCT4VsML6a99Yn6NHEjbRmJtmxsiDS9xGqhfgRW6wyDMtmG/wDe/SmYvwCWRXkIwop0Q/vL77edcMB7D3Mv61rqRlpY3VrsiTQr1bu4/wCfjVcMO3qk/Hyp/AMVkAOl9Ne3dWc0pRZpjbjJF1RRRSg+RNqzBImJ10tbdv03+NZYTqN0S+Jc/O1XnKaS0ajrbyB/UVmxTmCPhs53VTeuiZjMSRI4AUdJvwKTvPEi9NHHSeuw7jbyrmP+9k9t/wAxpitoxVLYXlKVvcW7k7yT3kmnMB97H7a+Ypmn8D97H7a/mFTLhlY+ZFJyfgz7QkfggPvyhPffyq35bzEYOSNSQ85TDqRvBmYIxHchdv4aPo+2azRy4g6CWRreyjFd3Xmz+FqXy3jX6xgYhwaefv5qMRD3HECkpvXko6WJdvDfxZTbaxv1WAc2mZyY4YkvYF3ISNSeA6+wVabJ+j+CUB8fK2Ml3lSzLh0PUkK2BAvva5OhrJban+t7Rw2yfQR7TSSA2e0YeQLGRqrfZ+kNde++lTAY3DFg0ssyg9CQqjHKL2zGMW3W1Kg799WzzuVIjpcdR1Nbs3Oz9nQwLkgijiX1Y1VB7lFSqweH5SzLoXVuzj8/KpsfKmTig9/6LWFDRr6Kyv8ApOeI/lsfzWpDcoifX/5Y8mqKA1tIaVRvIHeRWMk207blzdjO/wAkaknGz2+6VO1mNviFqaA174+Mfiv3XqPJtQfhX31gcZyhRLibaOFiPVHlaT+Qs9/dTaY8zACGLaOMvuKq+FjPtO/NLb30Aabb+NjMb/WSuQqQVNhmFj0VG8seFtb2tXYWeHDxfWGvOsKiQmwzOEGY9vSvqKwkWMSDG4aSePDYRondzBh2OLx0rtE8YRxClgCGNyx4DWtm229pYgjm8NHgYT/WYo85Oy2/Dhom6JvvDPuqAKyfFw4aJWmkSJAFALkKDYWsL7zpuFZHa/0ixMDDgFfEYh7qmVGChjpm1F2tvta2m+tHtrYGztqYgFYw8UCsGeI5I5ZXZbrePRiqp0iP2gF7ggaDZOxsPhVy4eFIhxyixb2m3se81tDG5KzDJmUXRV8guT5wODSF9ZCTJKd93e1xfjYALfjlrTYX017xTVO4b017x50w1UaFE7lbGhRQKKsUClK1iD1UmigDSKbi9FM4Frxr3W92lFINU6OpF2rKXlQ/SQdQJ95H6VR1b8pj9qPYHm1VqYZ23Ix7gafxUoI5We3kdC8f97J7b/mNR6n43CsZXN1ALsdWUcTwvemDAo3yr/CGPyA+NWjJUikovUyPT+B+8T21/MK6BEOLt4KvzNO4aVA6Wj/EupYniOq1De3ARjuty15FJlwOGHHmlv7R1b43qq5cR2xGClsTc4iDTrlRZR/+vbxrvI/FkwvGvpwTzxsOwuZI/DI4HgeqovLLlLhngeJJVfEqyNGkRMjc9GwdFcx35sMRlJawsxFIK1M6jqWP8GA5Z4DHYHHx7Zgg5yOFLMCCMoKujEjfbK56QvY6kWGu82RyxGLw64uIB0OjjVZI2HpIzJ1XHDUEHjST0h0hvGoax3jUHgeqvOJhJsHGfWYVL4CchZYx+C/V2jUqeIup662zYmvEYdPnT8DPVP8ASCOQahiN1vspR3HMtz76j5cI2+PDD/6d4z/NG517bU6YMJiESUBWR1DLIu4g6ixG41HbYMf9XiHXsJV/zi/xpcbOT7Lwjj0U8MZjYfyiop2BhuEaf/ddoj+zSn5P4n8OIhPtRPf3rL8qabYeNG6TDH+CUf26AFLsWAf1UBv6+0MfKPcyWpmbYWH3rDsoHrkw02J+JZTXDsTH/tMKO9JT/brn+j+OPpYzCr7MEh/NMKAJUTyoLJjYol6sNgUjt3GaRh8Kj42KKQE4mbF4leIlnEEXjHhlRSO+++lpyUlcdPaEnbzMMUfxcSEe+pEHIPBBs0qPiG68RI8o/kJyfCgDPHl9gcHGy4cIka2zLg4lO82GaT0bnrLX76ttjbKl2gRNjlZIG6UeEJa5FiVfFtvkY6Hm/RHEE1ncXtTDY7asGCRo0wmFJfKMqJPiFsFVACMwW477PwINeo4UdNe+tccE02YZcjTUUMRoFAAAAGgAFgB1ADdXlW2OWWNwuLnw0scs0zMWgWJ4xEIjcqTGImZjYEnM3DhvPqwryvlRBflBD24U/FJlvWubjYxwU5Uz0jY08skEbzxc1Ky3aPMGym54jjaxtwvarHDemvePOoOzMUJYYpRqJI0cfxqG+dTsP6a9486v+0zXmGqK7XKsUCiiigC52U3Q7if1+dcpGxz0W7/lRSWTzM6OJ+BFZt/EustlYjojdod5476qJZWb0mJ7yT51Z8pR9qPYHm1VJp3EloRzM7etokbQ+9k9tvM1HqVtBftZPbPnUYix0q8Xsik1uwpzDemvtL5imXYAXJAHWdB76qJeV2DjkCiXnXBHQhVpm0Ov3YIB7yKJNJbhCLb2QjafJwSzSszkI56SDNZ7eut8rWJa1wd566lYLYcEVsqXtuvrbuA0HuqFLtnFysTBgsikkhsTIIzqf2ceZh42rg23iIhfE4Ngo3vAwnAHWyWDgdwNZrLA1lgy+xoKj47BpNG0UqhkcEMDxHyPG/CnMBMs6K8J5xWF1K63B7qsV2XJa7WQdbkD4b60co+rMlGTeyPN9hYttiYw7OxTlsFMbwSt/Vs1jY8FF2AbgCQ2gJr0KVCrWNRuWHJ/C4yJ4Z2YkhSpVRdGCjKwLb+3rBIqh+jHHTT4eXC4npSYR+a5y9xIt2AGbjbIRfqy8b0hONHVxz1bPlGtGEfq+Ipa4FuJHxNSYJCCUbeNQfWXr7xuP+NPVQ0Iq4FeJJ+FPJAo3KPPzo59PXXTTeK42JUfiHhrQArETrGrPIwRFBLMxAUAbySdwryXlPy1xO02fBbJU82FPOznoFhr0VJ9BTa1zq3YAb+hbfwkeNhfDSIWjfLexIPRYMLEbtVFI2VybiwsYjhVIkGptvJtYsxPpGwGpPCgDL8mNm4F8N/RsmFeFwCxWYLzjtYZp4pVuHIuNVN1sBYCnNlbIEqywS5hNh5ObM0TNDIwKh4pboRdijC97jMrVf8AKHZQMIlV+nC6SoRberC4v1MpZT2NS8NEBjcQdNYcKeO/NilJ6vRVf82oAznJblJJhsd/RmPcyh1DYaewDsNbLLwJ0IB33XW9xZrlThwNvYV1NwcI41FjdWl/vCkcuVzY7BwIY4nk5xhiTHzskQjXOebXrOvbe1rVBxnJjD4d0xEG0XXEDMHkeHEYmSXMLdKMpo2mlW1NqmUUEpWjX8i9r4dsLDCMTAJY15oxGVFkHNMYwMjEH8It3itVHAysCVIsRw7eyvFdpNFDhxGYIst2JxGNVGlkd2LM0WGjuQSSbAtoN4r0L6K5ZH2dFlkZgrzILkhsqyuEGVj0bLlFuFrVpDI3szLJiS8Ss0JrlTHmkHprf2lv8aRz6HfGPAkVspP2FnFe5GoqQRGdxYd9j5UiSMAXDA+8GpUiHBk/Y+5vD51yu7HGjd4opTL5mPYfIis5Tr01P7tvcT+tU1q0PKlOijdRI94v8qpYcI7+gpbw07RfdanMUvAhDPF91jmPb7R/aPjrVDyimlWFuYa0pBynonUKTa7aAmwFyCB1VqMbgRzjM8iICeJzN/KKxP0j5xFGuCMjygs1xlBsuX0EIOfeeid9RqWjb2JUG8m/uQNlbO2bjLc/PI+JX04MdIVKtbXm1AWNl6iBV9z+EwtohJEh4RQASv35IQco7WsO2sPhPpCh5sQ4zZ8U7q2uYoNdN8cyZlPZrTke0MVNf6ngo8LExNiRlVRwtdV96o4pKzpJUbA7UdrlIQg9aZgzdt44zlXvMjd1V/8ATCscgkedvVjAI77qAgHaKqo9jBmviZnxD8EBKovaADoe1cnaKu4kCrlVQq+qoAHw3ntoAkcg8fKuFeMEoFxOKGUWuPtnJGYb99XTMTqTc9Z1NUPJNbLiB/71Of5irfOr0U/jS0o5OaTc2myRtmZI0eQ/hQN29FAfIVXfQjshosA0spDPiJpJW6t+W3vUn+Kqn6UNoNFhGSP72f6vDHx1ZVJ96qR416TsTBLhcLFCN0car2mwtc9p+dK5nwh7p48y+SFtQgTqqi2WJybdpX9Kh4KQ3JYmwHGuTyXncn9ifi16jyPlhlPHLlHe11HxIrIYEYEFwt9C3SPe3SPnVguBHEk/ComE0Zfd8qtaAEpGF3C1N4wXjcfut5GnqblW4I7CPhQBlcBhecy+rdGb+EhgPFlHVx6qUmOzSuFOZnKsbf1cKi0d+2Rg7AadFj1a1820IsSpwRxTRScUjPNyMMxOjMOlcDXL1m9WezdnR4dMkS5QSWJJJZmO9nY6sx6yeFDAyfL15P6S2cYsufJPbN6Poag+F6l7RO0WjH2CRKxsJSQw4g2F9Dod99241C5Zt/7T2d7M4/4LVvdovm2dCf8AaeYk/WgDzrDbLgjkzSE4ickDM2ttfcB2buwVtORLaYpPVxLW7nhhk83NY3ZEd5fZBPy+dbXkqtnxH7xif/g5v/pitcXmMc/kNKmJcbmPn504cWT6Sq3hY+8VGophxTE1Nr1JatEd6le4386Q8K2uH8CCCaYFDG9Rp9mW1e6LbZA6B7/kKKc2atox4n40UpN3Jj2NVBCNruViLAAlbHUX42J+NZefHSPvc26hoPcK2OIjzKy9YI94rDsLXB30z09NMT6zUmqexI2j96/fWb2tPlxEf7qZvfIo+VaTaX3rd/yFY3b7fbv2Q/20PzrSX6f4Mcf635PQNmwRfV3lZFZlzakX3AWHvNYXbLHXXiPKtYmK/wBS0/G9/DIredqym2FuNOOTypE6g1gIrLfifLhUmhRbSu1IDvJoaYj/AOIf8kdXFM8jcArriGYn/wAS+g/3cVaqHCovoqPM+803DIlFHOyYXKbZ5ztRRjNtYDDjpLBH9YkHAMqqiX7Q6j316btXEWGUdnx3CsN9HoE2P2ntA3ymYYeMnisChSV7GOU+FaXGzZnUdoJ8TSsnbsfhHTFIisft5eyMDyPzqLjj9ko9aVB4DpfKnImvNiD2AeQ+VIx0LNEGQZjHIGKjeRaxsKqWFg1YR4xba6HxqjG04rXzeFjf3UgY9m+6hd+2xt8KANF9bTr+Brn1tOv4GqEYHFyb8sY79fhc0GGDCHPisUAxBspaxPXZLln8BQBl9o7cwCSNhMZkvfMvOIWUBgCOlY5TmzdVScLtHZqapjUA32+tvYdyNJp3AVT7Q2QNoztJBhTIvoh3QAWDMR0m9EWI0Njv0q82X9GEEf2mJMaAcEVRbvkYaeA8a1WL5MnlS9DMcotqQz7SwHMOHC84CQGynMPwsRZu8Xr0VXzbMiP76fk/xrAcusPBDtHZogiKJdxmIN3uyi921I14+FbbZcubZajqkHkR8qzkqdGkZalZmdiR+m3bb3a/OtVybP2knbHF/wALzX/OKz+zo7IO0sfeT8rVoeTaXl09R/HpRf4++rY3UkUyq4Mv65S2jI3ikU4IBXa5T2EjzOo7fLWobpWCVui8hSygdQAopdFIHUCsjtyDJK3U3SHjv+N611V22MAJQpJtlv7jWuGemW4v1OPXDYzm0fvG8PIVhtrPfET/AO7t7mhFbjlHtjD4LIZEeWWXMI0UAs5QDNqxCKACNSR4mvMNpc/K8s8kyYYPn6KBXsGINmdxY7huA3VtPItOkwx4Ja1P5Nvs7E58LHY3AU7uuwU/lqHixcr/AA/AVh+T2H5nmzBjIYszEyRzORLIgOQEAkA3VdBYW33NazHbcwqEBsQhawGWM86/cEjuaVHiYa4RYXJAHWSAPeaz2M5UFTaOPJfcX6cp11KxJoo3akm3ECpOyOTGMx5EkjmKO9szENL2hVHRTwAHUasotlXJLk3HIOVWinKm4+svr/8AKhFT+Vm2lweFlmYm4R8gAJLPkYqNN27fTGw8DhsBHzEJZiWLMNZJGYgAs1txso39VI5RbKkxsXNlFjAOZS5uxNiLELoAQSN5rZR23F3NXsRfo6wywbLwqg6NEsrHrMl5Dfxe3hU+Fs0gPWa882dtLaGyF+rSYYTwKTzeZsjICblFksVdddL6i9tNLXOE+kTCZgZcPiYSP9mJE98ZJ+ArFwa9BhTi/Uv8C12xB6yPi5qREWv0b37Ky8nL/BIG+qxTYhnNyMhjQHfZnlAsLngGNRo9o7Xx/wByBh4/9kBfxnlFvBFBoUGwc4o2OOxMUI53EGCMetJkU+BO81RYv6QEPQwkEmIfcCQ0UZ7swLnwS2m+mNg8goWfnMTK8kw9IMWMg9qVyWYd1hW5wGzYYBaGNU67DU97bz41p20uTLut8GNTZ+1cZYyzDCRn8MYKtbtNy9/4k7qtMDyFwkQYsGkdtWkc636+o97Xq9mx4uUjBkfqG4e025fOkDAl9Z2zfuC4Qd/F/H3VdKvgyctXyQ48ZKt1iUTKosGAygW4aaPb921P4GOOQ5nfnHH4WGXJ3Rnd3m/fVmosLDQDhTGJwaSasuo3MNGHcw1FTZGh/wAnlP0xKf6S2XYH0/8Aqx3+Bq72FJ/qTRnQhwbHQ6B7/mFUn0s4bELNh2LO6x3aNlssq3FpMrD0mBCGx3i2lZ+DlXNkynHQkdcsYWW3URmUeOX31hNUxrHK4m1BCqCxCgWFybC/V39nGl7K5SwwyBukV3M1raNYaLvNjlNuoGsXgI58VIojV5nIsHkGtuOVNAi/yjdvrebI5IJERz/+sYgi/N/1a9sh4/AHqO+rQg7tlcmRJUbWbGoqB81w1suXpFr7soG+9N4eF2JaQBb7kFtO1m4t8K7hMFlOdjme1r2sFHqoPwipdaXXBhV8kZsN1GpWy4CCWI3aDxrlWECWAqs5uqL48a1WOUUUUuNBXGF9K7XCaAM1yi5PQYtBHOpORsyOpyujesjDd3ag8RVXDyDwQQrIjTMRbnJWzOO1LALGfZUX43rXY2wGY6AbydBVUdpA6RK0vaui+LnT3XrePi3FpvTsed7a+jmcH7FknTgJVXOo6gSQD338KrouRmKUhZOawqcTdLn2QpJPdbxFeq8zM/pyBB6se/xdvkBTuHwMaG6rr6xuzH+I61bTErrm+DL8neS8OHs0MBkk3maboi/WqG7HvOvbVxidlubyF87G2ZB9mjgfh0N79pNXFFTq9irhfJG2c0ZT7JQo3EWsQRvDDrqTUPFYZg3Oxen+JeEgHA9TdRp7C4lZFzL3EHepG9SOBofuSn6MeIvod1VWJ5N4STVsOl+tRkP/AAWq1pI31Fk1ZU4PkthImzrAL8MxZ7dwYkCrimcTikjHSNr7hvY9gA1NR/tZeuFPAyH5J8TU7vki0tkI2o0ZIGvOj0Mn3g/9PfpUbPISq4lsikADLornqdweiezQGrTDYVIxZFt1neT2knU07IgYEEAg7wdQamyrg3uJhiVAFUBQOA0FLqv5t4fQvJH6m919gn0h2GpmHnV1zIbj/Oh6j2VDRZP0HKK5eug1BYZxmDjlXJKiup4ML+I6j21SS8isExvzRHc8n96r6aVUUsxAA3k1CyNP6V0i9Xc7+16q9m81Ksq6KvAYQwh48GAY+LEC+a+oVz6ZtxOg66tdnSxL9mLq51IfR2PWSfS7xU5EAAAFgNABuFIxGHVxldQw7fl1VLlZVQa3Ha5UH6vLH92+dfUc6/wvv996XDtBScrgxv6r6X9k7m8Kii2r3LDDpc92tT6aw6ZRrXb3IpeTtjMFSHKKKKqXCkUukrvNAHHUEWOoOhB1qGcOQbAaeFTbeVdWrKTRWUUyDzDdXlRzDdXlU+ip7jK9tEDmG6vKjmG6vKp9FHcYdtEDmG6vKoWLwDg87GLPuIJAVx1Ht6jV5SX+dT3GQ8SZWpGxAJUg9Rt7jrUZ4p2NkTmxxdspJ9hQfifdV1H8qXR3GDxJ+pT4bZeQ3ALMd7MbsfHgOwVJ5huryqfRR3GCxRRA5huryo5huryqfRUdxk9tEDmG6vKoWJ2Y2bPH0H4+q3Y449++ryktvFT3GQ8UWVuGjcr0kKsN4uCPA8RRMjgXCFj1C1z7zVkwroqO4ye2ijh2bIxEkwuw9FB6Cf3m7fdU7mG6vKp9FS8jIWFIgcw3V5Ucw3V5VPoqO4ye2iBzDdXlXUwt/TUEDWxsdeFTqQ+8UObDtoSxvS1Wkx7zTlUNAooooA//2Q=="/>
          <p:cNvSpPr>
            <a:spLocks noChangeAspect="1" noChangeArrowheads="1"/>
          </p:cNvSpPr>
          <p:nvPr/>
        </p:nvSpPr>
        <p:spPr bwMode="auto">
          <a:xfrm>
            <a:off x="307975" y="-1736725"/>
            <a:ext cx="417195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60" name="Picture 12" descr="http://previews.123rf.com/images/olegtoka/olegtoka1105/olegtoka110500118/9602728-inodoro-Foto-de-archiv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620688"/>
            <a:ext cx="2251974" cy="212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4" descr="data:image/jpeg;base64,/9j/4AAQSkZJRgABAQAAAQABAAD/2wCEAAkGBxASEBUQEhAVEBUPFRAVFRcVEBUPFRUVFRcWFxYVFRUYHiggGBolHRUVITIhJTUrLi4uGB8zODMtNygtLisBCgoKDg0OGxAQGy0mHyUvLzI3MjAtLzUyLzc2LTUvMS0rLS0rKy01NysvLzA4Ni0yLTUwNjctLisvLS0tMDIyNf/AABEIANwA5QMBEQACEQEDEQH/xAAbAAEAAQUBAAAAAAAAAAAAAAAAAQIDBAUGB//EAEgQAAEDAgMDCQQGBggHAQAAAAEAAgMEERIhMQVBUQYTF1RhcYGR0iJSobEUI0JicsEkMjND0fAVU3OSorTh8TR0g4Sys8IH/8QAGQEBAAMBAQAAAAAAAAAAAAAAAAMEBQEC/8QAMxEBAAECBAQDBgYCAwAAAAAAAAECAwQREjEhQVFhEzLwBSJxocHRFCOBseHxQsIkYpH/2gAMAwEAAhEDEQA/APcAglAQEBAQEBAQQglAQQglAQEBAKCklAaEFSAghBKAgICAgICAgICCAUEoCAgICDFrZi21t9910FykkLm3OtyMuxBeQEBAQQSgp1QVAIJQEBAQQSglAQEBAQEBAQQglBCDCrdsUsOU1TDDp+0mZHrp+sQgsnlBS2u2Qy/2MclT/wCprkD+mo32bB9bI+/skOYY7ZEzBwxRgcCLnQBQ3L2VWinjVPy7z6+CG5eyq0U8ap+XefXwc1s7/wDQomPkgrhzMkLy0lrHOacz9ltyN2eYSxNyafzI4uWJuzT+bEZ58nVbK2nT1UfOwvErbkXwlpBGoLXAEKSKonZNFUSzg22mS9OpQEBBS94CCyZkDn0FTZwgvAoCAgICCEEoCAgICAghBKAg1fKisdDRVErDhfHDMY9/1mA82AN5LsItvXmqqmmM6pyeaq6aYzqnKGVQ7PihaGRRtYBwGZOpc52rnE5knMkklenpi7a2oY8MUQEk82Ubdw4vfwaM++yq4i/NGVFHGqdvvPZUxOIm3lRRGdc7R9Z7Qx+TlKY5KlrnmR3ORY3u1c4xMce4XcbDcFJZsxbp6zO89fXRJYsRap3zmd56z62h4ltamkqdo1UhDmMdK43cCMuAB1KhvYyi3T7vGfW6O9i6aKeHGfW7t+Qu1GU0giHsxPsD2Hc4+OveVQw+Jmm7qqnff12UrGImm5nVO+71JbbYEBBTI8AEncg1ctVc3QWjOgjn0AToMujqs8J0PzQbFBCCUBAQEBAQQglBDUEoCAg0vLCmD6KUkn6pjpBY2u5gJAPYdFWxWHi/bmjPJWxWH8e3NGeTnqHlHNRh9NUsL3RD6s3190Fx1ZwdqLW7sq1jrmFztX4zmNvXRlWsdcwsTavRnMbf307/AKN3yYoH2NXPnNUZ8MEf2WAbuPlwV/BWqspvXPNV8o6L2Bs1ZTeueer5RyhmbK/b1f8AbR/5eBX2g5Hl9strJRMz96CXt7tXDzWZjbH+cM3GWf8AOHICJwOIZ2WYzsnebD5XAQsY8Xc24uTq0Wt47vDtWzgr2ujTO8NfB3tdOmd4dRszaTJwS03w2v46K6uMwoNftefC0D3ifh/ug0jqhBRz6Bz6CROgrZOg6aB+JrXe8AfMILqAgICAggoAQSgICAgICDG2nSc9DJDiLOdY9mIAEtxAjEAciRe+aDTV2z6mowianpjzTgWvE8ribWv7HNiwNs24j3nVQ3sPbu5a4zyQ3sPbvZa4zyZphryf+Ip2jh9Ekef73Pj5KZMytnUIia72jI+RxfI91gXuIDb2GQAa1rQODRqbkhicotk/SIxhID47lhOhvq13YVyqmKoylyqmKoyl5dX0r4pCxwLdcjqDvCwb9qbdeTEvWpt1ZLTH2Nyliuqi5E0uWa6qa4ml6PyJaBHJb3mjyB/it9uulQaTlRk1juBcPMA/kUHMuqEEc+gc+gqE6C42ZB29Iy0bWnc1oPkguIJQEBAQEBAQEBAQQglBCCUFuWZjf1nBve4D5oLNZXMjDb3c6Q2Y1ubnn7o4byTkBmSo7l2KN952jnKK5dpoyz3naOc+v7ZI8j5qRK0fKjk+2qj9mzZG/quOh7DZV8RY8Wnugv2fEp7uJquTk9MWvlDXAmwLCXNaeBuB7XauYfDRajPeXLGHi1GfNvOT1bzTr7nZOHZx71ZWHaseCAQbg5hBjbVo+diczQnNp4OGn8PFB5zUFzXFrgWlpsQdQUFnnkFQlQVCZBueTdGZpQSPYjILjuJ3N8fkg7pAQEBBCCUBAQEBAQEBBSEGFt2dzKd5Y7A52BjXWBLTI4MDgDkSMV7HLJBaHJ2ksA6Bs1t816hx7S6Qkk9qDD2lTUVK0FlHCZJThjYyCNrnu8BkBvO5QX78Wo6zO0dVfE4iLNMcM6p4RHWfXNa5IUWB1SHtZzkUwj9gFrWtfDDOY42/ZaHTO0tewJXLFmaffrnOqfl2jt++7lizNPv3Jzrnft2jt/culVhZQUFitpWyxujdo8W7juI7jYoPP2tdG8sdkWEg+CDodk7VLG4SMQ1GdrcUGwG3Wb2HwIP8EGv2uylqRch8bxo4Nz7nC+YQaKLY2tzi1tbK/DJBVHsUEg4cJAsbWAyGXedTcoLtNyeGP6x5wfdAxHszyHeg7GgMLGiOMYANBp8d5QZiAgIIKCUBAQEBAQEEEoIaUFSDneXFM99M1zHEGOWEtA+09zhGwA7jieCFSx9i5dt/lzxic1HH2K7tuPDnjE5/Fh7K5ZM5l30i7ZYRYi1jIRlYDc6+o3a6XtVse1KfDnxuFUfNWse1KfDnxfNHz/nqzOTVLJK410/7SUWibuji3Ye08eHeVPg7dVc/iLm87do/lNgrddc/iLu87R0j+WZsUfXVh41LP8rSj8loNFtkBAQaHlDsIzfWxkCQDMHIPA0z3HtQclNJLCcMjHRn7wsD3HQ+CCqOvHFBsqaYO0QZzEFwOQW5Z7IMePaOeqDodl1uMYTqNO5BsEFIKCpAQEBAQEBBS5yCAEFaAgwNuUr5IS1mbmPglaL4cRhlZKGX3YsGG+66DndsbNbUSsm+g1IcC3nABTjnAPsuxSgX3YhfLwIo4jAW71yK53591DEez7d65Fc8Ovf1+36N43aU+goJm8MUlKB/hlJV5fXtj0sjGvdLh5yd7pHhhJa0kNa1jSQC6zGMGKwuQTYXsAz0BAQEFL2gixAIO4i6DVVfJykk/dBh4s+r+AyKDTVOxTTuAY8ua++brXFrZG2uqC5HEeKC5zHagxaynIaTe6DTVNLJAWF+kzQ9p011ae0XHmEG12TVkOBG4hB2Mb8QBGhCC4AglAQEEICCUFBcglrUFSAgICAgghBTJI1oLnENDcySbADtK5MxEZy5MxEZyrXXRAQEEFACDT7Zku8N90fE/wCgCDCBQVhyBILiyDI2lQiopWi13MAc22RxNFi0HtzHkg5/Z4b+qd1wRa2/R28Hs4hB1+znDDh4ZhBmICAgIIKAEEoIAQSgICAgwds1b4orsAL3vijZiBLQ6V7Yw5wBBIGLEQCL2tcXugsHZc51r5x+GOlA8MUJyQWK2mMMZkm2hUYW7yKdpvuADIhc9ijuXKbdM1VTwR3btNqma654LPJ9ktQOdqXOdzD3NYxzWszacpZWtydJYjSwBvYDdBboquz4lz9I6d57/t8UFqiu7PiXYy6U9O89/wBvi6JW1sQEFDigqCCUHL1k95HH7x+GQQWedQTzqC5FKEG32JJiY4e67u1AOnmg1vKLZmE/SYx/agcPfH5+fFAptrMjYHnPs4oM+g2y2Rwbpi0QbVAQEBAQQglAQEBBYfVtBsb5G2m9Bz/LmpmibDI0Axxytc8E2u5paYwey4PjZZ+PvXbMU10Rwjdn+0L16zFNdvaJ4+vXJtaHbcEsBqA8Na0e3fVhGrT2/O4sp7WKt3LXixPD9k9rF27lrxM8ojfs1WymurZRVygiGIn6PGd5GRlcN54cPC5rWM8TX41ce7Hlj6yq2InFXPGr8seWP9p9fdtdh6SnjUVHwdb8lpNNskEIKdUFQCCUBBxFa+0jxwc75lBaEyA6ZAa8lBv+TD/2jfwH5hBvCL5HO6Dzrb9I6GYx54Tmz8J3eGn+6CrYBLJWvve2l918kHeCrbYHjfTPTVBdikDhcaIK0BAQEBAQEBBiyUYJJxa9iDD5SPa2Nj5Lc3HNEZCRdrWE4S53BoxAknIC5OQK5MRMZS5MRMZS5HaPJ2MVAbFUMbTzOBf9c0YA25sQT7W/Cc7X8Th3fZdXixFE+5O/b1yYd32XV4sRR5J37euXR2DdsUMTQ36VTxtYAADPG0AAdpW5TTFMZRs3KaYpiKY2g5O3MLnlpaJZql7Q4YSWOleWOI3Ym2dY52IuAbhddbMlBSAgqAQSgICDjdpw3kf+N/zKDS1LixApJC82CDdw04AQZmwXWnI95jvgQf4oOlQYu0dnxzswSNuNx0LTxB3FBys+yTSyAl+Njr4ToRbcR+aDd7LAmYTewa4+OQv+SDawx4Ra99figuICAgi6CUBAQEBAKDGbQwj91GP+m3+CC8yJo0aB3ABBWgoDUFaAghBKAg5Sv/av/E75oNPtJosgr2ZRNbBFMNZHSh2fukBot4O80G2ByQXNjD9IH4XfJB0yAg1229l/SIw3HzZabg2xdhBFwgv7MoWwxiNpJtmSdSTqUGUghBKAgocEFaCAUEoCAgxdo1zYWYi1zyS1rGMAL3vdkGtBIF+0kAAEkgAkBj/TqjqbvGaL8iUEGuqQL/RDlu5+O57BfK/eQgs0m03VNuYBZGLY5Htsb742N0LhoXZgbr7q0XZu1ZW9o3n6R91WL03asrfljefpH32+LcqytCAgIIKAEHKbTP1r/wARQaevdkg3MNPbZ0R912Pwe51v/IILcZQZeyf27e0OHwKDo7oJQEBAQEEFAQSghAsglAQEHN8pNqRx1VIx5whsj5XOOjQYpYmjxMlyd2FVL+Mos3KaKufPop38ZRZuU0VbTz6evk6O6trjnKqpdWymmicWwRH6+RuWM/1TD8z/ACc+uucTX4dE+5G89e0fX1nm13JxVc2rc+5Hmnr/ANY+q/yMaG0rmgWDKrabWjcGtragNA7AAAr1NMUxlEcGhTTTTEU0xlEN6vT0ICAghAsg5PaI+tf+J3zQaXaGiDuJaS1LzXuxADva3L4hBzcDxZBm0DrSsPaPjl+aDpbIJQEBAQEEICCUEBBKAgICDneWGzxOaaK+EyTSNxWBItTzvA7sTGEjfZVsVhaMRRpq35T0VsVhqb9Gmd+U9HMNra9g/ozR7nBrXXNxGb5Nd7lrm+oAI7sWLmJo/wCJz69vsxIu4mmPwnPb9O3bv04fDvdk7OZTwthZo0Zne529x71vWLNNmiKKW9Ys02bcUU8mHyVbaB//ADW0z51lQfzUqZt0EoCAgICDitrzFszx94/HNBrozjlY3i9g83BB6MUHDVsRhmey9g27m65An2b270E01dd7T7pab2te3Z4IO4QEEIJQEBAQEBAQEBAQRdBi7RoRM1oxOjdG4Pjey2JjwC24xAg3a5zSCCCHFBiO2VMXiQ1N3tBAcaeO4BtcA27AvOmM9WXF50UzVqy4q3UNSRb6Y4X3tgixDtFwRfvBHYvT0zKKlZFG2Jl8LBYXJcTxLnHNzibkk6klBfQY1ZMW2tvvuugrpZC5tzrcjLsQXkBAQcXykZaof24T/hCDD2RCXVEeWj2uPgboO9vdBzHLSkyZMPwO+bf/AK8wg56kdmg9EopMUbHcWjz3oL6AgglBKAgICAgICAghBKCEEB44jzQVILNRVMYWhxsZDhaNXOPYBw1J3DMrxVXTTlnzeK7lNOUTzXl7e1LmA6gHvF0EhoGgt8EEoCAg5TlHFeYnSzW314dnggtbGbaeNt97jr9w5/lwORQdfZBr9vxB1NIDubi8W5j5IODhaboO35PVF48B1bp3FBtkBAQQglAQEBBF0C6AgXQLoNPthrJZ4KZ9nNdzsj4zYh4YAGh7ftMxPvY5XaOC5nGeXNzVGeXNdPJ6h6lTn/t4/SuutTtnZuz4sMcdBTvnlyiayBkbwffxtAMYGuIWOWWlxXv4jw8qaeNU7R65K2IxHh5U0xnVO0fWezN5K031TZ5HGWZ4LHPccRsxxbhbkLN9m/acylmzp96uc6p3n6R2dsWNHvVznVO8/SOkepby6sLBdAugXQRdBDpQNSg0VfC57y7jppl/NkGBDCYpGv8AcINuzf8ABB1kcgcA4G4IuEGu268lgjH2zn3D/W3kg0jNnfdPkg2FPDh0ysg3NNLiYHcQgu3QLoF0BAugXQEEFBAKCboCCEHF8sxLDVRVULnFwjfcWuAyItxE8WnnRcePdk+0Ld2iuMRb5b+ujI9oWrlFcYm3O2/rp1/9Z8vLGAUomGcjvZEV8w/ff7u++/vUk+0rfg+JG/Tulq9pW4s6483Tv9u/1ZPJzZr2XqJziqJ7F5P2G7oxwGl/LcpsJYqpzuXPPPy7JcHh6qc7tzz1b9uzJ5OH9Fj7cZ83uKuLrZYkEYkEY0DGgtzz4Wk8AUGqE5O9A51BjVkuSC/yfrv0d5OfNOfbusHW8yUFDKkuzJuSguiVANRZBs6N45ttuCC/jQMaCcSBiQCUAFBN0BBCBdBF0C6DU7XcWSxVGB8jI2zxyBjDK8Nl5tweI2gueAYgC1oJ9u9sig5mloaNtWJxzoib7TWOoqphbJuHtRj2RqO2yzKPZtFOI8SNundmUezaKb+uPLvl3+0OmdyhpgL43EjPCIZXPPY1gbicewLTaa5sOJ7KaJjxhcGNxNuDhccy24yNibeCDNxIILkFJcUFDnFBjVTXlpA3hBpTHVD91i7nt/MoKS+p/qHf3mfxQWpo6p4sIcPaXN/IoK6ajqGRlg0divpmTqgmIVDcjCTbgWn80F3npf6l/kgpL5zkIHeNgPiUG1pDKGgEaBBmMc5BdDigqBQVXQSEEoJugqQEEIIKCkoKSCgpwnigmx4oJwoGFAsgYUEYEDAgYEEc2gc2gc2gjmkE82gc2gnAgYEEhqCbIJAQTZBKAgqQECyCLIIAQLIFkCyBZAsgghAAQTZAsgWQLIKXtyPcUGFSQODgSCMiOxBn2QLIFkCyBZBBCCbIJsgWQLIJsg8z6Z6PqlR5xetetLzqOmej6pUecXrTSajpno+qVHnF600mpHTNSdUqPOL1ppNSemej6pUecXrTSakdM9H1So84vWmk1HTPR9UqPOL1ppNR0z0fVKjzi9aaTUdM9H1So84vWmk1HTPR9UqPOL1ppNR0zUfVKjzi9aaTUdM1H1So84vWmk1HTPR9UqPOL1ppNR0z0fVKjzi9aaTUdM9H1So84vWmk1HTPR9UqPOL1ppNR0zUfVKjzi9aaTUdM9H1So84vWmk1HTNR9UqPOL1ppNR0z0fVKjzi9aaTUdM9H1So84vWmk1HTPR9UqPOL1ppNR0zUnVKjzi9aaTUdM9H1So84vWmk1HTPR9UqPOL1ppNSemej6pUecXrTSajpno+qVHnF600mo6Z6PqlR5xetNJqOmej6pUecXrTSanijjkvbj0c8l6BjBG4OH0l9ExrnVMfPxF4qA6Rzebs1lw32QSHYR7Qtn5zl3JZh5PUEPOGRpmD8T4r1UUd6eOSgcZWuwm/syVBO8tje0C5uGcmS9UcktnnFI5z4bzVHsNqYngBjpSIhaOzQ6NjXg3JAeBY6lnJkxGbBomwc4YnXno3yBr6uMyse11O97o2GIAhrHyWIJLgxws06MxhHk7AY5Z2se9pDHwR/TYGTRwFs/6TPiYAQTEz2BYgS2vcBdzMmNy72fTQVLxTjEyR8zmva9ojBEsgdCyNo9kM9luZzw3GThZDkuaXQQEBAQEBAQEBAQEBAQEBAQVR6jIHMZHIHsPYg2r529XgGmkgO8dpz/ncuCwQM/YizJ/eDK5J42sPPRBZqbYb4GNzH6rgTod3BBiroIIDRwQMI4IGEcEDCOCBhHBBICAgICAgICAgICAgICAgICAgICAgICAg//Z"/>
          <p:cNvSpPr>
            <a:spLocks noChangeAspect="1" noChangeArrowheads="1"/>
          </p:cNvSpPr>
          <p:nvPr/>
        </p:nvSpPr>
        <p:spPr bwMode="auto">
          <a:xfrm>
            <a:off x="155575" y="-1889125"/>
            <a:ext cx="408622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64" name="Picture 16" descr="http://image.shutterstock.com/z/stock-photo--d-people-human-character-person-and-a-checklist-d-render-9405326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2" t="4082" r="16181" b="15580"/>
          <a:stretch/>
        </p:blipFill>
        <p:spPr bwMode="auto">
          <a:xfrm>
            <a:off x="8069957" y="3220860"/>
            <a:ext cx="2951816" cy="316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338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43607" y="193140"/>
            <a:ext cx="9802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5400" b="0" cap="none" spc="0" dirty="0" smtClean="0">
                <a:ln w="0"/>
                <a:solidFill>
                  <a:srgbClr val="4D5551"/>
                </a:solidFill>
                <a:effectLst/>
              </a:rPr>
              <a:t>MODELO DE LA FRANQUICIA</a:t>
            </a:r>
            <a:endParaRPr lang="es-EC" sz="5400" b="0" cap="none" spc="0" dirty="0">
              <a:ln w="0"/>
              <a:solidFill>
                <a:srgbClr val="4D5551"/>
              </a:solidFill>
              <a:effectLst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56845450"/>
              </p:ext>
            </p:extLst>
          </p:nvPr>
        </p:nvGraphicFramePr>
        <p:xfrm>
          <a:off x="1847528" y="111313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5243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7" t="24767" r="29141" b="8255"/>
          <a:stretch/>
        </p:blipFill>
        <p:spPr bwMode="auto">
          <a:xfrm>
            <a:off x="1919536" y="0"/>
            <a:ext cx="6576392" cy="667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/>
          <p:nvPr/>
        </p:nvPicPr>
        <p:blipFill rotWithShape="1">
          <a:blip r:embed="rId3"/>
          <a:srcRect l="34043" t="58373" r="45359" b="28735"/>
          <a:stretch/>
        </p:blipFill>
        <p:spPr bwMode="auto">
          <a:xfrm>
            <a:off x="8748214" y="2348881"/>
            <a:ext cx="3252442" cy="14910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8713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0" t="39552" r="39477" b="30224"/>
          <a:stretch/>
        </p:blipFill>
        <p:spPr bwMode="auto">
          <a:xfrm>
            <a:off x="623392" y="1248039"/>
            <a:ext cx="575797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423592" y="283175"/>
            <a:ext cx="1222803" cy="70309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Ingresos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544272" y="283175"/>
            <a:ext cx="1222803" cy="70309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Egresos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5" t="47948" r="50794" b="34515"/>
          <a:stretch/>
        </p:blipFill>
        <p:spPr bwMode="auto">
          <a:xfrm>
            <a:off x="7521636" y="1700808"/>
            <a:ext cx="326807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896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47528" y="584571"/>
            <a:ext cx="3156913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s-EC" sz="2000" b="1" dirty="0"/>
              <a:t>Rendimiento mensual </a:t>
            </a:r>
            <a:endParaRPr lang="es-EC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0" t="37873" r="41365" b="26679"/>
          <a:stretch/>
        </p:blipFill>
        <p:spPr bwMode="auto">
          <a:xfrm>
            <a:off x="1141417" y="1484784"/>
            <a:ext cx="5116862" cy="415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5" t="53172" r="56365" b="32835"/>
          <a:stretch/>
        </p:blipFill>
        <p:spPr bwMode="auto">
          <a:xfrm>
            <a:off x="7824191" y="1972888"/>
            <a:ext cx="2520280" cy="210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505875" y="646126"/>
            <a:ext cx="3156913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s-EC" sz="2000" b="1" dirty="0" smtClean="0"/>
              <a:t>Proyección 5 años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77827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24654292"/>
              </p:ext>
            </p:extLst>
          </p:nvPr>
        </p:nvGraphicFramePr>
        <p:xfrm>
          <a:off x="1847528" y="115476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1443607" y="193140"/>
            <a:ext cx="9802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5400" b="0" cap="none" spc="0" dirty="0" smtClean="0">
                <a:ln w="0"/>
                <a:solidFill>
                  <a:srgbClr val="4D5551"/>
                </a:solidFill>
                <a:effectLst/>
              </a:rPr>
              <a:t>MODELO DE LA FRANQUICIA</a:t>
            </a:r>
            <a:endParaRPr lang="es-EC" sz="5400" b="0" cap="none" spc="0" dirty="0">
              <a:ln w="0"/>
              <a:solidFill>
                <a:srgbClr val="4D555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17269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332032" y="468115"/>
            <a:ext cx="3168047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s-EC" sz="2000" b="1" dirty="0"/>
              <a:t>Factibilidad y Viabilidad </a:t>
            </a:r>
            <a:endParaRPr lang="es-EC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3" t="58209" r="56365" b="20344"/>
          <a:stretch/>
        </p:blipFill>
        <p:spPr bwMode="auto">
          <a:xfrm>
            <a:off x="4727848" y="1346722"/>
            <a:ext cx="2376417" cy="301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703512" y="2276872"/>
            <a:ext cx="1975413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s-EC" sz="2000" dirty="0"/>
              <a:t>VAN: 36.943.55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065085" y="3028539"/>
            <a:ext cx="1252266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s-EC" sz="2000" dirty="0"/>
              <a:t>TIR: 98%</a:t>
            </a:r>
          </a:p>
        </p:txBody>
      </p:sp>
      <p:sp>
        <p:nvSpPr>
          <p:cNvPr id="5" name="AutoShape 4" descr="data:image/jpeg;base64,/9j/4AAQSkZJRgABAQAAAQABAAD/2wCEAAkGBxIQEBQUEBQUEBAUFRUVFBQVFRAUFBQUFRQWFhUUFhQYHCggGBolHBQUITEiJSkrMC4uFx8zODMsNygtLisBCgoKDg0OGxAQGzQkICYvLDcvLzIsLC0sNzIsLCwsNC0tLCwsLCwsLDQ0LCwrNCwsLCwsLzAsNCwsNCwrLCw0LP/AABEIAMAA0AMBIgACEQEDEQH/xAAcAAEAAQUBAQAAAAAAAAAAAAAAAQIEBQYHAwj/xABBEAACAQIDBQUEBwYEBwAAAAAAAQIDEQQFIQYSMUFREyJhcYEyQmKRByNSobHB0RQzcoLh8BUkQ/EWU2OTssLS/8QAGgEBAQADAQEAAAAAAAAAAAAAAAUDBAYBAv/EACsRAAICAgEDAwMDBQAAAAAAAAABAgMEETESEyEFIkEjgdFRkaFDYXGx4f/aAAwDAQACEQMRAD8A7iAAAAAAAAAAAAAAAAAAAAAAAAAAAAAACGLgEgAAAAAAAAAESlbiACN4tpV7lLrAF5vC5ZOsFXsAXwPKjVUl4nqAAAAAAAAAAAAAAQUVJpJtuyWrb4WAKcRXjCLlJ7sVq2aZLbuMcUoSSVJ6PrDo2/xXIw+2m1Tm9yk+6uH/ANv8l/Q0W/8AfUj5GdLq1Xwv5IWV6lLr1U/C/n/h9EUqikk07pq6a4NMrOV7C7WOi1Rrv6p+zJ+4/wBDqUZprTUo498bY7RUxsmN8drn5RUADObIAAAMdmOIs1H1ZkTW84rWrS9AD2dcduYztyHXAMn247cxcq5Q8QAZzDYvdkny4MzKNJlizdafBeSAKgUVJ2R408ZGUrLja/p49AC5BEZJ8CQAAAAAQ2AQ2c+272oSvRpNNLST+01y8lz6/My22+0iw0Ozpv62S1txhF/m+RyOtVc5XZLzsn+nH7/gjeo5mvpQf+fwRObk25O7erfUpuQSSSISjoGwm1u7ahiH3f8ATm3w+Fvp4nPrkpmWq2VcuqJmoulTPqifRUWSad9HGZ4ivQfbQfZRsqVWWnaLnbql1NxOirn1xUjqqrO5BS1rYAB9mQGr7VU3GcZ8pLdfmuH9+BtBaZlgo16coS0vwfNPk0AaN25HbllmFOpQm4VFaS4dGuUk+aLX9pAMrKueU8QY2WKPNVnJqME5SeiSV230QBncpg61aEF1u/CK1bOiIwGzOTrCwc6rXayXed1aC5Rv+LPfFZ5Ffu+98XL06gEbSqap78Km44prdtfeb4W14mFy3GOmrXvJ6yl1f6FlnebSqcZcOHRGKoY5vgm38Kb/AAQBvmHxtteXMzMXc0rLMLiqq0p9nHk6nd4/DxZuOFpbkIxveySv1APUAAEMxe0ObxwlFzlbe4Qi/ely9OpkK9aMIuUmoxSu2+CS4nF9sM/li6107U1dQXSPXzZq5eR2oeOWaWbldiHjl8fkxWZ4+deo5ze8222+rf4FoQSQG9nMvbe2ACHJLV8BoJbJlJJXei6m77GbDuvatjIuNHjCi7p1PiqLlHpHmXmw2xLe7iMZHX2qVGS4dJ1F16R5czpCiVsTD175lzCwNe+z9iKdNJJJWSVklokulisAplcAAAFticZCHtPXok2TjMQoRvz5Gt1ccnKzeoB6Z/WpYiG64SbXsz0TizVK2TtcGbZuJnjOkAaZUy6W8k3ZN6u17LrbmbHleLoYVP8AZ6Mp1Ho6tVpN+SV7LwR7VMOeVSKSAIxGOqVnerK/SK0ivTn5sxuMxlhjMTZGT2a2cdZqriFanxhB+/8AFL4fDmAeGz2z8sVJVKycaC1S4Oo/Dnu+PM36hh4wSjCKilwSSSPSMbEgAAAAhskwe1edrB0HPTtJd2musuvkj5lJRTkz4nNQi5PhGq/SRtFb/LU341Wuvuw/N+hzds9MRXc5OUm5Nu7b4tvVs8rnO3Wu2bkzlr7ndNzZUQA2YjCRJpK70R0bYHYzWOJxcddHRpNW3f8AqTX2ui5Ft9H2yHaOOKxMe4rOhTkva6VZJ8ui9TqCRXw8TXvn9i3gYPT9SfPwgkVAFIrgAAAiTJLHNcSoRSfvO35gGBz3Mrt2enLyNbwHa1a14RcoRaUpck2m1f5M23EYSlVi1prz5k5Vl0KFPcg2025Sb4ybtq/RAGHzzOFhKd1aU+CvexZZNncavtSSk3da91+T6+D1MV9IOWVoS7X26HC69x/EuniafRryi7r5cU/Ql35VldvjgjZObbVe0l4OuznoY7FS0NbyjaR+zUvJfOSXg/eXhx8zY8BTWKqQjF3hJ3bX2Vq14dPU3aMiFq8c/oUMfKruXt5/QudnNn+2l21dfV37kPtfE/DwN3iiIRSSSVktEiozmyAAAACGAU1Kiim20kldt8kuLOJbZZ88ZXck/qo92mvh+16v7jdPpMz/ALKmsPB9+or1Phh083+RyuT6knPv2+2vuRPU8jb7UfjkXFyCUTSQSjbtgtlP2yarV4/5WD7qf+tJf+it6sxmyOzkswrbuscPCzrT1XlTi/tP7k/I7dhcPGnCMIRUYRSUYpWSS4IpYWLv3y+xW9Pw+r6k14+D0jH5FQBWLgAAAAAALHNsAq9Pdvuu94y6NF8ADUYYerQaVWzvwlHg/wBGXccQZbN6UZUZ73BJteDXBo5vmG08cK92tvJ20ajJxfk0rX8DxvXJ42lybNjsb7rtKL0aaTT63uc02nyuGHnGVL93UvaHODWtk37upkf+MKElfed+m5O78tDXc0zOWJmpNbsI3UI81fi346I0cyVcof3J2fKqVfnn4PBP+/6mb2f2gqYWqpxavwafsyT5Po9OKMGSSItxe0Q4ycXuPJ3vIM9pYyG9TdpK2/B+1F/mvHmZZM+fcpzWphqinTk4yXD9Gua8Dsuy+0VPG07ru1Y234dL+8usWWcXLVntlyXsPNVvtl4l/szwITJN0oAss2zCGHozq1HaMFd+PRLxZeM5Z9J+fb9RYem+7T1qW51PdXpx82Yci1VQcjXyblTW5fsabm2PniKs6lR3lJ3fh0ivJWRZgHPNtvbOXbbe2SXeVZbVxVaNGiu/Pm+EIrjOXgunPgWmulk220klq227JJdbnZ9hNmFgaN5pPE1UnVfHdS4U4vorvzZs4uP3ZeeEbmHjd6fnhGZyLKKeDoRo0laMeLftSk+MpPqzIgF1JLg6NJJaQAB6egAAAAAAAAGOz6VqEvGy+bOfZpTUk1JJp8mk18mdA2h/cS81+Jo2OhdMA0rF5RC96fd8He3pzRjp0HHirf39/obHioa2XFu3zZm9qdmY4WUN1uVKaau7XjNcdfFO/oal+JGzyvDNLIwoW+V4Zz5EmSx+WOGsdV8v9jGEiyqVb1IhW0yql0yRJf5PmlTDVIzpy3XH5W5p+D5lgQY09eUYk2ntHftns6hjKKqQ0fCcecZdPLxMsjhWyW0EsFWUtXTek49Y/quK/qdvoVozjGUGpRkk01zT4FzFv7sfPKOjw8nvQ88rkxu0+cLB4adV+0laC6zfBf30OE16spycpvek2231k3qzbPpKzv8AaMT2UH9VQvHwdR+0/Rd35mnE/Nt656XCJXqF/cs6VwiQQjMbK5FLH4lUtVSjaVaS5Qvok+smmvRmrCDnJRRp11uySjH5Nq+jDZrfksZWj3Vph4vm/eq/kvV9Dp6iUYejGEVGCUYRSUUtEkuCSPU6CqpVx6UdRTSqoKKAAMhlAAAAAAAAAAAAMfnqvQn6fiaTiVozes3X1FT+E0avJAGBxULNPxT+9HR9r8L2uFk+cLTXpx+5s59juDOrSp79PdfCUbP1VgDldShdGtZjgNbx49OqNwgrKz4rR+a0ZjcbSs78jDdSrY6ZgyKI3R0zTQZfPspdFQqLWnVTafSSdmjEEKytwk4s5uyt1ycZC5uuzu2rw2Cq0pa1Ev8AL8+9LRp+C9o0km57XZKt7ie1Wyql1RJb8W31fFvq/Hj8wyAYzESk3ZRTlJtKMVxlJ6JLzZ3LYvZ5YHDKDs60+9Vkuc3yv0S0/wBzSPotyDtarxVRXp0240b+9U96dvhWi8W+h1dFfCo6Y9b5Zc9Ox+iPW+WSADfKYAAAAAAAAAAAAIJKLgFvmivRqfwv8DQKkbnRKq3otdU180aAo6egBisVA6wkctxEe8v4l+KOotgHPtoKHZ4qouUnvr+bV/fcw+LWhte2tL6ylP7SlF/ytNfc2azXjoAZnI8sWNy+rRlbejNuDfuycVb04nLMRQlTnKMlaUXZryOv/R/Lu14/FB+lmvyNU+lPKOzrxrxVo1U97+NfqrGhnVbj1r4JnqNHVDrXKNHJIQJJEJLrK8vnia0KNPSdR2T+yvem/BK5anT/AKKMj3KcsVUXeq92kn7tNPWX8z+5Iz49Xcno2cSju2JfHybzleAhh6MKVNbsIRUUvLm/EuyhMneLqWjpEtFQuUbxNz09Khcp3hcAqBS2LgFZFyLi4BUCkqABauZcsxNSsAXjq2NYjg+7qXeYY5xg7JmGeexXFgFnmVLd16a/I32OITSa5pP5pP8AM57j8zjNd3V+CMxhM3ahGO7JWil8kAX2101KFLrvv/xd/wAjCxw28rEZ1jnUUbRk3BtrxTVmiyo54o+1GUfNMAzGVVVg5ylK7hJWduVndP8AEv8Aa/DxxWBnu2lZdpBrw109Lmp4zO4zVo3v5My+UZioUYwk76NPpaTen3nzOPVFpnzOKlFxZytqxB7Zmo06so7ysnpquHAte2j9qPzRzzi09HLSg09GSyTLJYvEU6Mbrfffa92nHWb+Wnm0d4oKNOMYQSjGKUYpcEkrJI5r9G+HjThOu7b1TuQ8KceLXm/uSN3jiyxh1dENvll3Ap7de3yzLqqT2hjY1rlaqm2bxkFUHaFlGbK4yYBd9oN8t0ypMA998nePC5UAeu8SpHkiQD0Uj2LdFwAQzGvDmTKdwAxUsMecsAnyXyRmOzQ3EAYT/Dl0XyRDy5dDOdmh2aAMBLLV0IeVrovkbB2aHZoA13/CY/ZXyRDyldF8jYuzRPZIA1Gpsth5O8qNKUnxbhFt/cFsphv+RS/7cf0Nt7JE9kjzSPNI1+llEIq0YRilwSSSXgj2jgrGa7NDs0enpio4dorVJmS7NDs0AWEYMq3S97NDcALSMSVEuuzRO4gC2SJsXG4huAFukVWPbcG6AeSR7lO6VAH/2Q=="/>
          <p:cNvSpPr>
            <a:spLocks noChangeAspect="1" noChangeArrowheads="1"/>
          </p:cNvSpPr>
          <p:nvPr/>
        </p:nvSpPr>
        <p:spPr bwMode="auto">
          <a:xfrm>
            <a:off x="155575" y="-1096963"/>
            <a:ext cx="24765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8198" name="Picture 6" descr="http://ojulearning.es/wp-content/uploads/2013/05/valid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676982"/>
            <a:ext cx="2891571" cy="268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53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367808" y="458523"/>
            <a:ext cx="3819507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s-EC" sz="2400" b="1" dirty="0"/>
              <a:t>Tiempo de recuperación </a:t>
            </a:r>
            <a:endParaRPr lang="es-EC" sz="2400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6" t="40352" r="53514" b="23878"/>
          <a:stretch/>
        </p:blipFill>
        <p:spPr bwMode="auto">
          <a:xfrm>
            <a:off x="4948205" y="1268760"/>
            <a:ext cx="2658712" cy="440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631504" y="3609833"/>
            <a:ext cx="2463175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s-EC" b="1" dirty="0"/>
              <a:t>Tiempo: 1 año 1 mes</a:t>
            </a:r>
            <a:endParaRPr lang="es-EC" dirty="0"/>
          </a:p>
        </p:txBody>
      </p:sp>
      <p:pic>
        <p:nvPicPr>
          <p:cNvPr id="9220" name="Picture 4" descr="http://www.inmojet.com/blog/wp-content/uploads/2014/12/Tiempo-trabaj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204032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27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6" t="38266" r="39877" b="30480"/>
          <a:stretch/>
        </p:blipFill>
        <p:spPr bwMode="auto">
          <a:xfrm>
            <a:off x="2999656" y="332656"/>
            <a:ext cx="6120680" cy="409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ttp://coyunturaeconomica.com/files/coyuntura/prestam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4553767"/>
            <a:ext cx="2448272" cy="206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40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63552" y="260648"/>
            <a:ext cx="85756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4800" dirty="0" smtClean="0">
                <a:ln w="0"/>
                <a:solidFill>
                  <a:srgbClr val="4D5551"/>
                </a:solidFill>
              </a:rPr>
              <a:t>CONTRATO DE </a:t>
            </a:r>
            <a:r>
              <a:rPr lang="es-EC" sz="4800" b="0" cap="none" spc="0" dirty="0" smtClean="0">
                <a:ln w="0"/>
                <a:solidFill>
                  <a:srgbClr val="4D5551"/>
                </a:solidFill>
                <a:effectLst/>
              </a:rPr>
              <a:t>FRANQUICIA</a:t>
            </a:r>
            <a:endParaRPr lang="es-EC" sz="4800" b="0" cap="none" spc="0" dirty="0">
              <a:ln w="0"/>
              <a:solidFill>
                <a:srgbClr val="4D5551"/>
              </a:solidFill>
              <a:effectLst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23392" y="1196752"/>
            <a:ext cx="25234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4000" dirty="0" smtClean="0">
                <a:ln w="0"/>
                <a:solidFill>
                  <a:srgbClr val="FD7E1F"/>
                </a:solidFill>
              </a:rPr>
              <a:t>Desarrollo</a:t>
            </a:r>
            <a:endParaRPr lang="es-EC" sz="4000" b="0" cap="none" spc="0" dirty="0">
              <a:ln w="0"/>
              <a:solidFill>
                <a:srgbClr val="FD7E1F"/>
              </a:solidFill>
              <a:effectLst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55526317"/>
              </p:ext>
            </p:extLst>
          </p:nvPr>
        </p:nvGraphicFramePr>
        <p:xfrm>
          <a:off x="-176261" y="2204864"/>
          <a:ext cx="8168456" cy="414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50508926"/>
              </p:ext>
            </p:extLst>
          </p:nvPr>
        </p:nvGraphicFramePr>
        <p:xfrm>
          <a:off x="8112224" y="1550695"/>
          <a:ext cx="2880319" cy="4530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900211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4" t="32416" r="34651" b="10867"/>
          <a:stretch/>
        </p:blipFill>
        <p:spPr bwMode="auto">
          <a:xfrm>
            <a:off x="488615" y="980728"/>
            <a:ext cx="5309087" cy="504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9" t="33162" r="34965" b="20794"/>
          <a:stretch/>
        </p:blipFill>
        <p:spPr bwMode="auto">
          <a:xfrm>
            <a:off x="5985645" y="980728"/>
            <a:ext cx="5680110" cy="444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655840" y="332656"/>
            <a:ext cx="2234907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s-EC" sz="2000" b="1" dirty="0"/>
              <a:t>Flujo de Efectivo</a:t>
            </a:r>
            <a:endParaRPr lang="es-EC" sz="2000" dirty="0"/>
          </a:p>
        </p:txBody>
      </p:sp>
      <p:sp>
        <p:nvSpPr>
          <p:cNvPr id="6" name="5 Rectángulo"/>
          <p:cNvSpPr/>
          <p:nvPr/>
        </p:nvSpPr>
        <p:spPr>
          <a:xfrm>
            <a:off x="7248128" y="5721723"/>
            <a:ext cx="1873270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s-EC" b="1" dirty="0"/>
              <a:t>Tiempo: </a:t>
            </a:r>
            <a:r>
              <a:rPr lang="es-EC" b="1" dirty="0" smtClean="0"/>
              <a:t>3 años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5531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871864" y="548680"/>
            <a:ext cx="2470163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s-EC" sz="2400" b="1" dirty="0"/>
              <a:t>COMENTARIOS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058945" y="1936695"/>
            <a:ext cx="6096000" cy="646331"/>
          </a:xfrm>
          <a:prstGeom prst="rect">
            <a:avLst/>
          </a:prstGeom>
          <a:solidFill>
            <a:srgbClr val="6DE83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r>
              <a:rPr lang="es-EC" dirty="0"/>
              <a:t>El modelo de franquicia ha demostrado ser un negocio </a:t>
            </a:r>
            <a:r>
              <a:rPr lang="es-EC" dirty="0" smtClean="0"/>
              <a:t>rentable.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3048804" y="3012785"/>
            <a:ext cx="6096000" cy="369332"/>
          </a:xfrm>
          <a:prstGeom prst="rect">
            <a:avLst/>
          </a:prstGeom>
          <a:solidFill>
            <a:srgbClr val="6DE83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s-EC" dirty="0"/>
              <a:t>E</a:t>
            </a:r>
            <a:r>
              <a:rPr lang="es-EC" dirty="0" smtClean="0"/>
              <a:t>l </a:t>
            </a:r>
            <a:r>
              <a:rPr lang="es-EC" dirty="0"/>
              <a:t>modelo de franquicia demuestra ser </a:t>
            </a:r>
            <a:r>
              <a:rPr lang="es-EC" dirty="0" smtClean="0"/>
              <a:t>factible.</a:t>
            </a:r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3018906" y="3846131"/>
            <a:ext cx="6096000" cy="646331"/>
          </a:xfrm>
          <a:prstGeom prst="rect">
            <a:avLst/>
          </a:prstGeom>
          <a:solidFill>
            <a:srgbClr val="6DE83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lvl="0"/>
            <a:r>
              <a:rPr lang="es-EC" dirty="0"/>
              <a:t>D</a:t>
            </a:r>
            <a:r>
              <a:rPr lang="es-EC" dirty="0" smtClean="0"/>
              <a:t>emuestra </a:t>
            </a:r>
            <a:r>
              <a:rPr lang="es-EC" dirty="0"/>
              <a:t>su viabilidad financiera ya que tiene un VAN de 36.943.55 y una TIR del 98</a:t>
            </a:r>
            <a:r>
              <a:rPr lang="es-EC" dirty="0" smtClean="0"/>
              <a:t>%.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8710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406486" y="908720"/>
            <a:ext cx="5466368" cy="1107996"/>
          </a:xfrm>
          <a:prstGeom prst="rect">
            <a:avLst/>
          </a:prstGeom>
          <a:solidFill>
            <a:srgbClr val="6DE83C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Gracias</a:t>
            </a:r>
            <a:endParaRPr lang="es-E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2 Imagen" descr="https://fbcdn-sphotos-h-a.akamaihd.net/hphotos-ak-prn2/v/t1.0-9/10417453_319476284904328_2531108352464814348_n.jpg?oh=1a8306fa83115907e976570168c1a323&amp;oe=57277F53&amp;__gda__=1464190377_55279596bd9357823809beac29f752a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314" y="2420888"/>
            <a:ext cx="6408712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Estrella de 5 puntas"/>
          <p:cNvSpPr/>
          <p:nvPr/>
        </p:nvSpPr>
        <p:spPr>
          <a:xfrm>
            <a:off x="1055440" y="2204864"/>
            <a:ext cx="792088" cy="86409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Estrella de 5 puntas"/>
          <p:cNvSpPr/>
          <p:nvPr/>
        </p:nvSpPr>
        <p:spPr>
          <a:xfrm>
            <a:off x="10392263" y="4149080"/>
            <a:ext cx="792088" cy="86409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Estrella de 5 puntas"/>
          <p:cNvSpPr/>
          <p:nvPr/>
        </p:nvSpPr>
        <p:spPr>
          <a:xfrm>
            <a:off x="10416480" y="2344105"/>
            <a:ext cx="792088" cy="86409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Estrella de 5 puntas"/>
          <p:cNvSpPr/>
          <p:nvPr/>
        </p:nvSpPr>
        <p:spPr>
          <a:xfrm>
            <a:off x="1055440" y="3953652"/>
            <a:ext cx="792088" cy="86409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9397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63552" y="260648"/>
            <a:ext cx="85756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4800" dirty="0" smtClean="0">
                <a:ln w="0"/>
                <a:solidFill>
                  <a:srgbClr val="4D5551"/>
                </a:solidFill>
              </a:rPr>
              <a:t>CONTRATO DE </a:t>
            </a:r>
            <a:r>
              <a:rPr lang="es-EC" sz="4800" b="0" cap="none" spc="0" dirty="0" smtClean="0">
                <a:ln w="0"/>
                <a:solidFill>
                  <a:srgbClr val="4D5551"/>
                </a:solidFill>
                <a:effectLst/>
              </a:rPr>
              <a:t>FRANQUICIA</a:t>
            </a:r>
            <a:endParaRPr lang="es-EC" sz="4800" b="0" cap="none" spc="0" dirty="0">
              <a:ln w="0"/>
              <a:solidFill>
                <a:srgbClr val="4D5551"/>
              </a:solidFill>
              <a:effectLst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36862086"/>
              </p:ext>
            </p:extLst>
          </p:nvPr>
        </p:nvGraphicFramePr>
        <p:xfrm>
          <a:off x="1343472" y="2060848"/>
          <a:ext cx="547260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https://damiaocb.files.wordpress.com/2012/12/vetor-de-contrato.png?w=5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2276872"/>
            <a:ext cx="3112893" cy="311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767408" y="1125086"/>
            <a:ext cx="31502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4000" dirty="0" smtClean="0">
                <a:ln w="0"/>
                <a:solidFill>
                  <a:srgbClr val="FD7E1F"/>
                </a:solidFill>
              </a:rPr>
              <a:t>Obligaciones</a:t>
            </a:r>
            <a:endParaRPr lang="es-EC" sz="4000" b="0" cap="none" spc="0" dirty="0">
              <a:ln w="0"/>
              <a:solidFill>
                <a:srgbClr val="FD7E1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3036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63552" y="260648"/>
            <a:ext cx="85756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4800" dirty="0" smtClean="0">
                <a:ln w="0"/>
                <a:solidFill>
                  <a:srgbClr val="4D5551"/>
                </a:solidFill>
              </a:rPr>
              <a:t>CONTRATO DE </a:t>
            </a:r>
            <a:r>
              <a:rPr lang="es-EC" sz="4800" b="0" cap="none" spc="0" dirty="0" smtClean="0">
                <a:ln w="0"/>
                <a:solidFill>
                  <a:srgbClr val="4D5551"/>
                </a:solidFill>
                <a:effectLst/>
              </a:rPr>
              <a:t>FRANQUICIA</a:t>
            </a:r>
            <a:endParaRPr lang="es-EC" sz="4800" b="0" cap="none" spc="0" dirty="0">
              <a:ln w="0"/>
              <a:solidFill>
                <a:srgbClr val="4D5551"/>
              </a:solidFill>
              <a:effectLst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78150955"/>
              </p:ext>
            </p:extLst>
          </p:nvPr>
        </p:nvGraphicFramePr>
        <p:xfrm>
          <a:off x="1343472" y="1988840"/>
          <a:ext cx="547260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/>
          <p:cNvSpPr/>
          <p:nvPr/>
        </p:nvSpPr>
        <p:spPr>
          <a:xfrm>
            <a:off x="1067168" y="1125086"/>
            <a:ext cx="25506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4000" dirty="0" smtClean="0">
                <a:ln w="0"/>
                <a:solidFill>
                  <a:srgbClr val="FD7E1F"/>
                </a:solidFill>
              </a:rPr>
              <a:t>Beneficios</a:t>
            </a:r>
            <a:endParaRPr lang="es-EC" sz="4000" b="0" cap="none" spc="0" dirty="0">
              <a:ln w="0"/>
              <a:solidFill>
                <a:srgbClr val="FD7E1F"/>
              </a:solidFill>
              <a:effectLst/>
            </a:endParaRPr>
          </a:p>
        </p:txBody>
      </p:sp>
      <p:pic>
        <p:nvPicPr>
          <p:cNvPr id="10242" name="Picture 2" descr="https://cdn.mycomandia.com/static-www/images/colabora/bann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2708920"/>
            <a:ext cx="25146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814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16088" y="188640"/>
            <a:ext cx="95333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5400" dirty="0">
                <a:ln w="0"/>
                <a:solidFill>
                  <a:srgbClr val="4D5551"/>
                </a:solidFill>
              </a:rPr>
              <a:t>Las </a:t>
            </a:r>
            <a:r>
              <a:rPr lang="es-EC" sz="5400" dirty="0" smtClean="0">
                <a:ln w="0"/>
                <a:solidFill>
                  <a:srgbClr val="4D5551"/>
                </a:solidFill>
              </a:rPr>
              <a:t>Franquicias </a:t>
            </a:r>
            <a:r>
              <a:rPr lang="es-EC" sz="5400" dirty="0">
                <a:ln w="0"/>
                <a:solidFill>
                  <a:srgbClr val="4D5551"/>
                </a:solidFill>
              </a:rPr>
              <a:t>en el Ecuador</a:t>
            </a:r>
            <a:endParaRPr lang="es-EC" sz="5400" b="0" cap="none" spc="0" dirty="0">
              <a:ln w="0"/>
              <a:solidFill>
                <a:srgbClr val="4D5551"/>
              </a:solidFill>
              <a:effectLst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461476" y="1874468"/>
            <a:ext cx="3168352" cy="2872818"/>
            <a:chOff x="839416" y="1268760"/>
            <a:chExt cx="3168352" cy="2872818"/>
          </a:xfrm>
        </p:grpSpPr>
        <p:pic>
          <p:nvPicPr>
            <p:cNvPr id="8194" name="Picture 2" descr="http://fitb2016.s3.amazonaws.com/country/u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7568" y="1775015"/>
              <a:ext cx="1800200" cy="1800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http://1.bp.blogspot.com/-HLpYQCS8TQU/VBeOXEJWR_I/AAAAAAAAAik/yC0JRGoWOdI/s1600/ESCUDO%2BM%C3%89XICO%2BEN%2BPN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416" y="1268760"/>
              <a:ext cx="1164106" cy="831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8" name="Picture 6" descr="http://vignette1.wikia.nocookie.net/inciclopedia/images/0/0e/Colombia_%C3%ADcono.png/revision/latest?cb=2011010620083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725" y="2227372"/>
              <a:ext cx="895488" cy="895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0" name="Picture 8" descr="http://alucobondenvenezuela.com/wp-content/uploads/2015/09/Venezuela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068" y="3279660"/>
              <a:ext cx="861918" cy="861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upo 5"/>
          <p:cNvGrpSpPr/>
          <p:nvPr/>
        </p:nvGrpSpPr>
        <p:grpSpPr>
          <a:xfrm>
            <a:off x="4525853" y="1725305"/>
            <a:ext cx="3299049" cy="2585368"/>
            <a:chOff x="4739841" y="1464968"/>
            <a:chExt cx="3299049" cy="2585368"/>
          </a:xfrm>
        </p:grpSpPr>
        <p:pic>
          <p:nvPicPr>
            <p:cNvPr id="8202" name="Picture 10" descr="http://www.ccelrecreo.com/wp-content/uploads/2014/06/martinizing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19" b="32416"/>
            <a:stretch/>
          </p:blipFill>
          <p:spPr bwMode="auto">
            <a:xfrm>
              <a:off x="4739841" y="1482349"/>
              <a:ext cx="2074730" cy="392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4" name="Picture 12" descr="http://vignette4.wikia.nocookie.net/logopedia/images/3/3b/KFC.png/revision/latest?cb=2013080405190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8511" y="2010799"/>
              <a:ext cx="1706462" cy="1024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6" name="Picture 14" descr="http://vignette3.wikia.nocookie.net/disney/images/4/4e/2000px-Pizza_Hut_logo.png/revision/latest?cb=2014053121553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1982" y="1464968"/>
              <a:ext cx="826908" cy="826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8" name="Picture 16" descr="http://vignette2.wikia.nocookie.net/logopedia/images/e/ee/Burger_King_Logo.svg.png/revision/2012110400142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5175" y="2587412"/>
              <a:ext cx="863715" cy="863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0" name="Picture 18" descr="http://imagenpng.com/wp-content/uploads/2015/06/mcdonald-s-psd-457848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976" y="3067151"/>
              <a:ext cx="1068679" cy="983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212" name="Picture 20" descr="http://4.bp.blogspot.com/-dVVm6ECoFEE/UFOJI3RR62I/AAAAAAAAAHA/3t03ehMqgg0/s1600/logo_disensa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928" y="1321217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 descr="https://www.cci.com.ec/wp-content/uploads/2014/08/Logo-Cassave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7" b="25676"/>
          <a:stretch/>
        </p:blipFill>
        <p:spPr bwMode="auto">
          <a:xfrm>
            <a:off x="9240533" y="2716160"/>
            <a:ext cx="212407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6" name="Picture 24" descr="http://www.grupodifare.com/images/logos/cruzazul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126" y="3750270"/>
            <a:ext cx="1766888" cy="74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8" name="Picture 26" descr="http://cuponaso.com/content/uploads/companies/logo_lcr_small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478" y="4501618"/>
            <a:ext cx="2330130" cy="71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0" name="Picture 28" descr="http://www.enquito.com.ec/sites/default/files/styles/174x118/public/pims-enquito-itchimbia.jpg?itok=3W6yjyW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216" y="1523582"/>
            <a:ext cx="1093585" cy="74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516867" y="4904147"/>
            <a:ext cx="3894581" cy="16312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C" sz="2000" dirty="0" smtClean="0">
                <a:solidFill>
                  <a:srgbClr val="0E0E0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$ 946 </a:t>
            </a:r>
            <a:r>
              <a:rPr lang="es-EC" sz="2000" dirty="0">
                <a:solidFill>
                  <a:srgbClr val="0E0E0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millones al </a:t>
            </a:r>
            <a:r>
              <a:rPr lang="es-EC" sz="2000" dirty="0" smtClean="0">
                <a:solidFill>
                  <a:srgbClr val="0E0E0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año</a:t>
            </a:r>
          </a:p>
          <a:p>
            <a:endParaRPr lang="es-EC" sz="2000" dirty="0" smtClean="0">
              <a:solidFill>
                <a:srgbClr val="0E0E0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C" sz="2000" dirty="0" smtClean="0">
                <a:solidFill>
                  <a:srgbClr val="0E0E0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Más </a:t>
            </a:r>
            <a:r>
              <a:rPr lang="es-EC" sz="2000" dirty="0">
                <a:solidFill>
                  <a:srgbClr val="0E0E0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 9800 puestos de </a:t>
            </a:r>
            <a:r>
              <a:rPr lang="es-EC" sz="2000" dirty="0" smtClean="0">
                <a:solidFill>
                  <a:srgbClr val="0E0E0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trabajo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C" sz="2000" dirty="0">
              <a:solidFill>
                <a:srgbClr val="0E0E0E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C" sz="2000" dirty="0" smtClean="0">
                <a:solidFill>
                  <a:srgbClr val="0E0E0E"/>
                </a:solidFill>
                <a:latin typeface="Times New Roman" panose="02020603050405020304" pitchFamily="18" charset="0"/>
              </a:rPr>
              <a:t>Quito, Guayaquil y Cuenca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3682981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https://fbcdn-sphotos-h-a.akamaihd.net/hphotos-ak-prn2/v/t1.0-9/10417453_319476284904328_2531108352464814348_n.jpg?oh=1a8306fa83115907e976570168c1a323&amp;oe=57277F53&amp;__gda__=1464190377_55279596bd9357823809beac29f752a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404664"/>
            <a:ext cx="8064896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Above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84689551"/>
              </p:ext>
            </p:extLst>
          </p:nvPr>
        </p:nvGraphicFramePr>
        <p:xfrm>
          <a:off x="2207568" y="3717032"/>
          <a:ext cx="8128000" cy="3330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32695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43607" y="193140"/>
            <a:ext cx="9802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5400" b="0" cap="none" spc="0" dirty="0" smtClean="0">
                <a:ln w="0"/>
                <a:solidFill>
                  <a:srgbClr val="4D5551"/>
                </a:solidFill>
                <a:effectLst/>
              </a:rPr>
              <a:t>MODELO DE LA FRANQUICIA</a:t>
            </a:r>
            <a:endParaRPr lang="es-EC" sz="5400" b="0" cap="none" spc="0" dirty="0">
              <a:ln w="0"/>
              <a:solidFill>
                <a:srgbClr val="4D5551"/>
              </a:solidFill>
              <a:effectLst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951074"/>
              </p:ext>
            </p:extLst>
          </p:nvPr>
        </p:nvGraphicFramePr>
        <p:xfrm>
          <a:off x="1847528" y="111313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5441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avelikin.com/sites/default/files/images/parque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980728"/>
            <a:ext cx="255043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static.wixstatic.com/media/6ac93a_1e2585064593bfc13f1c6c77becbac9c.png_10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215" y="1282710"/>
            <a:ext cx="1944216" cy="162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rubeapp.com/wp-content/uploads/2015/05/Iconos-home-RUBE-02-copi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3633921"/>
            <a:ext cx="1800200" cy="168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2.bp.blogspot.com/-MlsPvIt-z04/VsigWvOiLkI/AAAAAAAFA38/VDFDGB-83pQ/s1600/IGLESIAS%2B%25281%252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215" y="3448902"/>
            <a:ext cx="2058075" cy="205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www.superbancos.gob.pa/zonainfantil/wp-content/themes/starter/images/hous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3789039"/>
            <a:ext cx="1938761" cy="175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://2.bp.blogspot.com/_YfHJhSHtJ4w/S1jFbWsu2eI/AAAAAAAABVk/ggQLBfvKohQ/s00/parqu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131" y="1379091"/>
            <a:ext cx="2970126" cy="128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515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15216</TotalTime>
  <Words>554</Words>
  <Application>Microsoft Office PowerPoint</Application>
  <PresentationFormat>Panorámica</PresentationFormat>
  <Paragraphs>194</Paragraphs>
  <Slides>32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Usuario</cp:lastModifiedBy>
  <cp:revision>950</cp:revision>
  <dcterms:created xsi:type="dcterms:W3CDTF">2010-05-23T14:28:12Z</dcterms:created>
  <dcterms:modified xsi:type="dcterms:W3CDTF">2016-04-18T22:36:52Z</dcterms:modified>
</cp:coreProperties>
</file>