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79" r:id="rId8"/>
    <p:sldId id="277" r:id="rId9"/>
    <p:sldId id="278" r:id="rId10"/>
    <p:sldId id="268" r:id="rId11"/>
    <p:sldId id="261" r:id="rId12"/>
    <p:sldId id="262" r:id="rId13"/>
    <p:sldId id="263" r:id="rId14"/>
    <p:sldId id="264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6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8" r:id="rId39"/>
    <p:sldId id="299" r:id="rId40"/>
    <p:sldId id="300" r:id="rId41"/>
    <p:sldId id="296" r:id="rId42"/>
    <p:sldId id="297" r:id="rId43"/>
    <p:sldId id="302" r:id="rId44"/>
    <p:sldId id="303" r:id="rId45"/>
    <p:sldId id="308" r:id="rId46"/>
    <p:sldId id="306" r:id="rId47"/>
    <p:sldId id="309" r:id="rId48"/>
    <p:sldId id="310" r:id="rId49"/>
    <p:sldId id="311" r:id="rId5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theloca\Desktop\TESIS%20CARLITOS%20Y%20KATHE\exportaciones%2021%20pym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atheloca\Desktop\TESIS%20CARLITOS%20Y%20KATHE\exportaciones%2021%20pym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atheloca\Desktop\TESIS%20CARLITOS%20Y%20KATHE\exportaciones%2021%20py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Exportaciones del Sector</a:t>
            </a:r>
            <a:r>
              <a:rPr lang="es-EC" baseline="0"/>
              <a:t> de alimetos procesados</a:t>
            </a:r>
            <a:endParaRPr lang="es-EC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Valor FOB 2014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PYMES</c:v>
              </c:pt>
            </c:strLit>
          </c:cat>
          <c:val>
            <c:numRef>
              <c:f>'CUADRO FINAL'!$R$23:$R$24</c:f>
              <c:numCache>
                <c:formatCode>#,##0.00</c:formatCode>
                <c:ptCount val="2"/>
                <c:pt idx="0">
                  <c:v>52314989.488799989</c:v>
                </c:pt>
                <c:pt idx="1">
                  <c:v>172758188.13999996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506896"/>
        <c:axId val="363504936"/>
      </c:barChart>
      <c:catAx>
        <c:axId val="36350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3504936"/>
        <c:crosses val="autoZero"/>
        <c:auto val="1"/>
        <c:lblAlgn val="ctr"/>
        <c:lblOffset val="100"/>
        <c:noMultiLvlLbl val="0"/>
      </c:catAx>
      <c:valAx>
        <c:axId val="36350493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6350689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Exportaciones del Sector de alimetos procesados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Toneladas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PYMES</c:v>
              </c:pt>
            </c:strLit>
          </c:cat>
          <c:val>
            <c:numRef>
              <c:f>'CUADRO FINAL'!$S$23:$S$24</c:f>
              <c:numCache>
                <c:formatCode>#,##0.00</c:formatCode>
                <c:ptCount val="2"/>
                <c:pt idx="0">
                  <c:v>34589.45032028915</c:v>
                </c:pt>
                <c:pt idx="1">
                  <c:v>115298.16773429717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63505720"/>
        <c:axId val="363502584"/>
      </c:barChart>
      <c:catAx>
        <c:axId val="36350572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363502584"/>
        <c:crosses val="autoZero"/>
        <c:auto val="1"/>
        <c:lblAlgn val="ctr"/>
        <c:lblOffset val="100"/>
        <c:noMultiLvlLbl val="0"/>
      </c:catAx>
      <c:valAx>
        <c:axId val="36350258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63505720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Curva 80-20</a:t>
            </a:r>
            <a:endParaRPr lang="es-EC" dirty="0"/>
          </a:p>
        </c:rich>
      </c:tx>
      <c:layout>
        <c:manualLayout>
          <c:xMode val="edge"/>
          <c:yMode val="edge"/>
          <c:x val="0.4114322871221744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Valor Fob 2014</c:v>
          </c:tx>
          <c:invertIfNegative val="0"/>
          <c:dLbls>
            <c:delete val="1"/>
          </c:dLbls>
          <c:cat>
            <c:strRef>
              <c:f>PARETO!$A$3:$A$17</c:f>
              <c:strCache>
                <c:ptCount val="15"/>
                <c:pt idx="0">
                  <c:v>FUNDACION MCCH MAQUITA CUSHUNCHIC</c:v>
                </c:pt>
                <c:pt idx="1">
                  <c:v>PROCESADORA CONTINENTAL DE ALIMENTOS S.A</c:v>
                </c:pt>
                <c:pt idx="2">
                  <c:v>SERVICIO INTEGRAL PARA LA INDUSTRIA ALIM</c:v>
                </c:pt>
                <c:pt idx="3">
                  <c:v>THE EXOTIC BLENDS CO. BLEXOTIC S.A.</c:v>
                </c:pt>
                <c:pt idx="4">
                  <c:v>PLATAYUC COMPAÑIA LIMITADA</c:v>
                </c:pt>
                <c:pt idx="5">
                  <c:v>INAGRO F. A. S. C. C.</c:v>
                </c:pt>
                <c:pt idx="6">
                  <c:v>COMPANIA ECUATORIANA DEL TE CA CETCA</c:v>
                </c:pt>
                <c:pt idx="7">
                  <c:v>RUNATARPUNA EXPORTADORA S.A.</c:v>
                </c:pt>
                <c:pt idx="8">
                  <c:v>INDUSTRIA DE ALIMENTOS PROCESADOS INALPR</c:v>
                </c:pt>
                <c:pt idx="9">
                  <c:v>FROZENTROPIC CIA. LTDA.</c:v>
                </c:pt>
                <c:pt idx="10">
                  <c:v>ESPECIES EXOTICAS ESXOT CIA. LTDA.</c:v>
                </c:pt>
                <c:pt idx="11">
                  <c:v>APOYO GLOBAL A LA AGROINDUSTRIA DEL FUTU</c:v>
                </c:pt>
                <c:pt idx="12">
                  <c:v>INVEDELCA</c:v>
                </c:pt>
                <c:pt idx="13">
                  <c:v>INDUSTRIA DE CARAMELOS PEREZ BERMEO CIA.</c:v>
                </c:pt>
                <c:pt idx="14">
                  <c:v>EXTRACTOS ANDINOS CA</c:v>
                </c:pt>
              </c:strCache>
            </c:strRef>
          </c:cat>
          <c:val>
            <c:numRef>
              <c:f>PARETO!$Q$3:$Q$17</c:f>
              <c:numCache>
                <c:formatCode>General</c:formatCode>
                <c:ptCount val="15"/>
                <c:pt idx="0">
                  <c:v>27485754.223599993</c:v>
                </c:pt>
                <c:pt idx="1">
                  <c:v>10551306.593600001</c:v>
                </c:pt>
                <c:pt idx="2">
                  <c:v>3970437.7340000002</c:v>
                </c:pt>
                <c:pt idx="3">
                  <c:v>2929237.0227999985</c:v>
                </c:pt>
                <c:pt idx="4">
                  <c:v>1835880.6004000001</c:v>
                </c:pt>
                <c:pt idx="5">
                  <c:v>1765246.24</c:v>
                </c:pt>
                <c:pt idx="6">
                  <c:v>1307355.5307999998</c:v>
                </c:pt>
                <c:pt idx="7">
                  <c:v>948044.80000000005</c:v>
                </c:pt>
                <c:pt idx="8">
                  <c:v>686123.56279999996</c:v>
                </c:pt>
                <c:pt idx="9">
                  <c:v>517082.89919999987</c:v>
                </c:pt>
                <c:pt idx="10">
                  <c:v>104157.20040000002</c:v>
                </c:pt>
                <c:pt idx="11">
                  <c:v>41481.599999999999</c:v>
                </c:pt>
                <c:pt idx="12">
                  <c:v>27203.16</c:v>
                </c:pt>
                <c:pt idx="13">
                  <c:v>19088.461200000005</c:v>
                </c:pt>
                <c:pt idx="14">
                  <c:v>10225.4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8B-4EE1-AC08-DC9E940371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3502976"/>
        <c:axId val="363503368"/>
      </c:barChart>
      <c:barChart>
        <c:barDir val="col"/>
        <c:grouping val="clustered"/>
        <c:varyColors val="0"/>
        <c:ser>
          <c:idx val="3"/>
          <c:order val="2"/>
          <c:tx>
            <c:v>% participación exp.</c:v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8B-4EE1-AC08-DC9E940371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PARETO!$A$3:$A$17</c:f>
              <c:strCache>
                <c:ptCount val="15"/>
                <c:pt idx="0">
                  <c:v>FUNDACION MCCH MAQUITA CUSHUNCHIC</c:v>
                </c:pt>
                <c:pt idx="1">
                  <c:v>PROCESADORA CONTINENTAL DE ALIMENTOS S.A</c:v>
                </c:pt>
                <c:pt idx="2">
                  <c:v>SERVICIO INTEGRAL PARA LA INDUSTRIA ALIM</c:v>
                </c:pt>
                <c:pt idx="3">
                  <c:v>THE EXOTIC BLENDS CO. BLEXOTIC S.A.</c:v>
                </c:pt>
                <c:pt idx="4">
                  <c:v>PLATAYUC COMPAÑIA LIMITADA</c:v>
                </c:pt>
                <c:pt idx="5">
                  <c:v>INAGRO F. A. S. C. C.</c:v>
                </c:pt>
                <c:pt idx="6">
                  <c:v>COMPANIA ECUATORIANA DEL TE CA CETCA</c:v>
                </c:pt>
                <c:pt idx="7">
                  <c:v>RUNATARPUNA EXPORTADORA S.A.</c:v>
                </c:pt>
                <c:pt idx="8">
                  <c:v>INDUSTRIA DE ALIMENTOS PROCESADOS INALPR</c:v>
                </c:pt>
                <c:pt idx="9">
                  <c:v>FROZENTROPIC CIA. LTDA.</c:v>
                </c:pt>
                <c:pt idx="10">
                  <c:v>ESPECIES EXOTICAS ESXOT CIA. LTDA.</c:v>
                </c:pt>
                <c:pt idx="11">
                  <c:v>APOYO GLOBAL A LA AGROINDUSTRIA DEL FUTU</c:v>
                </c:pt>
                <c:pt idx="12">
                  <c:v>INVEDELCA</c:v>
                </c:pt>
                <c:pt idx="13">
                  <c:v>INDUSTRIA DE CARAMELOS PEREZ BERMEO CIA.</c:v>
                </c:pt>
                <c:pt idx="14">
                  <c:v>EXTRACTOS ANDINOS CA</c:v>
                </c:pt>
              </c:strCache>
            </c:strRef>
          </c:cat>
          <c:val>
            <c:numRef>
              <c:f>PARETO!$S$3:$S$17</c:f>
              <c:numCache>
                <c:formatCode>0.00%</c:formatCode>
                <c:ptCount val="15"/>
                <c:pt idx="0">
                  <c:v>0.52656088562553227</c:v>
                </c:pt>
                <c:pt idx="1">
                  <c:v>0.20213763461735709</c:v>
                </c:pt>
                <c:pt idx="2">
                  <c:v>7.6064029115888734E-2</c:v>
                </c:pt>
                <c:pt idx="3">
                  <c:v>5.611712992792102E-2</c:v>
                </c:pt>
                <c:pt idx="4">
                  <c:v>3.5171052865608517E-2</c:v>
                </c:pt>
                <c:pt idx="5">
                  <c:v>3.3817868555465702E-2</c:v>
                </c:pt>
                <c:pt idx="6">
                  <c:v>2.5045784828214953E-2</c:v>
                </c:pt>
                <c:pt idx="7">
                  <c:v>1.816225617967767E-2</c:v>
                </c:pt>
                <c:pt idx="8">
                  <c:v>1.3144475786889775E-2</c:v>
                </c:pt>
                <c:pt idx="9">
                  <c:v>9.9060635967845017E-3</c:v>
                </c:pt>
                <c:pt idx="10">
                  <c:v>1.9954012264218166E-3</c:v>
                </c:pt>
                <c:pt idx="11">
                  <c:v>7.9468759909122149E-4</c:v>
                </c:pt>
                <c:pt idx="12">
                  <c:v>5.2114706057853006E-4</c:v>
                </c:pt>
                <c:pt idx="13">
                  <c:v>3.6568896574321969E-4</c:v>
                </c:pt>
                <c:pt idx="14">
                  <c:v>1.9589404882519904E-4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8B-4EE1-AC08-DC9E94037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3504544"/>
        <c:axId val="363503760"/>
      </c:barChart>
      <c:lineChart>
        <c:grouping val="standard"/>
        <c:varyColors val="0"/>
        <c:ser>
          <c:idx val="1"/>
          <c:order val="1"/>
          <c:tx>
            <c:v>% acumulada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184141456002209E-2"/>
                  <c:y val="3.3883942959717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8B-4EE1-AC08-DC9E940371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PARETO!$A$3:$A$17</c:f>
              <c:strCache>
                <c:ptCount val="15"/>
                <c:pt idx="0">
                  <c:v>FUNDACION MCCH MAQUITA CUSHUNCHIC</c:v>
                </c:pt>
                <c:pt idx="1">
                  <c:v>PROCESADORA CONTINENTAL DE ALIMENTOS S.A</c:v>
                </c:pt>
                <c:pt idx="2">
                  <c:v>SERVICIO INTEGRAL PARA LA INDUSTRIA ALIM</c:v>
                </c:pt>
                <c:pt idx="3">
                  <c:v>THE EXOTIC BLENDS CO. BLEXOTIC S.A.</c:v>
                </c:pt>
                <c:pt idx="4">
                  <c:v>PLATAYUC COMPAÑIA LIMITADA</c:v>
                </c:pt>
                <c:pt idx="5">
                  <c:v>INAGRO F. A. S. C. C.</c:v>
                </c:pt>
                <c:pt idx="6">
                  <c:v>COMPANIA ECUATORIANA DEL TE CA CETCA</c:v>
                </c:pt>
                <c:pt idx="7">
                  <c:v>RUNATARPUNA EXPORTADORA S.A.</c:v>
                </c:pt>
                <c:pt idx="8">
                  <c:v>INDUSTRIA DE ALIMENTOS PROCESADOS INALPR</c:v>
                </c:pt>
                <c:pt idx="9">
                  <c:v>FROZENTROPIC CIA. LTDA.</c:v>
                </c:pt>
                <c:pt idx="10">
                  <c:v>ESPECIES EXOTICAS ESXOT CIA. LTDA.</c:v>
                </c:pt>
                <c:pt idx="11">
                  <c:v>APOYO GLOBAL A LA AGROINDUSTRIA DEL FUTU</c:v>
                </c:pt>
                <c:pt idx="12">
                  <c:v>INVEDELCA</c:v>
                </c:pt>
                <c:pt idx="13">
                  <c:v>INDUSTRIA DE CARAMELOS PEREZ BERMEO CIA.</c:v>
                </c:pt>
                <c:pt idx="14">
                  <c:v>EXTRACTOS ANDINOS CA</c:v>
                </c:pt>
              </c:strCache>
            </c:strRef>
          </c:cat>
          <c:val>
            <c:numRef>
              <c:f>PARETO!$T$3:$T$17</c:f>
              <c:numCache>
                <c:formatCode>0.00%</c:formatCode>
                <c:ptCount val="15"/>
                <c:pt idx="0">
                  <c:v>0.52656088562553227</c:v>
                </c:pt>
                <c:pt idx="1">
                  <c:v>0.72869852024288939</c:v>
                </c:pt>
                <c:pt idx="2">
                  <c:v>0.80476254935877811</c:v>
                </c:pt>
                <c:pt idx="3">
                  <c:v>0.86087967928669917</c:v>
                </c:pt>
                <c:pt idx="4">
                  <c:v>0.89605073215230768</c:v>
                </c:pt>
                <c:pt idx="5">
                  <c:v>0.92986860070777344</c:v>
                </c:pt>
                <c:pt idx="6">
                  <c:v>0.9549143855359884</c:v>
                </c:pt>
                <c:pt idx="7">
                  <c:v>0.9730766417156661</c:v>
                </c:pt>
                <c:pt idx="8">
                  <c:v>0.98622111750255592</c:v>
                </c:pt>
                <c:pt idx="9">
                  <c:v>0.9961271810993404</c:v>
                </c:pt>
                <c:pt idx="10">
                  <c:v>0.99812258232576223</c:v>
                </c:pt>
                <c:pt idx="11">
                  <c:v>0.99891726992485341</c:v>
                </c:pt>
                <c:pt idx="12">
                  <c:v>0.9994384169854319</c:v>
                </c:pt>
                <c:pt idx="13">
                  <c:v>0.99980410595117508</c:v>
                </c:pt>
                <c:pt idx="14">
                  <c:v>1.0000000000000002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D8B-4EE1-AC08-DC9E94037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04544"/>
        <c:axId val="363503760"/>
      </c:lineChart>
      <c:catAx>
        <c:axId val="3635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363503368"/>
        <c:crosses val="autoZero"/>
        <c:auto val="1"/>
        <c:lblAlgn val="ctr"/>
        <c:lblOffset val="100"/>
        <c:noMultiLvlLbl val="0"/>
      </c:catAx>
      <c:valAx>
        <c:axId val="363503368"/>
        <c:scaling>
          <c:orientation val="minMax"/>
        </c:scaling>
        <c:delete val="0"/>
        <c:axPos val="l"/>
        <c:numFmt formatCode="&quot;$&quot;\ #,##0.0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363502976"/>
        <c:crosses val="autoZero"/>
        <c:crossBetween val="between"/>
        <c:dispUnits>
          <c:builtInUnit val="millions"/>
        </c:dispUnits>
      </c:valAx>
      <c:valAx>
        <c:axId val="36350376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363504544"/>
        <c:crosses val="max"/>
        <c:crossBetween val="between"/>
      </c:valAx>
      <c:catAx>
        <c:axId val="363504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5037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s-ES"/>
    </a:p>
  </c:txPr>
  <c:externalData r:id="rId1">
    <c:autoUpdate val="0"/>
  </c:externalData>
  <c:userShapes r:id="rId2"/>
</c:chartSpace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E5046-B573-48E7-9665-F27334FD58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0DA995-4048-45BF-B625-3D05F65B6D13}">
      <dgm:prSet phldrT="[Texto]"/>
      <dgm:spPr/>
      <dgm:t>
        <a:bodyPr/>
        <a:lstStyle/>
        <a:p>
          <a:r>
            <a:rPr lang="es-ES" smtClean="0"/>
            <a:t>FOMENTO A LA EXPORTACIÓN </a:t>
          </a:r>
          <a:endParaRPr lang="es-EC" dirty="0"/>
        </a:p>
      </dgm:t>
    </dgm:pt>
    <dgm:pt modelId="{C5AC95B4-9198-4869-9242-F45EE0637D36}" type="parTrans" cxnId="{DD8CA958-2FE1-4B4D-9EC4-8EABBA699128}">
      <dgm:prSet/>
      <dgm:spPr/>
      <dgm:t>
        <a:bodyPr/>
        <a:lstStyle/>
        <a:p>
          <a:endParaRPr lang="es-EC"/>
        </a:p>
      </dgm:t>
    </dgm:pt>
    <dgm:pt modelId="{83C83E8C-9995-4E22-B2A4-5E34EB7BAD2F}" type="sibTrans" cxnId="{DD8CA958-2FE1-4B4D-9EC4-8EABBA699128}">
      <dgm:prSet/>
      <dgm:spPr/>
      <dgm:t>
        <a:bodyPr/>
        <a:lstStyle/>
        <a:p>
          <a:endParaRPr lang="es-EC"/>
        </a:p>
      </dgm:t>
    </dgm:pt>
    <dgm:pt modelId="{460E0EB5-0CDE-4182-9054-6DAFF94E2AD9}">
      <dgm:prSet phldrT="[Texto]"/>
      <dgm:spPr/>
      <dgm:t>
        <a:bodyPr/>
        <a:lstStyle/>
        <a:p>
          <a:r>
            <a:rPr lang="es-ES" dirty="0" smtClean="0"/>
            <a:t>Investigación de Mercados</a:t>
          </a:r>
          <a:endParaRPr lang="es-EC" dirty="0"/>
        </a:p>
      </dgm:t>
    </dgm:pt>
    <dgm:pt modelId="{BE7E3830-4AF5-4947-80C4-079049CACFF6}" type="parTrans" cxnId="{63D690E5-C4AA-4438-B113-AA52D46EEA7D}">
      <dgm:prSet/>
      <dgm:spPr/>
      <dgm:t>
        <a:bodyPr/>
        <a:lstStyle/>
        <a:p>
          <a:endParaRPr lang="es-EC"/>
        </a:p>
      </dgm:t>
    </dgm:pt>
    <dgm:pt modelId="{55E659B6-3A30-4C8D-A5ED-918C6B4C1E5E}" type="sibTrans" cxnId="{63D690E5-C4AA-4438-B113-AA52D46EEA7D}">
      <dgm:prSet/>
      <dgm:spPr/>
      <dgm:t>
        <a:bodyPr/>
        <a:lstStyle/>
        <a:p>
          <a:endParaRPr lang="es-EC"/>
        </a:p>
      </dgm:t>
    </dgm:pt>
    <dgm:pt modelId="{E546CDFE-6E92-4ED9-B54E-07B334555B46}">
      <dgm:prSet phldrT="[Texto]"/>
      <dgm:spPr/>
      <dgm:t>
        <a:bodyPr/>
        <a:lstStyle/>
        <a:p>
          <a:r>
            <a:rPr lang="es-ES" dirty="0" smtClean="0"/>
            <a:t>Potencialidad de Productos</a:t>
          </a:r>
          <a:endParaRPr lang="es-EC" dirty="0"/>
        </a:p>
      </dgm:t>
    </dgm:pt>
    <dgm:pt modelId="{FCB3430F-F78C-490E-92F8-8379CA950D21}" type="parTrans" cxnId="{FD9B450E-6683-4B0E-BE73-3CFDC3E19BAB}">
      <dgm:prSet/>
      <dgm:spPr/>
      <dgm:t>
        <a:bodyPr/>
        <a:lstStyle/>
        <a:p>
          <a:endParaRPr lang="es-EC"/>
        </a:p>
      </dgm:t>
    </dgm:pt>
    <dgm:pt modelId="{A6544A8F-7E78-48B1-9640-5D3B30CF3B8B}" type="sibTrans" cxnId="{FD9B450E-6683-4B0E-BE73-3CFDC3E19BAB}">
      <dgm:prSet/>
      <dgm:spPr/>
      <dgm:t>
        <a:bodyPr/>
        <a:lstStyle/>
        <a:p>
          <a:endParaRPr lang="es-EC"/>
        </a:p>
      </dgm:t>
    </dgm:pt>
    <dgm:pt modelId="{4BE2C25E-FD87-43BB-92C2-AAA4D65ED21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Prácticas empresariales </a:t>
          </a:r>
          <a:endParaRPr lang="es-EC" dirty="0">
            <a:solidFill>
              <a:schemeClr val="tx1"/>
            </a:solidFill>
          </a:endParaRPr>
        </a:p>
      </dgm:t>
    </dgm:pt>
    <dgm:pt modelId="{EE796D04-FF01-4768-9057-78108F98F5C2}" type="parTrans" cxnId="{ABDECBD3-87AE-4DE8-A046-530EEBB9519E}">
      <dgm:prSet/>
      <dgm:spPr/>
      <dgm:t>
        <a:bodyPr/>
        <a:lstStyle/>
        <a:p>
          <a:endParaRPr lang="es-EC"/>
        </a:p>
      </dgm:t>
    </dgm:pt>
    <dgm:pt modelId="{AAD30D18-FCE7-40AA-84D6-10CF986DB8ED}" type="sibTrans" cxnId="{ABDECBD3-87AE-4DE8-A046-530EEBB9519E}">
      <dgm:prSet/>
      <dgm:spPr/>
      <dgm:t>
        <a:bodyPr/>
        <a:lstStyle/>
        <a:p>
          <a:endParaRPr lang="es-EC"/>
        </a:p>
      </dgm:t>
    </dgm:pt>
    <dgm:pt modelId="{1315A34E-6AF0-4F15-9A14-08FEAB03D5B1}" type="pres">
      <dgm:prSet presAssocID="{F6CE5046-B573-48E7-9665-F27334FD58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7FD018-7AD1-4419-945A-6CD99B3033EC}" type="pres">
      <dgm:prSet presAssocID="{630DA995-4048-45BF-B625-3D05F65B6D13}" presName="root1" presStyleCnt="0"/>
      <dgm:spPr/>
    </dgm:pt>
    <dgm:pt modelId="{65384E6D-0947-4B5C-9A37-D3A7E58C9DB2}" type="pres">
      <dgm:prSet presAssocID="{630DA995-4048-45BF-B625-3D05F65B6D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699353-C060-4B9D-B92D-4CAB5F24E3BE}" type="pres">
      <dgm:prSet presAssocID="{630DA995-4048-45BF-B625-3D05F65B6D13}" presName="level2hierChild" presStyleCnt="0"/>
      <dgm:spPr/>
    </dgm:pt>
    <dgm:pt modelId="{BA7BAF0E-052F-4A00-BE3C-7869816D86EE}" type="pres">
      <dgm:prSet presAssocID="{BE7E3830-4AF5-4947-80C4-079049CACFF6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D64DAFDB-C543-474F-B884-505DC2A5BC16}" type="pres">
      <dgm:prSet presAssocID="{BE7E3830-4AF5-4947-80C4-079049CACFF6}" presName="connTx" presStyleLbl="parChTrans1D2" presStyleIdx="0" presStyleCnt="3"/>
      <dgm:spPr/>
      <dgm:t>
        <a:bodyPr/>
        <a:lstStyle/>
        <a:p>
          <a:endParaRPr lang="es-EC"/>
        </a:p>
      </dgm:t>
    </dgm:pt>
    <dgm:pt modelId="{D36FF59B-D337-43E5-A986-775869AAA146}" type="pres">
      <dgm:prSet presAssocID="{460E0EB5-0CDE-4182-9054-6DAFF94E2AD9}" presName="root2" presStyleCnt="0"/>
      <dgm:spPr/>
    </dgm:pt>
    <dgm:pt modelId="{CC9536F5-F21B-4D61-A079-CF6EFD480AE9}" type="pres">
      <dgm:prSet presAssocID="{460E0EB5-0CDE-4182-9054-6DAFF94E2A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948A0A-A2E6-4658-88EC-1AA36F7FDE36}" type="pres">
      <dgm:prSet presAssocID="{460E0EB5-0CDE-4182-9054-6DAFF94E2AD9}" presName="level3hierChild" presStyleCnt="0"/>
      <dgm:spPr/>
    </dgm:pt>
    <dgm:pt modelId="{7DCBD000-974F-45A3-B40E-5A8C16BEE493}" type="pres">
      <dgm:prSet presAssocID="{FCB3430F-F78C-490E-92F8-8379CA950D21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8AFB29AD-826C-4EFD-B515-403F93AE7D8C}" type="pres">
      <dgm:prSet presAssocID="{FCB3430F-F78C-490E-92F8-8379CA950D21}" presName="connTx" presStyleLbl="parChTrans1D2" presStyleIdx="1" presStyleCnt="3"/>
      <dgm:spPr/>
      <dgm:t>
        <a:bodyPr/>
        <a:lstStyle/>
        <a:p>
          <a:endParaRPr lang="es-EC"/>
        </a:p>
      </dgm:t>
    </dgm:pt>
    <dgm:pt modelId="{989CC822-E2F8-4706-8D82-C71FA102AF2C}" type="pres">
      <dgm:prSet presAssocID="{E546CDFE-6E92-4ED9-B54E-07B334555B46}" presName="root2" presStyleCnt="0"/>
      <dgm:spPr/>
    </dgm:pt>
    <dgm:pt modelId="{20C21481-5A1F-42B4-A946-A5E5C4B5E227}" type="pres">
      <dgm:prSet presAssocID="{E546CDFE-6E92-4ED9-B54E-07B334555B4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321D79-DBBA-4991-9520-2AD34FCEA0FB}" type="pres">
      <dgm:prSet presAssocID="{E546CDFE-6E92-4ED9-B54E-07B334555B46}" presName="level3hierChild" presStyleCnt="0"/>
      <dgm:spPr/>
    </dgm:pt>
    <dgm:pt modelId="{4B0CE8DB-FC70-4C25-B93F-98757B541B1E}" type="pres">
      <dgm:prSet presAssocID="{EE796D04-FF01-4768-9057-78108F98F5C2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11C0B5A0-8F12-46E3-95E3-6A65D69D7A90}" type="pres">
      <dgm:prSet presAssocID="{EE796D04-FF01-4768-9057-78108F98F5C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23CD328A-4D13-4C3C-BB92-23363DD16E9C}" type="pres">
      <dgm:prSet presAssocID="{4BE2C25E-FD87-43BB-92C2-AAA4D65ED215}" presName="root2" presStyleCnt="0"/>
      <dgm:spPr/>
    </dgm:pt>
    <dgm:pt modelId="{FE3DDABA-2CD6-4033-A24A-CA8515DB562E}" type="pres">
      <dgm:prSet presAssocID="{4BE2C25E-FD87-43BB-92C2-AAA4D65ED21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250CE6-0D99-484F-985D-558BC6FC40C2}" type="pres">
      <dgm:prSet presAssocID="{4BE2C25E-FD87-43BB-92C2-AAA4D65ED215}" presName="level3hierChild" presStyleCnt="0"/>
      <dgm:spPr/>
    </dgm:pt>
  </dgm:ptLst>
  <dgm:cxnLst>
    <dgm:cxn modelId="{DF012DED-5E9A-4F97-BAB7-6277969FCDB4}" type="presOf" srcId="{E546CDFE-6E92-4ED9-B54E-07B334555B46}" destId="{20C21481-5A1F-42B4-A946-A5E5C4B5E227}" srcOrd="0" destOrd="0" presId="urn:microsoft.com/office/officeart/2008/layout/HorizontalMultiLevelHierarchy"/>
    <dgm:cxn modelId="{8FAE839A-8C5B-4E6C-96CA-5575919748ED}" type="presOf" srcId="{F6CE5046-B573-48E7-9665-F27334FD5822}" destId="{1315A34E-6AF0-4F15-9A14-08FEAB03D5B1}" srcOrd="0" destOrd="0" presId="urn:microsoft.com/office/officeart/2008/layout/HorizontalMultiLevelHierarchy"/>
    <dgm:cxn modelId="{DD8CA958-2FE1-4B4D-9EC4-8EABBA699128}" srcId="{F6CE5046-B573-48E7-9665-F27334FD5822}" destId="{630DA995-4048-45BF-B625-3D05F65B6D13}" srcOrd="0" destOrd="0" parTransId="{C5AC95B4-9198-4869-9242-F45EE0637D36}" sibTransId="{83C83E8C-9995-4E22-B2A4-5E34EB7BAD2F}"/>
    <dgm:cxn modelId="{63D690E5-C4AA-4438-B113-AA52D46EEA7D}" srcId="{630DA995-4048-45BF-B625-3D05F65B6D13}" destId="{460E0EB5-0CDE-4182-9054-6DAFF94E2AD9}" srcOrd="0" destOrd="0" parTransId="{BE7E3830-4AF5-4947-80C4-079049CACFF6}" sibTransId="{55E659B6-3A30-4C8D-A5ED-918C6B4C1E5E}"/>
    <dgm:cxn modelId="{FE295C28-F07C-400B-9E39-1E114135D408}" type="presOf" srcId="{FCB3430F-F78C-490E-92F8-8379CA950D21}" destId="{7DCBD000-974F-45A3-B40E-5A8C16BEE493}" srcOrd="0" destOrd="0" presId="urn:microsoft.com/office/officeart/2008/layout/HorizontalMultiLevelHierarchy"/>
    <dgm:cxn modelId="{ABDECBD3-87AE-4DE8-A046-530EEBB9519E}" srcId="{630DA995-4048-45BF-B625-3D05F65B6D13}" destId="{4BE2C25E-FD87-43BB-92C2-AAA4D65ED215}" srcOrd="2" destOrd="0" parTransId="{EE796D04-FF01-4768-9057-78108F98F5C2}" sibTransId="{AAD30D18-FCE7-40AA-84D6-10CF986DB8ED}"/>
    <dgm:cxn modelId="{3A8A3578-9D6A-4397-8316-A6B5F2FC7AE5}" type="presOf" srcId="{4BE2C25E-FD87-43BB-92C2-AAA4D65ED215}" destId="{FE3DDABA-2CD6-4033-A24A-CA8515DB562E}" srcOrd="0" destOrd="0" presId="urn:microsoft.com/office/officeart/2008/layout/HorizontalMultiLevelHierarchy"/>
    <dgm:cxn modelId="{FD9B450E-6683-4B0E-BE73-3CFDC3E19BAB}" srcId="{630DA995-4048-45BF-B625-3D05F65B6D13}" destId="{E546CDFE-6E92-4ED9-B54E-07B334555B46}" srcOrd="1" destOrd="0" parTransId="{FCB3430F-F78C-490E-92F8-8379CA950D21}" sibTransId="{A6544A8F-7E78-48B1-9640-5D3B30CF3B8B}"/>
    <dgm:cxn modelId="{ACD6F27C-0718-4F6D-8223-583ACF1242B4}" type="presOf" srcId="{630DA995-4048-45BF-B625-3D05F65B6D13}" destId="{65384E6D-0947-4B5C-9A37-D3A7E58C9DB2}" srcOrd="0" destOrd="0" presId="urn:microsoft.com/office/officeart/2008/layout/HorizontalMultiLevelHierarchy"/>
    <dgm:cxn modelId="{017BEB0F-4C52-4509-9062-A0D42ABE4CFC}" type="presOf" srcId="{EE796D04-FF01-4768-9057-78108F98F5C2}" destId="{11C0B5A0-8F12-46E3-95E3-6A65D69D7A90}" srcOrd="1" destOrd="0" presId="urn:microsoft.com/office/officeart/2008/layout/HorizontalMultiLevelHierarchy"/>
    <dgm:cxn modelId="{402035B7-8B5C-40E8-8141-854ED9005B1E}" type="presOf" srcId="{BE7E3830-4AF5-4947-80C4-079049CACFF6}" destId="{D64DAFDB-C543-474F-B884-505DC2A5BC16}" srcOrd="1" destOrd="0" presId="urn:microsoft.com/office/officeart/2008/layout/HorizontalMultiLevelHierarchy"/>
    <dgm:cxn modelId="{D8DDD38F-FAAA-4177-B03B-D71825CA496E}" type="presOf" srcId="{BE7E3830-4AF5-4947-80C4-079049CACFF6}" destId="{BA7BAF0E-052F-4A00-BE3C-7869816D86EE}" srcOrd="0" destOrd="0" presId="urn:microsoft.com/office/officeart/2008/layout/HorizontalMultiLevelHierarchy"/>
    <dgm:cxn modelId="{9A87C1AA-8AF3-4076-91CC-17C00472C460}" type="presOf" srcId="{460E0EB5-0CDE-4182-9054-6DAFF94E2AD9}" destId="{CC9536F5-F21B-4D61-A079-CF6EFD480AE9}" srcOrd="0" destOrd="0" presId="urn:microsoft.com/office/officeart/2008/layout/HorizontalMultiLevelHierarchy"/>
    <dgm:cxn modelId="{C0029C1F-409A-424E-8DE9-52D5E398257A}" type="presOf" srcId="{FCB3430F-F78C-490E-92F8-8379CA950D21}" destId="{8AFB29AD-826C-4EFD-B515-403F93AE7D8C}" srcOrd="1" destOrd="0" presId="urn:microsoft.com/office/officeart/2008/layout/HorizontalMultiLevelHierarchy"/>
    <dgm:cxn modelId="{7B8A7718-1F5A-485B-8DFD-5430FA34A5F2}" type="presOf" srcId="{EE796D04-FF01-4768-9057-78108F98F5C2}" destId="{4B0CE8DB-FC70-4C25-B93F-98757B541B1E}" srcOrd="0" destOrd="0" presId="urn:microsoft.com/office/officeart/2008/layout/HorizontalMultiLevelHierarchy"/>
    <dgm:cxn modelId="{3A3891A6-117B-42B7-9D22-B3F946D0A4E3}" type="presParOf" srcId="{1315A34E-6AF0-4F15-9A14-08FEAB03D5B1}" destId="{327FD018-7AD1-4419-945A-6CD99B3033EC}" srcOrd="0" destOrd="0" presId="urn:microsoft.com/office/officeart/2008/layout/HorizontalMultiLevelHierarchy"/>
    <dgm:cxn modelId="{033A1898-492A-4937-8214-519A307AE5A2}" type="presParOf" srcId="{327FD018-7AD1-4419-945A-6CD99B3033EC}" destId="{65384E6D-0947-4B5C-9A37-D3A7E58C9DB2}" srcOrd="0" destOrd="0" presId="urn:microsoft.com/office/officeart/2008/layout/HorizontalMultiLevelHierarchy"/>
    <dgm:cxn modelId="{8897FC2C-6293-4208-9E7F-9C8D38A88342}" type="presParOf" srcId="{327FD018-7AD1-4419-945A-6CD99B3033EC}" destId="{34699353-C060-4B9D-B92D-4CAB5F24E3BE}" srcOrd="1" destOrd="0" presId="urn:microsoft.com/office/officeart/2008/layout/HorizontalMultiLevelHierarchy"/>
    <dgm:cxn modelId="{AF26DB13-CD8A-4A82-8F94-6B7A7B5CA077}" type="presParOf" srcId="{34699353-C060-4B9D-B92D-4CAB5F24E3BE}" destId="{BA7BAF0E-052F-4A00-BE3C-7869816D86EE}" srcOrd="0" destOrd="0" presId="urn:microsoft.com/office/officeart/2008/layout/HorizontalMultiLevelHierarchy"/>
    <dgm:cxn modelId="{CB9B52F8-3B60-4E33-851B-6E1E493A16F3}" type="presParOf" srcId="{BA7BAF0E-052F-4A00-BE3C-7869816D86EE}" destId="{D64DAFDB-C543-474F-B884-505DC2A5BC16}" srcOrd="0" destOrd="0" presId="urn:microsoft.com/office/officeart/2008/layout/HorizontalMultiLevelHierarchy"/>
    <dgm:cxn modelId="{3043B4D4-6187-4D5D-8514-D8BA6DC6D88A}" type="presParOf" srcId="{34699353-C060-4B9D-B92D-4CAB5F24E3BE}" destId="{D36FF59B-D337-43E5-A986-775869AAA146}" srcOrd="1" destOrd="0" presId="urn:microsoft.com/office/officeart/2008/layout/HorizontalMultiLevelHierarchy"/>
    <dgm:cxn modelId="{A0325754-C2DF-4675-B9C0-071E1543E5E7}" type="presParOf" srcId="{D36FF59B-D337-43E5-A986-775869AAA146}" destId="{CC9536F5-F21B-4D61-A079-CF6EFD480AE9}" srcOrd="0" destOrd="0" presId="urn:microsoft.com/office/officeart/2008/layout/HorizontalMultiLevelHierarchy"/>
    <dgm:cxn modelId="{544EA32B-1357-44C6-B805-9A44A5CC2D7C}" type="presParOf" srcId="{D36FF59B-D337-43E5-A986-775869AAA146}" destId="{28948A0A-A2E6-4658-88EC-1AA36F7FDE36}" srcOrd="1" destOrd="0" presId="urn:microsoft.com/office/officeart/2008/layout/HorizontalMultiLevelHierarchy"/>
    <dgm:cxn modelId="{84C9BAB6-6232-4577-A7BB-E5380E44E13D}" type="presParOf" srcId="{34699353-C060-4B9D-B92D-4CAB5F24E3BE}" destId="{7DCBD000-974F-45A3-B40E-5A8C16BEE493}" srcOrd="2" destOrd="0" presId="urn:microsoft.com/office/officeart/2008/layout/HorizontalMultiLevelHierarchy"/>
    <dgm:cxn modelId="{989EEC2C-9B11-42CD-BF4D-792DFCB3F806}" type="presParOf" srcId="{7DCBD000-974F-45A3-B40E-5A8C16BEE493}" destId="{8AFB29AD-826C-4EFD-B515-403F93AE7D8C}" srcOrd="0" destOrd="0" presId="urn:microsoft.com/office/officeart/2008/layout/HorizontalMultiLevelHierarchy"/>
    <dgm:cxn modelId="{83112F02-3285-4DE8-B9BE-93ADCB8C23A9}" type="presParOf" srcId="{34699353-C060-4B9D-B92D-4CAB5F24E3BE}" destId="{989CC822-E2F8-4706-8D82-C71FA102AF2C}" srcOrd="3" destOrd="0" presId="urn:microsoft.com/office/officeart/2008/layout/HorizontalMultiLevelHierarchy"/>
    <dgm:cxn modelId="{1AEE7540-8899-4098-AFF3-1962948A9D60}" type="presParOf" srcId="{989CC822-E2F8-4706-8D82-C71FA102AF2C}" destId="{20C21481-5A1F-42B4-A946-A5E5C4B5E227}" srcOrd="0" destOrd="0" presId="urn:microsoft.com/office/officeart/2008/layout/HorizontalMultiLevelHierarchy"/>
    <dgm:cxn modelId="{66194E4B-9491-4E10-ADB6-8C781FE8F712}" type="presParOf" srcId="{989CC822-E2F8-4706-8D82-C71FA102AF2C}" destId="{53321D79-DBBA-4991-9520-2AD34FCEA0FB}" srcOrd="1" destOrd="0" presId="urn:microsoft.com/office/officeart/2008/layout/HorizontalMultiLevelHierarchy"/>
    <dgm:cxn modelId="{CEE6DA8A-B7E9-4B24-B527-CFE34ECDFC56}" type="presParOf" srcId="{34699353-C060-4B9D-B92D-4CAB5F24E3BE}" destId="{4B0CE8DB-FC70-4C25-B93F-98757B541B1E}" srcOrd="4" destOrd="0" presId="urn:microsoft.com/office/officeart/2008/layout/HorizontalMultiLevelHierarchy"/>
    <dgm:cxn modelId="{D726989A-A65C-4A4F-96CE-CA3847ED11A7}" type="presParOf" srcId="{4B0CE8DB-FC70-4C25-B93F-98757B541B1E}" destId="{11C0B5A0-8F12-46E3-95E3-6A65D69D7A90}" srcOrd="0" destOrd="0" presId="urn:microsoft.com/office/officeart/2008/layout/HorizontalMultiLevelHierarchy"/>
    <dgm:cxn modelId="{1851D75C-3347-4789-80C2-92B705928F93}" type="presParOf" srcId="{34699353-C060-4B9D-B92D-4CAB5F24E3BE}" destId="{23CD328A-4D13-4C3C-BB92-23363DD16E9C}" srcOrd="5" destOrd="0" presId="urn:microsoft.com/office/officeart/2008/layout/HorizontalMultiLevelHierarchy"/>
    <dgm:cxn modelId="{D5709458-1A7B-49E9-ACA5-A9F2133310C4}" type="presParOf" srcId="{23CD328A-4D13-4C3C-BB92-23363DD16E9C}" destId="{FE3DDABA-2CD6-4033-A24A-CA8515DB562E}" srcOrd="0" destOrd="0" presId="urn:microsoft.com/office/officeart/2008/layout/HorizontalMultiLevelHierarchy"/>
    <dgm:cxn modelId="{308D8D6C-4647-428E-BDF7-F294FD0729D6}" type="presParOf" srcId="{23CD328A-4D13-4C3C-BB92-23363DD16E9C}" destId="{4B250CE6-0D99-484F-985D-558BC6FC40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E95495-28AB-4ADC-B6E0-E0A8F12381C5}" type="doc">
      <dgm:prSet loTypeId="urn:diagrams.loki3.com/TabbedArc+Icon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E1DCB06-D1F2-422A-A562-A7AB35F4865C}">
      <dgm:prSet phldrT="[Texto]"/>
      <dgm:spPr/>
      <dgm:t>
        <a:bodyPr/>
        <a:lstStyle/>
        <a:p>
          <a:r>
            <a:rPr lang="es-ES" dirty="0" smtClean="0"/>
            <a:t>Incrementar volúmenes de producción</a:t>
          </a:r>
          <a:endParaRPr lang="es-EC" dirty="0"/>
        </a:p>
      </dgm:t>
    </dgm:pt>
    <dgm:pt modelId="{CCB06252-233C-48AB-B772-74B3EE64DD15}" type="parTrans" cxnId="{229D77B0-2C56-4A6E-9D36-8B7DC485C096}">
      <dgm:prSet/>
      <dgm:spPr/>
      <dgm:t>
        <a:bodyPr/>
        <a:lstStyle/>
        <a:p>
          <a:endParaRPr lang="es-EC"/>
        </a:p>
      </dgm:t>
    </dgm:pt>
    <dgm:pt modelId="{8D72F99F-B2E7-4254-8283-B450FD0EDCE6}" type="sibTrans" cxnId="{229D77B0-2C56-4A6E-9D36-8B7DC485C096}">
      <dgm:prSet/>
      <dgm:spPr/>
      <dgm:t>
        <a:bodyPr/>
        <a:lstStyle/>
        <a:p>
          <a:endParaRPr lang="es-EC"/>
        </a:p>
      </dgm:t>
    </dgm:pt>
    <dgm:pt modelId="{25428161-1B7F-462F-8E70-B5700392121F}">
      <dgm:prSet phldrT="[Texto]"/>
      <dgm:spPr/>
      <dgm:t>
        <a:bodyPr/>
        <a:lstStyle/>
        <a:p>
          <a:r>
            <a:rPr lang="es-ES" dirty="0" smtClean="0"/>
            <a:t>Generar Capital de Inversión</a:t>
          </a:r>
          <a:endParaRPr lang="es-EC" dirty="0"/>
        </a:p>
      </dgm:t>
    </dgm:pt>
    <dgm:pt modelId="{17AB3613-FE3C-458D-8F2B-D0B830DC4CF2}" type="parTrans" cxnId="{7695D3C4-C69D-4ACF-AD67-4F043C5A5A86}">
      <dgm:prSet/>
      <dgm:spPr/>
      <dgm:t>
        <a:bodyPr/>
        <a:lstStyle/>
        <a:p>
          <a:endParaRPr lang="es-EC"/>
        </a:p>
      </dgm:t>
    </dgm:pt>
    <dgm:pt modelId="{D8D6BA65-A8EF-4C90-9D23-F03FEDE7A615}" type="sibTrans" cxnId="{7695D3C4-C69D-4ACF-AD67-4F043C5A5A86}">
      <dgm:prSet/>
      <dgm:spPr/>
      <dgm:t>
        <a:bodyPr/>
        <a:lstStyle/>
        <a:p>
          <a:endParaRPr lang="es-EC"/>
        </a:p>
      </dgm:t>
    </dgm:pt>
    <dgm:pt modelId="{30393CEA-8C0B-4BF2-A4F9-B65AD9B96A35}">
      <dgm:prSet phldrT="[Texto]"/>
      <dgm:spPr/>
      <dgm:t>
        <a:bodyPr/>
        <a:lstStyle/>
        <a:p>
          <a:r>
            <a:rPr lang="es-ES" dirty="0" smtClean="0"/>
            <a:t>Conocer y mejorar el proceso exportador</a:t>
          </a:r>
          <a:endParaRPr lang="es-EC" dirty="0"/>
        </a:p>
      </dgm:t>
    </dgm:pt>
    <dgm:pt modelId="{29354D88-D737-4F03-A759-15423A669144}" type="parTrans" cxnId="{84DCBA6D-CACB-43EE-8989-4E5839B9D90A}">
      <dgm:prSet/>
      <dgm:spPr/>
      <dgm:t>
        <a:bodyPr/>
        <a:lstStyle/>
        <a:p>
          <a:endParaRPr lang="es-EC"/>
        </a:p>
      </dgm:t>
    </dgm:pt>
    <dgm:pt modelId="{5DC6A579-E42F-4520-BC1B-73B27449F034}" type="sibTrans" cxnId="{84DCBA6D-CACB-43EE-8989-4E5839B9D90A}">
      <dgm:prSet/>
      <dgm:spPr/>
      <dgm:t>
        <a:bodyPr/>
        <a:lstStyle/>
        <a:p>
          <a:endParaRPr lang="es-EC"/>
        </a:p>
      </dgm:t>
    </dgm:pt>
    <dgm:pt modelId="{71588CA0-FB67-45A7-A25C-2BD1843EDCEC}" type="pres">
      <dgm:prSet presAssocID="{49E95495-28AB-4ADC-B6E0-E0A8F12381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6FBC9F-B535-4CC8-A299-12F85CAB4E05}" type="pres">
      <dgm:prSet presAssocID="{9E1DCB06-D1F2-422A-A562-A7AB35F4865C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5730AF-AADE-4E00-92DE-65AB3F3CA2BF}" type="pres">
      <dgm:prSet presAssocID="{25428161-1B7F-462F-8E70-B5700392121F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370BD-3A00-4AFC-9542-3CCCAE63D345}" type="pres">
      <dgm:prSet presAssocID="{30393CEA-8C0B-4BF2-A4F9-B65AD9B96A35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95D3C4-C69D-4ACF-AD67-4F043C5A5A86}" srcId="{49E95495-28AB-4ADC-B6E0-E0A8F12381C5}" destId="{25428161-1B7F-462F-8E70-B5700392121F}" srcOrd="1" destOrd="0" parTransId="{17AB3613-FE3C-458D-8F2B-D0B830DC4CF2}" sibTransId="{D8D6BA65-A8EF-4C90-9D23-F03FEDE7A615}"/>
    <dgm:cxn modelId="{6034A90F-496E-4C99-A0A7-EB97D7B55C7C}" type="presOf" srcId="{30393CEA-8C0B-4BF2-A4F9-B65AD9B96A35}" destId="{C8C370BD-3A00-4AFC-9542-3CCCAE63D345}" srcOrd="0" destOrd="0" presId="urn:diagrams.loki3.com/TabbedArc+Icon"/>
    <dgm:cxn modelId="{7B2485D6-BF8A-495F-811C-36697A71413E}" type="presOf" srcId="{25428161-1B7F-462F-8E70-B5700392121F}" destId="{E35730AF-AADE-4E00-92DE-65AB3F3CA2BF}" srcOrd="0" destOrd="0" presId="urn:diagrams.loki3.com/TabbedArc+Icon"/>
    <dgm:cxn modelId="{84DCBA6D-CACB-43EE-8989-4E5839B9D90A}" srcId="{49E95495-28AB-4ADC-B6E0-E0A8F12381C5}" destId="{30393CEA-8C0B-4BF2-A4F9-B65AD9B96A35}" srcOrd="2" destOrd="0" parTransId="{29354D88-D737-4F03-A759-15423A669144}" sibTransId="{5DC6A579-E42F-4520-BC1B-73B27449F034}"/>
    <dgm:cxn modelId="{C1034561-ECE7-4A25-BCF8-29F6C7FC1194}" type="presOf" srcId="{9E1DCB06-D1F2-422A-A562-A7AB35F4865C}" destId="{826FBC9F-B535-4CC8-A299-12F85CAB4E05}" srcOrd="0" destOrd="0" presId="urn:diagrams.loki3.com/TabbedArc+Icon"/>
    <dgm:cxn modelId="{608FF38E-FCD4-46EB-A406-EF611BE7C9B5}" type="presOf" srcId="{49E95495-28AB-4ADC-B6E0-E0A8F12381C5}" destId="{71588CA0-FB67-45A7-A25C-2BD1843EDCEC}" srcOrd="0" destOrd="0" presId="urn:diagrams.loki3.com/TabbedArc+Icon"/>
    <dgm:cxn modelId="{229D77B0-2C56-4A6E-9D36-8B7DC485C096}" srcId="{49E95495-28AB-4ADC-B6E0-E0A8F12381C5}" destId="{9E1DCB06-D1F2-422A-A562-A7AB35F4865C}" srcOrd="0" destOrd="0" parTransId="{CCB06252-233C-48AB-B772-74B3EE64DD15}" sibTransId="{8D72F99F-B2E7-4254-8283-B450FD0EDCE6}"/>
    <dgm:cxn modelId="{2DD48F53-3E05-432B-BA94-A3BE85F7FFCA}" type="presParOf" srcId="{71588CA0-FB67-45A7-A25C-2BD1843EDCEC}" destId="{826FBC9F-B535-4CC8-A299-12F85CAB4E05}" srcOrd="0" destOrd="0" presId="urn:diagrams.loki3.com/TabbedArc+Icon"/>
    <dgm:cxn modelId="{5C92893A-2577-48FF-B457-08F229A42D11}" type="presParOf" srcId="{71588CA0-FB67-45A7-A25C-2BD1843EDCEC}" destId="{E35730AF-AADE-4E00-92DE-65AB3F3CA2BF}" srcOrd="1" destOrd="0" presId="urn:diagrams.loki3.com/TabbedArc+Icon"/>
    <dgm:cxn modelId="{E33C9311-5186-48A5-9404-C49565800E3F}" type="presParOf" srcId="{71588CA0-FB67-45A7-A25C-2BD1843EDCEC}" destId="{C8C370BD-3A00-4AFC-9542-3CCCAE63D345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C59685-E02C-4E80-A57A-CEFCD868E2B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544508C-9444-4E31-8CD7-2C803E24F4AB}">
      <dgm:prSet phldrT="[Texto]"/>
      <dgm:spPr/>
      <dgm:t>
        <a:bodyPr/>
        <a:lstStyle/>
        <a:p>
          <a:r>
            <a:rPr lang="es-ES" dirty="0" smtClean="0"/>
            <a:t>Cumplimiento del idioma extranjero</a:t>
          </a:r>
          <a:endParaRPr lang="es-EC" dirty="0"/>
        </a:p>
      </dgm:t>
    </dgm:pt>
    <dgm:pt modelId="{14C7627F-BFF1-459C-BFF7-C649B89D2133}" type="parTrans" cxnId="{45428BE8-3CB2-4D26-94B8-F49D81D6B238}">
      <dgm:prSet/>
      <dgm:spPr/>
      <dgm:t>
        <a:bodyPr/>
        <a:lstStyle/>
        <a:p>
          <a:endParaRPr lang="es-EC"/>
        </a:p>
      </dgm:t>
    </dgm:pt>
    <dgm:pt modelId="{D3399281-49CA-40C3-BEF3-BE031EA1F1AB}" type="sibTrans" cxnId="{45428BE8-3CB2-4D26-94B8-F49D81D6B238}">
      <dgm:prSet/>
      <dgm:spPr/>
      <dgm:t>
        <a:bodyPr/>
        <a:lstStyle/>
        <a:p>
          <a:endParaRPr lang="es-EC"/>
        </a:p>
      </dgm:t>
    </dgm:pt>
    <dgm:pt modelId="{1E3B807E-B56B-40AA-ABDA-E018F6E7CFD2}">
      <dgm:prSet phldrT="[Texto]"/>
      <dgm:spPr/>
      <dgm:t>
        <a:bodyPr/>
        <a:lstStyle/>
        <a:p>
          <a:r>
            <a:rPr lang="es-EC" dirty="0" smtClean="0"/>
            <a:t>Sitio web con traducción automática</a:t>
          </a:r>
          <a:endParaRPr lang="es-EC" dirty="0"/>
        </a:p>
      </dgm:t>
    </dgm:pt>
    <dgm:pt modelId="{420AF39F-6724-4AC7-9415-D1D5C0479D10}" type="parTrans" cxnId="{FC2750A2-DC34-4F9C-A381-85BA7F07198F}">
      <dgm:prSet/>
      <dgm:spPr/>
      <dgm:t>
        <a:bodyPr/>
        <a:lstStyle/>
        <a:p>
          <a:endParaRPr lang="es-EC"/>
        </a:p>
      </dgm:t>
    </dgm:pt>
    <dgm:pt modelId="{4CCD73CB-634E-4314-987C-4AB3314D5414}" type="sibTrans" cxnId="{FC2750A2-DC34-4F9C-A381-85BA7F07198F}">
      <dgm:prSet/>
      <dgm:spPr/>
      <dgm:t>
        <a:bodyPr/>
        <a:lstStyle/>
        <a:p>
          <a:endParaRPr lang="es-EC"/>
        </a:p>
      </dgm:t>
    </dgm:pt>
    <dgm:pt modelId="{4D856C0F-5796-4C55-A851-B1A97B83270D}">
      <dgm:prSet phldrT="[Texto]"/>
      <dgm:spPr/>
      <dgm:t>
        <a:bodyPr/>
        <a:lstStyle/>
        <a:p>
          <a:r>
            <a:rPr lang="es-EC" dirty="0" smtClean="0"/>
            <a:t>Catálogo de productos adaptados </a:t>
          </a:r>
          <a:endParaRPr lang="es-EC" dirty="0"/>
        </a:p>
      </dgm:t>
    </dgm:pt>
    <dgm:pt modelId="{AE8FB635-F30C-4E66-86D5-804E250480FE}" type="parTrans" cxnId="{8F32CE83-0754-40F9-B3C9-78D8C00F6915}">
      <dgm:prSet/>
      <dgm:spPr/>
      <dgm:t>
        <a:bodyPr/>
        <a:lstStyle/>
        <a:p>
          <a:endParaRPr lang="es-EC"/>
        </a:p>
      </dgm:t>
    </dgm:pt>
    <dgm:pt modelId="{E87E0F60-5E9F-421D-B267-7AC35B1AE2C9}" type="sibTrans" cxnId="{8F32CE83-0754-40F9-B3C9-78D8C00F6915}">
      <dgm:prSet/>
      <dgm:spPr/>
      <dgm:t>
        <a:bodyPr/>
        <a:lstStyle/>
        <a:p>
          <a:endParaRPr lang="es-EC"/>
        </a:p>
      </dgm:t>
    </dgm:pt>
    <dgm:pt modelId="{39C51438-A145-4ED4-92F4-D60FB8DE29AD}">
      <dgm:prSet phldrT="[Texto]"/>
      <dgm:spPr/>
      <dgm:t>
        <a:bodyPr/>
        <a:lstStyle/>
        <a:p>
          <a:r>
            <a:rPr lang="es-EC" dirty="0" smtClean="0"/>
            <a:t>Personal bilingüe</a:t>
          </a:r>
          <a:endParaRPr lang="es-EC" dirty="0"/>
        </a:p>
      </dgm:t>
    </dgm:pt>
    <dgm:pt modelId="{A186A9AD-F8E3-4C96-B1B2-DEAFF5E5205F}" type="parTrans" cxnId="{68B8065F-F408-43A3-8631-55687D0059E1}">
      <dgm:prSet/>
      <dgm:spPr/>
      <dgm:t>
        <a:bodyPr/>
        <a:lstStyle/>
        <a:p>
          <a:endParaRPr lang="es-EC"/>
        </a:p>
      </dgm:t>
    </dgm:pt>
    <dgm:pt modelId="{7A6C8FD5-B77E-4E17-8CA9-D316ED97AF77}" type="sibTrans" cxnId="{68B8065F-F408-43A3-8631-55687D0059E1}">
      <dgm:prSet/>
      <dgm:spPr/>
      <dgm:t>
        <a:bodyPr/>
        <a:lstStyle/>
        <a:p>
          <a:endParaRPr lang="es-EC"/>
        </a:p>
      </dgm:t>
    </dgm:pt>
    <dgm:pt modelId="{1F8CE0DD-6EC2-4EC5-AC6C-D8EDF47EF361}">
      <dgm:prSet phldrT="[Texto]"/>
      <dgm:spPr/>
      <dgm:t>
        <a:bodyPr/>
        <a:lstStyle/>
        <a:p>
          <a:r>
            <a:rPr lang="es-EC" dirty="0" smtClean="0"/>
            <a:t>Etiquetado de producto</a:t>
          </a:r>
          <a:endParaRPr lang="es-EC" dirty="0"/>
        </a:p>
      </dgm:t>
    </dgm:pt>
    <dgm:pt modelId="{48CAF181-82EF-49EA-A0DA-29EB15528D44}" type="parTrans" cxnId="{A26C9564-CD9C-47A4-880D-5D02934BD6A4}">
      <dgm:prSet/>
      <dgm:spPr/>
      <dgm:t>
        <a:bodyPr/>
        <a:lstStyle/>
        <a:p>
          <a:endParaRPr lang="es-EC"/>
        </a:p>
      </dgm:t>
    </dgm:pt>
    <dgm:pt modelId="{F629647D-8ACD-4B12-8DF9-E5DE7C9FF9C7}" type="sibTrans" cxnId="{A26C9564-CD9C-47A4-880D-5D02934BD6A4}">
      <dgm:prSet/>
      <dgm:spPr/>
      <dgm:t>
        <a:bodyPr/>
        <a:lstStyle/>
        <a:p>
          <a:endParaRPr lang="es-EC"/>
        </a:p>
      </dgm:t>
    </dgm:pt>
    <dgm:pt modelId="{BBA4CDEE-9F91-4D23-8DED-883824EDCA9A}" type="pres">
      <dgm:prSet presAssocID="{47C59685-E02C-4E80-A57A-CEFCD868E2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35A86-55B6-4D76-BED1-85A2F0A61526}" type="pres">
      <dgm:prSet presAssocID="{A544508C-9444-4E31-8CD7-2C803E24F4AB}" presName="root1" presStyleCnt="0"/>
      <dgm:spPr/>
    </dgm:pt>
    <dgm:pt modelId="{7B21BA6B-A51A-4AF7-B401-84F3A8230C75}" type="pres">
      <dgm:prSet presAssocID="{A544508C-9444-4E31-8CD7-2C803E24F4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F80B07-276A-4FD6-8F14-9F061D76DB52}" type="pres">
      <dgm:prSet presAssocID="{A544508C-9444-4E31-8CD7-2C803E24F4AB}" presName="level2hierChild" presStyleCnt="0"/>
      <dgm:spPr/>
    </dgm:pt>
    <dgm:pt modelId="{891C0887-68DE-4BAF-A8CB-8B6A902673A6}" type="pres">
      <dgm:prSet presAssocID="{420AF39F-6724-4AC7-9415-D1D5C0479D10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DD0BAE67-F996-43D3-B458-7697DF6102B1}" type="pres">
      <dgm:prSet presAssocID="{420AF39F-6724-4AC7-9415-D1D5C0479D10}" presName="connTx" presStyleLbl="parChTrans1D2" presStyleIdx="0" presStyleCnt="4"/>
      <dgm:spPr/>
      <dgm:t>
        <a:bodyPr/>
        <a:lstStyle/>
        <a:p>
          <a:endParaRPr lang="es-ES"/>
        </a:p>
      </dgm:t>
    </dgm:pt>
    <dgm:pt modelId="{06E45AF1-CB87-4D79-AF8B-A5CF99FDE86F}" type="pres">
      <dgm:prSet presAssocID="{1E3B807E-B56B-40AA-ABDA-E018F6E7CFD2}" presName="root2" presStyleCnt="0"/>
      <dgm:spPr/>
    </dgm:pt>
    <dgm:pt modelId="{EA6C46D5-5F90-4C79-A84D-0EC413A3A5ED}" type="pres">
      <dgm:prSet presAssocID="{1E3B807E-B56B-40AA-ABDA-E018F6E7CFD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D88233-6F16-447B-81F0-6923680A4F67}" type="pres">
      <dgm:prSet presAssocID="{1E3B807E-B56B-40AA-ABDA-E018F6E7CFD2}" presName="level3hierChild" presStyleCnt="0"/>
      <dgm:spPr/>
    </dgm:pt>
    <dgm:pt modelId="{5CA85A4D-2788-4361-8FC2-76E6D4B6E26A}" type="pres">
      <dgm:prSet presAssocID="{AE8FB635-F30C-4E66-86D5-804E250480FE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D1187EFE-545E-4A46-91D8-A02581DAAC3D}" type="pres">
      <dgm:prSet presAssocID="{AE8FB635-F30C-4E66-86D5-804E250480FE}" presName="connTx" presStyleLbl="parChTrans1D2" presStyleIdx="1" presStyleCnt="4"/>
      <dgm:spPr/>
      <dgm:t>
        <a:bodyPr/>
        <a:lstStyle/>
        <a:p>
          <a:endParaRPr lang="es-ES"/>
        </a:p>
      </dgm:t>
    </dgm:pt>
    <dgm:pt modelId="{7BE705BD-51B9-4B6F-8D39-3F1B766EB41C}" type="pres">
      <dgm:prSet presAssocID="{4D856C0F-5796-4C55-A851-B1A97B83270D}" presName="root2" presStyleCnt="0"/>
      <dgm:spPr/>
    </dgm:pt>
    <dgm:pt modelId="{9CF4C77A-7D17-4CE4-9D83-A006A7298C9B}" type="pres">
      <dgm:prSet presAssocID="{4D856C0F-5796-4C55-A851-B1A97B83270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F419E2-7AEC-4C9D-B4A5-58CB72B82A12}" type="pres">
      <dgm:prSet presAssocID="{4D856C0F-5796-4C55-A851-B1A97B83270D}" presName="level3hierChild" presStyleCnt="0"/>
      <dgm:spPr/>
    </dgm:pt>
    <dgm:pt modelId="{15003DF6-24EB-44C1-B5A5-C107DCE5B6AA}" type="pres">
      <dgm:prSet presAssocID="{A186A9AD-F8E3-4C96-B1B2-DEAFF5E5205F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FCD75D44-EE46-4248-B0CD-8A7E19372F6C}" type="pres">
      <dgm:prSet presAssocID="{A186A9AD-F8E3-4C96-B1B2-DEAFF5E5205F}" presName="connTx" presStyleLbl="parChTrans1D2" presStyleIdx="2" presStyleCnt="4"/>
      <dgm:spPr/>
      <dgm:t>
        <a:bodyPr/>
        <a:lstStyle/>
        <a:p>
          <a:endParaRPr lang="es-ES"/>
        </a:p>
      </dgm:t>
    </dgm:pt>
    <dgm:pt modelId="{CE9E9E09-292F-4EC7-99A5-2EC472B91CBD}" type="pres">
      <dgm:prSet presAssocID="{39C51438-A145-4ED4-92F4-D60FB8DE29AD}" presName="root2" presStyleCnt="0"/>
      <dgm:spPr/>
    </dgm:pt>
    <dgm:pt modelId="{91CDD294-1050-4281-9C45-EAB53E2BF2F8}" type="pres">
      <dgm:prSet presAssocID="{39C51438-A145-4ED4-92F4-D60FB8DE29A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4E691E-BD24-4A9E-B70F-533B29C2BCAD}" type="pres">
      <dgm:prSet presAssocID="{39C51438-A145-4ED4-92F4-D60FB8DE29AD}" presName="level3hierChild" presStyleCnt="0"/>
      <dgm:spPr/>
    </dgm:pt>
    <dgm:pt modelId="{6228442A-D67B-4C50-9228-F48F3507439C}" type="pres">
      <dgm:prSet presAssocID="{48CAF181-82EF-49EA-A0DA-29EB15528D44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E8091607-E9B1-4E63-8F69-0D5B6DCD7C42}" type="pres">
      <dgm:prSet presAssocID="{48CAF181-82EF-49EA-A0DA-29EB15528D44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E298F49-016F-4201-802B-56544AB632E5}" type="pres">
      <dgm:prSet presAssocID="{1F8CE0DD-6EC2-4EC5-AC6C-D8EDF47EF361}" presName="root2" presStyleCnt="0"/>
      <dgm:spPr/>
    </dgm:pt>
    <dgm:pt modelId="{F790B4CF-B8B3-40DB-9093-21D461B61753}" type="pres">
      <dgm:prSet presAssocID="{1F8CE0DD-6EC2-4EC5-AC6C-D8EDF47EF36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6F9237-F517-4A13-97D9-4A32395F1DBA}" type="pres">
      <dgm:prSet presAssocID="{1F8CE0DD-6EC2-4EC5-AC6C-D8EDF47EF361}" presName="level3hierChild" presStyleCnt="0"/>
      <dgm:spPr/>
    </dgm:pt>
  </dgm:ptLst>
  <dgm:cxnLst>
    <dgm:cxn modelId="{2869D2C5-5061-40E8-8774-4363E7A49D83}" type="presOf" srcId="{420AF39F-6724-4AC7-9415-D1D5C0479D10}" destId="{DD0BAE67-F996-43D3-B458-7697DF6102B1}" srcOrd="1" destOrd="0" presId="urn:microsoft.com/office/officeart/2008/layout/HorizontalMultiLevelHierarchy"/>
    <dgm:cxn modelId="{D175DA66-5DF7-4AAD-8551-99E3F4BEC598}" type="presOf" srcId="{AE8FB635-F30C-4E66-86D5-804E250480FE}" destId="{5CA85A4D-2788-4361-8FC2-76E6D4B6E26A}" srcOrd="0" destOrd="0" presId="urn:microsoft.com/office/officeart/2008/layout/HorizontalMultiLevelHierarchy"/>
    <dgm:cxn modelId="{F9037344-99A2-41BE-A59C-CFBE268F30A7}" type="presOf" srcId="{4D856C0F-5796-4C55-A851-B1A97B83270D}" destId="{9CF4C77A-7D17-4CE4-9D83-A006A7298C9B}" srcOrd="0" destOrd="0" presId="urn:microsoft.com/office/officeart/2008/layout/HorizontalMultiLevelHierarchy"/>
    <dgm:cxn modelId="{FC2750A2-DC34-4F9C-A381-85BA7F07198F}" srcId="{A544508C-9444-4E31-8CD7-2C803E24F4AB}" destId="{1E3B807E-B56B-40AA-ABDA-E018F6E7CFD2}" srcOrd="0" destOrd="0" parTransId="{420AF39F-6724-4AC7-9415-D1D5C0479D10}" sibTransId="{4CCD73CB-634E-4314-987C-4AB3314D5414}"/>
    <dgm:cxn modelId="{EABC8CAB-D3D6-4EBD-9C6A-2A48B251E406}" type="presOf" srcId="{48CAF181-82EF-49EA-A0DA-29EB15528D44}" destId="{E8091607-E9B1-4E63-8F69-0D5B6DCD7C42}" srcOrd="1" destOrd="0" presId="urn:microsoft.com/office/officeart/2008/layout/HorizontalMultiLevelHierarchy"/>
    <dgm:cxn modelId="{CCE15C6F-4873-4C8E-89F8-2195F1B75A93}" type="presOf" srcId="{1E3B807E-B56B-40AA-ABDA-E018F6E7CFD2}" destId="{EA6C46D5-5F90-4C79-A84D-0EC413A3A5ED}" srcOrd="0" destOrd="0" presId="urn:microsoft.com/office/officeart/2008/layout/HorizontalMultiLevelHierarchy"/>
    <dgm:cxn modelId="{D262D07E-8C15-4689-BED9-6AF1BE9F8E48}" type="presOf" srcId="{39C51438-A145-4ED4-92F4-D60FB8DE29AD}" destId="{91CDD294-1050-4281-9C45-EAB53E2BF2F8}" srcOrd="0" destOrd="0" presId="urn:microsoft.com/office/officeart/2008/layout/HorizontalMultiLevelHierarchy"/>
    <dgm:cxn modelId="{62CBC90A-DB60-4314-ADB8-8063DCDF2D59}" type="presOf" srcId="{A544508C-9444-4E31-8CD7-2C803E24F4AB}" destId="{7B21BA6B-A51A-4AF7-B401-84F3A8230C75}" srcOrd="0" destOrd="0" presId="urn:microsoft.com/office/officeart/2008/layout/HorizontalMultiLevelHierarchy"/>
    <dgm:cxn modelId="{8F32CE83-0754-40F9-B3C9-78D8C00F6915}" srcId="{A544508C-9444-4E31-8CD7-2C803E24F4AB}" destId="{4D856C0F-5796-4C55-A851-B1A97B83270D}" srcOrd="1" destOrd="0" parTransId="{AE8FB635-F30C-4E66-86D5-804E250480FE}" sibTransId="{E87E0F60-5E9F-421D-B267-7AC35B1AE2C9}"/>
    <dgm:cxn modelId="{A26C9564-CD9C-47A4-880D-5D02934BD6A4}" srcId="{A544508C-9444-4E31-8CD7-2C803E24F4AB}" destId="{1F8CE0DD-6EC2-4EC5-AC6C-D8EDF47EF361}" srcOrd="3" destOrd="0" parTransId="{48CAF181-82EF-49EA-A0DA-29EB15528D44}" sibTransId="{F629647D-8ACD-4B12-8DF9-E5DE7C9FF9C7}"/>
    <dgm:cxn modelId="{45428BE8-3CB2-4D26-94B8-F49D81D6B238}" srcId="{47C59685-E02C-4E80-A57A-CEFCD868E2BD}" destId="{A544508C-9444-4E31-8CD7-2C803E24F4AB}" srcOrd="0" destOrd="0" parTransId="{14C7627F-BFF1-459C-BFF7-C649B89D2133}" sibTransId="{D3399281-49CA-40C3-BEF3-BE031EA1F1AB}"/>
    <dgm:cxn modelId="{7125B8EB-91AB-4829-A487-DB54409EF4A7}" type="presOf" srcId="{AE8FB635-F30C-4E66-86D5-804E250480FE}" destId="{D1187EFE-545E-4A46-91D8-A02581DAAC3D}" srcOrd="1" destOrd="0" presId="urn:microsoft.com/office/officeart/2008/layout/HorizontalMultiLevelHierarchy"/>
    <dgm:cxn modelId="{8364F549-52A6-4FEF-97AF-BF01F1558C4B}" type="presOf" srcId="{420AF39F-6724-4AC7-9415-D1D5C0479D10}" destId="{891C0887-68DE-4BAF-A8CB-8B6A902673A6}" srcOrd="0" destOrd="0" presId="urn:microsoft.com/office/officeart/2008/layout/HorizontalMultiLevelHierarchy"/>
    <dgm:cxn modelId="{68B8065F-F408-43A3-8631-55687D0059E1}" srcId="{A544508C-9444-4E31-8CD7-2C803E24F4AB}" destId="{39C51438-A145-4ED4-92F4-D60FB8DE29AD}" srcOrd="2" destOrd="0" parTransId="{A186A9AD-F8E3-4C96-B1B2-DEAFF5E5205F}" sibTransId="{7A6C8FD5-B77E-4E17-8CA9-D316ED97AF77}"/>
    <dgm:cxn modelId="{519BB13C-A104-4327-ABB7-89F6BA85117D}" type="presOf" srcId="{48CAF181-82EF-49EA-A0DA-29EB15528D44}" destId="{6228442A-D67B-4C50-9228-F48F3507439C}" srcOrd="0" destOrd="0" presId="urn:microsoft.com/office/officeart/2008/layout/HorizontalMultiLevelHierarchy"/>
    <dgm:cxn modelId="{BA97DCEA-ED74-472E-B974-66C69B6FCF4F}" type="presOf" srcId="{A186A9AD-F8E3-4C96-B1B2-DEAFF5E5205F}" destId="{FCD75D44-EE46-4248-B0CD-8A7E19372F6C}" srcOrd="1" destOrd="0" presId="urn:microsoft.com/office/officeart/2008/layout/HorizontalMultiLevelHierarchy"/>
    <dgm:cxn modelId="{51A4185C-5441-44D3-85C0-B4A242BC0466}" type="presOf" srcId="{1F8CE0DD-6EC2-4EC5-AC6C-D8EDF47EF361}" destId="{F790B4CF-B8B3-40DB-9093-21D461B61753}" srcOrd="0" destOrd="0" presId="urn:microsoft.com/office/officeart/2008/layout/HorizontalMultiLevelHierarchy"/>
    <dgm:cxn modelId="{0D20A005-098F-4D70-9BDD-F794698D3D51}" type="presOf" srcId="{A186A9AD-F8E3-4C96-B1B2-DEAFF5E5205F}" destId="{15003DF6-24EB-44C1-B5A5-C107DCE5B6AA}" srcOrd="0" destOrd="0" presId="urn:microsoft.com/office/officeart/2008/layout/HorizontalMultiLevelHierarchy"/>
    <dgm:cxn modelId="{2331876F-287D-426D-9D50-A79B1A546BA5}" type="presOf" srcId="{47C59685-E02C-4E80-A57A-CEFCD868E2BD}" destId="{BBA4CDEE-9F91-4D23-8DED-883824EDCA9A}" srcOrd="0" destOrd="0" presId="urn:microsoft.com/office/officeart/2008/layout/HorizontalMultiLevelHierarchy"/>
    <dgm:cxn modelId="{B115C833-5DA0-4F69-8B74-C599AF73EE48}" type="presParOf" srcId="{BBA4CDEE-9F91-4D23-8DED-883824EDCA9A}" destId="{6D335A86-55B6-4D76-BED1-85A2F0A61526}" srcOrd="0" destOrd="0" presId="urn:microsoft.com/office/officeart/2008/layout/HorizontalMultiLevelHierarchy"/>
    <dgm:cxn modelId="{0963A013-407A-4AB9-9156-24B49F96A91C}" type="presParOf" srcId="{6D335A86-55B6-4D76-BED1-85A2F0A61526}" destId="{7B21BA6B-A51A-4AF7-B401-84F3A8230C75}" srcOrd="0" destOrd="0" presId="urn:microsoft.com/office/officeart/2008/layout/HorizontalMultiLevelHierarchy"/>
    <dgm:cxn modelId="{D486CCF1-B525-4B42-8C1B-A9F0F75A5D53}" type="presParOf" srcId="{6D335A86-55B6-4D76-BED1-85A2F0A61526}" destId="{89F80B07-276A-4FD6-8F14-9F061D76DB52}" srcOrd="1" destOrd="0" presId="urn:microsoft.com/office/officeart/2008/layout/HorizontalMultiLevelHierarchy"/>
    <dgm:cxn modelId="{67ACA864-DCC4-49AD-B409-74D2F105D1E9}" type="presParOf" srcId="{89F80B07-276A-4FD6-8F14-9F061D76DB52}" destId="{891C0887-68DE-4BAF-A8CB-8B6A902673A6}" srcOrd="0" destOrd="0" presId="urn:microsoft.com/office/officeart/2008/layout/HorizontalMultiLevelHierarchy"/>
    <dgm:cxn modelId="{06CC382D-2AB0-4C18-92BA-482A1ECD0F3E}" type="presParOf" srcId="{891C0887-68DE-4BAF-A8CB-8B6A902673A6}" destId="{DD0BAE67-F996-43D3-B458-7697DF6102B1}" srcOrd="0" destOrd="0" presId="urn:microsoft.com/office/officeart/2008/layout/HorizontalMultiLevelHierarchy"/>
    <dgm:cxn modelId="{D4797D86-7905-4D9C-B369-AA5B9A444B9D}" type="presParOf" srcId="{89F80B07-276A-4FD6-8F14-9F061D76DB52}" destId="{06E45AF1-CB87-4D79-AF8B-A5CF99FDE86F}" srcOrd="1" destOrd="0" presId="urn:microsoft.com/office/officeart/2008/layout/HorizontalMultiLevelHierarchy"/>
    <dgm:cxn modelId="{3FB5FDC9-850E-4B44-A639-79B402783F98}" type="presParOf" srcId="{06E45AF1-CB87-4D79-AF8B-A5CF99FDE86F}" destId="{EA6C46D5-5F90-4C79-A84D-0EC413A3A5ED}" srcOrd="0" destOrd="0" presId="urn:microsoft.com/office/officeart/2008/layout/HorizontalMultiLevelHierarchy"/>
    <dgm:cxn modelId="{CE7BD5B0-0C4B-4D43-A379-2EB293A3C79B}" type="presParOf" srcId="{06E45AF1-CB87-4D79-AF8B-A5CF99FDE86F}" destId="{CDD88233-6F16-447B-81F0-6923680A4F67}" srcOrd="1" destOrd="0" presId="urn:microsoft.com/office/officeart/2008/layout/HorizontalMultiLevelHierarchy"/>
    <dgm:cxn modelId="{77D04B7C-61B7-4EE5-B4B4-9F981EA66787}" type="presParOf" srcId="{89F80B07-276A-4FD6-8F14-9F061D76DB52}" destId="{5CA85A4D-2788-4361-8FC2-76E6D4B6E26A}" srcOrd="2" destOrd="0" presId="urn:microsoft.com/office/officeart/2008/layout/HorizontalMultiLevelHierarchy"/>
    <dgm:cxn modelId="{BDF51F82-B933-47A5-A1C0-ED841CFAF498}" type="presParOf" srcId="{5CA85A4D-2788-4361-8FC2-76E6D4B6E26A}" destId="{D1187EFE-545E-4A46-91D8-A02581DAAC3D}" srcOrd="0" destOrd="0" presId="urn:microsoft.com/office/officeart/2008/layout/HorizontalMultiLevelHierarchy"/>
    <dgm:cxn modelId="{29426019-2C93-44E0-81C2-37F6E114B131}" type="presParOf" srcId="{89F80B07-276A-4FD6-8F14-9F061D76DB52}" destId="{7BE705BD-51B9-4B6F-8D39-3F1B766EB41C}" srcOrd="3" destOrd="0" presId="urn:microsoft.com/office/officeart/2008/layout/HorizontalMultiLevelHierarchy"/>
    <dgm:cxn modelId="{4CB51895-451A-4D48-923C-9F92C34090D6}" type="presParOf" srcId="{7BE705BD-51B9-4B6F-8D39-3F1B766EB41C}" destId="{9CF4C77A-7D17-4CE4-9D83-A006A7298C9B}" srcOrd="0" destOrd="0" presId="urn:microsoft.com/office/officeart/2008/layout/HorizontalMultiLevelHierarchy"/>
    <dgm:cxn modelId="{97997DBE-103B-45F1-9743-A635927C69E0}" type="presParOf" srcId="{7BE705BD-51B9-4B6F-8D39-3F1B766EB41C}" destId="{B4F419E2-7AEC-4C9D-B4A5-58CB72B82A12}" srcOrd="1" destOrd="0" presId="urn:microsoft.com/office/officeart/2008/layout/HorizontalMultiLevelHierarchy"/>
    <dgm:cxn modelId="{9C40AB9F-1FAC-4E8D-8235-DA8E1C19FF9D}" type="presParOf" srcId="{89F80B07-276A-4FD6-8F14-9F061D76DB52}" destId="{15003DF6-24EB-44C1-B5A5-C107DCE5B6AA}" srcOrd="4" destOrd="0" presId="urn:microsoft.com/office/officeart/2008/layout/HorizontalMultiLevelHierarchy"/>
    <dgm:cxn modelId="{E311BA1A-7075-494E-890D-6B923F3D7771}" type="presParOf" srcId="{15003DF6-24EB-44C1-B5A5-C107DCE5B6AA}" destId="{FCD75D44-EE46-4248-B0CD-8A7E19372F6C}" srcOrd="0" destOrd="0" presId="urn:microsoft.com/office/officeart/2008/layout/HorizontalMultiLevelHierarchy"/>
    <dgm:cxn modelId="{AC00A8AD-A970-4681-8491-5E9C8FECB858}" type="presParOf" srcId="{89F80B07-276A-4FD6-8F14-9F061D76DB52}" destId="{CE9E9E09-292F-4EC7-99A5-2EC472B91CBD}" srcOrd="5" destOrd="0" presId="urn:microsoft.com/office/officeart/2008/layout/HorizontalMultiLevelHierarchy"/>
    <dgm:cxn modelId="{52804782-644F-4F1A-85E0-0F7E6FDF01AE}" type="presParOf" srcId="{CE9E9E09-292F-4EC7-99A5-2EC472B91CBD}" destId="{91CDD294-1050-4281-9C45-EAB53E2BF2F8}" srcOrd="0" destOrd="0" presId="urn:microsoft.com/office/officeart/2008/layout/HorizontalMultiLevelHierarchy"/>
    <dgm:cxn modelId="{E08909C0-573A-4CAD-B204-2320A2246700}" type="presParOf" srcId="{CE9E9E09-292F-4EC7-99A5-2EC472B91CBD}" destId="{3E4E691E-BD24-4A9E-B70F-533B29C2BCAD}" srcOrd="1" destOrd="0" presId="urn:microsoft.com/office/officeart/2008/layout/HorizontalMultiLevelHierarchy"/>
    <dgm:cxn modelId="{D4CF6EF5-4620-42BE-9393-3DCFCD1CE0D1}" type="presParOf" srcId="{89F80B07-276A-4FD6-8F14-9F061D76DB52}" destId="{6228442A-D67B-4C50-9228-F48F3507439C}" srcOrd="6" destOrd="0" presId="urn:microsoft.com/office/officeart/2008/layout/HorizontalMultiLevelHierarchy"/>
    <dgm:cxn modelId="{56B059FC-C5F6-4E1C-8511-74A7ABFE7E11}" type="presParOf" srcId="{6228442A-D67B-4C50-9228-F48F3507439C}" destId="{E8091607-E9B1-4E63-8F69-0D5B6DCD7C42}" srcOrd="0" destOrd="0" presId="urn:microsoft.com/office/officeart/2008/layout/HorizontalMultiLevelHierarchy"/>
    <dgm:cxn modelId="{3BC97497-139C-4FB1-8D46-56A96B1C2FF3}" type="presParOf" srcId="{89F80B07-276A-4FD6-8F14-9F061D76DB52}" destId="{3E298F49-016F-4201-802B-56544AB632E5}" srcOrd="7" destOrd="0" presId="urn:microsoft.com/office/officeart/2008/layout/HorizontalMultiLevelHierarchy"/>
    <dgm:cxn modelId="{DA31E04B-9ED0-417C-A55B-49481B13A3DB}" type="presParOf" srcId="{3E298F49-016F-4201-802B-56544AB632E5}" destId="{F790B4CF-B8B3-40DB-9093-21D461B61753}" srcOrd="0" destOrd="0" presId="urn:microsoft.com/office/officeart/2008/layout/HorizontalMultiLevelHierarchy"/>
    <dgm:cxn modelId="{193DCF05-1F76-414C-B655-26160C979599}" type="presParOf" srcId="{3E298F49-016F-4201-802B-56544AB632E5}" destId="{886F9237-F517-4A13-97D9-4A32395F1D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910257-04A6-4CE8-A396-69277C462686}" type="doc">
      <dgm:prSet loTypeId="urn:microsoft.com/office/officeart/2005/8/layout/process1" loCatId="process" qsTypeId="urn:microsoft.com/office/officeart/2005/8/quickstyle/simple5" qsCatId="simple" csTypeId="urn:microsoft.com/office/officeart/2005/8/colors/colorful5" csCatId="colorful" phldr="1"/>
      <dgm:spPr/>
    </dgm:pt>
    <dgm:pt modelId="{61D42E5E-4D99-4A2A-95A8-E906FBD095B0}">
      <dgm:prSet phldrT="[Texto]"/>
      <dgm:spPr/>
      <dgm:t>
        <a:bodyPr/>
        <a:lstStyle/>
        <a:p>
          <a:r>
            <a:rPr lang="es-EC" dirty="0" smtClean="0"/>
            <a:t>Capacitaciones</a:t>
          </a:r>
          <a:endParaRPr lang="es-EC" dirty="0"/>
        </a:p>
      </dgm:t>
    </dgm:pt>
    <dgm:pt modelId="{4EAF729E-E71D-4FA0-B67A-FBC862E36072}" type="parTrans" cxnId="{D7BF12B6-E081-4109-96E3-A5CCCE59C9E5}">
      <dgm:prSet/>
      <dgm:spPr/>
      <dgm:t>
        <a:bodyPr/>
        <a:lstStyle/>
        <a:p>
          <a:endParaRPr lang="es-EC"/>
        </a:p>
      </dgm:t>
    </dgm:pt>
    <dgm:pt modelId="{919E7465-6FA3-46E3-93C2-ED2EF46D0196}" type="sibTrans" cxnId="{D7BF12B6-E081-4109-96E3-A5CCCE59C9E5}">
      <dgm:prSet/>
      <dgm:spPr/>
      <dgm:t>
        <a:bodyPr/>
        <a:lstStyle/>
        <a:p>
          <a:endParaRPr lang="es-EC"/>
        </a:p>
      </dgm:t>
    </dgm:pt>
    <dgm:pt modelId="{CBBCE7F1-2AD3-4A51-B00F-8A4CCF11C0A7}">
      <dgm:prSet phldrT="[Texto]"/>
      <dgm:spPr/>
      <dgm:t>
        <a:bodyPr/>
        <a:lstStyle/>
        <a:p>
          <a:r>
            <a:rPr lang="es-EC" dirty="0" smtClean="0"/>
            <a:t>Sesiones de </a:t>
          </a:r>
          <a:r>
            <a:rPr lang="es-EC" dirty="0" err="1" smtClean="0"/>
            <a:t>coaching</a:t>
          </a:r>
          <a:r>
            <a:rPr lang="es-EC" dirty="0" smtClean="0"/>
            <a:t> </a:t>
          </a:r>
          <a:endParaRPr lang="es-EC" dirty="0"/>
        </a:p>
      </dgm:t>
    </dgm:pt>
    <dgm:pt modelId="{50EC0BF0-FBA3-4D9D-B26B-18076FC38A87}" type="parTrans" cxnId="{C382155F-C6EC-438F-9808-19C9A468F986}">
      <dgm:prSet/>
      <dgm:spPr/>
      <dgm:t>
        <a:bodyPr/>
        <a:lstStyle/>
        <a:p>
          <a:endParaRPr lang="es-EC"/>
        </a:p>
      </dgm:t>
    </dgm:pt>
    <dgm:pt modelId="{7C249F86-3F9C-4D7E-A8C9-955C23A333F0}" type="sibTrans" cxnId="{C382155F-C6EC-438F-9808-19C9A468F986}">
      <dgm:prSet/>
      <dgm:spPr/>
      <dgm:t>
        <a:bodyPr/>
        <a:lstStyle/>
        <a:p>
          <a:endParaRPr lang="es-EC"/>
        </a:p>
      </dgm:t>
    </dgm:pt>
    <dgm:pt modelId="{8AC15C64-568F-4653-8B5D-6FD2E3AEAFCE}">
      <dgm:prSet phldrT="[Texto]"/>
      <dgm:spPr/>
      <dgm:t>
        <a:bodyPr/>
        <a:lstStyle/>
        <a:p>
          <a:r>
            <a:rPr lang="es-EC" dirty="0" smtClean="0"/>
            <a:t>Co-financiamiento</a:t>
          </a:r>
          <a:endParaRPr lang="es-EC" dirty="0"/>
        </a:p>
      </dgm:t>
    </dgm:pt>
    <dgm:pt modelId="{3400831B-2F6E-42ED-8B58-B9A697F1538E}" type="parTrans" cxnId="{29D30D9C-18F7-4BE7-BF01-8A9006835374}">
      <dgm:prSet/>
      <dgm:spPr/>
      <dgm:t>
        <a:bodyPr/>
        <a:lstStyle/>
        <a:p>
          <a:endParaRPr lang="es-EC"/>
        </a:p>
      </dgm:t>
    </dgm:pt>
    <dgm:pt modelId="{B0472C29-D423-4EC9-B128-02872573D786}" type="sibTrans" cxnId="{29D30D9C-18F7-4BE7-BF01-8A9006835374}">
      <dgm:prSet/>
      <dgm:spPr/>
      <dgm:t>
        <a:bodyPr/>
        <a:lstStyle/>
        <a:p>
          <a:endParaRPr lang="es-EC"/>
        </a:p>
      </dgm:t>
    </dgm:pt>
    <dgm:pt modelId="{9672D69D-F28D-463F-8ECF-FA3769603C78}" type="pres">
      <dgm:prSet presAssocID="{78910257-04A6-4CE8-A396-69277C462686}" presName="Name0" presStyleCnt="0">
        <dgm:presLayoutVars>
          <dgm:dir/>
          <dgm:resizeHandles val="exact"/>
        </dgm:presLayoutVars>
      </dgm:prSet>
      <dgm:spPr/>
    </dgm:pt>
    <dgm:pt modelId="{A3EA3388-CDAF-4B39-920E-F6F309FB5272}" type="pres">
      <dgm:prSet presAssocID="{61D42E5E-4D99-4A2A-95A8-E906FBD095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AC77F8-2F5B-4FE3-ABB0-41069C0AADFB}" type="pres">
      <dgm:prSet presAssocID="{919E7465-6FA3-46E3-93C2-ED2EF46D019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1DCC133-6475-47DF-B331-21BBB41E1C74}" type="pres">
      <dgm:prSet presAssocID="{919E7465-6FA3-46E3-93C2-ED2EF46D019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0F8E7DB-3643-4738-8A98-78A9B1486AD6}" type="pres">
      <dgm:prSet presAssocID="{CBBCE7F1-2AD3-4A51-B00F-8A4CCF11C0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729FD-DB4F-44EA-9CC4-D12F89DEAB0D}" type="pres">
      <dgm:prSet presAssocID="{7C249F86-3F9C-4D7E-A8C9-955C23A333F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7C1764E-9101-44A9-8DE5-8A82EF1C213B}" type="pres">
      <dgm:prSet presAssocID="{7C249F86-3F9C-4D7E-A8C9-955C23A333F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F382311-9B0B-4DF4-98AB-2C1EBB3C12B3}" type="pres">
      <dgm:prSet presAssocID="{8AC15C64-568F-4653-8B5D-6FD2E3AEAF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D30D9C-18F7-4BE7-BF01-8A9006835374}" srcId="{78910257-04A6-4CE8-A396-69277C462686}" destId="{8AC15C64-568F-4653-8B5D-6FD2E3AEAFCE}" srcOrd="2" destOrd="0" parTransId="{3400831B-2F6E-42ED-8B58-B9A697F1538E}" sibTransId="{B0472C29-D423-4EC9-B128-02872573D786}"/>
    <dgm:cxn modelId="{C382155F-C6EC-438F-9808-19C9A468F986}" srcId="{78910257-04A6-4CE8-A396-69277C462686}" destId="{CBBCE7F1-2AD3-4A51-B00F-8A4CCF11C0A7}" srcOrd="1" destOrd="0" parTransId="{50EC0BF0-FBA3-4D9D-B26B-18076FC38A87}" sibTransId="{7C249F86-3F9C-4D7E-A8C9-955C23A333F0}"/>
    <dgm:cxn modelId="{5E57841C-D819-4034-B7AA-8E6315237BEC}" type="presOf" srcId="{78910257-04A6-4CE8-A396-69277C462686}" destId="{9672D69D-F28D-463F-8ECF-FA3769603C78}" srcOrd="0" destOrd="0" presId="urn:microsoft.com/office/officeart/2005/8/layout/process1"/>
    <dgm:cxn modelId="{D7BF12B6-E081-4109-96E3-A5CCCE59C9E5}" srcId="{78910257-04A6-4CE8-A396-69277C462686}" destId="{61D42E5E-4D99-4A2A-95A8-E906FBD095B0}" srcOrd="0" destOrd="0" parTransId="{4EAF729E-E71D-4FA0-B67A-FBC862E36072}" sibTransId="{919E7465-6FA3-46E3-93C2-ED2EF46D0196}"/>
    <dgm:cxn modelId="{1E675EF0-570A-40AB-8112-D80B389E5B0C}" type="presOf" srcId="{919E7465-6FA3-46E3-93C2-ED2EF46D0196}" destId="{08AC77F8-2F5B-4FE3-ABB0-41069C0AADFB}" srcOrd="0" destOrd="0" presId="urn:microsoft.com/office/officeart/2005/8/layout/process1"/>
    <dgm:cxn modelId="{7C6669AB-20B2-4AAC-8946-F1D314E8EC23}" type="presOf" srcId="{61D42E5E-4D99-4A2A-95A8-E906FBD095B0}" destId="{A3EA3388-CDAF-4B39-920E-F6F309FB5272}" srcOrd="0" destOrd="0" presId="urn:microsoft.com/office/officeart/2005/8/layout/process1"/>
    <dgm:cxn modelId="{47274CA1-DEA6-4175-8DF8-201E1A179835}" type="presOf" srcId="{CBBCE7F1-2AD3-4A51-B00F-8A4CCF11C0A7}" destId="{20F8E7DB-3643-4738-8A98-78A9B1486AD6}" srcOrd="0" destOrd="0" presId="urn:microsoft.com/office/officeart/2005/8/layout/process1"/>
    <dgm:cxn modelId="{964CB9B0-C336-4F3A-88CD-F4DDE8D7C233}" type="presOf" srcId="{7C249F86-3F9C-4D7E-A8C9-955C23A333F0}" destId="{27C1764E-9101-44A9-8DE5-8A82EF1C213B}" srcOrd="1" destOrd="0" presId="urn:microsoft.com/office/officeart/2005/8/layout/process1"/>
    <dgm:cxn modelId="{D28DE1B3-6CDC-46CC-BB74-F9C1CEE49396}" type="presOf" srcId="{919E7465-6FA3-46E3-93C2-ED2EF46D0196}" destId="{51DCC133-6475-47DF-B331-21BBB41E1C74}" srcOrd="1" destOrd="0" presId="urn:microsoft.com/office/officeart/2005/8/layout/process1"/>
    <dgm:cxn modelId="{401DB2BD-9FD7-43BB-859C-8B0EA43EA1FD}" type="presOf" srcId="{7C249F86-3F9C-4D7E-A8C9-955C23A333F0}" destId="{C00729FD-DB4F-44EA-9CC4-D12F89DEAB0D}" srcOrd="0" destOrd="0" presId="urn:microsoft.com/office/officeart/2005/8/layout/process1"/>
    <dgm:cxn modelId="{FF5280A0-8B7F-49A6-AF22-E64ABD423A8B}" type="presOf" srcId="{8AC15C64-568F-4653-8B5D-6FD2E3AEAFCE}" destId="{8F382311-9B0B-4DF4-98AB-2C1EBB3C12B3}" srcOrd="0" destOrd="0" presId="urn:microsoft.com/office/officeart/2005/8/layout/process1"/>
    <dgm:cxn modelId="{0A70B9FC-E50D-4377-91D2-7D8E5A640E9B}" type="presParOf" srcId="{9672D69D-F28D-463F-8ECF-FA3769603C78}" destId="{A3EA3388-CDAF-4B39-920E-F6F309FB5272}" srcOrd="0" destOrd="0" presId="urn:microsoft.com/office/officeart/2005/8/layout/process1"/>
    <dgm:cxn modelId="{0F37249D-C321-4ABF-8663-578A2197077B}" type="presParOf" srcId="{9672D69D-F28D-463F-8ECF-FA3769603C78}" destId="{08AC77F8-2F5B-4FE3-ABB0-41069C0AADFB}" srcOrd="1" destOrd="0" presId="urn:microsoft.com/office/officeart/2005/8/layout/process1"/>
    <dgm:cxn modelId="{60415B53-04EB-41FF-A9CB-9F2BE1AB218A}" type="presParOf" srcId="{08AC77F8-2F5B-4FE3-ABB0-41069C0AADFB}" destId="{51DCC133-6475-47DF-B331-21BBB41E1C74}" srcOrd="0" destOrd="0" presId="urn:microsoft.com/office/officeart/2005/8/layout/process1"/>
    <dgm:cxn modelId="{71D68AB9-3004-415A-9191-EFE3629A93C3}" type="presParOf" srcId="{9672D69D-F28D-463F-8ECF-FA3769603C78}" destId="{20F8E7DB-3643-4738-8A98-78A9B1486AD6}" srcOrd="2" destOrd="0" presId="urn:microsoft.com/office/officeart/2005/8/layout/process1"/>
    <dgm:cxn modelId="{D90224E8-9EB5-4918-A978-625368BC007C}" type="presParOf" srcId="{9672D69D-F28D-463F-8ECF-FA3769603C78}" destId="{C00729FD-DB4F-44EA-9CC4-D12F89DEAB0D}" srcOrd="3" destOrd="0" presId="urn:microsoft.com/office/officeart/2005/8/layout/process1"/>
    <dgm:cxn modelId="{F6CC7F74-4FC1-45CD-A85E-E204D5FE8010}" type="presParOf" srcId="{C00729FD-DB4F-44EA-9CC4-D12F89DEAB0D}" destId="{27C1764E-9101-44A9-8DE5-8A82EF1C213B}" srcOrd="0" destOrd="0" presId="urn:microsoft.com/office/officeart/2005/8/layout/process1"/>
    <dgm:cxn modelId="{54DC8A42-A417-4FE7-9DD0-2F890D7BE750}" type="presParOf" srcId="{9672D69D-F28D-463F-8ECF-FA3769603C78}" destId="{8F382311-9B0B-4DF4-98AB-2C1EBB3C12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073EEB-D89E-4F03-BBA0-A960B345D34B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DA2336A-454B-4F11-B387-A02B8D4B2F08}">
      <dgm:prSet phldrT="[Texto]" custT="1"/>
      <dgm:spPr/>
      <dgm:t>
        <a:bodyPr/>
        <a:lstStyle/>
        <a:p>
          <a:r>
            <a:rPr lang="es-EC" sz="2400" b="1" i="1" u="sng" dirty="0" smtClean="0"/>
            <a:t>Cantidad</a:t>
          </a:r>
          <a:endParaRPr lang="es-EC" sz="2400" b="1" i="1" u="sng" dirty="0"/>
        </a:p>
      </dgm:t>
    </dgm:pt>
    <dgm:pt modelId="{E339C1BB-464A-40E0-9AB2-8F64097755F2}" type="parTrans" cxnId="{56CAA1C2-60E6-4969-A6FC-C9165463F258}">
      <dgm:prSet/>
      <dgm:spPr/>
      <dgm:t>
        <a:bodyPr/>
        <a:lstStyle/>
        <a:p>
          <a:endParaRPr lang="es-EC" sz="2000"/>
        </a:p>
      </dgm:t>
    </dgm:pt>
    <dgm:pt modelId="{3C4AC15D-4A5A-45D9-AB28-F92329668306}" type="sibTrans" cxnId="{56CAA1C2-60E6-4969-A6FC-C9165463F258}">
      <dgm:prSet/>
      <dgm:spPr/>
      <dgm:t>
        <a:bodyPr/>
        <a:lstStyle/>
        <a:p>
          <a:endParaRPr lang="es-EC" sz="2000"/>
        </a:p>
      </dgm:t>
    </dgm:pt>
    <dgm:pt modelId="{2508A4C3-4BF2-45ED-AB58-69E4AF185EA0}">
      <dgm:prSet phldrT="[Texto]" custT="1"/>
      <dgm:spPr/>
      <dgm:t>
        <a:bodyPr/>
        <a:lstStyle/>
        <a:p>
          <a:r>
            <a:rPr lang="es-EC" sz="1400" dirty="0" smtClean="0"/>
            <a:t>Bajo nivel de productiva no garantiza la cobertura de la demanda.</a:t>
          </a:r>
          <a:endParaRPr lang="es-EC" sz="1400" dirty="0"/>
        </a:p>
      </dgm:t>
    </dgm:pt>
    <dgm:pt modelId="{85478D47-8D97-466F-810B-313B24E00F1E}" type="parTrans" cxnId="{97A45270-A643-468E-BB9C-902BCBC507C7}">
      <dgm:prSet/>
      <dgm:spPr/>
      <dgm:t>
        <a:bodyPr/>
        <a:lstStyle/>
        <a:p>
          <a:endParaRPr lang="es-EC" sz="2000"/>
        </a:p>
      </dgm:t>
    </dgm:pt>
    <dgm:pt modelId="{53792D9F-6438-4CC0-A80D-B7E0718F6710}" type="sibTrans" cxnId="{97A45270-A643-468E-BB9C-902BCBC507C7}">
      <dgm:prSet/>
      <dgm:spPr/>
      <dgm:t>
        <a:bodyPr/>
        <a:lstStyle/>
        <a:p>
          <a:endParaRPr lang="es-EC" sz="2000"/>
        </a:p>
      </dgm:t>
    </dgm:pt>
    <dgm:pt modelId="{F67E85F3-E1B3-45D6-A1BA-34854FA4D0B4}">
      <dgm:prSet phldrT="[Texto]" custT="1"/>
      <dgm:spPr/>
      <dgm:t>
        <a:bodyPr/>
        <a:lstStyle/>
        <a:p>
          <a:r>
            <a:rPr lang="es-EC" sz="1400" dirty="0" smtClean="0"/>
            <a:t>PYMES se agremian para el abastecimiento de MP e incremento de la productividad.</a:t>
          </a:r>
          <a:endParaRPr lang="es-EC" sz="1400" dirty="0"/>
        </a:p>
      </dgm:t>
    </dgm:pt>
    <dgm:pt modelId="{BB0844D4-FF0A-4A45-9952-25A1CDA2BDF3}" type="parTrans" cxnId="{D349A7BD-C6F4-4F44-ABA4-B5418864A424}">
      <dgm:prSet/>
      <dgm:spPr/>
      <dgm:t>
        <a:bodyPr/>
        <a:lstStyle/>
        <a:p>
          <a:endParaRPr lang="es-EC" sz="2000"/>
        </a:p>
      </dgm:t>
    </dgm:pt>
    <dgm:pt modelId="{530F2208-BFE4-48F9-B7CA-36AF3053CC28}" type="sibTrans" cxnId="{D349A7BD-C6F4-4F44-ABA4-B5418864A424}">
      <dgm:prSet/>
      <dgm:spPr/>
      <dgm:t>
        <a:bodyPr/>
        <a:lstStyle/>
        <a:p>
          <a:endParaRPr lang="es-EC" sz="2000"/>
        </a:p>
      </dgm:t>
    </dgm:pt>
    <dgm:pt modelId="{3C279B8F-6473-4792-90EC-6ABABAD05DCD}">
      <dgm:prSet phldrT="[Texto]" custT="1"/>
      <dgm:spPr/>
      <dgm:t>
        <a:bodyPr/>
        <a:lstStyle/>
        <a:p>
          <a:r>
            <a:rPr lang="es-EC" sz="2400" b="1" u="sng" dirty="0" smtClean="0"/>
            <a:t>Calidad</a:t>
          </a:r>
          <a:endParaRPr lang="es-EC" sz="2400" b="1" u="sng" dirty="0"/>
        </a:p>
      </dgm:t>
    </dgm:pt>
    <dgm:pt modelId="{BFABD8DB-1DE3-42E5-A838-783F213E5EC0}" type="parTrans" cxnId="{B83081E0-A08C-4D93-B89F-9EB2C2D61A32}">
      <dgm:prSet/>
      <dgm:spPr/>
      <dgm:t>
        <a:bodyPr/>
        <a:lstStyle/>
        <a:p>
          <a:endParaRPr lang="es-EC" sz="2000"/>
        </a:p>
      </dgm:t>
    </dgm:pt>
    <dgm:pt modelId="{7D5CE5C0-7C58-4A14-88DC-B98EBB9D2D03}" type="sibTrans" cxnId="{B83081E0-A08C-4D93-B89F-9EB2C2D61A32}">
      <dgm:prSet/>
      <dgm:spPr/>
      <dgm:t>
        <a:bodyPr/>
        <a:lstStyle/>
        <a:p>
          <a:endParaRPr lang="es-EC" sz="2000"/>
        </a:p>
      </dgm:t>
    </dgm:pt>
    <dgm:pt modelId="{CAE4C81D-FE7D-4F56-B61A-B28A26D167F2}">
      <dgm:prSet phldrT="[Texto]" custT="1"/>
      <dgm:spPr/>
      <dgm:t>
        <a:bodyPr/>
        <a:lstStyle/>
        <a:p>
          <a:r>
            <a:rPr lang="es-EC" sz="1400" dirty="0" smtClean="0"/>
            <a:t>Involucran una inversión fuerte para la empresa.</a:t>
          </a:r>
          <a:endParaRPr lang="es-EC" sz="1400" dirty="0"/>
        </a:p>
      </dgm:t>
    </dgm:pt>
    <dgm:pt modelId="{636B64F4-E038-4FC9-B9E5-DE2E25A871F2}" type="parTrans" cxnId="{0A419B93-11F4-493D-91D4-F483B612F842}">
      <dgm:prSet/>
      <dgm:spPr/>
      <dgm:t>
        <a:bodyPr/>
        <a:lstStyle/>
        <a:p>
          <a:endParaRPr lang="es-EC" sz="2000"/>
        </a:p>
      </dgm:t>
    </dgm:pt>
    <dgm:pt modelId="{89BB827A-6090-44BC-B7CC-5218D36A899C}" type="sibTrans" cxnId="{0A419B93-11F4-493D-91D4-F483B612F842}">
      <dgm:prSet/>
      <dgm:spPr/>
      <dgm:t>
        <a:bodyPr/>
        <a:lstStyle/>
        <a:p>
          <a:endParaRPr lang="es-EC" sz="2000"/>
        </a:p>
      </dgm:t>
    </dgm:pt>
    <dgm:pt modelId="{2E842605-9A97-4D25-B6A6-D993A393707C}">
      <dgm:prSet phldrT="[Texto]" custT="1"/>
      <dgm:spPr/>
      <dgm:t>
        <a:bodyPr/>
        <a:lstStyle/>
        <a:p>
          <a:r>
            <a:rPr lang="es-EC" sz="2400" b="1" u="sng" dirty="0" smtClean="0"/>
            <a:t>Diversificación e innovación</a:t>
          </a:r>
          <a:endParaRPr lang="es-EC" sz="2400" b="1" u="sng" dirty="0"/>
        </a:p>
      </dgm:t>
    </dgm:pt>
    <dgm:pt modelId="{579C72B7-973B-4A09-86EA-CA48523F3B31}" type="parTrans" cxnId="{02C2A98E-FDF0-440E-AD3D-40FAA174754D}">
      <dgm:prSet/>
      <dgm:spPr/>
      <dgm:t>
        <a:bodyPr/>
        <a:lstStyle/>
        <a:p>
          <a:endParaRPr lang="es-EC" sz="2000"/>
        </a:p>
      </dgm:t>
    </dgm:pt>
    <dgm:pt modelId="{BA2E2344-D53F-4A7F-B37A-59F3CF76D64F}" type="sibTrans" cxnId="{02C2A98E-FDF0-440E-AD3D-40FAA174754D}">
      <dgm:prSet/>
      <dgm:spPr/>
      <dgm:t>
        <a:bodyPr/>
        <a:lstStyle/>
        <a:p>
          <a:endParaRPr lang="es-EC" sz="2000"/>
        </a:p>
      </dgm:t>
    </dgm:pt>
    <dgm:pt modelId="{337B7E10-B696-4007-99F2-59E2677C38D5}">
      <dgm:prSet phldrT="[Texto]" custT="1"/>
      <dgm:spPr/>
      <dgm:t>
        <a:bodyPr/>
        <a:lstStyle/>
        <a:p>
          <a:endParaRPr lang="es-EC" sz="1400" dirty="0"/>
        </a:p>
      </dgm:t>
    </dgm:pt>
    <dgm:pt modelId="{6DCD0A6C-8C65-4EA8-AA09-0EF2E28CA723}" type="parTrans" cxnId="{131556B7-915A-4A21-BCC0-77B1E767B5EB}">
      <dgm:prSet/>
      <dgm:spPr/>
      <dgm:t>
        <a:bodyPr/>
        <a:lstStyle/>
        <a:p>
          <a:endParaRPr lang="es-EC" sz="2000"/>
        </a:p>
      </dgm:t>
    </dgm:pt>
    <dgm:pt modelId="{7E55498B-3C42-4637-837C-1CE41305F3EE}" type="sibTrans" cxnId="{131556B7-915A-4A21-BCC0-77B1E767B5EB}">
      <dgm:prSet/>
      <dgm:spPr/>
      <dgm:t>
        <a:bodyPr/>
        <a:lstStyle/>
        <a:p>
          <a:endParaRPr lang="es-EC" sz="2000"/>
        </a:p>
      </dgm:t>
    </dgm:pt>
    <dgm:pt modelId="{AC5750D6-C2C4-4C37-8B03-D21E5F0A305D}">
      <dgm:prSet phldrT="[Texto]" custT="1"/>
      <dgm:spPr/>
      <dgm:t>
        <a:bodyPr/>
        <a:lstStyle/>
        <a:p>
          <a:r>
            <a:rPr lang="es-EC" sz="1400" dirty="0" smtClean="0"/>
            <a:t>Consolidación de cadenas productivas; </a:t>
          </a:r>
          <a:r>
            <a:rPr lang="es-ES" sz="1400" dirty="0" smtClean="0"/>
            <a:t>a través, del principio de la complementariedad y asociatividad.</a:t>
          </a:r>
          <a:endParaRPr lang="es-EC" sz="1400" dirty="0"/>
        </a:p>
      </dgm:t>
    </dgm:pt>
    <dgm:pt modelId="{2BB6E382-54BE-4DCB-BFE1-50DF9F20B24F}" type="parTrans" cxnId="{0866EEE6-751C-487E-902C-8D94FE885275}">
      <dgm:prSet/>
      <dgm:spPr/>
      <dgm:t>
        <a:bodyPr/>
        <a:lstStyle/>
        <a:p>
          <a:endParaRPr lang="es-EC" sz="2000"/>
        </a:p>
      </dgm:t>
    </dgm:pt>
    <dgm:pt modelId="{0C2BBBA3-0147-4EFF-B360-59F252F91F20}" type="sibTrans" cxnId="{0866EEE6-751C-487E-902C-8D94FE885275}">
      <dgm:prSet/>
      <dgm:spPr/>
      <dgm:t>
        <a:bodyPr/>
        <a:lstStyle/>
        <a:p>
          <a:endParaRPr lang="es-EC" sz="2000"/>
        </a:p>
      </dgm:t>
    </dgm:pt>
    <dgm:pt modelId="{749ADABF-A791-4E7D-9B6A-727D39F19B13}">
      <dgm:prSet phldrT="[Texto]" custT="1"/>
      <dgm:spPr/>
      <dgm:t>
        <a:bodyPr/>
        <a:lstStyle/>
        <a:p>
          <a:r>
            <a:rPr lang="es-EC" sz="1400" dirty="0" smtClean="0"/>
            <a:t>Por su complejidad pocas PYMES se pueden certificar.</a:t>
          </a:r>
          <a:endParaRPr lang="es-EC" sz="1400" dirty="0"/>
        </a:p>
      </dgm:t>
    </dgm:pt>
    <dgm:pt modelId="{89157BD1-3269-4C12-924B-F43D2BD47BF0}" type="parTrans" cxnId="{554EAA73-432C-4DEF-9D47-B38821985D75}">
      <dgm:prSet/>
      <dgm:spPr/>
      <dgm:t>
        <a:bodyPr/>
        <a:lstStyle/>
        <a:p>
          <a:endParaRPr lang="es-EC" sz="2000"/>
        </a:p>
      </dgm:t>
    </dgm:pt>
    <dgm:pt modelId="{DAB87286-F7E4-450C-B2AC-D1563C51A7FF}" type="sibTrans" cxnId="{554EAA73-432C-4DEF-9D47-B38821985D75}">
      <dgm:prSet/>
      <dgm:spPr/>
      <dgm:t>
        <a:bodyPr/>
        <a:lstStyle/>
        <a:p>
          <a:endParaRPr lang="es-EC" sz="2000"/>
        </a:p>
      </dgm:t>
    </dgm:pt>
    <dgm:pt modelId="{DCCB38AF-9478-4867-9210-8A875D8E6FF3}">
      <dgm:prSet phldrT="[Texto]" custT="1"/>
      <dgm:spPr/>
      <dgm:t>
        <a:bodyPr/>
        <a:lstStyle/>
        <a:p>
          <a:r>
            <a:rPr lang="es-EC" sz="1400" dirty="0" smtClean="0"/>
            <a:t>Ventajas: Productos que cumplen normas altas de higiene, posicionamiento empresarial y referente de producción sostenible y comercio justo.</a:t>
          </a:r>
          <a:endParaRPr lang="es-EC" sz="1400" dirty="0"/>
        </a:p>
      </dgm:t>
    </dgm:pt>
    <dgm:pt modelId="{835D7375-4FC4-4E8E-9128-65386070A055}" type="parTrans" cxnId="{78C4D931-F1B5-40A4-BB72-C94650E213C9}">
      <dgm:prSet/>
      <dgm:spPr/>
      <dgm:t>
        <a:bodyPr/>
        <a:lstStyle/>
        <a:p>
          <a:endParaRPr lang="es-EC" sz="2000"/>
        </a:p>
      </dgm:t>
    </dgm:pt>
    <dgm:pt modelId="{5F093377-1B25-426A-97D2-88859BECBF45}" type="sibTrans" cxnId="{78C4D931-F1B5-40A4-BB72-C94650E213C9}">
      <dgm:prSet/>
      <dgm:spPr/>
      <dgm:t>
        <a:bodyPr/>
        <a:lstStyle/>
        <a:p>
          <a:endParaRPr lang="es-EC" sz="2000"/>
        </a:p>
      </dgm:t>
    </dgm:pt>
    <dgm:pt modelId="{1C35B37D-4FD7-4664-B4DF-FF1AEEC71DFC}">
      <dgm:prSet phldrT="[Texto]" custT="1"/>
      <dgm:spPr/>
      <dgm:t>
        <a:bodyPr/>
        <a:lstStyle/>
        <a:p>
          <a:r>
            <a:rPr lang="es-EC" sz="1400" dirty="0" smtClean="0"/>
            <a:t>La PYMES destinan 10% sobre la base de sus ingresos netos a la innovación y tecnificación de procesos.</a:t>
          </a:r>
          <a:endParaRPr lang="es-EC" sz="1400" dirty="0"/>
        </a:p>
      </dgm:t>
    </dgm:pt>
    <dgm:pt modelId="{F9B2777D-E811-4BC5-99A6-C13702C958CE}" type="parTrans" cxnId="{21AF3253-0C23-40EA-B4CF-7BC87B8F3F9B}">
      <dgm:prSet/>
      <dgm:spPr/>
      <dgm:t>
        <a:bodyPr/>
        <a:lstStyle/>
        <a:p>
          <a:endParaRPr lang="es-EC" sz="2000"/>
        </a:p>
      </dgm:t>
    </dgm:pt>
    <dgm:pt modelId="{2CA317BA-226D-4B46-BD86-B8F8C534B9C2}" type="sibTrans" cxnId="{21AF3253-0C23-40EA-B4CF-7BC87B8F3F9B}">
      <dgm:prSet/>
      <dgm:spPr/>
      <dgm:t>
        <a:bodyPr/>
        <a:lstStyle/>
        <a:p>
          <a:endParaRPr lang="es-EC" sz="2000"/>
        </a:p>
      </dgm:t>
    </dgm:pt>
    <dgm:pt modelId="{15EC34E6-EA19-480E-90F3-0D4DF87C4E9F}">
      <dgm:prSet phldrT="[Texto]" custT="1"/>
      <dgm:spPr/>
      <dgm:t>
        <a:bodyPr/>
        <a:lstStyle/>
        <a:p>
          <a:r>
            <a:rPr lang="es-EC" sz="1400" dirty="0" smtClean="0"/>
            <a:t>En el ciclo de madurez, la innovación en las PYMES se fomenta con el desarrollo de nuevos producto y reestructuración de procesos.</a:t>
          </a:r>
          <a:endParaRPr lang="es-EC" sz="1400" dirty="0"/>
        </a:p>
      </dgm:t>
    </dgm:pt>
    <dgm:pt modelId="{59A77042-04F9-4BAD-8594-A81A6EE38236}" type="parTrans" cxnId="{6F4ED467-DD7B-4E52-8410-8EB0E32E0C34}">
      <dgm:prSet/>
      <dgm:spPr/>
      <dgm:t>
        <a:bodyPr/>
        <a:lstStyle/>
        <a:p>
          <a:endParaRPr lang="es-EC" sz="2000"/>
        </a:p>
      </dgm:t>
    </dgm:pt>
    <dgm:pt modelId="{ED438559-6B80-4AE1-A024-AC7413A17F03}" type="sibTrans" cxnId="{6F4ED467-DD7B-4E52-8410-8EB0E32E0C34}">
      <dgm:prSet/>
      <dgm:spPr/>
      <dgm:t>
        <a:bodyPr/>
        <a:lstStyle/>
        <a:p>
          <a:endParaRPr lang="es-EC" sz="2000"/>
        </a:p>
      </dgm:t>
    </dgm:pt>
    <dgm:pt modelId="{21C1FFE5-6691-477D-B7BD-56BBD3B5D074}">
      <dgm:prSet phldrT="[Texto]" custT="1"/>
      <dgm:spPr/>
      <dgm:t>
        <a:bodyPr/>
        <a:lstStyle/>
        <a:p>
          <a:r>
            <a:rPr lang="es-EC" sz="1400" dirty="0" smtClean="0"/>
            <a:t>Certificaciones de calidad son claves para lograr un ventaja competitiva en los mercados internacionales.</a:t>
          </a:r>
          <a:endParaRPr lang="es-EC" sz="1400" dirty="0"/>
        </a:p>
      </dgm:t>
    </dgm:pt>
    <dgm:pt modelId="{79A2ECA5-A827-447A-829C-802AFAD0A0F0}" type="sibTrans" cxnId="{0AF2E827-6DB5-4B42-8F31-5DB3A73DC1C6}">
      <dgm:prSet/>
      <dgm:spPr/>
      <dgm:t>
        <a:bodyPr/>
        <a:lstStyle/>
        <a:p>
          <a:endParaRPr lang="es-EC" sz="2000"/>
        </a:p>
      </dgm:t>
    </dgm:pt>
    <dgm:pt modelId="{E04DDB0E-793F-4940-823D-43EAB9D69752}" type="parTrans" cxnId="{0AF2E827-6DB5-4B42-8F31-5DB3A73DC1C6}">
      <dgm:prSet/>
      <dgm:spPr/>
      <dgm:t>
        <a:bodyPr/>
        <a:lstStyle/>
        <a:p>
          <a:endParaRPr lang="es-EC" sz="2000"/>
        </a:p>
      </dgm:t>
    </dgm:pt>
    <dgm:pt modelId="{E428F6A8-EC95-4635-9D9A-D81DD0181A3D}">
      <dgm:prSet phldrT="[Texto]" custT="1"/>
      <dgm:spPr/>
      <dgm:t>
        <a:bodyPr/>
        <a:lstStyle/>
        <a:p>
          <a:endParaRPr lang="es-EC" sz="1400" dirty="0"/>
        </a:p>
      </dgm:t>
    </dgm:pt>
    <dgm:pt modelId="{B099CA3D-6B34-4A44-A5AE-178FCFC09A97}" type="parTrans" cxnId="{4129E785-707D-4F32-8C8F-79ED092B740C}">
      <dgm:prSet/>
      <dgm:spPr/>
      <dgm:t>
        <a:bodyPr/>
        <a:lstStyle/>
        <a:p>
          <a:endParaRPr lang="es-EC"/>
        </a:p>
      </dgm:t>
    </dgm:pt>
    <dgm:pt modelId="{94BA04E3-A9DF-4148-9AC6-919266804773}" type="sibTrans" cxnId="{4129E785-707D-4F32-8C8F-79ED092B740C}">
      <dgm:prSet/>
      <dgm:spPr/>
      <dgm:t>
        <a:bodyPr/>
        <a:lstStyle/>
        <a:p>
          <a:endParaRPr lang="es-EC"/>
        </a:p>
      </dgm:t>
    </dgm:pt>
    <dgm:pt modelId="{A5C4B411-DA92-47E8-A6A4-C2EF0804999D}" type="pres">
      <dgm:prSet presAssocID="{66073EEB-D89E-4F03-BBA0-A960B345D3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4E1FF3-4BFF-436C-BD5C-E55CA0521F6A}" type="pres">
      <dgm:prSet presAssocID="{CDA2336A-454B-4F11-B387-A02B8D4B2F08}" presName="node" presStyleLbl="node1" presStyleIdx="0" presStyleCnt="3" custLinFactNeighborX="-74935" custLinFactNeighborY="-5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0E929A-12E3-4066-B944-E86B8D57438D}" type="pres">
      <dgm:prSet presAssocID="{3C4AC15D-4A5A-45D9-AB28-F92329668306}" presName="sibTrans" presStyleCnt="0"/>
      <dgm:spPr/>
    </dgm:pt>
    <dgm:pt modelId="{6CE1978A-E1E7-4317-9CA8-5BEA1D1D8EA3}" type="pres">
      <dgm:prSet presAssocID="{3C279B8F-6473-4792-90EC-6ABABAD05D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37050-2253-4954-A9B7-8F982E9636A4}" type="pres">
      <dgm:prSet presAssocID="{7D5CE5C0-7C58-4A14-88DC-B98EBB9D2D03}" presName="sibTrans" presStyleCnt="0"/>
      <dgm:spPr/>
    </dgm:pt>
    <dgm:pt modelId="{9A266B97-1651-4E0D-A27D-5406DFD9368C}" type="pres">
      <dgm:prSet presAssocID="{2E842605-9A97-4D25-B6A6-D993A39370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92116A-2B74-44E7-91EE-B2BB5B882DFD}" type="presOf" srcId="{15EC34E6-EA19-480E-90F3-0D4DF87C4E9F}" destId="{9A266B97-1651-4E0D-A27D-5406DFD9368C}" srcOrd="0" destOrd="2" presId="urn:microsoft.com/office/officeart/2005/8/layout/hList6"/>
    <dgm:cxn modelId="{65511812-1E1F-475D-A026-132F43947AFE}" type="presOf" srcId="{F67E85F3-E1B3-45D6-A1BA-34854FA4D0B4}" destId="{B64E1FF3-4BFF-436C-BD5C-E55CA0521F6A}" srcOrd="0" destOrd="2" presId="urn:microsoft.com/office/officeart/2005/8/layout/hList6"/>
    <dgm:cxn modelId="{4129E785-707D-4F32-8C8F-79ED092B740C}" srcId="{2E842605-9A97-4D25-B6A6-D993A393707C}" destId="{E428F6A8-EC95-4635-9D9A-D81DD0181A3D}" srcOrd="0" destOrd="0" parTransId="{B099CA3D-6B34-4A44-A5AE-178FCFC09A97}" sibTransId="{94BA04E3-A9DF-4148-9AC6-919266804773}"/>
    <dgm:cxn modelId="{02C2A98E-FDF0-440E-AD3D-40FAA174754D}" srcId="{66073EEB-D89E-4F03-BBA0-A960B345D34B}" destId="{2E842605-9A97-4D25-B6A6-D993A393707C}" srcOrd="2" destOrd="0" parTransId="{579C72B7-973B-4A09-86EA-CA48523F3B31}" sibTransId="{BA2E2344-D53F-4A7F-B37A-59F3CF76D64F}"/>
    <dgm:cxn modelId="{6F4ED467-DD7B-4E52-8410-8EB0E32E0C34}" srcId="{2E842605-9A97-4D25-B6A6-D993A393707C}" destId="{15EC34E6-EA19-480E-90F3-0D4DF87C4E9F}" srcOrd="1" destOrd="0" parTransId="{59A77042-04F9-4BAD-8594-A81A6EE38236}" sibTransId="{ED438559-6B80-4AE1-A024-AC7413A17F03}"/>
    <dgm:cxn modelId="{D349A7BD-C6F4-4F44-ABA4-B5418864A424}" srcId="{CDA2336A-454B-4F11-B387-A02B8D4B2F08}" destId="{F67E85F3-E1B3-45D6-A1BA-34854FA4D0B4}" srcOrd="1" destOrd="0" parTransId="{BB0844D4-FF0A-4A45-9952-25A1CDA2BDF3}" sibTransId="{530F2208-BFE4-48F9-B7CA-36AF3053CC28}"/>
    <dgm:cxn modelId="{554EAA73-432C-4DEF-9D47-B38821985D75}" srcId="{3C279B8F-6473-4792-90EC-6ABABAD05DCD}" destId="{749ADABF-A791-4E7D-9B6A-727D39F19B13}" srcOrd="1" destOrd="0" parTransId="{89157BD1-3269-4C12-924B-F43D2BD47BF0}" sibTransId="{DAB87286-F7E4-450C-B2AC-D1563C51A7FF}"/>
    <dgm:cxn modelId="{BB4B48E9-0836-47DB-A220-A881A8886763}" type="presOf" srcId="{2E842605-9A97-4D25-B6A6-D993A393707C}" destId="{9A266B97-1651-4E0D-A27D-5406DFD9368C}" srcOrd="0" destOrd="0" presId="urn:microsoft.com/office/officeart/2005/8/layout/hList6"/>
    <dgm:cxn modelId="{0866EEE6-751C-487E-902C-8D94FE885275}" srcId="{CDA2336A-454B-4F11-B387-A02B8D4B2F08}" destId="{AC5750D6-C2C4-4C37-8B03-D21E5F0A305D}" srcOrd="2" destOrd="0" parTransId="{2BB6E382-54BE-4DCB-BFE1-50DF9F20B24F}" sibTransId="{0C2BBBA3-0147-4EFF-B360-59F252F91F20}"/>
    <dgm:cxn modelId="{D288D2EB-3D39-4EA4-8AF5-16D8ED5E72C1}" type="presOf" srcId="{CAE4C81D-FE7D-4F56-B61A-B28A26D167F2}" destId="{6CE1978A-E1E7-4317-9CA8-5BEA1D1D8EA3}" srcOrd="0" destOrd="3" presId="urn:microsoft.com/office/officeart/2005/8/layout/hList6"/>
    <dgm:cxn modelId="{896C1420-82B5-4B5F-BF82-35A6EBAC687C}" type="presOf" srcId="{21C1FFE5-6691-477D-B7BD-56BBD3B5D074}" destId="{6CE1978A-E1E7-4317-9CA8-5BEA1D1D8EA3}" srcOrd="0" destOrd="1" presId="urn:microsoft.com/office/officeart/2005/8/layout/hList6"/>
    <dgm:cxn modelId="{0A419B93-11F4-493D-91D4-F483B612F842}" srcId="{3C279B8F-6473-4792-90EC-6ABABAD05DCD}" destId="{CAE4C81D-FE7D-4F56-B61A-B28A26D167F2}" srcOrd="2" destOrd="0" parTransId="{636B64F4-E038-4FC9-B9E5-DE2E25A871F2}" sibTransId="{89BB827A-6090-44BC-B7CC-5218D36A899C}"/>
    <dgm:cxn modelId="{2FAED377-7B9D-4AB9-AC68-762F935A07E9}" type="presOf" srcId="{749ADABF-A791-4E7D-9B6A-727D39F19B13}" destId="{6CE1978A-E1E7-4317-9CA8-5BEA1D1D8EA3}" srcOrd="0" destOrd="2" presId="urn:microsoft.com/office/officeart/2005/8/layout/hList6"/>
    <dgm:cxn modelId="{60AC9284-7606-4683-9DAF-16B26553B8A0}" type="presOf" srcId="{CDA2336A-454B-4F11-B387-A02B8D4B2F08}" destId="{B64E1FF3-4BFF-436C-BD5C-E55CA0521F6A}" srcOrd="0" destOrd="0" presId="urn:microsoft.com/office/officeart/2005/8/layout/hList6"/>
    <dgm:cxn modelId="{A6A96791-5C4B-4C3C-9440-1CAFEBBCF069}" type="presOf" srcId="{DCCB38AF-9478-4867-9210-8A875D8E6FF3}" destId="{6CE1978A-E1E7-4317-9CA8-5BEA1D1D8EA3}" srcOrd="0" destOrd="4" presId="urn:microsoft.com/office/officeart/2005/8/layout/hList6"/>
    <dgm:cxn modelId="{B83081E0-A08C-4D93-B89F-9EB2C2D61A32}" srcId="{66073EEB-D89E-4F03-BBA0-A960B345D34B}" destId="{3C279B8F-6473-4792-90EC-6ABABAD05DCD}" srcOrd="1" destOrd="0" parTransId="{BFABD8DB-1DE3-42E5-A838-783F213E5EC0}" sibTransId="{7D5CE5C0-7C58-4A14-88DC-B98EBB9D2D03}"/>
    <dgm:cxn modelId="{288D7002-CBAF-4AE6-922F-D106D83E4F09}" type="presOf" srcId="{66073EEB-D89E-4F03-BBA0-A960B345D34B}" destId="{A5C4B411-DA92-47E8-A6A4-C2EF0804999D}" srcOrd="0" destOrd="0" presId="urn:microsoft.com/office/officeart/2005/8/layout/hList6"/>
    <dgm:cxn modelId="{7C31B10D-B044-4D30-BC40-9D2AB01D2B71}" type="presOf" srcId="{337B7E10-B696-4007-99F2-59E2677C38D5}" destId="{B64E1FF3-4BFF-436C-BD5C-E55CA0521F6A}" srcOrd="0" destOrd="4" presId="urn:microsoft.com/office/officeart/2005/8/layout/hList6"/>
    <dgm:cxn modelId="{92C060E9-6A1C-4FD7-9BAE-8E3F5DD830E5}" type="presOf" srcId="{3C279B8F-6473-4792-90EC-6ABABAD05DCD}" destId="{6CE1978A-E1E7-4317-9CA8-5BEA1D1D8EA3}" srcOrd="0" destOrd="0" presId="urn:microsoft.com/office/officeart/2005/8/layout/hList6"/>
    <dgm:cxn modelId="{131556B7-915A-4A21-BCC0-77B1E767B5EB}" srcId="{CDA2336A-454B-4F11-B387-A02B8D4B2F08}" destId="{337B7E10-B696-4007-99F2-59E2677C38D5}" srcOrd="3" destOrd="0" parTransId="{6DCD0A6C-8C65-4EA8-AA09-0EF2E28CA723}" sibTransId="{7E55498B-3C42-4637-837C-1CE41305F3EE}"/>
    <dgm:cxn modelId="{F79C9D68-92D7-4FB5-85A9-721550C57EDA}" type="presOf" srcId="{1C35B37D-4FD7-4664-B4DF-FF1AEEC71DFC}" destId="{9A266B97-1651-4E0D-A27D-5406DFD9368C}" srcOrd="0" destOrd="3" presId="urn:microsoft.com/office/officeart/2005/8/layout/hList6"/>
    <dgm:cxn modelId="{21AF3253-0C23-40EA-B4CF-7BC87B8F3F9B}" srcId="{2E842605-9A97-4D25-B6A6-D993A393707C}" destId="{1C35B37D-4FD7-4664-B4DF-FF1AEEC71DFC}" srcOrd="2" destOrd="0" parTransId="{F9B2777D-E811-4BC5-99A6-C13702C958CE}" sibTransId="{2CA317BA-226D-4B46-BD86-B8F8C534B9C2}"/>
    <dgm:cxn modelId="{0EE52C85-9823-4E09-8070-0690F2C0FBAC}" type="presOf" srcId="{E428F6A8-EC95-4635-9D9A-D81DD0181A3D}" destId="{9A266B97-1651-4E0D-A27D-5406DFD9368C}" srcOrd="0" destOrd="1" presId="urn:microsoft.com/office/officeart/2005/8/layout/hList6"/>
    <dgm:cxn modelId="{5250A5E1-D25E-4789-90E6-4766212BEE53}" type="presOf" srcId="{AC5750D6-C2C4-4C37-8B03-D21E5F0A305D}" destId="{B64E1FF3-4BFF-436C-BD5C-E55CA0521F6A}" srcOrd="0" destOrd="3" presId="urn:microsoft.com/office/officeart/2005/8/layout/hList6"/>
    <dgm:cxn modelId="{0AF2E827-6DB5-4B42-8F31-5DB3A73DC1C6}" srcId="{3C279B8F-6473-4792-90EC-6ABABAD05DCD}" destId="{21C1FFE5-6691-477D-B7BD-56BBD3B5D074}" srcOrd="0" destOrd="0" parTransId="{E04DDB0E-793F-4940-823D-43EAB9D69752}" sibTransId="{79A2ECA5-A827-447A-829C-802AFAD0A0F0}"/>
    <dgm:cxn modelId="{56CAA1C2-60E6-4969-A6FC-C9165463F258}" srcId="{66073EEB-D89E-4F03-BBA0-A960B345D34B}" destId="{CDA2336A-454B-4F11-B387-A02B8D4B2F08}" srcOrd="0" destOrd="0" parTransId="{E339C1BB-464A-40E0-9AB2-8F64097755F2}" sibTransId="{3C4AC15D-4A5A-45D9-AB28-F92329668306}"/>
    <dgm:cxn modelId="{78C4D931-F1B5-40A4-BB72-C94650E213C9}" srcId="{3C279B8F-6473-4792-90EC-6ABABAD05DCD}" destId="{DCCB38AF-9478-4867-9210-8A875D8E6FF3}" srcOrd="3" destOrd="0" parTransId="{835D7375-4FC4-4E8E-9128-65386070A055}" sibTransId="{5F093377-1B25-426A-97D2-88859BECBF45}"/>
    <dgm:cxn modelId="{6D0A35A2-8A4E-421F-810A-AF8738504B53}" type="presOf" srcId="{2508A4C3-4BF2-45ED-AB58-69E4AF185EA0}" destId="{B64E1FF3-4BFF-436C-BD5C-E55CA0521F6A}" srcOrd="0" destOrd="1" presId="urn:microsoft.com/office/officeart/2005/8/layout/hList6"/>
    <dgm:cxn modelId="{97A45270-A643-468E-BB9C-902BCBC507C7}" srcId="{CDA2336A-454B-4F11-B387-A02B8D4B2F08}" destId="{2508A4C3-4BF2-45ED-AB58-69E4AF185EA0}" srcOrd="0" destOrd="0" parTransId="{85478D47-8D97-466F-810B-313B24E00F1E}" sibTransId="{53792D9F-6438-4CC0-A80D-B7E0718F6710}"/>
    <dgm:cxn modelId="{3EECB49B-82FB-4EF3-9280-118AF4285C0A}" type="presParOf" srcId="{A5C4B411-DA92-47E8-A6A4-C2EF0804999D}" destId="{B64E1FF3-4BFF-436C-BD5C-E55CA0521F6A}" srcOrd="0" destOrd="0" presId="urn:microsoft.com/office/officeart/2005/8/layout/hList6"/>
    <dgm:cxn modelId="{61DAC00F-F503-4328-AC95-A0AD6C976181}" type="presParOf" srcId="{A5C4B411-DA92-47E8-A6A4-C2EF0804999D}" destId="{1E0E929A-12E3-4066-B944-E86B8D57438D}" srcOrd="1" destOrd="0" presId="urn:microsoft.com/office/officeart/2005/8/layout/hList6"/>
    <dgm:cxn modelId="{BD0F424A-EB96-4F48-B548-8D85AD4A6FC6}" type="presParOf" srcId="{A5C4B411-DA92-47E8-A6A4-C2EF0804999D}" destId="{6CE1978A-E1E7-4317-9CA8-5BEA1D1D8EA3}" srcOrd="2" destOrd="0" presId="urn:microsoft.com/office/officeart/2005/8/layout/hList6"/>
    <dgm:cxn modelId="{12C5F5EA-3EB4-45AE-84F1-EC4829A27AE2}" type="presParOf" srcId="{A5C4B411-DA92-47E8-A6A4-C2EF0804999D}" destId="{90E37050-2253-4954-A9B7-8F982E9636A4}" srcOrd="3" destOrd="0" presId="urn:microsoft.com/office/officeart/2005/8/layout/hList6"/>
    <dgm:cxn modelId="{F6F9B0CE-4EE6-42B5-B9EE-90D1850F3F18}" type="presParOf" srcId="{A5C4B411-DA92-47E8-A6A4-C2EF0804999D}" destId="{9A266B97-1651-4E0D-A27D-5406DFD936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8C25F1-3850-4BD5-BB1F-1E729F92785E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15D45E7-E509-44A2-A64F-5F84A88DC121}">
      <dgm:prSet phldrT="[Texto]" custT="1"/>
      <dgm:spPr/>
      <dgm:t>
        <a:bodyPr/>
        <a:lstStyle/>
        <a:p>
          <a:r>
            <a:rPr lang="es-EC" sz="1800" b="1" i="1" u="sng" dirty="0" smtClean="0">
              <a:solidFill>
                <a:schemeClr val="bg1"/>
              </a:solidFill>
            </a:rPr>
            <a:t>Los riesgos se presentan por:</a:t>
          </a:r>
          <a:endParaRPr lang="es-EC" sz="1800" dirty="0">
            <a:solidFill>
              <a:schemeClr val="bg1"/>
            </a:solidFill>
          </a:endParaRPr>
        </a:p>
      </dgm:t>
    </dgm:pt>
    <dgm:pt modelId="{C3F3E8A3-EBB8-48FB-A845-2E088FB57BDB}" type="parTrans" cxnId="{AC71B877-CC2E-4C39-8782-F2FB51572359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3E517075-19ED-470F-A1DB-078205E45466}" type="sibTrans" cxnId="{AC71B877-CC2E-4C39-8782-F2FB51572359}">
      <dgm:prSet custT="1"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C1B160DB-5892-4183-BC76-02CECA2D899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Falta de información respecto la autenticidad y solvencia del cliente internacional</a:t>
          </a:r>
          <a:endParaRPr lang="es-EC" sz="1800" dirty="0">
            <a:solidFill>
              <a:schemeClr val="tx1"/>
            </a:solidFill>
          </a:endParaRPr>
        </a:p>
      </dgm:t>
    </dgm:pt>
    <dgm:pt modelId="{93952FA7-A45F-4136-BDBB-1765700E38B7}" type="parTrans" cxnId="{641F5716-864E-4572-8A78-AF5DF7B815DA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8DAEC0FC-939B-4CA7-B8F6-AFECF2E6C0B4}" type="sibTrans" cxnId="{641F5716-864E-4572-8A78-AF5DF7B815DA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4B817D61-67B6-4300-B7EE-298070FF08D4}">
      <dgm:prSet phldrT="[Texto]" custT="1"/>
      <dgm:spPr/>
      <dgm:t>
        <a:bodyPr/>
        <a:lstStyle/>
        <a:p>
          <a:r>
            <a:rPr lang="es-EC" sz="2000" b="1" i="1" u="sng" dirty="0" smtClean="0">
              <a:solidFill>
                <a:schemeClr val="bg1"/>
              </a:solidFill>
            </a:rPr>
            <a:t>Medios de pago utilizados por las  PYMES:</a:t>
          </a:r>
        </a:p>
      </dgm:t>
    </dgm:pt>
    <dgm:pt modelId="{54564B4E-F621-43EB-87E9-056831EED6AF}" type="parTrans" cxnId="{2B6B053F-C753-4DD1-B947-07F3926AC3F8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28608437-37A1-461E-AECF-E651EE5A655A}" type="sibTrans" cxnId="{2B6B053F-C753-4DD1-B947-07F3926AC3F8}">
      <dgm:prSet custT="1"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19C565E2-A5E9-4029-A4E7-7DED355FA358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Carta de crédito</a:t>
          </a:r>
          <a:endParaRPr lang="es-EC" sz="2000" dirty="0">
            <a:solidFill>
              <a:schemeClr val="tx1"/>
            </a:solidFill>
          </a:endParaRPr>
        </a:p>
      </dgm:t>
    </dgm:pt>
    <dgm:pt modelId="{4C9D6D58-1609-4515-A306-3FAC5F390DB8}" type="parTrans" cxnId="{4D1F27C7-A149-4F2E-93AD-865AAFDD3F4A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A22F2C1D-D41C-4C23-A054-5FDED4521433}" type="sibTrans" cxnId="{4D1F27C7-A149-4F2E-93AD-865AAFDD3F4A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A280D47B-1802-4394-B8FC-FC9803FCFFF8}">
      <dgm:prSet phldrT="[Texto]" custT="1"/>
      <dgm:spPr/>
      <dgm:t>
        <a:bodyPr/>
        <a:lstStyle/>
        <a:p>
          <a:r>
            <a:rPr lang="es-EC" sz="2000" b="1" i="1" u="sng" dirty="0" smtClean="0">
              <a:solidFill>
                <a:schemeClr val="bg1"/>
              </a:solidFill>
            </a:rPr>
            <a:t>Plan de acción:</a:t>
          </a:r>
        </a:p>
      </dgm:t>
    </dgm:pt>
    <dgm:pt modelId="{625BAB61-37D0-4789-A6AE-019DCB486D87}" type="parTrans" cxnId="{461AAC65-B79D-4C7E-8EC9-BF875AC19BD4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1C43047B-4218-4F4F-8780-C48B13B65D12}" type="sibTrans" cxnId="{461AAC65-B79D-4C7E-8EC9-BF875AC19BD4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698A5156-ED34-4880-86CD-FECBFC1D6F6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Seguro de crédito a las exportaciones</a:t>
          </a:r>
          <a:endParaRPr lang="es-EC" sz="2000" dirty="0">
            <a:solidFill>
              <a:schemeClr val="tx1"/>
            </a:solidFill>
          </a:endParaRPr>
        </a:p>
      </dgm:t>
    </dgm:pt>
    <dgm:pt modelId="{87606379-F7E9-4592-8E72-95ED702EAD3A}" type="parTrans" cxnId="{6F596234-5FDD-430A-8A24-92B37F5FF7C0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938C1CEB-EB0A-4CA5-BC7C-28AFCB9F53E1}" type="sibTrans" cxnId="{6F596234-5FDD-430A-8A24-92B37F5FF7C0}">
      <dgm:prSet/>
      <dgm:spPr/>
      <dgm:t>
        <a:bodyPr/>
        <a:lstStyle/>
        <a:p>
          <a:endParaRPr lang="es-EC" sz="1600">
            <a:solidFill>
              <a:schemeClr val="bg1"/>
            </a:solidFill>
          </a:endParaRPr>
        </a:p>
      </dgm:t>
    </dgm:pt>
    <dgm:pt modelId="{55994FAC-9BB3-42F2-9EEC-B2771C9707E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Pagos directos</a:t>
          </a:r>
          <a:endParaRPr lang="es-EC" sz="2000" dirty="0">
            <a:solidFill>
              <a:schemeClr val="tx1"/>
            </a:solidFill>
          </a:endParaRPr>
        </a:p>
      </dgm:t>
    </dgm:pt>
    <dgm:pt modelId="{CA5C9FE4-A4AC-464D-B51A-07C6EDA17ADC}" type="parTrans" cxnId="{AB39A03E-502F-4308-BD8A-57CD9B72BF65}">
      <dgm:prSet/>
      <dgm:spPr/>
      <dgm:t>
        <a:bodyPr/>
        <a:lstStyle/>
        <a:p>
          <a:endParaRPr lang="es-EC" sz="1600"/>
        </a:p>
      </dgm:t>
    </dgm:pt>
    <dgm:pt modelId="{D5DCAF01-45FF-47C0-9DD7-3A29F2172291}" type="sibTrans" cxnId="{AB39A03E-502F-4308-BD8A-57CD9B72BF65}">
      <dgm:prSet/>
      <dgm:spPr/>
      <dgm:t>
        <a:bodyPr/>
        <a:lstStyle/>
        <a:p>
          <a:endParaRPr lang="es-EC" sz="1600"/>
        </a:p>
      </dgm:t>
    </dgm:pt>
    <dgm:pt modelId="{FBCB1D8E-8E72-4888-931F-48FD235781DA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 Desconocimiento de instrumentos financieros. </a:t>
          </a:r>
          <a:endParaRPr lang="es-EC" sz="1800" dirty="0">
            <a:solidFill>
              <a:schemeClr val="tx1"/>
            </a:solidFill>
          </a:endParaRPr>
        </a:p>
      </dgm:t>
    </dgm:pt>
    <dgm:pt modelId="{F05A8DC5-01FF-4120-BEB6-FB1D06CD7569}" type="parTrans" cxnId="{F515AB46-55D8-4F35-9B7E-4043C8F7071D}">
      <dgm:prSet/>
      <dgm:spPr/>
      <dgm:t>
        <a:bodyPr/>
        <a:lstStyle/>
        <a:p>
          <a:endParaRPr lang="es-EC" sz="1600"/>
        </a:p>
      </dgm:t>
    </dgm:pt>
    <dgm:pt modelId="{80A8D5C8-4FE4-47E2-BAF0-D038E3C3DF6D}" type="sibTrans" cxnId="{F515AB46-55D8-4F35-9B7E-4043C8F7071D}">
      <dgm:prSet/>
      <dgm:spPr/>
      <dgm:t>
        <a:bodyPr/>
        <a:lstStyle/>
        <a:p>
          <a:endParaRPr lang="es-EC" sz="1600"/>
        </a:p>
      </dgm:t>
    </dgm:pt>
    <dgm:pt modelId="{31E349AA-C5B7-4E7D-A6BB-F29600AEFA22}">
      <dgm:prSet custT="1"/>
      <dgm:spPr/>
      <dgm:t>
        <a:bodyPr/>
        <a:lstStyle/>
        <a:p>
          <a:pPr algn="ctr"/>
          <a:r>
            <a:rPr lang="es-EC" sz="2000" b="1" i="1" u="sng" dirty="0" smtClean="0">
              <a:solidFill>
                <a:schemeClr val="bg1"/>
              </a:solidFill>
            </a:rPr>
            <a:t>A considerar:</a:t>
          </a:r>
        </a:p>
        <a:p>
          <a:pPr algn="ctr"/>
          <a:r>
            <a:rPr lang="es-EC" sz="2000" dirty="0" smtClean="0">
              <a:solidFill>
                <a:schemeClr val="tx1"/>
              </a:solidFill>
            </a:rPr>
            <a:t>Demoras en el pago</a:t>
          </a:r>
        </a:p>
        <a:p>
          <a:pPr algn="ctr"/>
          <a:r>
            <a:rPr lang="es-ES" sz="2000" dirty="0" smtClean="0">
              <a:solidFill>
                <a:schemeClr val="tx1"/>
              </a:solidFill>
            </a:rPr>
            <a:t>Medios de pago negociados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b="1" i="1" u="sng" dirty="0" smtClean="0">
            <a:solidFill>
              <a:schemeClr val="bg1"/>
            </a:solidFill>
          </a:endParaRPr>
        </a:p>
        <a:p>
          <a:pPr algn="ctr"/>
          <a:r>
            <a:rPr lang="es-EC" sz="2000" b="1" i="1" u="sng" dirty="0" smtClean="0">
              <a:solidFill>
                <a:schemeClr val="bg1"/>
              </a:solidFill>
            </a:rPr>
            <a:t> </a:t>
          </a:r>
          <a:endParaRPr lang="es-EC" sz="2000" dirty="0">
            <a:solidFill>
              <a:schemeClr val="tx1"/>
            </a:solidFill>
          </a:endParaRPr>
        </a:p>
      </dgm:t>
    </dgm:pt>
    <dgm:pt modelId="{AECAB380-6608-4ADC-8B62-B7E38C6F7D06}" type="sibTrans" cxnId="{A799032A-3FC0-49F3-95A5-9CE97BE5A20C}">
      <dgm:prSet custT="1"/>
      <dgm:spPr/>
      <dgm:t>
        <a:bodyPr/>
        <a:lstStyle/>
        <a:p>
          <a:endParaRPr lang="es-EC" sz="1600"/>
        </a:p>
      </dgm:t>
    </dgm:pt>
    <dgm:pt modelId="{72830D95-4225-42F3-BA2B-8B07576A89BB}" type="parTrans" cxnId="{A799032A-3FC0-49F3-95A5-9CE97BE5A20C}">
      <dgm:prSet/>
      <dgm:spPr/>
      <dgm:t>
        <a:bodyPr/>
        <a:lstStyle/>
        <a:p>
          <a:endParaRPr lang="es-EC" sz="1600"/>
        </a:p>
      </dgm:t>
    </dgm:pt>
    <dgm:pt modelId="{5DF290E7-E1F8-4F54-9BB0-152DB6683F4B}" type="pres">
      <dgm:prSet presAssocID="{098C25F1-3850-4BD5-BB1F-1E729F9278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89412A-DB32-4256-84BD-BB9039835858}" type="pres">
      <dgm:prSet presAssocID="{C15D45E7-E509-44A2-A64F-5F84A88DC1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53116-9394-451F-99AC-26F81E2BBA7C}" type="pres">
      <dgm:prSet presAssocID="{3E517075-19ED-470F-A1DB-078205E45466}" presName="sibTrans" presStyleLbl="sibTrans1D1" presStyleIdx="0" presStyleCnt="3"/>
      <dgm:spPr/>
      <dgm:t>
        <a:bodyPr/>
        <a:lstStyle/>
        <a:p>
          <a:endParaRPr lang="es-ES"/>
        </a:p>
      </dgm:t>
    </dgm:pt>
    <dgm:pt modelId="{7315B171-4EF7-44D4-8447-07E34A0AB8A8}" type="pres">
      <dgm:prSet presAssocID="{3E517075-19ED-470F-A1DB-078205E45466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CFEA5AD2-25DB-4ABE-9008-F1431AC499C0}" type="pres">
      <dgm:prSet presAssocID="{31E349AA-C5B7-4E7D-A6BB-F29600AEFA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2EA5B7-2015-4F66-A643-10CC79C21EB6}" type="pres">
      <dgm:prSet presAssocID="{AECAB380-6608-4ADC-8B62-B7E38C6F7D06}" presName="sibTrans" presStyleLbl="sibTrans1D1" presStyleIdx="1" presStyleCnt="3"/>
      <dgm:spPr/>
      <dgm:t>
        <a:bodyPr/>
        <a:lstStyle/>
        <a:p>
          <a:endParaRPr lang="es-ES"/>
        </a:p>
      </dgm:t>
    </dgm:pt>
    <dgm:pt modelId="{E56F6637-6D48-4D71-8438-6D4093D3299A}" type="pres">
      <dgm:prSet presAssocID="{AECAB380-6608-4ADC-8B62-B7E38C6F7D06}" presName="connectorText" presStyleLbl="sibTrans1D1" presStyleIdx="1" presStyleCnt="3"/>
      <dgm:spPr/>
      <dgm:t>
        <a:bodyPr/>
        <a:lstStyle/>
        <a:p>
          <a:endParaRPr lang="es-ES"/>
        </a:p>
      </dgm:t>
    </dgm:pt>
    <dgm:pt modelId="{468D992B-26B6-41FF-BC51-26B7EF39483A}" type="pres">
      <dgm:prSet presAssocID="{4B817D61-67B6-4300-B7EE-298070FF08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B131E0-A688-424B-87F8-E3D84B7DBB07}" type="pres">
      <dgm:prSet presAssocID="{28608437-37A1-461E-AECF-E651EE5A655A}" presName="sibTrans" presStyleLbl="sibTrans1D1" presStyleIdx="2" presStyleCnt="3"/>
      <dgm:spPr/>
      <dgm:t>
        <a:bodyPr/>
        <a:lstStyle/>
        <a:p>
          <a:endParaRPr lang="es-ES"/>
        </a:p>
      </dgm:t>
    </dgm:pt>
    <dgm:pt modelId="{B8B9A37A-1096-49CB-A67E-1C4BA6483FC3}" type="pres">
      <dgm:prSet presAssocID="{28608437-37A1-461E-AECF-E651EE5A655A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2BAF53E0-B6E0-404A-9CAE-FB56EF51AD9C}" type="pres">
      <dgm:prSet presAssocID="{A280D47B-1802-4394-B8FC-FC9803FCFF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99032A-3FC0-49F3-95A5-9CE97BE5A20C}" srcId="{098C25F1-3850-4BD5-BB1F-1E729F92785E}" destId="{31E349AA-C5B7-4E7D-A6BB-F29600AEFA22}" srcOrd="1" destOrd="0" parTransId="{72830D95-4225-42F3-BA2B-8B07576A89BB}" sibTransId="{AECAB380-6608-4ADC-8B62-B7E38C6F7D06}"/>
    <dgm:cxn modelId="{F515AB46-55D8-4F35-9B7E-4043C8F7071D}" srcId="{C15D45E7-E509-44A2-A64F-5F84A88DC121}" destId="{FBCB1D8E-8E72-4888-931F-48FD235781DA}" srcOrd="1" destOrd="0" parTransId="{F05A8DC5-01FF-4120-BEB6-FB1D06CD7569}" sibTransId="{80A8D5C8-4FE4-47E2-BAF0-D038E3C3DF6D}"/>
    <dgm:cxn modelId="{F5CDBC63-0E98-4F70-AEDF-E7FCD7AE2C50}" type="presOf" srcId="{698A5156-ED34-4880-86CD-FECBFC1D6F6B}" destId="{2BAF53E0-B6E0-404A-9CAE-FB56EF51AD9C}" srcOrd="0" destOrd="1" presId="urn:microsoft.com/office/officeart/2005/8/layout/bProcess3"/>
    <dgm:cxn modelId="{D5513D56-04DF-4E74-88D8-2E75D868BA4D}" type="presOf" srcId="{A280D47B-1802-4394-B8FC-FC9803FCFFF8}" destId="{2BAF53E0-B6E0-404A-9CAE-FB56EF51AD9C}" srcOrd="0" destOrd="0" presId="urn:microsoft.com/office/officeart/2005/8/layout/bProcess3"/>
    <dgm:cxn modelId="{26F146D7-CDAC-4A7C-A269-BE7512801F0F}" type="presOf" srcId="{C1B160DB-5892-4183-BC76-02CECA2D899E}" destId="{3989412A-DB32-4256-84BD-BB9039835858}" srcOrd="0" destOrd="1" presId="urn:microsoft.com/office/officeart/2005/8/layout/bProcess3"/>
    <dgm:cxn modelId="{B04CBF1C-C8C7-436E-8099-C6086E168A48}" type="presOf" srcId="{28608437-37A1-461E-AECF-E651EE5A655A}" destId="{B4B131E0-A688-424B-87F8-E3D84B7DBB07}" srcOrd="0" destOrd="0" presId="urn:microsoft.com/office/officeart/2005/8/layout/bProcess3"/>
    <dgm:cxn modelId="{2B6B053F-C753-4DD1-B947-07F3926AC3F8}" srcId="{098C25F1-3850-4BD5-BB1F-1E729F92785E}" destId="{4B817D61-67B6-4300-B7EE-298070FF08D4}" srcOrd="2" destOrd="0" parTransId="{54564B4E-F621-43EB-87E9-056831EED6AF}" sibTransId="{28608437-37A1-461E-AECF-E651EE5A655A}"/>
    <dgm:cxn modelId="{D890287D-6B42-4B5B-A9B4-6CB57C76C736}" type="presOf" srcId="{28608437-37A1-461E-AECF-E651EE5A655A}" destId="{B8B9A37A-1096-49CB-A67E-1C4BA6483FC3}" srcOrd="1" destOrd="0" presId="urn:microsoft.com/office/officeart/2005/8/layout/bProcess3"/>
    <dgm:cxn modelId="{6F596234-5FDD-430A-8A24-92B37F5FF7C0}" srcId="{A280D47B-1802-4394-B8FC-FC9803FCFFF8}" destId="{698A5156-ED34-4880-86CD-FECBFC1D6F6B}" srcOrd="0" destOrd="0" parTransId="{87606379-F7E9-4592-8E72-95ED702EAD3A}" sibTransId="{938C1CEB-EB0A-4CA5-BC7C-28AFCB9F53E1}"/>
    <dgm:cxn modelId="{AC335392-8A89-410A-AA78-57021288B5C5}" type="presOf" srcId="{3E517075-19ED-470F-A1DB-078205E45466}" destId="{7315B171-4EF7-44D4-8447-07E34A0AB8A8}" srcOrd="1" destOrd="0" presId="urn:microsoft.com/office/officeart/2005/8/layout/bProcess3"/>
    <dgm:cxn modelId="{94A59411-B8F1-4440-A4C1-66FA4F2B4921}" type="presOf" srcId="{098C25F1-3850-4BD5-BB1F-1E729F92785E}" destId="{5DF290E7-E1F8-4F54-9BB0-152DB6683F4B}" srcOrd="0" destOrd="0" presId="urn:microsoft.com/office/officeart/2005/8/layout/bProcess3"/>
    <dgm:cxn modelId="{4D1F27C7-A149-4F2E-93AD-865AAFDD3F4A}" srcId="{4B817D61-67B6-4300-B7EE-298070FF08D4}" destId="{19C565E2-A5E9-4029-A4E7-7DED355FA358}" srcOrd="0" destOrd="0" parTransId="{4C9D6D58-1609-4515-A306-3FAC5F390DB8}" sibTransId="{A22F2C1D-D41C-4C23-A054-5FDED4521433}"/>
    <dgm:cxn modelId="{C70C652A-93FD-4FFA-8ECA-86611C1AC166}" type="presOf" srcId="{55994FAC-9BB3-42F2-9EEC-B2771C9707EA}" destId="{468D992B-26B6-41FF-BC51-26B7EF39483A}" srcOrd="0" destOrd="2" presId="urn:microsoft.com/office/officeart/2005/8/layout/bProcess3"/>
    <dgm:cxn modelId="{21FC7CFD-ADE7-4B62-AD78-4BE0A33CB9AB}" type="presOf" srcId="{19C565E2-A5E9-4029-A4E7-7DED355FA358}" destId="{468D992B-26B6-41FF-BC51-26B7EF39483A}" srcOrd="0" destOrd="1" presId="urn:microsoft.com/office/officeart/2005/8/layout/bProcess3"/>
    <dgm:cxn modelId="{93F85D59-7E4C-42E7-A24A-5124A03B425E}" type="presOf" srcId="{31E349AA-C5B7-4E7D-A6BB-F29600AEFA22}" destId="{CFEA5AD2-25DB-4ABE-9008-F1431AC499C0}" srcOrd="0" destOrd="0" presId="urn:microsoft.com/office/officeart/2005/8/layout/bProcess3"/>
    <dgm:cxn modelId="{AB39A03E-502F-4308-BD8A-57CD9B72BF65}" srcId="{4B817D61-67B6-4300-B7EE-298070FF08D4}" destId="{55994FAC-9BB3-42F2-9EEC-B2771C9707EA}" srcOrd="1" destOrd="0" parTransId="{CA5C9FE4-A4AC-464D-B51A-07C6EDA17ADC}" sibTransId="{D5DCAF01-45FF-47C0-9DD7-3A29F2172291}"/>
    <dgm:cxn modelId="{48814C96-736C-44BD-80D2-45A53067C174}" type="presOf" srcId="{3E517075-19ED-470F-A1DB-078205E45466}" destId="{55753116-9394-451F-99AC-26F81E2BBA7C}" srcOrd="0" destOrd="0" presId="urn:microsoft.com/office/officeart/2005/8/layout/bProcess3"/>
    <dgm:cxn modelId="{38F1AB99-C21A-4CC5-8A9B-A759C75C9BC3}" type="presOf" srcId="{AECAB380-6608-4ADC-8B62-B7E38C6F7D06}" destId="{5F2EA5B7-2015-4F66-A643-10CC79C21EB6}" srcOrd="0" destOrd="0" presId="urn:microsoft.com/office/officeart/2005/8/layout/bProcess3"/>
    <dgm:cxn modelId="{3B60A53B-05DF-4EFE-B50D-58540F033CE5}" type="presOf" srcId="{AECAB380-6608-4ADC-8B62-B7E38C6F7D06}" destId="{E56F6637-6D48-4D71-8438-6D4093D3299A}" srcOrd="1" destOrd="0" presId="urn:microsoft.com/office/officeart/2005/8/layout/bProcess3"/>
    <dgm:cxn modelId="{AC71B877-CC2E-4C39-8782-F2FB51572359}" srcId="{098C25F1-3850-4BD5-BB1F-1E729F92785E}" destId="{C15D45E7-E509-44A2-A64F-5F84A88DC121}" srcOrd="0" destOrd="0" parTransId="{C3F3E8A3-EBB8-48FB-A845-2E088FB57BDB}" sibTransId="{3E517075-19ED-470F-A1DB-078205E45466}"/>
    <dgm:cxn modelId="{641F5716-864E-4572-8A78-AF5DF7B815DA}" srcId="{C15D45E7-E509-44A2-A64F-5F84A88DC121}" destId="{C1B160DB-5892-4183-BC76-02CECA2D899E}" srcOrd="0" destOrd="0" parTransId="{93952FA7-A45F-4136-BDBB-1765700E38B7}" sibTransId="{8DAEC0FC-939B-4CA7-B8F6-AFECF2E6C0B4}"/>
    <dgm:cxn modelId="{5C9B0F06-EED2-43A9-A5CF-6123A96248EC}" type="presOf" srcId="{FBCB1D8E-8E72-4888-931F-48FD235781DA}" destId="{3989412A-DB32-4256-84BD-BB9039835858}" srcOrd="0" destOrd="2" presId="urn:microsoft.com/office/officeart/2005/8/layout/bProcess3"/>
    <dgm:cxn modelId="{461AAC65-B79D-4C7E-8EC9-BF875AC19BD4}" srcId="{098C25F1-3850-4BD5-BB1F-1E729F92785E}" destId="{A280D47B-1802-4394-B8FC-FC9803FCFFF8}" srcOrd="3" destOrd="0" parTransId="{625BAB61-37D0-4789-A6AE-019DCB486D87}" sibTransId="{1C43047B-4218-4F4F-8780-C48B13B65D12}"/>
    <dgm:cxn modelId="{ACB9EB40-9460-4391-8495-991CA91D7DFE}" type="presOf" srcId="{C15D45E7-E509-44A2-A64F-5F84A88DC121}" destId="{3989412A-DB32-4256-84BD-BB9039835858}" srcOrd="0" destOrd="0" presId="urn:microsoft.com/office/officeart/2005/8/layout/bProcess3"/>
    <dgm:cxn modelId="{1050586C-483D-4FF9-95C1-36693F7632AF}" type="presOf" srcId="{4B817D61-67B6-4300-B7EE-298070FF08D4}" destId="{468D992B-26B6-41FF-BC51-26B7EF39483A}" srcOrd="0" destOrd="0" presId="urn:microsoft.com/office/officeart/2005/8/layout/bProcess3"/>
    <dgm:cxn modelId="{CE624080-9021-43EC-B4E7-B4755ACF4356}" type="presParOf" srcId="{5DF290E7-E1F8-4F54-9BB0-152DB6683F4B}" destId="{3989412A-DB32-4256-84BD-BB9039835858}" srcOrd="0" destOrd="0" presId="urn:microsoft.com/office/officeart/2005/8/layout/bProcess3"/>
    <dgm:cxn modelId="{4801DDDE-DD3B-40E8-BEFE-3FE27C310C57}" type="presParOf" srcId="{5DF290E7-E1F8-4F54-9BB0-152DB6683F4B}" destId="{55753116-9394-451F-99AC-26F81E2BBA7C}" srcOrd="1" destOrd="0" presId="urn:microsoft.com/office/officeart/2005/8/layout/bProcess3"/>
    <dgm:cxn modelId="{11027FE8-5C92-4808-9BBC-8FADA86F2DB5}" type="presParOf" srcId="{55753116-9394-451F-99AC-26F81E2BBA7C}" destId="{7315B171-4EF7-44D4-8447-07E34A0AB8A8}" srcOrd="0" destOrd="0" presId="urn:microsoft.com/office/officeart/2005/8/layout/bProcess3"/>
    <dgm:cxn modelId="{B9CAC215-42B1-440B-B90E-5087B9A5953C}" type="presParOf" srcId="{5DF290E7-E1F8-4F54-9BB0-152DB6683F4B}" destId="{CFEA5AD2-25DB-4ABE-9008-F1431AC499C0}" srcOrd="2" destOrd="0" presId="urn:microsoft.com/office/officeart/2005/8/layout/bProcess3"/>
    <dgm:cxn modelId="{C3A88AF8-1685-4B52-8C35-107B9D629733}" type="presParOf" srcId="{5DF290E7-E1F8-4F54-9BB0-152DB6683F4B}" destId="{5F2EA5B7-2015-4F66-A643-10CC79C21EB6}" srcOrd="3" destOrd="0" presId="urn:microsoft.com/office/officeart/2005/8/layout/bProcess3"/>
    <dgm:cxn modelId="{905AF636-CE10-4839-9305-CF9533F73EF1}" type="presParOf" srcId="{5F2EA5B7-2015-4F66-A643-10CC79C21EB6}" destId="{E56F6637-6D48-4D71-8438-6D4093D3299A}" srcOrd="0" destOrd="0" presId="urn:microsoft.com/office/officeart/2005/8/layout/bProcess3"/>
    <dgm:cxn modelId="{1B8D3EE4-9386-453F-92DD-48B0BEC42FEB}" type="presParOf" srcId="{5DF290E7-E1F8-4F54-9BB0-152DB6683F4B}" destId="{468D992B-26B6-41FF-BC51-26B7EF39483A}" srcOrd="4" destOrd="0" presId="urn:microsoft.com/office/officeart/2005/8/layout/bProcess3"/>
    <dgm:cxn modelId="{C8D6B148-3356-424C-8E89-78BB10705E17}" type="presParOf" srcId="{5DF290E7-E1F8-4F54-9BB0-152DB6683F4B}" destId="{B4B131E0-A688-424B-87F8-E3D84B7DBB07}" srcOrd="5" destOrd="0" presId="urn:microsoft.com/office/officeart/2005/8/layout/bProcess3"/>
    <dgm:cxn modelId="{8BE01983-1A96-4E6F-8604-5B65F23E5ECD}" type="presParOf" srcId="{B4B131E0-A688-424B-87F8-E3D84B7DBB07}" destId="{B8B9A37A-1096-49CB-A67E-1C4BA6483FC3}" srcOrd="0" destOrd="0" presId="urn:microsoft.com/office/officeart/2005/8/layout/bProcess3"/>
    <dgm:cxn modelId="{ED84CCBA-91A4-4567-BA92-569DB11C34FE}" type="presParOf" srcId="{5DF290E7-E1F8-4F54-9BB0-152DB6683F4B}" destId="{2BAF53E0-B6E0-404A-9CAE-FB56EF51AD9C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698F05-36E7-40C2-A6DC-8E37C84EBD15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D59056A-8C07-40FC-AD00-C28F06E1B438}">
      <dgm:prSet phldrT="[Texto]"/>
      <dgm:spPr/>
      <dgm:t>
        <a:bodyPr/>
        <a:lstStyle/>
        <a:p>
          <a:r>
            <a:rPr lang="es-EC" b="1" dirty="0" smtClean="0"/>
            <a:t>Barreras arancelarias y técnicas al comercio</a:t>
          </a:r>
          <a:endParaRPr lang="es-EC" b="1" dirty="0"/>
        </a:p>
      </dgm:t>
    </dgm:pt>
    <dgm:pt modelId="{12BFE258-A0AD-4B7B-B637-DBA76254986D}" type="parTrans" cxnId="{8CB2397C-9B9B-4673-AF26-A27F1C25DCA7}">
      <dgm:prSet/>
      <dgm:spPr/>
      <dgm:t>
        <a:bodyPr/>
        <a:lstStyle/>
        <a:p>
          <a:endParaRPr lang="es-EC"/>
        </a:p>
      </dgm:t>
    </dgm:pt>
    <dgm:pt modelId="{0C1994AE-3317-4FA3-A03B-E892BB565C99}" type="sibTrans" cxnId="{8CB2397C-9B9B-4673-AF26-A27F1C25DCA7}">
      <dgm:prSet/>
      <dgm:spPr/>
      <dgm:t>
        <a:bodyPr/>
        <a:lstStyle/>
        <a:p>
          <a:endParaRPr lang="es-EC"/>
        </a:p>
      </dgm:t>
    </dgm:pt>
    <dgm:pt modelId="{CD921E86-8E71-43B2-8291-F956A4A87F9B}">
      <dgm:prSet phldrT="[Texto]"/>
      <dgm:spPr/>
      <dgm:t>
        <a:bodyPr/>
        <a:lstStyle/>
        <a:p>
          <a:r>
            <a:rPr lang="es-ES" dirty="0" smtClean="0"/>
            <a:t>Modificación al gravamen arancelario para los productos exportados por el sector.</a:t>
          </a:r>
          <a:endParaRPr lang="es-EC" dirty="0"/>
        </a:p>
      </dgm:t>
    </dgm:pt>
    <dgm:pt modelId="{B81FB6A5-D7ED-4EAE-BCC6-8836877F24A6}" type="parTrans" cxnId="{A3A1277A-CE64-4EF9-9148-BDF6ACEB7BE4}">
      <dgm:prSet/>
      <dgm:spPr/>
      <dgm:t>
        <a:bodyPr/>
        <a:lstStyle/>
        <a:p>
          <a:endParaRPr lang="es-EC"/>
        </a:p>
      </dgm:t>
    </dgm:pt>
    <dgm:pt modelId="{717AB633-B557-426C-83DE-E3C4DA03103D}" type="sibTrans" cxnId="{A3A1277A-CE64-4EF9-9148-BDF6ACEB7BE4}">
      <dgm:prSet/>
      <dgm:spPr/>
      <dgm:t>
        <a:bodyPr/>
        <a:lstStyle/>
        <a:p>
          <a:endParaRPr lang="es-EC"/>
        </a:p>
      </dgm:t>
    </dgm:pt>
    <dgm:pt modelId="{250200AA-DC46-4662-A80C-5E1AE98CF825}">
      <dgm:prSet phldrT="[Texto]"/>
      <dgm:spPr/>
      <dgm:t>
        <a:bodyPr/>
        <a:lstStyle/>
        <a:p>
          <a:r>
            <a:rPr lang="es-ES" dirty="0" smtClean="0"/>
            <a:t>Nuevas certificaciones o requisitos de comercialización.</a:t>
          </a:r>
          <a:endParaRPr lang="es-EC" dirty="0"/>
        </a:p>
      </dgm:t>
    </dgm:pt>
    <dgm:pt modelId="{4B5EEED8-DAD3-4972-B2F5-A38D36228143}" type="parTrans" cxnId="{66924CEA-A820-4E30-BD73-5CD332184129}">
      <dgm:prSet/>
      <dgm:spPr/>
      <dgm:t>
        <a:bodyPr/>
        <a:lstStyle/>
        <a:p>
          <a:endParaRPr lang="es-EC"/>
        </a:p>
      </dgm:t>
    </dgm:pt>
    <dgm:pt modelId="{DF97D9E5-D0A6-41DF-8694-145F14C12BCE}" type="sibTrans" cxnId="{66924CEA-A820-4E30-BD73-5CD332184129}">
      <dgm:prSet/>
      <dgm:spPr/>
      <dgm:t>
        <a:bodyPr/>
        <a:lstStyle/>
        <a:p>
          <a:endParaRPr lang="es-EC"/>
        </a:p>
      </dgm:t>
    </dgm:pt>
    <dgm:pt modelId="{72D7D2E3-8FC4-4937-A309-BDB1C22AD216}">
      <dgm:prSet phldrT="[Texto]"/>
      <dgm:spPr/>
      <dgm:t>
        <a:bodyPr/>
        <a:lstStyle/>
        <a:p>
          <a:r>
            <a:rPr lang="es-EC" b="1" dirty="0" smtClean="0"/>
            <a:t>Modificación a la legislación nacional</a:t>
          </a:r>
          <a:endParaRPr lang="es-EC" b="1" dirty="0"/>
        </a:p>
      </dgm:t>
    </dgm:pt>
    <dgm:pt modelId="{2720F8E7-3679-413F-B0C9-421F844B29B6}" type="parTrans" cxnId="{B3B8161C-3867-4751-8D47-ED5663C952AB}">
      <dgm:prSet/>
      <dgm:spPr/>
      <dgm:t>
        <a:bodyPr/>
        <a:lstStyle/>
        <a:p>
          <a:endParaRPr lang="es-EC"/>
        </a:p>
      </dgm:t>
    </dgm:pt>
    <dgm:pt modelId="{AEF8E53F-0F04-4615-9746-9953793A1035}" type="sibTrans" cxnId="{B3B8161C-3867-4751-8D47-ED5663C952AB}">
      <dgm:prSet/>
      <dgm:spPr/>
      <dgm:t>
        <a:bodyPr/>
        <a:lstStyle/>
        <a:p>
          <a:endParaRPr lang="es-EC"/>
        </a:p>
      </dgm:t>
    </dgm:pt>
    <dgm:pt modelId="{4929B698-7073-4583-998F-EE0A31B7FDB6}">
      <dgm:prSet phldrT="[Texto]"/>
      <dgm:spPr/>
      <dgm:t>
        <a:bodyPr/>
        <a:lstStyle/>
        <a:p>
          <a:r>
            <a:rPr lang="es-ES" dirty="0" smtClean="0"/>
            <a:t>Cambios al código tributario</a:t>
          </a:r>
          <a:endParaRPr lang="es-EC" dirty="0"/>
        </a:p>
      </dgm:t>
    </dgm:pt>
    <dgm:pt modelId="{280814D5-EE3E-4F7D-8418-C7CF132F1814}" type="parTrans" cxnId="{01468EA7-D6A3-4227-8B1B-4A67E8D1A967}">
      <dgm:prSet/>
      <dgm:spPr/>
      <dgm:t>
        <a:bodyPr/>
        <a:lstStyle/>
        <a:p>
          <a:endParaRPr lang="es-EC"/>
        </a:p>
      </dgm:t>
    </dgm:pt>
    <dgm:pt modelId="{41962429-0AA2-4EFF-8386-BFC4BA1AAD53}" type="sibTrans" cxnId="{01468EA7-D6A3-4227-8B1B-4A67E8D1A967}">
      <dgm:prSet/>
      <dgm:spPr/>
      <dgm:t>
        <a:bodyPr/>
        <a:lstStyle/>
        <a:p>
          <a:endParaRPr lang="es-EC"/>
        </a:p>
      </dgm:t>
    </dgm:pt>
    <dgm:pt modelId="{D9987A1E-DC33-4D90-924C-E58FF2188FC3}">
      <dgm:prSet phldrT="[Texto]"/>
      <dgm:spPr/>
      <dgm:t>
        <a:bodyPr/>
        <a:lstStyle/>
        <a:p>
          <a:r>
            <a:rPr lang="es-EC" dirty="0" smtClean="0"/>
            <a:t>Semaforización de los productos alimenticios</a:t>
          </a:r>
          <a:endParaRPr lang="es-EC" dirty="0"/>
        </a:p>
      </dgm:t>
    </dgm:pt>
    <dgm:pt modelId="{40E186F5-33FC-4398-B3B7-635619DC7076}" type="parTrans" cxnId="{39E5E1E5-FDD5-4A14-9F4A-1C8E4E1F9D56}">
      <dgm:prSet/>
      <dgm:spPr/>
      <dgm:t>
        <a:bodyPr/>
        <a:lstStyle/>
        <a:p>
          <a:endParaRPr lang="es-EC"/>
        </a:p>
      </dgm:t>
    </dgm:pt>
    <dgm:pt modelId="{44F68D0A-FAC9-45A8-A221-327B1059F112}" type="sibTrans" cxnId="{39E5E1E5-FDD5-4A14-9F4A-1C8E4E1F9D56}">
      <dgm:prSet/>
      <dgm:spPr/>
      <dgm:t>
        <a:bodyPr/>
        <a:lstStyle/>
        <a:p>
          <a:endParaRPr lang="es-EC"/>
        </a:p>
      </dgm:t>
    </dgm:pt>
    <dgm:pt modelId="{4F948262-2B5C-4286-A773-7C02ECA226D4}">
      <dgm:prSet phldrT="[Texto]"/>
      <dgm:spPr/>
      <dgm:t>
        <a:bodyPr/>
        <a:lstStyle/>
        <a:p>
          <a:r>
            <a:rPr lang="es-EC" b="1" dirty="0" smtClean="0"/>
            <a:t>Medidas proteccionistas y de estabilización de la balanza comercial </a:t>
          </a:r>
          <a:endParaRPr lang="es-EC" b="1" dirty="0"/>
        </a:p>
      </dgm:t>
    </dgm:pt>
    <dgm:pt modelId="{F66BF73F-19FF-4331-81A4-EA6A0F3DFDAC}" type="parTrans" cxnId="{BB760564-3ADD-4468-A1AA-DE6C316B99F3}">
      <dgm:prSet/>
      <dgm:spPr/>
      <dgm:t>
        <a:bodyPr/>
        <a:lstStyle/>
        <a:p>
          <a:endParaRPr lang="es-EC"/>
        </a:p>
      </dgm:t>
    </dgm:pt>
    <dgm:pt modelId="{BBEC3C3D-C988-406C-9CB8-9DF21B38022B}" type="sibTrans" cxnId="{BB760564-3ADD-4468-A1AA-DE6C316B99F3}">
      <dgm:prSet/>
      <dgm:spPr/>
      <dgm:t>
        <a:bodyPr/>
        <a:lstStyle/>
        <a:p>
          <a:endParaRPr lang="es-EC"/>
        </a:p>
      </dgm:t>
    </dgm:pt>
    <dgm:pt modelId="{4DBA2424-2B17-4399-A5BA-29ECFE7211B9}">
      <dgm:prSet phldrT="[Texto]"/>
      <dgm:spPr/>
      <dgm:t>
        <a:bodyPr/>
        <a:lstStyle/>
        <a:p>
          <a:r>
            <a:rPr lang="es-EC" dirty="0" smtClean="0"/>
            <a:t>Nuevos aranceles para maquinaria de </a:t>
          </a:r>
          <a:r>
            <a:rPr lang="es-EC" smtClean="0"/>
            <a:t>producción </a:t>
          </a:r>
        </a:p>
        <a:p>
          <a:r>
            <a:rPr lang="es-EC" smtClean="0"/>
            <a:t>(</a:t>
          </a:r>
          <a:r>
            <a:rPr lang="es-EC" dirty="0" smtClean="0"/>
            <a:t>Resolución 051 COMEX)</a:t>
          </a:r>
          <a:endParaRPr lang="es-EC" dirty="0"/>
        </a:p>
      </dgm:t>
    </dgm:pt>
    <dgm:pt modelId="{9BCF94E5-999F-408E-BBB6-FE2A14CFD73A}" type="parTrans" cxnId="{C7551C75-925C-49CA-8A32-C66539B103C3}">
      <dgm:prSet/>
      <dgm:spPr/>
      <dgm:t>
        <a:bodyPr/>
        <a:lstStyle/>
        <a:p>
          <a:endParaRPr lang="es-EC"/>
        </a:p>
      </dgm:t>
    </dgm:pt>
    <dgm:pt modelId="{054B64B0-00F2-4281-87E2-B35C2D85CE03}" type="sibTrans" cxnId="{C7551C75-925C-49CA-8A32-C66539B103C3}">
      <dgm:prSet/>
      <dgm:spPr/>
      <dgm:t>
        <a:bodyPr/>
        <a:lstStyle/>
        <a:p>
          <a:endParaRPr lang="es-EC"/>
        </a:p>
      </dgm:t>
    </dgm:pt>
    <dgm:pt modelId="{CF4A0470-7011-434E-91A2-86DCB2F312F0}">
      <dgm:prSet phldrT="[Texto]"/>
      <dgm:spPr/>
      <dgm:t>
        <a:bodyPr/>
        <a:lstStyle/>
        <a:p>
          <a:r>
            <a:rPr lang="es-EC" dirty="0" smtClean="0"/>
            <a:t>Salvaguardias para materias primas no esenciales (Resolución No. 011-2015 COMEX)</a:t>
          </a:r>
          <a:endParaRPr lang="es-EC" dirty="0"/>
        </a:p>
      </dgm:t>
    </dgm:pt>
    <dgm:pt modelId="{38BBE02D-B66A-4192-9D5A-F84CB88FCF9B}" type="parTrans" cxnId="{8B62D0FD-21E8-4DAA-9289-E0599331186E}">
      <dgm:prSet/>
      <dgm:spPr/>
      <dgm:t>
        <a:bodyPr/>
        <a:lstStyle/>
        <a:p>
          <a:endParaRPr lang="es-EC"/>
        </a:p>
      </dgm:t>
    </dgm:pt>
    <dgm:pt modelId="{E34B349A-1CE7-47CB-A119-75425609E602}" type="sibTrans" cxnId="{8B62D0FD-21E8-4DAA-9289-E0599331186E}">
      <dgm:prSet/>
      <dgm:spPr/>
      <dgm:t>
        <a:bodyPr/>
        <a:lstStyle/>
        <a:p>
          <a:endParaRPr lang="es-EC"/>
        </a:p>
      </dgm:t>
    </dgm:pt>
    <dgm:pt modelId="{5D78DB76-0A6B-46B8-9AB4-EE4C42A293E9}" type="pres">
      <dgm:prSet presAssocID="{09698F05-36E7-40C2-A6DC-8E37C84EBD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941852-5F38-45FD-9F01-9D57A8A70736}" type="pres">
      <dgm:prSet presAssocID="{3D59056A-8C07-40FC-AD00-C28F06E1B438}" presName="compNode" presStyleCnt="0"/>
      <dgm:spPr/>
    </dgm:pt>
    <dgm:pt modelId="{81CDDFBD-A696-4FD5-850E-DE916E9158EC}" type="pres">
      <dgm:prSet presAssocID="{3D59056A-8C07-40FC-AD00-C28F06E1B438}" presName="aNode" presStyleLbl="bgShp" presStyleIdx="0" presStyleCnt="3"/>
      <dgm:spPr/>
      <dgm:t>
        <a:bodyPr/>
        <a:lstStyle/>
        <a:p>
          <a:endParaRPr lang="es-EC"/>
        </a:p>
      </dgm:t>
    </dgm:pt>
    <dgm:pt modelId="{AD57A86C-EB9F-4E38-A7D2-42867EBCC1BE}" type="pres">
      <dgm:prSet presAssocID="{3D59056A-8C07-40FC-AD00-C28F06E1B438}" presName="textNode" presStyleLbl="bgShp" presStyleIdx="0" presStyleCnt="3"/>
      <dgm:spPr/>
      <dgm:t>
        <a:bodyPr/>
        <a:lstStyle/>
        <a:p>
          <a:endParaRPr lang="es-EC"/>
        </a:p>
      </dgm:t>
    </dgm:pt>
    <dgm:pt modelId="{5FE2EDA2-9DAC-445B-8690-630E4805B9A2}" type="pres">
      <dgm:prSet presAssocID="{3D59056A-8C07-40FC-AD00-C28F06E1B438}" presName="compChildNode" presStyleCnt="0"/>
      <dgm:spPr/>
    </dgm:pt>
    <dgm:pt modelId="{2CD1B7FD-B50F-43DE-8122-BF148C203BBB}" type="pres">
      <dgm:prSet presAssocID="{3D59056A-8C07-40FC-AD00-C28F06E1B438}" presName="theInnerList" presStyleCnt="0"/>
      <dgm:spPr/>
    </dgm:pt>
    <dgm:pt modelId="{DA69804D-DB7D-4F54-A7BA-2BECA2C52F53}" type="pres">
      <dgm:prSet presAssocID="{CD921E86-8E71-43B2-8291-F956A4A87F9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2C9486-8D1C-452D-BE36-1660A5550470}" type="pres">
      <dgm:prSet presAssocID="{CD921E86-8E71-43B2-8291-F956A4A87F9B}" presName="aSpace2" presStyleCnt="0"/>
      <dgm:spPr/>
    </dgm:pt>
    <dgm:pt modelId="{03ECC6AA-B0FD-42A3-BE70-E66D4C552A7E}" type="pres">
      <dgm:prSet presAssocID="{250200AA-DC46-4662-A80C-5E1AE98CF82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2FA4A-BB08-4738-A6EA-E47FFED4332D}" type="pres">
      <dgm:prSet presAssocID="{3D59056A-8C07-40FC-AD00-C28F06E1B438}" presName="aSpace" presStyleCnt="0"/>
      <dgm:spPr/>
    </dgm:pt>
    <dgm:pt modelId="{BACEC905-B554-4879-8D5A-B4F5B7D35EC3}" type="pres">
      <dgm:prSet presAssocID="{72D7D2E3-8FC4-4937-A309-BDB1C22AD216}" presName="compNode" presStyleCnt="0"/>
      <dgm:spPr/>
    </dgm:pt>
    <dgm:pt modelId="{F6E3EC32-1263-4A82-ABE0-F3CA297B977C}" type="pres">
      <dgm:prSet presAssocID="{72D7D2E3-8FC4-4937-A309-BDB1C22AD216}" presName="aNode" presStyleLbl="bgShp" presStyleIdx="1" presStyleCnt="3"/>
      <dgm:spPr/>
      <dgm:t>
        <a:bodyPr/>
        <a:lstStyle/>
        <a:p>
          <a:endParaRPr lang="es-EC"/>
        </a:p>
      </dgm:t>
    </dgm:pt>
    <dgm:pt modelId="{5286C5D2-F8C2-4E81-B9B7-1C1A7E873BEF}" type="pres">
      <dgm:prSet presAssocID="{72D7D2E3-8FC4-4937-A309-BDB1C22AD216}" presName="textNode" presStyleLbl="bgShp" presStyleIdx="1" presStyleCnt="3"/>
      <dgm:spPr/>
      <dgm:t>
        <a:bodyPr/>
        <a:lstStyle/>
        <a:p>
          <a:endParaRPr lang="es-EC"/>
        </a:p>
      </dgm:t>
    </dgm:pt>
    <dgm:pt modelId="{833FF92B-0B81-4F45-85D5-928011D459E1}" type="pres">
      <dgm:prSet presAssocID="{72D7D2E3-8FC4-4937-A309-BDB1C22AD216}" presName="compChildNode" presStyleCnt="0"/>
      <dgm:spPr/>
    </dgm:pt>
    <dgm:pt modelId="{A06C80DF-EB63-4F6C-ACCD-2D9F05AD95C6}" type="pres">
      <dgm:prSet presAssocID="{72D7D2E3-8FC4-4937-A309-BDB1C22AD216}" presName="theInnerList" presStyleCnt="0"/>
      <dgm:spPr/>
    </dgm:pt>
    <dgm:pt modelId="{87B8F5CE-900D-4E88-9ABF-2FFBE40710A4}" type="pres">
      <dgm:prSet presAssocID="{4929B698-7073-4583-998F-EE0A31B7FDB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079073-59EB-40AA-9238-13E5FC6BB324}" type="pres">
      <dgm:prSet presAssocID="{4929B698-7073-4583-998F-EE0A31B7FDB6}" presName="aSpace2" presStyleCnt="0"/>
      <dgm:spPr/>
    </dgm:pt>
    <dgm:pt modelId="{7C2E8169-E560-4C04-A347-FEBED5D9B1DF}" type="pres">
      <dgm:prSet presAssocID="{D9987A1E-DC33-4D90-924C-E58FF2188FC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B64E1-E504-4423-9AD5-975FE72614BE}" type="pres">
      <dgm:prSet presAssocID="{72D7D2E3-8FC4-4937-A309-BDB1C22AD216}" presName="aSpace" presStyleCnt="0"/>
      <dgm:spPr/>
    </dgm:pt>
    <dgm:pt modelId="{50F44D65-159C-4994-9DC1-1CC0387B14EC}" type="pres">
      <dgm:prSet presAssocID="{4F948262-2B5C-4286-A773-7C02ECA226D4}" presName="compNode" presStyleCnt="0"/>
      <dgm:spPr/>
    </dgm:pt>
    <dgm:pt modelId="{7C84372E-9613-477A-A3E8-5938C41C7782}" type="pres">
      <dgm:prSet presAssocID="{4F948262-2B5C-4286-A773-7C02ECA226D4}" presName="aNode" presStyleLbl="bgShp" presStyleIdx="2" presStyleCnt="3"/>
      <dgm:spPr/>
      <dgm:t>
        <a:bodyPr/>
        <a:lstStyle/>
        <a:p>
          <a:endParaRPr lang="es-EC"/>
        </a:p>
      </dgm:t>
    </dgm:pt>
    <dgm:pt modelId="{93871DB3-249A-447B-B822-FA1C8E5DF5EC}" type="pres">
      <dgm:prSet presAssocID="{4F948262-2B5C-4286-A773-7C02ECA226D4}" presName="textNode" presStyleLbl="bgShp" presStyleIdx="2" presStyleCnt="3"/>
      <dgm:spPr/>
      <dgm:t>
        <a:bodyPr/>
        <a:lstStyle/>
        <a:p>
          <a:endParaRPr lang="es-EC"/>
        </a:p>
      </dgm:t>
    </dgm:pt>
    <dgm:pt modelId="{608821B3-67D2-4F42-B0E6-390F574DD17E}" type="pres">
      <dgm:prSet presAssocID="{4F948262-2B5C-4286-A773-7C02ECA226D4}" presName="compChildNode" presStyleCnt="0"/>
      <dgm:spPr/>
    </dgm:pt>
    <dgm:pt modelId="{809791B6-7A92-4553-B1B6-F034C5213364}" type="pres">
      <dgm:prSet presAssocID="{4F948262-2B5C-4286-A773-7C02ECA226D4}" presName="theInnerList" presStyleCnt="0"/>
      <dgm:spPr/>
    </dgm:pt>
    <dgm:pt modelId="{5D5F6552-36A8-4EFA-A526-6FA80D7EF021}" type="pres">
      <dgm:prSet presAssocID="{4DBA2424-2B17-4399-A5BA-29ECFE7211B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89AE22-CA09-41B6-9983-0BCCA1961B82}" type="pres">
      <dgm:prSet presAssocID="{4DBA2424-2B17-4399-A5BA-29ECFE7211B9}" presName="aSpace2" presStyleCnt="0"/>
      <dgm:spPr/>
    </dgm:pt>
    <dgm:pt modelId="{35D71D4E-DC57-47E3-9C4D-937537D5E432}" type="pres">
      <dgm:prSet presAssocID="{CF4A0470-7011-434E-91A2-86DCB2F312F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F6964B-8393-45CD-B9FF-B6A56FD749EB}" type="presOf" srcId="{3D59056A-8C07-40FC-AD00-C28F06E1B438}" destId="{81CDDFBD-A696-4FD5-850E-DE916E9158EC}" srcOrd="0" destOrd="0" presId="urn:microsoft.com/office/officeart/2005/8/layout/lProcess2"/>
    <dgm:cxn modelId="{CE7D6FA3-9867-48EF-AFA4-AA287451E7D3}" type="presOf" srcId="{3D59056A-8C07-40FC-AD00-C28F06E1B438}" destId="{AD57A86C-EB9F-4E38-A7D2-42867EBCC1BE}" srcOrd="1" destOrd="0" presId="urn:microsoft.com/office/officeart/2005/8/layout/lProcess2"/>
    <dgm:cxn modelId="{A68A0691-6954-49F9-AE5F-5B05EF52BB9E}" type="presOf" srcId="{CF4A0470-7011-434E-91A2-86DCB2F312F0}" destId="{35D71D4E-DC57-47E3-9C4D-937537D5E432}" srcOrd="0" destOrd="0" presId="urn:microsoft.com/office/officeart/2005/8/layout/lProcess2"/>
    <dgm:cxn modelId="{01468EA7-D6A3-4227-8B1B-4A67E8D1A967}" srcId="{72D7D2E3-8FC4-4937-A309-BDB1C22AD216}" destId="{4929B698-7073-4583-998F-EE0A31B7FDB6}" srcOrd="0" destOrd="0" parTransId="{280814D5-EE3E-4F7D-8418-C7CF132F1814}" sibTransId="{41962429-0AA2-4EFF-8386-BFC4BA1AAD53}"/>
    <dgm:cxn modelId="{8CB2397C-9B9B-4673-AF26-A27F1C25DCA7}" srcId="{09698F05-36E7-40C2-A6DC-8E37C84EBD15}" destId="{3D59056A-8C07-40FC-AD00-C28F06E1B438}" srcOrd="0" destOrd="0" parTransId="{12BFE258-A0AD-4B7B-B637-DBA76254986D}" sibTransId="{0C1994AE-3317-4FA3-A03B-E892BB565C99}"/>
    <dgm:cxn modelId="{BB760564-3ADD-4468-A1AA-DE6C316B99F3}" srcId="{09698F05-36E7-40C2-A6DC-8E37C84EBD15}" destId="{4F948262-2B5C-4286-A773-7C02ECA226D4}" srcOrd="2" destOrd="0" parTransId="{F66BF73F-19FF-4331-81A4-EA6A0F3DFDAC}" sibTransId="{BBEC3C3D-C988-406C-9CB8-9DF21B38022B}"/>
    <dgm:cxn modelId="{8B62D0FD-21E8-4DAA-9289-E0599331186E}" srcId="{4F948262-2B5C-4286-A773-7C02ECA226D4}" destId="{CF4A0470-7011-434E-91A2-86DCB2F312F0}" srcOrd="1" destOrd="0" parTransId="{38BBE02D-B66A-4192-9D5A-F84CB88FCF9B}" sibTransId="{E34B349A-1CE7-47CB-A119-75425609E602}"/>
    <dgm:cxn modelId="{BACC6FAE-A503-4C7F-B4E1-257E360EA056}" type="presOf" srcId="{4F948262-2B5C-4286-A773-7C02ECA226D4}" destId="{7C84372E-9613-477A-A3E8-5938C41C7782}" srcOrd="0" destOrd="0" presId="urn:microsoft.com/office/officeart/2005/8/layout/lProcess2"/>
    <dgm:cxn modelId="{A3A1277A-CE64-4EF9-9148-BDF6ACEB7BE4}" srcId="{3D59056A-8C07-40FC-AD00-C28F06E1B438}" destId="{CD921E86-8E71-43B2-8291-F956A4A87F9B}" srcOrd="0" destOrd="0" parTransId="{B81FB6A5-D7ED-4EAE-BCC6-8836877F24A6}" sibTransId="{717AB633-B557-426C-83DE-E3C4DA03103D}"/>
    <dgm:cxn modelId="{C144298F-E4A1-4818-A73C-4BB15F561048}" type="presOf" srcId="{250200AA-DC46-4662-A80C-5E1AE98CF825}" destId="{03ECC6AA-B0FD-42A3-BE70-E66D4C552A7E}" srcOrd="0" destOrd="0" presId="urn:microsoft.com/office/officeart/2005/8/layout/lProcess2"/>
    <dgm:cxn modelId="{8582D5E8-5165-474A-9A52-031A07198AF0}" type="presOf" srcId="{4F948262-2B5C-4286-A773-7C02ECA226D4}" destId="{93871DB3-249A-447B-B822-FA1C8E5DF5EC}" srcOrd="1" destOrd="0" presId="urn:microsoft.com/office/officeart/2005/8/layout/lProcess2"/>
    <dgm:cxn modelId="{52A7E698-F644-475E-A853-78398405B00F}" type="presOf" srcId="{09698F05-36E7-40C2-A6DC-8E37C84EBD15}" destId="{5D78DB76-0A6B-46B8-9AB4-EE4C42A293E9}" srcOrd="0" destOrd="0" presId="urn:microsoft.com/office/officeart/2005/8/layout/lProcess2"/>
    <dgm:cxn modelId="{93293761-A8EA-43A4-AE04-43A4D6048C33}" type="presOf" srcId="{72D7D2E3-8FC4-4937-A309-BDB1C22AD216}" destId="{F6E3EC32-1263-4A82-ABE0-F3CA297B977C}" srcOrd="0" destOrd="0" presId="urn:microsoft.com/office/officeart/2005/8/layout/lProcess2"/>
    <dgm:cxn modelId="{B3E88EB4-BDFE-4CC6-AA47-7B749FD8006E}" type="presOf" srcId="{72D7D2E3-8FC4-4937-A309-BDB1C22AD216}" destId="{5286C5D2-F8C2-4E81-B9B7-1C1A7E873BEF}" srcOrd="1" destOrd="0" presId="urn:microsoft.com/office/officeart/2005/8/layout/lProcess2"/>
    <dgm:cxn modelId="{C419EB06-C014-4C09-B885-C8E327E5E3A7}" type="presOf" srcId="{4DBA2424-2B17-4399-A5BA-29ECFE7211B9}" destId="{5D5F6552-36A8-4EFA-A526-6FA80D7EF021}" srcOrd="0" destOrd="0" presId="urn:microsoft.com/office/officeart/2005/8/layout/lProcess2"/>
    <dgm:cxn modelId="{37EEF631-BAF3-4E3B-881B-9AA32BB2992C}" type="presOf" srcId="{D9987A1E-DC33-4D90-924C-E58FF2188FC3}" destId="{7C2E8169-E560-4C04-A347-FEBED5D9B1DF}" srcOrd="0" destOrd="0" presId="urn:microsoft.com/office/officeart/2005/8/layout/lProcess2"/>
    <dgm:cxn modelId="{34BD72E1-BDB6-43EC-80B0-A50A966C1334}" type="presOf" srcId="{4929B698-7073-4583-998F-EE0A31B7FDB6}" destId="{87B8F5CE-900D-4E88-9ABF-2FFBE40710A4}" srcOrd="0" destOrd="0" presId="urn:microsoft.com/office/officeart/2005/8/layout/lProcess2"/>
    <dgm:cxn modelId="{B3B8161C-3867-4751-8D47-ED5663C952AB}" srcId="{09698F05-36E7-40C2-A6DC-8E37C84EBD15}" destId="{72D7D2E3-8FC4-4937-A309-BDB1C22AD216}" srcOrd="1" destOrd="0" parTransId="{2720F8E7-3679-413F-B0C9-421F844B29B6}" sibTransId="{AEF8E53F-0F04-4615-9746-9953793A1035}"/>
    <dgm:cxn modelId="{39E5E1E5-FDD5-4A14-9F4A-1C8E4E1F9D56}" srcId="{72D7D2E3-8FC4-4937-A309-BDB1C22AD216}" destId="{D9987A1E-DC33-4D90-924C-E58FF2188FC3}" srcOrd="1" destOrd="0" parTransId="{40E186F5-33FC-4398-B3B7-635619DC7076}" sibTransId="{44F68D0A-FAC9-45A8-A221-327B1059F112}"/>
    <dgm:cxn modelId="{C7551C75-925C-49CA-8A32-C66539B103C3}" srcId="{4F948262-2B5C-4286-A773-7C02ECA226D4}" destId="{4DBA2424-2B17-4399-A5BA-29ECFE7211B9}" srcOrd="0" destOrd="0" parTransId="{9BCF94E5-999F-408E-BBB6-FE2A14CFD73A}" sibTransId="{054B64B0-00F2-4281-87E2-B35C2D85CE03}"/>
    <dgm:cxn modelId="{66924CEA-A820-4E30-BD73-5CD332184129}" srcId="{3D59056A-8C07-40FC-AD00-C28F06E1B438}" destId="{250200AA-DC46-4662-A80C-5E1AE98CF825}" srcOrd="1" destOrd="0" parTransId="{4B5EEED8-DAD3-4972-B2F5-A38D36228143}" sibTransId="{DF97D9E5-D0A6-41DF-8694-145F14C12BCE}"/>
    <dgm:cxn modelId="{BFA1B063-0699-4C37-AF5F-0F390B4FC219}" type="presOf" srcId="{CD921E86-8E71-43B2-8291-F956A4A87F9B}" destId="{DA69804D-DB7D-4F54-A7BA-2BECA2C52F53}" srcOrd="0" destOrd="0" presId="urn:microsoft.com/office/officeart/2005/8/layout/lProcess2"/>
    <dgm:cxn modelId="{71530F60-97FD-4393-BA27-2940B707D4E2}" type="presParOf" srcId="{5D78DB76-0A6B-46B8-9AB4-EE4C42A293E9}" destId="{26941852-5F38-45FD-9F01-9D57A8A70736}" srcOrd="0" destOrd="0" presId="urn:microsoft.com/office/officeart/2005/8/layout/lProcess2"/>
    <dgm:cxn modelId="{BE889C57-FB1C-4EB1-9F27-42C29D12F560}" type="presParOf" srcId="{26941852-5F38-45FD-9F01-9D57A8A70736}" destId="{81CDDFBD-A696-4FD5-850E-DE916E9158EC}" srcOrd="0" destOrd="0" presId="urn:microsoft.com/office/officeart/2005/8/layout/lProcess2"/>
    <dgm:cxn modelId="{82F353FF-D253-48C8-B8D4-CE903C447C03}" type="presParOf" srcId="{26941852-5F38-45FD-9F01-9D57A8A70736}" destId="{AD57A86C-EB9F-4E38-A7D2-42867EBCC1BE}" srcOrd="1" destOrd="0" presId="urn:microsoft.com/office/officeart/2005/8/layout/lProcess2"/>
    <dgm:cxn modelId="{53C0C02F-C339-4707-965A-C244F2280AAA}" type="presParOf" srcId="{26941852-5F38-45FD-9F01-9D57A8A70736}" destId="{5FE2EDA2-9DAC-445B-8690-630E4805B9A2}" srcOrd="2" destOrd="0" presId="urn:microsoft.com/office/officeart/2005/8/layout/lProcess2"/>
    <dgm:cxn modelId="{E6D479BE-60D9-40F7-8443-35B91A5BE955}" type="presParOf" srcId="{5FE2EDA2-9DAC-445B-8690-630E4805B9A2}" destId="{2CD1B7FD-B50F-43DE-8122-BF148C203BBB}" srcOrd="0" destOrd="0" presId="urn:microsoft.com/office/officeart/2005/8/layout/lProcess2"/>
    <dgm:cxn modelId="{1EF99E3B-D18B-4294-A0A0-01D75531A76D}" type="presParOf" srcId="{2CD1B7FD-B50F-43DE-8122-BF148C203BBB}" destId="{DA69804D-DB7D-4F54-A7BA-2BECA2C52F53}" srcOrd="0" destOrd="0" presId="urn:microsoft.com/office/officeart/2005/8/layout/lProcess2"/>
    <dgm:cxn modelId="{27D874BC-5246-4CA4-A29E-E709806BD277}" type="presParOf" srcId="{2CD1B7FD-B50F-43DE-8122-BF148C203BBB}" destId="{292C9486-8D1C-452D-BE36-1660A5550470}" srcOrd="1" destOrd="0" presId="urn:microsoft.com/office/officeart/2005/8/layout/lProcess2"/>
    <dgm:cxn modelId="{029B3061-8237-4A05-9542-80C3BF88D642}" type="presParOf" srcId="{2CD1B7FD-B50F-43DE-8122-BF148C203BBB}" destId="{03ECC6AA-B0FD-42A3-BE70-E66D4C552A7E}" srcOrd="2" destOrd="0" presId="urn:microsoft.com/office/officeart/2005/8/layout/lProcess2"/>
    <dgm:cxn modelId="{647073E0-17C0-4299-9095-F980653E30F6}" type="presParOf" srcId="{5D78DB76-0A6B-46B8-9AB4-EE4C42A293E9}" destId="{AD52FA4A-BB08-4738-A6EA-E47FFED4332D}" srcOrd="1" destOrd="0" presId="urn:microsoft.com/office/officeart/2005/8/layout/lProcess2"/>
    <dgm:cxn modelId="{BB8D2EC0-FF54-4360-8552-0614BDBD0D7D}" type="presParOf" srcId="{5D78DB76-0A6B-46B8-9AB4-EE4C42A293E9}" destId="{BACEC905-B554-4879-8D5A-B4F5B7D35EC3}" srcOrd="2" destOrd="0" presId="urn:microsoft.com/office/officeart/2005/8/layout/lProcess2"/>
    <dgm:cxn modelId="{F01C221F-B19A-44D5-A8AF-07932CE5D3FA}" type="presParOf" srcId="{BACEC905-B554-4879-8D5A-B4F5B7D35EC3}" destId="{F6E3EC32-1263-4A82-ABE0-F3CA297B977C}" srcOrd="0" destOrd="0" presId="urn:microsoft.com/office/officeart/2005/8/layout/lProcess2"/>
    <dgm:cxn modelId="{D4936D2E-C03D-4679-8C50-7B7E5347F3E1}" type="presParOf" srcId="{BACEC905-B554-4879-8D5A-B4F5B7D35EC3}" destId="{5286C5D2-F8C2-4E81-B9B7-1C1A7E873BEF}" srcOrd="1" destOrd="0" presId="urn:microsoft.com/office/officeart/2005/8/layout/lProcess2"/>
    <dgm:cxn modelId="{610262DA-BA67-45A0-B6D6-E98687BC5EB7}" type="presParOf" srcId="{BACEC905-B554-4879-8D5A-B4F5B7D35EC3}" destId="{833FF92B-0B81-4F45-85D5-928011D459E1}" srcOrd="2" destOrd="0" presId="urn:microsoft.com/office/officeart/2005/8/layout/lProcess2"/>
    <dgm:cxn modelId="{8A5E1E9B-E332-486E-9E86-465A0B79D152}" type="presParOf" srcId="{833FF92B-0B81-4F45-85D5-928011D459E1}" destId="{A06C80DF-EB63-4F6C-ACCD-2D9F05AD95C6}" srcOrd="0" destOrd="0" presId="urn:microsoft.com/office/officeart/2005/8/layout/lProcess2"/>
    <dgm:cxn modelId="{1B0F3194-5099-439F-B090-7FC74422691A}" type="presParOf" srcId="{A06C80DF-EB63-4F6C-ACCD-2D9F05AD95C6}" destId="{87B8F5CE-900D-4E88-9ABF-2FFBE40710A4}" srcOrd="0" destOrd="0" presId="urn:microsoft.com/office/officeart/2005/8/layout/lProcess2"/>
    <dgm:cxn modelId="{3F24BC21-FD38-4C7A-AFB5-02CBA0277F9D}" type="presParOf" srcId="{A06C80DF-EB63-4F6C-ACCD-2D9F05AD95C6}" destId="{F6079073-59EB-40AA-9238-13E5FC6BB324}" srcOrd="1" destOrd="0" presId="urn:microsoft.com/office/officeart/2005/8/layout/lProcess2"/>
    <dgm:cxn modelId="{C1BE3159-4F96-4DCF-91B9-32EC0581CA79}" type="presParOf" srcId="{A06C80DF-EB63-4F6C-ACCD-2D9F05AD95C6}" destId="{7C2E8169-E560-4C04-A347-FEBED5D9B1DF}" srcOrd="2" destOrd="0" presId="urn:microsoft.com/office/officeart/2005/8/layout/lProcess2"/>
    <dgm:cxn modelId="{50052F53-5138-4981-8813-DD17B33AC7AC}" type="presParOf" srcId="{5D78DB76-0A6B-46B8-9AB4-EE4C42A293E9}" destId="{296B64E1-E504-4423-9AD5-975FE72614BE}" srcOrd="3" destOrd="0" presId="urn:microsoft.com/office/officeart/2005/8/layout/lProcess2"/>
    <dgm:cxn modelId="{C1C9E205-BB73-471D-A2C9-4FEC6A875967}" type="presParOf" srcId="{5D78DB76-0A6B-46B8-9AB4-EE4C42A293E9}" destId="{50F44D65-159C-4994-9DC1-1CC0387B14EC}" srcOrd="4" destOrd="0" presId="urn:microsoft.com/office/officeart/2005/8/layout/lProcess2"/>
    <dgm:cxn modelId="{693B8327-0257-4027-8F74-A8ED853C4691}" type="presParOf" srcId="{50F44D65-159C-4994-9DC1-1CC0387B14EC}" destId="{7C84372E-9613-477A-A3E8-5938C41C7782}" srcOrd="0" destOrd="0" presId="urn:microsoft.com/office/officeart/2005/8/layout/lProcess2"/>
    <dgm:cxn modelId="{3DB030FF-959F-435A-919D-8D338B3FB796}" type="presParOf" srcId="{50F44D65-159C-4994-9DC1-1CC0387B14EC}" destId="{93871DB3-249A-447B-B822-FA1C8E5DF5EC}" srcOrd="1" destOrd="0" presId="urn:microsoft.com/office/officeart/2005/8/layout/lProcess2"/>
    <dgm:cxn modelId="{3F768C9E-6732-4A00-AE3A-5B1566531314}" type="presParOf" srcId="{50F44D65-159C-4994-9DC1-1CC0387B14EC}" destId="{608821B3-67D2-4F42-B0E6-390F574DD17E}" srcOrd="2" destOrd="0" presId="urn:microsoft.com/office/officeart/2005/8/layout/lProcess2"/>
    <dgm:cxn modelId="{13EDA14E-E378-41C9-8644-21AFB626AC08}" type="presParOf" srcId="{608821B3-67D2-4F42-B0E6-390F574DD17E}" destId="{809791B6-7A92-4553-B1B6-F034C5213364}" srcOrd="0" destOrd="0" presId="urn:microsoft.com/office/officeart/2005/8/layout/lProcess2"/>
    <dgm:cxn modelId="{82A68241-AE52-426B-98C1-348CBEEB9C85}" type="presParOf" srcId="{809791B6-7A92-4553-B1B6-F034C5213364}" destId="{5D5F6552-36A8-4EFA-A526-6FA80D7EF021}" srcOrd="0" destOrd="0" presId="urn:microsoft.com/office/officeart/2005/8/layout/lProcess2"/>
    <dgm:cxn modelId="{5128590E-7755-4A01-8CCB-25972513521B}" type="presParOf" srcId="{809791B6-7A92-4553-B1B6-F034C5213364}" destId="{0D89AE22-CA09-41B6-9983-0BCCA1961B82}" srcOrd="1" destOrd="0" presId="urn:microsoft.com/office/officeart/2005/8/layout/lProcess2"/>
    <dgm:cxn modelId="{724E986F-E9C3-4238-BD91-405FABE06924}" type="presParOf" srcId="{809791B6-7A92-4553-B1B6-F034C5213364}" destId="{35D71D4E-DC57-47E3-9C4D-937537D5E4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2099D7-2345-4C69-A9BB-C32B60638C7C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575BD1F-AE11-4DFC-B0B1-84AED2E4158F}">
      <dgm:prSet phldrT="[Texto]"/>
      <dgm:spPr/>
      <dgm:t>
        <a:bodyPr/>
        <a:lstStyle/>
        <a:p>
          <a:r>
            <a:rPr lang="es-ES" b="1" smtClean="0"/>
            <a:t>Cantidad exportada</a:t>
          </a:r>
          <a:endParaRPr lang="es-EC" dirty="0"/>
        </a:p>
      </dgm:t>
    </dgm:pt>
    <dgm:pt modelId="{7AADB79C-4D3F-4A87-B10E-47029AB01619}" type="parTrans" cxnId="{A5BB6818-CAE6-414C-A216-8A5619F0C155}">
      <dgm:prSet/>
      <dgm:spPr/>
      <dgm:t>
        <a:bodyPr/>
        <a:lstStyle/>
        <a:p>
          <a:endParaRPr lang="es-EC"/>
        </a:p>
      </dgm:t>
    </dgm:pt>
    <dgm:pt modelId="{BE764677-A741-422B-BB8E-F7ADBCD4E022}" type="sibTrans" cxnId="{A5BB6818-CAE6-414C-A216-8A5619F0C155}">
      <dgm:prSet/>
      <dgm:spPr/>
      <dgm:t>
        <a:bodyPr/>
        <a:lstStyle/>
        <a:p>
          <a:endParaRPr lang="es-EC"/>
        </a:p>
      </dgm:t>
    </dgm:pt>
    <dgm:pt modelId="{414631DC-ABAC-4AE7-B5D3-E51C541FC47F}">
      <dgm:prSet phldrT="[Texto]" custT="1"/>
      <dgm:spPr/>
      <dgm:t>
        <a:bodyPr/>
        <a:lstStyle/>
        <a:p>
          <a:r>
            <a:rPr lang="es-ES" sz="2000" dirty="0" smtClean="0"/>
            <a:t>Toneladas exportadas por competidores directos</a:t>
          </a:r>
          <a:endParaRPr lang="es-EC" sz="2000" dirty="0"/>
        </a:p>
      </dgm:t>
    </dgm:pt>
    <dgm:pt modelId="{20627B32-9DF7-4CDE-A17D-BD37B5596864}" type="parTrans" cxnId="{FAE4EC27-BE79-4BD5-BB27-366A46BF594A}">
      <dgm:prSet/>
      <dgm:spPr/>
      <dgm:t>
        <a:bodyPr/>
        <a:lstStyle/>
        <a:p>
          <a:endParaRPr lang="es-EC"/>
        </a:p>
      </dgm:t>
    </dgm:pt>
    <dgm:pt modelId="{E8975E05-E266-4DEB-9D21-B96185E662EC}" type="sibTrans" cxnId="{FAE4EC27-BE79-4BD5-BB27-366A46BF594A}">
      <dgm:prSet/>
      <dgm:spPr/>
      <dgm:t>
        <a:bodyPr/>
        <a:lstStyle/>
        <a:p>
          <a:endParaRPr lang="es-EC"/>
        </a:p>
      </dgm:t>
    </dgm:pt>
    <dgm:pt modelId="{31235E97-D1E0-4BCB-8B04-2264BD5F837B}">
      <dgm:prSet phldrT="[Texto]"/>
      <dgm:spPr/>
      <dgm:t>
        <a:bodyPr/>
        <a:lstStyle/>
        <a:p>
          <a:r>
            <a:rPr lang="es-ES" b="1" smtClean="0"/>
            <a:t>Precio</a:t>
          </a:r>
          <a:endParaRPr lang="es-EC" dirty="0"/>
        </a:p>
      </dgm:t>
    </dgm:pt>
    <dgm:pt modelId="{2F5D6F4A-B726-4FD4-89FF-C8D622E58FD9}" type="parTrans" cxnId="{51BA357C-495D-4ECE-B0DA-D2D29AFF2D2D}">
      <dgm:prSet/>
      <dgm:spPr/>
      <dgm:t>
        <a:bodyPr/>
        <a:lstStyle/>
        <a:p>
          <a:endParaRPr lang="es-EC"/>
        </a:p>
      </dgm:t>
    </dgm:pt>
    <dgm:pt modelId="{629037A3-3CFF-4B6E-8D9F-30759A259F0D}" type="sibTrans" cxnId="{51BA357C-495D-4ECE-B0DA-D2D29AFF2D2D}">
      <dgm:prSet/>
      <dgm:spPr/>
      <dgm:t>
        <a:bodyPr/>
        <a:lstStyle/>
        <a:p>
          <a:endParaRPr lang="es-EC"/>
        </a:p>
      </dgm:t>
    </dgm:pt>
    <dgm:pt modelId="{5CBE89AB-6EC8-4AD1-9F68-DCDB18981642}">
      <dgm:prSet phldrT="[Texto]" custT="1"/>
      <dgm:spPr/>
      <dgm:t>
        <a:bodyPr/>
        <a:lstStyle/>
        <a:p>
          <a:r>
            <a:rPr lang="es-ES" sz="2000" dirty="0" smtClean="0"/>
            <a:t>Oferta de productos de países con monedas propias</a:t>
          </a:r>
          <a:endParaRPr lang="es-EC" sz="2000" dirty="0"/>
        </a:p>
      </dgm:t>
    </dgm:pt>
    <dgm:pt modelId="{9DACFB78-598E-4A2D-BC0E-0B04A4876404}" type="parTrans" cxnId="{076D12D6-31E0-4767-907C-79274970C312}">
      <dgm:prSet/>
      <dgm:spPr/>
      <dgm:t>
        <a:bodyPr/>
        <a:lstStyle/>
        <a:p>
          <a:endParaRPr lang="es-EC"/>
        </a:p>
      </dgm:t>
    </dgm:pt>
    <dgm:pt modelId="{D8401E27-3ED4-4BF8-B1E0-8765B3298B00}" type="sibTrans" cxnId="{076D12D6-31E0-4767-907C-79274970C312}">
      <dgm:prSet/>
      <dgm:spPr/>
      <dgm:t>
        <a:bodyPr/>
        <a:lstStyle/>
        <a:p>
          <a:endParaRPr lang="es-EC"/>
        </a:p>
      </dgm:t>
    </dgm:pt>
    <dgm:pt modelId="{4C424794-C935-4435-8A99-4B3422B30F89}" type="pres">
      <dgm:prSet presAssocID="{AD2099D7-2345-4C69-A9BB-C32B60638C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402C2B-979D-476C-A2A4-D8F25267EB12}" type="pres">
      <dgm:prSet presAssocID="{9575BD1F-AE11-4DFC-B0B1-84AED2E4158F}" presName="composite" presStyleCnt="0"/>
      <dgm:spPr/>
    </dgm:pt>
    <dgm:pt modelId="{6E4D26D8-D493-4E59-8F8F-B796BC272012}" type="pres">
      <dgm:prSet presAssocID="{9575BD1F-AE11-4DFC-B0B1-84AED2E4158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9F8D3F-B690-4A54-95DC-9F654A5E7067}" type="pres">
      <dgm:prSet presAssocID="{9575BD1F-AE11-4DFC-B0B1-84AED2E4158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83B352-B13D-4FE4-A00C-8631CD6A7CCB}" type="pres">
      <dgm:prSet presAssocID="{BE764677-A741-422B-BB8E-F7ADBCD4E022}" presName="sp" presStyleCnt="0"/>
      <dgm:spPr/>
    </dgm:pt>
    <dgm:pt modelId="{C7E2C7F7-686E-4A1C-8BC6-74DF20756ECD}" type="pres">
      <dgm:prSet presAssocID="{31235E97-D1E0-4BCB-8B04-2264BD5F837B}" presName="composite" presStyleCnt="0"/>
      <dgm:spPr/>
    </dgm:pt>
    <dgm:pt modelId="{8DB541E9-6566-4C8F-9C04-1478B502189B}" type="pres">
      <dgm:prSet presAssocID="{31235E97-D1E0-4BCB-8B04-2264BD5F837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E93657-F2B9-41DE-B3A5-0F859C6BFA84}" type="pres">
      <dgm:prSet presAssocID="{31235E97-D1E0-4BCB-8B04-2264BD5F837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6D12D6-31E0-4767-907C-79274970C312}" srcId="{31235E97-D1E0-4BCB-8B04-2264BD5F837B}" destId="{5CBE89AB-6EC8-4AD1-9F68-DCDB18981642}" srcOrd="0" destOrd="0" parTransId="{9DACFB78-598E-4A2D-BC0E-0B04A4876404}" sibTransId="{D8401E27-3ED4-4BF8-B1E0-8765B3298B00}"/>
    <dgm:cxn modelId="{51BA357C-495D-4ECE-B0DA-D2D29AFF2D2D}" srcId="{AD2099D7-2345-4C69-A9BB-C32B60638C7C}" destId="{31235E97-D1E0-4BCB-8B04-2264BD5F837B}" srcOrd="1" destOrd="0" parTransId="{2F5D6F4A-B726-4FD4-89FF-C8D622E58FD9}" sibTransId="{629037A3-3CFF-4B6E-8D9F-30759A259F0D}"/>
    <dgm:cxn modelId="{D71AF0B1-1B15-4932-A20A-FD9AF6AA72BD}" type="presOf" srcId="{414631DC-ABAC-4AE7-B5D3-E51C541FC47F}" destId="{EF9F8D3F-B690-4A54-95DC-9F654A5E7067}" srcOrd="0" destOrd="0" presId="urn:microsoft.com/office/officeart/2005/8/layout/chevron2"/>
    <dgm:cxn modelId="{91507825-0BBF-47D1-83FB-4E336286EF6F}" type="presOf" srcId="{5CBE89AB-6EC8-4AD1-9F68-DCDB18981642}" destId="{7DE93657-F2B9-41DE-B3A5-0F859C6BFA84}" srcOrd="0" destOrd="0" presId="urn:microsoft.com/office/officeart/2005/8/layout/chevron2"/>
    <dgm:cxn modelId="{FAE4EC27-BE79-4BD5-BB27-366A46BF594A}" srcId="{9575BD1F-AE11-4DFC-B0B1-84AED2E4158F}" destId="{414631DC-ABAC-4AE7-B5D3-E51C541FC47F}" srcOrd="0" destOrd="0" parTransId="{20627B32-9DF7-4CDE-A17D-BD37B5596864}" sibTransId="{E8975E05-E266-4DEB-9D21-B96185E662EC}"/>
    <dgm:cxn modelId="{E8C69635-0B14-47F4-972F-FC1AE35CECF6}" type="presOf" srcId="{31235E97-D1E0-4BCB-8B04-2264BD5F837B}" destId="{8DB541E9-6566-4C8F-9C04-1478B502189B}" srcOrd="0" destOrd="0" presId="urn:microsoft.com/office/officeart/2005/8/layout/chevron2"/>
    <dgm:cxn modelId="{6C584668-4A7F-4561-9839-1396AB5343F1}" type="presOf" srcId="{9575BD1F-AE11-4DFC-B0B1-84AED2E4158F}" destId="{6E4D26D8-D493-4E59-8F8F-B796BC272012}" srcOrd="0" destOrd="0" presId="urn:microsoft.com/office/officeart/2005/8/layout/chevron2"/>
    <dgm:cxn modelId="{D22D47BC-0697-42C2-9413-36D610B468A7}" type="presOf" srcId="{AD2099D7-2345-4C69-A9BB-C32B60638C7C}" destId="{4C424794-C935-4435-8A99-4B3422B30F89}" srcOrd="0" destOrd="0" presId="urn:microsoft.com/office/officeart/2005/8/layout/chevron2"/>
    <dgm:cxn modelId="{A5BB6818-CAE6-414C-A216-8A5619F0C155}" srcId="{AD2099D7-2345-4C69-A9BB-C32B60638C7C}" destId="{9575BD1F-AE11-4DFC-B0B1-84AED2E4158F}" srcOrd="0" destOrd="0" parTransId="{7AADB79C-4D3F-4A87-B10E-47029AB01619}" sibTransId="{BE764677-A741-422B-BB8E-F7ADBCD4E022}"/>
    <dgm:cxn modelId="{64B1CD20-90D6-4813-88AE-8F7DF1367012}" type="presParOf" srcId="{4C424794-C935-4435-8A99-4B3422B30F89}" destId="{F6402C2B-979D-476C-A2A4-D8F25267EB12}" srcOrd="0" destOrd="0" presId="urn:microsoft.com/office/officeart/2005/8/layout/chevron2"/>
    <dgm:cxn modelId="{38373FBF-9D78-45A9-B239-29DD8CD54401}" type="presParOf" srcId="{F6402C2B-979D-476C-A2A4-D8F25267EB12}" destId="{6E4D26D8-D493-4E59-8F8F-B796BC272012}" srcOrd="0" destOrd="0" presId="urn:microsoft.com/office/officeart/2005/8/layout/chevron2"/>
    <dgm:cxn modelId="{449A481B-7EC8-40D4-BB79-388293568E76}" type="presParOf" srcId="{F6402C2B-979D-476C-A2A4-D8F25267EB12}" destId="{EF9F8D3F-B690-4A54-95DC-9F654A5E7067}" srcOrd="1" destOrd="0" presId="urn:microsoft.com/office/officeart/2005/8/layout/chevron2"/>
    <dgm:cxn modelId="{97FAD6DB-B7F3-48BB-9D5D-73260C124111}" type="presParOf" srcId="{4C424794-C935-4435-8A99-4B3422B30F89}" destId="{A983B352-B13D-4FE4-A00C-8631CD6A7CCB}" srcOrd="1" destOrd="0" presId="urn:microsoft.com/office/officeart/2005/8/layout/chevron2"/>
    <dgm:cxn modelId="{ACF61173-03C1-4327-AF0C-B4E191A6BC3A}" type="presParOf" srcId="{4C424794-C935-4435-8A99-4B3422B30F89}" destId="{C7E2C7F7-686E-4A1C-8BC6-74DF20756ECD}" srcOrd="2" destOrd="0" presId="urn:microsoft.com/office/officeart/2005/8/layout/chevron2"/>
    <dgm:cxn modelId="{4F42F7FB-D201-42D5-8C8B-1803DDC79850}" type="presParOf" srcId="{C7E2C7F7-686E-4A1C-8BC6-74DF20756ECD}" destId="{8DB541E9-6566-4C8F-9C04-1478B502189B}" srcOrd="0" destOrd="0" presId="urn:microsoft.com/office/officeart/2005/8/layout/chevron2"/>
    <dgm:cxn modelId="{9828FCDF-271C-46DE-9A98-10249F0A9E27}" type="presParOf" srcId="{C7E2C7F7-686E-4A1C-8BC6-74DF20756ECD}" destId="{7DE93657-F2B9-41DE-B3A5-0F859C6BFA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6E3373-9FE5-4D35-9C3C-6277F984FFB9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F09265-53AA-4232-A811-C29000C8C436}">
      <dgm:prSet phldrT="[Texto]" custT="1"/>
      <dgm:spPr/>
      <dgm:t>
        <a:bodyPr/>
        <a:lstStyle/>
        <a:p>
          <a:r>
            <a:rPr lang="es-EC" sz="1800" b="1" i="1" u="sng" dirty="0" smtClean="0"/>
            <a:t>Falta de asesoramiento para exportar</a:t>
          </a:r>
          <a:endParaRPr lang="es-EC" sz="1800" b="1" i="1" u="sng" dirty="0"/>
        </a:p>
      </dgm:t>
    </dgm:pt>
    <dgm:pt modelId="{D6BC793C-3069-488D-B166-8D361E05F4D7}" type="parTrans" cxnId="{CEFC5472-95DD-47BC-A357-EB265385B040}">
      <dgm:prSet/>
      <dgm:spPr/>
      <dgm:t>
        <a:bodyPr/>
        <a:lstStyle/>
        <a:p>
          <a:endParaRPr lang="es-EC" sz="2000"/>
        </a:p>
      </dgm:t>
    </dgm:pt>
    <dgm:pt modelId="{FB5C202B-0C21-4738-870D-1C7EBBF82AFE}" type="sibTrans" cxnId="{CEFC5472-95DD-47BC-A357-EB265385B040}">
      <dgm:prSet/>
      <dgm:spPr/>
      <dgm:t>
        <a:bodyPr/>
        <a:lstStyle/>
        <a:p>
          <a:endParaRPr lang="es-EC" sz="2000"/>
        </a:p>
      </dgm:t>
    </dgm:pt>
    <dgm:pt modelId="{6527CF0D-3A2C-4525-AAC3-FB3DF76ACB74}">
      <dgm:prSet phldrT="[Texto]" custT="1"/>
      <dgm:spPr/>
      <dgm:t>
        <a:bodyPr/>
        <a:lstStyle/>
        <a:p>
          <a:r>
            <a:rPr lang="es-EC" sz="1400" b="1" dirty="0" smtClean="0"/>
            <a:t>Internacionalización anticipada.</a:t>
          </a:r>
          <a:endParaRPr lang="es-EC" sz="1400" dirty="0"/>
        </a:p>
      </dgm:t>
    </dgm:pt>
    <dgm:pt modelId="{B60EA9B4-F839-4C81-BA4D-9690925694BF}" type="parTrans" cxnId="{2AD5D74E-4437-4274-9B52-CDEE56DDF5FD}">
      <dgm:prSet/>
      <dgm:spPr/>
      <dgm:t>
        <a:bodyPr/>
        <a:lstStyle/>
        <a:p>
          <a:endParaRPr lang="es-EC" sz="2000"/>
        </a:p>
      </dgm:t>
    </dgm:pt>
    <dgm:pt modelId="{3B549A92-5253-433E-B94F-8BDD98D832B5}" type="sibTrans" cxnId="{2AD5D74E-4437-4274-9B52-CDEE56DDF5FD}">
      <dgm:prSet/>
      <dgm:spPr/>
      <dgm:t>
        <a:bodyPr/>
        <a:lstStyle/>
        <a:p>
          <a:endParaRPr lang="es-EC" sz="2000"/>
        </a:p>
      </dgm:t>
    </dgm:pt>
    <dgm:pt modelId="{ABC6F792-A8A9-4634-8F69-92962650D1DF}">
      <dgm:prSet phldrT="[Texto]" custT="1"/>
      <dgm:spPr/>
      <dgm:t>
        <a:bodyPr/>
        <a:lstStyle/>
        <a:p>
          <a:r>
            <a:rPr lang="es-ES" sz="1400" b="1" dirty="0" smtClean="0"/>
            <a:t>No se realiza investigación de mercados.</a:t>
          </a:r>
          <a:endParaRPr lang="es-EC" sz="1400" dirty="0"/>
        </a:p>
      </dgm:t>
    </dgm:pt>
    <dgm:pt modelId="{A0AE55A5-4D65-4B41-9312-9FBD9019BD57}" type="parTrans" cxnId="{516A910F-79CA-4414-BB38-9E4A724F37DB}">
      <dgm:prSet/>
      <dgm:spPr/>
      <dgm:t>
        <a:bodyPr/>
        <a:lstStyle/>
        <a:p>
          <a:endParaRPr lang="es-EC" sz="2000"/>
        </a:p>
      </dgm:t>
    </dgm:pt>
    <dgm:pt modelId="{BED82E14-8BCC-49FB-84C5-ACD56E50ED89}" type="sibTrans" cxnId="{516A910F-79CA-4414-BB38-9E4A724F37DB}">
      <dgm:prSet/>
      <dgm:spPr/>
      <dgm:t>
        <a:bodyPr/>
        <a:lstStyle/>
        <a:p>
          <a:endParaRPr lang="es-EC" sz="2000"/>
        </a:p>
      </dgm:t>
    </dgm:pt>
    <dgm:pt modelId="{51D3DC06-BA1C-43AE-8BA3-9389F6B57B12}">
      <dgm:prSet phldrT="[Texto]" custT="1"/>
      <dgm:spPr/>
      <dgm:t>
        <a:bodyPr/>
        <a:lstStyle/>
        <a:p>
          <a:r>
            <a:rPr lang="es-EC" sz="1800" b="1" u="sng" dirty="0" smtClean="0"/>
            <a:t>Organización interna inapropiada para exportar</a:t>
          </a:r>
          <a:endParaRPr lang="es-EC" sz="1800" b="1" dirty="0"/>
        </a:p>
      </dgm:t>
    </dgm:pt>
    <dgm:pt modelId="{6C09F3FB-6324-417C-8D5A-B999E71949BC}" type="parTrans" cxnId="{892E3375-A97E-4F32-AD35-9432772D0974}">
      <dgm:prSet/>
      <dgm:spPr/>
      <dgm:t>
        <a:bodyPr/>
        <a:lstStyle/>
        <a:p>
          <a:endParaRPr lang="es-EC" sz="2000"/>
        </a:p>
      </dgm:t>
    </dgm:pt>
    <dgm:pt modelId="{C4B50FAF-0534-464F-9738-BFA4B9670B57}" type="sibTrans" cxnId="{892E3375-A97E-4F32-AD35-9432772D0974}">
      <dgm:prSet/>
      <dgm:spPr/>
      <dgm:t>
        <a:bodyPr/>
        <a:lstStyle/>
        <a:p>
          <a:endParaRPr lang="es-EC" sz="2000"/>
        </a:p>
      </dgm:t>
    </dgm:pt>
    <dgm:pt modelId="{6A8D60E5-EE17-450C-8940-FC0E6AFBFCBD}">
      <dgm:prSet phldrT="[Texto]" custT="1"/>
      <dgm:spPr/>
      <dgm:t>
        <a:bodyPr/>
        <a:lstStyle/>
        <a:p>
          <a:r>
            <a:rPr lang="es-ES" sz="1400" dirty="0" smtClean="0"/>
            <a:t>Departamentos de comercio exterior y logística e I&amp;D.</a:t>
          </a:r>
          <a:endParaRPr lang="es-EC" sz="1400" dirty="0"/>
        </a:p>
      </dgm:t>
    </dgm:pt>
    <dgm:pt modelId="{7CB8DEAA-55DB-4C94-A2FC-D074E76FD6AA}" type="parTrans" cxnId="{21CF12C0-61D3-4ED2-851B-7EB9AB4056E0}">
      <dgm:prSet/>
      <dgm:spPr/>
      <dgm:t>
        <a:bodyPr/>
        <a:lstStyle/>
        <a:p>
          <a:endParaRPr lang="es-EC" sz="2000"/>
        </a:p>
      </dgm:t>
    </dgm:pt>
    <dgm:pt modelId="{02FD5C60-D310-4E88-AF77-621A82666FAB}" type="sibTrans" cxnId="{21CF12C0-61D3-4ED2-851B-7EB9AB4056E0}">
      <dgm:prSet/>
      <dgm:spPr/>
      <dgm:t>
        <a:bodyPr/>
        <a:lstStyle/>
        <a:p>
          <a:endParaRPr lang="es-EC" sz="2000"/>
        </a:p>
      </dgm:t>
    </dgm:pt>
    <dgm:pt modelId="{2A13E967-7F47-4CF6-B9A0-47CFAFD7FAFC}">
      <dgm:prSet phldrT="[Texto]" custT="1"/>
      <dgm:spPr/>
      <dgm:t>
        <a:bodyPr/>
        <a:lstStyle/>
        <a:p>
          <a:r>
            <a:rPr lang="es-ES" sz="1400" dirty="0" smtClean="0"/>
            <a:t>Reestructura de la organización interna en función de competencias.</a:t>
          </a:r>
          <a:endParaRPr lang="es-EC" sz="1400" dirty="0"/>
        </a:p>
      </dgm:t>
    </dgm:pt>
    <dgm:pt modelId="{79C91C45-EFEB-45A1-BA0E-ADD09CAFCDA2}" type="parTrans" cxnId="{E3194C8D-4202-4456-9FDE-E5F56EDA1F9B}">
      <dgm:prSet/>
      <dgm:spPr/>
      <dgm:t>
        <a:bodyPr/>
        <a:lstStyle/>
        <a:p>
          <a:endParaRPr lang="es-EC" sz="2000"/>
        </a:p>
      </dgm:t>
    </dgm:pt>
    <dgm:pt modelId="{5862229C-211E-41FF-BB3B-2D6A2875D724}" type="sibTrans" cxnId="{E3194C8D-4202-4456-9FDE-E5F56EDA1F9B}">
      <dgm:prSet/>
      <dgm:spPr/>
      <dgm:t>
        <a:bodyPr/>
        <a:lstStyle/>
        <a:p>
          <a:endParaRPr lang="es-EC" sz="2000"/>
        </a:p>
      </dgm:t>
    </dgm:pt>
    <dgm:pt modelId="{95AED39E-830D-4095-8385-531652C1ACCD}">
      <dgm:prSet phldrT="[Texto]" custT="1"/>
      <dgm:spPr/>
      <dgm:t>
        <a:bodyPr/>
        <a:lstStyle/>
        <a:p>
          <a:r>
            <a:rPr lang="es-ES" sz="1400" b="1" dirty="0" smtClean="0"/>
            <a:t>Falta de asesoramiento en logística, distribución y aduanas.</a:t>
          </a:r>
          <a:endParaRPr lang="es-EC" sz="1400" dirty="0"/>
        </a:p>
      </dgm:t>
    </dgm:pt>
    <dgm:pt modelId="{ACEA96AC-5110-4345-A436-1067360E3DA2}" type="parTrans" cxnId="{A6AF6E3E-D952-4331-9BC9-BDC04DEA7A09}">
      <dgm:prSet/>
      <dgm:spPr/>
      <dgm:t>
        <a:bodyPr/>
        <a:lstStyle/>
        <a:p>
          <a:endParaRPr lang="es-EC" sz="2000"/>
        </a:p>
      </dgm:t>
    </dgm:pt>
    <dgm:pt modelId="{E8DC8348-7206-4313-919F-CE4BB6CCE5B6}" type="sibTrans" cxnId="{A6AF6E3E-D952-4331-9BC9-BDC04DEA7A09}">
      <dgm:prSet/>
      <dgm:spPr/>
      <dgm:t>
        <a:bodyPr/>
        <a:lstStyle/>
        <a:p>
          <a:endParaRPr lang="es-EC" sz="2000"/>
        </a:p>
      </dgm:t>
    </dgm:pt>
    <dgm:pt modelId="{36816CA4-F6D4-4F13-84F9-3C37E5AD72D3}">
      <dgm:prSet phldrT="[Texto]" phldr="1" custT="1"/>
      <dgm:spPr/>
      <dgm:t>
        <a:bodyPr/>
        <a:lstStyle/>
        <a:p>
          <a:endParaRPr lang="es-EC" sz="1400"/>
        </a:p>
      </dgm:t>
    </dgm:pt>
    <dgm:pt modelId="{201F5AED-6D21-409F-B71F-5B9C88B55D0E}">
      <dgm:prSet custT="1"/>
      <dgm:spPr/>
      <dgm:t>
        <a:bodyPr/>
        <a:lstStyle/>
        <a:p>
          <a:r>
            <a:rPr lang="es-ES" sz="1400" dirty="0" smtClean="0"/>
            <a:t>Proyecto de financiamiento Fondo de garantía (CFN)</a:t>
          </a:r>
        </a:p>
      </dgm:t>
    </dgm:pt>
    <dgm:pt modelId="{09FAF8AC-0ECE-4991-BA46-0D1AB531C6B4}">
      <dgm:prSet custT="1"/>
      <dgm:spPr/>
      <dgm:t>
        <a:bodyPr/>
        <a:lstStyle/>
        <a:p>
          <a:r>
            <a:rPr lang="es-ES" sz="1400" smtClean="0"/>
            <a:t>Existe escacez en la oferta de productos financieros especializados en créditos dirigidos a satisfacer las necesidades tecno-productivas.</a:t>
          </a:r>
          <a:endParaRPr lang="es-ES" sz="1400" dirty="0" smtClean="0"/>
        </a:p>
      </dgm:t>
    </dgm:pt>
    <dgm:pt modelId="{157D2FCB-9489-42DD-A5DB-244F2E5BD323}">
      <dgm:prSet custT="1"/>
      <dgm:spPr/>
      <dgm:t>
        <a:bodyPr/>
        <a:lstStyle/>
        <a:p>
          <a:r>
            <a:rPr lang="es-ES" sz="1400" smtClean="0"/>
            <a:t>Tasas altas de interés para créditos productivos.</a:t>
          </a:r>
          <a:endParaRPr lang="es-ES" sz="1400" dirty="0" smtClean="0"/>
        </a:p>
      </dgm:t>
    </dgm:pt>
    <dgm:pt modelId="{B76FACEE-D730-468F-AE58-5014C4464916}">
      <dgm:prSet phldrT="[Texto]" custT="1"/>
      <dgm:spPr/>
      <dgm:t>
        <a:bodyPr/>
        <a:lstStyle/>
        <a:p>
          <a:r>
            <a:rPr lang="es-ES" sz="1400" dirty="0" smtClean="0"/>
            <a:t>Garantías elevadas para acceder a créditos.</a:t>
          </a:r>
          <a:endParaRPr lang="es-EC" sz="1400" dirty="0"/>
        </a:p>
      </dgm:t>
    </dgm:pt>
    <dgm:pt modelId="{721F0986-8A37-4B89-BAA2-C8ADB8991F5C}">
      <dgm:prSet phldrT="[Texto]" custT="1"/>
      <dgm:spPr/>
      <dgm:t>
        <a:bodyPr/>
        <a:lstStyle/>
        <a:p>
          <a:r>
            <a:rPr lang="es-EC" sz="1800" b="1" u="sng" dirty="0" smtClean="0"/>
            <a:t>Limitado acceso al financiamiento formal de largo plazo</a:t>
          </a:r>
          <a:endParaRPr lang="es-EC" sz="1800" b="1" dirty="0"/>
        </a:p>
      </dgm:t>
    </dgm:pt>
    <dgm:pt modelId="{1AF9637C-8966-4899-AE10-40DD2973BADA}" type="sibTrans" cxnId="{58133834-A4AC-4B82-A725-38A996716978}">
      <dgm:prSet/>
      <dgm:spPr/>
      <dgm:t>
        <a:bodyPr/>
        <a:lstStyle/>
        <a:p>
          <a:endParaRPr lang="es-EC" sz="2000"/>
        </a:p>
      </dgm:t>
    </dgm:pt>
    <dgm:pt modelId="{4835A50D-D58C-4DFB-ABCD-C9C12437CB46}" type="parTrans" cxnId="{58133834-A4AC-4B82-A725-38A996716978}">
      <dgm:prSet/>
      <dgm:spPr/>
      <dgm:t>
        <a:bodyPr/>
        <a:lstStyle/>
        <a:p>
          <a:endParaRPr lang="es-EC" sz="2000"/>
        </a:p>
      </dgm:t>
    </dgm:pt>
    <dgm:pt modelId="{FEB5AC93-7F15-4E14-BF84-259732F0F5B5}" type="sibTrans" cxnId="{22CA8C02-639A-49A9-B9D7-8DF191ED1250}">
      <dgm:prSet/>
      <dgm:spPr/>
      <dgm:t>
        <a:bodyPr/>
        <a:lstStyle/>
        <a:p>
          <a:endParaRPr lang="es-EC" sz="2000"/>
        </a:p>
      </dgm:t>
    </dgm:pt>
    <dgm:pt modelId="{B6E7A542-C62D-48E4-8F5B-990EC7411076}" type="parTrans" cxnId="{22CA8C02-639A-49A9-B9D7-8DF191ED1250}">
      <dgm:prSet/>
      <dgm:spPr/>
      <dgm:t>
        <a:bodyPr/>
        <a:lstStyle/>
        <a:p>
          <a:endParaRPr lang="es-EC" sz="2000"/>
        </a:p>
      </dgm:t>
    </dgm:pt>
    <dgm:pt modelId="{0B38B6DB-FE24-424C-95A8-558B531DE035}" type="sibTrans" cxnId="{E278EB31-9C78-47C4-8240-0AB64B5D5246}">
      <dgm:prSet/>
      <dgm:spPr/>
      <dgm:t>
        <a:bodyPr/>
        <a:lstStyle/>
        <a:p>
          <a:endParaRPr lang="es-EC" sz="2000"/>
        </a:p>
      </dgm:t>
    </dgm:pt>
    <dgm:pt modelId="{7F55DC95-4CA1-4D38-8179-904B15260591}" type="parTrans" cxnId="{E278EB31-9C78-47C4-8240-0AB64B5D5246}">
      <dgm:prSet/>
      <dgm:spPr/>
      <dgm:t>
        <a:bodyPr/>
        <a:lstStyle/>
        <a:p>
          <a:endParaRPr lang="es-EC" sz="2000"/>
        </a:p>
      </dgm:t>
    </dgm:pt>
    <dgm:pt modelId="{51539058-3C1B-4A77-AD1C-1F9FAD968FD4}" type="sibTrans" cxnId="{FA565424-EF35-49CC-BC81-498254890D66}">
      <dgm:prSet/>
      <dgm:spPr/>
      <dgm:t>
        <a:bodyPr/>
        <a:lstStyle/>
        <a:p>
          <a:endParaRPr lang="es-EC" sz="2000"/>
        </a:p>
      </dgm:t>
    </dgm:pt>
    <dgm:pt modelId="{02650B9C-4D43-4149-B948-F71FCF103B29}" type="parTrans" cxnId="{FA565424-EF35-49CC-BC81-498254890D66}">
      <dgm:prSet/>
      <dgm:spPr/>
      <dgm:t>
        <a:bodyPr/>
        <a:lstStyle/>
        <a:p>
          <a:endParaRPr lang="es-EC" sz="2000"/>
        </a:p>
      </dgm:t>
    </dgm:pt>
    <dgm:pt modelId="{5AAA5FF7-9825-4462-A0CC-10CB8F112F81}" type="sibTrans" cxnId="{E2D1DA46-9F94-450B-9FF2-9BCF121C1224}">
      <dgm:prSet/>
      <dgm:spPr/>
      <dgm:t>
        <a:bodyPr/>
        <a:lstStyle/>
        <a:p>
          <a:endParaRPr lang="es-EC" sz="2000"/>
        </a:p>
      </dgm:t>
    </dgm:pt>
    <dgm:pt modelId="{4A4BCF59-F152-4DFF-B235-C2CD197D1692}" type="parTrans" cxnId="{E2D1DA46-9F94-450B-9FF2-9BCF121C1224}">
      <dgm:prSet/>
      <dgm:spPr/>
      <dgm:t>
        <a:bodyPr/>
        <a:lstStyle/>
        <a:p>
          <a:endParaRPr lang="es-EC" sz="2000"/>
        </a:p>
      </dgm:t>
    </dgm:pt>
    <dgm:pt modelId="{881999F0-59B0-4374-BD74-71677553BC77}" type="sibTrans" cxnId="{B36C2610-B269-4BAE-BCB8-1A13894062A5}">
      <dgm:prSet/>
      <dgm:spPr/>
      <dgm:t>
        <a:bodyPr/>
        <a:lstStyle/>
        <a:p>
          <a:endParaRPr lang="es-EC" sz="2000"/>
        </a:p>
      </dgm:t>
    </dgm:pt>
    <dgm:pt modelId="{B43F604B-6BB3-4BEB-B84D-E3B5957EE576}" type="parTrans" cxnId="{B36C2610-B269-4BAE-BCB8-1A13894062A5}">
      <dgm:prSet/>
      <dgm:spPr/>
      <dgm:t>
        <a:bodyPr/>
        <a:lstStyle/>
        <a:p>
          <a:endParaRPr lang="es-EC" sz="2000"/>
        </a:p>
      </dgm:t>
    </dgm:pt>
    <dgm:pt modelId="{5789DAF8-E682-4182-8315-8AFFA1FB63BE}" type="pres">
      <dgm:prSet presAssocID="{F96E3373-9FE5-4D35-9C3C-6277F984FF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C6D4A7-2329-4362-9EB2-D4686D9A7FE1}" type="pres">
      <dgm:prSet presAssocID="{8AF09265-53AA-4232-A811-C29000C8C4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06CDE-58A8-4327-AEC5-2E97C9CCB5D9}" type="pres">
      <dgm:prSet presAssocID="{FB5C202B-0C21-4738-870D-1C7EBBF82AFE}" presName="sibTrans" presStyleCnt="0"/>
      <dgm:spPr/>
    </dgm:pt>
    <dgm:pt modelId="{1A71CD7C-1FFB-4DDE-8B16-9924D3B42CA2}" type="pres">
      <dgm:prSet presAssocID="{51D3DC06-BA1C-43AE-8BA3-9389F6B57B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8B074-F727-4771-A9FC-7D0F7B5A37EE}" type="pres">
      <dgm:prSet presAssocID="{C4B50FAF-0534-464F-9738-BFA4B9670B57}" presName="sibTrans" presStyleCnt="0"/>
      <dgm:spPr/>
    </dgm:pt>
    <dgm:pt modelId="{03971898-0C61-4D2E-AADB-C5243C5AD480}" type="pres">
      <dgm:prSet presAssocID="{721F0986-8A37-4B89-BAA2-C8ADB8991F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133834-A4AC-4B82-A725-38A996716978}" srcId="{F96E3373-9FE5-4D35-9C3C-6277F984FFB9}" destId="{721F0986-8A37-4B89-BAA2-C8ADB8991F5C}" srcOrd="2" destOrd="0" parTransId="{4835A50D-D58C-4DFB-ABCD-C9C12437CB46}" sibTransId="{1AF9637C-8966-4899-AE10-40DD2973BADA}"/>
    <dgm:cxn modelId="{22CA8C02-639A-49A9-B9D7-8DF191ED1250}" srcId="{721F0986-8A37-4B89-BAA2-C8ADB8991F5C}" destId="{36816CA4-F6D4-4F13-84F9-3C37E5AD72D3}" srcOrd="4" destOrd="0" parTransId="{B6E7A542-C62D-48E4-8F5B-990EC7411076}" sibTransId="{FEB5AC93-7F15-4E14-BF84-259732F0F5B5}"/>
    <dgm:cxn modelId="{EE495FA9-8585-4DED-BA93-9EEF79D83C52}" type="presOf" srcId="{8AF09265-53AA-4232-A811-C29000C8C436}" destId="{B2C6D4A7-2329-4362-9EB2-D4686D9A7FE1}" srcOrd="0" destOrd="0" presId="urn:microsoft.com/office/officeart/2005/8/layout/hList6"/>
    <dgm:cxn modelId="{D245E05B-3CD5-4FBC-9919-2F701E768768}" type="presOf" srcId="{51D3DC06-BA1C-43AE-8BA3-9389F6B57B12}" destId="{1A71CD7C-1FFB-4DDE-8B16-9924D3B42CA2}" srcOrd="0" destOrd="0" presId="urn:microsoft.com/office/officeart/2005/8/layout/hList6"/>
    <dgm:cxn modelId="{3FB03425-5690-409D-ABFB-CBBE2199DD33}" type="presOf" srcId="{6527CF0D-3A2C-4525-AAC3-FB3DF76ACB74}" destId="{B2C6D4A7-2329-4362-9EB2-D4686D9A7FE1}" srcOrd="0" destOrd="1" presId="urn:microsoft.com/office/officeart/2005/8/layout/hList6"/>
    <dgm:cxn modelId="{C5BBD73B-9E8B-4AAC-AAA7-35DE4F623389}" type="presOf" srcId="{B76FACEE-D730-468F-AE58-5014C4464916}" destId="{03971898-0C61-4D2E-AADB-C5243C5AD480}" srcOrd="0" destOrd="1" presId="urn:microsoft.com/office/officeart/2005/8/layout/hList6"/>
    <dgm:cxn modelId="{892E3375-A97E-4F32-AD35-9432772D0974}" srcId="{F96E3373-9FE5-4D35-9C3C-6277F984FFB9}" destId="{51D3DC06-BA1C-43AE-8BA3-9389F6B57B12}" srcOrd="1" destOrd="0" parTransId="{6C09F3FB-6324-417C-8D5A-B999E71949BC}" sibTransId="{C4B50FAF-0534-464F-9738-BFA4B9670B57}"/>
    <dgm:cxn modelId="{57301A2E-021D-43F5-BBFC-943778F1FCEA}" type="presOf" srcId="{36816CA4-F6D4-4F13-84F9-3C37E5AD72D3}" destId="{03971898-0C61-4D2E-AADB-C5243C5AD480}" srcOrd="0" destOrd="5" presId="urn:microsoft.com/office/officeart/2005/8/layout/hList6"/>
    <dgm:cxn modelId="{CD56CCA7-CCC8-4FD6-A3F0-AD44961BBAEA}" type="presOf" srcId="{721F0986-8A37-4B89-BAA2-C8ADB8991F5C}" destId="{03971898-0C61-4D2E-AADB-C5243C5AD480}" srcOrd="0" destOrd="0" presId="urn:microsoft.com/office/officeart/2005/8/layout/hList6"/>
    <dgm:cxn modelId="{E278EB31-9C78-47C4-8240-0AB64B5D5246}" srcId="{721F0986-8A37-4B89-BAA2-C8ADB8991F5C}" destId="{201F5AED-6D21-409F-B71F-5B9C88B55D0E}" srcOrd="3" destOrd="0" parTransId="{7F55DC95-4CA1-4D38-8179-904B15260591}" sibTransId="{0B38B6DB-FE24-424C-95A8-558B531DE035}"/>
    <dgm:cxn modelId="{B36C2610-B269-4BAE-BCB8-1A13894062A5}" srcId="{721F0986-8A37-4B89-BAA2-C8ADB8991F5C}" destId="{B76FACEE-D730-468F-AE58-5014C4464916}" srcOrd="0" destOrd="0" parTransId="{B43F604B-6BB3-4BEB-B84D-E3B5957EE576}" sibTransId="{881999F0-59B0-4374-BD74-71677553BC77}"/>
    <dgm:cxn modelId="{516A910F-79CA-4414-BB38-9E4A724F37DB}" srcId="{8AF09265-53AA-4232-A811-C29000C8C436}" destId="{ABC6F792-A8A9-4634-8F69-92962650D1DF}" srcOrd="1" destOrd="0" parTransId="{A0AE55A5-4D65-4B41-9312-9FBD9019BD57}" sibTransId="{BED82E14-8BCC-49FB-84C5-ACD56E50ED89}"/>
    <dgm:cxn modelId="{CA168836-F1F2-4A22-BB76-0A3B85033537}" type="presOf" srcId="{157D2FCB-9489-42DD-A5DB-244F2E5BD323}" destId="{03971898-0C61-4D2E-AADB-C5243C5AD480}" srcOrd="0" destOrd="2" presId="urn:microsoft.com/office/officeart/2005/8/layout/hList6"/>
    <dgm:cxn modelId="{FA565424-EF35-49CC-BC81-498254890D66}" srcId="{721F0986-8A37-4B89-BAA2-C8ADB8991F5C}" destId="{09FAF8AC-0ECE-4991-BA46-0D1AB531C6B4}" srcOrd="2" destOrd="0" parTransId="{02650B9C-4D43-4149-B948-F71FCF103B29}" sibTransId="{51539058-3C1B-4A77-AD1C-1F9FAD968FD4}"/>
    <dgm:cxn modelId="{9373F874-3796-459F-8218-7A76E29A7169}" type="presOf" srcId="{09FAF8AC-0ECE-4991-BA46-0D1AB531C6B4}" destId="{03971898-0C61-4D2E-AADB-C5243C5AD480}" srcOrd="0" destOrd="3" presId="urn:microsoft.com/office/officeart/2005/8/layout/hList6"/>
    <dgm:cxn modelId="{A6AF6E3E-D952-4331-9BC9-BDC04DEA7A09}" srcId="{8AF09265-53AA-4232-A811-C29000C8C436}" destId="{95AED39E-830D-4095-8385-531652C1ACCD}" srcOrd="2" destOrd="0" parTransId="{ACEA96AC-5110-4345-A436-1067360E3DA2}" sibTransId="{E8DC8348-7206-4313-919F-CE4BB6CCE5B6}"/>
    <dgm:cxn modelId="{21CF12C0-61D3-4ED2-851B-7EB9AB4056E0}" srcId="{51D3DC06-BA1C-43AE-8BA3-9389F6B57B12}" destId="{6A8D60E5-EE17-450C-8940-FC0E6AFBFCBD}" srcOrd="0" destOrd="0" parTransId="{7CB8DEAA-55DB-4C94-A2FC-D074E76FD6AA}" sibTransId="{02FD5C60-D310-4E88-AF77-621A82666FAB}"/>
    <dgm:cxn modelId="{5AE2612C-F0CD-423F-8216-70DCD281834B}" type="presOf" srcId="{ABC6F792-A8A9-4634-8F69-92962650D1DF}" destId="{B2C6D4A7-2329-4362-9EB2-D4686D9A7FE1}" srcOrd="0" destOrd="2" presId="urn:microsoft.com/office/officeart/2005/8/layout/hList6"/>
    <dgm:cxn modelId="{2AD5D74E-4437-4274-9B52-CDEE56DDF5FD}" srcId="{8AF09265-53AA-4232-A811-C29000C8C436}" destId="{6527CF0D-3A2C-4525-AAC3-FB3DF76ACB74}" srcOrd="0" destOrd="0" parTransId="{B60EA9B4-F839-4C81-BA4D-9690925694BF}" sibTransId="{3B549A92-5253-433E-B94F-8BDD98D832B5}"/>
    <dgm:cxn modelId="{AB83670A-74DD-4AFF-A6E8-8A68A521C991}" type="presOf" srcId="{201F5AED-6D21-409F-B71F-5B9C88B55D0E}" destId="{03971898-0C61-4D2E-AADB-C5243C5AD480}" srcOrd="0" destOrd="4" presId="urn:microsoft.com/office/officeart/2005/8/layout/hList6"/>
    <dgm:cxn modelId="{E3194C8D-4202-4456-9FDE-E5F56EDA1F9B}" srcId="{51D3DC06-BA1C-43AE-8BA3-9389F6B57B12}" destId="{2A13E967-7F47-4CF6-B9A0-47CFAFD7FAFC}" srcOrd="1" destOrd="0" parTransId="{79C91C45-EFEB-45A1-BA0E-ADD09CAFCDA2}" sibTransId="{5862229C-211E-41FF-BB3B-2D6A2875D724}"/>
    <dgm:cxn modelId="{CEFC5472-95DD-47BC-A357-EB265385B040}" srcId="{F96E3373-9FE5-4D35-9C3C-6277F984FFB9}" destId="{8AF09265-53AA-4232-A811-C29000C8C436}" srcOrd="0" destOrd="0" parTransId="{D6BC793C-3069-488D-B166-8D361E05F4D7}" sibTransId="{FB5C202B-0C21-4738-870D-1C7EBBF82AFE}"/>
    <dgm:cxn modelId="{E2D1DA46-9F94-450B-9FF2-9BCF121C1224}" srcId="{721F0986-8A37-4B89-BAA2-C8ADB8991F5C}" destId="{157D2FCB-9489-42DD-A5DB-244F2E5BD323}" srcOrd="1" destOrd="0" parTransId="{4A4BCF59-F152-4DFF-B235-C2CD197D1692}" sibTransId="{5AAA5FF7-9825-4462-A0CC-10CB8F112F81}"/>
    <dgm:cxn modelId="{B67DA9D7-9E4F-4B56-BC82-1C18B9EDED88}" type="presOf" srcId="{6A8D60E5-EE17-450C-8940-FC0E6AFBFCBD}" destId="{1A71CD7C-1FFB-4DDE-8B16-9924D3B42CA2}" srcOrd="0" destOrd="1" presId="urn:microsoft.com/office/officeart/2005/8/layout/hList6"/>
    <dgm:cxn modelId="{50E8B093-90AE-4A66-A182-27C861924DB2}" type="presOf" srcId="{95AED39E-830D-4095-8385-531652C1ACCD}" destId="{B2C6D4A7-2329-4362-9EB2-D4686D9A7FE1}" srcOrd="0" destOrd="3" presId="urn:microsoft.com/office/officeart/2005/8/layout/hList6"/>
    <dgm:cxn modelId="{871A8BB1-AE98-4883-BC30-7896E1C4B7AE}" type="presOf" srcId="{F96E3373-9FE5-4D35-9C3C-6277F984FFB9}" destId="{5789DAF8-E682-4182-8315-8AFFA1FB63BE}" srcOrd="0" destOrd="0" presId="urn:microsoft.com/office/officeart/2005/8/layout/hList6"/>
    <dgm:cxn modelId="{26D09342-33C8-4C38-8468-43155046370D}" type="presOf" srcId="{2A13E967-7F47-4CF6-B9A0-47CFAFD7FAFC}" destId="{1A71CD7C-1FFB-4DDE-8B16-9924D3B42CA2}" srcOrd="0" destOrd="2" presId="urn:microsoft.com/office/officeart/2005/8/layout/hList6"/>
    <dgm:cxn modelId="{DB8DE94D-AB3E-4FA3-8A5F-884EB6868AD7}" type="presParOf" srcId="{5789DAF8-E682-4182-8315-8AFFA1FB63BE}" destId="{B2C6D4A7-2329-4362-9EB2-D4686D9A7FE1}" srcOrd="0" destOrd="0" presId="urn:microsoft.com/office/officeart/2005/8/layout/hList6"/>
    <dgm:cxn modelId="{640BBB15-59BD-4E3D-8F93-91D7593551DE}" type="presParOf" srcId="{5789DAF8-E682-4182-8315-8AFFA1FB63BE}" destId="{64E06CDE-58A8-4327-AEC5-2E97C9CCB5D9}" srcOrd="1" destOrd="0" presId="urn:microsoft.com/office/officeart/2005/8/layout/hList6"/>
    <dgm:cxn modelId="{AA6C81F1-281B-4FDA-9CDC-4E318B768361}" type="presParOf" srcId="{5789DAF8-E682-4182-8315-8AFFA1FB63BE}" destId="{1A71CD7C-1FFB-4DDE-8B16-9924D3B42CA2}" srcOrd="2" destOrd="0" presId="urn:microsoft.com/office/officeart/2005/8/layout/hList6"/>
    <dgm:cxn modelId="{C854262C-8CA0-4FE2-9E13-5CD7D32CB30C}" type="presParOf" srcId="{5789DAF8-E682-4182-8315-8AFFA1FB63BE}" destId="{8588B074-F727-4771-A9FC-7D0F7B5A37EE}" srcOrd="3" destOrd="0" presId="urn:microsoft.com/office/officeart/2005/8/layout/hList6"/>
    <dgm:cxn modelId="{B29356F9-1619-4D6F-8445-14F1E6F3CF08}" type="presParOf" srcId="{5789DAF8-E682-4182-8315-8AFFA1FB63BE}" destId="{03971898-0C61-4D2E-AADB-C5243C5AD48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FAFF79-59F0-40ED-9E0B-56D8380D884B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B9B0756-3D82-4C6E-AC09-B9A6513AAF02}">
      <dgm:prSet phldrT="[Texto]"/>
      <dgm:spPr/>
      <dgm:t>
        <a:bodyPr/>
        <a:lstStyle/>
        <a:p>
          <a:r>
            <a:rPr lang="es-ES" dirty="0" smtClean="0"/>
            <a:t>Existe subocupación en relación con la capacidad productiva de la PYMES.</a:t>
          </a:r>
          <a:endParaRPr lang="es-EC" dirty="0"/>
        </a:p>
      </dgm:t>
    </dgm:pt>
    <dgm:pt modelId="{BE3AFA33-F6F1-44BC-B672-F82E56DA8777}" type="parTrans" cxnId="{F5285D06-7B0D-411F-BB49-8085C51CB5DD}">
      <dgm:prSet/>
      <dgm:spPr/>
      <dgm:t>
        <a:bodyPr/>
        <a:lstStyle/>
        <a:p>
          <a:endParaRPr lang="es-EC"/>
        </a:p>
      </dgm:t>
    </dgm:pt>
    <dgm:pt modelId="{54481375-630F-4BF1-A727-7C05CF9C2F9C}" type="sibTrans" cxnId="{F5285D06-7B0D-411F-BB49-8085C51CB5DD}">
      <dgm:prSet/>
      <dgm:spPr/>
      <dgm:t>
        <a:bodyPr/>
        <a:lstStyle/>
        <a:p>
          <a:endParaRPr lang="es-EC"/>
        </a:p>
      </dgm:t>
    </dgm:pt>
    <dgm:pt modelId="{E7DEC366-9F4D-47D1-8768-C2F4BF49AA45}">
      <dgm:prSet phldrT="[Texto]"/>
      <dgm:spPr/>
      <dgm:t>
        <a:bodyPr/>
        <a:lstStyle/>
        <a:p>
          <a:r>
            <a:rPr lang="es-ES" dirty="0" smtClean="0"/>
            <a:t>En promedio tienden a trabajar 5 días a la semana, con una jornada de 8 horas diarias.</a:t>
          </a:r>
          <a:endParaRPr lang="es-EC" dirty="0"/>
        </a:p>
      </dgm:t>
    </dgm:pt>
    <dgm:pt modelId="{ADFA73E7-5255-4714-BF2B-1E78AEC5E67E}" type="parTrans" cxnId="{45AD0DD3-65DC-446A-BA7D-1F3AFAAA9886}">
      <dgm:prSet/>
      <dgm:spPr/>
      <dgm:t>
        <a:bodyPr/>
        <a:lstStyle/>
        <a:p>
          <a:endParaRPr lang="es-EC"/>
        </a:p>
      </dgm:t>
    </dgm:pt>
    <dgm:pt modelId="{C04A827C-DF0A-4037-A8F1-EA786B530053}" type="sibTrans" cxnId="{45AD0DD3-65DC-446A-BA7D-1F3AFAAA9886}">
      <dgm:prSet/>
      <dgm:spPr/>
      <dgm:t>
        <a:bodyPr/>
        <a:lstStyle/>
        <a:p>
          <a:endParaRPr lang="es-EC"/>
        </a:p>
      </dgm:t>
    </dgm:pt>
    <dgm:pt modelId="{95274B21-B940-4E17-B97B-26FAA4620D4E}">
      <dgm:prSet phldrT="[Texto]"/>
      <dgm:spPr/>
      <dgm:t>
        <a:bodyPr/>
        <a:lstStyle/>
        <a:p>
          <a:r>
            <a:rPr lang="es-EC" dirty="0" smtClean="0"/>
            <a:t>De las PYMES en estudio, se puedo determinar un 20% de la capacidad instalada sin ser utilizada.</a:t>
          </a:r>
          <a:endParaRPr lang="es-EC" dirty="0"/>
        </a:p>
      </dgm:t>
    </dgm:pt>
    <dgm:pt modelId="{1FB44896-1137-4CA7-8AD6-E2BD8AB9CA6E}" type="parTrans" cxnId="{AF924769-986D-4511-AD78-4ACA27670EBE}">
      <dgm:prSet/>
      <dgm:spPr/>
      <dgm:t>
        <a:bodyPr/>
        <a:lstStyle/>
        <a:p>
          <a:endParaRPr lang="es-EC"/>
        </a:p>
      </dgm:t>
    </dgm:pt>
    <dgm:pt modelId="{736ACCA5-E1E5-41E7-9056-A0ACC1E94CE7}" type="sibTrans" cxnId="{AF924769-986D-4511-AD78-4ACA27670EBE}">
      <dgm:prSet/>
      <dgm:spPr/>
      <dgm:t>
        <a:bodyPr/>
        <a:lstStyle/>
        <a:p>
          <a:endParaRPr lang="es-EC"/>
        </a:p>
      </dgm:t>
    </dgm:pt>
    <dgm:pt modelId="{595CEAF2-A797-4FE2-BC7C-9D3D4975B51B}">
      <dgm:prSet phldrT="[Texto]"/>
      <dgm:spPr/>
      <dgm:t>
        <a:bodyPr/>
        <a:lstStyle/>
        <a:p>
          <a:r>
            <a:rPr lang="es-ES" dirty="0" smtClean="0"/>
            <a:t>Maximización en el uso de la capacidad productiva contribuir al proceso de transformación de la estructura de la matriz productiva nacional.</a:t>
          </a:r>
          <a:endParaRPr lang="es-EC" dirty="0"/>
        </a:p>
      </dgm:t>
    </dgm:pt>
    <dgm:pt modelId="{59B26FA8-94FC-4691-B7C0-2D750BA67E27}" type="parTrans" cxnId="{5BA69635-E928-43EF-AA1C-BA7F727512AB}">
      <dgm:prSet/>
      <dgm:spPr/>
      <dgm:t>
        <a:bodyPr/>
        <a:lstStyle/>
        <a:p>
          <a:endParaRPr lang="es-EC"/>
        </a:p>
      </dgm:t>
    </dgm:pt>
    <dgm:pt modelId="{3AC4338D-719D-47D2-94C7-19AD0DE49CCF}" type="sibTrans" cxnId="{5BA69635-E928-43EF-AA1C-BA7F727512AB}">
      <dgm:prSet/>
      <dgm:spPr/>
      <dgm:t>
        <a:bodyPr/>
        <a:lstStyle/>
        <a:p>
          <a:endParaRPr lang="es-EC"/>
        </a:p>
      </dgm:t>
    </dgm:pt>
    <dgm:pt modelId="{1E2E3B40-3920-48FA-8A00-95B0E6454162}">
      <dgm:prSet phldrT="[Texto]"/>
      <dgm:spPr/>
      <dgm:t>
        <a:bodyPr/>
        <a:lstStyle/>
        <a:p>
          <a:r>
            <a:rPr lang="es-ES" dirty="0" smtClean="0"/>
            <a:t>Sustitución inteligente de productos importados.</a:t>
          </a:r>
        </a:p>
        <a:p>
          <a:r>
            <a:rPr lang="es-ES" dirty="0" smtClean="0"/>
            <a:t>Producción destinada a la exportación.</a:t>
          </a:r>
          <a:endParaRPr lang="es-EC" dirty="0"/>
        </a:p>
      </dgm:t>
    </dgm:pt>
    <dgm:pt modelId="{64782FEF-5B3E-4A10-933F-A51D87DA142C}" type="parTrans" cxnId="{29EE8E56-1AA1-4C4C-84C2-352336C2FEF1}">
      <dgm:prSet/>
      <dgm:spPr/>
      <dgm:t>
        <a:bodyPr/>
        <a:lstStyle/>
        <a:p>
          <a:endParaRPr lang="es-EC"/>
        </a:p>
      </dgm:t>
    </dgm:pt>
    <dgm:pt modelId="{C074E7C7-FC99-4A56-A6AA-34F58B319F7D}" type="sibTrans" cxnId="{29EE8E56-1AA1-4C4C-84C2-352336C2FEF1}">
      <dgm:prSet/>
      <dgm:spPr/>
      <dgm:t>
        <a:bodyPr/>
        <a:lstStyle/>
        <a:p>
          <a:endParaRPr lang="es-EC"/>
        </a:p>
      </dgm:t>
    </dgm:pt>
    <dgm:pt modelId="{D3A95C63-6E76-4C9F-8F10-39F91A7B3820}" type="pres">
      <dgm:prSet presAssocID="{4EFAFF79-59F0-40ED-9E0B-56D8380D88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416B95-D30A-4A82-B65B-A44EB0CDCEF9}" type="pres">
      <dgm:prSet presAssocID="{3B9B0756-3D82-4C6E-AC09-B9A6513AAF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8A7DB7-4C03-480A-AC25-5DDC27FD4E7E}" type="pres">
      <dgm:prSet presAssocID="{54481375-630F-4BF1-A727-7C05CF9C2F9C}" presName="sibTrans" presStyleLbl="sibTrans1D1" presStyleIdx="0" presStyleCnt="4"/>
      <dgm:spPr/>
      <dgm:t>
        <a:bodyPr/>
        <a:lstStyle/>
        <a:p>
          <a:endParaRPr lang="es-ES"/>
        </a:p>
      </dgm:t>
    </dgm:pt>
    <dgm:pt modelId="{25E0615F-8859-4FAC-9F51-BF6470075069}" type="pres">
      <dgm:prSet presAssocID="{54481375-630F-4BF1-A727-7C05CF9C2F9C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13D0CD25-415A-4A1C-AB4D-0151CB074EC6}" type="pres">
      <dgm:prSet presAssocID="{E7DEC366-9F4D-47D1-8768-C2F4BF49AA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A711C-87B4-4FAD-99FD-364AEB70E554}" type="pres">
      <dgm:prSet presAssocID="{C04A827C-DF0A-4037-A8F1-EA786B530053}" presName="sibTrans" presStyleLbl="sibTrans1D1" presStyleIdx="1" presStyleCnt="4"/>
      <dgm:spPr/>
      <dgm:t>
        <a:bodyPr/>
        <a:lstStyle/>
        <a:p>
          <a:endParaRPr lang="es-ES"/>
        </a:p>
      </dgm:t>
    </dgm:pt>
    <dgm:pt modelId="{2F04BB4C-73B7-4ADE-806E-EB943DEFB834}" type="pres">
      <dgm:prSet presAssocID="{C04A827C-DF0A-4037-A8F1-EA786B530053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B496BDC9-A7BE-487E-B685-3734549493BA}" type="pres">
      <dgm:prSet presAssocID="{95274B21-B940-4E17-B97B-26FAA4620D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288A3A-5718-4588-B309-6DEDB4471436}" type="pres">
      <dgm:prSet presAssocID="{736ACCA5-E1E5-41E7-9056-A0ACC1E94CE7}" presName="sibTrans" presStyleLbl="sibTrans1D1" presStyleIdx="2" presStyleCnt="4"/>
      <dgm:spPr/>
      <dgm:t>
        <a:bodyPr/>
        <a:lstStyle/>
        <a:p>
          <a:endParaRPr lang="es-ES"/>
        </a:p>
      </dgm:t>
    </dgm:pt>
    <dgm:pt modelId="{F96722B4-9C1F-41F6-9DBF-053FAB22314F}" type="pres">
      <dgm:prSet presAssocID="{736ACCA5-E1E5-41E7-9056-A0ACC1E94CE7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805501EF-D626-4744-8D13-C582BA70655A}" type="pres">
      <dgm:prSet presAssocID="{595CEAF2-A797-4FE2-BC7C-9D3D4975B5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D216AE-E92E-4544-8469-01F5CD90DDCA}" type="pres">
      <dgm:prSet presAssocID="{3AC4338D-719D-47D2-94C7-19AD0DE49CCF}" presName="sibTrans" presStyleLbl="sibTrans1D1" presStyleIdx="3" presStyleCnt="4"/>
      <dgm:spPr/>
      <dgm:t>
        <a:bodyPr/>
        <a:lstStyle/>
        <a:p>
          <a:endParaRPr lang="es-ES"/>
        </a:p>
      </dgm:t>
    </dgm:pt>
    <dgm:pt modelId="{2DA5B5B8-A3D9-40D2-A7A3-41F846482192}" type="pres">
      <dgm:prSet presAssocID="{3AC4338D-719D-47D2-94C7-19AD0DE49CCF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374A8A53-3674-414A-86DE-8CF10CFABBD8}" type="pres">
      <dgm:prSet presAssocID="{1E2E3B40-3920-48FA-8A00-95B0E645416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AD0DD3-65DC-446A-BA7D-1F3AFAAA9886}" srcId="{4EFAFF79-59F0-40ED-9E0B-56D8380D884B}" destId="{E7DEC366-9F4D-47D1-8768-C2F4BF49AA45}" srcOrd="1" destOrd="0" parTransId="{ADFA73E7-5255-4714-BF2B-1E78AEC5E67E}" sibTransId="{C04A827C-DF0A-4037-A8F1-EA786B530053}"/>
    <dgm:cxn modelId="{5662A39D-5F0C-4DA1-924F-01EAF00EE42D}" type="presOf" srcId="{3B9B0756-3D82-4C6E-AC09-B9A6513AAF02}" destId="{67416B95-D30A-4A82-B65B-A44EB0CDCEF9}" srcOrd="0" destOrd="0" presId="urn:microsoft.com/office/officeart/2005/8/layout/bProcess3"/>
    <dgm:cxn modelId="{E5B65D21-1212-44FB-AAC9-DC7401841619}" type="presOf" srcId="{95274B21-B940-4E17-B97B-26FAA4620D4E}" destId="{B496BDC9-A7BE-487E-B685-3734549493BA}" srcOrd="0" destOrd="0" presId="urn:microsoft.com/office/officeart/2005/8/layout/bProcess3"/>
    <dgm:cxn modelId="{BFDD7793-DAA1-4BD2-9F56-E9EDF1BB49D0}" type="presOf" srcId="{C04A827C-DF0A-4037-A8F1-EA786B530053}" destId="{8F5A711C-87B4-4FAD-99FD-364AEB70E554}" srcOrd="0" destOrd="0" presId="urn:microsoft.com/office/officeart/2005/8/layout/bProcess3"/>
    <dgm:cxn modelId="{460D50C6-693A-47FC-9DAC-0112AC179963}" type="presOf" srcId="{3AC4338D-719D-47D2-94C7-19AD0DE49CCF}" destId="{2DD216AE-E92E-4544-8469-01F5CD90DDCA}" srcOrd="0" destOrd="0" presId="urn:microsoft.com/office/officeart/2005/8/layout/bProcess3"/>
    <dgm:cxn modelId="{11D3F150-9C80-4352-8ED9-3F7A3A615508}" type="presOf" srcId="{736ACCA5-E1E5-41E7-9056-A0ACC1E94CE7}" destId="{9A288A3A-5718-4588-B309-6DEDB4471436}" srcOrd="0" destOrd="0" presId="urn:microsoft.com/office/officeart/2005/8/layout/bProcess3"/>
    <dgm:cxn modelId="{29EE8E56-1AA1-4C4C-84C2-352336C2FEF1}" srcId="{4EFAFF79-59F0-40ED-9E0B-56D8380D884B}" destId="{1E2E3B40-3920-48FA-8A00-95B0E6454162}" srcOrd="4" destOrd="0" parTransId="{64782FEF-5B3E-4A10-933F-A51D87DA142C}" sibTransId="{C074E7C7-FC99-4A56-A6AA-34F58B319F7D}"/>
    <dgm:cxn modelId="{3BD380DC-90C5-40DC-BE2A-CD186041965C}" type="presOf" srcId="{595CEAF2-A797-4FE2-BC7C-9D3D4975B51B}" destId="{805501EF-D626-4744-8D13-C582BA70655A}" srcOrd="0" destOrd="0" presId="urn:microsoft.com/office/officeart/2005/8/layout/bProcess3"/>
    <dgm:cxn modelId="{5C849DC7-9AB7-4528-90DD-66D03B5CB6F8}" type="presOf" srcId="{54481375-630F-4BF1-A727-7C05CF9C2F9C}" destId="{25E0615F-8859-4FAC-9F51-BF6470075069}" srcOrd="1" destOrd="0" presId="urn:microsoft.com/office/officeart/2005/8/layout/bProcess3"/>
    <dgm:cxn modelId="{98D1A841-7431-4151-9F94-5E299CD7BC15}" type="presOf" srcId="{3AC4338D-719D-47D2-94C7-19AD0DE49CCF}" destId="{2DA5B5B8-A3D9-40D2-A7A3-41F846482192}" srcOrd="1" destOrd="0" presId="urn:microsoft.com/office/officeart/2005/8/layout/bProcess3"/>
    <dgm:cxn modelId="{F5285D06-7B0D-411F-BB49-8085C51CB5DD}" srcId="{4EFAFF79-59F0-40ED-9E0B-56D8380D884B}" destId="{3B9B0756-3D82-4C6E-AC09-B9A6513AAF02}" srcOrd="0" destOrd="0" parTransId="{BE3AFA33-F6F1-44BC-B672-F82E56DA8777}" sibTransId="{54481375-630F-4BF1-A727-7C05CF9C2F9C}"/>
    <dgm:cxn modelId="{5BA69635-E928-43EF-AA1C-BA7F727512AB}" srcId="{4EFAFF79-59F0-40ED-9E0B-56D8380D884B}" destId="{595CEAF2-A797-4FE2-BC7C-9D3D4975B51B}" srcOrd="3" destOrd="0" parTransId="{59B26FA8-94FC-4691-B7C0-2D750BA67E27}" sibTransId="{3AC4338D-719D-47D2-94C7-19AD0DE49CCF}"/>
    <dgm:cxn modelId="{1683EFC3-7CD6-4ECA-B5D4-3466A7D01CB3}" type="presOf" srcId="{C04A827C-DF0A-4037-A8F1-EA786B530053}" destId="{2F04BB4C-73B7-4ADE-806E-EB943DEFB834}" srcOrd="1" destOrd="0" presId="urn:microsoft.com/office/officeart/2005/8/layout/bProcess3"/>
    <dgm:cxn modelId="{272F2732-939F-499D-A124-9F6AFB98106C}" type="presOf" srcId="{1E2E3B40-3920-48FA-8A00-95B0E6454162}" destId="{374A8A53-3674-414A-86DE-8CF10CFABBD8}" srcOrd="0" destOrd="0" presId="urn:microsoft.com/office/officeart/2005/8/layout/bProcess3"/>
    <dgm:cxn modelId="{7B320502-2ED8-4C42-B435-887301A5B30E}" type="presOf" srcId="{E7DEC366-9F4D-47D1-8768-C2F4BF49AA45}" destId="{13D0CD25-415A-4A1C-AB4D-0151CB074EC6}" srcOrd="0" destOrd="0" presId="urn:microsoft.com/office/officeart/2005/8/layout/bProcess3"/>
    <dgm:cxn modelId="{F0ABA520-EAD6-436A-8009-B768458689BD}" type="presOf" srcId="{736ACCA5-E1E5-41E7-9056-A0ACC1E94CE7}" destId="{F96722B4-9C1F-41F6-9DBF-053FAB22314F}" srcOrd="1" destOrd="0" presId="urn:microsoft.com/office/officeart/2005/8/layout/bProcess3"/>
    <dgm:cxn modelId="{146D5F89-95E3-4046-B1CB-DE9BB13EFD41}" type="presOf" srcId="{54481375-630F-4BF1-A727-7C05CF9C2F9C}" destId="{A08A7DB7-4C03-480A-AC25-5DDC27FD4E7E}" srcOrd="0" destOrd="0" presId="urn:microsoft.com/office/officeart/2005/8/layout/bProcess3"/>
    <dgm:cxn modelId="{FD0CC38D-2FEB-4E72-B522-5B55C01354BF}" type="presOf" srcId="{4EFAFF79-59F0-40ED-9E0B-56D8380D884B}" destId="{D3A95C63-6E76-4C9F-8F10-39F91A7B3820}" srcOrd="0" destOrd="0" presId="urn:microsoft.com/office/officeart/2005/8/layout/bProcess3"/>
    <dgm:cxn modelId="{AF924769-986D-4511-AD78-4ACA27670EBE}" srcId="{4EFAFF79-59F0-40ED-9E0B-56D8380D884B}" destId="{95274B21-B940-4E17-B97B-26FAA4620D4E}" srcOrd="2" destOrd="0" parTransId="{1FB44896-1137-4CA7-8AD6-E2BD8AB9CA6E}" sibTransId="{736ACCA5-E1E5-41E7-9056-A0ACC1E94CE7}"/>
    <dgm:cxn modelId="{1827AA49-705C-48BB-A063-1EA37D8DAD25}" type="presParOf" srcId="{D3A95C63-6E76-4C9F-8F10-39F91A7B3820}" destId="{67416B95-D30A-4A82-B65B-A44EB0CDCEF9}" srcOrd="0" destOrd="0" presId="urn:microsoft.com/office/officeart/2005/8/layout/bProcess3"/>
    <dgm:cxn modelId="{BA20C486-1914-472B-8BA5-210DA3FA21D4}" type="presParOf" srcId="{D3A95C63-6E76-4C9F-8F10-39F91A7B3820}" destId="{A08A7DB7-4C03-480A-AC25-5DDC27FD4E7E}" srcOrd="1" destOrd="0" presId="urn:microsoft.com/office/officeart/2005/8/layout/bProcess3"/>
    <dgm:cxn modelId="{07973181-1BC9-46EB-9D8E-340F7399E820}" type="presParOf" srcId="{A08A7DB7-4C03-480A-AC25-5DDC27FD4E7E}" destId="{25E0615F-8859-4FAC-9F51-BF6470075069}" srcOrd="0" destOrd="0" presId="urn:microsoft.com/office/officeart/2005/8/layout/bProcess3"/>
    <dgm:cxn modelId="{A4953D1A-B43A-4608-8692-109547B41E3E}" type="presParOf" srcId="{D3A95C63-6E76-4C9F-8F10-39F91A7B3820}" destId="{13D0CD25-415A-4A1C-AB4D-0151CB074EC6}" srcOrd="2" destOrd="0" presId="urn:microsoft.com/office/officeart/2005/8/layout/bProcess3"/>
    <dgm:cxn modelId="{A12BD4DD-9AC2-410D-B618-5E1CC0392352}" type="presParOf" srcId="{D3A95C63-6E76-4C9F-8F10-39F91A7B3820}" destId="{8F5A711C-87B4-4FAD-99FD-364AEB70E554}" srcOrd="3" destOrd="0" presId="urn:microsoft.com/office/officeart/2005/8/layout/bProcess3"/>
    <dgm:cxn modelId="{F78A87AB-696C-4BC4-8FC8-9DCFD644AD29}" type="presParOf" srcId="{8F5A711C-87B4-4FAD-99FD-364AEB70E554}" destId="{2F04BB4C-73B7-4ADE-806E-EB943DEFB834}" srcOrd="0" destOrd="0" presId="urn:microsoft.com/office/officeart/2005/8/layout/bProcess3"/>
    <dgm:cxn modelId="{1357EA6C-6C75-4F63-BF3B-35ED492CF3E4}" type="presParOf" srcId="{D3A95C63-6E76-4C9F-8F10-39F91A7B3820}" destId="{B496BDC9-A7BE-487E-B685-3734549493BA}" srcOrd="4" destOrd="0" presId="urn:microsoft.com/office/officeart/2005/8/layout/bProcess3"/>
    <dgm:cxn modelId="{B71E6303-97BF-4693-8D87-51B7F858029C}" type="presParOf" srcId="{D3A95C63-6E76-4C9F-8F10-39F91A7B3820}" destId="{9A288A3A-5718-4588-B309-6DEDB4471436}" srcOrd="5" destOrd="0" presId="urn:microsoft.com/office/officeart/2005/8/layout/bProcess3"/>
    <dgm:cxn modelId="{A6D609D5-D0B5-4E8B-8EC2-6BDDA4BFF215}" type="presParOf" srcId="{9A288A3A-5718-4588-B309-6DEDB4471436}" destId="{F96722B4-9C1F-41F6-9DBF-053FAB22314F}" srcOrd="0" destOrd="0" presId="urn:microsoft.com/office/officeart/2005/8/layout/bProcess3"/>
    <dgm:cxn modelId="{9B57ED38-0B84-4738-B2D2-0A027C7C2CFE}" type="presParOf" srcId="{D3A95C63-6E76-4C9F-8F10-39F91A7B3820}" destId="{805501EF-D626-4744-8D13-C582BA70655A}" srcOrd="6" destOrd="0" presId="urn:microsoft.com/office/officeart/2005/8/layout/bProcess3"/>
    <dgm:cxn modelId="{9EED49A5-F7A8-423B-8BB8-7515FFE3299F}" type="presParOf" srcId="{D3A95C63-6E76-4C9F-8F10-39F91A7B3820}" destId="{2DD216AE-E92E-4544-8469-01F5CD90DDCA}" srcOrd="7" destOrd="0" presId="urn:microsoft.com/office/officeart/2005/8/layout/bProcess3"/>
    <dgm:cxn modelId="{CF1A6FFE-6290-48ED-A062-F606A3E10179}" type="presParOf" srcId="{2DD216AE-E92E-4544-8469-01F5CD90DDCA}" destId="{2DA5B5B8-A3D9-40D2-A7A3-41F846482192}" srcOrd="0" destOrd="0" presId="urn:microsoft.com/office/officeart/2005/8/layout/bProcess3"/>
    <dgm:cxn modelId="{8DB8C4A1-C3A8-4467-AB0C-2760F5BEA42C}" type="presParOf" srcId="{D3A95C63-6E76-4C9F-8F10-39F91A7B3820}" destId="{374A8A53-3674-414A-86DE-8CF10CFABBD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885BED3-1A12-457D-ABAD-186ACCB831D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0417BBE-02ED-4765-95AF-41AA31E6A9DD}">
      <dgm:prSet phldrT="[Texto]"/>
      <dgm:spPr/>
      <dgm:t>
        <a:bodyPr/>
        <a:lstStyle/>
        <a:p>
          <a:pPr algn="just"/>
          <a:r>
            <a:rPr lang="es-ES" dirty="0" smtClean="0"/>
            <a:t>Acuerdos comerciales MERCOSUR, CAN y ALADI; mercados opcionales en razón de su tamaño y exigencias.</a:t>
          </a:r>
          <a:endParaRPr lang="es-EC" dirty="0"/>
        </a:p>
      </dgm:t>
    </dgm:pt>
    <dgm:pt modelId="{6648129D-E9F6-4455-885D-847117757FF9}" type="parTrans" cxnId="{90CD4665-C7C6-42E1-BA8F-D066BF6AF217}">
      <dgm:prSet/>
      <dgm:spPr/>
      <dgm:t>
        <a:bodyPr/>
        <a:lstStyle/>
        <a:p>
          <a:endParaRPr lang="es-EC"/>
        </a:p>
      </dgm:t>
    </dgm:pt>
    <dgm:pt modelId="{AE5AF145-3664-4D77-A376-A750358D7B28}" type="sibTrans" cxnId="{90CD4665-C7C6-42E1-BA8F-D066BF6AF217}">
      <dgm:prSet/>
      <dgm:spPr/>
      <dgm:t>
        <a:bodyPr/>
        <a:lstStyle/>
        <a:p>
          <a:endParaRPr lang="es-EC"/>
        </a:p>
      </dgm:t>
    </dgm:pt>
    <dgm:pt modelId="{A0E5EE05-02E4-4919-8FEA-28791298C9DC}">
      <dgm:prSet phldrT="[Texto]"/>
      <dgm:spPr/>
      <dgm:t>
        <a:bodyPr/>
        <a:lstStyle/>
        <a:p>
          <a:pPr algn="just"/>
          <a:r>
            <a:rPr lang="es-ES" dirty="0" smtClean="0"/>
            <a:t>Ecuador mantiene porcentajes de liberación desde el 70% al 100% con los países de la Región.</a:t>
          </a:r>
          <a:endParaRPr lang="es-EC" dirty="0"/>
        </a:p>
      </dgm:t>
    </dgm:pt>
    <dgm:pt modelId="{CBFB0938-2078-4D74-8A8F-08BE583A5E7C}" type="parTrans" cxnId="{CEF63096-64BF-4C70-ABC2-1B4BF7B73B84}">
      <dgm:prSet/>
      <dgm:spPr/>
      <dgm:t>
        <a:bodyPr/>
        <a:lstStyle/>
        <a:p>
          <a:endParaRPr lang="es-EC"/>
        </a:p>
      </dgm:t>
    </dgm:pt>
    <dgm:pt modelId="{D2E8473E-0FE1-4C25-85D8-D1C8E8AF274C}" type="sibTrans" cxnId="{CEF63096-64BF-4C70-ABC2-1B4BF7B73B84}">
      <dgm:prSet/>
      <dgm:spPr/>
      <dgm:t>
        <a:bodyPr/>
        <a:lstStyle/>
        <a:p>
          <a:endParaRPr lang="es-EC"/>
        </a:p>
      </dgm:t>
    </dgm:pt>
    <dgm:pt modelId="{DF9703E5-AA7C-4A36-80B1-A4B146A5785A}">
      <dgm:prSet phldrT="[Texto]"/>
      <dgm:spPr/>
      <dgm:t>
        <a:bodyPr/>
        <a:lstStyle/>
        <a:p>
          <a:pPr algn="just"/>
          <a:r>
            <a:rPr lang="es-ES" dirty="0" smtClean="0"/>
            <a:t>Estos mercados son más pequeños en términos de demanda; por lo que, las PYMES pueden cumplir con montos mínimos de exportación en relación con su nivel de productividad.</a:t>
          </a:r>
          <a:endParaRPr lang="es-EC" dirty="0"/>
        </a:p>
      </dgm:t>
    </dgm:pt>
    <dgm:pt modelId="{AAD215E7-22B5-48BF-A349-125303992DBD}" type="parTrans" cxnId="{A7C6DED1-4DE1-40EC-958B-FD43041D07C2}">
      <dgm:prSet/>
      <dgm:spPr/>
      <dgm:t>
        <a:bodyPr/>
        <a:lstStyle/>
        <a:p>
          <a:endParaRPr lang="es-EC"/>
        </a:p>
      </dgm:t>
    </dgm:pt>
    <dgm:pt modelId="{F1AF0935-5B05-47B4-B633-CBBCD64A1369}" type="sibTrans" cxnId="{A7C6DED1-4DE1-40EC-958B-FD43041D07C2}">
      <dgm:prSet/>
      <dgm:spPr/>
      <dgm:t>
        <a:bodyPr/>
        <a:lstStyle/>
        <a:p>
          <a:endParaRPr lang="es-EC"/>
        </a:p>
      </dgm:t>
    </dgm:pt>
    <dgm:pt modelId="{975B44FE-21BF-4DFA-8BED-97ADC860D767}" type="pres">
      <dgm:prSet presAssocID="{2885BED3-1A12-457D-ABAD-186ACCB831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7182D6-4937-47BE-AE24-4FF68493DACA}" type="pres">
      <dgm:prSet presAssocID="{2885BED3-1A12-457D-ABAD-186ACCB831D7}" presName="dummyMaxCanvas" presStyleCnt="0">
        <dgm:presLayoutVars/>
      </dgm:prSet>
      <dgm:spPr/>
    </dgm:pt>
    <dgm:pt modelId="{56BDD5BB-798C-4569-BE6E-5F9B35908C1E}" type="pres">
      <dgm:prSet presAssocID="{2885BED3-1A12-457D-ABAD-186ACCB831D7}" presName="ThreeNodes_1" presStyleLbl="node1" presStyleIdx="0" presStyleCnt="3" custLinFactNeighborX="-9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7CF13-35F6-4355-8370-6F3361EED690}" type="pres">
      <dgm:prSet presAssocID="{2885BED3-1A12-457D-ABAD-186ACCB831D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769EDF-6EBC-4781-BA5D-067B6D51AB7C}" type="pres">
      <dgm:prSet presAssocID="{2885BED3-1A12-457D-ABAD-186ACCB831D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16EE8-8818-4E30-BB33-5C7E8AA38010}" type="pres">
      <dgm:prSet presAssocID="{2885BED3-1A12-457D-ABAD-186ACCB831D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88B75-D6D0-477B-B3F2-516488CE1BBC}" type="pres">
      <dgm:prSet presAssocID="{2885BED3-1A12-457D-ABAD-186ACCB831D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1155C-4C87-4B29-8491-55424070BE17}" type="pres">
      <dgm:prSet presAssocID="{2885BED3-1A12-457D-ABAD-186ACCB831D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472DA7-AB05-4433-A744-69FB809BB556}" type="pres">
      <dgm:prSet presAssocID="{2885BED3-1A12-457D-ABAD-186ACCB831D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2131B-628C-4186-8640-A355A621A222}" type="pres">
      <dgm:prSet presAssocID="{2885BED3-1A12-457D-ABAD-186ACCB831D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3EDFB4-BBD2-4668-A5E3-27FA095C900B}" type="presOf" srcId="{80417BBE-02ED-4765-95AF-41AA31E6A9DD}" destId="{9C71155C-4C87-4B29-8491-55424070BE17}" srcOrd="1" destOrd="0" presId="urn:microsoft.com/office/officeart/2005/8/layout/vProcess5"/>
    <dgm:cxn modelId="{DCC6798E-FBD6-41B6-878F-CEFED3E29686}" type="presOf" srcId="{2885BED3-1A12-457D-ABAD-186ACCB831D7}" destId="{975B44FE-21BF-4DFA-8BED-97ADC860D767}" srcOrd="0" destOrd="0" presId="urn:microsoft.com/office/officeart/2005/8/layout/vProcess5"/>
    <dgm:cxn modelId="{90CD4665-C7C6-42E1-BA8F-D066BF6AF217}" srcId="{2885BED3-1A12-457D-ABAD-186ACCB831D7}" destId="{80417BBE-02ED-4765-95AF-41AA31E6A9DD}" srcOrd="0" destOrd="0" parTransId="{6648129D-E9F6-4455-885D-847117757FF9}" sibTransId="{AE5AF145-3664-4D77-A376-A750358D7B28}"/>
    <dgm:cxn modelId="{3981D1F8-AD6D-4920-A534-3C1A9274C71E}" type="presOf" srcId="{80417BBE-02ED-4765-95AF-41AA31E6A9DD}" destId="{56BDD5BB-798C-4569-BE6E-5F9B35908C1E}" srcOrd="0" destOrd="0" presId="urn:microsoft.com/office/officeart/2005/8/layout/vProcess5"/>
    <dgm:cxn modelId="{E2216811-F9B6-469C-B8FF-961C987410F8}" type="presOf" srcId="{AE5AF145-3664-4D77-A376-A750358D7B28}" destId="{1C416EE8-8818-4E30-BB33-5C7E8AA38010}" srcOrd="0" destOrd="0" presId="urn:microsoft.com/office/officeart/2005/8/layout/vProcess5"/>
    <dgm:cxn modelId="{9C628953-64AE-4C8B-A5E6-BDF509EFAD32}" type="presOf" srcId="{A0E5EE05-02E4-4919-8FEA-28791298C9DC}" destId="{18472DA7-AB05-4433-A744-69FB809BB556}" srcOrd="1" destOrd="0" presId="urn:microsoft.com/office/officeart/2005/8/layout/vProcess5"/>
    <dgm:cxn modelId="{83D38F2E-533A-4335-9417-CC12F17445EA}" type="presOf" srcId="{D2E8473E-0FE1-4C25-85D8-D1C8E8AF274C}" destId="{CB488B75-D6D0-477B-B3F2-516488CE1BBC}" srcOrd="0" destOrd="0" presId="urn:microsoft.com/office/officeart/2005/8/layout/vProcess5"/>
    <dgm:cxn modelId="{12300F8F-F9C4-4071-A110-93EDAF76A756}" type="presOf" srcId="{DF9703E5-AA7C-4A36-80B1-A4B146A5785A}" destId="{C282131B-628C-4186-8640-A355A621A222}" srcOrd="1" destOrd="0" presId="urn:microsoft.com/office/officeart/2005/8/layout/vProcess5"/>
    <dgm:cxn modelId="{CEF63096-64BF-4C70-ABC2-1B4BF7B73B84}" srcId="{2885BED3-1A12-457D-ABAD-186ACCB831D7}" destId="{A0E5EE05-02E4-4919-8FEA-28791298C9DC}" srcOrd="1" destOrd="0" parTransId="{CBFB0938-2078-4D74-8A8F-08BE583A5E7C}" sibTransId="{D2E8473E-0FE1-4C25-85D8-D1C8E8AF274C}"/>
    <dgm:cxn modelId="{C512A290-1EFD-4273-A17A-3C5D9B0B413E}" type="presOf" srcId="{DF9703E5-AA7C-4A36-80B1-A4B146A5785A}" destId="{C8769EDF-6EBC-4781-BA5D-067B6D51AB7C}" srcOrd="0" destOrd="0" presId="urn:microsoft.com/office/officeart/2005/8/layout/vProcess5"/>
    <dgm:cxn modelId="{3C92AD41-102A-41E8-9FDB-92FC5949FE3D}" type="presOf" srcId="{A0E5EE05-02E4-4919-8FEA-28791298C9DC}" destId="{C477CF13-35F6-4355-8370-6F3361EED690}" srcOrd="0" destOrd="0" presId="urn:microsoft.com/office/officeart/2005/8/layout/vProcess5"/>
    <dgm:cxn modelId="{A7C6DED1-4DE1-40EC-958B-FD43041D07C2}" srcId="{2885BED3-1A12-457D-ABAD-186ACCB831D7}" destId="{DF9703E5-AA7C-4A36-80B1-A4B146A5785A}" srcOrd="2" destOrd="0" parTransId="{AAD215E7-22B5-48BF-A349-125303992DBD}" sibTransId="{F1AF0935-5B05-47B4-B633-CBBCD64A1369}"/>
    <dgm:cxn modelId="{93BFC7DE-4714-4CAA-8710-B14B30758DDB}" type="presParOf" srcId="{975B44FE-21BF-4DFA-8BED-97ADC860D767}" destId="{187182D6-4937-47BE-AE24-4FF68493DACA}" srcOrd="0" destOrd="0" presId="urn:microsoft.com/office/officeart/2005/8/layout/vProcess5"/>
    <dgm:cxn modelId="{C5E532F4-860E-48CF-967A-6E33EDBE3CAA}" type="presParOf" srcId="{975B44FE-21BF-4DFA-8BED-97ADC860D767}" destId="{56BDD5BB-798C-4569-BE6E-5F9B35908C1E}" srcOrd="1" destOrd="0" presId="urn:microsoft.com/office/officeart/2005/8/layout/vProcess5"/>
    <dgm:cxn modelId="{A59B70DA-D67C-4952-91DB-B6ECCCE0F911}" type="presParOf" srcId="{975B44FE-21BF-4DFA-8BED-97ADC860D767}" destId="{C477CF13-35F6-4355-8370-6F3361EED690}" srcOrd="2" destOrd="0" presId="urn:microsoft.com/office/officeart/2005/8/layout/vProcess5"/>
    <dgm:cxn modelId="{869058F6-8C63-4AF1-80B3-4E3C43AE611E}" type="presParOf" srcId="{975B44FE-21BF-4DFA-8BED-97ADC860D767}" destId="{C8769EDF-6EBC-4781-BA5D-067B6D51AB7C}" srcOrd="3" destOrd="0" presId="urn:microsoft.com/office/officeart/2005/8/layout/vProcess5"/>
    <dgm:cxn modelId="{1BB84819-E316-44AE-A4AB-D3B72450FF7E}" type="presParOf" srcId="{975B44FE-21BF-4DFA-8BED-97ADC860D767}" destId="{1C416EE8-8818-4E30-BB33-5C7E8AA38010}" srcOrd="4" destOrd="0" presId="urn:microsoft.com/office/officeart/2005/8/layout/vProcess5"/>
    <dgm:cxn modelId="{27A58A32-1A26-404E-A4F4-DD8E35AB1943}" type="presParOf" srcId="{975B44FE-21BF-4DFA-8BED-97ADC860D767}" destId="{CB488B75-D6D0-477B-B3F2-516488CE1BBC}" srcOrd="5" destOrd="0" presId="urn:microsoft.com/office/officeart/2005/8/layout/vProcess5"/>
    <dgm:cxn modelId="{D3B5CB56-F52F-4B79-B810-BE8B87EA28AB}" type="presParOf" srcId="{975B44FE-21BF-4DFA-8BED-97ADC860D767}" destId="{9C71155C-4C87-4B29-8491-55424070BE17}" srcOrd="6" destOrd="0" presId="urn:microsoft.com/office/officeart/2005/8/layout/vProcess5"/>
    <dgm:cxn modelId="{1EEAFBDF-67EA-49AE-870A-8127FA1D9D7C}" type="presParOf" srcId="{975B44FE-21BF-4DFA-8BED-97ADC860D767}" destId="{18472DA7-AB05-4433-A744-69FB809BB556}" srcOrd="7" destOrd="0" presId="urn:microsoft.com/office/officeart/2005/8/layout/vProcess5"/>
    <dgm:cxn modelId="{39AFC433-D803-4FF3-9DBF-10BDC6B2F20E}" type="presParOf" srcId="{975B44FE-21BF-4DFA-8BED-97ADC860D767}" destId="{C282131B-628C-4186-8640-A355A621A22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11F2A-EB59-4CB1-9A22-56CF838FCFE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86EB31D-C9A9-4F62-82EB-E771E983AD29}">
      <dgm:prSet phldrT="[Texto]"/>
      <dgm:spPr/>
      <dgm:t>
        <a:bodyPr/>
        <a:lstStyle/>
        <a:p>
          <a:r>
            <a:rPr lang="es-ES" dirty="0" smtClean="0"/>
            <a:t>FEDEXPOR-1006 empresas exportadoras en Pichincha</a:t>
          </a:r>
          <a:endParaRPr lang="es-EC" dirty="0"/>
        </a:p>
      </dgm:t>
    </dgm:pt>
    <dgm:pt modelId="{13F59123-F207-4B95-A3BD-136B9489C03B}" type="parTrans" cxnId="{F4211D13-3065-445C-B60B-D39BCB4E3133}">
      <dgm:prSet/>
      <dgm:spPr/>
      <dgm:t>
        <a:bodyPr/>
        <a:lstStyle/>
        <a:p>
          <a:endParaRPr lang="es-EC"/>
        </a:p>
      </dgm:t>
    </dgm:pt>
    <dgm:pt modelId="{FF9D5090-AA2C-4B17-816F-4947DF19FD5C}" type="sibTrans" cxnId="{F4211D13-3065-445C-B60B-D39BCB4E3133}">
      <dgm:prSet/>
      <dgm:spPr/>
      <dgm:t>
        <a:bodyPr/>
        <a:lstStyle/>
        <a:p>
          <a:endParaRPr lang="es-EC"/>
        </a:p>
      </dgm:t>
    </dgm:pt>
    <dgm:pt modelId="{7A6A6278-A155-48F2-A1C8-1393F38079C8}">
      <dgm:prSet phldrT="[Texto]"/>
      <dgm:spPr/>
      <dgm:t>
        <a:bodyPr/>
        <a:lstStyle/>
        <a:p>
          <a:r>
            <a:rPr lang="es-ES" dirty="0" smtClean="0"/>
            <a:t>PROECUADOR-167 empresas Productoras, Comercializadoras, Exportadoras</a:t>
          </a:r>
          <a:endParaRPr lang="es-EC" dirty="0"/>
        </a:p>
      </dgm:t>
    </dgm:pt>
    <dgm:pt modelId="{FBA4F3E4-DFF6-45E6-B28F-D045BB96C194}" type="parTrans" cxnId="{0F1039BD-B859-4CAD-ACBB-D512BC27F0C4}">
      <dgm:prSet/>
      <dgm:spPr/>
      <dgm:t>
        <a:bodyPr/>
        <a:lstStyle/>
        <a:p>
          <a:endParaRPr lang="es-EC"/>
        </a:p>
      </dgm:t>
    </dgm:pt>
    <dgm:pt modelId="{B1697F49-E52C-4B12-AC4D-388BE20722F7}" type="sibTrans" cxnId="{0F1039BD-B859-4CAD-ACBB-D512BC27F0C4}">
      <dgm:prSet/>
      <dgm:spPr/>
      <dgm:t>
        <a:bodyPr/>
        <a:lstStyle/>
        <a:p>
          <a:endParaRPr lang="es-EC"/>
        </a:p>
      </dgm:t>
    </dgm:pt>
    <dgm:pt modelId="{D58BA026-B43C-45BE-8EA1-25DB56C9DFD6}">
      <dgm:prSet phldrT="[Texto]"/>
      <dgm:spPr/>
      <dgm:t>
        <a:bodyPr/>
        <a:lstStyle/>
        <a:p>
          <a:r>
            <a:rPr lang="es-ES" dirty="0" smtClean="0"/>
            <a:t>33 empresas efectivamente exportadoras – 20 son PYMES 61% del total</a:t>
          </a:r>
          <a:endParaRPr lang="es-EC" dirty="0"/>
        </a:p>
      </dgm:t>
    </dgm:pt>
    <dgm:pt modelId="{AB35330D-1AD4-4083-AD91-318C2CF88219}" type="parTrans" cxnId="{FEED1B49-8ED6-424D-B605-C5CDF45F7B40}">
      <dgm:prSet/>
      <dgm:spPr/>
      <dgm:t>
        <a:bodyPr/>
        <a:lstStyle/>
        <a:p>
          <a:endParaRPr lang="es-EC"/>
        </a:p>
      </dgm:t>
    </dgm:pt>
    <dgm:pt modelId="{5EFBECBC-7C23-4A7A-9601-CA6B18234A00}" type="sibTrans" cxnId="{FEED1B49-8ED6-424D-B605-C5CDF45F7B40}">
      <dgm:prSet/>
      <dgm:spPr/>
      <dgm:t>
        <a:bodyPr/>
        <a:lstStyle/>
        <a:p>
          <a:endParaRPr lang="es-EC"/>
        </a:p>
      </dgm:t>
    </dgm:pt>
    <dgm:pt modelId="{6382B42E-799A-479B-AC35-A5E9E2431AC8}" type="pres">
      <dgm:prSet presAssocID="{99811F2A-EB59-4CB1-9A22-56CF838FCF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EB968C-EED8-4BA8-A4DA-345BACAF93F7}" type="pres">
      <dgm:prSet presAssocID="{99811F2A-EB59-4CB1-9A22-56CF838FCFE8}" presName="dummyMaxCanvas" presStyleCnt="0">
        <dgm:presLayoutVars/>
      </dgm:prSet>
      <dgm:spPr/>
    </dgm:pt>
    <dgm:pt modelId="{6CCC3ECB-A248-466C-B86A-4C16054CD937}" type="pres">
      <dgm:prSet presAssocID="{99811F2A-EB59-4CB1-9A22-56CF838FCF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8916B-1CBE-4596-82BD-FE4E3F6CD838}" type="pres">
      <dgm:prSet presAssocID="{99811F2A-EB59-4CB1-9A22-56CF838FCF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AF9A62-D65D-4435-B974-A3EAFA097030}" type="pres">
      <dgm:prSet presAssocID="{99811F2A-EB59-4CB1-9A22-56CF838FCF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37E82A-1541-4792-A435-6B736EEC5793}" type="pres">
      <dgm:prSet presAssocID="{99811F2A-EB59-4CB1-9A22-56CF838FCF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CB524D-FB78-42F7-8E49-3357B6E755C5}" type="pres">
      <dgm:prSet presAssocID="{99811F2A-EB59-4CB1-9A22-56CF838FCF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EED5F-0AE6-4214-A486-1DBA7C8E2DA1}" type="pres">
      <dgm:prSet presAssocID="{99811F2A-EB59-4CB1-9A22-56CF838FCF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CD90F-E7E0-4532-BD6D-470EED673DB3}" type="pres">
      <dgm:prSet presAssocID="{99811F2A-EB59-4CB1-9A22-56CF838FCF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C7E0A-F14A-4081-864A-F511B31AA646}" type="pres">
      <dgm:prSet presAssocID="{99811F2A-EB59-4CB1-9A22-56CF838FCF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996574-1753-4AF2-A1FC-44D3F86376FC}" type="presOf" srcId="{FF9D5090-AA2C-4B17-816F-4947DF19FD5C}" destId="{5F37E82A-1541-4792-A435-6B736EEC5793}" srcOrd="0" destOrd="0" presId="urn:microsoft.com/office/officeart/2005/8/layout/vProcess5"/>
    <dgm:cxn modelId="{B54BD04A-B2F8-4475-B2EB-D008CD8B559D}" type="presOf" srcId="{B1697F49-E52C-4B12-AC4D-388BE20722F7}" destId="{0DCB524D-FB78-42F7-8E49-3357B6E755C5}" srcOrd="0" destOrd="0" presId="urn:microsoft.com/office/officeart/2005/8/layout/vProcess5"/>
    <dgm:cxn modelId="{E2E15283-33EA-4A7B-8D72-887068C290E6}" type="presOf" srcId="{686EB31D-C9A9-4F62-82EB-E771E983AD29}" destId="{6CCC3ECB-A248-466C-B86A-4C16054CD937}" srcOrd="0" destOrd="0" presId="urn:microsoft.com/office/officeart/2005/8/layout/vProcess5"/>
    <dgm:cxn modelId="{E2F234C4-7E11-481E-BDD8-4367B54B45D8}" type="presOf" srcId="{7A6A6278-A155-48F2-A1C8-1393F38079C8}" destId="{8218916B-1CBE-4596-82BD-FE4E3F6CD838}" srcOrd="0" destOrd="0" presId="urn:microsoft.com/office/officeart/2005/8/layout/vProcess5"/>
    <dgm:cxn modelId="{BB1659A6-6300-4A5B-90AC-90BCB8329115}" type="presOf" srcId="{D58BA026-B43C-45BE-8EA1-25DB56C9DFD6}" destId="{48AF9A62-D65D-4435-B974-A3EAFA097030}" srcOrd="0" destOrd="0" presId="urn:microsoft.com/office/officeart/2005/8/layout/vProcess5"/>
    <dgm:cxn modelId="{FEED1B49-8ED6-424D-B605-C5CDF45F7B40}" srcId="{99811F2A-EB59-4CB1-9A22-56CF838FCFE8}" destId="{D58BA026-B43C-45BE-8EA1-25DB56C9DFD6}" srcOrd="2" destOrd="0" parTransId="{AB35330D-1AD4-4083-AD91-318C2CF88219}" sibTransId="{5EFBECBC-7C23-4A7A-9601-CA6B18234A00}"/>
    <dgm:cxn modelId="{F4211D13-3065-445C-B60B-D39BCB4E3133}" srcId="{99811F2A-EB59-4CB1-9A22-56CF838FCFE8}" destId="{686EB31D-C9A9-4F62-82EB-E771E983AD29}" srcOrd="0" destOrd="0" parTransId="{13F59123-F207-4B95-A3BD-136B9489C03B}" sibTransId="{FF9D5090-AA2C-4B17-816F-4947DF19FD5C}"/>
    <dgm:cxn modelId="{0F1039BD-B859-4CAD-ACBB-D512BC27F0C4}" srcId="{99811F2A-EB59-4CB1-9A22-56CF838FCFE8}" destId="{7A6A6278-A155-48F2-A1C8-1393F38079C8}" srcOrd="1" destOrd="0" parTransId="{FBA4F3E4-DFF6-45E6-B28F-D045BB96C194}" sibTransId="{B1697F49-E52C-4B12-AC4D-388BE20722F7}"/>
    <dgm:cxn modelId="{65067540-9D36-418C-AEA8-404E43D12EB8}" type="presOf" srcId="{D58BA026-B43C-45BE-8EA1-25DB56C9DFD6}" destId="{6BAC7E0A-F14A-4081-864A-F511B31AA646}" srcOrd="1" destOrd="0" presId="urn:microsoft.com/office/officeart/2005/8/layout/vProcess5"/>
    <dgm:cxn modelId="{50D08975-923D-4E98-B28D-1298F94B4082}" type="presOf" srcId="{686EB31D-C9A9-4F62-82EB-E771E983AD29}" destId="{BD0EED5F-0AE6-4214-A486-1DBA7C8E2DA1}" srcOrd="1" destOrd="0" presId="urn:microsoft.com/office/officeart/2005/8/layout/vProcess5"/>
    <dgm:cxn modelId="{200CA17C-19D4-484A-8CCD-F2E865EEB103}" type="presOf" srcId="{7A6A6278-A155-48F2-A1C8-1393F38079C8}" destId="{6E8CD90F-E7E0-4532-BD6D-470EED673DB3}" srcOrd="1" destOrd="0" presId="urn:microsoft.com/office/officeart/2005/8/layout/vProcess5"/>
    <dgm:cxn modelId="{618FC550-1BA6-4F03-80E1-587A8896CB21}" type="presOf" srcId="{99811F2A-EB59-4CB1-9A22-56CF838FCFE8}" destId="{6382B42E-799A-479B-AC35-A5E9E2431AC8}" srcOrd="0" destOrd="0" presId="urn:microsoft.com/office/officeart/2005/8/layout/vProcess5"/>
    <dgm:cxn modelId="{4469C540-ED0C-44AD-A5E2-06A1AC9A7F7C}" type="presParOf" srcId="{6382B42E-799A-479B-AC35-A5E9E2431AC8}" destId="{C6EB968C-EED8-4BA8-A4DA-345BACAF93F7}" srcOrd="0" destOrd="0" presId="urn:microsoft.com/office/officeart/2005/8/layout/vProcess5"/>
    <dgm:cxn modelId="{5F3C98B8-6A5D-4BA7-8839-2098CE0E1C2D}" type="presParOf" srcId="{6382B42E-799A-479B-AC35-A5E9E2431AC8}" destId="{6CCC3ECB-A248-466C-B86A-4C16054CD937}" srcOrd="1" destOrd="0" presId="urn:microsoft.com/office/officeart/2005/8/layout/vProcess5"/>
    <dgm:cxn modelId="{5A35B4BA-24F9-473D-9D82-D5D4B5037083}" type="presParOf" srcId="{6382B42E-799A-479B-AC35-A5E9E2431AC8}" destId="{8218916B-1CBE-4596-82BD-FE4E3F6CD838}" srcOrd="2" destOrd="0" presId="urn:microsoft.com/office/officeart/2005/8/layout/vProcess5"/>
    <dgm:cxn modelId="{0E7E412C-0B91-4A8B-8C1D-DFB24B773F39}" type="presParOf" srcId="{6382B42E-799A-479B-AC35-A5E9E2431AC8}" destId="{48AF9A62-D65D-4435-B974-A3EAFA097030}" srcOrd="3" destOrd="0" presId="urn:microsoft.com/office/officeart/2005/8/layout/vProcess5"/>
    <dgm:cxn modelId="{6042B61E-9E43-4547-8C3F-F1BA4716B99B}" type="presParOf" srcId="{6382B42E-799A-479B-AC35-A5E9E2431AC8}" destId="{5F37E82A-1541-4792-A435-6B736EEC5793}" srcOrd="4" destOrd="0" presId="urn:microsoft.com/office/officeart/2005/8/layout/vProcess5"/>
    <dgm:cxn modelId="{D7F46FD0-4BF0-4F6A-9C29-F0D546F2B71D}" type="presParOf" srcId="{6382B42E-799A-479B-AC35-A5E9E2431AC8}" destId="{0DCB524D-FB78-42F7-8E49-3357B6E755C5}" srcOrd="5" destOrd="0" presId="urn:microsoft.com/office/officeart/2005/8/layout/vProcess5"/>
    <dgm:cxn modelId="{BDB75142-516F-484F-82E4-06EB40D3D368}" type="presParOf" srcId="{6382B42E-799A-479B-AC35-A5E9E2431AC8}" destId="{BD0EED5F-0AE6-4214-A486-1DBA7C8E2DA1}" srcOrd="6" destOrd="0" presId="urn:microsoft.com/office/officeart/2005/8/layout/vProcess5"/>
    <dgm:cxn modelId="{F2F663A1-CFA7-4BF0-82A8-40D89596DAE6}" type="presParOf" srcId="{6382B42E-799A-479B-AC35-A5E9E2431AC8}" destId="{6E8CD90F-E7E0-4532-BD6D-470EED673DB3}" srcOrd="7" destOrd="0" presId="urn:microsoft.com/office/officeart/2005/8/layout/vProcess5"/>
    <dgm:cxn modelId="{E22BC599-91DA-49B1-A022-37131223911E}" type="presParOf" srcId="{6382B42E-799A-479B-AC35-A5E9E2431AC8}" destId="{6BAC7E0A-F14A-4081-864A-F511B31AA6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31186EF-B706-4B5C-87BF-500E9A33FD1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1D4CF63-7500-4BC0-98EC-8D5C4D7AAE4B}">
      <dgm:prSet phldrT="[Texto]"/>
      <dgm:spPr/>
      <dgm:t>
        <a:bodyPr/>
        <a:lstStyle/>
        <a:p>
          <a:r>
            <a:rPr lang="es-ES" dirty="0" smtClean="0"/>
            <a:t>Riqueza en suelos y climas, permite una variedad de alimentos, de alta calidad; que en razón de su oferta, pueden ser adquiridos a un precio menor al de otros países.</a:t>
          </a:r>
          <a:endParaRPr lang="es-EC" dirty="0"/>
        </a:p>
      </dgm:t>
    </dgm:pt>
    <dgm:pt modelId="{8DFF6BFB-5C0C-4D54-8B40-EE7368B2F802}" type="parTrans" cxnId="{77D9D3CD-B427-42F5-93C2-BA3F34F0C33B}">
      <dgm:prSet/>
      <dgm:spPr/>
      <dgm:t>
        <a:bodyPr/>
        <a:lstStyle/>
        <a:p>
          <a:endParaRPr lang="es-EC"/>
        </a:p>
      </dgm:t>
    </dgm:pt>
    <dgm:pt modelId="{EBB22E7B-087F-44A0-A138-CCE38500FA13}" type="sibTrans" cxnId="{77D9D3CD-B427-42F5-93C2-BA3F34F0C33B}">
      <dgm:prSet/>
      <dgm:spPr/>
      <dgm:t>
        <a:bodyPr/>
        <a:lstStyle/>
        <a:p>
          <a:endParaRPr lang="es-EC"/>
        </a:p>
      </dgm:t>
    </dgm:pt>
    <dgm:pt modelId="{5A8DC690-BF8C-4731-90CC-E74C5E4D53C6}">
      <dgm:prSet phldrT="[Texto]"/>
      <dgm:spPr/>
      <dgm:t>
        <a:bodyPr/>
        <a:lstStyle/>
        <a:p>
          <a:r>
            <a:rPr lang="es-ES" dirty="0" smtClean="0"/>
            <a:t>En destinos de exportación a países del MERCOSUR y la ALADI; el país goza de una localización céntrica en términos de distancia y tránsito internacional.</a:t>
          </a:r>
          <a:endParaRPr lang="es-EC" dirty="0"/>
        </a:p>
      </dgm:t>
    </dgm:pt>
    <dgm:pt modelId="{E302B6FE-06FC-4385-996F-0D7EF12F0B2D}" type="parTrans" cxnId="{3149E4C4-C4A8-4845-A1FA-900FBF639E7F}">
      <dgm:prSet/>
      <dgm:spPr/>
      <dgm:t>
        <a:bodyPr/>
        <a:lstStyle/>
        <a:p>
          <a:endParaRPr lang="es-EC"/>
        </a:p>
      </dgm:t>
    </dgm:pt>
    <dgm:pt modelId="{0C5B3748-6414-43F4-A817-C8EECF80C96F}" type="sibTrans" cxnId="{3149E4C4-C4A8-4845-A1FA-900FBF639E7F}">
      <dgm:prSet/>
      <dgm:spPr/>
      <dgm:t>
        <a:bodyPr/>
        <a:lstStyle/>
        <a:p>
          <a:endParaRPr lang="es-EC"/>
        </a:p>
      </dgm:t>
    </dgm:pt>
    <dgm:pt modelId="{236BB0BE-F63C-43DD-85B9-55D8B0E6B0C5}">
      <dgm:prSet phldrT="[Texto]"/>
      <dgm:spPr/>
      <dgm:t>
        <a:bodyPr/>
        <a:lstStyle/>
        <a:p>
          <a:r>
            <a:rPr lang="es-ES" dirty="0" smtClean="0"/>
            <a:t>En costos y tiempos de transporte interno; por infraestructura en carreteras y cercanía a los puertos de exportación; permite optar por fletes más económicos y movilizar mercancías en menor tiempo.</a:t>
          </a:r>
          <a:endParaRPr lang="es-EC" dirty="0"/>
        </a:p>
      </dgm:t>
    </dgm:pt>
    <dgm:pt modelId="{B09FB46A-5C1B-40F2-8837-3E8897C4A4E1}" type="parTrans" cxnId="{8265E51D-8E11-44B9-9E64-43F026672348}">
      <dgm:prSet/>
      <dgm:spPr/>
      <dgm:t>
        <a:bodyPr/>
        <a:lstStyle/>
        <a:p>
          <a:endParaRPr lang="es-EC"/>
        </a:p>
      </dgm:t>
    </dgm:pt>
    <dgm:pt modelId="{B2555588-BB56-4F50-B211-BA986893C1A8}" type="sibTrans" cxnId="{8265E51D-8E11-44B9-9E64-43F026672348}">
      <dgm:prSet/>
      <dgm:spPr/>
      <dgm:t>
        <a:bodyPr/>
        <a:lstStyle/>
        <a:p>
          <a:endParaRPr lang="es-EC"/>
        </a:p>
      </dgm:t>
    </dgm:pt>
    <dgm:pt modelId="{1CCEA5C3-3E2B-4D6C-A990-2F9D999529FD}" type="pres">
      <dgm:prSet presAssocID="{E31186EF-B706-4B5C-87BF-500E9A33FD1E}" presName="Name0" presStyleCnt="0">
        <dgm:presLayoutVars>
          <dgm:dir/>
          <dgm:resizeHandles val="exact"/>
        </dgm:presLayoutVars>
      </dgm:prSet>
      <dgm:spPr/>
    </dgm:pt>
    <dgm:pt modelId="{85B1DED0-32FA-42D0-9AF6-11771B79CD65}" type="pres">
      <dgm:prSet presAssocID="{E31186EF-B706-4B5C-87BF-500E9A33FD1E}" presName="bkgdShp" presStyleLbl="alignAccFollowNode1" presStyleIdx="0" presStyleCnt="1"/>
      <dgm:spPr/>
    </dgm:pt>
    <dgm:pt modelId="{794584DD-94E4-4D36-8486-DB79BA163774}" type="pres">
      <dgm:prSet presAssocID="{E31186EF-B706-4B5C-87BF-500E9A33FD1E}" presName="linComp" presStyleCnt="0"/>
      <dgm:spPr/>
    </dgm:pt>
    <dgm:pt modelId="{07BC70F1-2CB6-47AB-9260-54605BE6F372}" type="pres">
      <dgm:prSet presAssocID="{21D4CF63-7500-4BC0-98EC-8D5C4D7AAE4B}" presName="compNode" presStyleCnt="0"/>
      <dgm:spPr/>
    </dgm:pt>
    <dgm:pt modelId="{182E3E89-E551-47BF-9738-15669A553788}" type="pres">
      <dgm:prSet presAssocID="{21D4CF63-7500-4BC0-98EC-8D5C4D7AAE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22CE5-373D-402E-9BC1-172ED4F45657}" type="pres">
      <dgm:prSet presAssocID="{21D4CF63-7500-4BC0-98EC-8D5C4D7AAE4B}" presName="invisiNode" presStyleLbl="node1" presStyleIdx="0" presStyleCnt="3"/>
      <dgm:spPr/>
    </dgm:pt>
    <dgm:pt modelId="{ED75D460-426E-4544-B4CB-6311681E2590}" type="pres">
      <dgm:prSet presAssocID="{21D4CF63-7500-4BC0-98EC-8D5C4D7AAE4B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EE043E-409C-45B2-B6AA-07B96098FFC6}" type="pres">
      <dgm:prSet presAssocID="{EBB22E7B-087F-44A0-A138-CCE38500FA1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BE761E0-EFD6-4E2A-9CFE-8ED52F1EE04D}" type="pres">
      <dgm:prSet presAssocID="{5A8DC690-BF8C-4731-90CC-E74C5E4D53C6}" presName="compNode" presStyleCnt="0"/>
      <dgm:spPr/>
    </dgm:pt>
    <dgm:pt modelId="{BB7664FA-E02B-4FF6-8C2C-00C16BE044CF}" type="pres">
      <dgm:prSet presAssocID="{5A8DC690-BF8C-4731-90CC-E74C5E4D53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685A02-9CC3-466C-83B4-008B7ED4D6E9}" type="pres">
      <dgm:prSet presAssocID="{5A8DC690-BF8C-4731-90CC-E74C5E4D53C6}" presName="invisiNode" presStyleLbl="node1" presStyleIdx="1" presStyleCnt="3"/>
      <dgm:spPr/>
    </dgm:pt>
    <dgm:pt modelId="{9AE64474-10BE-4CB0-8065-6982AC6BD388}" type="pres">
      <dgm:prSet presAssocID="{5A8DC690-BF8C-4731-90CC-E74C5E4D53C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580033-6802-40BF-BCBE-E2F248610211}" type="pres">
      <dgm:prSet presAssocID="{0C5B3748-6414-43F4-A817-C8EECF80C96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965D1CE-7652-4B64-ABC1-16780EF2C98A}" type="pres">
      <dgm:prSet presAssocID="{236BB0BE-F63C-43DD-85B9-55D8B0E6B0C5}" presName="compNode" presStyleCnt="0"/>
      <dgm:spPr/>
    </dgm:pt>
    <dgm:pt modelId="{6E58352A-D8B2-4A79-B683-E5524922A077}" type="pres">
      <dgm:prSet presAssocID="{236BB0BE-F63C-43DD-85B9-55D8B0E6B0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08B1E2-019C-405D-8425-39D0278D28EB}" type="pres">
      <dgm:prSet presAssocID="{236BB0BE-F63C-43DD-85B9-55D8B0E6B0C5}" presName="invisiNode" presStyleLbl="node1" presStyleIdx="2" presStyleCnt="3"/>
      <dgm:spPr/>
    </dgm:pt>
    <dgm:pt modelId="{2A96C507-A463-4329-B639-B97C1976822C}" type="pres">
      <dgm:prSet presAssocID="{236BB0BE-F63C-43DD-85B9-55D8B0E6B0C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D9D3CD-B427-42F5-93C2-BA3F34F0C33B}" srcId="{E31186EF-B706-4B5C-87BF-500E9A33FD1E}" destId="{21D4CF63-7500-4BC0-98EC-8D5C4D7AAE4B}" srcOrd="0" destOrd="0" parTransId="{8DFF6BFB-5C0C-4D54-8B40-EE7368B2F802}" sibTransId="{EBB22E7B-087F-44A0-A138-CCE38500FA13}"/>
    <dgm:cxn modelId="{FC7C83F0-6441-4F27-AAE9-35DCE066C700}" type="presOf" srcId="{21D4CF63-7500-4BC0-98EC-8D5C4D7AAE4B}" destId="{182E3E89-E551-47BF-9738-15669A553788}" srcOrd="0" destOrd="0" presId="urn:microsoft.com/office/officeart/2005/8/layout/pList2"/>
    <dgm:cxn modelId="{8265E51D-8E11-44B9-9E64-43F026672348}" srcId="{E31186EF-B706-4B5C-87BF-500E9A33FD1E}" destId="{236BB0BE-F63C-43DD-85B9-55D8B0E6B0C5}" srcOrd="2" destOrd="0" parTransId="{B09FB46A-5C1B-40F2-8837-3E8897C4A4E1}" sibTransId="{B2555588-BB56-4F50-B211-BA986893C1A8}"/>
    <dgm:cxn modelId="{524F2D90-E29D-419D-8C9A-FE2E6C638E1B}" type="presOf" srcId="{5A8DC690-BF8C-4731-90CC-E74C5E4D53C6}" destId="{BB7664FA-E02B-4FF6-8C2C-00C16BE044CF}" srcOrd="0" destOrd="0" presId="urn:microsoft.com/office/officeart/2005/8/layout/pList2"/>
    <dgm:cxn modelId="{F03A04FD-2131-4147-8B0E-6DC9603D23B0}" type="presOf" srcId="{E31186EF-B706-4B5C-87BF-500E9A33FD1E}" destId="{1CCEA5C3-3E2B-4D6C-A990-2F9D999529FD}" srcOrd="0" destOrd="0" presId="urn:microsoft.com/office/officeart/2005/8/layout/pList2"/>
    <dgm:cxn modelId="{16F128AD-8BB0-4AF8-AEF6-74E3D8C8C1D3}" type="presOf" srcId="{236BB0BE-F63C-43DD-85B9-55D8B0E6B0C5}" destId="{6E58352A-D8B2-4A79-B683-E5524922A077}" srcOrd="0" destOrd="0" presId="urn:microsoft.com/office/officeart/2005/8/layout/pList2"/>
    <dgm:cxn modelId="{3149E4C4-C4A8-4845-A1FA-900FBF639E7F}" srcId="{E31186EF-B706-4B5C-87BF-500E9A33FD1E}" destId="{5A8DC690-BF8C-4731-90CC-E74C5E4D53C6}" srcOrd="1" destOrd="0" parTransId="{E302B6FE-06FC-4385-996F-0D7EF12F0B2D}" sibTransId="{0C5B3748-6414-43F4-A817-C8EECF80C96F}"/>
    <dgm:cxn modelId="{A2DC08F6-837D-46A9-94ED-B2F32C7168DA}" type="presOf" srcId="{0C5B3748-6414-43F4-A817-C8EECF80C96F}" destId="{19580033-6802-40BF-BCBE-E2F248610211}" srcOrd="0" destOrd="0" presId="urn:microsoft.com/office/officeart/2005/8/layout/pList2"/>
    <dgm:cxn modelId="{4C1E165B-6A96-4D65-B679-D56659787FDB}" type="presOf" srcId="{EBB22E7B-087F-44A0-A138-CCE38500FA13}" destId="{D8EE043E-409C-45B2-B6AA-07B96098FFC6}" srcOrd="0" destOrd="0" presId="urn:microsoft.com/office/officeart/2005/8/layout/pList2"/>
    <dgm:cxn modelId="{8B9F0624-C29C-4EF1-BE0F-936A479BDBCF}" type="presParOf" srcId="{1CCEA5C3-3E2B-4D6C-A990-2F9D999529FD}" destId="{85B1DED0-32FA-42D0-9AF6-11771B79CD65}" srcOrd="0" destOrd="0" presId="urn:microsoft.com/office/officeart/2005/8/layout/pList2"/>
    <dgm:cxn modelId="{6F49FAD9-F64A-482B-8452-E6DCFB675C55}" type="presParOf" srcId="{1CCEA5C3-3E2B-4D6C-A990-2F9D999529FD}" destId="{794584DD-94E4-4D36-8486-DB79BA163774}" srcOrd="1" destOrd="0" presId="urn:microsoft.com/office/officeart/2005/8/layout/pList2"/>
    <dgm:cxn modelId="{1FAA6CB3-E329-4AD2-B5F1-5B7E011664F4}" type="presParOf" srcId="{794584DD-94E4-4D36-8486-DB79BA163774}" destId="{07BC70F1-2CB6-47AB-9260-54605BE6F372}" srcOrd="0" destOrd="0" presId="urn:microsoft.com/office/officeart/2005/8/layout/pList2"/>
    <dgm:cxn modelId="{B2791460-C753-4FCD-B6B7-365222BA5520}" type="presParOf" srcId="{07BC70F1-2CB6-47AB-9260-54605BE6F372}" destId="{182E3E89-E551-47BF-9738-15669A553788}" srcOrd="0" destOrd="0" presId="urn:microsoft.com/office/officeart/2005/8/layout/pList2"/>
    <dgm:cxn modelId="{CFA1C696-16E2-469F-B521-D7437DFAF717}" type="presParOf" srcId="{07BC70F1-2CB6-47AB-9260-54605BE6F372}" destId="{19322CE5-373D-402E-9BC1-172ED4F45657}" srcOrd="1" destOrd="0" presId="urn:microsoft.com/office/officeart/2005/8/layout/pList2"/>
    <dgm:cxn modelId="{C9C1DC7D-75FD-4BED-9DF0-8F84A6F2E91A}" type="presParOf" srcId="{07BC70F1-2CB6-47AB-9260-54605BE6F372}" destId="{ED75D460-426E-4544-B4CB-6311681E2590}" srcOrd="2" destOrd="0" presId="urn:microsoft.com/office/officeart/2005/8/layout/pList2"/>
    <dgm:cxn modelId="{C62FB768-4FB3-4FBA-9668-99E82EFD432B}" type="presParOf" srcId="{794584DD-94E4-4D36-8486-DB79BA163774}" destId="{D8EE043E-409C-45B2-B6AA-07B96098FFC6}" srcOrd="1" destOrd="0" presId="urn:microsoft.com/office/officeart/2005/8/layout/pList2"/>
    <dgm:cxn modelId="{B72F0A02-EAD6-4FF9-957A-C3569CE87CEC}" type="presParOf" srcId="{794584DD-94E4-4D36-8486-DB79BA163774}" destId="{9BE761E0-EFD6-4E2A-9CFE-8ED52F1EE04D}" srcOrd="2" destOrd="0" presId="urn:microsoft.com/office/officeart/2005/8/layout/pList2"/>
    <dgm:cxn modelId="{520CB93F-B7A9-46B9-A7B5-02B32DF3E0FC}" type="presParOf" srcId="{9BE761E0-EFD6-4E2A-9CFE-8ED52F1EE04D}" destId="{BB7664FA-E02B-4FF6-8C2C-00C16BE044CF}" srcOrd="0" destOrd="0" presId="urn:microsoft.com/office/officeart/2005/8/layout/pList2"/>
    <dgm:cxn modelId="{4BEE4D5A-578E-4A9E-8E2A-8271F11FFA82}" type="presParOf" srcId="{9BE761E0-EFD6-4E2A-9CFE-8ED52F1EE04D}" destId="{12685A02-9CC3-466C-83B4-008B7ED4D6E9}" srcOrd="1" destOrd="0" presId="urn:microsoft.com/office/officeart/2005/8/layout/pList2"/>
    <dgm:cxn modelId="{6B4FF100-FA08-4B64-93ED-4D124C011A53}" type="presParOf" srcId="{9BE761E0-EFD6-4E2A-9CFE-8ED52F1EE04D}" destId="{9AE64474-10BE-4CB0-8065-6982AC6BD388}" srcOrd="2" destOrd="0" presId="urn:microsoft.com/office/officeart/2005/8/layout/pList2"/>
    <dgm:cxn modelId="{2E10D99C-18FD-4D6E-AFDF-8888498311DF}" type="presParOf" srcId="{794584DD-94E4-4D36-8486-DB79BA163774}" destId="{19580033-6802-40BF-BCBE-E2F248610211}" srcOrd="3" destOrd="0" presId="urn:microsoft.com/office/officeart/2005/8/layout/pList2"/>
    <dgm:cxn modelId="{4422E20F-3C29-4017-9B19-5CEFAE7B58DF}" type="presParOf" srcId="{794584DD-94E4-4D36-8486-DB79BA163774}" destId="{3965D1CE-7652-4B64-ABC1-16780EF2C98A}" srcOrd="4" destOrd="0" presId="urn:microsoft.com/office/officeart/2005/8/layout/pList2"/>
    <dgm:cxn modelId="{4B74A4FC-55BF-42CC-B902-3E89FFFBAB1A}" type="presParOf" srcId="{3965D1CE-7652-4B64-ABC1-16780EF2C98A}" destId="{6E58352A-D8B2-4A79-B683-E5524922A077}" srcOrd="0" destOrd="0" presId="urn:microsoft.com/office/officeart/2005/8/layout/pList2"/>
    <dgm:cxn modelId="{F3107FE0-4C44-4C42-9A41-0914A0698BF5}" type="presParOf" srcId="{3965D1CE-7652-4B64-ABC1-16780EF2C98A}" destId="{E508B1E2-019C-405D-8425-39D0278D28EB}" srcOrd="1" destOrd="0" presId="urn:microsoft.com/office/officeart/2005/8/layout/pList2"/>
    <dgm:cxn modelId="{61AA1926-11C3-4593-AB89-0D3626019E66}" type="presParOf" srcId="{3965D1CE-7652-4B64-ABC1-16780EF2C98A}" destId="{2A96C507-A463-4329-B639-B97C1976822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ADE114-DF82-4F56-99DE-F7C1E75F3D1E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5B976E4-51B8-4DA4-967E-3E61EB56608F}">
      <dgm:prSet phldrT="[Texto]"/>
      <dgm:spPr/>
      <dgm:t>
        <a:bodyPr/>
        <a:lstStyle/>
        <a:p>
          <a:r>
            <a:rPr lang="es-ES" dirty="0" smtClean="0"/>
            <a:t>Modelo de Internacionalización</a:t>
          </a:r>
          <a:endParaRPr lang="es-ES" dirty="0"/>
        </a:p>
      </dgm:t>
    </dgm:pt>
    <dgm:pt modelId="{20E356E4-3939-4E50-AC74-56478E478EA5}" type="parTrans" cxnId="{588FECA7-E8FB-4FBE-B687-449E081FCCB7}">
      <dgm:prSet/>
      <dgm:spPr/>
      <dgm:t>
        <a:bodyPr/>
        <a:lstStyle/>
        <a:p>
          <a:endParaRPr lang="es-ES"/>
        </a:p>
      </dgm:t>
    </dgm:pt>
    <dgm:pt modelId="{BFBE7A60-1EAE-405E-95B8-7E611C6C504B}" type="sibTrans" cxnId="{588FECA7-E8FB-4FBE-B687-449E081FCCB7}">
      <dgm:prSet/>
      <dgm:spPr/>
      <dgm:t>
        <a:bodyPr/>
        <a:lstStyle/>
        <a:p>
          <a:endParaRPr lang="es-ES"/>
        </a:p>
      </dgm:t>
    </dgm:pt>
    <dgm:pt modelId="{A10BF51A-57FB-4A9D-B2C3-43A46E5776A8}">
      <dgm:prSet phldrT="[Texto]"/>
      <dgm:spPr/>
      <dgm:t>
        <a:bodyPr/>
        <a:lstStyle/>
        <a:p>
          <a:r>
            <a:rPr lang="es-ES" dirty="0" smtClean="0"/>
            <a:t>Razón de la empresa de expansión </a:t>
          </a:r>
          <a:endParaRPr lang="es-ES" dirty="0"/>
        </a:p>
      </dgm:t>
    </dgm:pt>
    <dgm:pt modelId="{349A88E1-9892-4C1C-B91D-F7F47293AA32}" type="parTrans" cxnId="{95D6C17C-179E-4578-990A-2D23E643A34B}">
      <dgm:prSet/>
      <dgm:spPr/>
      <dgm:t>
        <a:bodyPr/>
        <a:lstStyle/>
        <a:p>
          <a:endParaRPr lang="es-ES"/>
        </a:p>
      </dgm:t>
    </dgm:pt>
    <dgm:pt modelId="{62F2D31C-2FE8-43D1-9792-A9690CBFC461}" type="sibTrans" cxnId="{95D6C17C-179E-4578-990A-2D23E643A34B}">
      <dgm:prSet/>
      <dgm:spPr/>
      <dgm:t>
        <a:bodyPr/>
        <a:lstStyle/>
        <a:p>
          <a:endParaRPr lang="es-ES"/>
        </a:p>
      </dgm:t>
    </dgm:pt>
    <dgm:pt modelId="{E2106DAB-8ED1-42BA-9BFC-999804D17B1A}" type="pres">
      <dgm:prSet presAssocID="{21ADE114-DF82-4F56-99DE-F7C1E75F3D1E}" presName="diagram" presStyleCnt="0">
        <dgm:presLayoutVars>
          <dgm:dir/>
          <dgm:resizeHandles val="exact"/>
        </dgm:presLayoutVars>
      </dgm:prSet>
      <dgm:spPr/>
    </dgm:pt>
    <dgm:pt modelId="{EDA3E2F9-5634-4C7A-8A86-BD2F2337BD3E}" type="pres">
      <dgm:prSet presAssocID="{D5B976E4-51B8-4DA4-967E-3E61EB56608F}" presName="arrow" presStyleLbl="node1" presStyleIdx="0" presStyleCnt="2" custScaleX="102180" custScaleY="1002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E2083-F26F-41CB-BBE5-EAC782FCFBC4}" type="pres">
      <dgm:prSet presAssocID="{A10BF51A-57FB-4A9D-B2C3-43A46E5776A8}" presName="arrow" presStyleLbl="node1" presStyleIdx="1" presStyleCnt="2" custRadScaleRad="98279" custRadScaleInc="-1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8FECA7-E8FB-4FBE-B687-449E081FCCB7}" srcId="{21ADE114-DF82-4F56-99DE-F7C1E75F3D1E}" destId="{D5B976E4-51B8-4DA4-967E-3E61EB56608F}" srcOrd="0" destOrd="0" parTransId="{20E356E4-3939-4E50-AC74-56478E478EA5}" sibTransId="{BFBE7A60-1EAE-405E-95B8-7E611C6C504B}"/>
    <dgm:cxn modelId="{366E35BB-DB31-4179-AD0F-AF41FE27C804}" type="presOf" srcId="{A10BF51A-57FB-4A9D-B2C3-43A46E5776A8}" destId="{155E2083-F26F-41CB-BBE5-EAC782FCFBC4}" srcOrd="0" destOrd="0" presId="urn:microsoft.com/office/officeart/2005/8/layout/arrow5"/>
    <dgm:cxn modelId="{95D6C17C-179E-4578-990A-2D23E643A34B}" srcId="{21ADE114-DF82-4F56-99DE-F7C1E75F3D1E}" destId="{A10BF51A-57FB-4A9D-B2C3-43A46E5776A8}" srcOrd="1" destOrd="0" parTransId="{349A88E1-9892-4C1C-B91D-F7F47293AA32}" sibTransId="{62F2D31C-2FE8-43D1-9792-A9690CBFC461}"/>
    <dgm:cxn modelId="{86768DBF-FABB-450A-9450-1A9E97D22867}" type="presOf" srcId="{21ADE114-DF82-4F56-99DE-F7C1E75F3D1E}" destId="{E2106DAB-8ED1-42BA-9BFC-999804D17B1A}" srcOrd="0" destOrd="0" presId="urn:microsoft.com/office/officeart/2005/8/layout/arrow5"/>
    <dgm:cxn modelId="{CBA12D94-438A-4C09-88CC-BFB8E9CA353F}" type="presOf" srcId="{D5B976E4-51B8-4DA4-967E-3E61EB56608F}" destId="{EDA3E2F9-5634-4C7A-8A86-BD2F2337BD3E}" srcOrd="0" destOrd="0" presId="urn:microsoft.com/office/officeart/2005/8/layout/arrow5"/>
    <dgm:cxn modelId="{960FE63B-9B0D-4424-A984-686B87431BF5}" type="presParOf" srcId="{E2106DAB-8ED1-42BA-9BFC-999804D17B1A}" destId="{EDA3E2F9-5634-4C7A-8A86-BD2F2337BD3E}" srcOrd="0" destOrd="0" presId="urn:microsoft.com/office/officeart/2005/8/layout/arrow5"/>
    <dgm:cxn modelId="{92FE5472-90AA-440F-8FAB-98A7BFE0964C}" type="presParOf" srcId="{E2106DAB-8ED1-42BA-9BFC-999804D17B1A}" destId="{155E2083-F26F-41CB-BBE5-EAC782FCFBC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791BCF-1444-469B-8D2E-025050A5097B}" type="doc">
      <dgm:prSet loTypeId="urn:microsoft.com/office/officeart/2005/8/layout/pyramid4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DFBBDE-04C9-4C28-8CE3-BFD10BD4885A}">
      <dgm:prSet phldrT="[Texto]"/>
      <dgm:spPr/>
      <dgm:t>
        <a:bodyPr/>
        <a:lstStyle/>
        <a:p>
          <a:r>
            <a:rPr lang="es-ES" dirty="0" smtClean="0"/>
            <a:t>4. N</a:t>
          </a:r>
          <a:r>
            <a:rPr lang="es-EC" dirty="0" err="1" smtClean="0"/>
            <a:t>ecesidad</a:t>
          </a:r>
          <a:r>
            <a:rPr lang="es-EC" dirty="0" smtClean="0"/>
            <a:t> urgente </a:t>
          </a:r>
          <a:endParaRPr lang="es-ES" dirty="0"/>
        </a:p>
      </dgm:t>
    </dgm:pt>
    <dgm:pt modelId="{FF9F3B95-8C84-47FF-96D3-91A981F93B53}" type="parTrans" cxnId="{6B4CDC79-D798-4830-99DF-79DF088EDF9A}">
      <dgm:prSet/>
      <dgm:spPr/>
      <dgm:t>
        <a:bodyPr/>
        <a:lstStyle/>
        <a:p>
          <a:endParaRPr lang="es-ES"/>
        </a:p>
      </dgm:t>
    </dgm:pt>
    <dgm:pt modelId="{C9C77839-3743-42C6-A5F0-BC52C8563385}" type="sibTrans" cxnId="{6B4CDC79-D798-4830-99DF-79DF088EDF9A}">
      <dgm:prSet/>
      <dgm:spPr/>
      <dgm:t>
        <a:bodyPr/>
        <a:lstStyle/>
        <a:p>
          <a:endParaRPr lang="es-ES"/>
        </a:p>
      </dgm:t>
    </dgm:pt>
    <dgm:pt modelId="{F143B8A7-CE0C-47CC-9312-EE9171F2EE8E}">
      <dgm:prSet phldrT="[Texto]" custT="1"/>
      <dgm:spPr/>
      <dgm:t>
        <a:bodyPr/>
        <a:lstStyle/>
        <a:p>
          <a:r>
            <a:rPr lang="es-EC" sz="1800" dirty="0" smtClean="0"/>
            <a:t>2. Oportunidades de inversión</a:t>
          </a:r>
          <a:endParaRPr lang="es-ES" sz="1800" dirty="0"/>
        </a:p>
      </dgm:t>
    </dgm:pt>
    <dgm:pt modelId="{1234B50F-EF36-421F-91BC-3C92D05F490A}" type="parTrans" cxnId="{3D3EC48A-AB26-4449-92B9-1E7D2D593878}">
      <dgm:prSet/>
      <dgm:spPr/>
      <dgm:t>
        <a:bodyPr/>
        <a:lstStyle/>
        <a:p>
          <a:endParaRPr lang="es-ES"/>
        </a:p>
      </dgm:t>
    </dgm:pt>
    <dgm:pt modelId="{0B3CB6F0-CBA5-49A7-998C-559CA656EEE8}" type="sibTrans" cxnId="{3D3EC48A-AB26-4449-92B9-1E7D2D593878}">
      <dgm:prSet/>
      <dgm:spPr/>
      <dgm:t>
        <a:bodyPr/>
        <a:lstStyle/>
        <a:p>
          <a:endParaRPr lang="es-ES"/>
        </a:p>
      </dgm:t>
    </dgm:pt>
    <dgm:pt modelId="{E41D19C1-C93A-4B3B-8A9F-386CFBE4C077}">
      <dgm:prSet phldrT="[Texto]"/>
      <dgm:spPr/>
      <dgm:t>
        <a:bodyPr/>
        <a:lstStyle/>
        <a:p>
          <a:r>
            <a:rPr lang="es-EC" dirty="0" smtClean="0"/>
            <a:t>1. Expansión Geográfica</a:t>
          </a:r>
          <a:endParaRPr lang="es-ES" dirty="0"/>
        </a:p>
      </dgm:t>
    </dgm:pt>
    <dgm:pt modelId="{CA9E877D-783E-4602-8E22-F225C0570DF7}" type="parTrans" cxnId="{6D9F9376-9F57-46A5-8EBD-6D981DE264CD}">
      <dgm:prSet/>
      <dgm:spPr/>
      <dgm:t>
        <a:bodyPr/>
        <a:lstStyle/>
        <a:p>
          <a:endParaRPr lang="es-ES"/>
        </a:p>
      </dgm:t>
    </dgm:pt>
    <dgm:pt modelId="{7F0A4D63-8F00-4734-9B97-0649DCDCDDC7}" type="sibTrans" cxnId="{6D9F9376-9F57-46A5-8EBD-6D981DE264CD}">
      <dgm:prSet/>
      <dgm:spPr/>
      <dgm:t>
        <a:bodyPr/>
        <a:lstStyle/>
        <a:p>
          <a:endParaRPr lang="es-ES"/>
        </a:p>
      </dgm:t>
    </dgm:pt>
    <dgm:pt modelId="{E102DBF8-9526-4761-AB01-86B9BEE109C6}">
      <dgm:prSet phldrT="[Texto]"/>
      <dgm:spPr/>
      <dgm:t>
        <a:bodyPr/>
        <a:lstStyle/>
        <a:p>
          <a:r>
            <a:rPr lang="es-ES" dirty="0" smtClean="0"/>
            <a:t>3. E</a:t>
          </a:r>
          <a:r>
            <a:rPr lang="es-EC" dirty="0" err="1" smtClean="0"/>
            <a:t>fecto</a:t>
          </a:r>
          <a:r>
            <a:rPr lang="es-EC" dirty="0" smtClean="0"/>
            <a:t> de arrastre</a:t>
          </a:r>
          <a:endParaRPr lang="es-ES" dirty="0"/>
        </a:p>
      </dgm:t>
    </dgm:pt>
    <dgm:pt modelId="{7261C51B-8B3C-49F3-A8BF-8635BD8BD029}" type="parTrans" cxnId="{CF597271-F89C-489D-8AE3-70BAB0F7FEB8}">
      <dgm:prSet/>
      <dgm:spPr/>
      <dgm:t>
        <a:bodyPr/>
        <a:lstStyle/>
        <a:p>
          <a:endParaRPr lang="es-ES"/>
        </a:p>
      </dgm:t>
    </dgm:pt>
    <dgm:pt modelId="{DB2A88FE-2C1B-44D8-A241-9B6EA823729E}" type="sibTrans" cxnId="{CF597271-F89C-489D-8AE3-70BAB0F7FEB8}">
      <dgm:prSet/>
      <dgm:spPr/>
      <dgm:t>
        <a:bodyPr/>
        <a:lstStyle/>
        <a:p>
          <a:endParaRPr lang="es-ES"/>
        </a:p>
      </dgm:t>
    </dgm:pt>
    <dgm:pt modelId="{C8CE3CB5-D736-4D04-8BC4-DC21AAF9B354}" type="pres">
      <dgm:prSet presAssocID="{7E791BCF-1444-469B-8D2E-025050A5097B}" presName="compositeShape" presStyleCnt="0">
        <dgm:presLayoutVars>
          <dgm:chMax val="9"/>
          <dgm:dir/>
          <dgm:resizeHandles val="exact"/>
        </dgm:presLayoutVars>
      </dgm:prSet>
      <dgm:spPr/>
    </dgm:pt>
    <dgm:pt modelId="{14F4BF69-AB41-443D-B54D-3BDF9F3896B7}" type="pres">
      <dgm:prSet presAssocID="{7E791BCF-1444-469B-8D2E-025050A5097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B10882-1F60-48C6-8541-E1F03A1FF6A0}" type="pres">
      <dgm:prSet presAssocID="{7E791BCF-1444-469B-8D2E-025050A5097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ABE70-A347-4859-BB0E-E1AFEC55AE06}" type="pres">
      <dgm:prSet presAssocID="{7E791BCF-1444-469B-8D2E-025050A5097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AE6BC-2083-47BB-A3D7-E6CC092A1722}" type="pres">
      <dgm:prSet presAssocID="{7E791BCF-1444-469B-8D2E-025050A5097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ECD1AE-AE35-438A-8D6C-DCFDA09B6269}" type="presOf" srcId="{7E791BCF-1444-469B-8D2E-025050A5097B}" destId="{C8CE3CB5-D736-4D04-8BC4-DC21AAF9B354}" srcOrd="0" destOrd="0" presId="urn:microsoft.com/office/officeart/2005/8/layout/pyramid4"/>
    <dgm:cxn modelId="{3D3EC48A-AB26-4449-92B9-1E7D2D593878}" srcId="{7E791BCF-1444-469B-8D2E-025050A5097B}" destId="{F143B8A7-CE0C-47CC-9312-EE9171F2EE8E}" srcOrd="1" destOrd="0" parTransId="{1234B50F-EF36-421F-91BC-3C92D05F490A}" sibTransId="{0B3CB6F0-CBA5-49A7-998C-559CA656EEE8}"/>
    <dgm:cxn modelId="{B2373F96-2FD8-4D2E-B011-DBD2A67DA3EB}" type="presOf" srcId="{8DDFBBDE-04C9-4C28-8CE3-BFD10BD4885A}" destId="{14F4BF69-AB41-443D-B54D-3BDF9F3896B7}" srcOrd="0" destOrd="0" presId="urn:microsoft.com/office/officeart/2005/8/layout/pyramid4"/>
    <dgm:cxn modelId="{6B4CDC79-D798-4830-99DF-79DF088EDF9A}" srcId="{7E791BCF-1444-469B-8D2E-025050A5097B}" destId="{8DDFBBDE-04C9-4C28-8CE3-BFD10BD4885A}" srcOrd="0" destOrd="0" parTransId="{FF9F3B95-8C84-47FF-96D3-91A981F93B53}" sibTransId="{C9C77839-3743-42C6-A5F0-BC52C8563385}"/>
    <dgm:cxn modelId="{CF882A17-862F-4B7A-B571-4C4F5E26BD83}" type="presOf" srcId="{E41D19C1-C93A-4B3B-8A9F-386CFBE4C077}" destId="{DA6ABE70-A347-4859-BB0E-E1AFEC55AE06}" srcOrd="0" destOrd="0" presId="urn:microsoft.com/office/officeart/2005/8/layout/pyramid4"/>
    <dgm:cxn modelId="{221B04F9-328D-45C4-9050-CE7D606DF73C}" type="presOf" srcId="{E102DBF8-9526-4761-AB01-86B9BEE109C6}" destId="{665AE6BC-2083-47BB-A3D7-E6CC092A1722}" srcOrd="0" destOrd="0" presId="urn:microsoft.com/office/officeart/2005/8/layout/pyramid4"/>
    <dgm:cxn modelId="{CF3CCF36-F44C-4AF6-BF80-D087E74B943C}" type="presOf" srcId="{F143B8A7-CE0C-47CC-9312-EE9171F2EE8E}" destId="{7FB10882-1F60-48C6-8541-E1F03A1FF6A0}" srcOrd="0" destOrd="0" presId="urn:microsoft.com/office/officeart/2005/8/layout/pyramid4"/>
    <dgm:cxn modelId="{CF597271-F89C-489D-8AE3-70BAB0F7FEB8}" srcId="{7E791BCF-1444-469B-8D2E-025050A5097B}" destId="{E102DBF8-9526-4761-AB01-86B9BEE109C6}" srcOrd="3" destOrd="0" parTransId="{7261C51B-8B3C-49F3-A8BF-8635BD8BD029}" sibTransId="{DB2A88FE-2C1B-44D8-A241-9B6EA823729E}"/>
    <dgm:cxn modelId="{6D9F9376-9F57-46A5-8EBD-6D981DE264CD}" srcId="{7E791BCF-1444-469B-8D2E-025050A5097B}" destId="{E41D19C1-C93A-4B3B-8A9F-386CFBE4C077}" srcOrd="2" destOrd="0" parTransId="{CA9E877D-783E-4602-8E22-F225C0570DF7}" sibTransId="{7F0A4D63-8F00-4734-9B97-0649DCDCDDC7}"/>
    <dgm:cxn modelId="{64CB498A-6069-44C7-A9B2-1395920F67E1}" type="presParOf" srcId="{C8CE3CB5-D736-4D04-8BC4-DC21AAF9B354}" destId="{14F4BF69-AB41-443D-B54D-3BDF9F3896B7}" srcOrd="0" destOrd="0" presId="urn:microsoft.com/office/officeart/2005/8/layout/pyramid4"/>
    <dgm:cxn modelId="{35D78157-8728-48A7-A852-13C3FE8EBA3D}" type="presParOf" srcId="{C8CE3CB5-D736-4D04-8BC4-DC21AAF9B354}" destId="{7FB10882-1F60-48C6-8541-E1F03A1FF6A0}" srcOrd="1" destOrd="0" presId="urn:microsoft.com/office/officeart/2005/8/layout/pyramid4"/>
    <dgm:cxn modelId="{0D9F84EF-0F5E-4310-BEEE-949BB8D9A51A}" type="presParOf" srcId="{C8CE3CB5-D736-4D04-8BC4-DC21AAF9B354}" destId="{DA6ABE70-A347-4859-BB0E-E1AFEC55AE06}" srcOrd="2" destOrd="0" presId="urn:microsoft.com/office/officeart/2005/8/layout/pyramid4"/>
    <dgm:cxn modelId="{20EB4954-69D7-4E11-A176-F8704D1BD05D}" type="presParOf" srcId="{C8CE3CB5-D736-4D04-8BC4-DC21AAF9B354}" destId="{665AE6BC-2083-47BB-A3D7-E6CC092A172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34CC9A5-AB8D-4F7D-A802-E7A54958BACA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60A20F9-3BB0-4EF1-B2BA-CF89746A1F16}">
      <dgm:prSet phldrT="[Texto]"/>
      <dgm:spPr/>
      <dgm:t>
        <a:bodyPr/>
        <a:lstStyle/>
        <a:p>
          <a:r>
            <a:rPr lang="es-EC" dirty="0" smtClean="0"/>
            <a:t>Consolidación en el mercado local</a:t>
          </a:r>
          <a:endParaRPr lang="es-EC" dirty="0"/>
        </a:p>
      </dgm:t>
    </dgm:pt>
    <dgm:pt modelId="{0B967597-D1CA-445C-888E-D9C388222B8D}" type="parTrans" cxnId="{EB02BCD9-5934-4E48-B1EC-20380E9007F6}">
      <dgm:prSet/>
      <dgm:spPr/>
      <dgm:t>
        <a:bodyPr/>
        <a:lstStyle/>
        <a:p>
          <a:endParaRPr lang="es-EC"/>
        </a:p>
      </dgm:t>
    </dgm:pt>
    <dgm:pt modelId="{B9199AC3-30F9-4BC6-A711-6F7A231915A3}" type="sibTrans" cxnId="{EB02BCD9-5934-4E48-B1EC-20380E9007F6}">
      <dgm:prSet/>
      <dgm:spPr/>
      <dgm:t>
        <a:bodyPr/>
        <a:lstStyle/>
        <a:p>
          <a:endParaRPr lang="es-EC"/>
        </a:p>
      </dgm:t>
    </dgm:pt>
    <dgm:pt modelId="{74D6D8BB-1A4B-45E8-ACF6-75BD42BBE93D}">
      <dgm:prSet phldrT="[Texto]"/>
      <dgm:spPr/>
      <dgm:t>
        <a:bodyPr/>
        <a:lstStyle/>
        <a:p>
          <a:r>
            <a:rPr lang="es-EC" dirty="0" smtClean="0"/>
            <a:t>Diversificación de la oferta exportable</a:t>
          </a:r>
          <a:endParaRPr lang="es-EC" dirty="0"/>
        </a:p>
      </dgm:t>
    </dgm:pt>
    <dgm:pt modelId="{4C60B607-B028-47A9-8E0B-EF15B6AEE8CE}" type="parTrans" cxnId="{E4EC11CB-C0BE-4EBE-84A5-CBA7F7CF312D}">
      <dgm:prSet/>
      <dgm:spPr/>
      <dgm:t>
        <a:bodyPr/>
        <a:lstStyle/>
        <a:p>
          <a:endParaRPr lang="es-EC"/>
        </a:p>
      </dgm:t>
    </dgm:pt>
    <dgm:pt modelId="{5387D7A9-7113-4D9F-A84B-58220A7B6B5D}" type="sibTrans" cxnId="{E4EC11CB-C0BE-4EBE-84A5-CBA7F7CF312D}">
      <dgm:prSet/>
      <dgm:spPr/>
      <dgm:t>
        <a:bodyPr/>
        <a:lstStyle/>
        <a:p>
          <a:endParaRPr lang="es-EC"/>
        </a:p>
      </dgm:t>
    </dgm:pt>
    <dgm:pt modelId="{EFB0C3E1-9749-4E79-9BD3-4499466DC372}">
      <dgm:prSet phldrT="[Texto]"/>
      <dgm:spPr/>
      <dgm:t>
        <a:bodyPr/>
        <a:lstStyle/>
        <a:p>
          <a:r>
            <a:rPr lang="es-EC" dirty="0" smtClean="0"/>
            <a:t>Utilización de desperdicios</a:t>
          </a:r>
          <a:endParaRPr lang="es-EC" dirty="0"/>
        </a:p>
      </dgm:t>
    </dgm:pt>
    <dgm:pt modelId="{3433AA3B-CD16-4248-9983-703CFE463576}" type="parTrans" cxnId="{CFD2198F-7D8F-4533-91BF-4EDEB9DBE5DD}">
      <dgm:prSet/>
      <dgm:spPr/>
      <dgm:t>
        <a:bodyPr/>
        <a:lstStyle/>
        <a:p>
          <a:endParaRPr lang="es-EC"/>
        </a:p>
      </dgm:t>
    </dgm:pt>
    <dgm:pt modelId="{584F9BE4-AAE8-4979-BD00-AD2EF46B9053}" type="sibTrans" cxnId="{CFD2198F-7D8F-4533-91BF-4EDEB9DBE5DD}">
      <dgm:prSet/>
      <dgm:spPr/>
      <dgm:t>
        <a:bodyPr/>
        <a:lstStyle/>
        <a:p>
          <a:endParaRPr lang="es-EC"/>
        </a:p>
      </dgm:t>
    </dgm:pt>
    <dgm:pt modelId="{72374437-B232-42C3-9D20-A1329EAB8032}">
      <dgm:prSet/>
      <dgm:spPr/>
      <dgm:t>
        <a:bodyPr/>
        <a:lstStyle/>
        <a:p>
          <a:r>
            <a:rPr lang="es-EC" dirty="0" smtClean="0"/>
            <a:t>Promoción Internacional</a:t>
          </a:r>
          <a:endParaRPr lang="es-EC" dirty="0"/>
        </a:p>
      </dgm:t>
    </dgm:pt>
    <dgm:pt modelId="{09C430D2-43D6-4AFF-A9ED-E1051AE99E93}" type="parTrans" cxnId="{3D54CDAF-0DE8-4570-9D88-8AE2D35C059E}">
      <dgm:prSet/>
      <dgm:spPr/>
      <dgm:t>
        <a:bodyPr/>
        <a:lstStyle/>
        <a:p>
          <a:endParaRPr lang="es-EC"/>
        </a:p>
      </dgm:t>
    </dgm:pt>
    <dgm:pt modelId="{64413D3C-7043-4630-8E6B-B421E9DF829B}" type="sibTrans" cxnId="{3D54CDAF-0DE8-4570-9D88-8AE2D35C059E}">
      <dgm:prSet/>
      <dgm:spPr/>
      <dgm:t>
        <a:bodyPr/>
        <a:lstStyle/>
        <a:p>
          <a:endParaRPr lang="es-EC"/>
        </a:p>
      </dgm:t>
    </dgm:pt>
    <dgm:pt modelId="{5E7F068C-7BCA-4AB3-9BDF-A25A9EA2A459}">
      <dgm:prSet/>
      <dgm:spPr/>
      <dgm:t>
        <a:bodyPr/>
        <a:lstStyle/>
        <a:p>
          <a:r>
            <a:rPr lang="es-EC" dirty="0" smtClean="0"/>
            <a:t>Relacionamiento con </a:t>
          </a:r>
          <a:r>
            <a:rPr lang="es-EC" dirty="0" err="1" smtClean="0"/>
            <a:t>Brokers</a:t>
          </a:r>
          <a:endParaRPr lang="es-EC" dirty="0"/>
        </a:p>
      </dgm:t>
    </dgm:pt>
    <dgm:pt modelId="{AB293510-B992-4E78-8909-523DEF33664D}" type="parTrans" cxnId="{9585FAB1-6FE1-4A80-82E6-9AF3EA96BB29}">
      <dgm:prSet/>
      <dgm:spPr/>
      <dgm:t>
        <a:bodyPr/>
        <a:lstStyle/>
        <a:p>
          <a:endParaRPr lang="es-EC"/>
        </a:p>
      </dgm:t>
    </dgm:pt>
    <dgm:pt modelId="{E96B05CB-58D8-444D-ADF1-9BA22F858983}" type="sibTrans" cxnId="{9585FAB1-6FE1-4A80-82E6-9AF3EA96BB29}">
      <dgm:prSet/>
      <dgm:spPr/>
      <dgm:t>
        <a:bodyPr/>
        <a:lstStyle/>
        <a:p>
          <a:endParaRPr lang="es-EC"/>
        </a:p>
      </dgm:t>
    </dgm:pt>
    <dgm:pt modelId="{DAA0939E-1840-4210-AFF9-2D7E13138BF1}">
      <dgm:prSet/>
      <dgm:spPr/>
      <dgm:t>
        <a:bodyPr/>
        <a:lstStyle/>
        <a:p>
          <a:r>
            <a:rPr lang="es-EC" smtClean="0"/>
            <a:t>Reducción de costos logísticos de exportación</a:t>
          </a:r>
          <a:endParaRPr lang="es-EC" dirty="0"/>
        </a:p>
      </dgm:t>
    </dgm:pt>
    <dgm:pt modelId="{54AE0956-DA62-41D4-9B5A-EC808DE264C3}" type="parTrans" cxnId="{2DB4A6B7-A1BA-425A-A65A-017AB73EEB15}">
      <dgm:prSet/>
      <dgm:spPr/>
      <dgm:t>
        <a:bodyPr/>
        <a:lstStyle/>
        <a:p>
          <a:endParaRPr lang="es-EC"/>
        </a:p>
      </dgm:t>
    </dgm:pt>
    <dgm:pt modelId="{F49643B5-76DE-43A4-B30F-69110D3DFD76}" type="sibTrans" cxnId="{2DB4A6B7-A1BA-425A-A65A-017AB73EEB15}">
      <dgm:prSet/>
      <dgm:spPr/>
      <dgm:t>
        <a:bodyPr/>
        <a:lstStyle/>
        <a:p>
          <a:endParaRPr lang="es-EC"/>
        </a:p>
      </dgm:t>
    </dgm:pt>
    <dgm:pt modelId="{A61B7DD1-D624-44AD-BFDF-77B1CDF640FE}" type="pres">
      <dgm:prSet presAssocID="{034CC9A5-AB8D-4F7D-A802-E7A54958B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06AB68-775F-4187-B8E9-E7971648EA4A}" type="pres">
      <dgm:prSet presAssocID="{DAA0939E-1840-4210-AFF9-2D7E13138BF1}" presName="boxAndChildren" presStyleCnt="0"/>
      <dgm:spPr/>
      <dgm:t>
        <a:bodyPr/>
        <a:lstStyle/>
        <a:p>
          <a:endParaRPr lang="es-ES"/>
        </a:p>
      </dgm:t>
    </dgm:pt>
    <dgm:pt modelId="{4A9FEDAE-DA63-4349-AFC9-FDC9EFB487BE}" type="pres">
      <dgm:prSet presAssocID="{DAA0939E-1840-4210-AFF9-2D7E13138BF1}" presName="parentTextBox" presStyleLbl="node1" presStyleIdx="0" presStyleCnt="6"/>
      <dgm:spPr/>
      <dgm:t>
        <a:bodyPr/>
        <a:lstStyle/>
        <a:p>
          <a:endParaRPr lang="es-ES"/>
        </a:p>
      </dgm:t>
    </dgm:pt>
    <dgm:pt modelId="{6EE90B94-A1B4-48C8-AEA3-74156C947342}" type="pres">
      <dgm:prSet presAssocID="{E96B05CB-58D8-444D-ADF1-9BA22F858983}" presName="sp" presStyleCnt="0"/>
      <dgm:spPr/>
      <dgm:t>
        <a:bodyPr/>
        <a:lstStyle/>
        <a:p>
          <a:endParaRPr lang="es-ES"/>
        </a:p>
      </dgm:t>
    </dgm:pt>
    <dgm:pt modelId="{3D0D1DAD-E801-4CD9-B35A-8E009B6FA47A}" type="pres">
      <dgm:prSet presAssocID="{5E7F068C-7BCA-4AB3-9BDF-A25A9EA2A459}" presName="arrowAndChildren" presStyleCnt="0"/>
      <dgm:spPr/>
      <dgm:t>
        <a:bodyPr/>
        <a:lstStyle/>
        <a:p>
          <a:endParaRPr lang="es-ES"/>
        </a:p>
      </dgm:t>
    </dgm:pt>
    <dgm:pt modelId="{2B04546E-2BAE-4A73-A0D4-8B38A28EB9C2}" type="pres">
      <dgm:prSet presAssocID="{5E7F068C-7BCA-4AB3-9BDF-A25A9EA2A459}" presName="parentTextArrow" presStyleLbl="node1" presStyleIdx="1" presStyleCnt="6"/>
      <dgm:spPr/>
      <dgm:t>
        <a:bodyPr/>
        <a:lstStyle/>
        <a:p>
          <a:endParaRPr lang="es-ES"/>
        </a:p>
      </dgm:t>
    </dgm:pt>
    <dgm:pt modelId="{F85DCAB7-44A8-4354-8336-7BEEBC110D49}" type="pres">
      <dgm:prSet presAssocID="{64413D3C-7043-4630-8E6B-B421E9DF829B}" presName="sp" presStyleCnt="0"/>
      <dgm:spPr/>
      <dgm:t>
        <a:bodyPr/>
        <a:lstStyle/>
        <a:p>
          <a:endParaRPr lang="es-ES"/>
        </a:p>
      </dgm:t>
    </dgm:pt>
    <dgm:pt modelId="{C1EC3CC6-B1CF-4EAE-A9CB-1B33837663EF}" type="pres">
      <dgm:prSet presAssocID="{72374437-B232-42C3-9D20-A1329EAB8032}" presName="arrowAndChildren" presStyleCnt="0"/>
      <dgm:spPr/>
      <dgm:t>
        <a:bodyPr/>
        <a:lstStyle/>
        <a:p>
          <a:endParaRPr lang="es-ES"/>
        </a:p>
      </dgm:t>
    </dgm:pt>
    <dgm:pt modelId="{BE3199F2-9D48-4312-9EB2-1FA88FB0375E}" type="pres">
      <dgm:prSet presAssocID="{72374437-B232-42C3-9D20-A1329EAB8032}" presName="parentTextArrow" presStyleLbl="node1" presStyleIdx="2" presStyleCnt="6"/>
      <dgm:spPr/>
      <dgm:t>
        <a:bodyPr/>
        <a:lstStyle/>
        <a:p>
          <a:endParaRPr lang="es-ES"/>
        </a:p>
      </dgm:t>
    </dgm:pt>
    <dgm:pt modelId="{73CEE176-AE5C-4917-B2D8-4618A2076DA9}" type="pres">
      <dgm:prSet presAssocID="{584F9BE4-AAE8-4979-BD00-AD2EF46B9053}" presName="sp" presStyleCnt="0"/>
      <dgm:spPr/>
      <dgm:t>
        <a:bodyPr/>
        <a:lstStyle/>
        <a:p>
          <a:endParaRPr lang="es-ES"/>
        </a:p>
      </dgm:t>
    </dgm:pt>
    <dgm:pt modelId="{24AC7A1E-C334-44B8-BAC6-F1A17D5F962F}" type="pres">
      <dgm:prSet presAssocID="{EFB0C3E1-9749-4E79-9BD3-4499466DC372}" presName="arrowAndChildren" presStyleCnt="0"/>
      <dgm:spPr/>
      <dgm:t>
        <a:bodyPr/>
        <a:lstStyle/>
        <a:p>
          <a:endParaRPr lang="es-ES"/>
        </a:p>
      </dgm:t>
    </dgm:pt>
    <dgm:pt modelId="{80EFE58E-DB73-4D4B-86A9-4C5AD27E2D11}" type="pres">
      <dgm:prSet presAssocID="{EFB0C3E1-9749-4E79-9BD3-4499466DC372}" presName="parentTextArrow" presStyleLbl="node1" presStyleIdx="3" presStyleCnt="6"/>
      <dgm:spPr/>
      <dgm:t>
        <a:bodyPr/>
        <a:lstStyle/>
        <a:p>
          <a:endParaRPr lang="es-ES"/>
        </a:p>
      </dgm:t>
    </dgm:pt>
    <dgm:pt modelId="{EB13A7C7-94E1-4FEC-80A4-D7502A265D67}" type="pres">
      <dgm:prSet presAssocID="{5387D7A9-7113-4D9F-A84B-58220A7B6B5D}" presName="sp" presStyleCnt="0"/>
      <dgm:spPr/>
      <dgm:t>
        <a:bodyPr/>
        <a:lstStyle/>
        <a:p>
          <a:endParaRPr lang="es-ES"/>
        </a:p>
      </dgm:t>
    </dgm:pt>
    <dgm:pt modelId="{044E1E7A-84BE-471A-8905-D85BE301671F}" type="pres">
      <dgm:prSet presAssocID="{74D6D8BB-1A4B-45E8-ACF6-75BD42BBE93D}" presName="arrowAndChildren" presStyleCnt="0"/>
      <dgm:spPr/>
      <dgm:t>
        <a:bodyPr/>
        <a:lstStyle/>
        <a:p>
          <a:endParaRPr lang="es-ES"/>
        </a:p>
      </dgm:t>
    </dgm:pt>
    <dgm:pt modelId="{CA311511-3850-4272-A120-E1FC61E14ECE}" type="pres">
      <dgm:prSet presAssocID="{74D6D8BB-1A4B-45E8-ACF6-75BD42BBE93D}" presName="parentTextArrow" presStyleLbl="node1" presStyleIdx="4" presStyleCnt="6"/>
      <dgm:spPr/>
      <dgm:t>
        <a:bodyPr/>
        <a:lstStyle/>
        <a:p>
          <a:endParaRPr lang="es-ES"/>
        </a:p>
      </dgm:t>
    </dgm:pt>
    <dgm:pt modelId="{BB076029-069B-4B91-B9F9-4DFEDDDA2E1D}" type="pres">
      <dgm:prSet presAssocID="{B9199AC3-30F9-4BC6-A711-6F7A231915A3}" presName="sp" presStyleCnt="0"/>
      <dgm:spPr/>
      <dgm:t>
        <a:bodyPr/>
        <a:lstStyle/>
        <a:p>
          <a:endParaRPr lang="es-ES"/>
        </a:p>
      </dgm:t>
    </dgm:pt>
    <dgm:pt modelId="{C85DEA29-5F05-44E6-9C50-9AE4982BF26A}" type="pres">
      <dgm:prSet presAssocID="{060A20F9-3BB0-4EF1-B2BA-CF89746A1F16}" presName="arrowAndChildren" presStyleCnt="0"/>
      <dgm:spPr/>
      <dgm:t>
        <a:bodyPr/>
        <a:lstStyle/>
        <a:p>
          <a:endParaRPr lang="es-ES"/>
        </a:p>
      </dgm:t>
    </dgm:pt>
    <dgm:pt modelId="{27049328-C2DE-4777-BDEB-01EB6158FFBE}" type="pres">
      <dgm:prSet presAssocID="{060A20F9-3BB0-4EF1-B2BA-CF89746A1F16}" presName="parentTextArrow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3D54CDAF-0DE8-4570-9D88-8AE2D35C059E}" srcId="{034CC9A5-AB8D-4F7D-A802-E7A54958BACA}" destId="{72374437-B232-42C3-9D20-A1329EAB8032}" srcOrd="3" destOrd="0" parTransId="{09C430D2-43D6-4AFF-A9ED-E1051AE99E93}" sibTransId="{64413D3C-7043-4630-8E6B-B421E9DF829B}"/>
    <dgm:cxn modelId="{99232D0E-B153-4BE6-ADA8-78463C78C528}" type="presOf" srcId="{72374437-B232-42C3-9D20-A1329EAB8032}" destId="{BE3199F2-9D48-4312-9EB2-1FA88FB0375E}" srcOrd="0" destOrd="0" presId="urn:microsoft.com/office/officeart/2005/8/layout/process4"/>
    <dgm:cxn modelId="{9585FAB1-6FE1-4A80-82E6-9AF3EA96BB29}" srcId="{034CC9A5-AB8D-4F7D-A802-E7A54958BACA}" destId="{5E7F068C-7BCA-4AB3-9BDF-A25A9EA2A459}" srcOrd="4" destOrd="0" parTransId="{AB293510-B992-4E78-8909-523DEF33664D}" sibTransId="{E96B05CB-58D8-444D-ADF1-9BA22F858983}"/>
    <dgm:cxn modelId="{2E76174E-2CA4-4541-B5BD-00B2E35C5C79}" type="presOf" srcId="{060A20F9-3BB0-4EF1-B2BA-CF89746A1F16}" destId="{27049328-C2DE-4777-BDEB-01EB6158FFBE}" srcOrd="0" destOrd="0" presId="urn:microsoft.com/office/officeart/2005/8/layout/process4"/>
    <dgm:cxn modelId="{CFD2198F-7D8F-4533-91BF-4EDEB9DBE5DD}" srcId="{034CC9A5-AB8D-4F7D-A802-E7A54958BACA}" destId="{EFB0C3E1-9749-4E79-9BD3-4499466DC372}" srcOrd="2" destOrd="0" parTransId="{3433AA3B-CD16-4248-9983-703CFE463576}" sibTransId="{584F9BE4-AAE8-4979-BD00-AD2EF46B9053}"/>
    <dgm:cxn modelId="{3BD911D2-8FDC-4032-ACEA-4719A408319E}" type="presOf" srcId="{74D6D8BB-1A4B-45E8-ACF6-75BD42BBE93D}" destId="{CA311511-3850-4272-A120-E1FC61E14ECE}" srcOrd="0" destOrd="0" presId="urn:microsoft.com/office/officeart/2005/8/layout/process4"/>
    <dgm:cxn modelId="{E4EC11CB-C0BE-4EBE-84A5-CBA7F7CF312D}" srcId="{034CC9A5-AB8D-4F7D-A802-E7A54958BACA}" destId="{74D6D8BB-1A4B-45E8-ACF6-75BD42BBE93D}" srcOrd="1" destOrd="0" parTransId="{4C60B607-B028-47A9-8E0B-EF15B6AEE8CE}" sibTransId="{5387D7A9-7113-4D9F-A84B-58220A7B6B5D}"/>
    <dgm:cxn modelId="{5413DC1C-EC35-47DA-BC69-4F63571641BB}" type="presOf" srcId="{5E7F068C-7BCA-4AB3-9BDF-A25A9EA2A459}" destId="{2B04546E-2BAE-4A73-A0D4-8B38A28EB9C2}" srcOrd="0" destOrd="0" presId="urn:microsoft.com/office/officeart/2005/8/layout/process4"/>
    <dgm:cxn modelId="{5FF17F26-F3A3-45BC-A4FB-3D6FD67FA26A}" type="presOf" srcId="{034CC9A5-AB8D-4F7D-A802-E7A54958BACA}" destId="{A61B7DD1-D624-44AD-BFDF-77B1CDF640FE}" srcOrd="0" destOrd="0" presId="urn:microsoft.com/office/officeart/2005/8/layout/process4"/>
    <dgm:cxn modelId="{EB02BCD9-5934-4E48-B1EC-20380E9007F6}" srcId="{034CC9A5-AB8D-4F7D-A802-E7A54958BACA}" destId="{060A20F9-3BB0-4EF1-B2BA-CF89746A1F16}" srcOrd="0" destOrd="0" parTransId="{0B967597-D1CA-445C-888E-D9C388222B8D}" sibTransId="{B9199AC3-30F9-4BC6-A711-6F7A231915A3}"/>
    <dgm:cxn modelId="{FD94598A-52A8-4CEF-A1E5-3893C4D0B794}" type="presOf" srcId="{EFB0C3E1-9749-4E79-9BD3-4499466DC372}" destId="{80EFE58E-DB73-4D4B-86A9-4C5AD27E2D11}" srcOrd="0" destOrd="0" presId="urn:microsoft.com/office/officeart/2005/8/layout/process4"/>
    <dgm:cxn modelId="{A152C9EF-E9AF-47C6-9139-18407FD88235}" type="presOf" srcId="{DAA0939E-1840-4210-AFF9-2D7E13138BF1}" destId="{4A9FEDAE-DA63-4349-AFC9-FDC9EFB487BE}" srcOrd="0" destOrd="0" presId="urn:microsoft.com/office/officeart/2005/8/layout/process4"/>
    <dgm:cxn modelId="{2DB4A6B7-A1BA-425A-A65A-017AB73EEB15}" srcId="{034CC9A5-AB8D-4F7D-A802-E7A54958BACA}" destId="{DAA0939E-1840-4210-AFF9-2D7E13138BF1}" srcOrd="5" destOrd="0" parTransId="{54AE0956-DA62-41D4-9B5A-EC808DE264C3}" sibTransId="{F49643B5-76DE-43A4-B30F-69110D3DFD76}"/>
    <dgm:cxn modelId="{3BBDB302-FA02-484F-9A28-2B9C72421FD7}" type="presParOf" srcId="{A61B7DD1-D624-44AD-BFDF-77B1CDF640FE}" destId="{B006AB68-775F-4187-B8E9-E7971648EA4A}" srcOrd="0" destOrd="0" presId="urn:microsoft.com/office/officeart/2005/8/layout/process4"/>
    <dgm:cxn modelId="{98A7412B-0C3C-4256-BDA3-B6903D6EB2AC}" type="presParOf" srcId="{B006AB68-775F-4187-B8E9-E7971648EA4A}" destId="{4A9FEDAE-DA63-4349-AFC9-FDC9EFB487BE}" srcOrd="0" destOrd="0" presId="urn:microsoft.com/office/officeart/2005/8/layout/process4"/>
    <dgm:cxn modelId="{98A53B0A-CA80-4506-9BD1-41F5E3E1BF13}" type="presParOf" srcId="{A61B7DD1-D624-44AD-BFDF-77B1CDF640FE}" destId="{6EE90B94-A1B4-48C8-AEA3-74156C947342}" srcOrd="1" destOrd="0" presId="urn:microsoft.com/office/officeart/2005/8/layout/process4"/>
    <dgm:cxn modelId="{C80E3497-143C-4BD1-8CE8-2FDBE50E7CB8}" type="presParOf" srcId="{A61B7DD1-D624-44AD-BFDF-77B1CDF640FE}" destId="{3D0D1DAD-E801-4CD9-B35A-8E009B6FA47A}" srcOrd="2" destOrd="0" presId="urn:microsoft.com/office/officeart/2005/8/layout/process4"/>
    <dgm:cxn modelId="{28FA0B65-8178-48B9-AECA-35B7D1CD9B51}" type="presParOf" srcId="{3D0D1DAD-E801-4CD9-B35A-8E009B6FA47A}" destId="{2B04546E-2BAE-4A73-A0D4-8B38A28EB9C2}" srcOrd="0" destOrd="0" presId="urn:microsoft.com/office/officeart/2005/8/layout/process4"/>
    <dgm:cxn modelId="{C91A5D71-5492-4D25-98DD-0569181E2D79}" type="presParOf" srcId="{A61B7DD1-D624-44AD-BFDF-77B1CDF640FE}" destId="{F85DCAB7-44A8-4354-8336-7BEEBC110D49}" srcOrd="3" destOrd="0" presId="urn:microsoft.com/office/officeart/2005/8/layout/process4"/>
    <dgm:cxn modelId="{3EAEF837-F609-4038-A2F1-7D82D09742EA}" type="presParOf" srcId="{A61B7DD1-D624-44AD-BFDF-77B1CDF640FE}" destId="{C1EC3CC6-B1CF-4EAE-A9CB-1B33837663EF}" srcOrd="4" destOrd="0" presId="urn:microsoft.com/office/officeart/2005/8/layout/process4"/>
    <dgm:cxn modelId="{D21C38BF-9216-4B12-B2F5-B5D7E8937011}" type="presParOf" srcId="{C1EC3CC6-B1CF-4EAE-A9CB-1B33837663EF}" destId="{BE3199F2-9D48-4312-9EB2-1FA88FB0375E}" srcOrd="0" destOrd="0" presId="urn:microsoft.com/office/officeart/2005/8/layout/process4"/>
    <dgm:cxn modelId="{D9602271-6872-427C-BFEE-71B20EB6B8C5}" type="presParOf" srcId="{A61B7DD1-D624-44AD-BFDF-77B1CDF640FE}" destId="{73CEE176-AE5C-4917-B2D8-4618A2076DA9}" srcOrd="5" destOrd="0" presId="urn:microsoft.com/office/officeart/2005/8/layout/process4"/>
    <dgm:cxn modelId="{11ACC3BC-9798-4C71-BBC6-57EB7A1D1E8E}" type="presParOf" srcId="{A61B7DD1-D624-44AD-BFDF-77B1CDF640FE}" destId="{24AC7A1E-C334-44B8-BAC6-F1A17D5F962F}" srcOrd="6" destOrd="0" presId="urn:microsoft.com/office/officeart/2005/8/layout/process4"/>
    <dgm:cxn modelId="{ED1FEFCD-181E-40D6-AFFA-2447F830A300}" type="presParOf" srcId="{24AC7A1E-C334-44B8-BAC6-F1A17D5F962F}" destId="{80EFE58E-DB73-4D4B-86A9-4C5AD27E2D11}" srcOrd="0" destOrd="0" presId="urn:microsoft.com/office/officeart/2005/8/layout/process4"/>
    <dgm:cxn modelId="{7C5BC8C7-D3BF-4062-88ED-787306F54A03}" type="presParOf" srcId="{A61B7DD1-D624-44AD-BFDF-77B1CDF640FE}" destId="{EB13A7C7-94E1-4FEC-80A4-D7502A265D67}" srcOrd="7" destOrd="0" presId="urn:microsoft.com/office/officeart/2005/8/layout/process4"/>
    <dgm:cxn modelId="{5ABD9DE4-3727-40CA-945E-36021976B0CE}" type="presParOf" srcId="{A61B7DD1-D624-44AD-BFDF-77B1CDF640FE}" destId="{044E1E7A-84BE-471A-8905-D85BE301671F}" srcOrd="8" destOrd="0" presId="urn:microsoft.com/office/officeart/2005/8/layout/process4"/>
    <dgm:cxn modelId="{07E9928F-0562-449C-8F12-8320C0F0D7FF}" type="presParOf" srcId="{044E1E7A-84BE-471A-8905-D85BE301671F}" destId="{CA311511-3850-4272-A120-E1FC61E14ECE}" srcOrd="0" destOrd="0" presId="urn:microsoft.com/office/officeart/2005/8/layout/process4"/>
    <dgm:cxn modelId="{6D5E0115-7957-4DF8-8D09-4F8F71E37193}" type="presParOf" srcId="{A61B7DD1-D624-44AD-BFDF-77B1CDF640FE}" destId="{BB076029-069B-4B91-B9F9-4DFEDDDA2E1D}" srcOrd="9" destOrd="0" presId="urn:microsoft.com/office/officeart/2005/8/layout/process4"/>
    <dgm:cxn modelId="{5CE5E05A-FF27-4308-973C-BD75E28126A2}" type="presParOf" srcId="{A61B7DD1-D624-44AD-BFDF-77B1CDF640FE}" destId="{C85DEA29-5F05-44E6-9C50-9AE4982BF26A}" srcOrd="10" destOrd="0" presId="urn:microsoft.com/office/officeart/2005/8/layout/process4"/>
    <dgm:cxn modelId="{90C41BE3-280E-4D7D-9AD4-0DA9F8AB0DD7}" type="presParOf" srcId="{C85DEA29-5F05-44E6-9C50-9AE4982BF26A}" destId="{27049328-C2DE-4777-BDEB-01EB6158FF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34CC9A5-AB8D-4F7D-A802-E7A54958BACA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60A20F9-3BB0-4EF1-B2BA-CF89746A1F16}">
      <dgm:prSet phldrT="[Texto]"/>
      <dgm:spPr/>
      <dgm:t>
        <a:bodyPr/>
        <a:lstStyle/>
        <a:p>
          <a:r>
            <a:rPr lang="es-EC" dirty="0" smtClean="0"/>
            <a:t>Certificación de calidad</a:t>
          </a:r>
          <a:endParaRPr lang="es-EC" dirty="0"/>
        </a:p>
      </dgm:t>
    </dgm:pt>
    <dgm:pt modelId="{0B967597-D1CA-445C-888E-D9C388222B8D}" type="parTrans" cxnId="{EB02BCD9-5934-4E48-B1EC-20380E9007F6}">
      <dgm:prSet/>
      <dgm:spPr/>
      <dgm:t>
        <a:bodyPr/>
        <a:lstStyle/>
        <a:p>
          <a:endParaRPr lang="es-EC"/>
        </a:p>
      </dgm:t>
    </dgm:pt>
    <dgm:pt modelId="{B9199AC3-30F9-4BC6-A711-6F7A231915A3}" type="sibTrans" cxnId="{EB02BCD9-5934-4E48-B1EC-20380E9007F6}">
      <dgm:prSet/>
      <dgm:spPr/>
      <dgm:t>
        <a:bodyPr/>
        <a:lstStyle/>
        <a:p>
          <a:endParaRPr lang="es-EC"/>
        </a:p>
      </dgm:t>
    </dgm:pt>
    <dgm:pt modelId="{74D6D8BB-1A4B-45E8-ACF6-75BD42BBE93D}">
      <dgm:prSet phldrT="[Texto]"/>
      <dgm:spPr/>
      <dgm:t>
        <a:bodyPr/>
        <a:lstStyle/>
        <a:p>
          <a:r>
            <a:rPr lang="es-EC" dirty="0" smtClean="0"/>
            <a:t>Posicionamiento del producto</a:t>
          </a:r>
          <a:endParaRPr lang="es-EC" dirty="0"/>
        </a:p>
      </dgm:t>
    </dgm:pt>
    <dgm:pt modelId="{4C60B607-B028-47A9-8E0B-EF15B6AEE8CE}" type="parTrans" cxnId="{E4EC11CB-C0BE-4EBE-84A5-CBA7F7CF312D}">
      <dgm:prSet/>
      <dgm:spPr/>
      <dgm:t>
        <a:bodyPr/>
        <a:lstStyle/>
        <a:p>
          <a:endParaRPr lang="es-EC"/>
        </a:p>
      </dgm:t>
    </dgm:pt>
    <dgm:pt modelId="{5387D7A9-7113-4D9F-A84B-58220A7B6B5D}" type="sibTrans" cxnId="{E4EC11CB-C0BE-4EBE-84A5-CBA7F7CF312D}">
      <dgm:prSet/>
      <dgm:spPr/>
      <dgm:t>
        <a:bodyPr/>
        <a:lstStyle/>
        <a:p>
          <a:endParaRPr lang="es-EC"/>
        </a:p>
      </dgm:t>
    </dgm:pt>
    <dgm:pt modelId="{72374437-B232-42C3-9D20-A1329EAB8032}">
      <dgm:prSet/>
      <dgm:spPr/>
      <dgm:t>
        <a:bodyPr/>
        <a:lstStyle/>
        <a:p>
          <a:r>
            <a:rPr lang="es-EC" dirty="0" smtClean="0"/>
            <a:t>Alianzas con proveedores locales</a:t>
          </a:r>
          <a:endParaRPr lang="es-EC" dirty="0"/>
        </a:p>
      </dgm:t>
    </dgm:pt>
    <dgm:pt modelId="{09C430D2-43D6-4AFF-A9ED-E1051AE99E93}" type="parTrans" cxnId="{3D54CDAF-0DE8-4570-9D88-8AE2D35C059E}">
      <dgm:prSet/>
      <dgm:spPr/>
      <dgm:t>
        <a:bodyPr/>
        <a:lstStyle/>
        <a:p>
          <a:endParaRPr lang="es-EC"/>
        </a:p>
      </dgm:t>
    </dgm:pt>
    <dgm:pt modelId="{64413D3C-7043-4630-8E6B-B421E9DF829B}" type="sibTrans" cxnId="{3D54CDAF-0DE8-4570-9D88-8AE2D35C059E}">
      <dgm:prSet/>
      <dgm:spPr/>
      <dgm:t>
        <a:bodyPr/>
        <a:lstStyle/>
        <a:p>
          <a:endParaRPr lang="es-EC"/>
        </a:p>
      </dgm:t>
    </dgm:pt>
    <dgm:pt modelId="{5E7F068C-7BCA-4AB3-9BDF-A25A9EA2A459}">
      <dgm:prSet/>
      <dgm:spPr/>
      <dgm:t>
        <a:bodyPr/>
        <a:lstStyle/>
        <a:p>
          <a:r>
            <a:rPr lang="es-EC" dirty="0" smtClean="0"/>
            <a:t>Agremiación Empresarial</a:t>
          </a:r>
          <a:endParaRPr lang="es-EC" dirty="0"/>
        </a:p>
      </dgm:t>
    </dgm:pt>
    <dgm:pt modelId="{AB293510-B992-4E78-8909-523DEF33664D}" type="parTrans" cxnId="{9585FAB1-6FE1-4A80-82E6-9AF3EA96BB29}">
      <dgm:prSet/>
      <dgm:spPr/>
      <dgm:t>
        <a:bodyPr/>
        <a:lstStyle/>
        <a:p>
          <a:endParaRPr lang="es-EC"/>
        </a:p>
      </dgm:t>
    </dgm:pt>
    <dgm:pt modelId="{E96B05CB-58D8-444D-ADF1-9BA22F858983}" type="sibTrans" cxnId="{9585FAB1-6FE1-4A80-82E6-9AF3EA96BB29}">
      <dgm:prSet/>
      <dgm:spPr/>
      <dgm:t>
        <a:bodyPr/>
        <a:lstStyle/>
        <a:p>
          <a:endParaRPr lang="es-EC"/>
        </a:p>
      </dgm:t>
    </dgm:pt>
    <dgm:pt modelId="{DAA0939E-1840-4210-AFF9-2D7E13138BF1}">
      <dgm:prSet/>
      <dgm:spPr/>
      <dgm:t>
        <a:bodyPr/>
        <a:lstStyle/>
        <a:p>
          <a:r>
            <a:rPr lang="es-EC" dirty="0" smtClean="0"/>
            <a:t>Implementación de prácticas de comercio Justo</a:t>
          </a:r>
          <a:endParaRPr lang="es-EC" dirty="0"/>
        </a:p>
      </dgm:t>
    </dgm:pt>
    <dgm:pt modelId="{54AE0956-DA62-41D4-9B5A-EC808DE264C3}" type="parTrans" cxnId="{2DB4A6B7-A1BA-425A-A65A-017AB73EEB15}">
      <dgm:prSet/>
      <dgm:spPr/>
      <dgm:t>
        <a:bodyPr/>
        <a:lstStyle/>
        <a:p>
          <a:endParaRPr lang="es-EC"/>
        </a:p>
      </dgm:t>
    </dgm:pt>
    <dgm:pt modelId="{F49643B5-76DE-43A4-B30F-69110D3DFD76}" type="sibTrans" cxnId="{2DB4A6B7-A1BA-425A-A65A-017AB73EEB15}">
      <dgm:prSet/>
      <dgm:spPr/>
      <dgm:t>
        <a:bodyPr/>
        <a:lstStyle/>
        <a:p>
          <a:endParaRPr lang="es-EC"/>
        </a:p>
      </dgm:t>
    </dgm:pt>
    <dgm:pt modelId="{36B44FCA-7638-4660-978A-3B4C5FC89A6A}">
      <dgm:prSet/>
      <dgm:spPr/>
      <dgm:t>
        <a:bodyPr/>
        <a:lstStyle/>
        <a:p>
          <a:r>
            <a:rPr lang="es-EC" smtClean="0"/>
            <a:t>Diversificación de mercados internacionales</a:t>
          </a:r>
          <a:endParaRPr lang="es-EC" dirty="0"/>
        </a:p>
      </dgm:t>
    </dgm:pt>
    <dgm:pt modelId="{F14E2593-D88C-4AC4-B6A3-878EC47A99DE}" type="parTrans" cxnId="{508107C8-AF0E-4F83-AEFF-FCC74D66A45F}">
      <dgm:prSet/>
      <dgm:spPr/>
      <dgm:t>
        <a:bodyPr/>
        <a:lstStyle/>
        <a:p>
          <a:endParaRPr lang="es-EC"/>
        </a:p>
      </dgm:t>
    </dgm:pt>
    <dgm:pt modelId="{8F0174EB-E773-4AD1-A32D-ACB1E79386CB}" type="sibTrans" cxnId="{508107C8-AF0E-4F83-AEFF-FCC74D66A45F}">
      <dgm:prSet/>
      <dgm:spPr/>
      <dgm:t>
        <a:bodyPr/>
        <a:lstStyle/>
        <a:p>
          <a:endParaRPr lang="es-EC"/>
        </a:p>
      </dgm:t>
    </dgm:pt>
    <dgm:pt modelId="{A61B7DD1-D624-44AD-BFDF-77B1CDF640FE}" type="pres">
      <dgm:prSet presAssocID="{034CC9A5-AB8D-4F7D-A802-E7A54958B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C9AE01-EEDB-467B-82DD-618418F2D0BD}" type="pres">
      <dgm:prSet presAssocID="{36B44FCA-7638-4660-978A-3B4C5FC89A6A}" presName="boxAndChildren" presStyleCnt="0"/>
      <dgm:spPr/>
      <dgm:t>
        <a:bodyPr/>
        <a:lstStyle/>
        <a:p>
          <a:endParaRPr lang="es-ES"/>
        </a:p>
      </dgm:t>
    </dgm:pt>
    <dgm:pt modelId="{D5A2EF1C-ACE9-4A70-A0AD-A1EBCDA742BB}" type="pres">
      <dgm:prSet presAssocID="{36B44FCA-7638-4660-978A-3B4C5FC89A6A}" presName="parentTextBox" presStyleLbl="node1" presStyleIdx="0" presStyleCnt="6"/>
      <dgm:spPr/>
      <dgm:t>
        <a:bodyPr/>
        <a:lstStyle/>
        <a:p>
          <a:endParaRPr lang="es-EC"/>
        </a:p>
      </dgm:t>
    </dgm:pt>
    <dgm:pt modelId="{78328046-FD5F-4411-B910-CB0DD0029041}" type="pres">
      <dgm:prSet presAssocID="{F49643B5-76DE-43A4-B30F-69110D3DFD76}" presName="sp" presStyleCnt="0"/>
      <dgm:spPr/>
      <dgm:t>
        <a:bodyPr/>
        <a:lstStyle/>
        <a:p>
          <a:endParaRPr lang="es-ES"/>
        </a:p>
      </dgm:t>
    </dgm:pt>
    <dgm:pt modelId="{0ABC09B4-7BF1-40D4-B3D1-DD5DAABBBE7C}" type="pres">
      <dgm:prSet presAssocID="{DAA0939E-1840-4210-AFF9-2D7E13138BF1}" presName="arrowAndChildren" presStyleCnt="0"/>
      <dgm:spPr/>
      <dgm:t>
        <a:bodyPr/>
        <a:lstStyle/>
        <a:p>
          <a:endParaRPr lang="es-ES"/>
        </a:p>
      </dgm:t>
    </dgm:pt>
    <dgm:pt modelId="{0FD1A130-282F-495A-9461-B0E266C2C759}" type="pres">
      <dgm:prSet presAssocID="{DAA0939E-1840-4210-AFF9-2D7E13138BF1}" presName="parentTextArrow" presStyleLbl="node1" presStyleIdx="1" presStyleCnt="6"/>
      <dgm:spPr/>
      <dgm:t>
        <a:bodyPr/>
        <a:lstStyle/>
        <a:p>
          <a:endParaRPr lang="es-ES"/>
        </a:p>
      </dgm:t>
    </dgm:pt>
    <dgm:pt modelId="{6EE90B94-A1B4-48C8-AEA3-74156C947342}" type="pres">
      <dgm:prSet presAssocID="{E96B05CB-58D8-444D-ADF1-9BA22F858983}" presName="sp" presStyleCnt="0"/>
      <dgm:spPr/>
      <dgm:t>
        <a:bodyPr/>
        <a:lstStyle/>
        <a:p>
          <a:endParaRPr lang="es-ES"/>
        </a:p>
      </dgm:t>
    </dgm:pt>
    <dgm:pt modelId="{3D0D1DAD-E801-4CD9-B35A-8E009B6FA47A}" type="pres">
      <dgm:prSet presAssocID="{5E7F068C-7BCA-4AB3-9BDF-A25A9EA2A459}" presName="arrowAndChildren" presStyleCnt="0"/>
      <dgm:spPr/>
      <dgm:t>
        <a:bodyPr/>
        <a:lstStyle/>
        <a:p>
          <a:endParaRPr lang="es-ES"/>
        </a:p>
      </dgm:t>
    </dgm:pt>
    <dgm:pt modelId="{2B04546E-2BAE-4A73-A0D4-8B38A28EB9C2}" type="pres">
      <dgm:prSet presAssocID="{5E7F068C-7BCA-4AB3-9BDF-A25A9EA2A459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F85DCAB7-44A8-4354-8336-7BEEBC110D49}" type="pres">
      <dgm:prSet presAssocID="{64413D3C-7043-4630-8E6B-B421E9DF829B}" presName="sp" presStyleCnt="0"/>
      <dgm:spPr/>
      <dgm:t>
        <a:bodyPr/>
        <a:lstStyle/>
        <a:p>
          <a:endParaRPr lang="es-ES"/>
        </a:p>
      </dgm:t>
    </dgm:pt>
    <dgm:pt modelId="{C1EC3CC6-B1CF-4EAE-A9CB-1B33837663EF}" type="pres">
      <dgm:prSet presAssocID="{72374437-B232-42C3-9D20-A1329EAB8032}" presName="arrowAndChildren" presStyleCnt="0"/>
      <dgm:spPr/>
      <dgm:t>
        <a:bodyPr/>
        <a:lstStyle/>
        <a:p>
          <a:endParaRPr lang="es-ES"/>
        </a:p>
      </dgm:t>
    </dgm:pt>
    <dgm:pt modelId="{BE3199F2-9D48-4312-9EB2-1FA88FB0375E}" type="pres">
      <dgm:prSet presAssocID="{72374437-B232-42C3-9D20-A1329EAB8032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EB13A7C7-94E1-4FEC-80A4-D7502A265D67}" type="pres">
      <dgm:prSet presAssocID="{5387D7A9-7113-4D9F-A84B-58220A7B6B5D}" presName="sp" presStyleCnt="0"/>
      <dgm:spPr/>
      <dgm:t>
        <a:bodyPr/>
        <a:lstStyle/>
        <a:p>
          <a:endParaRPr lang="es-ES"/>
        </a:p>
      </dgm:t>
    </dgm:pt>
    <dgm:pt modelId="{044E1E7A-84BE-471A-8905-D85BE301671F}" type="pres">
      <dgm:prSet presAssocID="{74D6D8BB-1A4B-45E8-ACF6-75BD42BBE93D}" presName="arrowAndChildren" presStyleCnt="0"/>
      <dgm:spPr/>
      <dgm:t>
        <a:bodyPr/>
        <a:lstStyle/>
        <a:p>
          <a:endParaRPr lang="es-ES"/>
        </a:p>
      </dgm:t>
    </dgm:pt>
    <dgm:pt modelId="{CA311511-3850-4272-A120-E1FC61E14ECE}" type="pres">
      <dgm:prSet presAssocID="{74D6D8BB-1A4B-45E8-ACF6-75BD42BBE93D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BB076029-069B-4B91-B9F9-4DFEDDDA2E1D}" type="pres">
      <dgm:prSet presAssocID="{B9199AC3-30F9-4BC6-A711-6F7A231915A3}" presName="sp" presStyleCnt="0"/>
      <dgm:spPr/>
      <dgm:t>
        <a:bodyPr/>
        <a:lstStyle/>
        <a:p>
          <a:endParaRPr lang="es-ES"/>
        </a:p>
      </dgm:t>
    </dgm:pt>
    <dgm:pt modelId="{C85DEA29-5F05-44E6-9C50-9AE4982BF26A}" type="pres">
      <dgm:prSet presAssocID="{060A20F9-3BB0-4EF1-B2BA-CF89746A1F16}" presName="arrowAndChildren" presStyleCnt="0"/>
      <dgm:spPr/>
      <dgm:t>
        <a:bodyPr/>
        <a:lstStyle/>
        <a:p>
          <a:endParaRPr lang="es-ES"/>
        </a:p>
      </dgm:t>
    </dgm:pt>
    <dgm:pt modelId="{27049328-C2DE-4777-BDEB-01EB6158FFBE}" type="pres">
      <dgm:prSet presAssocID="{060A20F9-3BB0-4EF1-B2BA-CF89746A1F16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3D54CDAF-0DE8-4570-9D88-8AE2D35C059E}" srcId="{034CC9A5-AB8D-4F7D-A802-E7A54958BACA}" destId="{72374437-B232-42C3-9D20-A1329EAB8032}" srcOrd="2" destOrd="0" parTransId="{09C430D2-43D6-4AFF-A9ED-E1051AE99E93}" sibTransId="{64413D3C-7043-4630-8E6B-B421E9DF829B}"/>
    <dgm:cxn modelId="{9585FAB1-6FE1-4A80-82E6-9AF3EA96BB29}" srcId="{034CC9A5-AB8D-4F7D-A802-E7A54958BACA}" destId="{5E7F068C-7BCA-4AB3-9BDF-A25A9EA2A459}" srcOrd="3" destOrd="0" parTransId="{AB293510-B992-4E78-8909-523DEF33664D}" sibTransId="{E96B05CB-58D8-444D-ADF1-9BA22F858983}"/>
    <dgm:cxn modelId="{167FBEEB-6872-4995-83B7-B0852C4065F8}" type="presOf" srcId="{72374437-B232-42C3-9D20-A1329EAB8032}" destId="{BE3199F2-9D48-4312-9EB2-1FA88FB0375E}" srcOrd="0" destOrd="0" presId="urn:microsoft.com/office/officeart/2005/8/layout/process4"/>
    <dgm:cxn modelId="{0F776626-04A3-4623-AFA1-291CEF345845}" type="presOf" srcId="{74D6D8BB-1A4B-45E8-ACF6-75BD42BBE93D}" destId="{CA311511-3850-4272-A120-E1FC61E14ECE}" srcOrd="0" destOrd="0" presId="urn:microsoft.com/office/officeart/2005/8/layout/process4"/>
    <dgm:cxn modelId="{508107C8-AF0E-4F83-AEFF-FCC74D66A45F}" srcId="{034CC9A5-AB8D-4F7D-A802-E7A54958BACA}" destId="{36B44FCA-7638-4660-978A-3B4C5FC89A6A}" srcOrd="5" destOrd="0" parTransId="{F14E2593-D88C-4AC4-B6A3-878EC47A99DE}" sibTransId="{8F0174EB-E773-4AD1-A32D-ACB1E79386CB}"/>
    <dgm:cxn modelId="{5C002664-0377-4E72-BE17-93D0683827E5}" type="presOf" srcId="{5E7F068C-7BCA-4AB3-9BDF-A25A9EA2A459}" destId="{2B04546E-2BAE-4A73-A0D4-8B38A28EB9C2}" srcOrd="0" destOrd="0" presId="urn:microsoft.com/office/officeart/2005/8/layout/process4"/>
    <dgm:cxn modelId="{E4EC11CB-C0BE-4EBE-84A5-CBA7F7CF312D}" srcId="{034CC9A5-AB8D-4F7D-A802-E7A54958BACA}" destId="{74D6D8BB-1A4B-45E8-ACF6-75BD42BBE93D}" srcOrd="1" destOrd="0" parTransId="{4C60B607-B028-47A9-8E0B-EF15B6AEE8CE}" sibTransId="{5387D7A9-7113-4D9F-A84B-58220A7B6B5D}"/>
    <dgm:cxn modelId="{AEE93E32-9755-49A0-88FA-9F75B14F3708}" type="presOf" srcId="{DAA0939E-1840-4210-AFF9-2D7E13138BF1}" destId="{0FD1A130-282F-495A-9461-B0E266C2C759}" srcOrd="0" destOrd="0" presId="urn:microsoft.com/office/officeart/2005/8/layout/process4"/>
    <dgm:cxn modelId="{281780FF-CE86-4008-9988-C15D0ED26200}" type="presOf" srcId="{060A20F9-3BB0-4EF1-B2BA-CF89746A1F16}" destId="{27049328-C2DE-4777-BDEB-01EB6158FFBE}" srcOrd="0" destOrd="0" presId="urn:microsoft.com/office/officeart/2005/8/layout/process4"/>
    <dgm:cxn modelId="{EB02BCD9-5934-4E48-B1EC-20380E9007F6}" srcId="{034CC9A5-AB8D-4F7D-A802-E7A54958BACA}" destId="{060A20F9-3BB0-4EF1-B2BA-CF89746A1F16}" srcOrd="0" destOrd="0" parTransId="{0B967597-D1CA-445C-888E-D9C388222B8D}" sibTransId="{B9199AC3-30F9-4BC6-A711-6F7A231915A3}"/>
    <dgm:cxn modelId="{28C7B22C-0520-42A4-8A84-349A0A3D5ECC}" type="presOf" srcId="{36B44FCA-7638-4660-978A-3B4C5FC89A6A}" destId="{D5A2EF1C-ACE9-4A70-A0AD-A1EBCDA742BB}" srcOrd="0" destOrd="0" presId="urn:microsoft.com/office/officeart/2005/8/layout/process4"/>
    <dgm:cxn modelId="{2DB4A6B7-A1BA-425A-A65A-017AB73EEB15}" srcId="{034CC9A5-AB8D-4F7D-A802-E7A54958BACA}" destId="{DAA0939E-1840-4210-AFF9-2D7E13138BF1}" srcOrd="4" destOrd="0" parTransId="{54AE0956-DA62-41D4-9B5A-EC808DE264C3}" sibTransId="{F49643B5-76DE-43A4-B30F-69110D3DFD76}"/>
    <dgm:cxn modelId="{A4C87FCD-49CE-410D-B9E7-0A6FD1505F4B}" type="presOf" srcId="{034CC9A5-AB8D-4F7D-A802-E7A54958BACA}" destId="{A61B7DD1-D624-44AD-BFDF-77B1CDF640FE}" srcOrd="0" destOrd="0" presId="urn:microsoft.com/office/officeart/2005/8/layout/process4"/>
    <dgm:cxn modelId="{9048D60E-849B-4C47-836D-F58A509CEDB4}" type="presParOf" srcId="{A61B7DD1-D624-44AD-BFDF-77B1CDF640FE}" destId="{A6C9AE01-EEDB-467B-82DD-618418F2D0BD}" srcOrd="0" destOrd="0" presId="urn:microsoft.com/office/officeart/2005/8/layout/process4"/>
    <dgm:cxn modelId="{DFD04CAE-FE74-4825-94A4-E84211CEAE70}" type="presParOf" srcId="{A6C9AE01-EEDB-467B-82DD-618418F2D0BD}" destId="{D5A2EF1C-ACE9-4A70-A0AD-A1EBCDA742BB}" srcOrd="0" destOrd="0" presId="urn:microsoft.com/office/officeart/2005/8/layout/process4"/>
    <dgm:cxn modelId="{94A2CA7D-7BAC-4AC1-A4BD-33B9A58E50B4}" type="presParOf" srcId="{A61B7DD1-D624-44AD-BFDF-77B1CDF640FE}" destId="{78328046-FD5F-4411-B910-CB0DD0029041}" srcOrd="1" destOrd="0" presId="urn:microsoft.com/office/officeart/2005/8/layout/process4"/>
    <dgm:cxn modelId="{E106778F-D809-4758-8A41-54C3387FE2EE}" type="presParOf" srcId="{A61B7DD1-D624-44AD-BFDF-77B1CDF640FE}" destId="{0ABC09B4-7BF1-40D4-B3D1-DD5DAABBBE7C}" srcOrd="2" destOrd="0" presId="urn:microsoft.com/office/officeart/2005/8/layout/process4"/>
    <dgm:cxn modelId="{848F50DA-D99A-4B0D-9A44-9CE0CC000557}" type="presParOf" srcId="{0ABC09B4-7BF1-40D4-B3D1-DD5DAABBBE7C}" destId="{0FD1A130-282F-495A-9461-B0E266C2C759}" srcOrd="0" destOrd="0" presId="urn:microsoft.com/office/officeart/2005/8/layout/process4"/>
    <dgm:cxn modelId="{CEB9694E-18C0-494C-B19B-A8F964657096}" type="presParOf" srcId="{A61B7DD1-D624-44AD-BFDF-77B1CDF640FE}" destId="{6EE90B94-A1B4-48C8-AEA3-74156C947342}" srcOrd="3" destOrd="0" presId="urn:microsoft.com/office/officeart/2005/8/layout/process4"/>
    <dgm:cxn modelId="{D9E5A5AF-5C82-49E5-B3BA-400D0158AEA3}" type="presParOf" srcId="{A61B7DD1-D624-44AD-BFDF-77B1CDF640FE}" destId="{3D0D1DAD-E801-4CD9-B35A-8E009B6FA47A}" srcOrd="4" destOrd="0" presId="urn:microsoft.com/office/officeart/2005/8/layout/process4"/>
    <dgm:cxn modelId="{EB6545D9-EC5A-4A7E-B630-8C42F92CC27D}" type="presParOf" srcId="{3D0D1DAD-E801-4CD9-B35A-8E009B6FA47A}" destId="{2B04546E-2BAE-4A73-A0D4-8B38A28EB9C2}" srcOrd="0" destOrd="0" presId="urn:microsoft.com/office/officeart/2005/8/layout/process4"/>
    <dgm:cxn modelId="{2E65BD51-49DF-485D-A8D5-EEEF5AFFEEC5}" type="presParOf" srcId="{A61B7DD1-D624-44AD-BFDF-77B1CDF640FE}" destId="{F85DCAB7-44A8-4354-8336-7BEEBC110D49}" srcOrd="5" destOrd="0" presId="urn:microsoft.com/office/officeart/2005/8/layout/process4"/>
    <dgm:cxn modelId="{ECC075C5-B16F-4521-984E-0E769845D1EC}" type="presParOf" srcId="{A61B7DD1-D624-44AD-BFDF-77B1CDF640FE}" destId="{C1EC3CC6-B1CF-4EAE-A9CB-1B33837663EF}" srcOrd="6" destOrd="0" presId="urn:microsoft.com/office/officeart/2005/8/layout/process4"/>
    <dgm:cxn modelId="{61E1A810-74EC-43C4-8063-7A49F50EDF27}" type="presParOf" srcId="{C1EC3CC6-B1CF-4EAE-A9CB-1B33837663EF}" destId="{BE3199F2-9D48-4312-9EB2-1FA88FB0375E}" srcOrd="0" destOrd="0" presId="urn:microsoft.com/office/officeart/2005/8/layout/process4"/>
    <dgm:cxn modelId="{5E3B405B-AAFE-4A67-B16C-A68350AF0A66}" type="presParOf" srcId="{A61B7DD1-D624-44AD-BFDF-77B1CDF640FE}" destId="{EB13A7C7-94E1-4FEC-80A4-D7502A265D67}" srcOrd="7" destOrd="0" presId="urn:microsoft.com/office/officeart/2005/8/layout/process4"/>
    <dgm:cxn modelId="{605ABB62-0326-4E11-8708-7DDCEDBB819A}" type="presParOf" srcId="{A61B7DD1-D624-44AD-BFDF-77B1CDF640FE}" destId="{044E1E7A-84BE-471A-8905-D85BE301671F}" srcOrd="8" destOrd="0" presId="urn:microsoft.com/office/officeart/2005/8/layout/process4"/>
    <dgm:cxn modelId="{B7D99C0A-E960-4B3D-BD8E-D0C18953B4D5}" type="presParOf" srcId="{044E1E7A-84BE-471A-8905-D85BE301671F}" destId="{CA311511-3850-4272-A120-E1FC61E14ECE}" srcOrd="0" destOrd="0" presId="urn:microsoft.com/office/officeart/2005/8/layout/process4"/>
    <dgm:cxn modelId="{C5EC0A0D-E250-49A2-BA8C-2BFED84499D8}" type="presParOf" srcId="{A61B7DD1-D624-44AD-BFDF-77B1CDF640FE}" destId="{BB076029-069B-4B91-B9F9-4DFEDDDA2E1D}" srcOrd="9" destOrd="0" presId="urn:microsoft.com/office/officeart/2005/8/layout/process4"/>
    <dgm:cxn modelId="{07ABDC0B-D29F-4D4D-AF3F-FC62CCF209B5}" type="presParOf" srcId="{A61B7DD1-D624-44AD-BFDF-77B1CDF640FE}" destId="{C85DEA29-5F05-44E6-9C50-9AE4982BF26A}" srcOrd="10" destOrd="0" presId="urn:microsoft.com/office/officeart/2005/8/layout/process4"/>
    <dgm:cxn modelId="{4811CB0D-6C1F-4250-9040-B67793C9C77F}" type="presParOf" srcId="{C85DEA29-5F05-44E6-9C50-9AE4982BF26A}" destId="{27049328-C2DE-4777-BDEB-01EB6158FF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C229E6C-E53F-4B79-8BC1-93100A28B01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FF05EE9-D91A-4E79-A96B-53ACD31F6278}">
      <dgm:prSet phldrT="[Texto]" custT="1"/>
      <dgm:spPr/>
      <dgm:t>
        <a:bodyPr/>
        <a:lstStyle/>
        <a:p>
          <a:pPr algn="ctr"/>
          <a:r>
            <a:rPr lang="es-EC" sz="2000" dirty="0" smtClean="0"/>
            <a:t>Los </a:t>
          </a:r>
          <a:r>
            <a:rPr lang="es-EC" sz="2000" dirty="0" smtClean="0"/>
            <a:t>A</a:t>
          </a:r>
          <a:r>
            <a:rPr lang="es-EC" sz="2000" dirty="0" smtClean="0"/>
            <a:t>limentos Procesados en Pichincha ha captado el 16,60% de la actividad empresarial, con 167 empresas que realizan esta actividad directa o indirectamente involucradas. Sin embargo, apenas un 21 % de estas realizan exportación definitiva, donde las PYMES representan el 61%  y las Grandes y Microempresas un 39% del total</a:t>
          </a:r>
          <a:endParaRPr lang="es-ES" sz="2000" dirty="0"/>
        </a:p>
      </dgm:t>
    </dgm:pt>
    <dgm:pt modelId="{A4E73C36-1B16-4630-9377-EB47D31CDD9A}" type="parTrans" cxnId="{2E5C8E20-5E16-4117-9857-DB660F6AB170}">
      <dgm:prSet/>
      <dgm:spPr/>
      <dgm:t>
        <a:bodyPr/>
        <a:lstStyle/>
        <a:p>
          <a:endParaRPr lang="es-ES"/>
        </a:p>
      </dgm:t>
    </dgm:pt>
    <dgm:pt modelId="{5C40ED84-F847-4165-95F7-FD397205B353}" type="sibTrans" cxnId="{2E5C8E20-5E16-4117-9857-DB660F6AB170}">
      <dgm:prSet/>
      <dgm:spPr/>
      <dgm:t>
        <a:bodyPr/>
        <a:lstStyle/>
        <a:p>
          <a:endParaRPr lang="es-ES"/>
        </a:p>
      </dgm:t>
    </dgm:pt>
    <dgm:pt modelId="{61E4321E-A7A8-4089-9ED9-4B1768FB4C9A}">
      <dgm:prSet phldrT="[Texto]" custT="1"/>
      <dgm:spPr/>
      <dgm:t>
        <a:bodyPr/>
        <a:lstStyle/>
        <a:p>
          <a:pPr algn="ctr"/>
          <a:r>
            <a:rPr lang="es-ES" sz="2400" dirty="0" smtClean="0"/>
            <a:t>El principal FCE que permite a las PYMES potenciar su competitividad, son las Alianzas Estratégicas; tanto con proveedores como con clientes internacionales, para incrementar volúmenes de exportación y aprovechar el posicionamiento de marca , respectivamente.</a:t>
          </a:r>
          <a:endParaRPr lang="es-ES" sz="2400" dirty="0"/>
        </a:p>
      </dgm:t>
    </dgm:pt>
    <dgm:pt modelId="{5A72F453-0B39-4C1C-9CAB-FD2A2998845B}" type="parTrans" cxnId="{58E10AD5-BCEE-4593-8369-0C39B3416FC5}">
      <dgm:prSet/>
      <dgm:spPr/>
      <dgm:t>
        <a:bodyPr/>
        <a:lstStyle/>
        <a:p>
          <a:endParaRPr lang="es-ES"/>
        </a:p>
      </dgm:t>
    </dgm:pt>
    <dgm:pt modelId="{1F5D5E38-8FAF-44D6-A235-95F8C39654D5}" type="sibTrans" cxnId="{58E10AD5-BCEE-4593-8369-0C39B3416FC5}">
      <dgm:prSet/>
      <dgm:spPr/>
      <dgm:t>
        <a:bodyPr/>
        <a:lstStyle/>
        <a:p>
          <a:endParaRPr lang="es-ES"/>
        </a:p>
      </dgm:t>
    </dgm:pt>
    <dgm:pt modelId="{BDCF83EE-167D-4540-879C-98D2C2872F54}">
      <dgm:prSet phldrT="[Texto]" custT="1"/>
      <dgm:spPr/>
      <dgm:t>
        <a:bodyPr/>
        <a:lstStyle/>
        <a:p>
          <a:pPr algn="ctr"/>
          <a:r>
            <a:rPr lang="es-EC" sz="1800" dirty="0" smtClean="0"/>
            <a:t>Sin duda alguna para la PYMES exportadoras es de vital importancia el apoyo gubernamental y ciertamente el Ministerio de Comercio Exterior lo brinda con programas como Exporta Fácil o Exporta País, mismos que cubren aspectos de facilitación aduanera y de financiamiento para las empresas, permitiéndoles mejorar y consolidar exitosamente la exportación</a:t>
          </a:r>
          <a:endParaRPr lang="es-ES" sz="1800" dirty="0"/>
        </a:p>
      </dgm:t>
    </dgm:pt>
    <dgm:pt modelId="{FCC65951-C75A-4EFB-B300-BC7D6D72FB98}" type="parTrans" cxnId="{D9846B9A-F36F-4EA3-B0A5-86B7B231AE34}">
      <dgm:prSet/>
      <dgm:spPr/>
      <dgm:t>
        <a:bodyPr/>
        <a:lstStyle/>
        <a:p>
          <a:endParaRPr lang="es-ES"/>
        </a:p>
      </dgm:t>
    </dgm:pt>
    <dgm:pt modelId="{AD83F15E-927F-4B7F-9AC1-6A176F0660E0}" type="sibTrans" cxnId="{D9846B9A-F36F-4EA3-B0A5-86B7B231AE34}">
      <dgm:prSet/>
      <dgm:spPr/>
      <dgm:t>
        <a:bodyPr/>
        <a:lstStyle/>
        <a:p>
          <a:endParaRPr lang="es-ES"/>
        </a:p>
      </dgm:t>
    </dgm:pt>
    <dgm:pt modelId="{7A7F2D4B-81F1-4EED-AE13-126D45BD94EF}" type="pres">
      <dgm:prSet presAssocID="{BC229E6C-E53F-4B79-8BC1-93100A28B017}" presName="outerComposite" presStyleCnt="0">
        <dgm:presLayoutVars>
          <dgm:chMax val="5"/>
          <dgm:dir/>
          <dgm:resizeHandles val="exact"/>
        </dgm:presLayoutVars>
      </dgm:prSet>
      <dgm:spPr/>
    </dgm:pt>
    <dgm:pt modelId="{9566DA87-8D31-4E70-A1B6-EDD122ECC6CE}" type="pres">
      <dgm:prSet presAssocID="{BC229E6C-E53F-4B79-8BC1-93100A28B017}" presName="dummyMaxCanvas" presStyleCnt="0">
        <dgm:presLayoutVars/>
      </dgm:prSet>
      <dgm:spPr/>
    </dgm:pt>
    <dgm:pt modelId="{D9115175-D465-4074-86F0-D8C060C1F1EB}" type="pres">
      <dgm:prSet presAssocID="{BC229E6C-E53F-4B79-8BC1-93100A28B017}" presName="ThreeNodes_1" presStyleLbl="node1" presStyleIdx="0" presStyleCnt="3" custLinFactNeighborY="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2DDE2-D447-4E2C-ACAC-EB8F56757A3C}" type="pres">
      <dgm:prSet presAssocID="{BC229E6C-E53F-4B79-8BC1-93100A28B01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F8E20-D825-4E34-AF0F-211DE90B90A7}" type="pres">
      <dgm:prSet presAssocID="{BC229E6C-E53F-4B79-8BC1-93100A28B01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1BEC2-0D46-4FC6-879C-936D38D7FE12}" type="pres">
      <dgm:prSet presAssocID="{BC229E6C-E53F-4B79-8BC1-93100A28B017}" presName="ThreeConn_1-2" presStyleLbl="fgAccFollowNode1" presStyleIdx="0" presStyleCnt="2">
        <dgm:presLayoutVars>
          <dgm:bulletEnabled val="1"/>
        </dgm:presLayoutVars>
      </dgm:prSet>
      <dgm:spPr/>
    </dgm:pt>
    <dgm:pt modelId="{0D4904D0-DBF0-4C58-B9ED-B122B67445E8}" type="pres">
      <dgm:prSet presAssocID="{BC229E6C-E53F-4B79-8BC1-93100A28B017}" presName="ThreeConn_2-3" presStyleLbl="fgAccFollowNode1" presStyleIdx="1" presStyleCnt="2">
        <dgm:presLayoutVars>
          <dgm:bulletEnabled val="1"/>
        </dgm:presLayoutVars>
      </dgm:prSet>
      <dgm:spPr/>
    </dgm:pt>
    <dgm:pt modelId="{5E5BFF09-3B7A-4F03-A99A-FF9DAC2C4B18}" type="pres">
      <dgm:prSet presAssocID="{BC229E6C-E53F-4B79-8BC1-93100A28B0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B2FAA-44A9-4444-ADDC-59FF9AB6E25D}" type="pres">
      <dgm:prSet presAssocID="{BC229E6C-E53F-4B79-8BC1-93100A28B0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F89F7-C85B-419F-8F4A-9C2C6132D6D6}" type="pres">
      <dgm:prSet presAssocID="{BC229E6C-E53F-4B79-8BC1-93100A28B0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44F624-3179-452A-AA4A-5679A6EFAD8C}" type="presOf" srcId="{BDCF83EE-167D-4540-879C-98D2C2872F54}" destId="{31EF89F7-C85B-419F-8F4A-9C2C6132D6D6}" srcOrd="1" destOrd="0" presId="urn:microsoft.com/office/officeart/2005/8/layout/vProcess5"/>
    <dgm:cxn modelId="{37B07D77-58CD-4D2E-9A11-882445B7B81E}" type="presOf" srcId="{BC229E6C-E53F-4B79-8BC1-93100A28B017}" destId="{7A7F2D4B-81F1-4EED-AE13-126D45BD94EF}" srcOrd="0" destOrd="0" presId="urn:microsoft.com/office/officeart/2005/8/layout/vProcess5"/>
    <dgm:cxn modelId="{58E10AD5-BCEE-4593-8369-0C39B3416FC5}" srcId="{BC229E6C-E53F-4B79-8BC1-93100A28B017}" destId="{61E4321E-A7A8-4089-9ED9-4B1768FB4C9A}" srcOrd="1" destOrd="0" parTransId="{5A72F453-0B39-4C1C-9CAB-FD2A2998845B}" sibTransId="{1F5D5E38-8FAF-44D6-A235-95F8C39654D5}"/>
    <dgm:cxn modelId="{8F2418FE-D2DB-4453-BAC5-95363A13DB2B}" type="presOf" srcId="{AFF05EE9-D91A-4E79-A96B-53ACD31F6278}" destId="{D9115175-D465-4074-86F0-D8C060C1F1EB}" srcOrd="0" destOrd="0" presId="urn:microsoft.com/office/officeart/2005/8/layout/vProcess5"/>
    <dgm:cxn modelId="{D9846B9A-F36F-4EA3-B0A5-86B7B231AE34}" srcId="{BC229E6C-E53F-4B79-8BC1-93100A28B017}" destId="{BDCF83EE-167D-4540-879C-98D2C2872F54}" srcOrd="2" destOrd="0" parTransId="{FCC65951-C75A-4EFB-B300-BC7D6D72FB98}" sibTransId="{AD83F15E-927F-4B7F-9AC1-6A176F0660E0}"/>
    <dgm:cxn modelId="{E6C245BE-54E6-42FD-BFB1-8E37F920DE51}" type="presOf" srcId="{BDCF83EE-167D-4540-879C-98D2C2872F54}" destId="{D5CF8E20-D825-4E34-AF0F-211DE90B90A7}" srcOrd="0" destOrd="0" presId="urn:microsoft.com/office/officeart/2005/8/layout/vProcess5"/>
    <dgm:cxn modelId="{91062638-1353-4254-A517-07B498156EE2}" type="presOf" srcId="{1F5D5E38-8FAF-44D6-A235-95F8C39654D5}" destId="{0D4904D0-DBF0-4C58-B9ED-B122B67445E8}" srcOrd="0" destOrd="0" presId="urn:microsoft.com/office/officeart/2005/8/layout/vProcess5"/>
    <dgm:cxn modelId="{84318F74-C712-4A3D-88DD-4623DA3C0361}" type="presOf" srcId="{AFF05EE9-D91A-4E79-A96B-53ACD31F6278}" destId="{5E5BFF09-3B7A-4F03-A99A-FF9DAC2C4B18}" srcOrd="1" destOrd="0" presId="urn:microsoft.com/office/officeart/2005/8/layout/vProcess5"/>
    <dgm:cxn modelId="{2E5C8E20-5E16-4117-9857-DB660F6AB170}" srcId="{BC229E6C-E53F-4B79-8BC1-93100A28B017}" destId="{AFF05EE9-D91A-4E79-A96B-53ACD31F6278}" srcOrd="0" destOrd="0" parTransId="{A4E73C36-1B16-4630-9377-EB47D31CDD9A}" sibTransId="{5C40ED84-F847-4165-95F7-FD397205B353}"/>
    <dgm:cxn modelId="{13FBE61B-14D8-4FDE-87B8-A00B14EEE86B}" type="presOf" srcId="{5C40ED84-F847-4165-95F7-FD397205B353}" destId="{9E41BEC2-0D46-4FC6-879C-936D38D7FE12}" srcOrd="0" destOrd="0" presId="urn:microsoft.com/office/officeart/2005/8/layout/vProcess5"/>
    <dgm:cxn modelId="{33A9A47B-2DD3-4526-BE35-3D5279E2D1F5}" type="presOf" srcId="{61E4321E-A7A8-4089-9ED9-4B1768FB4C9A}" destId="{ACFB2FAA-44A9-4444-ADDC-59FF9AB6E25D}" srcOrd="1" destOrd="0" presId="urn:microsoft.com/office/officeart/2005/8/layout/vProcess5"/>
    <dgm:cxn modelId="{9E86B944-8645-4A64-8742-07AA22D81B7D}" type="presOf" srcId="{61E4321E-A7A8-4089-9ED9-4B1768FB4C9A}" destId="{BF12DDE2-D447-4E2C-ACAC-EB8F56757A3C}" srcOrd="0" destOrd="0" presId="urn:microsoft.com/office/officeart/2005/8/layout/vProcess5"/>
    <dgm:cxn modelId="{B35C498E-2E7A-48B2-B3A8-227936BA6345}" type="presParOf" srcId="{7A7F2D4B-81F1-4EED-AE13-126D45BD94EF}" destId="{9566DA87-8D31-4E70-A1B6-EDD122ECC6CE}" srcOrd="0" destOrd="0" presId="urn:microsoft.com/office/officeart/2005/8/layout/vProcess5"/>
    <dgm:cxn modelId="{6599E137-0BA0-47D3-8DFB-128C6BCE0ECF}" type="presParOf" srcId="{7A7F2D4B-81F1-4EED-AE13-126D45BD94EF}" destId="{D9115175-D465-4074-86F0-D8C060C1F1EB}" srcOrd="1" destOrd="0" presId="urn:microsoft.com/office/officeart/2005/8/layout/vProcess5"/>
    <dgm:cxn modelId="{08D78774-BB08-4C38-BBE7-E4BE11DDE027}" type="presParOf" srcId="{7A7F2D4B-81F1-4EED-AE13-126D45BD94EF}" destId="{BF12DDE2-D447-4E2C-ACAC-EB8F56757A3C}" srcOrd="2" destOrd="0" presId="urn:microsoft.com/office/officeart/2005/8/layout/vProcess5"/>
    <dgm:cxn modelId="{CA132EB3-0E51-40D6-AD24-F94BB037908A}" type="presParOf" srcId="{7A7F2D4B-81F1-4EED-AE13-126D45BD94EF}" destId="{D5CF8E20-D825-4E34-AF0F-211DE90B90A7}" srcOrd="3" destOrd="0" presId="urn:microsoft.com/office/officeart/2005/8/layout/vProcess5"/>
    <dgm:cxn modelId="{EE841F56-5D21-4767-A734-FC1660C5B9A1}" type="presParOf" srcId="{7A7F2D4B-81F1-4EED-AE13-126D45BD94EF}" destId="{9E41BEC2-0D46-4FC6-879C-936D38D7FE12}" srcOrd="4" destOrd="0" presId="urn:microsoft.com/office/officeart/2005/8/layout/vProcess5"/>
    <dgm:cxn modelId="{BE4D3665-AD90-44FC-8A4D-73605F216794}" type="presParOf" srcId="{7A7F2D4B-81F1-4EED-AE13-126D45BD94EF}" destId="{0D4904D0-DBF0-4C58-B9ED-B122B67445E8}" srcOrd="5" destOrd="0" presId="urn:microsoft.com/office/officeart/2005/8/layout/vProcess5"/>
    <dgm:cxn modelId="{AA9F3F85-D0ED-4FC2-AA3B-37562DB64D5A}" type="presParOf" srcId="{7A7F2D4B-81F1-4EED-AE13-126D45BD94EF}" destId="{5E5BFF09-3B7A-4F03-A99A-FF9DAC2C4B18}" srcOrd="6" destOrd="0" presId="urn:microsoft.com/office/officeart/2005/8/layout/vProcess5"/>
    <dgm:cxn modelId="{7EEBFA57-7BEA-457C-B7C6-8A4D7640E7D4}" type="presParOf" srcId="{7A7F2D4B-81F1-4EED-AE13-126D45BD94EF}" destId="{ACFB2FAA-44A9-4444-ADDC-59FF9AB6E25D}" srcOrd="7" destOrd="0" presId="urn:microsoft.com/office/officeart/2005/8/layout/vProcess5"/>
    <dgm:cxn modelId="{37F1E19B-6966-4A7C-9D43-AE69E7604788}" type="presParOf" srcId="{7A7F2D4B-81F1-4EED-AE13-126D45BD94EF}" destId="{31EF89F7-C85B-419F-8F4A-9C2C6132D6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C229E6C-E53F-4B79-8BC1-93100A28B01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FF05EE9-D91A-4E79-A96B-53ACD31F6278}">
      <dgm:prSet phldrT="[Texto]" custT="1"/>
      <dgm:spPr/>
      <dgm:t>
        <a:bodyPr/>
        <a:lstStyle/>
        <a:p>
          <a:pPr algn="ctr"/>
          <a:r>
            <a:rPr lang="es-EC" sz="2400" smtClean="0"/>
            <a:t>Las debilidades de las PYMES del sector, tienen su origen en su proceso de internacionalización precario y la falta de asesoramiento en procesos de aduanas, logística e investigación de mercados.</a:t>
          </a:r>
          <a:endParaRPr lang="es-ES" sz="2800" dirty="0"/>
        </a:p>
      </dgm:t>
    </dgm:pt>
    <dgm:pt modelId="{A4E73C36-1B16-4630-9377-EB47D31CDD9A}" type="parTrans" cxnId="{2E5C8E20-5E16-4117-9857-DB660F6AB170}">
      <dgm:prSet/>
      <dgm:spPr/>
      <dgm:t>
        <a:bodyPr/>
        <a:lstStyle/>
        <a:p>
          <a:endParaRPr lang="es-ES"/>
        </a:p>
      </dgm:t>
    </dgm:pt>
    <dgm:pt modelId="{5C40ED84-F847-4165-95F7-FD397205B353}" type="sibTrans" cxnId="{2E5C8E20-5E16-4117-9857-DB660F6AB170}">
      <dgm:prSet/>
      <dgm:spPr/>
      <dgm:t>
        <a:bodyPr/>
        <a:lstStyle/>
        <a:p>
          <a:endParaRPr lang="es-ES"/>
        </a:p>
      </dgm:t>
    </dgm:pt>
    <dgm:pt modelId="{61E4321E-A7A8-4089-9ED9-4B1768FB4C9A}">
      <dgm:prSet phldrT="[Texto]" custT="1"/>
      <dgm:spPr/>
      <dgm:t>
        <a:bodyPr/>
        <a:lstStyle/>
        <a:p>
          <a:pPr algn="ctr"/>
          <a:r>
            <a:rPr lang="es-EC" sz="2800" smtClean="0"/>
            <a:t>La falta de soberanía monetaria es uno de los riesgos que mayor impacto tiene sobre la competitividad de las PYMES del sector en mercados internacionales.</a:t>
          </a:r>
          <a:endParaRPr lang="es-ES" sz="2800" dirty="0"/>
        </a:p>
      </dgm:t>
    </dgm:pt>
    <dgm:pt modelId="{5A72F453-0B39-4C1C-9CAB-FD2A2998845B}" type="parTrans" cxnId="{58E10AD5-BCEE-4593-8369-0C39B3416FC5}">
      <dgm:prSet/>
      <dgm:spPr/>
      <dgm:t>
        <a:bodyPr/>
        <a:lstStyle/>
        <a:p>
          <a:endParaRPr lang="es-ES"/>
        </a:p>
      </dgm:t>
    </dgm:pt>
    <dgm:pt modelId="{1F5D5E38-8FAF-44D6-A235-95F8C39654D5}" type="sibTrans" cxnId="{58E10AD5-BCEE-4593-8369-0C39B3416FC5}">
      <dgm:prSet/>
      <dgm:spPr/>
      <dgm:t>
        <a:bodyPr/>
        <a:lstStyle/>
        <a:p>
          <a:endParaRPr lang="es-ES"/>
        </a:p>
      </dgm:t>
    </dgm:pt>
    <dgm:pt modelId="{BDCF83EE-167D-4540-879C-98D2C2872F54}">
      <dgm:prSet phldrT="[Texto]" custT="1"/>
      <dgm:spPr/>
      <dgm:t>
        <a:bodyPr/>
        <a:lstStyle/>
        <a:p>
          <a:pPr algn="ctr"/>
          <a:r>
            <a:rPr lang="es-EC" sz="2000" smtClean="0"/>
            <a:t>La utilización eficiente de la capacidad instalada de las PYMES puede contribuir al cambio de la estructura productiva del país y potencializar las exportaciones del sector.</a:t>
          </a:r>
          <a:endParaRPr lang="es-ES" sz="2000" dirty="0"/>
        </a:p>
      </dgm:t>
    </dgm:pt>
    <dgm:pt modelId="{FCC65951-C75A-4EFB-B300-BC7D6D72FB98}" type="parTrans" cxnId="{D9846B9A-F36F-4EA3-B0A5-86B7B231AE34}">
      <dgm:prSet/>
      <dgm:spPr/>
      <dgm:t>
        <a:bodyPr/>
        <a:lstStyle/>
        <a:p>
          <a:endParaRPr lang="es-ES"/>
        </a:p>
      </dgm:t>
    </dgm:pt>
    <dgm:pt modelId="{AD83F15E-927F-4B7F-9AC1-6A176F0660E0}" type="sibTrans" cxnId="{D9846B9A-F36F-4EA3-B0A5-86B7B231AE34}">
      <dgm:prSet/>
      <dgm:spPr/>
      <dgm:t>
        <a:bodyPr/>
        <a:lstStyle/>
        <a:p>
          <a:endParaRPr lang="es-ES"/>
        </a:p>
      </dgm:t>
    </dgm:pt>
    <dgm:pt modelId="{7A7F2D4B-81F1-4EED-AE13-126D45BD94EF}" type="pres">
      <dgm:prSet presAssocID="{BC229E6C-E53F-4B79-8BC1-93100A28B017}" presName="outerComposite" presStyleCnt="0">
        <dgm:presLayoutVars>
          <dgm:chMax val="5"/>
          <dgm:dir/>
          <dgm:resizeHandles val="exact"/>
        </dgm:presLayoutVars>
      </dgm:prSet>
      <dgm:spPr/>
    </dgm:pt>
    <dgm:pt modelId="{9566DA87-8D31-4E70-A1B6-EDD122ECC6CE}" type="pres">
      <dgm:prSet presAssocID="{BC229E6C-E53F-4B79-8BC1-93100A28B017}" presName="dummyMaxCanvas" presStyleCnt="0">
        <dgm:presLayoutVars/>
      </dgm:prSet>
      <dgm:spPr/>
    </dgm:pt>
    <dgm:pt modelId="{D9115175-D465-4074-86F0-D8C060C1F1EB}" type="pres">
      <dgm:prSet presAssocID="{BC229E6C-E53F-4B79-8BC1-93100A28B017}" presName="ThreeNodes_1" presStyleLbl="node1" presStyleIdx="0" presStyleCnt="3" custLinFactNeighborY="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2DDE2-D447-4E2C-ACAC-EB8F56757A3C}" type="pres">
      <dgm:prSet presAssocID="{BC229E6C-E53F-4B79-8BC1-93100A28B01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F8E20-D825-4E34-AF0F-211DE90B90A7}" type="pres">
      <dgm:prSet presAssocID="{BC229E6C-E53F-4B79-8BC1-93100A28B01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1BEC2-0D46-4FC6-879C-936D38D7FE12}" type="pres">
      <dgm:prSet presAssocID="{BC229E6C-E53F-4B79-8BC1-93100A28B017}" presName="ThreeConn_1-2" presStyleLbl="fgAccFollowNode1" presStyleIdx="0" presStyleCnt="2">
        <dgm:presLayoutVars>
          <dgm:bulletEnabled val="1"/>
        </dgm:presLayoutVars>
      </dgm:prSet>
      <dgm:spPr/>
    </dgm:pt>
    <dgm:pt modelId="{0D4904D0-DBF0-4C58-B9ED-B122B67445E8}" type="pres">
      <dgm:prSet presAssocID="{BC229E6C-E53F-4B79-8BC1-93100A28B017}" presName="ThreeConn_2-3" presStyleLbl="fgAccFollowNode1" presStyleIdx="1" presStyleCnt="2">
        <dgm:presLayoutVars>
          <dgm:bulletEnabled val="1"/>
        </dgm:presLayoutVars>
      </dgm:prSet>
      <dgm:spPr/>
    </dgm:pt>
    <dgm:pt modelId="{5E5BFF09-3B7A-4F03-A99A-FF9DAC2C4B18}" type="pres">
      <dgm:prSet presAssocID="{BC229E6C-E53F-4B79-8BC1-93100A28B0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B2FAA-44A9-4444-ADDC-59FF9AB6E25D}" type="pres">
      <dgm:prSet presAssocID="{BC229E6C-E53F-4B79-8BC1-93100A28B0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F89F7-C85B-419F-8F4A-9C2C6132D6D6}" type="pres">
      <dgm:prSet presAssocID="{BC229E6C-E53F-4B79-8BC1-93100A28B0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C46D7A-8B67-46A4-9BC1-C5859F4C838A}" type="presOf" srcId="{5C40ED84-F847-4165-95F7-FD397205B353}" destId="{9E41BEC2-0D46-4FC6-879C-936D38D7FE12}" srcOrd="0" destOrd="0" presId="urn:microsoft.com/office/officeart/2005/8/layout/vProcess5"/>
    <dgm:cxn modelId="{52397CC7-D2B8-44A4-9A27-3D7FD280D77B}" type="presOf" srcId="{AFF05EE9-D91A-4E79-A96B-53ACD31F6278}" destId="{D9115175-D465-4074-86F0-D8C060C1F1EB}" srcOrd="0" destOrd="0" presId="urn:microsoft.com/office/officeart/2005/8/layout/vProcess5"/>
    <dgm:cxn modelId="{58E10AD5-BCEE-4593-8369-0C39B3416FC5}" srcId="{BC229E6C-E53F-4B79-8BC1-93100A28B017}" destId="{61E4321E-A7A8-4089-9ED9-4B1768FB4C9A}" srcOrd="1" destOrd="0" parTransId="{5A72F453-0B39-4C1C-9CAB-FD2A2998845B}" sibTransId="{1F5D5E38-8FAF-44D6-A235-95F8C39654D5}"/>
    <dgm:cxn modelId="{D9846B9A-F36F-4EA3-B0A5-86B7B231AE34}" srcId="{BC229E6C-E53F-4B79-8BC1-93100A28B017}" destId="{BDCF83EE-167D-4540-879C-98D2C2872F54}" srcOrd="2" destOrd="0" parTransId="{FCC65951-C75A-4EFB-B300-BC7D6D72FB98}" sibTransId="{AD83F15E-927F-4B7F-9AC1-6A176F0660E0}"/>
    <dgm:cxn modelId="{32CC05AB-0F29-4EC4-8115-88C9297B07DC}" type="presOf" srcId="{BC229E6C-E53F-4B79-8BC1-93100A28B017}" destId="{7A7F2D4B-81F1-4EED-AE13-126D45BD94EF}" srcOrd="0" destOrd="0" presId="urn:microsoft.com/office/officeart/2005/8/layout/vProcess5"/>
    <dgm:cxn modelId="{B708690C-BBA9-44FE-A38D-D5CA240550A6}" type="presOf" srcId="{AFF05EE9-D91A-4E79-A96B-53ACD31F6278}" destId="{5E5BFF09-3B7A-4F03-A99A-FF9DAC2C4B18}" srcOrd="1" destOrd="0" presId="urn:microsoft.com/office/officeart/2005/8/layout/vProcess5"/>
    <dgm:cxn modelId="{D62D9C73-0E05-4C1F-AEB0-E55B74A4935F}" type="presOf" srcId="{1F5D5E38-8FAF-44D6-A235-95F8C39654D5}" destId="{0D4904D0-DBF0-4C58-B9ED-B122B67445E8}" srcOrd="0" destOrd="0" presId="urn:microsoft.com/office/officeart/2005/8/layout/vProcess5"/>
    <dgm:cxn modelId="{A8D29731-02CC-4EEA-B9EA-39B95E6DAEFD}" type="presOf" srcId="{BDCF83EE-167D-4540-879C-98D2C2872F54}" destId="{31EF89F7-C85B-419F-8F4A-9C2C6132D6D6}" srcOrd="1" destOrd="0" presId="urn:microsoft.com/office/officeart/2005/8/layout/vProcess5"/>
    <dgm:cxn modelId="{2E5C8E20-5E16-4117-9857-DB660F6AB170}" srcId="{BC229E6C-E53F-4B79-8BC1-93100A28B017}" destId="{AFF05EE9-D91A-4E79-A96B-53ACD31F6278}" srcOrd="0" destOrd="0" parTransId="{A4E73C36-1B16-4630-9377-EB47D31CDD9A}" sibTransId="{5C40ED84-F847-4165-95F7-FD397205B353}"/>
    <dgm:cxn modelId="{0DA0935C-83DE-4103-A6AD-394A28F692BF}" type="presOf" srcId="{61E4321E-A7A8-4089-9ED9-4B1768FB4C9A}" destId="{ACFB2FAA-44A9-4444-ADDC-59FF9AB6E25D}" srcOrd="1" destOrd="0" presId="urn:microsoft.com/office/officeart/2005/8/layout/vProcess5"/>
    <dgm:cxn modelId="{4B13C1E8-4D4C-4944-9344-39B605E78469}" type="presOf" srcId="{BDCF83EE-167D-4540-879C-98D2C2872F54}" destId="{D5CF8E20-D825-4E34-AF0F-211DE90B90A7}" srcOrd="0" destOrd="0" presId="urn:microsoft.com/office/officeart/2005/8/layout/vProcess5"/>
    <dgm:cxn modelId="{914F8B8A-7DD6-43A0-B85A-AD57C19A53CA}" type="presOf" srcId="{61E4321E-A7A8-4089-9ED9-4B1768FB4C9A}" destId="{BF12DDE2-D447-4E2C-ACAC-EB8F56757A3C}" srcOrd="0" destOrd="0" presId="urn:microsoft.com/office/officeart/2005/8/layout/vProcess5"/>
    <dgm:cxn modelId="{39BD37EE-8DB2-472E-A85A-5BDA2ED1E783}" type="presParOf" srcId="{7A7F2D4B-81F1-4EED-AE13-126D45BD94EF}" destId="{9566DA87-8D31-4E70-A1B6-EDD122ECC6CE}" srcOrd="0" destOrd="0" presId="urn:microsoft.com/office/officeart/2005/8/layout/vProcess5"/>
    <dgm:cxn modelId="{91B6C999-AB90-4339-96A7-392A4BFF68C4}" type="presParOf" srcId="{7A7F2D4B-81F1-4EED-AE13-126D45BD94EF}" destId="{D9115175-D465-4074-86F0-D8C060C1F1EB}" srcOrd="1" destOrd="0" presId="urn:microsoft.com/office/officeart/2005/8/layout/vProcess5"/>
    <dgm:cxn modelId="{B74588E4-18A6-43C7-B3B1-92F4F16665FC}" type="presParOf" srcId="{7A7F2D4B-81F1-4EED-AE13-126D45BD94EF}" destId="{BF12DDE2-D447-4E2C-ACAC-EB8F56757A3C}" srcOrd="2" destOrd="0" presId="urn:microsoft.com/office/officeart/2005/8/layout/vProcess5"/>
    <dgm:cxn modelId="{8B1F3615-EAAC-44F9-B718-7DFF00B2C1C5}" type="presParOf" srcId="{7A7F2D4B-81F1-4EED-AE13-126D45BD94EF}" destId="{D5CF8E20-D825-4E34-AF0F-211DE90B90A7}" srcOrd="3" destOrd="0" presId="urn:microsoft.com/office/officeart/2005/8/layout/vProcess5"/>
    <dgm:cxn modelId="{1FD3559E-C084-4DEF-9E3B-385C918911E5}" type="presParOf" srcId="{7A7F2D4B-81F1-4EED-AE13-126D45BD94EF}" destId="{9E41BEC2-0D46-4FC6-879C-936D38D7FE12}" srcOrd="4" destOrd="0" presId="urn:microsoft.com/office/officeart/2005/8/layout/vProcess5"/>
    <dgm:cxn modelId="{4BF29577-E28E-42A1-A588-12FC170B7A20}" type="presParOf" srcId="{7A7F2D4B-81F1-4EED-AE13-126D45BD94EF}" destId="{0D4904D0-DBF0-4C58-B9ED-B122B67445E8}" srcOrd="5" destOrd="0" presId="urn:microsoft.com/office/officeart/2005/8/layout/vProcess5"/>
    <dgm:cxn modelId="{42399BC5-86B3-4381-AEA7-A0A4DEBE32BB}" type="presParOf" srcId="{7A7F2D4B-81F1-4EED-AE13-126D45BD94EF}" destId="{5E5BFF09-3B7A-4F03-A99A-FF9DAC2C4B18}" srcOrd="6" destOrd="0" presId="urn:microsoft.com/office/officeart/2005/8/layout/vProcess5"/>
    <dgm:cxn modelId="{9B5F24C0-C762-4786-B3FC-E75CB654B560}" type="presParOf" srcId="{7A7F2D4B-81F1-4EED-AE13-126D45BD94EF}" destId="{ACFB2FAA-44A9-4444-ADDC-59FF9AB6E25D}" srcOrd="7" destOrd="0" presId="urn:microsoft.com/office/officeart/2005/8/layout/vProcess5"/>
    <dgm:cxn modelId="{A24BFD7E-D4B3-48D3-A81B-10358171BB75}" type="presParOf" srcId="{7A7F2D4B-81F1-4EED-AE13-126D45BD94EF}" destId="{31EF89F7-C85B-419F-8F4A-9C2C6132D6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C229E6C-E53F-4B79-8BC1-93100A28B01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FF05EE9-D91A-4E79-A96B-53ACD31F6278}">
      <dgm:prSet phldrT="[Texto]" custT="1"/>
      <dgm:spPr/>
      <dgm:t>
        <a:bodyPr/>
        <a:lstStyle/>
        <a:p>
          <a:pPr algn="ctr"/>
          <a:r>
            <a:rPr lang="es-ES" sz="1800" dirty="0" smtClean="0"/>
            <a:t>Dado que este sector exportador se basa en su mayoría en PYMES, las políticas de gobierno deberían enfocar sus esfuerzos y recursos en capitalizar y potenciar estas empresas. El mecanismo adecuado para esta potenciación, es mediante programas como Exporta País, que capacita y </a:t>
          </a:r>
          <a:r>
            <a:rPr lang="es-ES" sz="1800" dirty="0" err="1" smtClean="0"/>
            <a:t>co</a:t>
          </a:r>
          <a:r>
            <a:rPr lang="es-ES" sz="1800" dirty="0" smtClean="0"/>
            <a:t>-financia a las empresas en su proceso de internacionalización</a:t>
          </a:r>
          <a:endParaRPr lang="es-ES" sz="1800" dirty="0"/>
        </a:p>
      </dgm:t>
    </dgm:pt>
    <dgm:pt modelId="{A4E73C36-1B16-4630-9377-EB47D31CDD9A}" type="parTrans" cxnId="{2E5C8E20-5E16-4117-9857-DB660F6AB170}">
      <dgm:prSet/>
      <dgm:spPr/>
      <dgm:t>
        <a:bodyPr/>
        <a:lstStyle/>
        <a:p>
          <a:endParaRPr lang="es-ES"/>
        </a:p>
      </dgm:t>
    </dgm:pt>
    <dgm:pt modelId="{5C40ED84-F847-4165-95F7-FD397205B353}" type="sibTrans" cxnId="{2E5C8E20-5E16-4117-9857-DB660F6AB170}">
      <dgm:prSet/>
      <dgm:spPr/>
      <dgm:t>
        <a:bodyPr/>
        <a:lstStyle/>
        <a:p>
          <a:endParaRPr lang="es-ES"/>
        </a:p>
      </dgm:t>
    </dgm:pt>
    <dgm:pt modelId="{61E4321E-A7A8-4089-9ED9-4B1768FB4C9A}">
      <dgm:prSet phldrT="[Texto]" custT="1"/>
      <dgm:spPr/>
      <dgm:t>
        <a:bodyPr/>
        <a:lstStyle/>
        <a:p>
          <a:pPr algn="ctr"/>
          <a:r>
            <a:rPr lang="es-EC" sz="2000" dirty="0" smtClean="0"/>
            <a:t>Para un apoyo gubernamental más efectivo resulta necesario crear programas de CONSOLIDACIÓN exportadora, dado que la mayoría de programas que el Ministerio de Comercio Exterior maneja van dirigidos a empresas que iniciarán por primera vez su actividad exportadora.</a:t>
          </a:r>
          <a:endParaRPr lang="es-ES" sz="2000" dirty="0"/>
        </a:p>
      </dgm:t>
    </dgm:pt>
    <dgm:pt modelId="{5A72F453-0B39-4C1C-9CAB-FD2A2998845B}" type="parTrans" cxnId="{58E10AD5-BCEE-4593-8369-0C39B3416FC5}">
      <dgm:prSet/>
      <dgm:spPr/>
      <dgm:t>
        <a:bodyPr/>
        <a:lstStyle/>
        <a:p>
          <a:endParaRPr lang="es-ES"/>
        </a:p>
      </dgm:t>
    </dgm:pt>
    <dgm:pt modelId="{1F5D5E38-8FAF-44D6-A235-95F8C39654D5}" type="sibTrans" cxnId="{58E10AD5-BCEE-4593-8369-0C39B3416FC5}">
      <dgm:prSet/>
      <dgm:spPr/>
      <dgm:t>
        <a:bodyPr/>
        <a:lstStyle/>
        <a:p>
          <a:endParaRPr lang="es-ES"/>
        </a:p>
      </dgm:t>
    </dgm:pt>
    <dgm:pt modelId="{BDCF83EE-167D-4540-879C-98D2C2872F54}">
      <dgm:prSet phldrT="[Texto]" custT="1"/>
      <dgm:spPr/>
      <dgm:t>
        <a:bodyPr/>
        <a:lstStyle/>
        <a:p>
          <a:pPr algn="ctr"/>
          <a:r>
            <a:rPr lang="es-EC" sz="2000" dirty="0" smtClean="0"/>
            <a:t>Se debería enfocar la I&amp;D a la creación de nuevas líneas de productos, y no únicamente a desarrollar sub-productos o derivados, puesto que de esta forma logra una verdadera diversificación de oferta lo cual permite poder atacar diferentes nichos de mercados y no uno solo</a:t>
          </a:r>
          <a:endParaRPr lang="es-ES" sz="2000" dirty="0"/>
        </a:p>
      </dgm:t>
    </dgm:pt>
    <dgm:pt modelId="{FCC65951-C75A-4EFB-B300-BC7D6D72FB98}" type="parTrans" cxnId="{D9846B9A-F36F-4EA3-B0A5-86B7B231AE34}">
      <dgm:prSet/>
      <dgm:spPr/>
      <dgm:t>
        <a:bodyPr/>
        <a:lstStyle/>
        <a:p>
          <a:endParaRPr lang="es-ES"/>
        </a:p>
      </dgm:t>
    </dgm:pt>
    <dgm:pt modelId="{AD83F15E-927F-4B7F-9AC1-6A176F0660E0}" type="sibTrans" cxnId="{D9846B9A-F36F-4EA3-B0A5-86B7B231AE34}">
      <dgm:prSet/>
      <dgm:spPr/>
      <dgm:t>
        <a:bodyPr/>
        <a:lstStyle/>
        <a:p>
          <a:endParaRPr lang="es-ES"/>
        </a:p>
      </dgm:t>
    </dgm:pt>
    <dgm:pt modelId="{7A7F2D4B-81F1-4EED-AE13-126D45BD94EF}" type="pres">
      <dgm:prSet presAssocID="{BC229E6C-E53F-4B79-8BC1-93100A28B017}" presName="outerComposite" presStyleCnt="0">
        <dgm:presLayoutVars>
          <dgm:chMax val="5"/>
          <dgm:dir/>
          <dgm:resizeHandles val="exact"/>
        </dgm:presLayoutVars>
      </dgm:prSet>
      <dgm:spPr/>
    </dgm:pt>
    <dgm:pt modelId="{9566DA87-8D31-4E70-A1B6-EDD122ECC6CE}" type="pres">
      <dgm:prSet presAssocID="{BC229E6C-E53F-4B79-8BC1-93100A28B017}" presName="dummyMaxCanvas" presStyleCnt="0">
        <dgm:presLayoutVars/>
      </dgm:prSet>
      <dgm:spPr/>
    </dgm:pt>
    <dgm:pt modelId="{D9115175-D465-4074-86F0-D8C060C1F1EB}" type="pres">
      <dgm:prSet presAssocID="{BC229E6C-E53F-4B79-8BC1-93100A28B017}" presName="ThreeNodes_1" presStyleLbl="node1" presStyleIdx="0" presStyleCnt="3" custLinFactNeighborY="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2DDE2-D447-4E2C-ACAC-EB8F56757A3C}" type="pres">
      <dgm:prSet presAssocID="{BC229E6C-E53F-4B79-8BC1-93100A28B017}" presName="ThreeNodes_2" presStyleLbl="node1" presStyleIdx="1" presStyleCnt="3" custLinFactNeighborX="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F8E20-D825-4E34-AF0F-211DE90B90A7}" type="pres">
      <dgm:prSet presAssocID="{BC229E6C-E53F-4B79-8BC1-93100A28B01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1BEC2-0D46-4FC6-879C-936D38D7FE12}" type="pres">
      <dgm:prSet presAssocID="{BC229E6C-E53F-4B79-8BC1-93100A28B017}" presName="ThreeConn_1-2" presStyleLbl="fgAccFollowNode1" presStyleIdx="0" presStyleCnt="2">
        <dgm:presLayoutVars>
          <dgm:bulletEnabled val="1"/>
        </dgm:presLayoutVars>
      </dgm:prSet>
      <dgm:spPr/>
    </dgm:pt>
    <dgm:pt modelId="{0D4904D0-DBF0-4C58-B9ED-B122B67445E8}" type="pres">
      <dgm:prSet presAssocID="{BC229E6C-E53F-4B79-8BC1-93100A28B017}" presName="ThreeConn_2-3" presStyleLbl="fgAccFollowNode1" presStyleIdx="1" presStyleCnt="2">
        <dgm:presLayoutVars>
          <dgm:bulletEnabled val="1"/>
        </dgm:presLayoutVars>
      </dgm:prSet>
      <dgm:spPr/>
    </dgm:pt>
    <dgm:pt modelId="{5E5BFF09-3B7A-4F03-A99A-FF9DAC2C4B18}" type="pres">
      <dgm:prSet presAssocID="{BC229E6C-E53F-4B79-8BC1-93100A28B0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B2FAA-44A9-4444-ADDC-59FF9AB6E25D}" type="pres">
      <dgm:prSet presAssocID="{BC229E6C-E53F-4B79-8BC1-93100A28B0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F89F7-C85B-419F-8F4A-9C2C6132D6D6}" type="pres">
      <dgm:prSet presAssocID="{BC229E6C-E53F-4B79-8BC1-93100A28B0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846B9A-F36F-4EA3-B0A5-86B7B231AE34}" srcId="{BC229E6C-E53F-4B79-8BC1-93100A28B017}" destId="{BDCF83EE-167D-4540-879C-98D2C2872F54}" srcOrd="2" destOrd="0" parTransId="{FCC65951-C75A-4EFB-B300-BC7D6D72FB98}" sibTransId="{AD83F15E-927F-4B7F-9AC1-6A176F0660E0}"/>
    <dgm:cxn modelId="{6B5D4F8D-DFB7-4B18-BEB3-B1F9C30237C3}" type="presOf" srcId="{BDCF83EE-167D-4540-879C-98D2C2872F54}" destId="{31EF89F7-C85B-419F-8F4A-9C2C6132D6D6}" srcOrd="1" destOrd="0" presId="urn:microsoft.com/office/officeart/2005/8/layout/vProcess5"/>
    <dgm:cxn modelId="{9A9E297B-6CFD-438D-90EA-5B32FB18824D}" type="presOf" srcId="{1F5D5E38-8FAF-44D6-A235-95F8C39654D5}" destId="{0D4904D0-DBF0-4C58-B9ED-B122B67445E8}" srcOrd="0" destOrd="0" presId="urn:microsoft.com/office/officeart/2005/8/layout/vProcess5"/>
    <dgm:cxn modelId="{F80C63D9-7B01-4674-BA22-B9C508BC6A37}" type="presOf" srcId="{AFF05EE9-D91A-4E79-A96B-53ACD31F6278}" destId="{5E5BFF09-3B7A-4F03-A99A-FF9DAC2C4B18}" srcOrd="1" destOrd="0" presId="urn:microsoft.com/office/officeart/2005/8/layout/vProcess5"/>
    <dgm:cxn modelId="{2E5C8E20-5E16-4117-9857-DB660F6AB170}" srcId="{BC229E6C-E53F-4B79-8BC1-93100A28B017}" destId="{AFF05EE9-D91A-4E79-A96B-53ACD31F6278}" srcOrd="0" destOrd="0" parTransId="{A4E73C36-1B16-4630-9377-EB47D31CDD9A}" sibTransId="{5C40ED84-F847-4165-95F7-FD397205B353}"/>
    <dgm:cxn modelId="{58E10AD5-BCEE-4593-8369-0C39B3416FC5}" srcId="{BC229E6C-E53F-4B79-8BC1-93100A28B017}" destId="{61E4321E-A7A8-4089-9ED9-4B1768FB4C9A}" srcOrd="1" destOrd="0" parTransId="{5A72F453-0B39-4C1C-9CAB-FD2A2998845B}" sibTransId="{1F5D5E38-8FAF-44D6-A235-95F8C39654D5}"/>
    <dgm:cxn modelId="{DC527C30-718B-44CB-9F6E-F5ECD350CC31}" type="presOf" srcId="{5C40ED84-F847-4165-95F7-FD397205B353}" destId="{9E41BEC2-0D46-4FC6-879C-936D38D7FE12}" srcOrd="0" destOrd="0" presId="urn:microsoft.com/office/officeart/2005/8/layout/vProcess5"/>
    <dgm:cxn modelId="{7DB802EE-291F-494D-A6AA-35E79A3E9787}" type="presOf" srcId="{AFF05EE9-D91A-4E79-A96B-53ACD31F6278}" destId="{D9115175-D465-4074-86F0-D8C060C1F1EB}" srcOrd="0" destOrd="0" presId="urn:microsoft.com/office/officeart/2005/8/layout/vProcess5"/>
    <dgm:cxn modelId="{CA6F9A11-CF61-4525-A0CD-5A0D2E8E6935}" type="presOf" srcId="{61E4321E-A7A8-4089-9ED9-4B1768FB4C9A}" destId="{BF12DDE2-D447-4E2C-ACAC-EB8F56757A3C}" srcOrd="0" destOrd="0" presId="urn:microsoft.com/office/officeart/2005/8/layout/vProcess5"/>
    <dgm:cxn modelId="{F28F9B71-FF0B-4C62-ACCE-60782211576B}" type="presOf" srcId="{BC229E6C-E53F-4B79-8BC1-93100A28B017}" destId="{7A7F2D4B-81F1-4EED-AE13-126D45BD94EF}" srcOrd="0" destOrd="0" presId="urn:microsoft.com/office/officeart/2005/8/layout/vProcess5"/>
    <dgm:cxn modelId="{E5868191-2DC9-48CD-952F-CEF35148D9F6}" type="presOf" srcId="{61E4321E-A7A8-4089-9ED9-4B1768FB4C9A}" destId="{ACFB2FAA-44A9-4444-ADDC-59FF9AB6E25D}" srcOrd="1" destOrd="0" presId="urn:microsoft.com/office/officeart/2005/8/layout/vProcess5"/>
    <dgm:cxn modelId="{252A6AB0-7992-4E38-A0D8-7276C3606959}" type="presOf" srcId="{BDCF83EE-167D-4540-879C-98D2C2872F54}" destId="{D5CF8E20-D825-4E34-AF0F-211DE90B90A7}" srcOrd="0" destOrd="0" presId="urn:microsoft.com/office/officeart/2005/8/layout/vProcess5"/>
    <dgm:cxn modelId="{51B866EE-1AC8-42B5-936C-0D356FA1DD48}" type="presParOf" srcId="{7A7F2D4B-81F1-4EED-AE13-126D45BD94EF}" destId="{9566DA87-8D31-4E70-A1B6-EDD122ECC6CE}" srcOrd="0" destOrd="0" presId="urn:microsoft.com/office/officeart/2005/8/layout/vProcess5"/>
    <dgm:cxn modelId="{EE8FC58A-E096-41EE-B3BA-DB8E209F8811}" type="presParOf" srcId="{7A7F2D4B-81F1-4EED-AE13-126D45BD94EF}" destId="{D9115175-D465-4074-86F0-D8C060C1F1EB}" srcOrd="1" destOrd="0" presId="urn:microsoft.com/office/officeart/2005/8/layout/vProcess5"/>
    <dgm:cxn modelId="{C9A62FE4-EEC2-4531-B179-6CFD4CD9469D}" type="presParOf" srcId="{7A7F2D4B-81F1-4EED-AE13-126D45BD94EF}" destId="{BF12DDE2-D447-4E2C-ACAC-EB8F56757A3C}" srcOrd="2" destOrd="0" presId="urn:microsoft.com/office/officeart/2005/8/layout/vProcess5"/>
    <dgm:cxn modelId="{3A221490-9BB7-42C1-AC23-04F0BAD9EDA3}" type="presParOf" srcId="{7A7F2D4B-81F1-4EED-AE13-126D45BD94EF}" destId="{D5CF8E20-D825-4E34-AF0F-211DE90B90A7}" srcOrd="3" destOrd="0" presId="urn:microsoft.com/office/officeart/2005/8/layout/vProcess5"/>
    <dgm:cxn modelId="{C7878015-4B7A-4703-99B8-8DDA406421BE}" type="presParOf" srcId="{7A7F2D4B-81F1-4EED-AE13-126D45BD94EF}" destId="{9E41BEC2-0D46-4FC6-879C-936D38D7FE12}" srcOrd="4" destOrd="0" presId="urn:microsoft.com/office/officeart/2005/8/layout/vProcess5"/>
    <dgm:cxn modelId="{60BEE73E-D677-472F-B00C-7A5E60E24BD4}" type="presParOf" srcId="{7A7F2D4B-81F1-4EED-AE13-126D45BD94EF}" destId="{0D4904D0-DBF0-4C58-B9ED-B122B67445E8}" srcOrd="5" destOrd="0" presId="urn:microsoft.com/office/officeart/2005/8/layout/vProcess5"/>
    <dgm:cxn modelId="{F69AC530-F092-44E5-B73E-E7C41BA3F531}" type="presParOf" srcId="{7A7F2D4B-81F1-4EED-AE13-126D45BD94EF}" destId="{5E5BFF09-3B7A-4F03-A99A-FF9DAC2C4B18}" srcOrd="6" destOrd="0" presId="urn:microsoft.com/office/officeart/2005/8/layout/vProcess5"/>
    <dgm:cxn modelId="{F5138C58-B3CB-4761-AB66-6943527D609E}" type="presParOf" srcId="{7A7F2D4B-81F1-4EED-AE13-126D45BD94EF}" destId="{ACFB2FAA-44A9-4444-ADDC-59FF9AB6E25D}" srcOrd="7" destOrd="0" presId="urn:microsoft.com/office/officeart/2005/8/layout/vProcess5"/>
    <dgm:cxn modelId="{198E2E55-2219-45DD-B299-889C790B131E}" type="presParOf" srcId="{7A7F2D4B-81F1-4EED-AE13-126D45BD94EF}" destId="{31EF89F7-C85B-419F-8F4A-9C2C6132D6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C229E6C-E53F-4B79-8BC1-93100A28B01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FF05EE9-D91A-4E79-A96B-53ACD31F6278}">
      <dgm:prSet phldrT="[Texto]" custT="1"/>
      <dgm:spPr/>
      <dgm:t>
        <a:bodyPr/>
        <a:lstStyle/>
        <a:p>
          <a:pPr algn="ctr"/>
          <a:r>
            <a:rPr lang="es-ES" sz="2400" dirty="0" smtClean="0">
              <a:solidFill>
                <a:schemeClr val="bg1"/>
              </a:solidFill>
            </a:rPr>
            <a:t>Es necesario que la internacionalización se de progresivamente; de local a regional e internacional. Además, deben crearse instituciones que capaciten a las PYMES en procesos logísticos y de aduanas; con el fin, que logren independizarse y reducir costos operativos.</a:t>
          </a:r>
          <a:endParaRPr lang="es-ES" sz="2800" dirty="0"/>
        </a:p>
      </dgm:t>
    </dgm:pt>
    <dgm:pt modelId="{A4E73C36-1B16-4630-9377-EB47D31CDD9A}" type="parTrans" cxnId="{2E5C8E20-5E16-4117-9857-DB660F6AB170}">
      <dgm:prSet/>
      <dgm:spPr/>
      <dgm:t>
        <a:bodyPr/>
        <a:lstStyle/>
        <a:p>
          <a:endParaRPr lang="es-ES"/>
        </a:p>
      </dgm:t>
    </dgm:pt>
    <dgm:pt modelId="{5C40ED84-F847-4165-95F7-FD397205B353}" type="sibTrans" cxnId="{2E5C8E20-5E16-4117-9857-DB660F6AB170}">
      <dgm:prSet/>
      <dgm:spPr/>
      <dgm:t>
        <a:bodyPr/>
        <a:lstStyle/>
        <a:p>
          <a:endParaRPr lang="es-ES"/>
        </a:p>
      </dgm:t>
    </dgm:pt>
    <dgm:pt modelId="{61E4321E-A7A8-4089-9ED9-4B1768FB4C9A}">
      <dgm:prSet phldrT="[Texto]" custT="1"/>
      <dgm:spPr/>
      <dgm:t>
        <a:bodyPr/>
        <a:lstStyle/>
        <a:p>
          <a:pPr algn="ctr"/>
          <a:r>
            <a:rPr lang="es-ES" sz="2400" dirty="0" smtClean="0">
              <a:solidFill>
                <a:schemeClr val="bg1"/>
              </a:solidFill>
            </a:rPr>
            <a:t>La diversificación de mercados es imprescindible para contrarrestar los efectos de la revaluación en mercados internacionales; así como la sustitución inteligente de exportaciones, es la clave para la </a:t>
          </a:r>
          <a:r>
            <a:rPr lang="es-ES" sz="2400" dirty="0" err="1" smtClean="0">
              <a:solidFill>
                <a:schemeClr val="bg1"/>
              </a:solidFill>
            </a:rPr>
            <a:t>revalución</a:t>
          </a:r>
          <a:r>
            <a:rPr lang="es-ES" sz="2400" dirty="0" smtClean="0">
              <a:solidFill>
                <a:schemeClr val="bg1"/>
              </a:solidFill>
            </a:rPr>
            <a:t> e incentivo para la producción nacional.</a:t>
          </a:r>
          <a:endParaRPr lang="es-ES" sz="2400" dirty="0"/>
        </a:p>
      </dgm:t>
    </dgm:pt>
    <dgm:pt modelId="{5A72F453-0B39-4C1C-9CAB-FD2A2998845B}" type="parTrans" cxnId="{58E10AD5-BCEE-4593-8369-0C39B3416FC5}">
      <dgm:prSet/>
      <dgm:spPr/>
      <dgm:t>
        <a:bodyPr/>
        <a:lstStyle/>
        <a:p>
          <a:endParaRPr lang="es-ES"/>
        </a:p>
      </dgm:t>
    </dgm:pt>
    <dgm:pt modelId="{1F5D5E38-8FAF-44D6-A235-95F8C39654D5}" type="sibTrans" cxnId="{58E10AD5-BCEE-4593-8369-0C39B3416FC5}">
      <dgm:prSet/>
      <dgm:spPr/>
      <dgm:t>
        <a:bodyPr/>
        <a:lstStyle/>
        <a:p>
          <a:endParaRPr lang="es-ES"/>
        </a:p>
      </dgm:t>
    </dgm:pt>
    <dgm:pt modelId="{BDCF83EE-167D-4540-879C-98D2C2872F54}">
      <dgm:prSet phldrT="[Texto]" custT="1"/>
      <dgm:spPr/>
      <dgm:t>
        <a:bodyPr/>
        <a:lstStyle/>
        <a:p>
          <a:pPr algn="ctr"/>
          <a:r>
            <a:rPr lang="es-ES" sz="2000" dirty="0" smtClean="0">
              <a:solidFill>
                <a:schemeClr val="bg1"/>
              </a:solidFill>
            </a:rPr>
            <a:t>Las políticas de gobierno deben enfocar sus esfuerzos y recursos en capitalizar y potenciar las PYMES; con el fin de fomentar y multiplicar la exportación nacional.</a:t>
          </a:r>
          <a:endParaRPr lang="es-ES" sz="2000" dirty="0"/>
        </a:p>
      </dgm:t>
    </dgm:pt>
    <dgm:pt modelId="{FCC65951-C75A-4EFB-B300-BC7D6D72FB98}" type="parTrans" cxnId="{D9846B9A-F36F-4EA3-B0A5-86B7B231AE34}">
      <dgm:prSet/>
      <dgm:spPr/>
      <dgm:t>
        <a:bodyPr/>
        <a:lstStyle/>
        <a:p>
          <a:endParaRPr lang="es-ES"/>
        </a:p>
      </dgm:t>
    </dgm:pt>
    <dgm:pt modelId="{AD83F15E-927F-4B7F-9AC1-6A176F0660E0}" type="sibTrans" cxnId="{D9846B9A-F36F-4EA3-B0A5-86B7B231AE34}">
      <dgm:prSet/>
      <dgm:spPr/>
      <dgm:t>
        <a:bodyPr/>
        <a:lstStyle/>
        <a:p>
          <a:endParaRPr lang="es-ES"/>
        </a:p>
      </dgm:t>
    </dgm:pt>
    <dgm:pt modelId="{7A7F2D4B-81F1-4EED-AE13-126D45BD94EF}" type="pres">
      <dgm:prSet presAssocID="{BC229E6C-E53F-4B79-8BC1-93100A28B017}" presName="outerComposite" presStyleCnt="0">
        <dgm:presLayoutVars>
          <dgm:chMax val="5"/>
          <dgm:dir/>
          <dgm:resizeHandles val="exact"/>
        </dgm:presLayoutVars>
      </dgm:prSet>
      <dgm:spPr/>
    </dgm:pt>
    <dgm:pt modelId="{9566DA87-8D31-4E70-A1B6-EDD122ECC6CE}" type="pres">
      <dgm:prSet presAssocID="{BC229E6C-E53F-4B79-8BC1-93100A28B017}" presName="dummyMaxCanvas" presStyleCnt="0">
        <dgm:presLayoutVars/>
      </dgm:prSet>
      <dgm:spPr/>
    </dgm:pt>
    <dgm:pt modelId="{D9115175-D465-4074-86F0-D8C060C1F1EB}" type="pres">
      <dgm:prSet presAssocID="{BC229E6C-E53F-4B79-8BC1-93100A28B017}" presName="ThreeNodes_1" presStyleLbl="node1" presStyleIdx="0" presStyleCnt="3" custLinFactNeighborY="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2DDE2-D447-4E2C-ACAC-EB8F56757A3C}" type="pres">
      <dgm:prSet presAssocID="{BC229E6C-E53F-4B79-8BC1-93100A28B01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F8E20-D825-4E34-AF0F-211DE90B90A7}" type="pres">
      <dgm:prSet presAssocID="{BC229E6C-E53F-4B79-8BC1-93100A28B01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1BEC2-0D46-4FC6-879C-936D38D7FE12}" type="pres">
      <dgm:prSet presAssocID="{BC229E6C-E53F-4B79-8BC1-93100A28B017}" presName="ThreeConn_1-2" presStyleLbl="fgAccFollowNode1" presStyleIdx="0" presStyleCnt="2">
        <dgm:presLayoutVars>
          <dgm:bulletEnabled val="1"/>
        </dgm:presLayoutVars>
      </dgm:prSet>
      <dgm:spPr/>
    </dgm:pt>
    <dgm:pt modelId="{0D4904D0-DBF0-4C58-B9ED-B122B67445E8}" type="pres">
      <dgm:prSet presAssocID="{BC229E6C-E53F-4B79-8BC1-93100A28B017}" presName="ThreeConn_2-3" presStyleLbl="fgAccFollowNode1" presStyleIdx="1" presStyleCnt="2">
        <dgm:presLayoutVars>
          <dgm:bulletEnabled val="1"/>
        </dgm:presLayoutVars>
      </dgm:prSet>
      <dgm:spPr/>
    </dgm:pt>
    <dgm:pt modelId="{5E5BFF09-3B7A-4F03-A99A-FF9DAC2C4B18}" type="pres">
      <dgm:prSet presAssocID="{BC229E6C-E53F-4B79-8BC1-93100A28B0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B2FAA-44A9-4444-ADDC-59FF9AB6E25D}" type="pres">
      <dgm:prSet presAssocID="{BC229E6C-E53F-4B79-8BC1-93100A28B0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F89F7-C85B-419F-8F4A-9C2C6132D6D6}" type="pres">
      <dgm:prSet presAssocID="{BC229E6C-E53F-4B79-8BC1-93100A28B0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9FBD50-ED6A-45E6-8E7B-57531A8AD146}" type="presOf" srcId="{1F5D5E38-8FAF-44D6-A235-95F8C39654D5}" destId="{0D4904D0-DBF0-4C58-B9ED-B122B67445E8}" srcOrd="0" destOrd="0" presId="urn:microsoft.com/office/officeart/2005/8/layout/vProcess5"/>
    <dgm:cxn modelId="{58E10AD5-BCEE-4593-8369-0C39B3416FC5}" srcId="{BC229E6C-E53F-4B79-8BC1-93100A28B017}" destId="{61E4321E-A7A8-4089-9ED9-4B1768FB4C9A}" srcOrd="1" destOrd="0" parTransId="{5A72F453-0B39-4C1C-9CAB-FD2A2998845B}" sibTransId="{1F5D5E38-8FAF-44D6-A235-95F8C39654D5}"/>
    <dgm:cxn modelId="{2E5C8E20-5E16-4117-9857-DB660F6AB170}" srcId="{BC229E6C-E53F-4B79-8BC1-93100A28B017}" destId="{AFF05EE9-D91A-4E79-A96B-53ACD31F6278}" srcOrd="0" destOrd="0" parTransId="{A4E73C36-1B16-4630-9377-EB47D31CDD9A}" sibTransId="{5C40ED84-F847-4165-95F7-FD397205B353}"/>
    <dgm:cxn modelId="{81C95FAB-2976-4B07-954B-A178A62ABFA9}" type="presOf" srcId="{61E4321E-A7A8-4089-9ED9-4B1768FB4C9A}" destId="{ACFB2FAA-44A9-4444-ADDC-59FF9AB6E25D}" srcOrd="1" destOrd="0" presId="urn:microsoft.com/office/officeart/2005/8/layout/vProcess5"/>
    <dgm:cxn modelId="{99B430E0-4711-413D-826E-E9F6FF035813}" type="presOf" srcId="{BC229E6C-E53F-4B79-8BC1-93100A28B017}" destId="{7A7F2D4B-81F1-4EED-AE13-126D45BD94EF}" srcOrd="0" destOrd="0" presId="urn:microsoft.com/office/officeart/2005/8/layout/vProcess5"/>
    <dgm:cxn modelId="{D9846B9A-F36F-4EA3-B0A5-86B7B231AE34}" srcId="{BC229E6C-E53F-4B79-8BC1-93100A28B017}" destId="{BDCF83EE-167D-4540-879C-98D2C2872F54}" srcOrd="2" destOrd="0" parTransId="{FCC65951-C75A-4EFB-B300-BC7D6D72FB98}" sibTransId="{AD83F15E-927F-4B7F-9AC1-6A176F0660E0}"/>
    <dgm:cxn modelId="{4F687D3B-41A6-4A2F-8448-0A59E28430B5}" type="presOf" srcId="{BDCF83EE-167D-4540-879C-98D2C2872F54}" destId="{31EF89F7-C85B-419F-8F4A-9C2C6132D6D6}" srcOrd="1" destOrd="0" presId="urn:microsoft.com/office/officeart/2005/8/layout/vProcess5"/>
    <dgm:cxn modelId="{4CCC02CF-AC14-4498-A220-0F3D97856DDD}" type="presOf" srcId="{5C40ED84-F847-4165-95F7-FD397205B353}" destId="{9E41BEC2-0D46-4FC6-879C-936D38D7FE12}" srcOrd="0" destOrd="0" presId="urn:microsoft.com/office/officeart/2005/8/layout/vProcess5"/>
    <dgm:cxn modelId="{C40FA106-44B1-4656-84F6-321896546D9E}" type="presOf" srcId="{AFF05EE9-D91A-4E79-A96B-53ACD31F6278}" destId="{D9115175-D465-4074-86F0-D8C060C1F1EB}" srcOrd="0" destOrd="0" presId="urn:microsoft.com/office/officeart/2005/8/layout/vProcess5"/>
    <dgm:cxn modelId="{42A80873-32C5-4018-8B47-B017FB185238}" type="presOf" srcId="{BDCF83EE-167D-4540-879C-98D2C2872F54}" destId="{D5CF8E20-D825-4E34-AF0F-211DE90B90A7}" srcOrd="0" destOrd="0" presId="urn:microsoft.com/office/officeart/2005/8/layout/vProcess5"/>
    <dgm:cxn modelId="{1D6AF2BF-5621-45AE-86F5-20EFE917C052}" type="presOf" srcId="{AFF05EE9-D91A-4E79-A96B-53ACD31F6278}" destId="{5E5BFF09-3B7A-4F03-A99A-FF9DAC2C4B18}" srcOrd="1" destOrd="0" presId="urn:microsoft.com/office/officeart/2005/8/layout/vProcess5"/>
    <dgm:cxn modelId="{D441EEE2-0681-4230-8B7A-5147A15FE373}" type="presOf" srcId="{61E4321E-A7A8-4089-9ED9-4B1768FB4C9A}" destId="{BF12DDE2-D447-4E2C-ACAC-EB8F56757A3C}" srcOrd="0" destOrd="0" presId="urn:microsoft.com/office/officeart/2005/8/layout/vProcess5"/>
    <dgm:cxn modelId="{98F89DC6-590C-4D9C-8490-8E6FC3BC7E8C}" type="presParOf" srcId="{7A7F2D4B-81F1-4EED-AE13-126D45BD94EF}" destId="{9566DA87-8D31-4E70-A1B6-EDD122ECC6CE}" srcOrd="0" destOrd="0" presId="urn:microsoft.com/office/officeart/2005/8/layout/vProcess5"/>
    <dgm:cxn modelId="{A9B627ED-1F8B-4D4B-8366-FD8BDFFBDBD4}" type="presParOf" srcId="{7A7F2D4B-81F1-4EED-AE13-126D45BD94EF}" destId="{D9115175-D465-4074-86F0-D8C060C1F1EB}" srcOrd="1" destOrd="0" presId="urn:microsoft.com/office/officeart/2005/8/layout/vProcess5"/>
    <dgm:cxn modelId="{02323AE7-F833-472E-89A4-0E1D265552D8}" type="presParOf" srcId="{7A7F2D4B-81F1-4EED-AE13-126D45BD94EF}" destId="{BF12DDE2-D447-4E2C-ACAC-EB8F56757A3C}" srcOrd="2" destOrd="0" presId="urn:microsoft.com/office/officeart/2005/8/layout/vProcess5"/>
    <dgm:cxn modelId="{B6CFC3DC-FA12-4863-A957-C10B5AE71BAF}" type="presParOf" srcId="{7A7F2D4B-81F1-4EED-AE13-126D45BD94EF}" destId="{D5CF8E20-D825-4E34-AF0F-211DE90B90A7}" srcOrd="3" destOrd="0" presId="urn:microsoft.com/office/officeart/2005/8/layout/vProcess5"/>
    <dgm:cxn modelId="{81C1E965-8472-47FF-BA2C-291751380417}" type="presParOf" srcId="{7A7F2D4B-81F1-4EED-AE13-126D45BD94EF}" destId="{9E41BEC2-0D46-4FC6-879C-936D38D7FE12}" srcOrd="4" destOrd="0" presId="urn:microsoft.com/office/officeart/2005/8/layout/vProcess5"/>
    <dgm:cxn modelId="{32D6B6C0-27B4-4B96-87B0-C58B1D7AEEFC}" type="presParOf" srcId="{7A7F2D4B-81F1-4EED-AE13-126D45BD94EF}" destId="{0D4904D0-DBF0-4C58-B9ED-B122B67445E8}" srcOrd="5" destOrd="0" presId="urn:microsoft.com/office/officeart/2005/8/layout/vProcess5"/>
    <dgm:cxn modelId="{0E84F0B9-A234-428A-9F3B-335D7C64ECBF}" type="presParOf" srcId="{7A7F2D4B-81F1-4EED-AE13-126D45BD94EF}" destId="{5E5BFF09-3B7A-4F03-A99A-FF9DAC2C4B18}" srcOrd="6" destOrd="0" presId="urn:microsoft.com/office/officeart/2005/8/layout/vProcess5"/>
    <dgm:cxn modelId="{74A600EF-C03A-430B-B54D-0E79A9E8FE34}" type="presParOf" srcId="{7A7F2D4B-81F1-4EED-AE13-126D45BD94EF}" destId="{ACFB2FAA-44A9-4444-ADDC-59FF9AB6E25D}" srcOrd="7" destOrd="0" presId="urn:microsoft.com/office/officeart/2005/8/layout/vProcess5"/>
    <dgm:cxn modelId="{036CEC65-9C61-4499-95C6-D95CDF34143E}" type="presParOf" srcId="{7A7F2D4B-81F1-4EED-AE13-126D45BD94EF}" destId="{31EF89F7-C85B-419F-8F4A-9C2C6132D6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A225D-3410-4D0A-AC62-AFA5A64DE21B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346D001-3DD4-435F-8BAD-C34FAD12B700}">
      <dgm:prSet phldrT="[Texto]" custT="1"/>
      <dgm:spPr/>
      <dgm:t>
        <a:bodyPr/>
        <a:lstStyle/>
        <a:p>
          <a:pPr algn="just"/>
          <a:r>
            <a:rPr lang="es-EC" sz="1400" dirty="0" smtClean="0"/>
            <a:t>Los volúmenes de exportación de las PYMES se ubican en los 52 millones de dólares, en valores FOB, y 35 mil toneladas métricas al año 2014. </a:t>
          </a:r>
          <a:endParaRPr lang="es-EC" sz="1400" dirty="0"/>
        </a:p>
      </dgm:t>
    </dgm:pt>
    <dgm:pt modelId="{E1DBFD71-97E4-48C6-AB3B-DC144A5FF18B}" type="parTrans" cxnId="{609DB206-FF8D-48BA-9E04-52E8200F87CE}">
      <dgm:prSet/>
      <dgm:spPr/>
      <dgm:t>
        <a:bodyPr/>
        <a:lstStyle/>
        <a:p>
          <a:endParaRPr lang="es-EC"/>
        </a:p>
      </dgm:t>
    </dgm:pt>
    <dgm:pt modelId="{29D999EB-B9BA-4482-A582-C5F2366EBB56}" type="sibTrans" cxnId="{609DB206-FF8D-48BA-9E04-52E8200F87CE}">
      <dgm:prSet/>
      <dgm:spPr/>
      <dgm:t>
        <a:bodyPr/>
        <a:lstStyle/>
        <a:p>
          <a:endParaRPr lang="es-EC"/>
        </a:p>
      </dgm:t>
    </dgm:pt>
    <dgm:pt modelId="{6437E0D9-0F01-4EA0-BCED-9C7C0094FB56}">
      <dgm:prSet phldrT="[Texto]" custT="1"/>
      <dgm:spPr/>
      <dgm:t>
        <a:bodyPr/>
        <a:lstStyle/>
        <a:p>
          <a:pPr algn="just"/>
          <a:r>
            <a:rPr lang="es-EC" sz="1400" dirty="0" smtClean="0"/>
            <a:t>El total exportado por las empresas del sector en la provincia,  es de 173 millones de dólares en valores FOB, y 115 mil toneladas. </a:t>
          </a:r>
          <a:endParaRPr lang="es-EC" sz="1400" dirty="0"/>
        </a:p>
      </dgm:t>
    </dgm:pt>
    <dgm:pt modelId="{553FF56D-158C-4E50-A1C6-F42804FE39B4}" type="parTrans" cxnId="{52785CDD-BAFA-4E53-B3A3-D0542CFD02C3}">
      <dgm:prSet/>
      <dgm:spPr/>
      <dgm:t>
        <a:bodyPr/>
        <a:lstStyle/>
        <a:p>
          <a:endParaRPr lang="es-EC"/>
        </a:p>
      </dgm:t>
    </dgm:pt>
    <dgm:pt modelId="{B556EC4C-0701-46A4-BB9F-EB3A70AFA1F9}" type="sibTrans" cxnId="{52785CDD-BAFA-4E53-B3A3-D0542CFD02C3}">
      <dgm:prSet/>
      <dgm:spPr/>
      <dgm:t>
        <a:bodyPr/>
        <a:lstStyle/>
        <a:p>
          <a:endParaRPr lang="es-EC"/>
        </a:p>
      </dgm:t>
    </dgm:pt>
    <dgm:pt modelId="{C3320427-0CFA-4BB8-B784-9B4391ACD9BC}">
      <dgm:prSet phldrT="[Texto]" custT="1"/>
      <dgm:spPr/>
      <dgm:t>
        <a:bodyPr/>
        <a:lstStyle/>
        <a:p>
          <a:pPr algn="just"/>
          <a:r>
            <a:rPr lang="es-EC" sz="1400" dirty="0" smtClean="0"/>
            <a:t>La participación de las exportaciones de las PYMES de Pichincha, representan el 30% de la oferta exportable del sector.</a:t>
          </a:r>
          <a:endParaRPr lang="es-EC" sz="1400" dirty="0"/>
        </a:p>
      </dgm:t>
    </dgm:pt>
    <dgm:pt modelId="{85E61CBE-BF56-43CE-9E32-8C1EDDD5976A}" type="sibTrans" cxnId="{12633564-80F4-4798-89AE-927872C2EF20}">
      <dgm:prSet/>
      <dgm:spPr/>
      <dgm:t>
        <a:bodyPr/>
        <a:lstStyle/>
        <a:p>
          <a:endParaRPr lang="es-EC"/>
        </a:p>
      </dgm:t>
    </dgm:pt>
    <dgm:pt modelId="{BBA8AB56-DA76-4BA1-B87B-F5D153102892}" type="parTrans" cxnId="{12633564-80F4-4798-89AE-927872C2EF20}">
      <dgm:prSet/>
      <dgm:spPr/>
      <dgm:t>
        <a:bodyPr/>
        <a:lstStyle/>
        <a:p>
          <a:endParaRPr lang="es-EC"/>
        </a:p>
      </dgm:t>
    </dgm:pt>
    <dgm:pt modelId="{5B5C7BB6-E22B-4F1B-B0B3-A3D02314CB9D}">
      <dgm:prSet custT="1"/>
      <dgm:spPr/>
      <dgm:t>
        <a:bodyPr/>
        <a:lstStyle/>
        <a:p>
          <a:pPr algn="just"/>
          <a:r>
            <a:rPr lang="es-EC" sz="1400" dirty="0" smtClean="0"/>
            <a:t>La oferta exportable a analizar, abarca productos como champiñones, el palmito, snacks de banano y vegetales, quinua, frutas y hortalizas en conserva, entre otros. </a:t>
          </a:r>
          <a:endParaRPr lang="es-EC" sz="1400" dirty="0"/>
        </a:p>
      </dgm:t>
    </dgm:pt>
    <dgm:pt modelId="{8E31B6AA-F0B7-449E-BD3D-22CF32BD6AA2}" type="parTrans" cxnId="{684FFB71-6F4A-4F27-A842-68491094260E}">
      <dgm:prSet/>
      <dgm:spPr/>
      <dgm:t>
        <a:bodyPr/>
        <a:lstStyle/>
        <a:p>
          <a:endParaRPr lang="es-EC"/>
        </a:p>
      </dgm:t>
    </dgm:pt>
    <dgm:pt modelId="{09796910-EE91-4F92-8439-A6FFD8525455}" type="sibTrans" cxnId="{684FFB71-6F4A-4F27-A842-68491094260E}">
      <dgm:prSet/>
      <dgm:spPr/>
      <dgm:t>
        <a:bodyPr/>
        <a:lstStyle/>
        <a:p>
          <a:endParaRPr lang="es-EC"/>
        </a:p>
      </dgm:t>
    </dgm:pt>
    <dgm:pt modelId="{5C31E64B-6559-4420-AEFA-4F47BC93FDCA}" type="pres">
      <dgm:prSet presAssocID="{A71A225D-3410-4D0A-AC62-AFA5A64DE2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01D6CB-F12B-4648-BB67-21EDF9424727}" type="pres">
      <dgm:prSet presAssocID="{A71A225D-3410-4D0A-AC62-AFA5A64DE21B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D9A73D52-61A8-4331-8022-A84F52E672CD}" type="pres">
      <dgm:prSet presAssocID="{A71A225D-3410-4D0A-AC62-AFA5A64DE21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B0AFF-4B5B-45D5-896D-518356528DFD}" type="pres">
      <dgm:prSet presAssocID="{A71A225D-3410-4D0A-AC62-AFA5A64DE2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275F3-105E-4827-830F-9B06F726E19A}" type="pres">
      <dgm:prSet presAssocID="{A71A225D-3410-4D0A-AC62-AFA5A64DE2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C59775-2564-4EB3-8561-4EC1AA840F10}" type="pres">
      <dgm:prSet presAssocID="{A71A225D-3410-4D0A-AC62-AFA5A64DE2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FA512-8FAC-48F9-8D49-1C5D38F273F0}" type="pres">
      <dgm:prSet presAssocID="{A71A225D-3410-4D0A-AC62-AFA5A64DE2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DFED5-F3AF-446D-9D3C-CE4E467A96C5}" type="pres">
      <dgm:prSet presAssocID="{A71A225D-3410-4D0A-AC62-AFA5A64DE2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4440D-A950-4590-B7A1-4117F78E4DB2}" type="pres">
      <dgm:prSet presAssocID="{A71A225D-3410-4D0A-AC62-AFA5A64DE2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36DC9-3367-44BE-B3D6-15AA90812C21}" type="pres">
      <dgm:prSet presAssocID="{A71A225D-3410-4D0A-AC62-AFA5A64DE2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E8D72C-3660-4476-9024-F10DD8984370}" type="pres">
      <dgm:prSet presAssocID="{A71A225D-3410-4D0A-AC62-AFA5A64DE2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3202E-B732-45F0-BF15-6ACDF667AEE6}" type="pres">
      <dgm:prSet presAssocID="{A71A225D-3410-4D0A-AC62-AFA5A64DE2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29F1A-EA41-443D-A7FD-41FC0B142CD5}" type="pres">
      <dgm:prSet presAssocID="{A71A225D-3410-4D0A-AC62-AFA5A64DE2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855C53-D355-4C6D-AC14-BF483DCF523B}" type="presOf" srcId="{6437E0D9-0F01-4EA0-BCED-9C7C0094FB56}" destId="{8FE8D72C-3660-4476-9024-F10DD8984370}" srcOrd="1" destOrd="0" presId="urn:microsoft.com/office/officeart/2005/8/layout/vProcess5"/>
    <dgm:cxn modelId="{E4F4C382-F905-4EA8-A232-988C99D2ED82}" type="presOf" srcId="{9346D001-3DD4-435F-8BAD-C34FAD12B700}" destId="{D9A73D52-61A8-4331-8022-A84F52E672CD}" srcOrd="0" destOrd="0" presId="urn:microsoft.com/office/officeart/2005/8/layout/vProcess5"/>
    <dgm:cxn modelId="{47513591-8B16-4EED-9C57-6C9F90231CD4}" type="presOf" srcId="{5B5C7BB6-E22B-4F1B-B0B3-A3D02314CB9D}" destId="{40229F1A-EA41-443D-A7FD-41FC0B142CD5}" srcOrd="1" destOrd="0" presId="urn:microsoft.com/office/officeart/2005/8/layout/vProcess5"/>
    <dgm:cxn modelId="{1337AB1C-323D-4C00-AB84-3E24C75106FA}" type="presOf" srcId="{B556EC4C-0701-46A4-BB9F-EB3A70AFA1F9}" destId="{4F1DFED5-F3AF-446D-9D3C-CE4E467A96C5}" srcOrd="0" destOrd="0" presId="urn:microsoft.com/office/officeart/2005/8/layout/vProcess5"/>
    <dgm:cxn modelId="{A52D2877-88C7-46B4-B9B9-6004EE976A8E}" type="presOf" srcId="{6437E0D9-0F01-4EA0-BCED-9C7C0094FB56}" destId="{D16B0AFF-4B5B-45D5-896D-518356528DFD}" srcOrd="0" destOrd="0" presId="urn:microsoft.com/office/officeart/2005/8/layout/vProcess5"/>
    <dgm:cxn modelId="{24A88DAF-ECD6-4E98-B4C9-CD375AA0EE05}" type="presOf" srcId="{85E61CBE-BF56-43CE-9E32-8C1EDDD5976A}" destId="{2E84440D-A950-4590-B7A1-4117F78E4DB2}" srcOrd="0" destOrd="0" presId="urn:microsoft.com/office/officeart/2005/8/layout/vProcess5"/>
    <dgm:cxn modelId="{C0093CB5-2A38-46B7-9A5F-09CF64938913}" type="presOf" srcId="{9346D001-3DD4-435F-8BAD-C34FAD12B700}" destId="{2DB36DC9-3367-44BE-B3D6-15AA90812C21}" srcOrd="1" destOrd="0" presId="urn:microsoft.com/office/officeart/2005/8/layout/vProcess5"/>
    <dgm:cxn modelId="{A854684F-6BD2-4216-BA75-AAF30BB5F856}" type="presOf" srcId="{5B5C7BB6-E22B-4F1B-B0B3-A3D02314CB9D}" destId="{10C59775-2564-4EB3-8561-4EC1AA840F10}" srcOrd="0" destOrd="0" presId="urn:microsoft.com/office/officeart/2005/8/layout/vProcess5"/>
    <dgm:cxn modelId="{609DB206-FF8D-48BA-9E04-52E8200F87CE}" srcId="{A71A225D-3410-4D0A-AC62-AFA5A64DE21B}" destId="{9346D001-3DD4-435F-8BAD-C34FAD12B700}" srcOrd="0" destOrd="0" parTransId="{E1DBFD71-97E4-48C6-AB3B-DC144A5FF18B}" sibTransId="{29D999EB-B9BA-4482-A582-C5F2366EBB56}"/>
    <dgm:cxn modelId="{05A863C3-632F-49BA-9D26-BE7A025E47EA}" type="presOf" srcId="{A71A225D-3410-4D0A-AC62-AFA5A64DE21B}" destId="{5C31E64B-6559-4420-AEFA-4F47BC93FDCA}" srcOrd="0" destOrd="0" presId="urn:microsoft.com/office/officeart/2005/8/layout/vProcess5"/>
    <dgm:cxn modelId="{12633564-80F4-4798-89AE-927872C2EF20}" srcId="{A71A225D-3410-4D0A-AC62-AFA5A64DE21B}" destId="{C3320427-0CFA-4BB8-B784-9B4391ACD9BC}" srcOrd="2" destOrd="0" parTransId="{BBA8AB56-DA76-4BA1-B87B-F5D153102892}" sibTransId="{85E61CBE-BF56-43CE-9E32-8C1EDDD5976A}"/>
    <dgm:cxn modelId="{52785CDD-BAFA-4E53-B3A3-D0542CFD02C3}" srcId="{A71A225D-3410-4D0A-AC62-AFA5A64DE21B}" destId="{6437E0D9-0F01-4EA0-BCED-9C7C0094FB56}" srcOrd="1" destOrd="0" parTransId="{553FF56D-158C-4E50-A1C6-F42804FE39B4}" sibTransId="{B556EC4C-0701-46A4-BB9F-EB3A70AFA1F9}"/>
    <dgm:cxn modelId="{3AB85FD2-5682-4B9C-B35F-FE23226790A9}" type="presOf" srcId="{29D999EB-B9BA-4482-A582-C5F2366EBB56}" destId="{DB0FA512-8FAC-48F9-8D49-1C5D38F273F0}" srcOrd="0" destOrd="0" presId="urn:microsoft.com/office/officeart/2005/8/layout/vProcess5"/>
    <dgm:cxn modelId="{A7197BE3-CCD1-439B-B6F7-02DE5A64432E}" type="presOf" srcId="{C3320427-0CFA-4BB8-B784-9B4391ACD9BC}" destId="{8C43202E-B732-45F0-BF15-6ACDF667AEE6}" srcOrd="1" destOrd="0" presId="urn:microsoft.com/office/officeart/2005/8/layout/vProcess5"/>
    <dgm:cxn modelId="{A267F984-8939-42DA-9113-6CCC29A52C0F}" type="presOf" srcId="{C3320427-0CFA-4BB8-B784-9B4391ACD9BC}" destId="{048275F3-105E-4827-830F-9B06F726E19A}" srcOrd="0" destOrd="0" presId="urn:microsoft.com/office/officeart/2005/8/layout/vProcess5"/>
    <dgm:cxn modelId="{684FFB71-6F4A-4F27-A842-68491094260E}" srcId="{A71A225D-3410-4D0A-AC62-AFA5A64DE21B}" destId="{5B5C7BB6-E22B-4F1B-B0B3-A3D02314CB9D}" srcOrd="3" destOrd="0" parTransId="{8E31B6AA-F0B7-449E-BD3D-22CF32BD6AA2}" sibTransId="{09796910-EE91-4F92-8439-A6FFD8525455}"/>
    <dgm:cxn modelId="{E577CEE4-7C53-4847-86AD-08CC497939F5}" type="presParOf" srcId="{5C31E64B-6559-4420-AEFA-4F47BC93FDCA}" destId="{9E01D6CB-F12B-4648-BB67-21EDF9424727}" srcOrd="0" destOrd="0" presId="urn:microsoft.com/office/officeart/2005/8/layout/vProcess5"/>
    <dgm:cxn modelId="{3515B9B9-D8AE-43E4-A5AF-BD1D1C4FB988}" type="presParOf" srcId="{5C31E64B-6559-4420-AEFA-4F47BC93FDCA}" destId="{D9A73D52-61A8-4331-8022-A84F52E672CD}" srcOrd="1" destOrd="0" presId="urn:microsoft.com/office/officeart/2005/8/layout/vProcess5"/>
    <dgm:cxn modelId="{407D5FF7-3B4E-4DE2-977B-C7115ED66644}" type="presParOf" srcId="{5C31E64B-6559-4420-AEFA-4F47BC93FDCA}" destId="{D16B0AFF-4B5B-45D5-896D-518356528DFD}" srcOrd="2" destOrd="0" presId="urn:microsoft.com/office/officeart/2005/8/layout/vProcess5"/>
    <dgm:cxn modelId="{03923BF9-1DAF-477D-94FD-770523E8FF24}" type="presParOf" srcId="{5C31E64B-6559-4420-AEFA-4F47BC93FDCA}" destId="{048275F3-105E-4827-830F-9B06F726E19A}" srcOrd="3" destOrd="0" presId="urn:microsoft.com/office/officeart/2005/8/layout/vProcess5"/>
    <dgm:cxn modelId="{C4794A54-343A-44B2-A627-D57334008BFA}" type="presParOf" srcId="{5C31E64B-6559-4420-AEFA-4F47BC93FDCA}" destId="{10C59775-2564-4EB3-8561-4EC1AA840F10}" srcOrd="4" destOrd="0" presId="urn:microsoft.com/office/officeart/2005/8/layout/vProcess5"/>
    <dgm:cxn modelId="{0DF1BF39-ABA9-4751-9B4C-8DD5551A9766}" type="presParOf" srcId="{5C31E64B-6559-4420-AEFA-4F47BC93FDCA}" destId="{DB0FA512-8FAC-48F9-8D49-1C5D38F273F0}" srcOrd="5" destOrd="0" presId="urn:microsoft.com/office/officeart/2005/8/layout/vProcess5"/>
    <dgm:cxn modelId="{63A38C9B-6416-4E58-AF71-B9274A3FF823}" type="presParOf" srcId="{5C31E64B-6559-4420-AEFA-4F47BC93FDCA}" destId="{4F1DFED5-F3AF-446D-9D3C-CE4E467A96C5}" srcOrd="6" destOrd="0" presId="urn:microsoft.com/office/officeart/2005/8/layout/vProcess5"/>
    <dgm:cxn modelId="{FFB1EC5B-AE29-4E18-A8C9-65735485AD70}" type="presParOf" srcId="{5C31E64B-6559-4420-AEFA-4F47BC93FDCA}" destId="{2E84440D-A950-4590-B7A1-4117F78E4DB2}" srcOrd="7" destOrd="0" presId="urn:microsoft.com/office/officeart/2005/8/layout/vProcess5"/>
    <dgm:cxn modelId="{62E0BA10-56D2-4C16-9526-D4BAABDA58DE}" type="presParOf" srcId="{5C31E64B-6559-4420-AEFA-4F47BC93FDCA}" destId="{2DB36DC9-3367-44BE-B3D6-15AA90812C21}" srcOrd="8" destOrd="0" presId="urn:microsoft.com/office/officeart/2005/8/layout/vProcess5"/>
    <dgm:cxn modelId="{33CF4E6D-6D0F-4078-A39F-5CD64EB84F7A}" type="presParOf" srcId="{5C31E64B-6559-4420-AEFA-4F47BC93FDCA}" destId="{8FE8D72C-3660-4476-9024-F10DD8984370}" srcOrd="9" destOrd="0" presId="urn:microsoft.com/office/officeart/2005/8/layout/vProcess5"/>
    <dgm:cxn modelId="{E07BE3F5-E1A7-4965-A0AC-C1C335317F88}" type="presParOf" srcId="{5C31E64B-6559-4420-AEFA-4F47BC93FDCA}" destId="{8C43202E-B732-45F0-BF15-6ACDF667AEE6}" srcOrd="10" destOrd="0" presId="urn:microsoft.com/office/officeart/2005/8/layout/vProcess5"/>
    <dgm:cxn modelId="{125AD74F-CC47-47BD-824E-1F8BA4917EE7}" type="presParOf" srcId="{5C31E64B-6559-4420-AEFA-4F47BC93FDCA}" destId="{40229F1A-EA41-443D-A7FD-41FC0B142C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EE1E6-F637-4DE5-9106-E48870BE94C8}" type="doc">
      <dgm:prSet loTypeId="urn:microsoft.com/office/officeart/2005/8/layout/process2" loCatId="process" qsTypeId="urn:microsoft.com/office/officeart/2005/8/quickstyle/3d1" qsCatId="3D" csTypeId="urn:microsoft.com/office/officeart/2005/8/colors/colorful5" csCatId="colorful" phldr="1"/>
      <dgm:spPr/>
    </dgm:pt>
    <dgm:pt modelId="{EABA6219-6245-4B24-BC38-5C894E9A92D9}">
      <dgm:prSet phldrT="[Texto]"/>
      <dgm:spPr/>
      <dgm:t>
        <a:bodyPr/>
        <a:lstStyle/>
        <a:p>
          <a:r>
            <a:rPr lang="es-ES" dirty="0" smtClean="0"/>
            <a:t>Desarrollo del producto</a:t>
          </a:r>
          <a:endParaRPr lang="es-EC" dirty="0"/>
        </a:p>
      </dgm:t>
    </dgm:pt>
    <dgm:pt modelId="{1DB0C52A-96BF-4ADC-A656-D2B289FBFDFE}" type="parTrans" cxnId="{728A2A2B-055A-4648-8D19-9D3C4EC463E7}">
      <dgm:prSet/>
      <dgm:spPr/>
      <dgm:t>
        <a:bodyPr/>
        <a:lstStyle/>
        <a:p>
          <a:endParaRPr lang="es-EC"/>
        </a:p>
      </dgm:t>
    </dgm:pt>
    <dgm:pt modelId="{23C9D7BD-0FE5-468A-8CF5-76ECC0C2518D}" type="sibTrans" cxnId="{728A2A2B-055A-4648-8D19-9D3C4EC463E7}">
      <dgm:prSet/>
      <dgm:spPr/>
      <dgm:t>
        <a:bodyPr/>
        <a:lstStyle/>
        <a:p>
          <a:endParaRPr lang="es-EC"/>
        </a:p>
      </dgm:t>
    </dgm:pt>
    <dgm:pt modelId="{C8F237B7-B5F9-4BCC-90D3-34CB407EA20B}">
      <dgm:prSet phldrT="[Texto]"/>
      <dgm:spPr/>
      <dgm:t>
        <a:bodyPr/>
        <a:lstStyle/>
        <a:p>
          <a:r>
            <a:rPr lang="es-ES" dirty="0" smtClean="0"/>
            <a:t>Inteligencia Comercial</a:t>
          </a:r>
          <a:endParaRPr lang="es-EC" dirty="0"/>
        </a:p>
      </dgm:t>
    </dgm:pt>
    <dgm:pt modelId="{F2E03997-321B-4241-97C9-25501B058D2E}" type="parTrans" cxnId="{75922235-29DC-4D6E-BA15-B248B5841E36}">
      <dgm:prSet/>
      <dgm:spPr/>
      <dgm:t>
        <a:bodyPr/>
        <a:lstStyle/>
        <a:p>
          <a:endParaRPr lang="es-EC"/>
        </a:p>
      </dgm:t>
    </dgm:pt>
    <dgm:pt modelId="{EA9545FD-0661-4887-9F0C-9532F00FA9BF}" type="sibTrans" cxnId="{75922235-29DC-4D6E-BA15-B248B5841E36}">
      <dgm:prSet/>
      <dgm:spPr/>
      <dgm:t>
        <a:bodyPr/>
        <a:lstStyle/>
        <a:p>
          <a:endParaRPr lang="es-EC"/>
        </a:p>
      </dgm:t>
    </dgm:pt>
    <dgm:pt modelId="{7FFAC08C-2391-4FC1-8292-886E0FE78199}">
      <dgm:prSet phldrT="[Texto]"/>
      <dgm:spPr/>
      <dgm:t>
        <a:bodyPr/>
        <a:lstStyle/>
        <a:p>
          <a:r>
            <a:rPr lang="es-ES" dirty="0" smtClean="0"/>
            <a:t>Coordinación Internacional</a:t>
          </a:r>
          <a:endParaRPr lang="es-EC" dirty="0"/>
        </a:p>
      </dgm:t>
    </dgm:pt>
    <dgm:pt modelId="{29BB6967-FA2B-481C-8AEC-7569C690BC8A}" type="parTrans" cxnId="{253A4B03-8EFA-4892-87B7-926D1D891DA0}">
      <dgm:prSet/>
      <dgm:spPr/>
      <dgm:t>
        <a:bodyPr/>
        <a:lstStyle/>
        <a:p>
          <a:endParaRPr lang="es-EC"/>
        </a:p>
      </dgm:t>
    </dgm:pt>
    <dgm:pt modelId="{E5204A67-3375-450C-8579-6E942C2D3DE5}" type="sibTrans" cxnId="{253A4B03-8EFA-4892-87B7-926D1D891DA0}">
      <dgm:prSet/>
      <dgm:spPr/>
      <dgm:t>
        <a:bodyPr/>
        <a:lstStyle/>
        <a:p>
          <a:endParaRPr lang="es-EC"/>
        </a:p>
      </dgm:t>
    </dgm:pt>
    <dgm:pt modelId="{5A701C3B-8A64-402C-855E-B31562B2454E}" type="pres">
      <dgm:prSet presAssocID="{42AEE1E6-F637-4DE5-9106-E48870BE94C8}" presName="linearFlow" presStyleCnt="0">
        <dgm:presLayoutVars>
          <dgm:resizeHandles val="exact"/>
        </dgm:presLayoutVars>
      </dgm:prSet>
      <dgm:spPr/>
    </dgm:pt>
    <dgm:pt modelId="{275F99D1-C29F-4152-8184-6D91CF737F21}" type="pres">
      <dgm:prSet presAssocID="{EABA6219-6245-4B24-BC38-5C894E9A9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80085-950A-495B-ABC5-5E78FE8B6DF1}" type="pres">
      <dgm:prSet presAssocID="{23C9D7BD-0FE5-468A-8CF5-76ECC0C2518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EF0CF5B-3820-41FF-8007-69F1A3FA3C0B}" type="pres">
      <dgm:prSet presAssocID="{23C9D7BD-0FE5-468A-8CF5-76ECC0C2518D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D2517ABF-CFFA-4235-B93A-18989DD7A0FB}" type="pres">
      <dgm:prSet presAssocID="{C8F237B7-B5F9-4BCC-90D3-34CB407EA2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FEB068-0291-478E-ABDF-877D815FBA21}" type="pres">
      <dgm:prSet presAssocID="{EA9545FD-0661-4887-9F0C-9532F00FA9B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AE001884-FB59-47BD-941C-17F403E8B803}" type="pres">
      <dgm:prSet presAssocID="{EA9545FD-0661-4887-9F0C-9532F00FA9B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E6837A9-BCFC-4FD4-A9AB-F521362494E1}" type="pres">
      <dgm:prSet presAssocID="{7FFAC08C-2391-4FC1-8292-886E0FE781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3A4B03-8EFA-4892-87B7-926D1D891DA0}" srcId="{42AEE1E6-F637-4DE5-9106-E48870BE94C8}" destId="{7FFAC08C-2391-4FC1-8292-886E0FE78199}" srcOrd="2" destOrd="0" parTransId="{29BB6967-FA2B-481C-8AEC-7569C690BC8A}" sibTransId="{E5204A67-3375-450C-8579-6E942C2D3DE5}"/>
    <dgm:cxn modelId="{777A6C29-DAE7-4F0B-86FA-A6D8906FBFCB}" type="presOf" srcId="{23C9D7BD-0FE5-468A-8CF5-76ECC0C2518D}" destId="{68080085-950A-495B-ABC5-5E78FE8B6DF1}" srcOrd="0" destOrd="0" presId="urn:microsoft.com/office/officeart/2005/8/layout/process2"/>
    <dgm:cxn modelId="{61687835-775F-4F6B-8238-6A9A6BECFE95}" type="presOf" srcId="{C8F237B7-B5F9-4BCC-90D3-34CB407EA20B}" destId="{D2517ABF-CFFA-4235-B93A-18989DD7A0FB}" srcOrd="0" destOrd="0" presId="urn:microsoft.com/office/officeart/2005/8/layout/process2"/>
    <dgm:cxn modelId="{75922235-29DC-4D6E-BA15-B248B5841E36}" srcId="{42AEE1E6-F637-4DE5-9106-E48870BE94C8}" destId="{C8F237B7-B5F9-4BCC-90D3-34CB407EA20B}" srcOrd="1" destOrd="0" parTransId="{F2E03997-321B-4241-97C9-25501B058D2E}" sibTransId="{EA9545FD-0661-4887-9F0C-9532F00FA9BF}"/>
    <dgm:cxn modelId="{09B535FB-5725-4D9D-86D0-680484055434}" type="presOf" srcId="{EA9545FD-0661-4887-9F0C-9532F00FA9BF}" destId="{AE001884-FB59-47BD-941C-17F403E8B803}" srcOrd="1" destOrd="0" presId="urn:microsoft.com/office/officeart/2005/8/layout/process2"/>
    <dgm:cxn modelId="{728A2A2B-055A-4648-8D19-9D3C4EC463E7}" srcId="{42AEE1E6-F637-4DE5-9106-E48870BE94C8}" destId="{EABA6219-6245-4B24-BC38-5C894E9A92D9}" srcOrd="0" destOrd="0" parTransId="{1DB0C52A-96BF-4ADC-A656-D2B289FBFDFE}" sibTransId="{23C9D7BD-0FE5-468A-8CF5-76ECC0C2518D}"/>
    <dgm:cxn modelId="{27C42BA0-1253-4234-97F0-2DAE2330833C}" type="presOf" srcId="{EABA6219-6245-4B24-BC38-5C894E9A92D9}" destId="{275F99D1-C29F-4152-8184-6D91CF737F21}" srcOrd="0" destOrd="0" presId="urn:microsoft.com/office/officeart/2005/8/layout/process2"/>
    <dgm:cxn modelId="{FDA3AD21-6831-4914-B04D-3DDCF5E0B4E6}" type="presOf" srcId="{EA9545FD-0661-4887-9F0C-9532F00FA9BF}" destId="{D9FEB068-0291-478E-ABDF-877D815FBA21}" srcOrd="0" destOrd="0" presId="urn:microsoft.com/office/officeart/2005/8/layout/process2"/>
    <dgm:cxn modelId="{BA990469-6D2A-4835-87E3-EC0F09803098}" type="presOf" srcId="{42AEE1E6-F637-4DE5-9106-E48870BE94C8}" destId="{5A701C3B-8A64-402C-855E-B31562B2454E}" srcOrd="0" destOrd="0" presId="urn:microsoft.com/office/officeart/2005/8/layout/process2"/>
    <dgm:cxn modelId="{D041B8B0-DCD3-495B-9045-78C7B104181B}" type="presOf" srcId="{7FFAC08C-2391-4FC1-8292-886E0FE78199}" destId="{EE6837A9-BCFC-4FD4-A9AB-F521362494E1}" srcOrd="0" destOrd="0" presId="urn:microsoft.com/office/officeart/2005/8/layout/process2"/>
    <dgm:cxn modelId="{85A9C1D2-4BE4-4C98-B234-549E3A2A09CE}" type="presOf" srcId="{23C9D7BD-0FE5-468A-8CF5-76ECC0C2518D}" destId="{8EF0CF5B-3820-41FF-8007-69F1A3FA3C0B}" srcOrd="1" destOrd="0" presId="urn:microsoft.com/office/officeart/2005/8/layout/process2"/>
    <dgm:cxn modelId="{15483FC5-7260-4DCF-865C-D51341E90A55}" type="presParOf" srcId="{5A701C3B-8A64-402C-855E-B31562B2454E}" destId="{275F99D1-C29F-4152-8184-6D91CF737F21}" srcOrd="0" destOrd="0" presId="urn:microsoft.com/office/officeart/2005/8/layout/process2"/>
    <dgm:cxn modelId="{7B115010-92CB-48B0-90D1-99A8779520CD}" type="presParOf" srcId="{5A701C3B-8A64-402C-855E-B31562B2454E}" destId="{68080085-950A-495B-ABC5-5E78FE8B6DF1}" srcOrd="1" destOrd="0" presId="urn:microsoft.com/office/officeart/2005/8/layout/process2"/>
    <dgm:cxn modelId="{D9970CA7-D881-4EBA-82CA-9CE0DB051B78}" type="presParOf" srcId="{68080085-950A-495B-ABC5-5E78FE8B6DF1}" destId="{8EF0CF5B-3820-41FF-8007-69F1A3FA3C0B}" srcOrd="0" destOrd="0" presId="urn:microsoft.com/office/officeart/2005/8/layout/process2"/>
    <dgm:cxn modelId="{0CAB97DC-A674-4956-9BD5-AEC59F0B66C0}" type="presParOf" srcId="{5A701C3B-8A64-402C-855E-B31562B2454E}" destId="{D2517ABF-CFFA-4235-B93A-18989DD7A0FB}" srcOrd="2" destOrd="0" presId="urn:microsoft.com/office/officeart/2005/8/layout/process2"/>
    <dgm:cxn modelId="{EB280CD1-0647-4F72-BF52-07E0D8251F86}" type="presParOf" srcId="{5A701C3B-8A64-402C-855E-B31562B2454E}" destId="{D9FEB068-0291-478E-ABDF-877D815FBA21}" srcOrd="3" destOrd="0" presId="urn:microsoft.com/office/officeart/2005/8/layout/process2"/>
    <dgm:cxn modelId="{9C0D93AC-D044-4691-ADB4-E5CA27F4C09A}" type="presParOf" srcId="{D9FEB068-0291-478E-ABDF-877D815FBA21}" destId="{AE001884-FB59-47BD-941C-17F403E8B803}" srcOrd="0" destOrd="0" presId="urn:microsoft.com/office/officeart/2005/8/layout/process2"/>
    <dgm:cxn modelId="{8CDCF600-6779-4AE3-A625-72EDAA105FB0}" type="presParOf" srcId="{5A701C3B-8A64-402C-855E-B31562B2454E}" destId="{EE6837A9-BCFC-4FD4-A9AB-F521362494E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7BCD89-C319-43D2-8B50-58E56FAA2ECB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A64232DF-5A6D-4E37-A4CA-E9D60F4D8B46}">
      <dgm:prSet phldrT="[Texto]" custT="1"/>
      <dgm:spPr/>
      <dgm:t>
        <a:bodyPr/>
        <a:lstStyle/>
        <a:p>
          <a:r>
            <a:rPr lang="es-EC" sz="1800" dirty="0" err="1" smtClean="0"/>
            <a:t>Kashrut</a:t>
          </a:r>
          <a:endParaRPr lang="es-EC" sz="1800" dirty="0"/>
        </a:p>
      </dgm:t>
    </dgm:pt>
    <dgm:pt modelId="{9089436A-99A1-4BB7-89DB-6822A490F90F}" type="parTrans" cxnId="{9AB2D3F2-0936-479E-86AF-3249682D029E}">
      <dgm:prSet/>
      <dgm:spPr/>
      <dgm:t>
        <a:bodyPr/>
        <a:lstStyle/>
        <a:p>
          <a:endParaRPr lang="es-EC"/>
        </a:p>
      </dgm:t>
    </dgm:pt>
    <dgm:pt modelId="{67E67B1B-ADF5-4454-AB79-282FF2996D48}" type="sibTrans" cxnId="{9AB2D3F2-0936-479E-86AF-3249682D029E}">
      <dgm:prSet/>
      <dgm:spPr/>
      <dgm:t>
        <a:bodyPr/>
        <a:lstStyle/>
        <a:p>
          <a:endParaRPr lang="es-EC"/>
        </a:p>
      </dgm:t>
    </dgm:pt>
    <dgm:pt modelId="{ED7156FE-F7E9-4662-9759-D12B6AAC0FE8}">
      <dgm:prSet phldrT="[Texto]" custT="1"/>
      <dgm:spPr/>
      <dgm:t>
        <a:bodyPr/>
        <a:lstStyle/>
        <a:p>
          <a:r>
            <a:rPr lang="es-ES" sz="1600" dirty="0" smtClean="0"/>
            <a:t>Inocuidad</a:t>
          </a:r>
          <a:endParaRPr lang="es-EC" sz="1600" dirty="0"/>
        </a:p>
      </dgm:t>
    </dgm:pt>
    <dgm:pt modelId="{9C5E6B65-90A5-40CE-8A74-6F9D7A310493}" type="parTrans" cxnId="{F884FA9B-414E-423D-AABE-8C7ABE6690AB}">
      <dgm:prSet/>
      <dgm:spPr/>
      <dgm:t>
        <a:bodyPr/>
        <a:lstStyle/>
        <a:p>
          <a:endParaRPr lang="es-EC"/>
        </a:p>
      </dgm:t>
    </dgm:pt>
    <dgm:pt modelId="{E05486FB-36DE-4E21-9885-C090D531CF68}" type="sibTrans" cxnId="{F884FA9B-414E-423D-AABE-8C7ABE6690AB}">
      <dgm:prSet/>
      <dgm:spPr/>
      <dgm:t>
        <a:bodyPr/>
        <a:lstStyle/>
        <a:p>
          <a:endParaRPr lang="es-EC"/>
        </a:p>
      </dgm:t>
    </dgm:pt>
    <dgm:pt modelId="{CC2E532F-8EEF-4876-AFCE-8146B6FBF85E}">
      <dgm:prSet phldrT="[Texto]"/>
      <dgm:spPr/>
      <dgm:t>
        <a:bodyPr/>
        <a:lstStyle/>
        <a:p>
          <a:r>
            <a:rPr lang="es-EC" dirty="0" smtClean="0"/>
            <a:t>2500 productos por año</a:t>
          </a:r>
          <a:endParaRPr lang="es-EC" dirty="0"/>
        </a:p>
      </dgm:t>
    </dgm:pt>
    <dgm:pt modelId="{DF6A7544-5085-4F0C-B44F-41B1594521E9}" type="parTrans" cxnId="{6E71EA47-ABBC-43F7-B3DA-CDC09E8F1FE0}">
      <dgm:prSet/>
      <dgm:spPr/>
      <dgm:t>
        <a:bodyPr/>
        <a:lstStyle/>
        <a:p>
          <a:endParaRPr lang="es-EC"/>
        </a:p>
      </dgm:t>
    </dgm:pt>
    <dgm:pt modelId="{9FA19EAC-FCAF-4043-8B06-5CE28CFD2592}" type="sibTrans" cxnId="{6E71EA47-ABBC-43F7-B3DA-CDC09E8F1FE0}">
      <dgm:prSet/>
      <dgm:spPr/>
      <dgm:t>
        <a:bodyPr/>
        <a:lstStyle/>
        <a:p>
          <a:endParaRPr lang="es-EC"/>
        </a:p>
      </dgm:t>
    </dgm:pt>
    <dgm:pt modelId="{184595C6-91B6-41E3-A6C0-01893394D803}" type="pres">
      <dgm:prSet presAssocID="{5D7BCD89-C319-43D2-8B50-58E56FAA2ECB}" presName="Name0" presStyleCnt="0">
        <dgm:presLayoutVars>
          <dgm:dir/>
          <dgm:animLvl val="lvl"/>
          <dgm:resizeHandles val="exact"/>
        </dgm:presLayoutVars>
      </dgm:prSet>
      <dgm:spPr/>
    </dgm:pt>
    <dgm:pt modelId="{56C270A7-561F-40C3-BC7D-DD15A472A561}" type="pres">
      <dgm:prSet presAssocID="{A64232DF-5A6D-4E37-A4CA-E9D60F4D8B46}" presName="parTxOnly" presStyleLbl="node1" presStyleIdx="0" presStyleCnt="3" custScaleX="128106" custScaleY="114922" custLinFactY="-14737" custLinFactNeighborX="4070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496E61-A2DB-4D9F-838B-E1D051FB289C}" type="pres">
      <dgm:prSet presAssocID="{67E67B1B-ADF5-4454-AB79-282FF2996D48}" presName="parTxOnlySpace" presStyleCnt="0"/>
      <dgm:spPr/>
    </dgm:pt>
    <dgm:pt modelId="{ED15E6EF-A4B6-44D1-9041-C29E51AC20A8}" type="pres">
      <dgm:prSet presAssocID="{ED7156FE-F7E9-4662-9759-D12B6AAC0FE8}" presName="parTxOnly" presStyleLbl="node1" presStyleIdx="1" presStyleCnt="3" custScaleX="124723" custScaleY="120347" custLinFactX="-38291" custLinFactNeighborX="-100000" custLinFactNeighborY="210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62CE15-70F9-4CAA-8687-4D536220F4B8}" type="pres">
      <dgm:prSet presAssocID="{E05486FB-36DE-4E21-9885-C090D531CF68}" presName="parTxOnlySpace" presStyleCnt="0"/>
      <dgm:spPr/>
    </dgm:pt>
    <dgm:pt modelId="{A04E6306-FA2F-4B3F-BD47-1CE1EE289D38}" type="pres">
      <dgm:prSet presAssocID="{CC2E532F-8EEF-4876-AFCE-8146B6FBF85E}" presName="parTxOnly" presStyleLbl="node1" presStyleIdx="2" presStyleCnt="3" custScaleX="138094" custScaleY="139255" custLinFactX="-46920" custLinFactY="4397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84FA9B-414E-423D-AABE-8C7ABE6690AB}" srcId="{5D7BCD89-C319-43D2-8B50-58E56FAA2ECB}" destId="{ED7156FE-F7E9-4662-9759-D12B6AAC0FE8}" srcOrd="1" destOrd="0" parTransId="{9C5E6B65-90A5-40CE-8A74-6F9D7A310493}" sibTransId="{E05486FB-36DE-4E21-9885-C090D531CF68}"/>
    <dgm:cxn modelId="{6E71EA47-ABBC-43F7-B3DA-CDC09E8F1FE0}" srcId="{5D7BCD89-C319-43D2-8B50-58E56FAA2ECB}" destId="{CC2E532F-8EEF-4876-AFCE-8146B6FBF85E}" srcOrd="2" destOrd="0" parTransId="{DF6A7544-5085-4F0C-B44F-41B1594521E9}" sibTransId="{9FA19EAC-FCAF-4043-8B06-5CE28CFD2592}"/>
    <dgm:cxn modelId="{3D4E650F-DE86-4AC7-9E26-9B08FDBEE481}" type="presOf" srcId="{ED7156FE-F7E9-4662-9759-D12B6AAC0FE8}" destId="{ED15E6EF-A4B6-44D1-9041-C29E51AC20A8}" srcOrd="0" destOrd="0" presId="urn:microsoft.com/office/officeart/2005/8/layout/chevron1"/>
    <dgm:cxn modelId="{1DCBAE67-CCC3-45D6-BE4C-6963D7E23982}" type="presOf" srcId="{CC2E532F-8EEF-4876-AFCE-8146B6FBF85E}" destId="{A04E6306-FA2F-4B3F-BD47-1CE1EE289D38}" srcOrd="0" destOrd="0" presId="urn:microsoft.com/office/officeart/2005/8/layout/chevron1"/>
    <dgm:cxn modelId="{5C9A53DF-2975-42BB-AF46-49710A85D4D8}" type="presOf" srcId="{A64232DF-5A6D-4E37-A4CA-E9D60F4D8B46}" destId="{56C270A7-561F-40C3-BC7D-DD15A472A561}" srcOrd="0" destOrd="0" presId="urn:microsoft.com/office/officeart/2005/8/layout/chevron1"/>
    <dgm:cxn modelId="{9AB2D3F2-0936-479E-86AF-3249682D029E}" srcId="{5D7BCD89-C319-43D2-8B50-58E56FAA2ECB}" destId="{A64232DF-5A6D-4E37-A4CA-E9D60F4D8B46}" srcOrd="0" destOrd="0" parTransId="{9089436A-99A1-4BB7-89DB-6822A490F90F}" sibTransId="{67E67B1B-ADF5-4454-AB79-282FF2996D48}"/>
    <dgm:cxn modelId="{E6022E7B-8749-4AA0-901B-BD57DC15E072}" type="presOf" srcId="{5D7BCD89-C319-43D2-8B50-58E56FAA2ECB}" destId="{184595C6-91B6-41E3-A6C0-01893394D803}" srcOrd="0" destOrd="0" presId="urn:microsoft.com/office/officeart/2005/8/layout/chevron1"/>
    <dgm:cxn modelId="{5C6B796F-AC9E-4033-8A98-B9C0BA13C357}" type="presParOf" srcId="{184595C6-91B6-41E3-A6C0-01893394D803}" destId="{56C270A7-561F-40C3-BC7D-DD15A472A561}" srcOrd="0" destOrd="0" presId="urn:microsoft.com/office/officeart/2005/8/layout/chevron1"/>
    <dgm:cxn modelId="{3032A80C-B3DC-4E40-82A4-3214D660FF87}" type="presParOf" srcId="{184595C6-91B6-41E3-A6C0-01893394D803}" destId="{A3496E61-A2DB-4D9F-838B-E1D051FB289C}" srcOrd="1" destOrd="0" presId="urn:microsoft.com/office/officeart/2005/8/layout/chevron1"/>
    <dgm:cxn modelId="{0A064AA6-3E83-4FFF-B38D-21945808145C}" type="presParOf" srcId="{184595C6-91B6-41E3-A6C0-01893394D803}" destId="{ED15E6EF-A4B6-44D1-9041-C29E51AC20A8}" srcOrd="2" destOrd="0" presId="urn:microsoft.com/office/officeart/2005/8/layout/chevron1"/>
    <dgm:cxn modelId="{096188D6-9C37-41A2-934C-8F2E7BD697BB}" type="presParOf" srcId="{184595C6-91B6-41E3-A6C0-01893394D803}" destId="{6D62CE15-70F9-4CAA-8687-4D536220F4B8}" srcOrd="3" destOrd="0" presId="urn:microsoft.com/office/officeart/2005/8/layout/chevron1"/>
    <dgm:cxn modelId="{86A557EF-8B90-4076-AD01-0430520D4153}" type="presParOf" srcId="{184595C6-91B6-41E3-A6C0-01893394D803}" destId="{A04E6306-FA2F-4B3F-BD47-1CE1EE289D3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145200-4901-4F44-A404-2981CEA9A6E0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4EBEA0F-F6D4-43E1-9C10-64A2D54AB6B7}">
      <dgm:prSet phldrT="[Texto]"/>
      <dgm:spPr/>
      <dgm:t>
        <a:bodyPr/>
        <a:lstStyle/>
        <a:p>
          <a:r>
            <a:rPr lang="es-ES" dirty="0" smtClean="0"/>
            <a:t>Alemania, Francia, Italia, Holanda</a:t>
          </a:r>
          <a:endParaRPr lang="es-EC" dirty="0"/>
        </a:p>
      </dgm:t>
    </dgm:pt>
    <dgm:pt modelId="{290CE8D1-1AE4-413B-8BF1-F121E420A225}" type="parTrans" cxnId="{919A03D1-99AF-49BE-9C0F-DE9A6359FBD7}">
      <dgm:prSet/>
      <dgm:spPr/>
      <dgm:t>
        <a:bodyPr/>
        <a:lstStyle/>
        <a:p>
          <a:endParaRPr lang="es-EC"/>
        </a:p>
      </dgm:t>
    </dgm:pt>
    <dgm:pt modelId="{705AD7E1-F7F5-4AC6-BBCD-D0157FCF99DC}" type="sibTrans" cxnId="{919A03D1-99AF-49BE-9C0F-DE9A6359FBD7}">
      <dgm:prSet/>
      <dgm:spPr/>
      <dgm:t>
        <a:bodyPr/>
        <a:lstStyle/>
        <a:p>
          <a:endParaRPr lang="es-EC"/>
        </a:p>
      </dgm:t>
    </dgm:pt>
    <dgm:pt modelId="{066F3D9D-1E6E-42B8-98E1-50342761E622}">
      <dgm:prSet phldrT="[Texto]"/>
      <dgm:spPr/>
      <dgm:t>
        <a:bodyPr/>
        <a:lstStyle/>
        <a:p>
          <a:r>
            <a:rPr lang="es-ES" dirty="0" smtClean="0"/>
            <a:t>Cadena de Suministro – IFS </a:t>
          </a:r>
          <a:r>
            <a:rPr lang="es-ES" dirty="0" err="1" smtClean="0"/>
            <a:t>Logistics</a:t>
          </a:r>
          <a:endParaRPr lang="es-EC" dirty="0"/>
        </a:p>
      </dgm:t>
    </dgm:pt>
    <dgm:pt modelId="{8FE57667-7E4F-437D-8EB5-AF8814C64D7C}" type="parTrans" cxnId="{2F030697-C457-43F4-AF14-08BD2322579A}">
      <dgm:prSet/>
      <dgm:spPr/>
      <dgm:t>
        <a:bodyPr/>
        <a:lstStyle/>
        <a:p>
          <a:endParaRPr lang="es-EC"/>
        </a:p>
      </dgm:t>
    </dgm:pt>
    <dgm:pt modelId="{F69B3818-C32B-4C66-BE31-FE240A63BF15}" type="sibTrans" cxnId="{2F030697-C457-43F4-AF14-08BD2322579A}">
      <dgm:prSet/>
      <dgm:spPr/>
      <dgm:t>
        <a:bodyPr/>
        <a:lstStyle/>
        <a:p>
          <a:endParaRPr lang="es-EC"/>
        </a:p>
      </dgm:t>
    </dgm:pt>
    <dgm:pt modelId="{1C5021A7-D8A1-4C47-A309-DAEF03216E6D}">
      <dgm:prSet phldrT="[Texto]"/>
      <dgm:spPr/>
      <dgm:t>
        <a:bodyPr/>
        <a:lstStyle/>
        <a:p>
          <a:r>
            <a:rPr lang="es-EC" dirty="0" smtClean="0"/>
            <a:t>Transporte, almacenamiento y distribución</a:t>
          </a:r>
          <a:endParaRPr lang="es-EC" dirty="0"/>
        </a:p>
      </dgm:t>
    </dgm:pt>
    <dgm:pt modelId="{58B173D2-73D9-4BF4-877D-0D3B65B864C8}" type="parTrans" cxnId="{0EFF5315-0578-454E-A768-5A5524B2EA1F}">
      <dgm:prSet/>
      <dgm:spPr/>
      <dgm:t>
        <a:bodyPr/>
        <a:lstStyle/>
        <a:p>
          <a:endParaRPr lang="es-EC"/>
        </a:p>
      </dgm:t>
    </dgm:pt>
    <dgm:pt modelId="{E968CFFE-2475-41E5-B29B-E2D4F72626F4}" type="sibTrans" cxnId="{0EFF5315-0578-454E-A768-5A5524B2EA1F}">
      <dgm:prSet/>
      <dgm:spPr/>
      <dgm:t>
        <a:bodyPr/>
        <a:lstStyle/>
        <a:p>
          <a:endParaRPr lang="es-EC"/>
        </a:p>
      </dgm:t>
    </dgm:pt>
    <dgm:pt modelId="{764D02A8-EAFA-43E6-94FD-3333E3BC6FAB}">
      <dgm:prSet phldrT="[Texto]"/>
      <dgm:spPr/>
      <dgm:t>
        <a:bodyPr/>
        <a:lstStyle/>
        <a:p>
          <a:r>
            <a:rPr lang="es-ES" dirty="0" smtClean="0"/>
            <a:t>Ecuador - SGS LATAM</a:t>
          </a:r>
          <a:endParaRPr lang="es-EC" dirty="0"/>
        </a:p>
      </dgm:t>
    </dgm:pt>
    <dgm:pt modelId="{4C826835-B33D-4B31-91EC-6760F449F572}" type="parTrans" cxnId="{D0F566CE-BD7B-4C94-95C4-AA4A27DB1334}">
      <dgm:prSet/>
      <dgm:spPr/>
      <dgm:t>
        <a:bodyPr/>
        <a:lstStyle/>
        <a:p>
          <a:endParaRPr lang="es-EC"/>
        </a:p>
      </dgm:t>
    </dgm:pt>
    <dgm:pt modelId="{B8518D4F-ADD8-41D2-A3DD-E198E8845E72}" type="sibTrans" cxnId="{D0F566CE-BD7B-4C94-95C4-AA4A27DB1334}">
      <dgm:prSet/>
      <dgm:spPr/>
      <dgm:t>
        <a:bodyPr/>
        <a:lstStyle/>
        <a:p>
          <a:endParaRPr lang="es-EC"/>
        </a:p>
      </dgm:t>
    </dgm:pt>
    <dgm:pt modelId="{CDBEEE7B-0B82-4C85-A59A-F829C0732E9C}">
      <dgm:prSet phldrT="[Texto]"/>
      <dgm:spPr/>
      <dgm:t>
        <a:bodyPr/>
        <a:lstStyle/>
        <a:p>
          <a:r>
            <a:rPr lang="es-ES" dirty="0" smtClean="0"/>
            <a:t>Cumplimiento de un 75% de los KO </a:t>
          </a:r>
          <a:r>
            <a:rPr lang="es-ES" dirty="0" err="1" smtClean="0"/>
            <a:t>Knock</a:t>
          </a:r>
          <a:r>
            <a:rPr lang="es-ES" dirty="0" smtClean="0"/>
            <a:t> </a:t>
          </a:r>
          <a:r>
            <a:rPr lang="es-ES" dirty="0" err="1" smtClean="0"/>
            <a:t>Out</a:t>
          </a:r>
          <a:endParaRPr lang="es-EC" dirty="0"/>
        </a:p>
      </dgm:t>
    </dgm:pt>
    <dgm:pt modelId="{684427B5-73E2-40A8-B177-2A1C10A10299}" type="parTrans" cxnId="{59BB214E-FA01-406F-A001-B20290CCE296}">
      <dgm:prSet/>
      <dgm:spPr/>
      <dgm:t>
        <a:bodyPr/>
        <a:lstStyle/>
        <a:p>
          <a:endParaRPr lang="es-EC"/>
        </a:p>
      </dgm:t>
    </dgm:pt>
    <dgm:pt modelId="{6DC05B6D-71A5-4C74-B3E4-355B7A308E92}" type="sibTrans" cxnId="{59BB214E-FA01-406F-A001-B20290CCE296}">
      <dgm:prSet/>
      <dgm:spPr/>
      <dgm:t>
        <a:bodyPr/>
        <a:lstStyle/>
        <a:p>
          <a:endParaRPr lang="es-EC"/>
        </a:p>
      </dgm:t>
    </dgm:pt>
    <dgm:pt modelId="{FF987053-741B-4A17-93D2-E1E5D56EF9B0}" type="pres">
      <dgm:prSet presAssocID="{1A145200-4901-4F44-A404-2981CEA9A6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27DECAD-7CB2-40C1-A239-D45CE29F1115}" type="pres">
      <dgm:prSet presAssocID="{54EBEA0F-F6D4-43E1-9C10-64A2D54AB6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706DAC-2788-4CB4-9029-D35CB9C4B0AE}" type="pres">
      <dgm:prSet presAssocID="{705AD7E1-F7F5-4AC6-BBCD-D0157FCF99DC}" presName="sibTrans" presStyleCnt="0"/>
      <dgm:spPr/>
    </dgm:pt>
    <dgm:pt modelId="{36FDA497-35AE-4794-BFF0-4993DCE868A7}" type="pres">
      <dgm:prSet presAssocID="{066F3D9D-1E6E-42B8-98E1-50342761E6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19DD66-2F24-4457-AB61-FC468EAC6152}" type="pres">
      <dgm:prSet presAssocID="{F69B3818-C32B-4C66-BE31-FE240A63BF15}" presName="sibTrans" presStyleCnt="0"/>
      <dgm:spPr/>
    </dgm:pt>
    <dgm:pt modelId="{9BE9E832-2E7C-4462-9A98-5A9EA645EBA5}" type="pres">
      <dgm:prSet presAssocID="{1C5021A7-D8A1-4C47-A309-DAEF03216E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E15DB-2433-4E9B-A4FA-28C6E32DC40D}" type="pres">
      <dgm:prSet presAssocID="{E968CFFE-2475-41E5-B29B-E2D4F72626F4}" presName="sibTrans" presStyleCnt="0"/>
      <dgm:spPr/>
    </dgm:pt>
    <dgm:pt modelId="{765325AE-FC3B-41B3-8C42-E744A1347C32}" type="pres">
      <dgm:prSet presAssocID="{764D02A8-EAFA-43E6-94FD-3333E3BC6F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788F91-0227-45B1-85DD-F3DB98DC56EA}" type="pres">
      <dgm:prSet presAssocID="{B8518D4F-ADD8-41D2-A3DD-E198E8845E72}" presName="sibTrans" presStyleCnt="0"/>
      <dgm:spPr/>
    </dgm:pt>
    <dgm:pt modelId="{9F1EBA25-90E4-4523-9996-CDF102CDE826}" type="pres">
      <dgm:prSet presAssocID="{CDBEEE7B-0B82-4C85-A59A-F829C0732E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7061AA-615E-4C3F-8BFD-A0175DF07ECB}" type="presOf" srcId="{CDBEEE7B-0B82-4C85-A59A-F829C0732E9C}" destId="{9F1EBA25-90E4-4523-9996-CDF102CDE826}" srcOrd="0" destOrd="0" presId="urn:microsoft.com/office/officeart/2005/8/layout/default"/>
    <dgm:cxn modelId="{D0F566CE-BD7B-4C94-95C4-AA4A27DB1334}" srcId="{1A145200-4901-4F44-A404-2981CEA9A6E0}" destId="{764D02A8-EAFA-43E6-94FD-3333E3BC6FAB}" srcOrd="3" destOrd="0" parTransId="{4C826835-B33D-4B31-91EC-6760F449F572}" sibTransId="{B8518D4F-ADD8-41D2-A3DD-E198E8845E72}"/>
    <dgm:cxn modelId="{2F030697-C457-43F4-AF14-08BD2322579A}" srcId="{1A145200-4901-4F44-A404-2981CEA9A6E0}" destId="{066F3D9D-1E6E-42B8-98E1-50342761E622}" srcOrd="1" destOrd="0" parTransId="{8FE57667-7E4F-437D-8EB5-AF8814C64D7C}" sibTransId="{F69B3818-C32B-4C66-BE31-FE240A63BF15}"/>
    <dgm:cxn modelId="{A88F27FE-C297-454C-BD6E-6A84509C8C50}" type="presOf" srcId="{54EBEA0F-F6D4-43E1-9C10-64A2D54AB6B7}" destId="{927DECAD-7CB2-40C1-A239-D45CE29F1115}" srcOrd="0" destOrd="0" presId="urn:microsoft.com/office/officeart/2005/8/layout/default"/>
    <dgm:cxn modelId="{30B42611-6877-4A76-B105-B87C55B4925F}" type="presOf" srcId="{066F3D9D-1E6E-42B8-98E1-50342761E622}" destId="{36FDA497-35AE-4794-BFF0-4993DCE868A7}" srcOrd="0" destOrd="0" presId="urn:microsoft.com/office/officeart/2005/8/layout/default"/>
    <dgm:cxn modelId="{919A03D1-99AF-49BE-9C0F-DE9A6359FBD7}" srcId="{1A145200-4901-4F44-A404-2981CEA9A6E0}" destId="{54EBEA0F-F6D4-43E1-9C10-64A2D54AB6B7}" srcOrd="0" destOrd="0" parTransId="{290CE8D1-1AE4-413B-8BF1-F121E420A225}" sibTransId="{705AD7E1-F7F5-4AC6-BBCD-D0157FCF99DC}"/>
    <dgm:cxn modelId="{1E5B8CF8-00DF-4032-8EAB-CC4E441D32A6}" type="presOf" srcId="{1C5021A7-D8A1-4C47-A309-DAEF03216E6D}" destId="{9BE9E832-2E7C-4462-9A98-5A9EA645EBA5}" srcOrd="0" destOrd="0" presId="urn:microsoft.com/office/officeart/2005/8/layout/default"/>
    <dgm:cxn modelId="{AF8D831A-B8E2-451D-8F30-E80E839CD27D}" type="presOf" srcId="{764D02A8-EAFA-43E6-94FD-3333E3BC6FAB}" destId="{765325AE-FC3B-41B3-8C42-E744A1347C32}" srcOrd="0" destOrd="0" presId="urn:microsoft.com/office/officeart/2005/8/layout/default"/>
    <dgm:cxn modelId="{59BB214E-FA01-406F-A001-B20290CCE296}" srcId="{1A145200-4901-4F44-A404-2981CEA9A6E0}" destId="{CDBEEE7B-0B82-4C85-A59A-F829C0732E9C}" srcOrd="4" destOrd="0" parTransId="{684427B5-73E2-40A8-B177-2A1C10A10299}" sibTransId="{6DC05B6D-71A5-4C74-B3E4-355B7A308E92}"/>
    <dgm:cxn modelId="{C200A3C9-D98F-4A2D-AE4F-D6A97BC20D9A}" type="presOf" srcId="{1A145200-4901-4F44-A404-2981CEA9A6E0}" destId="{FF987053-741B-4A17-93D2-E1E5D56EF9B0}" srcOrd="0" destOrd="0" presId="urn:microsoft.com/office/officeart/2005/8/layout/default"/>
    <dgm:cxn modelId="{0EFF5315-0578-454E-A768-5A5524B2EA1F}" srcId="{1A145200-4901-4F44-A404-2981CEA9A6E0}" destId="{1C5021A7-D8A1-4C47-A309-DAEF03216E6D}" srcOrd="2" destOrd="0" parTransId="{58B173D2-73D9-4BF4-877D-0D3B65B864C8}" sibTransId="{E968CFFE-2475-41E5-B29B-E2D4F72626F4}"/>
    <dgm:cxn modelId="{6908552E-F676-4CCD-B8A5-F57210DF35B5}" type="presParOf" srcId="{FF987053-741B-4A17-93D2-E1E5D56EF9B0}" destId="{927DECAD-7CB2-40C1-A239-D45CE29F1115}" srcOrd="0" destOrd="0" presId="urn:microsoft.com/office/officeart/2005/8/layout/default"/>
    <dgm:cxn modelId="{C8ADB725-E68A-441C-A3B9-897EDE1D460A}" type="presParOf" srcId="{FF987053-741B-4A17-93D2-E1E5D56EF9B0}" destId="{83706DAC-2788-4CB4-9029-D35CB9C4B0AE}" srcOrd="1" destOrd="0" presId="urn:microsoft.com/office/officeart/2005/8/layout/default"/>
    <dgm:cxn modelId="{5EC60C94-4A5D-4CBF-82C6-CAA985CA94CB}" type="presParOf" srcId="{FF987053-741B-4A17-93D2-E1E5D56EF9B0}" destId="{36FDA497-35AE-4794-BFF0-4993DCE868A7}" srcOrd="2" destOrd="0" presId="urn:microsoft.com/office/officeart/2005/8/layout/default"/>
    <dgm:cxn modelId="{0F1951E2-BB28-4FE6-BE09-958E8C01CA9E}" type="presParOf" srcId="{FF987053-741B-4A17-93D2-E1E5D56EF9B0}" destId="{4919DD66-2F24-4457-AB61-FC468EAC6152}" srcOrd="3" destOrd="0" presId="urn:microsoft.com/office/officeart/2005/8/layout/default"/>
    <dgm:cxn modelId="{5A300575-42EF-4F4E-B024-7800CDA3320B}" type="presParOf" srcId="{FF987053-741B-4A17-93D2-E1E5D56EF9B0}" destId="{9BE9E832-2E7C-4462-9A98-5A9EA645EBA5}" srcOrd="4" destOrd="0" presId="urn:microsoft.com/office/officeart/2005/8/layout/default"/>
    <dgm:cxn modelId="{DA071C50-E2A0-4DAE-998A-DFEDE8948762}" type="presParOf" srcId="{FF987053-741B-4A17-93D2-E1E5D56EF9B0}" destId="{B70E15DB-2433-4E9B-A4FA-28C6E32DC40D}" srcOrd="5" destOrd="0" presId="urn:microsoft.com/office/officeart/2005/8/layout/default"/>
    <dgm:cxn modelId="{4F792838-AC89-4FA9-80F8-E09E4B3FD081}" type="presParOf" srcId="{FF987053-741B-4A17-93D2-E1E5D56EF9B0}" destId="{765325AE-FC3B-41B3-8C42-E744A1347C32}" srcOrd="6" destOrd="0" presId="urn:microsoft.com/office/officeart/2005/8/layout/default"/>
    <dgm:cxn modelId="{5D413817-7B6F-4646-B714-D93C9E26DA13}" type="presParOf" srcId="{FF987053-741B-4A17-93D2-E1E5D56EF9B0}" destId="{1D788F91-0227-45B1-85DD-F3DB98DC56EA}" srcOrd="7" destOrd="0" presId="urn:microsoft.com/office/officeart/2005/8/layout/default"/>
    <dgm:cxn modelId="{849C7352-E203-4F7C-A11D-63F2C63599AF}" type="presParOf" srcId="{FF987053-741B-4A17-93D2-E1E5D56EF9B0}" destId="{9F1EBA25-90E4-4523-9996-CDF102CDE8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556A6-5843-42B7-9DD9-70E73C55FD2D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E5286BB-C97F-4EA4-91A4-A2E71605B5C0}">
      <dgm:prSet phldrT="[Texto]" custT="1"/>
      <dgm:spPr/>
      <dgm:t>
        <a:bodyPr/>
        <a:lstStyle/>
        <a:p>
          <a:r>
            <a:rPr lang="es-ES" sz="1800" u="sng" dirty="0" smtClean="0"/>
            <a:t>Personal</a:t>
          </a:r>
          <a:r>
            <a:rPr lang="es-ES" sz="1800" dirty="0" smtClean="0"/>
            <a:t>-Fluidos Corporales</a:t>
          </a:r>
          <a:endParaRPr lang="es-EC" sz="1800" dirty="0"/>
        </a:p>
      </dgm:t>
    </dgm:pt>
    <dgm:pt modelId="{5EA69038-0338-4C24-BFD8-E354F9E689DB}" type="parTrans" cxnId="{64F93919-6D12-4F96-8930-3507DA12C9F7}">
      <dgm:prSet/>
      <dgm:spPr/>
      <dgm:t>
        <a:bodyPr/>
        <a:lstStyle/>
        <a:p>
          <a:endParaRPr lang="es-EC"/>
        </a:p>
      </dgm:t>
    </dgm:pt>
    <dgm:pt modelId="{0B4A98B5-5704-4E4B-BCA1-F22B4A1B6B9C}" type="sibTrans" cxnId="{64F93919-6D12-4F96-8930-3507DA12C9F7}">
      <dgm:prSet/>
      <dgm:spPr/>
      <dgm:t>
        <a:bodyPr/>
        <a:lstStyle/>
        <a:p>
          <a:endParaRPr lang="es-EC"/>
        </a:p>
      </dgm:t>
    </dgm:pt>
    <dgm:pt modelId="{6A57EDD8-71DA-4C93-B4FF-B1B55BF207F2}">
      <dgm:prSet phldrT="[Texto]" custT="1"/>
      <dgm:spPr/>
      <dgm:t>
        <a:bodyPr/>
        <a:lstStyle/>
        <a:p>
          <a:r>
            <a:rPr lang="es-ES" sz="1600" u="sng" dirty="0" smtClean="0"/>
            <a:t>Materia Extraña</a:t>
          </a:r>
          <a:r>
            <a:rPr lang="es-ES" sz="1600" dirty="0" smtClean="0"/>
            <a:t>-Vidrio y Plástico Quebradizo</a:t>
          </a:r>
          <a:endParaRPr lang="es-EC" sz="1600" dirty="0"/>
        </a:p>
      </dgm:t>
    </dgm:pt>
    <dgm:pt modelId="{0BF034E1-4600-4120-9D13-D40AF86EE588}" type="parTrans" cxnId="{1BE27399-0BE8-42DD-8CC7-9EB5B2492D47}">
      <dgm:prSet/>
      <dgm:spPr/>
      <dgm:t>
        <a:bodyPr/>
        <a:lstStyle/>
        <a:p>
          <a:endParaRPr lang="es-EC"/>
        </a:p>
      </dgm:t>
    </dgm:pt>
    <dgm:pt modelId="{D6D8E3CA-8BE1-4370-8565-D91160651D8B}" type="sibTrans" cxnId="{1BE27399-0BE8-42DD-8CC7-9EB5B2492D47}">
      <dgm:prSet/>
      <dgm:spPr/>
      <dgm:t>
        <a:bodyPr/>
        <a:lstStyle/>
        <a:p>
          <a:endParaRPr lang="es-EC"/>
        </a:p>
      </dgm:t>
    </dgm:pt>
    <dgm:pt modelId="{BBF44C08-9C46-4C96-87BD-067490E4A139}">
      <dgm:prSet phldrT="[Texto]" custT="1"/>
      <dgm:spPr/>
      <dgm:t>
        <a:bodyPr/>
        <a:lstStyle/>
        <a:p>
          <a:r>
            <a:rPr lang="es-ES" sz="1800" u="sng" dirty="0" smtClean="0"/>
            <a:t>Operacionales</a:t>
          </a:r>
          <a:r>
            <a:rPr lang="es-ES" sz="1800" dirty="0" smtClean="0"/>
            <a:t>-Calidad de Aire y Agua </a:t>
          </a:r>
          <a:endParaRPr lang="es-EC" sz="1800" dirty="0"/>
        </a:p>
      </dgm:t>
    </dgm:pt>
    <dgm:pt modelId="{5EFDF43D-100B-460F-B480-446B35E2BB88}" type="parTrans" cxnId="{6B3556EF-9F26-4965-8460-D3A8C2803A9E}">
      <dgm:prSet/>
      <dgm:spPr/>
      <dgm:t>
        <a:bodyPr/>
        <a:lstStyle/>
        <a:p>
          <a:endParaRPr lang="es-EC"/>
        </a:p>
      </dgm:t>
    </dgm:pt>
    <dgm:pt modelId="{AF184B3E-9BDD-49FD-9CE7-26777BA0777B}" type="sibTrans" cxnId="{6B3556EF-9F26-4965-8460-D3A8C2803A9E}">
      <dgm:prSet/>
      <dgm:spPr/>
      <dgm:t>
        <a:bodyPr/>
        <a:lstStyle/>
        <a:p>
          <a:endParaRPr lang="es-EC"/>
        </a:p>
      </dgm:t>
    </dgm:pt>
    <dgm:pt modelId="{4E8AFB2B-5069-418C-81E7-EFDCB4A4FE89}">
      <dgm:prSet phldrT="[Texto]" custT="1"/>
      <dgm:spPr/>
      <dgm:t>
        <a:bodyPr/>
        <a:lstStyle/>
        <a:p>
          <a:r>
            <a:rPr lang="es-ES" sz="1600" u="sng" dirty="0" smtClean="0"/>
            <a:t>Regulados</a:t>
          </a:r>
          <a:r>
            <a:rPr lang="es-ES" sz="1600" dirty="0" smtClean="0"/>
            <a:t>-Inspecciones y Controles, Trazabilidad</a:t>
          </a:r>
          <a:endParaRPr lang="es-EC" sz="1600" dirty="0"/>
        </a:p>
      </dgm:t>
    </dgm:pt>
    <dgm:pt modelId="{F3EE4084-9B58-4BAD-89E2-07115E06DF38}" type="parTrans" cxnId="{489A94A1-42F1-43CB-B002-EF2A875E3DED}">
      <dgm:prSet/>
      <dgm:spPr/>
      <dgm:t>
        <a:bodyPr/>
        <a:lstStyle/>
        <a:p>
          <a:endParaRPr lang="es-EC"/>
        </a:p>
      </dgm:t>
    </dgm:pt>
    <dgm:pt modelId="{7B3BC13E-A1BC-43FF-BEAD-F6AC769ECBF2}" type="sibTrans" cxnId="{489A94A1-42F1-43CB-B002-EF2A875E3DED}">
      <dgm:prSet/>
      <dgm:spPr/>
      <dgm:t>
        <a:bodyPr/>
        <a:lstStyle/>
        <a:p>
          <a:endParaRPr lang="es-EC"/>
        </a:p>
      </dgm:t>
    </dgm:pt>
    <dgm:pt modelId="{D9E7166A-9DAA-472A-8D23-F53228651DDC}">
      <dgm:prSet phldrT="[Texto]"/>
      <dgm:spPr/>
      <dgm:t>
        <a:bodyPr/>
        <a:lstStyle/>
        <a:p>
          <a:r>
            <a:rPr lang="es-ES" dirty="0" smtClean="0"/>
            <a:t>SGS DEL ECUADOR, FOOD KNOWLEDGE </a:t>
          </a:r>
          <a:endParaRPr lang="es-EC" dirty="0"/>
        </a:p>
      </dgm:t>
    </dgm:pt>
    <dgm:pt modelId="{C14440B8-5959-408E-8BCD-3D0CA82CB284}" type="parTrans" cxnId="{E41C4976-4257-4A8F-984B-C393AD1E9C3C}">
      <dgm:prSet/>
      <dgm:spPr/>
      <dgm:t>
        <a:bodyPr/>
        <a:lstStyle/>
        <a:p>
          <a:endParaRPr lang="es-EC"/>
        </a:p>
      </dgm:t>
    </dgm:pt>
    <dgm:pt modelId="{FDE25349-9944-4E0E-A6BD-1ABE08099160}" type="sibTrans" cxnId="{E41C4976-4257-4A8F-984B-C393AD1E9C3C}">
      <dgm:prSet/>
      <dgm:spPr/>
      <dgm:t>
        <a:bodyPr/>
        <a:lstStyle/>
        <a:p>
          <a:endParaRPr lang="es-EC"/>
        </a:p>
      </dgm:t>
    </dgm:pt>
    <dgm:pt modelId="{1292F715-2337-4A80-9730-F6801CB6A204}" type="pres">
      <dgm:prSet presAssocID="{F62556A6-5843-42B7-9DD9-70E73C55FD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DA8C6B-2FE9-412F-BE43-C42B943321BD}" type="pres">
      <dgm:prSet presAssocID="{DE5286BB-C97F-4EA4-91A4-A2E71605B5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3F8D7-4275-4D22-900C-42C5B26519CF}" type="pres">
      <dgm:prSet presAssocID="{0B4A98B5-5704-4E4B-BCA1-F22B4A1B6B9C}" presName="sibTrans" presStyleLbl="sibTrans1D1" presStyleIdx="0" presStyleCnt="4"/>
      <dgm:spPr/>
      <dgm:t>
        <a:bodyPr/>
        <a:lstStyle/>
        <a:p>
          <a:endParaRPr lang="es-EC"/>
        </a:p>
      </dgm:t>
    </dgm:pt>
    <dgm:pt modelId="{897E09A9-35E1-4885-A2D9-828583FAD69F}" type="pres">
      <dgm:prSet presAssocID="{0B4A98B5-5704-4E4B-BCA1-F22B4A1B6B9C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EA9EF799-B6EA-4EB6-AFB6-76DF4AA6AC74}" type="pres">
      <dgm:prSet presAssocID="{6A57EDD8-71DA-4C93-B4FF-B1B55BF207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2A4991-69C7-45C0-9CCE-ED6495D45D6F}" type="pres">
      <dgm:prSet presAssocID="{D6D8E3CA-8BE1-4370-8565-D91160651D8B}" presName="sibTrans" presStyleLbl="sibTrans1D1" presStyleIdx="1" presStyleCnt="4"/>
      <dgm:spPr/>
      <dgm:t>
        <a:bodyPr/>
        <a:lstStyle/>
        <a:p>
          <a:endParaRPr lang="es-EC"/>
        </a:p>
      </dgm:t>
    </dgm:pt>
    <dgm:pt modelId="{DCF63DAB-D7B7-4F8C-9E0A-109BD0EE216D}" type="pres">
      <dgm:prSet presAssocID="{D6D8E3CA-8BE1-4370-8565-D91160651D8B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AF8CA1F2-FA53-4F2C-9BDD-7951AE03B67A}" type="pres">
      <dgm:prSet presAssocID="{BBF44C08-9C46-4C96-87BD-067490E4A1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44822-EABA-49BB-ACBF-8E312E8454BC}" type="pres">
      <dgm:prSet presAssocID="{AF184B3E-9BDD-49FD-9CE7-26777BA0777B}" presName="sibTrans" presStyleLbl="sibTrans1D1" presStyleIdx="2" presStyleCnt="4"/>
      <dgm:spPr/>
      <dgm:t>
        <a:bodyPr/>
        <a:lstStyle/>
        <a:p>
          <a:endParaRPr lang="es-EC"/>
        </a:p>
      </dgm:t>
    </dgm:pt>
    <dgm:pt modelId="{5B76FD55-3061-48F2-9E89-6D4B0604B9AB}" type="pres">
      <dgm:prSet presAssocID="{AF184B3E-9BDD-49FD-9CE7-26777BA0777B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537566AA-2A5C-4620-914C-9BC7602F8C7B}" type="pres">
      <dgm:prSet presAssocID="{4E8AFB2B-5069-418C-81E7-EFDCB4A4FE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53EBE6-F6E6-4E36-9C7F-529A0A79BD00}" type="pres">
      <dgm:prSet presAssocID="{7B3BC13E-A1BC-43FF-BEAD-F6AC769ECBF2}" presName="sibTrans" presStyleLbl="sibTrans1D1" presStyleIdx="3" presStyleCnt="4"/>
      <dgm:spPr/>
      <dgm:t>
        <a:bodyPr/>
        <a:lstStyle/>
        <a:p>
          <a:endParaRPr lang="es-EC"/>
        </a:p>
      </dgm:t>
    </dgm:pt>
    <dgm:pt modelId="{C09CBCB8-70F4-4B31-94D7-601FED3442D9}" type="pres">
      <dgm:prSet presAssocID="{7B3BC13E-A1BC-43FF-BEAD-F6AC769ECBF2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42E07F26-222B-45E2-9586-05B604C0F64A}" type="pres">
      <dgm:prSet presAssocID="{D9E7166A-9DAA-472A-8D23-F53228651D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D62915-FCDF-472E-957B-02A07E22D8A3}" type="presOf" srcId="{0B4A98B5-5704-4E4B-BCA1-F22B4A1B6B9C}" destId="{94D3F8D7-4275-4D22-900C-42C5B26519CF}" srcOrd="0" destOrd="0" presId="urn:microsoft.com/office/officeart/2005/8/layout/bProcess3"/>
    <dgm:cxn modelId="{66E8D413-EA11-406B-8FDC-6DD3069B43BE}" type="presOf" srcId="{4E8AFB2B-5069-418C-81E7-EFDCB4A4FE89}" destId="{537566AA-2A5C-4620-914C-9BC7602F8C7B}" srcOrd="0" destOrd="0" presId="urn:microsoft.com/office/officeart/2005/8/layout/bProcess3"/>
    <dgm:cxn modelId="{1BE27399-0BE8-42DD-8CC7-9EB5B2492D47}" srcId="{F62556A6-5843-42B7-9DD9-70E73C55FD2D}" destId="{6A57EDD8-71DA-4C93-B4FF-B1B55BF207F2}" srcOrd="1" destOrd="0" parTransId="{0BF034E1-4600-4120-9D13-D40AF86EE588}" sibTransId="{D6D8E3CA-8BE1-4370-8565-D91160651D8B}"/>
    <dgm:cxn modelId="{22350B06-B521-4E15-AD4C-9B29A579EED6}" type="presOf" srcId="{D6D8E3CA-8BE1-4370-8565-D91160651D8B}" destId="{942A4991-69C7-45C0-9CCE-ED6495D45D6F}" srcOrd="0" destOrd="0" presId="urn:microsoft.com/office/officeart/2005/8/layout/bProcess3"/>
    <dgm:cxn modelId="{FC3016F6-9964-4E2D-9228-79179F61820A}" type="presOf" srcId="{0B4A98B5-5704-4E4B-BCA1-F22B4A1B6B9C}" destId="{897E09A9-35E1-4885-A2D9-828583FAD69F}" srcOrd="1" destOrd="0" presId="urn:microsoft.com/office/officeart/2005/8/layout/bProcess3"/>
    <dgm:cxn modelId="{4B3F7EE6-6140-4539-BEF7-48600C773E2F}" type="presOf" srcId="{AF184B3E-9BDD-49FD-9CE7-26777BA0777B}" destId="{9E344822-EABA-49BB-ACBF-8E312E8454BC}" srcOrd="0" destOrd="0" presId="urn:microsoft.com/office/officeart/2005/8/layout/bProcess3"/>
    <dgm:cxn modelId="{64F93919-6D12-4F96-8930-3507DA12C9F7}" srcId="{F62556A6-5843-42B7-9DD9-70E73C55FD2D}" destId="{DE5286BB-C97F-4EA4-91A4-A2E71605B5C0}" srcOrd="0" destOrd="0" parTransId="{5EA69038-0338-4C24-BFD8-E354F9E689DB}" sibTransId="{0B4A98B5-5704-4E4B-BCA1-F22B4A1B6B9C}"/>
    <dgm:cxn modelId="{E41C4976-4257-4A8F-984B-C393AD1E9C3C}" srcId="{F62556A6-5843-42B7-9DD9-70E73C55FD2D}" destId="{D9E7166A-9DAA-472A-8D23-F53228651DDC}" srcOrd="4" destOrd="0" parTransId="{C14440B8-5959-408E-8BCD-3D0CA82CB284}" sibTransId="{FDE25349-9944-4E0E-A6BD-1ABE08099160}"/>
    <dgm:cxn modelId="{B76A9F07-BCC7-4E8D-AE07-DD2538C9B927}" type="presOf" srcId="{DE5286BB-C97F-4EA4-91A4-A2E71605B5C0}" destId="{E4DA8C6B-2FE9-412F-BE43-C42B943321BD}" srcOrd="0" destOrd="0" presId="urn:microsoft.com/office/officeart/2005/8/layout/bProcess3"/>
    <dgm:cxn modelId="{6B3556EF-9F26-4965-8460-D3A8C2803A9E}" srcId="{F62556A6-5843-42B7-9DD9-70E73C55FD2D}" destId="{BBF44C08-9C46-4C96-87BD-067490E4A139}" srcOrd="2" destOrd="0" parTransId="{5EFDF43D-100B-460F-B480-446B35E2BB88}" sibTransId="{AF184B3E-9BDD-49FD-9CE7-26777BA0777B}"/>
    <dgm:cxn modelId="{D9826E07-AFD9-43A5-B144-9BE9A0FD67FB}" type="presOf" srcId="{7B3BC13E-A1BC-43FF-BEAD-F6AC769ECBF2}" destId="{C853EBE6-F6E6-4E36-9C7F-529A0A79BD00}" srcOrd="0" destOrd="0" presId="urn:microsoft.com/office/officeart/2005/8/layout/bProcess3"/>
    <dgm:cxn modelId="{489A94A1-42F1-43CB-B002-EF2A875E3DED}" srcId="{F62556A6-5843-42B7-9DD9-70E73C55FD2D}" destId="{4E8AFB2B-5069-418C-81E7-EFDCB4A4FE89}" srcOrd="3" destOrd="0" parTransId="{F3EE4084-9B58-4BAD-89E2-07115E06DF38}" sibTransId="{7B3BC13E-A1BC-43FF-BEAD-F6AC769ECBF2}"/>
    <dgm:cxn modelId="{9967824B-7935-4D21-B13D-21FFE6BD773D}" type="presOf" srcId="{D6D8E3CA-8BE1-4370-8565-D91160651D8B}" destId="{DCF63DAB-D7B7-4F8C-9E0A-109BD0EE216D}" srcOrd="1" destOrd="0" presId="urn:microsoft.com/office/officeart/2005/8/layout/bProcess3"/>
    <dgm:cxn modelId="{B855E11B-EC40-450D-9F04-543E0C85C449}" type="presOf" srcId="{AF184B3E-9BDD-49FD-9CE7-26777BA0777B}" destId="{5B76FD55-3061-48F2-9E89-6D4B0604B9AB}" srcOrd="1" destOrd="0" presId="urn:microsoft.com/office/officeart/2005/8/layout/bProcess3"/>
    <dgm:cxn modelId="{B10EB3CE-67FE-43BF-A62C-F7EE8B38720D}" type="presOf" srcId="{BBF44C08-9C46-4C96-87BD-067490E4A139}" destId="{AF8CA1F2-FA53-4F2C-9BDD-7951AE03B67A}" srcOrd="0" destOrd="0" presId="urn:microsoft.com/office/officeart/2005/8/layout/bProcess3"/>
    <dgm:cxn modelId="{5F7BC9EB-3BFF-4A1F-85F0-A651DC469001}" type="presOf" srcId="{D9E7166A-9DAA-472A-8D23-F53228651DDC}" destId="{42E07F26-222B-45E2-9586-05B604C0F64A}" srcOrd="0" destOrd="0" presId="urn:microsoft.com/office/officeart/2005/8/layout/bProcess3"/>
    <dgm:cxn modelId="{05CA09EB-F8D1-4BD3-961D-CB27D7A730D6}" type="presOf" srcId="{6A57EDD8-71DA-4C93-B4FF-B1B55BF207F2}" destId="{EA9EF799-B6EA-4EB6-AFB6-76DF4AA6AC74}" srcOrd="0" destOrd="0" presId="urn:microsoft.com/office/officeart/2005/8/layout/bProcess3"/>
    <dgm:cxn modelId="{937E250D-FA7E-45C6-9280-8FA827C40B54}" type="presOf" srcId="{F62556A6-5843-42B7-9DD9-70E73C55FD2D}" destId="{1292F715-2337-4A80-9730-F6801CB6A204}" srcOrd="0" destOrd="0" presId="urn:microsoft.com/office/officeart/2005/8/layout/bProcess3"/>
    <dgm:cxn modelId="{E05CC811-15D1-4C79-97DC-1CC81298CCAD}" type="presOf" srcId="{7B3BC13E-A1BC-43FF-BEAD-F6AC769ECBF2}" destId="{C09CBCB8-70F4-4B31-94D7-601FED3442D9}" srcOrd="1" destOrd="0" presId="urn:microsoft.com/office/officeart/2005/8/layout/bProcess3"/>
    <dgm:cxn modelId="{658C8486-55E0-4D6B-8420-B01187D9CB59}" type="presParOf" srcId="{1292F715-2337-4A80-9730-F6801CB6A204}" destId="{E4DA8C6B-2FE9-412F-BE43-C42B943321BD}" srcOrd="0" destOrd="0" presId="urn:microsoft.com/office/officeart/2005/8/layout/bProcess3"/>
    <dgm:cxn modelId="{65D22D59-6A39-4A69-965F-AAC4B3C6E827}" type="presParOf" srcId="{1292F715-2337-4A80-9730-F6801CB6A204}" destId="{94D3F8D7-4275-4D22-900C-42C5B26519CF}" srcOrd="1" destOrd="0" presId="urn:microsoft.com/office/officeart/2005/8/layout/bProcess3"/>
    <dgm:cxn modelId="{E253E6AD-817C-449A-8CA7-0404889F60E3}" type="presParOf" srcId="{94D3F8D7-4275-4D22-900C-42C5B26519CF}" destId="{897E09A9-35E1-4885-A2D9-828583FAD69F}" srcOrd="0" destOrd="0" presId="urn:microsoft.com/office/officeart/2005/8/layout/bProcess3"/>
    <dgm:cxn modelId="{0EA3BA0C-5BF0-4024-96BB-5C1F53F6B98B}" type="presParOf" srcId="{1292F715-2337-4A80-9730-F6801CB6A204}" destId="{EA9EF799-B6EA-4EB6-AFB6-76DF4AA6AC74}" srcOrd="2" destOrd="0" presId="urn:microsoft.com/office/officeart/2005/8/layout/bProcess3"/>
    <dgm:cxn modelId="{39C18DA8-7FEC-47FE-9F88-AC96E0F93B47}" type="presParOf" srcId="{1292F715-2337-4A80-9730-F6801CB6A204}" destId="{942A4991-69C7-45C0-9CCE-ED6495D45D6F}" srcOrd="3" destOrd="0" presId="urn:microsoft.com/office/officeart/2005/8/layout/bProcess3"/>
    <dgm:cxn modelId="{3DF9EE4A-FE34-47C1-9516-C855F3DEB66E}" type="presParOf" srcId="{942A4991-69C7-45C0-9CCE-ED6495D45D6F}" destId="{DCF63DAB-D7B7-4F8C-9E0A-109BD0EE216D}" srcOrd="0" destOrd="0" presId="urn:microsoft.com/office/officeart/2005/8/layout/bProcess3"/>
    <dgm:cxn modelId="{776CBFCB-3E2B-4EF5-8D1C-A50FD13D8A01}" type="presParOf" srcId="{1292F715-2337-4A80-9730-F6801CB6A204}" destId="{AF8CA1F2-FA53-4F2C-9BDD-7951AE03B67A}" srcOrd="4" destOrd="0" presId="urn:microsoft.com/office/officeart/2005/8/layout/bProcess3"/>
    <dgm:cxn modelId="{6CF9BA8C-8B8C-4097-963E-73C9CD22AD97}" type="presParOf" srcId="{1292F715-2337-4A80-9730-F6801CB6A204}" destId="{9E344822-EABA-49BB-ACBF-8E312E8454BC}" srcOrd="5" destOrd="0" presId="urn:microsoft.com/office/officeart/2005/8/layout/bProcess3"/>
    <dgm:cxn modelId="{4657210A-1247-4993-A09C-7D46651063BE}" type="presParOf" srcId="{9E344822-EABA-49BB-ACBF-8E312E8454BC}" destId="{5B76FD55-3061-48F2-9E89-6D4B0604B9AB}" srcOrd="0" destOrd="0" presId="urn:microsoft.com/office/officeart/2005/8/layout/bProcess3"/>
    <dgm:cxn modelId="{990B1EED-538A-4F8B-AEE0-375ECB7D70EB}" type="presParOf" srcId="{1292F715-2337-4A80-9730-F6801CB6A204}" destId="{537566AA-2A5C-4620-914C-9BC7602F8C7B}" srcOrd="6" destOrd="0" presId="urn:microsoft.com/office/officeart/2005/8/layout/bProcess3"/>
    <dgm:cxn modelId="{04E889A3-DA96-4ADC-8418-8D1728B362BA}" type="presParOf" srcId="{1292F715-2337-4A80-9730-F6801CB6A204}" destId="{C853EBE6-F6E6-4E36-9C7F-529A0A79BD00}" srcOrd="7" destOrd="0" presId="urn:microsoft.com/office/officeart/2005/8/layout/bProcess3"/>
    <dgm:cxn modelId="{791BB58B-4DB6-45BE-B731-5AE3CAC23C90}" type="presParOf" srcId="{C853EBE6-F6E6-4E36-9C7F-529A0A79BD00}" destId="{C09CBCB8-70F4-4B31-94D7-601FED3442D9}" srcOrd="0" destOrd="0" presId="urn:microsoft.com/office/officeart/2005/8/layout/bProcess3"/>
    <dgm:cxn modelId="{7B817D1D-56D9-4437-AF01-F4DD759F2CFF}" type="presParOf" srcId="{1292F715-2337-4A80-9730-F6801CB6A204}" destId="{42E07F26-222B-45E2-9586-05B604C0F64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8D0AB4-8E46-43DF-A021-1FC5F68FFC3E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80EE2AC3-3B85-47C8-A674-5BEF15A98843}">
      <dgm:prSet phldrT="[Texto]"/>
      <dgm:spPr/>
      <dgm:t>
        <a:bodyPr/>
        <a:lstStyle/>
        <a:p>
          <a:r>
            <a:rPr lang="es-EC" dirty="0" smtClean="0">
              <a:solidFill>
                <a:schemeClr val="accent4">
                  <a:lumMod val="75000"/>
                </a:schemeClr>
              </a:solidFill>
            </a:rPr>
            <a:t>Desarrollo de nuevos Productos</a:t>
          </a:r>
          <a:endParaRPr lang="es-EC" dirty="0">
            <a:solidFill>
              <a:schemeClr val="accent4">
                <a:lumMod val="75000"/>
              </a:schemeClr>
            </a:solidFill>
          </a:endParaRPr>
        </a:p>
      </dgm:t>
    </dgm:pt>
    <dgm:pt modelId="{737FBA13-D2E9-4D34-AB8E-6F13A9B51CE5}" type="parTrans" cxnId="{47531E85-1549-4B94-9773-99BF89B14E73}">
      <dgm:prSet/>
      <dgm:spPr/>
      <dgm:t>
        <a:bodyPr/>
        <a:lstStyle/>
        <a:p>
          <a:endParaRPr lang="es-EC"/>
        </a:p>
      </dgm:t>
    </dgm:pt>
    <dgm:pt modelId="{AACEAF1A-EFB4-44B9-8D29-D60A70C3A999}" type="sibTrans" cxnId="{47531E85-1549-4B94-9773-99BF89B14E73}">
      <dgm:prSet/>
      <dgm:spPr/>
      <dgm:t>
        <a:bodyPr/>
        <a:lstStyle/>
        <a:p>
          <a:endParaRPr lang="es-EC"/>
        </a:p>
      </dgm:t>
    </dgm:pt>
    <dgm:pt modelId="{92307249-5122-4A9D-956C-8C2A09E72153}">
      <dgm:prSet phldrT="[Texto]"/>
      <dgm:spPr/>
      <dgm:t>
        <a:bodyPr/>
        <a:lstStyle/>
        <a:p>
          <a:r>
            <a:rPr lang="es-EC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Investigación de Usos y Aplicaciones</a:t>
          </a:r>
          <a:endParaRPr lang="es-EC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723FE2A-63C4-4CEC-B859-178B9A2542D5}" type="parTrans" cxnId="{0034BE81-0478-45B5-B2C8-167A8D7C846B}">
      <dgm:prSet/>
      <dgm:spPr/>
      <dgm:t>
        <a:bodyPr/>
        <a:lstStyle/>
        <a:p>
          <a:endParaRPr lang="es-EC"/>
        </a:p>
      </dgm:t>
    </dgm:pt>
    <dgm:pt modelId="{9A2B10FE-47E3-4CA7-A14D-98CF76A697D5}" type="sibTrans" cxnId="{0034BE81-0478-45B5-B2C8-167A8D7C846B}">
      <dgm:prSet/>
      <dgm:spPr/>
      <dgm:t>
        <a:bodyPr/>
        <a:lstStyle/>
        <a:p>
          <a:endParaRPr lang="es-EC"/>
        </a:p>
      </dgm:t>
    </dgm:pt>
    <dgm:pt modelId="{A8E13B2B-EF33-48B1-9741-4D49D720A662}">
      <dgm:prSet phldrT="[Texto]"/>
      <dgm:spPr/>
      <dgm:t>
        <a:bodyPr/>
        <a:lstStyle/>
        <a:p>
          <a:r>
            <a:rPr lang="es-EC" dirty="0" smtClean="0">
              <a:solidFill>
                <a:schemeClr val="accent6">
                  <a:lumMod val="75000"/>
                </a:schemeClr>
              </a:solidFill>
            </a:rPr>
            <a:t>Generación de Sub-productos</a:t>
          </a:r>
          <a:endParaRPr lang="es-EC" dirty="0">
            <a:solidFill>
              <a:schemeClr val="accent6">
                <a:lumMod val="75000"/>
              </a:schemeClr>
            </a:solidFill>
          </a:endParaRPr>
        </a:p>
      </dgm:t>
    </dgm:pt>
    <dgm:pt modelId="{F38D6928-54DE-4A1D-9E97-8A27BFB9BF26}" type="parTrans" cxnId="{0894E372-D9D6-4953-B955-0E06FCC244DD}">
      <dgm:prSet/>
      <dgm:spPr/>
      <dgm:t>
        <a:bodyPr/>
        <a:lstStyle/>
        <a:p>
          <a:endParaRPr lang="es-EC"/>
        </a:p>
      </dgm:t>
    </dgm:pt>
    <dgm:pt modelId="{E5EA06A4-7FFC-4BC8-BABF-DBACA7570143}" type="sibTrans" cxnId="{0894E372-D9D6-4953-B955-0E06FCC244DD}">
      <dgm:prSet/>
      <dgm:spPr/>
      <dgm:t>
        <a:bodyPr/>
        <a:lstStyle/>
        <a:p>
          <a:endParaRPr lang="es-EC"/>
        </a:p>
      </dgm:t>
    </dgm:pt>
    <dgm:pt modelId="{CF00B217-1498-4146-AF7A-751DF39DC4D3}" type="pres">
      <dgm:prSet presAssocID="{F08D0AB4-8E46-43DF-A021-1FC5F68FFC3E}" presName="composite" presStyleCnt="0">
        <dgm:presLayoutVars>
          <dgm:chMax val="5"/>
          <dgm:dir/>
          <dgm:resizeHandles val="exact"/>
        </dgm:presLayoutVars>
      </dgm:prSet>
      <dgm:spPr/>
    </dgm:pt>
    <dgm:pt modelId="{A41F89C6-061C-4658-B442-948ECF34869F}" type="pres">
      <dgm:prSet presAssocID="{80EE2AC3-3B85-47C8-A674-5BEF15A98843}" presName="circle1" presStyleLbl="lnNode1" presStyleIdx="0" presStyleCnt="3"/>
      <dgm:spPr/>
    </dgm:pt>
    <dgm:pt modelId="{54BD1B57-47D3-4956-9CE4-1FCB4D60F0DA}" type="pres">
      <dgm:prSet presAssocID="{80EE2AC3-3B85-47C8-A674-5BEF15A98843}" presName="text1" presStyleLbl="revTx" presStyleIdx="0" presStyleCnt="3" custScaleX="138416" custLinFactNeighborX="20282" custLinFactNeighborY="54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E9297F-AA87-41D1-8CDD-EC0069865839}" type="pres">
      <dgm:prSet presAssocID="{80EE2AC3-3B85-47C8-A674-5BEF15A98843}" presName="line1" presStyleLbl="callout" presStyleIdx="0" presStyleCnt="6"/>
      <dgm:spPr/>
    </dgm:pt>
    <dgm:pt modelId="{86D441A4-503E-48A3-BAE0-460CDACC5F12}" type="pres">
      <dgm:prSet presAssocID="{80EE2AC3-3B85-47C8-A674-5BEF15A98843}" presName="d1" presStyleLbl="callout" presStyleIdx="1" presStyleCnt="6"/>
      <dgm:spPr/>
    </dgm:pt>
    <dgm:pt modelId="{65DA809D-C0CF-4690-AE6B-70C64F787DFB}" type="pres">
      <dgm:prSet presAssocID="{92307249-5122-4A9D-956C-8C2A09E72153}" presName="circle2" presStyleLbl="lnNode1" presStyleIdx="1" presStyleCnt="3" custLinFactNeighborX="2598"/>
      <dgm:spPr/>
    </dgm:pt>
    <dgm:pt modelId="{D1BB5024-F1E6-4A6E-8BAD-308199FB99BB}" type="pres">
      <dgm:prSet presAssocID="{92307249-5122-4A9D-956C-8C2A09E72153}" presName="text2" presStyleLbl="revTx" presStyleIdx="1" presStyleCnt="3" custScaleX="155188" custLinFactNeighborX="32531" custLinFactNeighborY="32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63BD7E-48F0-4EAF-B73D-286B143B1EEA}" type="pres">
      <dgm:prSet presAssocID="{92307249-5122-4A9D-956C-8C2A09E72153}" presName="line2" presStyleLbl="callout" presStyleIdx="2" presStyleCnt="6"/>
      <dgm:spPr/>
    </dgm:pt>
    <dgm:pt modelId="{576D132C-AA71-4976-A674-9EA76111E809}" type="pres">
      <dgm:prSet presAssocID="{92307249-5122-4A9D-956C-8C2A09E72153}" presName="d2" presStyleLbl="callout" presStyleIdx="3" presStyleCnt="6"/>
      <dgm:spPr/>
    </dgm:pt>
    <dgm:pt modelId="{C83EB886-2D8F-478F-B5FB-939E599FC6FC}" type="pres">
      <dgm:prSet presAssocID="{A8E13B2B-EF33-48B1-9741-4D49D720A662}" presName="circle3" presStyleLbl="lnNode1" presStyleIdx="2" presStyleCnt="3"/>
      <dgm:spPr/>
    </dgm:pt>
    <dgm:pt modelId="{27AD5672-CD0E-4378-8ED2-14854D9EB11A}" type="pres">
      <dgm:prSet presAssocID="{A8E13B2B-EF33-48B1-9741-4D49D720A662}" presName="text3" presStyleLbl="revTx" presStyleIdx="2" presStyleCnt="3" custScaleX="149824" custLinFactNeighborX="27254" custLinFactNeighborY="43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55E38-EB27-4F2F-B0AA-2EF650F57D31}" type="pres">
      <dgm:prSet presAssocID="{A8E13B2B-EF33-48B1-9741-4D49D720A662}" presName="line3" presStyleLbl="callout" presStyleIdx="4" presStyleCnt="6"/>
      <dgm:spPr/>
    </dgm:pt>
    <dgm:pt modelId="{6855D320-BF7B-4B45-8D24-ED88D107E570}" type="pres">
      <dgm:prSet presAssocID="{A8E13B2B-EF33-48B1-9741-4D49D720A662}" presName="d3" presStyleLbl="callout" presStyleIdx="5" presStyleCnt="6"/>
      <dgm:spPr/>
    </dgm:pt>
  </dgm:ptLst>
  <dgm:cxnLst>
    <dgm:cxn modelId="{0034BE81-0478-45B5-B2C8-167A8D7C846B}" srcId="{F08D0AB4-8E46-43DF-A021-1FC5F68FFC3E}" destId="{92307249-5122-4A9D-956C-8C2A09E72153}" srcOrd="1" destOrd="0" parTransId="{5723FE2A-63C4-4CEC-B859-178B9A2542D5}" sibTransId="{9A2B10FE-47E3-4CA7-A14D-98CF76A697D5}"/>
    <dgm:cxn modelId="{47531E85-1549-4B94-9773-99BF89B14E73}" srcId="{F08D0AB4-8E46-43DF-A021-1FC5F68FFC3E}" destId="{80EE2AC3-3B85-47C8-A674-5BEF15A98843}" srcOrd="0" destOrd="0" parTransId="{737FBA13-D2E9-4D34-AB8E-6F13A9B51CE5}" sibTransId="{AACEAF1A-EFB4-44B9-8D29-D60A70C3A999}"/>
    <dgm:cxn modelId="{683DBA18-4753-451D-BD9A-DD076F6355A0}" type="presOf" srcId="{80EE2AC3-3B85-47C8-A674-5BEF15A98843}" destId="{54BD1B57-47D3-4956-9CE4-1FCB4D60F0DA}" srcOrd="0" destOrd="0" presId="urn:microsoft.com/office/officeart/2005/8/layout/target1"/>
    <dgm:cxn modelId="{9A9A70FB-80D9-42D5-AE21-FE7020F18E17}" type="presOf" srcId="{92307249-5122-4A9D-956C-8C2A09E72153}" destId="{D1BB5024-F1E6-4A6E-8BAD-308199FB99BB}" srcOrd="0" destOrd="0" presId="urn:microsoft.com/office/officeart/2005/8/layout/target1"/>
    <dgm:cxn modelId="{0894E372-D9D6-4953-B955-0E06FCC244DD}" srcId="{F08D0AB4-8E46-43DF-A021-1FC5F68FFC3E}" destId="{A8E13B2B-EF33-48B1-9741-4D49D720A662}" srcOrd="2" destOrd="0" parTransId="{F38D6928-54DE-4A1D-9E97-8A27BFB9BF26}" sibTransId="{E5EA06A4-7FFC-4BC8-BABF-DBACA7570143}"/>
    <dgm:cxn modelId="{35CA40CB-8925-4ED9-A1F1-EB9ADD0FD8EA}" type="presOf" srcId="{A8E13B2B-EF33-48B1-9741-4D49D720A662}" destId="{27AD5672-CD0E-4378-8ED2-14854D9EB11A}" srcOrd="0" destOrd="0" presId="urn:microsoft.com/office/officeart/2005/8/layout/target1"/>
    <dgm:cxn modelId="{C0245AEE-EC67-4E6E-A681-E07B5FDC7E43}" type="presOf" srcId="{F08D0AB4-8E46-43DF-A021-1FC5F68FFC3E}" destId="{CF00B217-1498-4146-AF7A-751DF39DC4D3}" srcOrd="0" destOrd="0" presId="urn:microsoft.com/office/officeart/2005/8/layout/target1"/>
    <dgm:cxn modelId="{F1F8041E-D0F0-4C62-A694-B71081E10006}" type="presParOf" srcId="{CF00B217-1498-4146-AF7A-751DF39DC4D3}" destId="{A41F89C6-061C-4658-B442-948ECF34869F}" srcOrd="0" destOrd="0" presId="urn:microsoft.com/office/officeart/2005/8/layout/target1"/>
    <dgm:cxn modelId="{4DEFDCB6-0EF9-4FC9-89C6-89C4D4A3606C}" type="presParOf" srcId="{CF00B217-1498-4146-AF7A-751DF39DC4D3}" destId="{54BD1B57-47D3-4956-9CE4-1FCB4D60F0DA}" srcOrd="1" destOrd="0" presId="urn:microsoft.com/office/officeart/2005/8/layout/target1"/>
    <dgm:cxn modelId="{6E5C9841-8918-425D-8AA1-211927EBEF42}" type="presParOf" srcId="{CF00B217-1498-4146-AF7A-751DF39DC4D3}" destId="{EEE9297F-AA87-41D1-8CDD-EC0069865839}" srcOrd="2" destOrd="0" presId="urn:microsoft.com/office/officeart/2005/8/layout/target1"/>
    <dgm:cxn modelId="{F72F2826-65AD-4E23-A9D3-14BA77A1E6DB}" type="presParOf" srcId="{CF00B217-1498-4146-AF7A-751DF39DC4D3}" destId="{86D441A4-503E-48A3-BAE0-460CDACC5F12}" srcOrd="3" destOrd="0" presId="urn:microsoft.com/office/officeart/2005/8/layout/target1"/>
    <dgm:cxn modelId="{2BF2DF33-5BDD-4CE4-998E-2D681603D8EB}" type="presParOf" srcId="{CF00B217-1498-4146-AF7A-751DF39DC4D3}" destId="{65DA809D-C0CF-4690-AE6B-70C64F787DFB}" srcOrd="4" destOrd="0" presId="urn:microsoft.com/office/officeart/2005/8/layout/target1"/>
    <dgm:cxn modelId="{634493B8-8AE8-4362-98B2-D4A433644752}" type="presParOf" srcId="{CF00B217-1498-4146-AF7A-751DF39DC4D3}" destId="{D1BB5024-F1E6-4A6E-8BAD-308199FB99BB}" srcOrd="5" destOrd="0" presId="urn:microsoft.com/office/officeart/2005/8/layout/target1"/>
    <dgm:cxn modelId="{26B1AD54-BBAE-4A4D-920B-49033923439E}" type="presParOf" srcId="{CF00B217-1498-4146-AF7A-751DF39DC4D3}" destId="{E263BD7E-48F0-4EAF-B73D-286B143B1EEA}" srcOrd="6" destOrd="0" presId="urn:microsoft.com/office/officeart/2005/8/layout/target1"/>
    <dgm:cxn modelId="{756E0808-EC6C-4FBE-9D41-DD7A05360887}" type="presParOf" srcId="{CF00B217-1498-4146-AF7A-751DF39DC4D3}" destId="{576D132C-AA71-4976-A674-9EA76111E809}" srcOrd="7" destOrd="0" presId="urn:microsoft.com/office/officeart/2005/8/layout/target1"/>
    <dgm:cxn modelId="{B94EE1BC-93C4-494A-8B89-3C3A4AE825F5}" type="presParOf" srcId="{CF00B217-1498-4146-AF7A-751DF39DC4D3}" destId="{C83EB886-2D8F-478F-B5FB-939E599FC6FC}" srcOrd="8" destOrd="0" presId="urn:microsoft.com/office/officeart/2005/8/layout/target1"/>
    <dgm:cxn modelId="{1EDA84DF-49FE-46DE-A628-C78514BD58BB}" type="presParOf" srcId="{CF00B217-1498-4146-AF7A-751DF39DC4D3}" destId="{27AD5672-CD0E-4378-8ED2-14854D9EB11A}" srcOrd="9" destOrd="0" presId="urn:microsoft.com/office/officeart/2005/8/layout/target1"/>
    <dgm:cxn modelId="{61D64778-E92D-48BC-98F8-0BD58D142CAA}" type="presParOf" srcId="{CF00B217-1498-4146-AF7A-751DF39DC4D3}" destId="{FA455E38-EB27-4F2F-B0AA-2EF650F57D31}" srcOrd="10" destOrd="0" presId="urn:microsoft.com/office/officeart/2005/8/layout/target1"/>
    <dgm:cxn modelId="{0DF03F44-1675-4243-AFB2-396873A848E6}" type="presParOf" srcId="{CF00B217-1498-4146-AF7A-751DF39DC4D3}" destId="{6855D320-BF7B-4B45-8D24-ED88D107E57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CC4FDB-FF0D-4AE8-AB9F-5CDD7DC51578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9BECD45-BC22-4F05-8B13-4299E03A645D}">
      <dgm:prSet phldrT="[Texto]" custT="1"/>
      <dgm:spPr/>
      <dgm:t>
        <a:bodyPr/>
        <a:lstStyle/>
        <a:p>
          <a:pPr algn="ctr"/>
          <a:r>
            <a:rPr lang="es-ES" sz="1200" b="1" u="sng" dirty="0" smtClean="0"/>
            <a:t>FRASCO DE CRISTAL</a:t>
          </a:r>
          <a:endParaRPr lang="es-EC" sz="1200" b="1" u="sng" dirty="0" smtClean="0"/>
        </a:p>
        <a:p>
          <a:pPr algn="ctr"/>
          <a:r>
            <a:rPr lang="es-EC" sz="1200" dirty="0" smtClean="0"/>
            <a:t>Mermeladas</a:t>
          </a:r>
        </a:p>
        <a:p>
          <a:pPr algn="ctr"/>
          <a:r>
            <a:rPr lang="es-EC" sz="1200" dirty="0" smtClean="0"/>
            <a:t>Pepinillos</a:t>
          </a:r>
        </a:p>
        <a:p>
          <a:pPr algn="ctr"/>
          <a:r>
            <a:rPr lang="es-EC" sz="1200" dirty="0" smtClean="0"/>
            <a:t>Aceituna</a:t>
          </a:r>
        </a:p>
        <a:p>
          <a:pPr algn="ctr"/>
          <a:r>
            <a:rPr lang="es-EC" sz="1200" dirty="0" smtClean="0"/>
            <a:t>Aderezos y Aliños</a:t>
          </a:r>
        </a:p>
        <a:p>
          <a:pPr algn="ctr"/>
          <a:r>
            <a:rPr lang="es-ES" sz="1200" dirty="0" smtClean="0"/>
            <a:t>Palmito</a:t>
          </a:r>
          <a:endParaRPr lang="es-EC" sz="1200" dirty="0"/>
        </a:p>
      </dgm:t>
    </dgm:pt>
    <dgm:pt modelId="{BD83CC83-A817-4114-A24D-DA4F19BF37C6}" type="parTrans" cxnId="{3447C222-D3D8-4D34-8E64-172025D1E5A4}">
      <dgm:prSet/>
      <dgm:spPr/>
      <dgm:t>
        <a:bodyPr/>
        <a:lstStyle/>
        <a:p>
          <a:endParaRPr lang="es-EC"/>
        </a:p>
      </dgm:t>
    </dgm:pt>
    <dgm:pt modelId="{AB6EB270-DB9C-4C90-BEC8-9116D888C08E}" type="sibTrans" cxnId="{3447C222-D3D8-4D34-8E64-172025D1E5A4}">
      <dgm:prSet/>
      <dgm:spPr/>
      <dgm:t>
        <a:bodyPr/>
        <a:lstStyle/>
        <a:p>
          <a:endParaRPr lang="es-EC"/>
        </a:p>
      </dgm:t>
    </dgm:pt>
    <dgm:pt modelId="{64C5BFA5-6F33-4253-A0F5-AE2BC326D3DF}">
      <dgm:prSet phldrT="[Texto]" custT="1"/>
      <dgm:spPr/>
      <dgm:t>
        <a:bodyPr/>
        <a:lstStyle/>
        <a:p>
          <a:pPr algn="ctr"/>
          <a:r>
            <a:rPr lang="es-ES" sz="1400" b="1" u="sng" dirty="0" smtClean="0"/>
            <a:t>LATA METÁLICA</a:t>
          </a:r>
        </a:p>
        <a:p>
          <a:pPr algn="ctr"/>
          <a:r>
            <a:rPr lang="es-EC" sz="1400" dirty="0" smtClean="0"/>
            <a:t>Frutas en conserva</a:t>
          </a:r>
        </a:p>
        <a:p>
          <a:pPr algn="ctr"/>
          <a:r>
            <a:rPr lang="es-EC" sz="1400" dirty="0" smtClean="0"/>
            <a:t>Vegetales en conserva</a:t>
          </a:r>
        </a:p>
        <a:p>
          <a:pPr algn="ctr"/>
          <a:r>
            <a:rPr lang="es-ES" sz="1400" b="0" u="none" dirty="0" smtClean="0"/>
            <a:t>Palmito</a:t>
          </a:r>
          <a:endParaRPr lang="es-EC" sz="1400" b="0" u="none" dirty="0"/>
        </a:p>
      </dgm:t>
    </dgm:pt>
    <dgm:pt modelId="{2266ED86-DEEE-45C5-8A28-ABCFE3E089FB}" type="parTrans" cxnId="{8F82053E-8360-450F-8775-283836EEC401}">
      <dgm:prSet/>
      <dgm:spPr/>
      <dgm:t>
        <a:bodyPr/>
        <a:lstStyle/>
        <a:p>
          <a:endParaRPr lang="es-EC"/>
        </a:p>
      </dgm:t>
    </dgm:pt>
    <dgm:pt modelId="{CFA908E1-1049-4F43-B90C-9E38D68C8438}" type="sibTrans" cxnId="{8F82053E-8360-450F-8775-283836EEC401}">
      <dgm:prSet/>
      <dgm:spPr/>
      <dgm:t>
        <a:bodyPr/>
        <a:lstStyle/>
        <a:p>
          <a:endParaRPr lang="es-EC"/>
        </a:p>
      </dgm:t>
    </dgm:pt>
    <dgm:pt modelId="{E755737D-DF36-4025-BD8D-D5646D1D5403}">
      <dgm:prSet phldrT="[Texto]" custT="1"/>
      <dgm:spPr/>
      <dgm:t>
        <a:bodyPr/>
        <a:lstStyle/>
        <a:p>
          <a:pPr algn="ctr"/>
          <a:r>
            <a:rPr lang="es-ES" sz="1400" b="1" u="sng" dirty="0" smtClean="0"/>
            <a:t>ENVASES PLASTICOS</a:t>
          </a:r>
        </a:p>
        <a:p>
          <a:pPr algn="ctr"/>
          <a:r>
            <a:rPr lang="es-EC" sz="1400" dirty="0" smtClean="0"/>
            <a:t>Aceite de Oliva</a:t>
          </a:r>
        </a:p>
        <a:p>
          <a:pPr algn="ctr"/>
          <a:r>
            <a:rPr lang="es-EC" sz="1400" dirty="0" smtClean="0"/>
            <a:t>Vinagre</a:t>
          </a:r>
        </a:p>
        <a:p>
          <a:pPr algn="ctr"/>
          <a:r>
            <a:rPr lang="es-EC" sz="1400" dirty="0" smtClean="0"/>
            <a:t>Jarabes</a:t>
          </a:r>
        </a:p>
        <a:p>
          <a:pPr algn="ctr"/>
          <a:r>
            <a:rPr lang="es-EC" sz="1400" dirty="0" smtClean="0"/>
            <a:t>Pulpas de fruta</a:t>
          </a:r>
          <a:endParaRPr lang="es-EC" sz="1400" b="1" u="sng" dirty="0"/>
        </a:p>
      </dgm:t>
    </dgm:pt>
    <dgm:pt modelId="{D73530FD-E2F9-4176-BFD3-1F5E2D74787D}" type="parTrans" cxnId="{8BC1E3D4-A590-40CF-88AA-EA6837C1DB95}">
      <dgm:prSet/>
      <dgm:spPr/>
      <dgm:t>
        <a:bodyPr/>
        <a:lstStyle/>
        <a:p>
          <a:endParaRPr lang="es-EC"/>
        </a:p>
      </dgm:t>
    </dgm:pt>
    <dgm:pt modelId="{5343BC58-412D-4C30-B631-8974BEAF95B9}" type="sibTrans" cxnId="{8BC1E3D4-A590-40CF-88AA-EA6837C1DB95}">
      <dgm:prSet/>
      <dgm:spPr/>
      <dgm:t>
        <a:bodyPr/>
        <a:lstStyle/>
        <a:p>
          <a:endParaRPr lang="es-EC"/>
        </a:p>
      </dgm:t>
    </dgm:pt>
    <dgm:pt modelId="{B4B9EA9F-CEB4-4B5F-ABF9-C3FD7B519BE5}" type="pres">
      <dgm:prSet presAssocID="{83CC4FDB-FF0D-4AE8-AB9F-5CDD7DC5157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74910B-0829-4835-94DF-155E3F70CA6A}" type="pres">
      <dgm:prSet presAssocID="{69BECD45-BC22-4F05-8B13-4299E03A645D}" presName="composite" presStyleCnt="0"/>
      <dgm:spPr/>
    </dgm:pt>
    <dgm:pt modelId="{BEFC28F0-56E0-480C-8437-0DB189B2685A}" type="pres">
      <dgm:prSet presAssocID="{69BECD45-BC22-4F05-8B13-4299E03A645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BD905D-5DB2-4BDD-AF36-FFA790AC3CE0}" type="pres">
      <dgm:prSet presAssocID="{69BECD45-BC22-4F05-8B13-4299E03A645D}" presName="txShp" presStyleLbl="node1" presStyleIdx="0" presStyleCnt="3" custScaleX="69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423C37-87CC-4133-A428-37B26BF4E5CE}" type="pres">
      <dgm:prSet presAssocID="{AB6EB270-DB9C-4C90-BEC8-9116D888C08E}" presName="spacing" presStyleCnt="0"/>
      <dgm:spPr/>
    </dgm:pt>
    <dgm:pt modelId="{1AA68CD0-1734-453C-910E-03E16670FB71}" type="pres">
      <dgm:prSet presAssocID="{64C5BFA5-6F33-4253-A0F5-AE2BC326D3DF}" presName="composite" presStyleCnt="0"/>
      <dgm:spPr/>
    </dgm:pt>
    <dgm:pt modelId="{0756DC75-4858-48C7-980E-7A0D75DD83EA}" type="pres">
      <dgm:prSet presAssocID="{64C5BFA5-6F33-4253-A0F5-AE2BC326D3DF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DD748C-652C-4E59-A0F4-2BBA4BCBCF53}" type="pres">
      <dgm:prSet presAssocID="{64C5BFA5-6F33-4253-A0F5-AE2BC326D3DF}" presName="txShp" presStyleLbl="node1" presStyleIdx="1" presStyleCnt="3" custScaleX="75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339A6-F1B5-4872-94F6-502EE538AF67}" type="pres">
      <dgm:prSet presAssocID="{CFA908E1-1049-4F43-B90C-9E38D68C8438}" presName="spacing" presStyleCnt="0"/>
      <dgm:spPr/>
    </dgm:pt>
    <dgm:pt modelId="{BA59F4FC-4DEE-47CC-A27D-780287887FE6}" type="pres">
      <dgm:prSet presAssocID="{E755737D-DF36-4025-BD8D-D5646D1D5403}" presName="composite" presStyleCnt="0"/>
      <dgm:spPr/>
    </dgm:pt>
    <dgm:pt modelId="{1403D5D0-C92E-4A46-97E0-B0FDFAA8111B}" type="pres">
      <dgm:prSet presAssocID="{E755737D-DF36-4025-BD8D-D5646D1D540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94289C-8792-44CC-8F72-F1AC414ADE42}" type="pres">
      <dgm:prSet presAssocID="{E755737D-DF36-4025-BD8D-D5646D1D5403}" presName="txShp" presStyleLbl="node1" presStyleIdx="2" presStyleCnt="3" custScaleX="78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793BC9-DBA0-43B9-9E8C-31C70A0B858C}" type="presOf" srcId="{83CC4FDB-FF0D-4AE8-AB9F-5CDD7DC51578}" destId="{B4B9EA9F-CEB4-4B5F-ABF9-C3FD7B519BE5}" srcOrd="0" destOrd="0" presId="urn:microsoft.com/office/officeart/2005/8/layout/vList3"/>
    <dgm:cxn modelId="{25EF13AB-CDE5-4B0E-A4BA-C764F4E0CCBA}" type="presOf" srcId="{69BECD45-BC22-4F05-8B13-4299E03A645D}" destId="{26BD905D-5DB2-4BDD-AF36-FFA790AC3CE0}" srcOrd="0" destOrd="0" presId="urn:microsoft.com/office/officeart/2005/8/layout/vList3"/>
    <dgm:cxn modelId="{8595CFA6-ED10-4898-8993-647CAF92002A}" type="presOf" srcId="{E755737D-DF36-4025-BD8D-D5646D1D5403}" destId="{FD94289C-8792-44CC-8F72-F1AC414ADE42}" srcOrd="0" destOrd="0" presId="urn:microsoft.com/office/officeart/2005/8/layout/vList3"/>
    <dgm:cxn modelId="{8BC1E3D4-A590-40CF-88AA-EA6837C1DB95}" srcId="{83CC4FDB-FF0D-4AE8-AB9F-5CDD7DC51578}" destId="{E755737D-DF36-4025-BD8D-D5646D1D5403}" srcOrd="2" destOrd="0" parTransId="{D73530FD-E2F9-4176-BFD3-1F5E2D74787D}" sibTransId="{5343BC58-412D-4C30-B631-8974BEAF95B9}"/>
    <dgm:cxn modelId="{747897B3-D264-4456-8AE5-651979A5BC41}" type="presOf" srcId="{64C5BFA5-6F33-4253-A0F5-AE2BC326D3DF}" destId="{04DD748C-652C-4E59-A0F4-2BBA4BCBCF53}" srcOrd="0" destOrd="0" presId="urn:microsoft.com/office/officeart/2005/8/layout/vList3"/>
    <dgm:cxn modelId="{3447C222-D3D8-4D34-8E64-172025D1E5A4}" srcId="{83CC4FDB-FF0D-4AE8-AB9F-5CDD7DC51578}" destId="{69BECD45-BC22-4F05-8B13-4299E03A645D}" srcOrd="0" destOrd="0" parTransId="{BD83CC83-A817-4114-A24D-DA4F19BF37C6}" sibTransId="{AB6EB270-DB9C-4C90-BEC8-9116D888C08E}"/>
    <dgm:cxn modelId="{8F82053E-8360-450F-8775-283836EEC401}" srcId="{83CC4FDB-FF0D-4AE8-AB9F-5CDD7DC51578}" destId="{64C5BFA5-6F33-4253-A0F5-AE2BC326D3DF}" srcOrd="1" destOrd="0" parTransId="{2266ED86-DEEE-45C5-8A28-ABCFE3E089FB}" sibTransId="{CFA908E1-1049-4F43-B90C-9E38D68C8438}"/>
    <dgm:cxn modelId="{474EC8B3-CA41-4EF0-B8C7-DB1BE5FF00D0}" type="presParOf" srcId="{B4B9EA9F-CEB4-4B5F-ABF9-C3FD7B519BE5}" destId="{1774910B-0829-4835-94DF-155E3F70CA6A}" srcOrd="0" destOrd="0" presId="urn:microsoft.com/office/officeart/2005/8/layout/vList3"/>
    <dgm:cxn modelId="{D1F764CD-C9A5-4A5C-8F47-043277F57571}" type="presParOf" srcId="{1774910B-0829-4835-94DF-155E3F70CA6A}" destId="{BEFC28F0-56E0-480C-8437-0DB189B2685A}" srcOrd="0" destOrd="0" presId="urn:microsoft.com/office/officeart/2005/8/layout/vList3"/>
    <dgm:cxn modelId="{D38243E9-154E-4C04-A3F0-444D60881FB9}" type="presParOf" srcId="{1774910B-0829-4835-94DF-155E3F70CA6A}" destId="{26BD905D-5DB2-4BDD-AF36-FFA790AC3CE0}" srcOrd="1" destOrd="0" presId="urn:microsoft.com/office/officeart/2005/8/layout/vList3"/>
    <dgm:cxn modelId="{E1F4FD57-7F62-4EE4-A18C-285A45E16F28}" type="presParOf" srcId="{B4B9EA9F-CEB4-4B5F-ABF9-C3FD7B519BE5}" destId="{BE423C37-87CC-4133-A428-37B26BF4E5CE}" srcOrd="1" destOrd="0" presId="urn:microsoft.com/office/officeart/2005/8/layout/vList3"/>
    <dgm:cxn modelId="{F1255895-7F40-43B4-824E-F84CAE932116}" type="presParOf" srcId="{B4B9EA9F-CEB4-4B5F-ABF9-C3FD7B519BE5}" destId="{1AA68CD0-1734-453C-910E-03E16670FB71}" srcOrd="2" destOrd="0" presId="urn:microsoft.com/office/officeart/2005/8/layout/vList3"/>
    <dgm:cxn modelId="{C66D20B7-3D88-47C4-8810-2E62A07745B7}" type="presParOf" srcId="{1AA68CD0-1734-453C-910E-03E16670FB71}" destId="{0756DC75-4858-48C7-980E-7A0D75DD83EA}" srcOrd="0" destOrd="0" presId="urn:microsoft.com/office/officeart/2005/8/layout/vList3"/>
    <dgm:cxn modelId="{A909CA75-4CE8-4AEB-B27C-CADFDDA4A1C7}" type="presParOf" srcId="{1AA68CD0-1734-453C-910E-03E16670FB71}" destId="{04DD748C-652C-4E59-A0F4-2BBA4BCBCF53}" srcOrd="1" destOrd="0" presId="urn:microsoft.com/office/officeart/2005/8/layout/vList3"/>
    <dgm:cxn modelId="{E59611FC-2924-46B0-8C2F-5342909D928C}" type="presParOf" srcId="{B4B9EA9F-CEB4-4B5F-ABF9-C3FD7B519BE5}" destId="{A25339A6-F1B5-4872-94F6-502EE538AF67}" srcOrd="3" destOrd="0" presId="urn:microsoft.com/office/officeart/2005/8/layout/vList3"/>
    <dgm:cxn modelId="{DF52D93F-4046-4168-8BFE-2D8120BACF95}" type="presParOf" srcId="{B4B9EA9F-CEB4-4B5F-ABF9-C3FD7B519BE5}" destId="{BA59F4FC-4DEE-47CC-A27D-780287887FE6}" srcOrd="4" destOrd="0" presId="urn:microsoft.com/office/officeart/2005/8/layout/vList3"/>
    <dgm:cxn modelId="{C4285BD9-61BA-4714-8847-D34BCCB63C0A}" type="presParOf" srcId="{BA59F4FC-4DEE-47CC-A27D-780287887FE6}" destId="{1403D5D0-C92E-4A46-97E0-B0FDFAA8111B}" srcOrd="0" destOrd="0" presId="urn:microsoft.com/office/officeart/2005/8/layout/vList3"/>
    <dgm:cxn modelId="{682E3C71-5369-4AB3-9285-A789F94707D3}" type="presParOf" srcId="{BA59F4FC-4DEE-47CC-A27D-780287887FE6}" destId="{FD94289C-8792-44CC-8F72-F1AC414ADE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E8DB-FC70-4C25-B93F-98757B541B1E}">
      <dsp:nvSpPr>
        <dsp:cNvPr id="0" name=""/>
        <dsp:cNvSpPr/>
      </dsp:nvSpPr>
      <dsp:spPr>
        <a:xfrm>
          <a:off x="2460697" y="2109690"/>
          <a:ext cx="525903" cy="1002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951" y="0"/>
              </a:lnTo>
              <a:lnTo>
                <a:pt x="262951" y="1002102"/>
              </a:lnTo>
              <a:lnTo>
                <a:pt x="525903" y="10021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95356" y="2582449"/>
        <a:ext cx="56585" cy="56585"/>
      </dsp:txXfrm>
    </dsp:sp>
    <dsp:sp modelId="{7DCBD000-974F-45A3-B40E-5A8C16BEE493}">
      <dsp:nvSpPr>
        <dsp:cNvPr id="0" name=""/>
        <dsp:cNvSpPr/>
      </dsp:nvSpPr>
      <dsp:spPr>
        <a:xfrm>
          <a:off x="2460697" y="2063970"/>
          <a:ext cx="525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90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10501" y="2096542"/>
        <a:ext cx="26295" cy="26295"/>
      </dsp:txXfrm>
    </dsp:sp>
    <dsp:sp modelId="{BA7BAF0E-052F-4A00-BE3C-7869816D86EE}">
      <dsp:nvSpPr>
        <dsp:cNvPr id="0" name=""/>
        <dsp:cNvSpPr/>
      </dsp:nvSpPr>
      <dsp:spPr>
        <a:xfrm>
          <a:off x="2460697" y="1107587"/>
          <a:ext cx="525903" cy="1002102"/>
        </a:xfrm>
        <a:custGeom>
          <a:avLst/>
          <a:gdLst/>
          <a:ahLst/>
          <a:cxnLst/>
          <a:rect l="0" t="0" r="0" b="0"/>
          <a:pathLst>
            <a:path>
              <a:moveTo>
                <a:pt x="0" y="1002102"/>
              </a:moveTo>
              <a:lnTo>
                <a:pt x="262951" y="1002102"/>
              </a:lnTo>
              <a:lnTo>
                <a:pt x="262951" y="0"/>
              </a:lnTo>
              <a:lnTo>
                <a:pt x="5259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95356" y="1580346"/>
        <a:ext cx="56585" cy="56585"/>
      </dsp:txXfrm>
    </dsp:sp>
    <dsp:sp modelId="{65384E6D-0947-4B5C-9A37-D3A7E58C9DB2}">
      <dsp:nvSpPr>
        <dsp:cNvPr id="0" name=""/>
        <dsp:cNvSpPr/>
      </dsp:nvSpPr>
      <dsp:spPr>
        <a:xfrm rot="16200000">
          <a:off x="-49834" y="1708849"/>
          <a:ext cx="4219381" cy="801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FOMENTO A LA EXPORTACIÓN </a:t>
          </a:r>
          <a:endParaRPr lang="es-EC" sz="2700" kern="1200" dirty="0"/>
        </a:p>
      </dsp:txBody>
      <dsp:txXfrm>
        <a:off x="-49834" y="1708849"/>
        <a:ext cx="4219381" cy="801682"/>
      </dsp:txXfrm>
    </dsp:sp>
    <dsp:sp modelId="{CC9536F5-F21B-4D61-A079-CF6EFD480AE9}">
      <dsp:nvSpPr>
        <dsp:cNvPr id="0" name=""/>
        <dsp:cNvSpPr/>
      </dsp:nvSpPr>
      <dsp:spPr>
        <a:xfrm>
          <a:off x="2986600" y="706746"/>
          <a:ext cx="2629518" cy="80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Investigación de Mercados</a:t>
          </a:r>
          <a:endParaRPr lang="es-EC" sz="2700" kern="1200" dirty="0"/>
        </a:p>
      </dsp:txBody>
      <dsp:txXfrm>
        <a:off x="2986600" y="706746"/>
        <a:ext cx="2629518" cy="801682"/>
      </dsp:txXfrm>
    </dsp:sp>
    <dsp:sp modelId="{20C21481-5A1F-42B4-A946-A5E5C4B5E227}">
      <dsp:nvSpPr>
        <dsp:cNvPr id="0" name=""/>
        <dsp:cNvSpPr/>
      </dsp:nvSpPr>
      <dsp:spPr>
        <a:xfrm>
          <a:off x="2986600" y="1708849"/>
          <a:ext cx="2629518" cy="80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Potencialidad de Productos</a:t>
          </a:r>
          <a:endParaRPr lang="es-EC" sz="2700" kern="1200" dirty="0"/>
        </a:p>
      </dsp:txBody>
      <dsp:txXfrm>
        <a:off x="2986600" y="1708849"/>
        <a:ext cx="2629518" cy="801682"/>
      </dsp:txXfrm>
    </dsp:sp>
    <dsp:sp modelId="{FE3DDABA-2CD6-4033-A24A-CA8515DB562E}">
      <dsp:nvSpPr>
        <dsp:cNvPr id="0" name=""/>
        <dsp:cNvSpPr/>
      </dsp:nvSpPr>
      <dsp:spPr>
        <a:xfrm>
          <a:off x="2986600" y="2710952"/>
          <a:ext cx="2629518" cy="80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solidFill>
                <a:schemeClr val="tx1"/>
              </a:solidFill>
            </a:rPr>
            <a:t>Prácticas empresariales 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2986600" y="2710952"/>
        <a:ext cx="2629518" cy="8016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A3388-CDAF-4B39-920E-F6F309FB5272}">
      <dsp:nvSpPr>
        <dsp:cNvPr id="0" name=""/>
        <dsp:cNvSpPr/>
      </dsp:nvSpPr>
      <dsp:spPr>
        <a:xfrm>
          <a:off x="5863" y="1740884"/>
          <a:ext cx="1752438" cy="10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Capacitaciones</a:t>
          </a:r>
          <a:endParaRPr lang="es-EC" sz="1900" kern="1200" dirty="0"/>
        </a:p>
      </dsp:txBody>
      <dsp:txXfrm>
        <a:off x="36659" y="1771680"/>
        <a:ext cx="1690846" cy="989871"/>
      </dsp:txXfrm>
    </dsp:sp>
    <dsp:sp modelId="{08AC77F8-2F5B-4FE3-ABB0-41069C0AADFB}">
      <dsp:nvSpPr>
        <dsp:cNvPr id="0" name=""/>
        <dsp:cNvSpPr/>
      </dsp:nvSpPr>
      <dsp:spPr>
        <a:xfrm>
          <a:off x="1933545" y="2049314"/>
          <a:ext cx="371516" cy="4346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933545" y="2136235"/>
        <a:ext cx="260061" cy="260762"/>
      </dsp:txXfrm>
    </dsp:sp>
    <dsp:sp modelId="{20F8E7DB-3643-4738-8A98-78A9B1486AD6}">
      <dsp:nvSpPr>
        <dsp:cNvPr id="0" name=""/>
        <dsp:cNvSpPr/>
      </dsp:nvSpPr>
      <dsp:spPr>
        <a:xfrm>
          <a:off x="2459277" y="1740884"/>
          <a:ext cx="1752438" cy="10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Sesiones de </a:t>
          </a:r>
          <a:r>
            <a:rPr lang="es-EC" sz="1900" kern="1200" dirty="0" err="1" smtClean="0"/>
            <a:t>coaching</a:t>
          </a:r>
          <a:r>
            <a:rPr lang="es-EC" sz="1900" kern="1200" dirty="0" smtClean="0"/>
            <a:t> </a:t>
          </a:r>
          <a:endParaRPr lang="es-EC" sz="1900" kern="1200" dirty="0"/>
        </a:p>
      </dsp:txBody>
      <dsp:txXfrm>
        <a:off x="2490073" y="1771680"/>
        <a:ext cx="1690846" cy="989871"/>
      </dsp:txXfrm>
    </dsp:sp>
    <dsp:sp modelId="{C00729FD-DB4F-44EA-9CC4-D12F89DEAB0D}">
      <dsp:nvSpPr>
        <dsp:cNvPr id="0" name=""/>
        <dsp:cNvSpPr/>
      </dsp:nvSpPr>
      <dsp:spPr>
        <a:xfrm>
          <a:off x="4386959" y="2049314"/>
          <a:ext cx="371516" cy="4346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386959" y="2136235"/>
        <a:ext cx="260061" cy="260762"/>
      </dsp:txXfrm>
    </dsp:sp>
    <dsp:sp modelId="{8F382311-9B0B-4DF4-98AB-2C1EBB3C12B3}">
      <dsp:nvSpPr>
        <dsp:cNvPr id="0" name=""/>
        <dsp:cNvSpPr/>
      </dsp:nvSpPr>
      <dsp:spPr>
        <a:xfrm>
          <a:off x="4912691" y="1740884"/>
          <a:ext cx="1752438" cy="10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Co-financiamiento</a:t>
          </a:r>
          <a:endParaRPr lang="es-EC" sz="1900" kern="1200" dirty="0"/>
        </a:p>
      </dsp:txBody>
      <dsp:txXfrm>
        <a:off x="4943487" y="1771680"/>
        <a:ext cx="1690846" cy="9898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E1FF3-4BFF-436C-BD5C-E55CA0521F6A}">
      <dsp:nvSpPr>
        <dsp:cNvPr id="0" name=""/>
        <dsp:cNvSpPr/>
      </dsp:nvSpPr>
      <dsp:spPr>
        <a:xfrm rot="16200000">
          <a:off x="-1182582" y="1182582"/>
          <a:ext cx="4926868" cy="256170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u="sng" kern="1200" dirty="0" smtClean="0"/>
            <a:t>Cantidad</a:t>
          </a:r>
          <a:endParaRPr lang="es-EC" sz="2400" b="1" i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Bajo nivel de productiva no garantiza la cobertura de la demanda.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PYMES se agremian para el abastecimiento de MP e incremento de la productividad.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Consolidación de cadenas productivas; </a:t>
          </a:r>
          <a:r>
            <a:rPr lang="es-ES" sz="1400" kern="1200" dirty="0" smtClean="0"/>
            <a:t>a través, del principio de la complementariedad y asociatividad.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</dsp:txBody>
      <dsp:txXfrm rot="5400000">
        <a:off x="0" y="985374"/>
        <a:ext cx="2561703" cy="2956120"/>
      </dsp:txXfrm>
    </dsp:sp>
    <dsp:sp modelId="{6CE1978A-E1E7-4317-9CA8-5BEA1D1D8EA3}">
      <dsp:nvSpPr>
        <dsp:cNvPr id="0" name=""/>
        <dsp:cNvSpPr/>
      </dsp:nvSpPr>
      <dsp:spPr>
        <a:xfrm rot="16200000">
          <a:off x="1572235" y="1182582"/>
          <a:ext cx="4926868" cy="256170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u="sng" kern="1200" dirty="0" smtClean="0"/>
            <a:t>Calidad</a:t>
          </a:r>
          <a:endParaRPr lang="es-EC" sz="2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Certificaciones de calidad son claves para lograr un ventaja competitiva en los mercados internacionales.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Por su complejidad pocas PYMES se pueden certificar.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Involucran una inversión fuerte para la empresa.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Ventajas: Productos que cumplen normas altas de higiene, posicionamiento empresarial y referente de producción sostenible y comercio justo.</a:t>
          </a:r>
          <a:endParaRPr lang="es-EC" sz="1400" kern="1200" dirty="0"/>
        </a:p>
      </dsp:txBody>
      <dsp:txXfrm rot="5400000">
        <a:off x="2754817" y="985374"/>
        <a:ext cx="2561703" cy="2956120"/>
      </dsp:txXfrm>
    </dsp:sp>
    <dsp:sp modelId="{9A266B97-1651-4E0D-A27D-5406DFD9368C}">
      <dsp:nvSpPr>
        <dsp:cNvPr id="0" name=""/>
        <dsp:cNvSpPr/>
      </dsp:nvSpPr>
      <dsp:spPr>
        <a:xfrm rot="16200000">
          <a:off x="4326066" y="1182582"/>
          <a:ext cx="4926868" cy="256170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u="sng" kern="1200" dirty="0" smtClean="0"/>
            <a:t>Diversificación e innovación</a:t>
          </a:r>
          <a:endParaRPr lang="es-EC" sz="2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En el ciclo de madurez, la innovación en las PYMES se fomenta con el desarrollo de nuevos producto y reestructuración de procesos.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PYMES destinan 10% sobre la base de sus ingresos netos a la innovación y tecnificación de procesos.</a:t>
          </a:r>
          <a:endParaRPr lang="es-EC" sz="1400" kern="1200" dirty="0"/>
        </a:p>
      </dsp:txBody>
      <dsp:txXfrm rot="5400000">
        <a:off x="5508648" y="985374"/>
        <a:ext cx="2561703" cy="295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3116-9394-451F-99AC-26F81E2BBA7C}">
      <dsp:nvSpPr>
        <dsp:cNvPr id="0" name=""/>
        <dsp:cNvSpPr/>
      </dsp:nvSpPr>
      <dsp:spPr>
        <a:xfrm>
          <a:off x="4485624" y="990423"/>
          <a:ext cx="763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3717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bg1"/>
            </a:solidFill>
          </a:endParaRPr>
        </a:p>
      </dsp:txBody>
      <dsp:txXfrm>
        <a:off x="4847625" y="1032172"/>
        <a:ext cx="39715" cy="7943"/>
      </dsp:txXfrm>
    </dsp:sp>
    <dsp:sp modelId="{3989412A-DB32-4256-84BD-BB9039835858}">
      <dsp:nvSpPr>
        <dsp:cNvPr id="0" name=""/>
        <dsp:cNvSpPr/>
      </dsp:nvSpPr>
      <dsp:spPr>
        <a:xfrm>
          <a:off x="1033871" y="77"/>
          <a:ext cx="3453553" cy="2072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u="sng" kern="1200" dirty="0" smtClean="0">
              <a:solidFill>
                <a:schemeClr val="bg1"/>
              </a:solidFill>
            </a:rPr>
            <a:t>Los riesgos se presentan por:</a:t>
          </a:r>
          <a:endParaRPr lang="es-EC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Falta de información respecto la autenticidad y solvencia del cliente internacional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 Desconocimiento de instrumentos financieros.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033871" y="77"/>
        <a:ext cx="3453553" cy="2072131"/>
      </dsp:txXfrm>
    </dsp:sp>
    <dsp:sp modelId="{5F2EA5B7-2015-4F66-A643-10CC79C21EB6}">
      <dsp:nvSpPr>
        <dsp:cNvPr id="0" name=""/>
        <dsp:cNvSpPr/>
      </dsp:nvSpPr>
      <dsp:spPr>
        <a:xfrm>
          <a:off x="2760648" y="2070409"/>
          <a:ext cx="4247870" cy="763717"/>
        </a:xfrm>
        <a:custGeom>
          <a:avLst/>
          <a:gdLst/>
          <a:ahLst/>
          <a:cxnLst/>
          <a:rect l="0" t="0" r="0" b="0"/>
          <a:pathLst>
            <a:path>
              <a:moveTo>
                <a:pt x="4247870" y="0"/>
              </a:moveTo>
              <a:lnTo>
                <a:pt x="4247870" y="398958"/>
              </a:lnTo>
              <a:lnTo>
                <a:pt x="0" y="398958"/>
              </a:lnTo>
              <a:lnTo>
                <a:pt x="0" y="763717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776546" y="2448296"/>
        <a:ext cx="216074" cy="7943"/>
      </dsp:txXfrm>
    </dsp:sp>
    <dsp:sp modelId="{CFEA5AD2-25DB-4ABE-9008-F1431AC499C0}">
      <dsp:nvSpPr>
        <dsp:cNvPr id="0" name=""/>
        <dsp:cNvSpPr/>
      </dsp:nvSpPr>
      <dsp:spPr>
        <a:xfrm>
          <a:off x="5281742" y="77"/>
          <a:ext cx="3453553" cy="2072131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u="sng" kern="1200" dirty="0" smtClean="0">
              <a:solidFill>
                <a:schemeClr val="bg1"/>
              </a:solidFill>
            </a:rPr>
            <a:t>A considerar: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Demoras en el pago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Medios de pago negociados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b="1" i="1" u="sng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u="sng" kern="1200" dirty="0" smtClean="0">
              <a:solidFill>
                <a:schemeClr val="bg1"/>
              </a:solidFill>
            </a:rPr>
            <a:t>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5281742" y="77"/>
        <a:ext cx="3453553" cy="2072131"/>
      </dsp:txXfrm>
    </dsp:sp>
    <dsp:sp modelId="{B4B131E0-A688-424B-87F8-E3D84B7DBB07}">
      <dsp:nvSpPr>
        <dsp:cNvPr id="0" name=""/>
        <dsp:cNvSpPr/>
      </dsp:nvSpPr>
      <dsp:spPr>
        <a:xfrm>
          <a:off x="4485624" y="3856873"/>
          <a:ext cx="763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3717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bg1"/>
            </a:solidFill>
          </a:endParaRPr>
        </a:p>
      </dsp:txBody>
      <dsp:txXfrm>
        <a:off x="4847625" y="3898621"/>
        <a:ext cx="39715" cy="7943"/>
      </dsp:txXfrm>
    </dsp:sp>
    <dsp:sp modelId="{468D992B-26B6-41FF-BC51-26B7EF39483A}">
      <dsp:nvSpPr>
        <dsp:cNvPr id="0" name=""/>
        <dsp:cNvSpPr/>
      </dsp:nvSpPr>
      <dsp:spPr>
        <a:xfrm>
          <a:off x="1033871" y="2866527"/>
          <a:ext cx="3453553" cy="2072131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u="sng" kern="1200" dirty="0" smtClean="0">
              <a:solidFill>
                <a:schemeClr val="bg1"/>
              </a:solidFill>
            </a:rPr>
            <a:t>Medios de pago utilizados por las  PYMES: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Carta de crédito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Pagos directos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033871" y="2866527"/>
        <a:ext cx="3453553" cy="2072131"/>
      </dsp:txXfrm>
    </dsp:sp>
    <dsp:sp modelId="{2BAF53E0-B6E0-404A-9CAE-FB56EF51AD9C}">
      <dsp:nvSpPr>
        <dsp:cNvPr id="0" name=""/>
        <dsp:cNvSpPr/>
      </dsp:nvSpPr>
      <dsp:spPr>
        <a:xfrm>
          <a:off x="5281742" y="2866527"/>
          <a:ext cx="3453553" cy="207213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u="sng" kern="1200" dirty="0" smtClean="0">
              <a:solidFill>
                <a:schemeClr val="bg1"/>
              </a:solidFill>
            </a:rPr>
            <a:t>Plan de acción: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Seguro de crédito a las exportaciones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5281742" y="2866527"/>
        <a:ext cx="3453553" cy="20721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DDFBD-A696-4FD5-850E-DE916E9158EC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Barreras arancelarias y técnicas al comercio</a:t>
          </a:r>
          <a:endParaRPr lang="es-EC" sz="2400" b="1" kern="1200" dirty="0"/>
        </a:p>
      </dsp:txBody>
      <dsp:txXfrm>
        <a:off x="1283" y="0"/>
        <a:ext cx="3337470" cy="1305401"/>
      </dsp:txXfrm>
    </dsp:sp>
    <dsp:sp modelId="{DA69804D-DB7D-4F54-A7BA-2BECA2C52F53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Modificación al gravamen arancelario para los productos exportados por el sector.</a:t>
          </a:r>
          <a:endParaRPr lang="es-EC" sz="1800" kern="1200" dirty="0"/>
        </a:p>
      </dsp:txBody>
      <dsp:txXfrm>
        <a:off x="373457" y="1345103"/>
        <a:ext cx="2593122" cy="1235133"/>
      </dsp:txXfrm>
    </dsp:sp>
    <dsp:sp modelId="{03ECC6AA-B0FD-42A3-BE70-E66D4C552A7E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Nuevas certificaciones o requisitos de comercialización.</a:t>
          </a:r>
          <a:endParaRPr lang="es-EC" sz="1800" kern="1200" dirty="0"/>
        </a:p>
      </dsp:txBody>
      <dsp:txXfrm>
        <a:off x="373457" y="2858935"/>
        <a:ext cx="2593122" cy="1235133"/>
      </dsp:txXfrm>
    </dsp:sp>
    <dsp:sp modelId="{F6E3EC32-1263-4A82-ABE0-F3CA297B977C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Modificación a la legislación nacional</a:t>
          </a:r>
          <a:endParaRPr lang="es-EC" sz="2400" b="1" kern="1200" dirty="0"/>
        </a:p>
      </dsp:txBody>
      <dsp:txXfrm>
        <a:off x="3589064" y="0"/>
        <a:ext cx="3337470" cy="1305401"/>
      </dsp:txXfrm>
    </dsp:sp>
    <dsp:sp modelId="{87B8F5CE-900D-4E88-9ABF-2FFBE40710A4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Cambios al código tributario</a:t>
          </a:r>
          <a:endParaRPr lang="es-EC" sz="1800" kern="1200" dirty="0"/>
        </a:p>
      </dsp:txBody>
      <dsp:txXfrm>
        <a:off x="3961238" y="1345103"/>
        <a:ext cx="2593122" cy="1235133"/>
      </dsp:txXfrm>
    </dsp:sp>
    <dsp:sp modelId="{7C2E8169-E560-4C04-A347-FEBED5D9B1DF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Semaforización de los productos alimenticios</a:t>
          </a:r>
          <a:endParaRPr lang="es-EC" sz="1800" kern="1200" dirty="0"/>
        </a:p>
      </dsp:txBody>
      <dsp:txXfrm>
        <a:off x="3961238" y="2858935"/>
        <a:ext cx="2593122" cy="1235133"/>
      </dsp:txXfrm>
    </dsp:sp>
    <dsp:sp modelId="{7C84372E-9613-477A-A3E8-5938C41C7782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Medidas proteccionistas y de estabilización de la balanza comercial </a:t>
          </a:r>
          <a:endParaRPr lang="es-EC" sz="2400" b="1" kern="1200" dirty="0"/>
        </a:p>
      </dsp:txBody>
      <dsp:txXfrm>
        <a:off x="7176845" y="0"/>
        <a:ext cx="3337470" cy="1305401"/>
      </dsp:txXfrm>
    </dsp:sp>
    <dsp:sp modelId="{5D5F6552-36A8-4EFA-A526-6FA80D7EF021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Nuevos aranceles para maquinaria de </a:t>
          </a:r>
          <a:r>
            <a:rPr lang="es-EC" sz="1800" kern="1200" smtClean="0"/>
            <a:t>producción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(</a:t>
          </a:r>
          <a:r>
            <a:rPr lang="es-EC" sz="1800" kern="1200" dirty="0" smtClean="0"/>
            <a:t>Resolución 051 COMEX)</a:t>
          </a:r>
          <a:endParaRPr lang="es-EC" sz="1800" kern="1200" dirty="0"/>
        </a:p>
      </dsp:txBody>
      <dsp:txXfrm>
        <a:off x="7549019" y="1345103"/>
        <a:ext cx="2593122" cy="1235133"/>
      </dsp:txXfrm>
    </dsp:sp>
    <dsp:sp modelId="{35D71D4E-DC57-47E3-9C4D-937537D5E432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Salvaguardias para materias primas no esenciales (Resolución No. 011-2015 COMEX)</a:t>
          </a:r>
          <a:endParaRPr lang="es-EC" sz="1800" kern="1200" dirty="0"/>
        </a:p>
      </dsp:txBody>
      <dsp:txXfrm>
        <a:off x="7549019" y="2858935"/>
        <a:ext cx="2593122" cy="12351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26D8-D493-4E59-8F8F-B796BC272012}">
      <dsp:nvSpPr>
        <dsp:cNvPr id="0" name=""/>
        <dsp:cNvSpPr/>
      </dsp:nvSpPr>
      <dsp:spPr>
        <a:xfrm rot="5400000">
          <a:off x="-297933" y="298386"/>
          <a:ext cx="1986223" cy="13903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Cantidad exportada</a:t>
          </a:r>
          <a:endParaRPr lang="es-EC" sz="2000" kern="1200" dirty="0"/>
        </a:p>
      </dsp:txBody>
      <dsp:txXfrm rot="-5400000">
        <a:off x="1" y="695630"/>
        <a:ext cx="1390356" cy="595867"/>
      </dsp:txXfrm>
    </dsp:sp>
    <dsp:sp modelId="{EF9F8D3F-B690-4A54-95DC-9F654A5E7067}">
      <dsp:nvSpPr>
        <dsp:cNvPr id="0" name=""/>
        <dsp:cNvSpPr/>
      </dsp:nvSpPr>
      <dsp:spPr>
        <a:xfrm rot="5400000">
          <a:off x="2479263" y="-1088453"/>
          <a:ext cx="1291045" cy="3468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Toneladas exportadas por competidores directos</a:t>
          </a:r>
          <a:endParaRPr lang="es-EC" sz="2000" kern="1200" dirty="0"/>
        </a:p>
      </dsp:txBody>
      <dsp:txXfrm rot="-5400000">
        <a:off x="1390357" y="63477"/>
        <a:ext cx="3405834" cy="1164997"/>
      </dsp:txXfrm>
    </dsp:sp>
    <dsp:sp modelId="{8DB541E9-6566-4C8F-9C04-1478B502189B}">
      <dsp:nvSpPr>
        <dsp:cNvPr id="0" name=""/>
        <dsp:cNvSpPr/>
      </dsp:nvSpPr>
      <dsp:spPr>
        <a:xfrm rot="5400000">
          <a:off x="-297933" y="1995844"/>
          <a:ext cx="1986223" cy="139035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Precio</a:t>
          </a:r>
          <a:endParaRPr lang="es-EC" sz="2000" kern="1200" dirty="0"/>
        </a:p>
      </dsp:txBody>
      <dsp:txXfrm rot="-5400000">
        <a:off x="1" y="2393088"/>
        <a:ext cx="1390356" cy="595867"/>
      </dsp:txXfrm>
    </dsp:sp>
    <dsp:sp modelId="{7DE93657-F2B9-41DE-B3A5-0F859C6BFA84}">
      <dsp:nvSpPr>
        <dsp:cNvPr id="0" name=""/>
        <dsp:cNvSpPr/>
      </dsp:nvSpPr>
      <dsp:spPr>
        <a:xfrm rot="5400000">
          <a:off x="2479263" y="609004"/>
          <a:ext cx="1291045" cy="3468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Oferta de productos de países con monedas propias</a:t>
          </a:r>
          <a:endParaRPr lang="es-EC" sz="2000" kern="1200" dirty="0"/>
        </a:p>
      </dsp:txBody>
      <dsp:txXfrm rot="-5400000">
        <a:off x="1390357" y="1760934"/>
        <a:ext cx="3405834" cy="1164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6D4A7-2329-4362-9EB2-D4686D9A7FE1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u="sng" kern="1200" dirty="0" smtClean="0"/>
            <a:t>Falta de asesoramiento para exportar</a:t>
          </a:r>
          <a:endParaRPr lang="es-EC" sz="1800" b="1" i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Internacionalización anticipada.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No se realiza investigación de mercados.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Falta de asesoramiento en logística, distribución y aduanas.</a:t>
          </a:r>
          <a:endParaRPr lang="es-EC" sz="1400" kern="1200" dirty="0"/>
        </a:p>
      </dsp:txBody>
      <dsp:txXfrm rot="5400000">
        <a:off x="1284" y="870267"/>
        <a:ext cx="3337470" cy="2610802"/>
      </dsp:txXfrm>
    </dsp:sp>
    <dsp:sp modelId="{1A71CD7C-1FFB-4DDE-8B16-9924D3B42CA2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Organización interna inapropiada para exportar</a:t>
          </a:r>
          <a:endParaRPr lang="es-EC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Departamentos de comercio exterior y logística e I&amp;D.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Reestructura de la organización interna en función de competencias.</a:t>
          </a:r>
          <a:endParaRPr lang="es-EC" sz="1400" kern="1200" dirty="0"/>
        </a:p>
      </dsp:txBody>
      <dsp:txXfrm rot="5400000">
        <a:off x="3589065" y="870267"/>
        <a:ext cx="3337470" cy="2610802"/>
      </dsp:txXfrm>
    </dsp:sp>
    <dsp:sp modelId="{03971898-0C61-4D2E-AADB-C5243C5AD480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Limitado acceso al financiamiento formal de largo plazo</a:t>
          </a:r>
          <a:endParaRPr lang="es-EC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Garantías elevadas para acceder a créditos.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Tasas altas de interés para créditos productivos.</a:t>
          </a:r>
          <a:endParaRPr lang="es-E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Existe escacez en la oferta de productos financieros especializados en créditos dirigidos a satisfacer las necesidades tecno-productivas.</a:t>
          </a:r>
          <a:endParaRPr lang="es-E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Proyecto de financiamiento Fondo de garantía (CFN)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/>
        </a:p>
      </dsp:txBody>
      <dsp:txXfrm rot="5400000">
        <a:off x="7176846" y="870267"/>
        <a:ext cx="3337470" cy="26108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A7DB7-4C03-480A-AC25-5DDC27FD4E7E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57014" y="912848"/>
        <a:ext cx="34897" cy="6979"/>
      </dsp:txXfrm>
    </dsp:sp>
    <dsp:sp modelId="{67416B95-D30A-4A82-B65B-A44EB0CDCEF9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Existe subocupación en relación con la capacidad productiva de la PYMES.</a:t>
          </a:r>
          <a:endParaRPr lang="es-EC" sz="1800" kern="1200" dirty="0"/>
        </a:p>
      </dsp:txBody>
      <dsp:txXfrm>
        <a:off x="8061" y="5979"/>
        <a:ext cx="3034531" cy="1820718"/>
      </dsp:txXfrm>
    </dsp:sp>
    <dsp:sp modelId="{8F5A711C-87B4-4FAD-99FD-364AEB70E554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89488" y="912848"/>
        <a:ext cx="34897" cy="6979"/>
      </dsp:txXfrm>
    </dsp:sp>
    <dsp:sp modelId="{13D0CD25-415A-4A1C-AB4D-0151CB074EC6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promedio tienden a trabajar 5 días a la semana, con una jornada de 8 horas diarias.</a:t>
          </a:r>
          <a:endParaRPr lang="es-EC" sz="1800" kern="1200" dirty="0"/>
        </a:p>
      </dsp:txBody>
      <dsp:txXfrm>
        <a:off x="3740534" y="5979"/>
        <a:ext cx="3034531" cy="1820718"/>
      </dsp:txXfrm>
    </dsp:sp>
    <dsp:sp modelId="{9A288A3A-5718-4588-B309-6DEDB4471436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070362" y="2155079"/>
        <a:ext cx="374875" cy="6979"/>
      </dsp:txXfrm>
    </dsp:sp>
    <dsp:sp modelId="{B496BDC9-A7BE-487E-B685-3734549493BA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 las PYMES en estudio, se puedo determinar un 20% de la capacidad instalada sin ser utilizada.</a:t>
          </a:r>
          <a:endParaRPr lang="es-EC" sz="1800" kern="1200" dirty="0"/>
        </a:p>
      </dsp:txBody>
      <dsp:txXfrm>
        <a:off x="7473007" y="5979"/>
        <a:ext cx="3034531" cy="1820718"/>
      </dsp:txXfrm>
    </dsp:sp>
    <dsp:sp modelId="{2DD216AE-E92E-4544-8469-01F5CD90DDCA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357014" y="3431509"/>
        <a:ext cx="34897" cy="6979"/>
      </dsp:txXfrm>
    </dsp:sp>
    <dsp:sp modelId="{805501EF-D626-4744-8D13-C582BA70655A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Maximización en el uso de la capacidad productiva contribuir al proceso de transformación de la estructura de la matriz productiva nacional.</a:t>
          </a:r>
          <a:endParaRPr lang="es-EC" sz="1800" kern="1200" dirty="0"/>
        </a:p>
      </dsp:txBody>
      <dsp:txXfrm>
        <a:off x="8061" y="2524640"/>
        <a:ext cx="3034531" cy="1820718"/>
      </dsp:txXfrm>
    </dsp:sp>
    <dsp:sp modelId="{374A8A53-3674-414A-86DE-8CF10CFABBD8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Sustitución inteligente de productos importados.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Producción destinada a la exportación.</a:t>
          </a:r>
          <a:endParaRPr lang="es-EC" sz="1800" kern="1200" dirty="0"/>
        </a:p>
      </dsp:txBody>
      <dsp:txXfrm>
        <a:off x="3740534" y="2524640"/>
        <a:ext cx="3034531" cy="18207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D5BB-798C-4569-BE6E-5F9B35908C1E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Acuerdos comerciales MERCOSUR, CAN y ALADI; mercados opcionales en razón de su tamaño y exigencias.</a:t>
          </a:r>
          <a:endParaRPr lang="es-EC" sz="2200" kern="1200" dirty="0"/>
        </a:p>
      </dsp:txBody>
      <dsp:txXfrm>
        <a:off x="38234" y="38234"/>
        <a:ext cx="7529629" cy="1228933"/>
      </dsp:txXfrm>
    </dsp:sp>
    <dsp:sp modelId="{C477CF13-35F6-4355-8370-6F3361EED690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Ecuador mantiene porcentajes de liberación desde el 70% al 100% con los países de la Región.</a:t>
          </a:r>
          <a:endParaRPr lang="es-EC" sz="2200" kern="1200" dirty="0"/>
        </a:p>
      </dsp:txBody>
      <dsp:txXfrm>
        <a:off x="826903" y="1561202"/>
        <a:ext cx="7224611" cy="1228933"/>
      </dsp:txXfrm>
    </dsp:sp>
    <dsp:sp modelId="{C8769EDF-6EBC-4781-BA5D-067B6D51AB7C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Estos mercados son más pequeños en términos de demanda; por lo que, las PYMES pueden cumplir con montos mínimos de exportación en relación con su nivel de productividad.</a:t>
          </a:r>
          <a:endParaRPr lang="es-EC" sz="2200" kern="1200" dirty="0"/>
        </a:p>
      </dsp:txBody>
      <dsp:txXfrm>
        <a:off x="1615573" y="3084170"/>
        <a:ext cx="7224611" cy="1228933"/>
      </dsp:txXfrm>
    </dsp:sp>
    <dsp:sp modelId="{1C416EE8-8818-4E30-BB33-5C7E8AA38010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8280664" y="989929"/>
        <a:ext cx="466680" cy="638504"/>
      </dsp:txXfrm>
    </dsp:sp>
    <dsp:sp modelId="{CB488B75-D6D0-477B-B3F2-516488CE1BBC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C3ECB-A248-466C-B86A-4C16054CD937}">
      <dsp:nvSpPr>
        <dsp:cNvPr id="0" name=""/>
        <dsp:cNvSpPr/>
      </dsp:nvSpPr>
      <dsp:spPr>
        <a:xfrm>
          <a:off x="0" y="0"/>
          <a:ext cx="5815311" cy="1286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FEDEXPOR-1006 empresas exportadoras en Pichincha</a:t>
          </a:r>
          <a:endParaRPr lang="es-EC" sz="2400" kern="1200" dirty="0"/>
        </a:p>
      </dsp:txBody>
      <dsp:txXfrm>
        <a:off x="37683" y="37683"/>
        <a:ext cx="4426970" cy="1211233"/>
      </dsp:txXfrm>
    </dsp:sp>
    <dsp:sp modelId="{8218916B-1CBE-4596-82BD-FE4E3F6CD838}">
      <dsp:nvSpPr>
        <dsp:cNvPr id="0" name=""/>
        <dsp:cNvSpPr/>
      </dsp:nvSpPr>
      <dsp:spPr>
        <a:xfrm>
          <a:off x="513115" y="1501033"/>
          <a:ext cx="5815311" cy="128659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PROECUADOR-167 empresas Productoras, Comercializadoras, Exportadoras</a:t>
          </a:r>
          <a:endParaRPr lang="es-EC" sz="2400" kern="1200" dirty="0"/>
        </a:p>
      </dsp:txBody>
      <dsp:txXfrm>
        <a:off x="550798" y="1538716"/>
        <a:ext cx="4390539" cy="1211233"/>
      </dsp:txXfrm>
    </dsp:sp>
    <dsp:sp modelId="{48AF9A62-D65D-4435-B974-A3EAFA097030}">
      <dsp:nvSpPr>
        <dsp:cNvPr id="0" name=""/>
        <dsp:cNvSpPr/>
      </dsp:nvSpPr>
      <dsp:spPr>
        <a:xfrm>
          <a:off x="1026231" y="3002066"/>
          <a:ext cx="5815311" cy="128659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33 empresas efectivamente exportadoras – 20 son PYMES 61% del total</a:t>
          </a:r>
          <a:endParaRPr lang="es-EC" sz="2400" kern="1200" dirty="0"/>
        </a:p>
      </dsp:txBody>
      <dsp:txXfrm>
        <a:off x="1063914" y="3039749"/>
        <a:ext cx="4390539" cy="1211233"/>
      </dsp:txXfrm>
    </dsp:sp>
    <dsp:sp modelId="{5F37E82A-1541-4792-A435-6B736EEC5793}">
      <dsp:nvSpPr>
        <dsp:cNvPr id="0" name=""/>
        <dsp:cNvSpPr/>
      </dsp:nvSpPr>
      <dsp:spPr>
        <a:xfrm>
          <a:off x="4979021" y="975671"/>
          <a:ext cx="836289" cy="8362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167186" y="975671"/>
        <a:ext cx="459959" cy="629307"/>
      </dsp:txXfrm>
    </dsp:sp>
    <dsp:sp modelId="{0DCB524D-FB78-42F7-8E49-3357B6E755C5}">
      <dsp:nvSpPr>
        <dsp:cNvPr id="0" name=""/>
        <dsp:cNvSpPr/>
      </dsp:nvSpPr>
      <dsp:spPr>
        <a:xfrm>
          <a:off x="5492137" y="2468127"/>
          <a:ext cx="836289" cy="8362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680302" y="2468127"/>
        <a:ext cx="459959" cy="6293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DED0-32FA-42D0-9AF6-11771B79CD65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5D460-426E-4544-B4CB-6311681E2590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3E89-E551-47BF-9738-15669A553788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Riqueza en suelos y climas, permite una variedad de alimentos, de alta calidad; que en razón de su oferta, pueden ser adquiridos a un precio menor al de otros países.</a:t>
          </a:r>
          <a:endParaRPr lang="es-EC" sz="1800" kern="1200" dirty="0"/>
        </a:p>
      </dsp:txBody>
      <dsp:txXfrm rot="10800000">
        <a:off x="389068" y="1958102"/>
        <a:ext cx="2941757" cy="2319635"/>
      </dsp:txXfrm>
    </dsp:sp>
    <dsp:sp modelId="{9AE64474-10BE-4CB0-8065-6982AC6BD388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64FA-E02B-4FF6-8C2C-00C16BE044CF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destinos de exportación a países del MERCOSUR y la ALADI; el país goza de una localización céntrica en términos de distancia y tránsito internacional.</a:t>
          </a:r>
          <a:endParaRPr lang="es-EC" sz="1800" kern="1200" dirty="0"/>
        </a:p>
      </dsp:txBody>
      <dsp:txXfrm rot="10800000">
        <a:off x="3786921" y="1958102"/>
        <a:ext cx="2941757" cy="2319635"/>
      </dsp:txXfrm>
    </dsp:sp>
    <dsp:sp modelId="{2A96C507-A463-4329-B639-B97C1976822C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8352A-D8B2-4A79-B683-E5524922A077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costos y tiempos de transporte interno; por infraestructura en carreteras y cercanía a los puertos de exportación; permite optar por fletes más económicos y movilizar mercancías en menor tiempo.</a:t>
          </a:r>
          <a:endParaRPr lang="es-EC" sz="1800" kern="1200" dirty="0"/>
        </a:p>
      </dsp:txBody>
      <dsp:txXfrm rot="10800000">
        <a:off x="7184774" y="1958102"/>
        <a:ext cx="2941757" cy="23196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E2F9-5634-4C7A-8A86-BD2F2337BD3E}">
      <dsp:nvSpPr>
        <dsp:cNvPr id="0" name=""/>
        <dsp:cNvSpPr/>
      </dsp:nvSpPr>
      <dsp:spPr>
        <a:xfrm rot="16200000">
          <a:off x="-11373" y="309"/>
          <a:ext cx="2604527" cy="255492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Modelo de Internacionalización</a:t>
          </a:r>
          <a:endParaRPr lang="es-ES" sz="1700" kern="1200" dirty="0"/>
        </a:p>
      </dsp:txBody>
      <dsp:txXfrm rot="5400000">
        <a:off x="13429" y="626639"/>
        <a:ext cx="2107812" cy="1302263"/>
      </dsp:txXfrm>
    </dsp:sp>
    <dsp:sp modelId="{155E2083-F26F-41CB-BBE5-EAC782FCFBC4}">
      <dsp:nvSpPr>
        <dsp:cNvPr id="0" name=""/>
        <dsp:cNvSpPr/>
      </dsp:nvSpPr>
      <dsp:spPr>
        <a:xfrm rot="5400000">
          <a:off x="5038276" y="0"/>
          <a:ext cx="2548960" cy="254896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Razón de la empresa de expansión </a:t>
          </a:r>
          <a:endParaRPr lang="es-ES" sz="1700" kern="1200" dirty="0"/>
        </a:p>
      </dsp:txBody>
      <dsp:txXfrm rot="-5400000">
        <a:off x="5484344" y="637240"/>
        <a:ext cx="2102892" cy="12744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4BF69-AB41-443D-B54D-3BDF9F3896B7}">
      <dsp:nvSpPr>
        <dsp:cNvPr id="0" name=""/>
        <dsp:cNvSpPr/>
      </dsp:nvSpPr>
      <dsp:spPr>
        <a:xfrm>
          <a:off x="2910207" y="0"/>
          <a:ext cx="2915518" cy="291551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4. N</a:t>
          </a:r>
          <a:r>
            <a:rPr lang="es-EC" sz="2300" kern="1200" dirty="0" err="1" smtClean="0"/>
            <a:t>ecesidad</a:t>
          </a:r>
          <a:r>
            <a:rPr lang="es-EC" sz="2300" kern="1200" dirty="0" smtClean="0"/>
            <a:t> urgente </a:t>
          </a:r>
          <a:endParaRPr lang="es-ES" sz="2300" kern="1200" dirty="0"/>
        </a:p>
      </dsp:txBody>
      <dsp:txXfrm>
        <a:off x="3639087" y="1457759"/>
        <a:ext cx="1457759" cy="1457759"/>
      </dsp:txXfrm>
    </dsp:sp>
    <dsp:sp modelId="{7FB10882-1F60-48C6-8541-E1F03A1FF6A0}">
      <dsp:nvSpPr>
        <dsp:cNvPr id="0" name=""/>
        <dsp:cNvSpPr/>
      </dsp:nvSpPr>
      <dsp:spPr>
        <a:xfrm>
          <a:off x="1452448" y="2915518"/>
          <a:ext cx="2915518" cy="2915518"/>
        </a:xfrm>
        <a:prstGeom prst="triangl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 Oportunidades de inversión</a:t>
          </a:r>
          <a:endParaRPr lang="es-ES" sz="1800" kern="1200" dirty="0"/>
        </a:p>
      </dsp:txBody>
      <dsp:txXfrm>
        <a:off x="2181328" y="4373277"/>
        <a:ext cx="1457759" cy="1457759"/>
      </dsp:txXfrm>
    </dsp:sp>
    <dsp:sp modelId="{DA6ABE70-A347-4859-BB0E-E1AFEC55AE06}">
      <dsp:nvSpPr>
        <dsp:cNvPr id="0" name=""/>
        <dsp:cNvSpPr/>
      </dsp:nvSpPr>
      <dsp:spPr>
        <a:xfrm rot="10800000">
          <a:off x="2910207" y="2915518"/>
          <a:ext cx="2915518" cy="2915518"/>
        </a:xfrm>
        <a:prstGeom prst="triangl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1. Expansión Geográfica</a:t>
          </a:r>
          <a:endParaRPr lang="es-ES" sz="2300" kern="1200" dirty="0"/>
        </a:p>
      </dsp:txBody>
      <dsp:txXfrm rot="10800000">
        <a:off x="3639086" y="2915518"/>
        <a:ext cx="1457759" cy="1457759"/>
      </dsp:txXfrm>
    </dsp:sp>
    <dsp:sp modelId="{665AE6BC-2083-47BB-A3D7-E6CC092A1722}">
      <dsp:nvSpPr>
        <dsp:cNvPr id="0" name=""/>
        <dsp:cNvSpPr/>
      </dsp:nvSpPr>
      <dsp:spPr>
        <a:xfrm>
          <a:off x="4367967" y="2915518"/>
          <a:ext cx="2915518" cy="2915518"/>
        </a:xfrm>
        <a:prstGeom prst="triangl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3. E</a:t>
          </a:r>
          <a:r>
            <a:rPr lang="es-EC" sz="2300" kern="1200" dirty="0" err="1" smtClean="0"/>
            <a:t>fecto</a:t>
          </a:r>
          <a:r>
            <a:rPr lang="es-EC" sz="2300" kern="1200" dirty="0" smtClean="0"/>
            <a:t> de arrastre</a:t>
          </a:r>
          <a:endParaRPr lang="es-ES" sz="2300" kern="1200" dirty="0"/>
        </a:p>
      </dsp:txBody>
      <dsp:txXfrm>
        <a:off x="5096847" y="4373277"/>
        <a:ext cx="1457759" cy="14577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FEDAE-DA63-4349-AFC9-FDC9EFB487BE}">
      <dsp:nvSpPr>
        <dsp:cNvPr id="0" name=""/>
        <dsp:cNvSpPr/>
      </dsp:nvSpPr>
      <dsp:spPr>
        <a:xfrm>
          <a:off x="0" y="4794585"/>
          <a:ext cx="11212642" cy="629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Reducción de costos logísticos de exportación</a:t>
          </a:r>
          <a:endParaRPr lang="es-EC" sz="2200" kern="1200" dirty="0"/>
        </a:p>
      </dsp:txBody>
      <dsp:txXfrm>
        <a:off x="0" y="4794585"/>
        <a:ext cx="11212642" cy="629286"/>
      </dsp:txXfrm>
    </dsp:sp>
    <dsp:sp modelId="{2B04546E-2BAE-4A73-A0D4-8B38A28EB9C2}">
      <dsp:nvSpPr>
        <dsp:cNvPr id="0" name=""/>
        <dsp:cNvSpPr/>
      </dsp:nvSpPr>
      <dsp:spPr>
        <a:xfrm rot="10800000">
          <a:off x="0" y="3836181"/>
          <a:ext cx="11212642" cy="967843"/>
        </a:xfrm>
        <a:prstGeom prst="upArrowCallou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Relacionamiento con </a:t>
          </a:r>
          <a:r>
            <a:rPr lang="es-EC" sz="2200" kern="1200" dirty="0" err="1" smtClean="0"/>
            <a:t>Brokers</a:t>
          </a:r>
          <a:endParaRPr lang="es-EC" sz="2200" kern="1200" dirty="0"/>
        </a:p>
      </dsp:txBody>
      <dsp:txXfrm rot="10800000">
        <a:off x="0" y="3836181"/>
        <a:ext cx="11212642" cy="628875"/>
      </dsp:txXfrm>
    </dsp:sp>
    <dsp:sp modelId="{BE3199F2-9D48-4312-9EB2-1FA88FB0375E}">
      <dsp:nvSpPr>
        <dsp:cNvPr id="0" name=""/>
        <dsp:cNvSpPr/>
      </dsp:nvSpPr>
      <dsp:spPr>
        <a:xfrm rot="10800000">
          <a:off x="0" y="2877777"/>
          <a:ext cx="11212642" cy="967843"/>
        </a:xfrm>
        <a:prstGeom prst="upArrowCallou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Promoción Internacional</a:t>
          </a:r>
          <a:endParaRPr lang="es-EC" sz="2200" kern="1200" dirty="0"/>
        </a:p>
      </dsp:txBody>
      <dsp:txXfrm rot="10800000">
        <a:off x="0" y="2877777"/>
        <a:ext cx="11212642" cy="628875"/>
      </dsp:txXfrm>
    </dsp:sp>
    <dsp:sp modelId="{80EFE58E-DB73-4D4B-86A9-4C5AD27E2D11}">
      <dsp:nvSpPr>
        <dsp:cNvPr id="0" name=""/>
        <dsp:cNvSpPr/>
      </dsp:nvSpPr>
      <dsp:spPr>
        <a:xfrm rot="10800000">
          <a:off x="0" y="1919374"/>
          <a:ext cx="11212642" cy="967843"/>
        </a:xfrm>
        <a:prstGeom prst="upArrowCallou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Utilización de desperdicios</a:t>
          </a:r>
          <a:endParaRPr lang="es-EC" sz="2200" kern="1200" dirty="0"/>
        </a:p>
      </dsp:txBody>
      <dsp:txXfrm rot="10800000">
        <a:off x="0" y="1919374"/>
        <a:ext cx="11212642" cy="628875"/>
      </dsp:txXfrm>
    </dsp:sp>
    <dsp:sp modelId="{CA311511-3850-4272-A120-E1FC61E14ECE}">
      <dsp:nvSpPr>
        <dsp:cNvPr id="0" name=""/>
        <dsp:cNvSpPr/>
      </dsp:nvSpPr>
      <dsp:spPr>
        <a:xfrm rot="10800000">
          <a:off x="0" y="960970"/>
          <a:ext cx="11212642" cy="967843"/>
        </a:xfrm>
        <a:prstGeom prst="upArrowCallou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Diversificación de la oferta exportable</a:t>
          </a:r>
          <a:endParaRPr lang="es-EC" sz="2200" kern="1200" dirty="0"/>
        </a:p>
      </dsp:txBody>
      <dsp:txXfrm rot="10800000">
        <a:off x="0" y="960970"/>
        <a:ext cx="11212642" cy="628875"/>
      </dsp:txXfrm>
    </dsp:sp>
    <dsp:sp modelId="{27049328-C2DE-4777-BDEB-01EB6158FFBE}">
      <dsp:nvSpPr>
        <dsp:cNvPr id="0" name=""/>
        <dsp:cNvSpPr/>
      </dsp:nvSpPr>
      <dsp:spPr>
        <a:xfrm rot="10800000">
          <a:off x="0" y="2566"/>
          <a:ext cx="11212642" cy="967843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Consolidación en el mercado local</a:t>
          </a:r>
          <a:endParaRPr lang="es-EC" sz="2200" kern="1200" dirty="0"/>
        </a:p>
      </dsp:txBody>
      <dsp:txXfrm rot="10800000">
        <a:off x="0" y="2566"/>
        <a:ext cx="11212642" cy="6288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2EF1C-ACE9-4A70-A0AD-A1EBCDA742BB}">
      <dsp:nvSpPr>
        <dsp:cNvPr id="0" name=""/>
        <dsp:cNvSpPr/>
      </dsp:nvSpPr>
      <dsp:spPr>
        <a:xfrm>
          <a:off x="0" y="5006501"/>
          <a:ext cx="11677338" cy="657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/>
            <a:t>Diversificación de mercados internacionales</a:t>
          </a:r>
          <a:endParaRPr lang="es-EC" sz="2300" kern="1200" dirty="0"/>
        </a:p>
      </dsp:txBody>
      <dsp:txXfrm>
        <a:off x="0" y="5006501"/>
        <a:ext cx="11677338" cy="657100"/>
      </dsp:txXfrm>
    </dsp:sp>
    <dsp:sp modelId="{0FD1A130-282F-495A-9461-B0E266C2C759}">
      <dsp:nvSpPr>
        <dsp:cNvPr id="0" name=""/>
        <dsp:cNvSpPr/>
      </dsp:nvSpPr>
      <dsp:spPr>
        <a:xfrm rot="10800000">
          <a:off x="0" y="4005736"/>
          <a:ext cx="11677338" cy="1010620"/>
        </a:xfrm>
        <a:prstGeom prst="upArrowCallou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Implementación de prácticas de comercio Justo</a:t>
          </a:r>
          <a:endParaRPr lang="es-EC" sz="2300" kern="1200" dirty="0"/>
        </a:p>
      </dsp:txBody>
      <dsp:txXfrm rot="10800000">
        <a:off x="0" y="4005736"/>
        <a:ext cx="11677338" cy="656671"/>
      </dsp:txXfrm>
    </dsp:sp>
    <dsp:sp modelId="{2B04546E-2BAE-4A73-A0D4-8B38A28EB9C2}">
      <dsp:nvSpPr>
        <dsp:cNvPr id="0" name=""/>
        <dsp:cNvSpPr/>
      </dsp:nvSpPr>
      <dsp:spPr>
        <a:xfrm rot="10800000">
          <a:off x="0" y="3004972"/>
          <a:ext cx="11677338" cy="1010620"/>
        </a:xfrm>
        <a:prstGeom prst="upArrowCallou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Agremiación Empresarial</a:t>
          </a:r>
          <a:endParaRPr lang="es-EC" sz="2300" kern="1200" dirty="0"/>
        </a:p>
      </dsp:txBody>
      <dsp:txXfrm rot="10800000">
        <a:off x="0" y="3004972"/>
        <a:ext cx="11677338" cy="656671"/>
      </dsp:txXfrm>
    </dsp:sp>
    <dsp:sp modelId="{BE3199F2-9D48-4312-9EB2-1FA88FB0375E}">
      <dsp:nvSpPr>
        <dsp:cNvPr id="0" name=""/>
        <dsp:cNvSpPr/>
      </dsp:nvSpPr>
      <dsp:spPr>
        <a:xfrm rot="10800000">
          <a:off x="0" y="2004208"/>
          <a:ext cx="11677338" cy="1010620"/>
        </a:xfrm>
        <a:prstGeom prst="upArrowCallou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Alianzas con proveedores locales</a:t>
          </a:r>
          <a:endParaRPr lang="es-EC" sz="2300" kern="1200" dirty="0"/>
        </a:p>
      </dsp:txBody>
      <dsp:txXfrm rot="10800000">
        <a:off x="0" y="2004208"/>
        <a:ext cx="11677338" cy="656671"/>
      </dsp:txXfrm>
    </dsp:sp>
    <dsp:sp modelId="{CA311511-3850-4272-A120-E1FC61E14ECE}">
      <dsp:nvSpPr>
        <dsp:cNvPr id="0" name=""/>
        <dsp:cNvSpPr/>
      </dsp:nvSpPr>
      <dsp:spPr>
        <a:xfrm rot="10800000">
          <a:off x="0" y="1003444"/>
          <a:ext cx="11677338" cy="1010620"/>
        </a:xfrm>
        <a:prstGeom prst="upArrowCallou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Posicionamiento del producto</a:t>
          </a:r>
          <a:endParaRPr lang="es-EC" sz="2300" kern="1200" dirty="0"/>
        </a:p>
      </dsp:txBody>
      <dsp:txXfrm rot="10800000">
        <a:off x="0" y="1003444"/>
        <a:ext cx="11677338" cy="656671"/>
      </dsp:txXfrm>
    </dsp:sp>
    <dsp:sp modelId="{27049328-C2DE-4777-BDEB-01EB6158FFBE}">
      <dsp:nvSpPr>
        <dsp:cNvPr id="0" name=""/>
        <dsp:cNvSpPr/>
      </dsp:nvSpPr>
      <dsp:spPr>
        <a:xfrm rot="10800000">
          <a:off x="0" y="2680"/>
          <a:ext cx="11677338" cy="1010620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Certificación de calidad</a:t>
          </a:r>
          <a:endParaRPr lang="es-EC" sz="2300" kern="1200" dirty="0"/>
        </a:p>
      </dsp:txBody>
      <dsp:txXfrm rot="10800000">
        <a:off x="0" y="2680"/>
        <a:ext cx="11677338" cy="65667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5175-D465-4074-86F0-D8C060C1F1EB}">
      <dsp:nvSpPr>
        <dsp:cNvPr id="0" name=""/>
        <dsp:cNvSpPr/>
      </dsp:nvSpPr>
      <dsp:spPr>
        <a:xfrm>
          <a:off x="0" y="14986"/>
          <a:ext cx="9874770" cy="1708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Los </a:t>
          </a:r>
          <a:r>
            <a:rPr lang="es-EC" sz="2000" kern="1200" dirty="0" smtClean="0"/>
            <a:t>A</a:t>
          </a:r>
          <a:r>
            <a:rPr lang="es-EC" sz="2000" kern="1200" dirty="0" smtClean="0"/>
            <a:t>limentos Procesados en Pichincha ha captado el 16,60% de la actividad empresarial, con 167 empresas que realizan esta actividad directa o indirectamente involucradas. Sin embargo, apenas un 21 % de estas realizan exportación definitiva, donde las PYMES representan el 61%  y las Grandes y Microempresas un 39% del total</a:t>
          </a:r>
          <a:endParaRPr lang="es-ES" sz="2000" kern="1200" dirty="0"/>
        </a:p>
      </dsp:txBody>
      <dsp:txXfrm>
        <a:off x="50051" y="65037"/>
        <a:ext cx="8030757" cy="1608776"/>
      </dsp:txXfrm>
    </dsp:sp>
    <dsp:sp modelId="{BF12DDE2-D447-4E2C-ACAC-EB8F56757A3C}">
      <dsp:nvSpPr>
        <dsp:cNvPr id="0" name=""/>
        <dsp:cNvSpPr/>
      </dsp:nvSpPr>
      <dsp:spPr>
        <a:xfrm>
          <a:off x="871303" y="1993692"/>
          <a:ext cx="9874770" cy="170887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 principal FCE que permite a las PYMES potenciar su competitividad, son las Alianzas Estratégicas; tanto con proveedores como con clientes internacionales, para incrementar volúmenes de exportación y aprovechar el posicionamiento de marca , respectivamente.</a:t>
          </a:r>
          <a:endParaRPr lang="es-ES" sz="2400" kern="1200" dirty="0"/>
        </a:p>
      </dsp:txBody>
      <dsp:txXfrm>
        <a:off x="921354" y="2043743"/>
        <a:ext cx="7792593" cy="1608776"/>
      </dsp:txXfrm>
    </dsp:sp>
    <dsp:sp modelId="{D5CF8E20-D825-4E34-AF0F-211DE90B90A7}">
      <dsp:nvSpPr>
        <dsp:cNvPr id="0" name=""/>
        <dsp:cNvSpPr/>
      </dsp:nvSpPr>
      <dsp:spPr>
        <a:xfrm>
          <a:off x="1742606" y="3987384"/>
          <a:ext cx="9874770" cy="170887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Sin duda alguna para la PYMES exportadoras es de vital importancia el apoyo gubernamental y ciertamente el Ministerio de Comercio Exterior lo brinda con programas como Exporta Fácil o Exporta País, mismos que cubren aspectos de facilitación aduanera y de financiamiento para las empresas, permitiéndoles mejorar y consolidar exitosamente la exportación</a:t>
          </a:r>
          <a:endParaRPr lang="es-ES" sz="1800" kern="1200" dirty="0"/>
        </a:p>
      </dsp:txBody>
      <dsp:txXfrm>
        <a:off x="1792657" y="4037435"/>
        <a:ext cx="7792593" cy="1608776"/>
      </dsp:txXfrm>
    </dsp:sp>
    <dsp:sp modelId="{9E41BEC2-0D46-4FC6-879C-936D38D7FE12}">
      <dsp:nvSpPr>
        <dsp:cNvPr id="0" name=""/>
        <dsp:cNvSpPr/>
      </dsp:nvSpPr>
      <dsp:spPr>
        <a:xfrm>
          <a:off x="8763999" y="12958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013922" y="1295899"/>
        <a:ext cx="610925" cy="835855"/>
      </dsp:txXfrm>
    </dsp:sp>
    <dsp:sp modelId="{0D4904D0-DBF0-4C58-B9ED-B122B67445E8}">
      <dsp:nvSpPr>
        <dsp:cNvPr id="0" name=""/>
        <dsp:cNvSpPr/>
      </dsp:nvSpPr>
      <dsp:spPr>
        <a:xfrm>
          <a:off x="9635302" y="32781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885225" y="3278199"/>
        <a:ext cx="610925" cy="83585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5175-D465-4074-86F0-D8C060C1F1EB}">
      <dsp:nvSpPr>
        <dsp:cNvPr id="0" name=""/>
        <dsp:cNvSpPr/>
      </dsp:nvSpPr>
      <dsp:spPr>
        <a:xfrm>
          <a:off x="0" y="14986"/>
          <a:ext cx="9874770" cy="1708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Las debilidades de las PYMES del sector, tienen su origen en su proceso de internacionalización precario y la falta de asesoramiento en procesos de aduanas, logística e investigación de mercados.</a:t>
          </a:r>
          <a:endParaRPr lang="es-ES" sz="2800" kern="1200" dirty="0"/>
        </a:p>
      </dsp:txBody>
      <dsp:txXfrm>
        <a:off x="50051" y="65037"/>
        <a:ext cx="8030757" cy="1608776"/>
      </dsp:txXfrm>
    </dsp:sp>
    <dsp:sp modelId="{BF12DDE2-D447-4E2C-ACAC-EB8F56757A3C}">
      <dsp:nvSpPr>
        <dsp:cNvPr id="0" name=""/>
        <dsp:cNvSpPr/>
      </dsp:nvSpPr>
      <dsp:spPr>
        <a:xfrm>
          <a:off x="871303" y="1993692"/>
          <a:ext cx="9874770" cy="170887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/>
            <a:t>La falta de soberanía monetaria es uno de los riesgos que mayor impacto tiene sobre la competitividad de las PYMES del sector en mercados internacionales.</a:t>
          </a:r>
          <a:endParaRPr lang="es-ES" sz="2800" kern="1200" dirty="0"/>
        </a:p>
      </dsp:txBody>
      <dsp:txXfrm>
        <a:off x="921354" y="2043743"/>
        <a:ext cx="7792593" cy="1608776"/>
      </dsp:txXfrm>
    </dsp:sp>
    <dsp:sp modelId="{D5CF8E20-D825-4E34-AF0F-211DE90B90A7}">
      <dsp:nvSpPr>
        <dsp:cNvPr id="0" name=""/>
        <dsp:cNvSpPr/>
      </dsp:nvSpPr>
      <dsp:spPr>
        <a:xfrm>
          <a:off x="1742606" y="3987384"/>
          <a:ext cx="9874770" cy="170887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La utilización eficiente de la capacidad instalada de las PYMES puede contribuir al cambio de la estructura productiva del país y potencializar las exportaciones del sector.</a:t>
          </a:r>
          <a:endParaRPr lang="es-ES" sz="2000" kern="1200" dirty="0"/>
        </a:p>
      </dsp:txBody>
      <dsp:txXfrm>
        <a:off x="1792657" y="4037435"/>
        <a:ext cx="7792593" cy="1608776"/>
      </dsp:txXfrm>
    </dsp:sp>
    <dsp:sp modelId="{9E41BEC2-0D46-4FC6-879C-936D38D7FE12}">
      <dsp:nvSpPr>
        <dsp:cNvPr id="0" name=""/>
        <dsp:cNvSpPr/>
      </dsp:nvSpPr>
      <dsp:spPr>
        <a:xfrm>
          <a:off x="8763999" y="12958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013922" y="1295899"/>
        <a:ext cx="610925" cy="835855"/>
      </dsp:txXfrm>
    </dsp:sp>
    <dsp:sp modelId="{0D4904D0-DBF0-4C58-B9ED-B122B67445E8}">
      <dsp:nvSpPr>
        <dsp:cNvPr id="0" name=""/>
        <dsp:cNvSpPr/>
      </dsp:nvSpPr>
      <dsp:spPr>
        <a:xfrm>
          <a:off x="9635302" y="32781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885225" y="3278199"/>
        <a:ext cx="610925" cy="83585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5175-D465-4074-86F0-D8C060C1F1EB}">
      <dsp:nvSpPr>
        <dsp:cNvPr id="0" name=""/>
        <dsp:cNvSpPr/>
      </dsp:nvSpPr>
      <dsp:spPr>
        <a:xfrm>
          <a:off x="0" y="14986"/>
          <a:ext cx="9874770" cy="1708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Dado que este sector exportador se basa en su mayoría en PYMES, las políticas de gobierno deberían enfocar sus esfuerzos y recursos en capitalizar y potenciar estas empresas. El mecanismo adecuado para esta potenciación, es mediante programas como Exporta País, que capacita y </a:t>
          </a:r>
          <a:r>
            <a:rPr lang="es-ES" sz="1800" kern="1200" dirty="0" err="1" smtClean="0"/>
            <a:t>co</a:t>
          </a:r>
          <a:r>
            <a:rPr lang="es-ES" sz="1800" kern="1200" dirty="0" smtClean="0"/>
            <a:t>-financia a las empresas en su proceso de internacionalización</a:t>
          </a:r>
          <a:endParaRPr lang="es-ES" sz="1800" kern="1200" dirty="0"/>
        </a:p>
      </dsp:txBody>
      <dsp:txXfrm>
        <a:off x="50051" y="65037"/>
        <a:ext cx="8030757" cy="1608776"/>
      </dsp:txXfrm>
    </dsp:sp>
    <dsp:sp modelId="{BF12DDE2-D447-4E2C-ACAC-EB8F56757A3C}">
      <dsp:nvSpPr>
        <dsp:cNvPr id="0" name=""/>
        <dsp:cNvSpPr/>
      </dsp:nvSpPr>
      <dsp:spPr>
        <a:xfrm>
          <a:off x="903791" y="1993692"/>
          <a:ext cx="9874770" cy="170887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Para un apoyo gubernamental más efectivo resulta necesario crear programas de CONSOLIDACIÓN exportadora, dado que la mayoría de programas que el Ministerio de Comercio Exterior maneja van dirigidos a empresas que iniciarán por primera vez su actividad exportadora.</a:t>
          </a:r>
          <a:endParaRPr lang="es-ES" sz="2000" kern="1200" dirty="0"/>
        </a:p>
      </dsp:txBody>
      <dsp:txXfrm>
        <a:off x="953842" y="2043743"/>
        <a:ext cx="7792593" cy="1608776"/>
      </dsp:txXfrm>
    </dsp:sp>
    <dsp:sp modelId="{D5CF8E20-D825-4E34-AF0F-211DE90B90A7}">
      <dsp:nvSpPr>
        <dsp:cNvPr id="0" name=""/>
        <dsp:cNvSpPr/>
      </dsp:nvSpPr>
      <dsp:spPr>
        <a:xfrm>
          <a:off x="1742606" y="3987384"/>
          <a:ext cx="9874770" cy="170887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debería enfocar la I&amp;D a la creación de nuevas líneas de productos, y no únicamente a desarrollar sub-productos o derivados, puesto que de esta forma logra una verdadera diversificación de oferta lo cual permite poder atacar diferentes nichos de mercados y no uno solo</a:t>
          </a:r>
          <a:endParaRPr lang="es-ES" sz="2000" kern="1200" dirty="0"/>
        </a:p>
      </dsp:txBody>
      <dsp:txXfrm>
        <a:off x="1792657" y="4037435"/>
        <a:ext cx="7792593" cy="1608776"/>
      </dsp:txXfrm>
    </dsp:sp>
    <dsp:sp modelId="{9E41BEC2-0D46-4FC6-879C-936D38D7FE12}">
      <dsp:nvSpPr>
        <dsp:cNvPr id="0" name=""/>
        <dsp:cNvSpPr/>
      </dsp:nvSpPr>
      <dsp:spPr>
        <a:xfrm>
          <a:off x="8763999" y="12958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013922" y="1295899"/>
        <a:ext cx="610925" cy="835855"/>
      </dsp:txXfrm>
    </dsp:sp>
    <dsp:sp modelId="{0D4904D0-DBF0-4C58-B9ED-B122B67445E8}">
      <dsp:nvSpPr>
        <dsp:cNvPr id="0" name=""/>
        <dsp:cNvSpPr/>
      </dsp:nvSpPr>
      <dsp:spPr>
        <a:xfrm>
          <a:off x="9635302" y="32781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885225" y="3278199"/>
        <a:ext cx="610925" cy="83585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5175-D465-4074-86F0-D8C060C1F1EB}">
      <dsp:nvSpPr>
        <dsp:cNvPr id="0" name=""/>
        <dsp:cNvSpPr/>
      </dsp:nvSpPr>
      <dsp:spPr>
        <a:xfrm>
          <a:off x="0" y="14986"/>
          <a:ext cx="9874770" cy="1708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Es necesario que la internacionalización se de progresivamente; de local a regional e internacional. Además, deben crearse instituciones que capaciten a las PYMES en procesos logísticos y de aduanas; con el fin, que logren independizarse y reducir costos operativos.</a:t>
          </a:r>
          <a:endParaRPr lang="es-ES" sz="2800" kern="1200" dirty="0"/>
        </a:p>
      </dsp:txBody>
      <dsp:txXfrm>
        <a:off x="50051" y="65037"/>
        <a:ext cx="8030757" cy="1608776"/>
      </dsp:txXfrm>
    </dsp:sp>
    <dsp:sp modelId="{BF12DDE2-D447-4E2C-ACAC-EB8F56757A3C}">
      <dsp:nvSpPr>
        <dsp:cNvPr id="0" name=""/>
        <dsp:cNvSpPr/>
      </dsp:nvSpPr>
      <dsp:spPr>
        <a:xfrm>
          <a:off x="871303" y="1993692"/>
          <a:ext cx="9874770" cy="170887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La diversificación de mercados es imprescindible para contrarrestar los efectos de la revaluación en mercados internacionales; así como la sustitución inteligente de exportaciones, es la clave para la </a:t>
          </a:r>
          <a:r>
            <a:rPr lang="es-ES" sz="2400" kern="1200" dirty="0" err="1" smtClean="0">
              <a:solidFill>
                <a:schemeClr val="bg1"/>
              </a:solidFill>
            </a:rPr>
            <a:t>revalución</a:t>
          </a:r>
          <a:r>
            <a:rPr lang="es-ES" sz="2400" kern="1200" dirty="0" smtClean="0">
              <a:solidFill>
                <a:schemeClr val="bg1"/>
              </a:solidFill>
            </a:rPr>
            <a:t> e incentivo para la producción nacional.</a:t>
          </a:r>
          <a:endParaRPr lang="es-ES" sz="2400" kern="1200" dirty="0"/>
        </a:p>
      </dsp:txBody>
      <dsp:txXfrm>
        <a:off x="921354" y="2043743"/>
        <a:ext cx="7792593" cy="1608776"/>
      </dsp:txXfrm>
    </dsp:sp>
    <dsp:sp modelId="{D5CF8E20-D825-4E34-AF0F-211DE90B90A7}">
      <dsp:nvSpPr>
        <dsp:cNvPr id="0" name=""/>
        <dsp:cNvSpPr/>
      </dsp:nvSpPr>
      <dsp:spPr>
        <a:xfrm>
          <a:off x="1742606" y="3987384"/>
          <a:ext cx="9874770" cy="170887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Las políticas de gobierno deben enfocar sus esfuerzos y recursos en capitalizar y potenciar las PYMES; con el fin de fomentar y multiplicar la exportación nacional.</a:t>
          </a:r>
          <a:endParaRPr lang="es-ES" sz="2000" kern="1200" dirty="0"/>
        </a:p>
      </dsp:txBody>
      <dsp:txXfrm>
        <a:off x="1792657" y="4037435"/>
        <a:ext cx="7792593" cy="1608776"/>
      </dsp:txXfrm>
    </dsp:sp>
    <dsp:sp modelId="{9E41BEC2-0D46-4FC6-879C-936D38D7FE12}">
      <dsp:nvSpPr>
        <dsp:cNvPr id="0" name=""/>
        <dsp:cNvSpPr/>
      </dsp:nvSpPr>
      <dsp:spPr>
        <a:xfrm>
          <a:off x="8763999" y="12958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013922" y="1295899"/>
        <a:ext cx="610925" cy="835855"/>
      </dsp:txXfrm>
    </dsp:sp>
    <dsp:sp modelId="{0D4904D0-DBF0-4C58-B9ED-B122B67445E8}">
      <dsp:nvSpPr>
        <dsp:cNvPr id="0" name=""/>
        <dsp:cNvSpPr/>
      </dsp:nvSpPr>
      <dsp:spPr>
        <a:xfrm>
          <a:off x="9635302" y="3278199"/>
          <a:ext cx="1110771" cy="1110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9885225" y="3278199"/>
        <a:ext cx="610925" cy="83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3D52-61A8-4331-8022-A84F52E672CD}">
      <dsp:nvSpPr>
        <dsp:cNvPr id="0" name=""/>
        <dsp:cNvSpPr/>
      </dsp:nvSpPr>
      <dsp:spPr>
        <a:xfrm>
          <a:off x="0" y="0"/>
          <a:ext cx="5372474" cy="1009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volúmenes de exportación de las PYMES se ubican en los 52 millones de dólares, en valores FOB, y 35 mil toneladas métricas al año 2014. </a:t>
          </a:r>
          <a:endParaRPr lang="es-EC" sz="1400" kern="1200" dirty="0"/>
        </a:p>
      </dsp:txBody>
      <dsp:txXfrm>
        <a:off x="29567" y="29567"/>
        <a:ext cx="4197850" cy="950359"/>
      </dsp:txXfrm>
    </dsp:sp>
    <dsp:sp modelId="{D16B0AFF-4B5B-45D5-896D-518356528DFD}">
      <dsp:nvSpPr>
        <dsp:cNvPr id="0" name=""/>
        <dsp:cNvSpPr/>
      </dsp:nvSpPr>
      <dsp:spPr>
        <a:xfrm>
          <a:off x="449944" y="1193037"/>
          <a:ext cx="5372474" cy="1009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total exportado por las empresas del sector en la provincia,  es de 173 millones de dólares en valores FOB, y 115 mil toneladas. </a:t>
          </a:r>
          <a:endParaRPr lang="es-EC" sz="1400" kern="1200" dirty="0"/>
        </a:p>
      </dsp:txBody>
      <dsp:txXfrm>
        <a:off x="479511" y="1222604"/>
        <a:ext cx="4207225" cy="950359"/>
      </dsp:txXfrm>
    </dsp:sp>
    <dsp:sp modelId="{048275F3-105E-4827-830F-9B06F726E19A}">
      <dsp:nvSpPr>
        <dsp:cNvPr id="0" name=""/>
        <dsp:cNvSpPr/>
      </dsp:nvSpPr>
      <dsp:spPr>
        <a:xfrm>
          <a:off x="893173" y="2386074"/>
          <a:ext cx="5372474" cy="1009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participación de las exportaciones de las PYMES de Pichincha, representan el 30% de la oferta exportable del sector.</a:t>
          </a:r>
          <a:endParaRPr lang="es-EC" sz="1400" kern="1200" dirty="0"/>
        </a:p>
      </dsp:txBody>
      <dsp:txXfrm>
        <a:off x="922740" y="2415641"/>
        <a:ext cx="4213940" cy="950359"/>
      </dsp:txXfrm>
    </dsp:sp>
    <dsp:sp modelId="{10C59775-2564-4EB3-8561-4EC1AA840F10}">
      <dsp:nvSpPr>
        <dsp:cNvPr id="0" name=""/>
        <dsp:cNvSpPr/>
      </dsp:nvSpPr>
      <dsp:spPr>
        <a:xfrm>
          <a:off x="1343118" y="3579111"/>
          <a:ext cx="5372474" cy="1009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oferta exportable a analizar, abarca productos como champiñones, el palmito, snacks de banano y vegetales, quinua, frutas y hortalizas en conserva, entre otros. </a:t>
          </a:r>
          <a:endParaRPr lang="es-EC" sz="1400" kern="1200" dirty="0"/>
        </a:p>
      </dsp:txBody>
      <dsp:txXfrm>
        <a:off x="1372685" y="3608678"/>
        <a:ext cx="4207225" cy="950359"/>
      </dsp:txXfrm>
    </dsp:sp>
    <dsp:sp modelId="{DB0FA512-8FAC-48F9-8D49-1C5D38F273F0}">
      <dsp:nvSpPr>
        <dsp:cNvPr id="0" name=""/>
        <dsp:cNvSpPr/>
      </dsp:nvSpPr>
      <dsp:spPr>
        <a:xfrm>
          <a:off x="4716303" y="773179"/>
          <a:ext cx="656170" cy="656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4863941" y="773179"/>
        <a:ext cx="360894" cy="493768"/>
      </dsp:txXfrm>
    </dsp:sp>
    <dsp:sp modelId="{4F1DFED5-F3AF-446D-9D3C-CE4E467A96C5}">
      <dsp:nvSpPr>
        <dsp:cNvPr id="0" name=""/>
        <dsp:cNvSpPr/>
      </dsp:nvSpPr>
      <dsp:spPr>
        <a:xfrm>
          <a:off x="5166248" y="1966217"/>
          <a:ext cx="656170" cy="656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5313886" y="1966217"/>
        <a:ext cx="360894" cy="493768"/>
      </dsp:txXfrm>
    </dsp:sp>
    <dsp:sp modelId="{2E84440D-A950-4590-B7A1-4117F78E4DB2}">
      <dsp:nvSpPr>
        <dsp:cNvPr id="0" name=""/>
        <dsp:cNvSpPr/>
      </dsp:nvSpPr>
      <dsp:spPr>
        <a:xfrm>
          <a:off x="5609477" y="3159254"/>
          <a:ext cx="656170" cy="656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5757115" y="3159254"/>
        <a:ext cx="360894" cy="493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F99D1-C29F-4152-8184-6D91CF737F21}">
      <dsp:nvSpPr>
        <dsp:cNvPr id="0" name=""/>
        <dsp:cNvSpPr/>
      </dsp:nvSpPr>
      <dsp:spPr>
        <a:xfrm>
          <a:off x="2492100" y="0"/>
          <a:ext cx="1977170" cy="109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Desarrollo del producto</a:t>
          </a:r>
          <a:endParaRPr lang="es-EC" sz="2500" kern="1200" dirty="0"/>
        </a:p>
      </dsp:txBody>
      <dsp:txXfrm>
        <a:off x="2524272" y="32172"/>
        <a:ext cx="1912826" cy="1034084"/>
      </dsp:txXfrm>
    </dsp:sp>
    <dsp:sp modelId="{68080085-950A-495B-ABC5-5E78FE8B6DF1}">
      <dsp:nvSpPr>
        <dsp:cNvPr id="0" name=""/>
        <dsp:cNvSpPr/>
      </dsp:nvSpPr>
      <dsp:spPr>
        <a:xfrm rot="5400000">
          <a:off x="3274730" y="1125888"/>
          <a:ext cx="411910" cy="494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332398" y="1167079"/>
        <a:ext cx="296576" cy="288337"/>
      </dsp:txXfrm>
    </dsp:sp>
    <dsp:sp modelId="{D2517ABF-CFFA-4235-B93A-18989DD7A0FB}">
      <dsp:nvSpPr>
        <dsp:cNvPr id="0" name=""/>
        <dsp:cNvSpPr/>
      </dsp:nvSpPr>
      <dsp:spPr>
        <a:xfrm>
          <a:off x="2492100" y="1647642"/>
          <a:ext cx="1977170" cy="109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Inteligencia Comercial</a:t>
          </a:r>
          <a:endParaRPr lang="es-EC" sz="2500" kern="1200" dirty="0"/>
        </a:p>
      </dsp:txBody>
      <dsp:txXfrm>
        <a:off x="2524272" y="1679814"/>
        <a:ext cx="1912826" cy="1034084"/>
      </dsp:txXfrm>
    </dsp:sp>
    <dsp:sp modelId="{D9FEB068-0291-478E-ABDF-877D815FBA21}">
      <dsp:nvSpPr>
        <dsp:cNvPr id="0" name=""/>
        <dsp:cNvSpPr/>
      </dsp:nvSpPr>
      <dsp:spPr>
        <a:xfrm rot="5400000">
          <a:off x="3274730" y="2773530"/>
          <a:ext cx="411910" cy="4942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332398" y="2814721"/>
        <a:ext cx="296576" cy="288337"/>
      </dsp:txXfrm>
    </dsp:sp>
    <dsp:sp modelId="{EE6837A9-BCFC-4FD4-A9AB-F521362494E1}">
      <dsp:nvSpPr>
        <dsp:cNvPr id="0" name=""/>
        <dsp:cNvSpPr/>
      </dsp:nvSpPr>
      <dsp:spPr>
        <a:xfrm>
          <a:off x="2492100" y="3295283"/>
          <a:ext cx="1977170" cy="109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Coordinación Internacional</a:t>
          </a:r>
          <a:endParaRPr lang="es-EC" sz="2500" kern="1200" dirty="0"/>
        </a:p>
      </dsp:txBody>
      <dsp:txXfrm>
        <a:off x="2524272" y="3327455"/>
        <a:ext cx="1912826" cy="1034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270A7-561F-40C3-BC7D-DD15A472A561}">
      <dsp:nvSpPr>
        <dsp:cNvPr id="0" name=""/>
        <dsp:cNvSpPr/>
      </dsp:nvSpPr>
      <dsp:spPr>
        <a:xfrm>
          <a:off x="57720" y="563710"/>
          <a:ext cx="1796543" cy="64466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Kashrut</a:t>
          </a:r>
          <a:endParaRPr lang="es-EC" sz="1800" kern="1200" dirty="0"/>
        </a:p>
      </dsp:txBody>
      <dsp:txXfrm>
        <a:off x="380051" y="563710"/>
        <a:ext cx="1151882" cy="644661"/>
      </dsp:txXfrm>
    </dsp:sp>
    <dsp:sp modelId="{ED15E6EF-A4B6-44D1-9041-C29E51AC20A8}">
      <dsp:nvSpPr>
        <dsp:cNvPr id="0" name=""/>
        <dsp:cNvSpPr/>
      </dsp:nvSpPr>
      <dsp:spPr>
        <a:xfrm>
          <a:off x="979719" y="1309980"/>
          <a:ext cx="1749101" cy="675093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Inocuidad</a:t>
          </a:r>
          <a:endParaRPr lang="es-EC" sz="1600" kern="1200" dirty="0"/>
        </a:p>
      </dsp:txBody>
      <dsp:txXfrm>
        <a:off x="1317266" y="1309980"/>
        <a:ext cx="1074008" cy="675093"/>
      </dsp:txXfrm>
    </dsp:sp>
    <dsp:sp modelId="{A04E6306-FA2F-4B3F-BD47-1CE1EE289D38}">
      <dsp:nvSpPr>
        <dsp:cNvPr id="0" name=""/>
        <dsp:cNvSpPr/>
      </dsp:nvSpPr>
      <dsp:spPr>
        <a:xfrm>
          <a:off x="2467569" y="1946743"/>
          <a:ext cx="1936614" cy="781158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2500 productos por año</a:t>
          </a:r>
          <a:endParaRPr lang="es-EC" sz="1700" kern="1200" dirty="0"/>
        </a:p>
      </dsp:txBody>
      <dsp:txXfrm>
        <a:off x="2858148" y="1946743"/>
        <a:ext cx="1155456" cy="78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EB886-2D8F-478F-B5FB-939E599FC6FC}">
      <dsp:nvSpPr>
        <dsp:cNvPr id="0" name=""/>
        <dsp:cNvSpPr/>
      </dsp:nvSpPr>
      <dsp:spPr>
        <a:xfrm>
          <a:off x="975811" y="1354666"/>
          <a:ext cx="4064000" cy="4064000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DA809D-C0CF-4690-AE6B-70C64F787DFB}">
      <dsp:nvSpPr>
        <dsp:cNvPr id="0" name=""/>
        <dsp:cNvSpPr/>
      </dsp:nvSpPr>
      <dsp:spPr>
        <a:xfrm>
          <a:off x="1851961" y="2167466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1F89C6-061C-4658-B442-948ECF34869F}">
      <dsp:nvSpPr>
        <dsp:cNvPr id="0" name=""/>
        <dsp:cNvSpPr/>
      </dsp:nvSpPr>
      <dsp:spPr>
        <a:xfrm>
          <a:off x="2601411" y="2980266"/>
          <a:ext cx="812800" cy="812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BD1B57-47D3-4956-9CE4-1FCB4D60F0DA}">
      <dsp:nvSpPr>
        <dsp:cNvPr id="0" name=""/>
        <dsp:cNvSpPr/>
      </dsp:nvSpPr>
      <dsp:spPr>
        <a:xfrm>
          <a:off x="5738968" y="64399"/>
          <a:ext cx="2812613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accent4">
                  <a:lumMod val="75000"/>
                </a:schemeClr>
              </a:solidFill>
            </a:rPr>
            <a:t>Desarrollo de nuevos Productos</a:t>
          </a:r>
          <a:endParaRPr lang="es-EC" sz="2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738968" y="64399"/>
        <a:ext cx="2812613" cy="1185333"/>
      </dsp:txXfrm>
    </dsp:sp>
    <dsp:sp modelId="{EEE9297F-AA87-41D1-8CDD-EC0069865839}">
      <dsp:nvSpPr>
        <dsp:cNvPr id="0" name=""/>
        <dsp:cNvSpPr/>
      </dsp:nvSpPr>
      <dsp:spPr>
        <a:xfrm>
          <a:off x="5209145" y="592666"/>
          <a:ext cx="50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441A4-503E-48A3-BAE0-460CDACC5F12}">
      <dsp:nvSpPr>
        <dsp:cNvPr id="0" name=""/>
        <dsp:cNvSpPr/>
      </dsp:nvSpPr>
      <dsp:spPr>
        <a:xfrm rot="5400000">
          <a:off x="2710801" y="890354"/>
          <a:ext cx="2793322" cy="219930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B5024-F1E6-4A6E-8BAD-308199FB99BB}">
      <dsp:nvSpPr>
        <dsp:cNvPr id="0" name=""/>
        <dsp:cNvSpPr/>
      </dsp:nvSpPr>
      <dsp:spPr>
        <a:xfrm>
          <a:off x="5817465" y="1223975"/>
          <a:ext cx="315342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Investigación de Usos y Aplicaciones</a:t>
          </a:r>
          <a:endParaRPr lang="es-EC" sz="2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5817465" y="1223975"/>
        <a:ext cx="3153420" cy="1185333"/>
      </dsp:txXfrm>
    </dsp:sp>
    <dsp:sp modelId="{E263BD7E-48F0-4EAF-B73D-286B143B1EEA}">
      <dsp:nvSpPr>
        <dsp:cNvPr id="0" name=""/>
        <dsp:cNvSpPr/>
      </dsp:nvSpPr>
      <dsp:spPr>
        <a:xfrm>
          <a:off x="5209145" y="1778000"/>
          <a:ext cx="50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D132C-AA71-4976-A674-9EA76111E809}">
      <dsp:nvSpPr>
        <dsp:cNvPr id="0" name=""/>
        <dsp:cNvSpPr/>
      </dsp:nvSpPr>
      <dsp:spPr>
        <a:xfrm rot="5400000">
          <a:off x="3310376" y="2057196"/>
          <a:ext cx="2176678" cy="161679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5672-CD0E-4378-8ED2-14854D9EB11A}">
      <dsp:nvSpPr>
        <dsp:cNvPr id="0" name=""/>
        <dsp:cNvSpPr/>
      </dsp:nvSpPr>
      <dsp:spPr>
        <a:xfrm>
          <a:off x="5764734" y="2422181"/>
          <a:ext cx="3044423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accent6">
                  <a:lumMod val="75000"/>
                </a:schemeClr>
              </a:solidFill>
            </a:rPr>
            <a:t>Generación de Sub-productos</a:t>
          </a:r>
          <a:endParaRPr lang="es-EC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764734" y="2422181"/>
        <a:ext cx="3044423" cy="1185333"/>
      </dsp:txXfrm>
    </dsp:sp>
    <dsp:sp modelId="{FA455E38-EB27-4F2F-B0AA-2EF650F57D31}">
      <dsp:nvSpPr>
        <dsp:cNvPr id="0" name=""/>
        <dsp:cNvSpPr/>
      </dsp:nvSpPr>
      <dsp:spPr>
        <a:xfrm>
          <a:off x="5209145" y="2963333"/>
          <a:ext cx="50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D320-BF7B-4B45-8D24-ED88D107E570}">
      <dsp:nvSpPr>
        <dsp:cNvPr id="0" name=""/>
        <dsp:cNvSpPr/>
      </dsp:nvSpPr>
      <dsp:spPr>
        <a:xfrm rot="5400000">
          <a:off x="3910697" y="3223090"/>
          <a:ext cx="1555157" cy="103428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0.50833</cdr:x>
      <cdr:y>0.8853</cdr:y>
    </cdr:from>
    <cdr:to>
      <cdr:x>0.69583</cdr:x>
      <cdr:y>0.96864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319781" y="2380765"/>
          <a:ext cx="855662" cy="22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>
              <a:solidFill>
                <a:schemeClr val="bg1"/>
              </a:solidFill>
            </a:rPr>
            <a:t>Pichincha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0.57083</cdr:x>
      <cdr:y>0.88877</cdr:y>
    </cdr:from>
    <cdr:to>
      <cdr:x>0.75833</cdr:x>
      <cdr:y>0.97211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610439" y="2390098"/>
          <a:ext cx="857449" cy="22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>
              <a:solidFill>
                <a:schemeClr val="bg1"/>
              </a:solidFill>
            </a:rPr>
            <a:t>Pichincha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0.15086</cdr:x>
      <cdr:y>0.26729</cdr:y>
    </cdr:from>
    <cdr:to>
      <cdr:x>0.40173</cdr:x>
      <cdr:y>0.3478</cdr:y>
    </cdr:to>
    <cdr:sp macro="" textlink="">
      <cdr:nvSpPr>
        <cdr:cNvPr id="2" name="5 CuadroTexto"/>
        <cdr:cNvSpPr txBox="1"/>
      </cdr:nvSpPr>
      <cdr:spPr>
        <a:xfrm xmlns:a="http://schemas.openxmlformats.org/drawingml/2006/main">
          <a:off x="1622669" y="1226010"/>
          <a:ext cx="269826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i="1" u="sng" dirty="0" smtClean="0">
              <a:solidFill>
                <a:schemeClr val="bg1"/>
              </a:solidFill>
            </a:rPr>
            <a:t>PROCECONSA: 9 000 </a:t>
          </a:r>
          <a:r>
            <a:rPr lang="es-EC" i="1" u="sng" dirty="0" err="1" smtClean="0">
              <a:solidFill>
                <a:schemeClr val="bg1"/>
              </a:solidFill>
            </a:rPr>
            <a:t>tm</a:t>
          </a:r>
          <a:endParaRPr lang="es-EC" i="1" u="sng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0.20999</cdr:x>
      <cdr:y>0.35248</cdr:y>
    </cdr:from>
    <cdr:to>
      <cdr:x>0.46085</cdr:x>
      <cdr:y>0.433</cdr:y>
    </cdr:to>
    <cdr:sp macro="" textlink="">
      <cdr:nvSpPr>
        <cdr:cNvPr id="3" name="5 CuadroTexto"/>
        <cdr:cNvSpPr txBox="1"/>
      </cdr:nvSpPr>
      <cdr:spPr>
        <a:xfrm xmlns:a="http://schemas.openxmlformats.org/drawingml/2006/main">
          <a:off x="2258647" y="1616781"/>
          <a:ext cx="269826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800" i="1" u="sng" dirty="0" smtClean="0">
              <a:solidFill>
                <a:schemeClr val="bg1"/>
              </a:solidFill>
            </a:rPr>
            <a:t>SIPIA: </a:t>
          </a:r>
          <a:r>
            <a:rPr lang="es-EC" sz="1800" i="1" u="sng" dirty="0">
              <a:solidFill>
                <a:schemeClr val="bg1"/>
              </a:solidFill>
            </a:rPr>
            <a:t>3</a:t>
          </a:r>
          <a:r>
            <a:rPr lang="es-EC" sz="1800" i="1" u="sng" dirty="0" smtClean="0">
              <a:solidFill>
                <a:schemeClr val="bg1"/>
              </a:solidFill>
            </a:rPr>
            <a:t> 000 </a:t>
          </a:r>
          <a:r>
            <a:rPr lang="es-EC" sz="1800" i="1" u="sng" dirty="0" err="1" smtClean="0">
              <a:solidFill>
                <a:schemeClr val="bg1"/>
              </a:solidFill>
            </a:rPr>
            <a:t>tm</a:t>
          </a:r>
          <a:endParaRPr lang="es-EC" sz="1800" i="1" u="sng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881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506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752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863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51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710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024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87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567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95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25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70ED-2C52-4ECF-B4B9-5450DB0B64A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1A77-2F53-4C79-BE48-55AEB1F106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795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5.jpeg"/><Relationship Id="rId9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2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3536" y="4375145"/>
            <a:ext cx="7765367" cy="16597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TEMA: </a:t>
            </a:r>
            <a:r>
              <a:rPr lang="es-ES" sz="2000" dirty="0" smtClean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“Estudio </a:t>
            </a:r>
            <a:r>
              <a:rPr lang="es-ES" sz="2000" dirty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D</a:t>
            </a:r>
            <a:r>
              <a:rPr lang="es-ES" sz="2000" dirty="0" smtClean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escriptivo de las Estrategias de Internacionalización de la producción aplicadas  por las  Pequeñas y Medianas </a:t>
            </a:r>
            <a:r>
              <a:rPr lang="es-ES" sz="2000" dirty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E</a:t>
            </a:r>
            <a:r>
              <a:rPr lang="es-ES" sz="2000" dirty="0" smtClean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mpresas  exportadoras  de Alimentos </a:t>
            </a:r>
            <a:r>
              <a:rPr lang="es-ES" sz="2000" dirty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P</a:t>
            </a:r>
            <a:r>
              <a:rPr lang="es-ES" sz="2000" dirty="0" smtClean="0">
                <a:solidFill>
                  <a:schemeClr val="bg1"/>
                </a:solidFill>
                <a:effectLst/>
                <a:latin typeface="Lucida Handwriting" panose="03010101010101010101" pitchFamily="66" charset="0"/>
              </a:rPr>
              <a:t>rocesados de la provincia de Pichincha”</a:t>
            </a:r>
            <a:endParaRPr lang="es-EC" sz="2000" dirty="0">
              <a:solidFill>
                <a:schemeClr val="bg1"/>
              </a:solidFill>
              <a:effectLst/>
              <a:latin typeface="Lucida Handwriting" panose="03010101010101010101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3688" y="1896318"/>
            <a:ext cx="7371470" cy="1655762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bg1"/>
                </a:solidFill>
                <a:effectLst/>
                <a:latin typeface="Castellar" panose="020A0402060406010301" pitchFamily="18" charset="0"/>
              </a:rPr>
              <a:t>TRABAJO DE TITULACIÓN PREVIO A LA OBTENCIÓN DEL TÍTULO DE INGENIERO EN COMERCIO EXTERIOR Y NEGOCIACIÓN INTERNACIONAL</a:t>
            </a:r>
            <a:endParaRPr lang="es-EC" dirty="0">
              <a:solidFill>
                <a:schemeClr val="bg1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71471" y="5534561"/>
            <a:ext cx="4093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effectLst/>
              </a:rPr>
              <a:t>Elaborado Por: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effectLst/>
              </a:rPr>
              <a:t>Katherine Zambrano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effectLst/>
              </a:rPr>
              <a:t>Carlos Barberán</a:t>
            </a:r>
          </a:p>
          <a:p>
            <a:endParaRPr lang="es-EC" sz="2000" dirty="0"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6344" y="196598"/>
            <a:ext cx="893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UNIVERSIDAD DE LAS FUERZAS ARMADAS “ESPE”</a:t>
            </a:r>
            <a:endParaRPr lang="es-EC" sz="36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pic>
        <p:nvPicPr>
          <p:cNvPr id="1026" name="Picture 2" descr="https://upload.wikimedia.org/wikipedia/commons/thumb/2/27/Logo_ESPE.png/250px-Logo_ES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1970400"/>
            <a:ext cx="2968878" cy="26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92747" y="2229114"/>
            <a:ext cx="10515600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Objetivo 3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  <a:t>Definir Factores Críticos de Éxito vinculados a la actividad estratégica de las PYMES. </a:t>
            </a:r>
            <a:endParaRPr lang="es-EC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8488" y="193183"/>
            <a:ext cx="1056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u="sng" dirty="0" smtClean="0">
                <a:solidFill>
                  <a:schemeClr val="bg1"/>
                </a:solidFill>
              </a:rPr>
              <a:t>Objetivo </a:t>
            </a:r>
            <a:r>
              <a:rPr lang="es-ES" sz="2000" b="1" u="sng" dirty="0" smtClean="0">
                <a:solidFill>
                  <a:schemeClr val="bg1"/>
                </a:solidFill>
              </a:rPr>
              <a:t>3. </a:t>
            </a:r>
            <a:r>
              <a:rPr lang="es-ES" sz="2000" b="1" dirty="0" smtClean="0">
                <a:solidFill>
                  <a:schemeClr val="bg1"/>
                </a:solidFill>
              </a:rPr>
              <a:t>Definir Factores Críticos de Éxito vinculados a la actividad estratégica de las PYMES</a:t>
            </a:r>
            <a:r>
              <a:rPr lang="es-EC" sz="2000" b="1" dirty="0" smtClean="0">
                <a:solidFill>
                  <a:schemeClr val="bg1"/>
                </a:solidFill>
              </a:rPr>
              <a:t>. </a:t>
            </a:r>
            <a:endParaRPr lang="es-EC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40533" y="601426"/>
            <a:ext cx="1067658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FCE: Conjunto </a:t>
            </a:r>
            <a:r>
              <a:rPr lang="es-ES" sz="2000" dirty="0">
                <a:solidFill>
                  <a:schemeClr val="bg1"/>
                </a:solidFill>
              </a:rPr>
              <a:t>de variables determinantes que influencian en la toma de decisiones y que de tener un resultado satisfactorio aseguran un desempeño exitoso de una </a:t>
            </a:r>
            <a:r>
              <a:rPr lang="es-ES" sz="2000" dirty="0" smtClean="0">
                <a:solidFill>
                  <a:schemeClr val="bg1"/>
                </a:solidFill>
              </a:rPr>
              <a:t>empresa. (Murillo, 2015) </a:t>
            </a:r>
            <a:endParaRPr lang="es-EC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42279713"/>
              </p:ext>
            </p:extLst>
          </p:nvPr>
        </p:nvGraphicFramePr>
        <p:xfrm>
          <a:off x="-1771062" y="2196826"/>
          <a:ext cx="6961371" cy="43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829" y="1532133"/>
            <a:ext cx="311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Etapas de Internacionalización – </a:t>
            </a:r>
            <a:r>
              <a:rPr lang="es-ES" b="1" u="sng" dirty="0">
                <a:solidFill>
                  <a:schemeClr val="bg1"/>
                </a:solidFill>
              </a:rPr>
              <a:t>I</a:t>
            </a:r>
            <a:r>
              <a:rPr lang="es-ES" b="1" u="sng" dirty="0" smtClean="0">
                <a:solidFill>
                  <a:schemeClr val="bg1"/>
                </a:solidFill>
              </a:rPr>
              <a:t>ng. Andres Vítores</a:t>
            </a:r>
            <a:endParaRPr lang="es-EC" b="1" u="sng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9667"/>
              </p:ext>
            </p:extLst>
          </p:nvPr>
        </p:nvGraphicFramePr>
        <p:xfrm>
          <a:off x="7880157" y="2536752"/>
          <a:ext cx="4060052" cy="353975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0960"/>
                <a:gridCol w="3639092"/>
              </a:tblGrid>
              <a:tr h="4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Nº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Factor Crítico Éxito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Gestión de Calidad de productos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Investigación, desarrollo e innovación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Presentación del Producto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Alianzas Estratégicas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Idioma Extranjero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Apoyo Gubernamental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://www.marketingguerrilla.es/wp-content/uploads/2015/05/producto-servici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12" y="2743200"/>
            <a:ext cx="4495936" cy="31062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curvada hacia abajo"/>
          <p:cNvSpPr/>
          <p:nvPr/>
        </p:nvSpPr>
        <p:spPr>
          <a:xfrm>
            <a:off x="2743200" y="1906791"/>
            <a:ext cx="1802296" cy="650879"/>
          </a:xfrm>
          <a:prstGeom prst="curved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Flecha curvada hacia arriba"/>
          <p:cNvSpPr/>
          <p:nvPr/>
        </p:nvSpPr>
        <p:spPr>
          <a:xfrm>
            <a:off x="2743200" y="5963479"/>
            <a:ext cx="1656522" cy="6096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418307" y="1699292"/>
            <a:ext cx="311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FCE para el Sector de Alimentos Procesados</a:t>
            </a:r>
            <a:endParaRPr lang="es-EC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90928" y="256461"/>
            <a:ext cx="56409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1: </a:t>
            </a:r>
            <a:r>
              <a:rPr lang="es-ES" sz="2400" u="sng" dirty="0"/>
              <a:t>Gestión de Calidad de Productos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54369"/>
              </p:ext>
            </p:extLst>
          </p:nvPr>
        </p:nvGraphicFramePr>
        <p:xfrm>
          <a:off x="3335628" y="1081825"/>
          <a:ext cx="5016761" cy="218950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1284385"/>
                <a:gridCol w="716065"/>
                <a:gridCol w="448939"/>
                <a:gridCol w="462969"/>
                <a:gridCol w="649668"/>
                <a:gridCol w="472681"/>
                <a:gridCol w="547144"/>
                <a:gridCol w="434910"/>
              </a:tblGrid>
              <a:tr h="2281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EMPRESA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CERTIFICADOS POR EMPRESA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6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KOSHER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mpd="sng"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IFS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FDA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HACCP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BPM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ISO 9001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BRC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PROCECONSA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X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SIPIA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MCCH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BLEXOTIC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AGSO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X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59866" y="3500393"/>
            <a:ext cx="3114260" cy="369332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u="sng" dirty="0"/>
              <a:t>CERTIFICADO KOSHER</a:t>
            </a:r>
            <a:endParaRPr lang="es-EC" b="1" u="sng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t="42542" r="31602" b="33247"/>
          <a:stretch>
            <a:fillRect/>
          </a:stretch>
        </p:blipFill>
        <p:spPr bwMode="auto">
          <a:xfrm>
            <a:off x="4393100" y="4237149"/>
            <a:ext cx="3417459" cy="2110563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152239858"/>
              </p:ext>
            </p:extLst>
          </p:nvPr>
        </p:nvGraphicFramePr>
        <p:xfrm>
          <a:off x="-1" y="3752681"/>
          <a:ext cx="5203065" cy="305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42" y="3940936"/>
            <a:ext cx="3696841" cy="25381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074274" y="3727490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 TIPOS DE KOSHER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25768" y="1241661"/>
            <a:ext cx="3114260" cy="369332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u="sng" dirty="0"/>
              <a:t>CERTIFICADO </a:t>
            </a:r>
            <a:r>
              <a:rPr lang="es-ES" u="sng" dirty="0" smtClean="0"/>
              <a:t>IFS</a:t>
            </a:r>
            <a:endParaRPr lang="es-EC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-wp.unipv.it/duniabeam/wp-content/uploads/2012/09/euro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4" y="1810849"/>
            <a:ext cx="2638902" cy="23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7029186"/>
              </p:ext>
            </p:extLst>
          </p:nvPr>
        </p:nvGraphicFramePr>
        <p:xfrm>
          <a:off x="2547154" y="1810849"/>
          <a:ext cx="6184721" cy="416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78367" y="4526821"/>
            <a:ext cx="249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Aseguramiento Alimentario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Inocuidad de Alimentos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Indispensable para UE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165206" y="2204584"/>
            <a:ext cx="36189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Sistema </a:t>
            </a:r>
            <a:r>
              <a:rPr lang="es-ES" dirty="0">
                <a:solidFill>
                  <a:schemeClr val="bg1"/>
                </a:solidFill>
              </a:rPr>
              <a:t>de vigilancia de cada Punto Crítico de Control (PCC).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Higiene del personal.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Especificaciones de materias primas.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Especificaciones de producto acabado (fórmula)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Gestión de cuerpos extraños.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Sistema de trazabilidad.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Auditorías internas</a:t>
            </a:r>
            <a:endParaRPr lang="es-EC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Procedimiento de retirada y recuperación.</a:t>
            </a: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Acciones correctivas aplicadas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48541" y="1644557"/>
            <a:ext cx="291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>
                <a:solidFill>
                  <a:schemeClr val="bg1"/>
                </a:solidFill>
                <a:latin typeface="Monotype Corsiva" pitchFamily="66" charset="0"/>
              </a:rPr>
              <a:t>KO requeridos</a:t>
            </a:r>
            <a:endParaRPr lang="es-EC" sz="2400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90928" y="256461"/>
            <a:ext cx="56409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1: </a:t>
            </a:r>
            <a:r>
              <a:rPr lang="es-ES" sz="2400" u="sng" dirty="0"/>
              <a:t>Gestión de Calidad de Productos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27208" y="945447"/>
            <a:ext cx="3114260" cy="369332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CERTIFICADO </a:t>
            </a:r>
            <a:r>
              <a:rPr lang="es-ES" u="sng" dirty="0"/>
              <a:t>HACCP </a:t>
            </a:r>
            <a:endParaRPr lang="es-EC" b="1" u="sng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8268" y="5078610"/>
            <a:ext cx="451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</a:rPr>
              <a:t>La empresa FOODKNOWLEDGE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Posee SIPIA.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PROCECONSA  y MCCH lo gestionan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856171" y="945447"/>
            <a:ext cx="3114260" cy="369332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CERTIFICADO BPM</a:t>
            </a:r>
            <a:endParaRPr lang="es-EC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monografias.com/trabajos98/aplicacion-haccp-al-manejo-integrado-plagas/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1836" b="3449"/>
          <a:stretch/>
        </p:blipFill>
        <p:spPr bwMode="auto">
          <a:xfrm>
            <a:off x="239591" y="2110012"/>
            <a:ext cx="5314042" cy="261441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39591" y="1491861"/>
            <a:ext cx="46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Análisis de Peligros y Puntos Críticos de Control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84994" y="1442619"/>
            <a:ext cx="39795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Resolucion-042-2015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–ARCSA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24143427"/>
              </p:ext>
            </p:extLst>
          </p:nvPr>
        </p:nvGraphicFramePr>
        <p:xfrm>
          <a:off x="6014430" y="1462133"/>
          <a:ext cx="5937351" cy="365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090928" y="256461"/>
            <a:ext cx="56409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1: </a:t>
            </a:r>
            <a:r>
              <a:rPr lang="es-ES" sz="2400" u="sng" dirty="0"/>
              <a:t>Gestión de Calidad de Productos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56171" y="4726226"/>
            <a:ext cx="3114260" cy="369332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CERTIFICADO FAIR TRADE</a:t>
            </a:r>
            <a:endParaRPr lang="es-EC" b="1" u="sng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18973" y="5503180"/>
            <a:ext cx="451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Menos intermediarios mayor ganancia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Relacionamiento directo con Campesinos agricultores</a:t>
            </a:r>
          </a:p>
        </p:txBody>
      </p:sp>
      <p:pic>
        <p:nvPicPr>
          <p:cNvPr id="4100" name="Picture 4" descr="https://upload.wikimedia.org/wikipedia/en/a/aa/Fairtrade_Comercio_Justo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319" y="5250470"/>
            <a:ext cx="1028700" cy="142875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2: </a:t>
            </a:r>
            <a:r>
              <a:rPr lang="es-ES" sz="2400" u="sng" dirty="0"/>
              <a:t>Investigación, Desarrollo e Innovación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66024333"/>
              </p:ext>
            </p:extLst>
          </p:nvPr>
        </p:nvGraphicFramePr>
        <p:xfrm>
          <a:off x="1635617" y="809819"/>
          <a:ext cx="92856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4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2: </a:t>
            </a:r>
            <a:r>
              <a:rPr lang="es-ES" sz="2400" u="sng" dirty="0"/>
              <a:t>Investigación, Desarrollo e Innovación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abastus_imagenes2.s3.amazonaws.com/uploads/producto/foto/p172t1bdsa195a1ofs1v2l1rcn1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44" y="1961453"/>
            <a:ext cx="2098626" cy="190784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5" y="1876116"/>
            <a:ext cx="2105698" cy="19931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68020" y="819706"/>
            <a:ext cx="33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chemeClr val="bg1"/>
                </a:solidFill>
              </a:rPr>
              <a:t>Manejo de Desperdicios eficiente</a:t>
            </a:r>
            <a:endParaRPr lang="es-EC" u="sng" dirty="0">
              <a:solidFill>
                <a:schemeClr val="bg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616116" y="2455388"/>
            <a:ext cx="933642" cy="4893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8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9537" r="5074" b="8882"/>
          <a:stretch/>
        </p:blipFill>
        <p:spPr bwMode="auto">
          <a:xfrm>
            <a:off x="7147772" y="1671112"/>
            <a:ext cx="4456092" cy="2442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9 CuadroTexto"/>
          <p:cNvSpPr txBox="1"/>
          <p:nvPr/>
        </p:nvSpPr>
        <p:spPr>
          <a:xfrm>
            <a:off x="289774" y="1406388"/>
            <a:ext cx="33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SIPIA S.A. - Mermeladas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37830" y="1221722"/>
            <a:ext cx="418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PROCECONSA- Meristemos de Palmito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16116" y="4384074"/>
            <a:ext cx="33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BLEXOTIC- Fruta deshidratada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4" name="13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65" y="4995574"/>
            <a:ext cx="2251051" cy="153115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96" y="4370644"/>
            <a:ext cx="1788153" cy="22916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derecha"/>
          <p:cNvSpPr/>
          <p:nvPr/>
        </p:nvSpPr>
        <p:spPr>
          <a:xfrm>
            <a:off x="4992344" y="5271753"/>
            <a:ext cx="933642" cy="4893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26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2: </a:t>
            </a:r>
            <a:r>
              <a:rPr lang="es-ES" sz="2400" u="sng" dirty="0"/>
              <a:t>Investigación, Desarrollo e Innovación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22177" y="999049"/>
            <a:ext cx="620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u="sng" dirty="0" smtClean="0">
                <a:solidFill>
                  <a:schemeClr val="bg1"/>
                </a:solidFill>
              </a:rPr>
              <a:t>Investigación de usos y aplicaciones- Generación de nuevos productos</a:t>
            </a:r>
            <a:endParaRPr lang="es-EC" sz="2000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abastus_imagenes2.s3.amazonaws.com/uploads/producto/foto/p171mo5m8111bsa9b117v4vj11n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29" y="2704578"/>
            <a:ext cx="4907782" cy="219316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9" y="2347739"/>
            <a:ext cx="5737891" cy="290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Flecha curvada hacia arriba"/>
          <p:cNvSpPr/>
          <p:nvPr/>
        </p:nvSpPr>
        <p:spPr>
          <a:xfrm>
            <a:off x="4971245" y="5344732"/>
            <a:ext cx="3232597" cy="953037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3: </a:t>
            </a:r>
            <a:r>
              <a:rPr lang="es-ES" sz="2400" u="sng" dirty="0"/>
              <a:t>Presentación del Producto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65" y="1685090"/>
            <a:ext cx="6749083" cy="15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25015279"/>
              </p:ext>
            </p:extLst>
          </p:nvPr>
        </p:nvGraphicFramePr>
        <p:xfrm>
          <a:off x="-595325" y="1562931"/>
          <a:ext cx="5991538" cy="47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310630" y="1184653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PROCECONSA- Presentación de Palmito</a:t>
            </a:r>
            <a:endParaRPr lang="es-EC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21" y="3870035"/>
            <a:ext cx="4870562" cy="2763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310627" y="3313686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PROCECONSA-Estrategia de marca blanca</a:t>
            </a:r>
            <a:endParaRPr lang="es-EC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4: </a:t>
            </a:r>
            <a:r>
              <a:rPr lang="es-ES" sz="2400" u="sng" dirty="0"/>
              <a:t>Alianzas Estratégicas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39578" y="5966970"/>
            <a:ext cx="30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Razones de Alianza de las PYMES del sector</a:t>
            </a:r>
            <a:endParaRPr lang="es-EC" i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-128807" y="1017638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PYMES vs Multinacionales</a:t>
            </a:r>
            <a:endParaRPr lang="es-EC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generastudio.com/claut/images/stories/interiores/alianz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57" y="1391125"/>
            <a:ext cx="3136458" cy="24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azarte.es/sites/default/files/styles/imagen_blog/public/img_blogs/dibujar_grande_vs_pequeno.jpg?itok=Ukr3xS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5539" r="8172" b="3682"/>
          <a:stretch/>
        </p:blipFill>
        <p:spPr bwMode="auto">
          <a:xfrm>
            <a:off x="695442" y="1513849"/>
            <a:ext cx="2524258" cy="215694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470838" y="2247364"/>
            <a:ext cx="759853" cy="476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7690794" y="2247364"/>
            <a:ext cx="759853" cy="476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4" name="Picture 6" descr="http://www.exportaconinteligencia.com/wp-content/uploads/2014/03/Alianza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74" r="8760" b="10513"/>
          <a:stretch/>
        </p:blipFill>
        <p:spPr bwMode="auto">
          <a:xfrm>
            <a:off x="8690288" y="1513849"/>
            <a:ext cx="2749462" cy="206647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54823" y="977062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Alianzas estratégicas con proveedores</a:t>
            </a:r>
            <a:endParaRPr lang="es-EC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9183795"/>
              </p:ext>
            </p:extLst>
          </p:nvPr>
        </p:nvGraphicFramePr>
        <p:xfrm>
          <a:off x="386401" y="3793519"/>
          <a:ext cx="6658288" cy="275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854821" y="4208765"/>
            <a:ext cx="4172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Alianzas con Clientes:</a:t>
            </a:r>
          </a:p>
          <a:p>
            <a:pPr algn="ctr"/>
            <a:endParaRPr lang="es-ES" i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s-ES" i="1" dirty="0" smtClean="0">
                <a:solidFill>
                  <a:schemeClr val="bg1"/>
                </a:solidFill>
              </a:rPr>
              <a:t>Aprovechar sus canales de distribución en destino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ES" i="1" dirty="0" smtClean="0">
                <a:solidFill>
                  <a:schemeClr val="bg1"/>
                </a:solidFill>
              </a:rPr>
              <a:t>Aprovechar su posicionamiento de marca</a:t>
            </a:r>
            <a:endParaRPr lang="es-EC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0677" y="223458"/>
            <a:ext cx="7790645" cy="755337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bg1"/>
                </a:solidFill>
                <a:latin typeface="Monotype Corsiva" panose="03010101010201010101" pitchFamily="66" charset="0"/>
              </a:rPr>
              <a:t>Justificación del Estudio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92557" y="5640947"/>
            <a:ext cx="1023870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La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capacidad de competir en mercados internacionales depende no solo de los costos de los factores productivos, sino de su eficiencia en relación con el 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costo” Michael </a:t>
            </a:r>
            <a:r>
              <a:rPr lang="es-EC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Porter</a:t>
            </a: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www.estrategiesmarketinginternet.es/wp-content/uploads/2012/09/imatge-export-stamp-300x2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4416" r="6225" b="4356"/>
          <a:stretch/>
        </p:blipFill>
        <p:spPr bwMode="auto">
          <a:xfrm>
            <a:off x="4958367" y="1893769"/>
            <a:ext cx="2987897" cy="25741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46494633"/>
              </p:ext>
            </p:extLst>
          </p:nvPr>
        </p:nvGraphicFramePr>
        <p:xfrm>
          <a:off x="-964486" y="1067296"/>
          <a:ext cx="7275134" cy="421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329947" y="1580684"/>
            <a:ext cx="3116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>
                <a:solidFill>
                  <a:schemeClr val="bg1"/>
                </a:solidFill>
              </a:rPr>
              <a:t>Objetivo 10 Plan Nacional del Buen Vivir</a:t>
            </a:r>
            <a:r>
              <a:rPr lang="es-EC" dirty="0" smtClean="0">
                <a:solidFill>
                  <a:schemeClr val="bg1"/>
                </a:solidFill>
              </a:rPr>
              <a:t>. “Impulsar </a:t>
            </a:r>
            <a:r>
              <a:rPr lang="es-EC" dirty="0">
                <a:solidFill>
                  <a:schemeClr val="bg1"/>
                </a:solidFill>
              </a:rPr>
              <a:t>la transformación de la matriz productiva</a:t>
            </a:r>
            <a:r>
              <a:rPr lang="es-EC" dirty="0" smtClean="0">
                <a:solidFill>
                  <a:schemeClr val="bg1"/>
                </a:solidFill>
              </a:rPr>
              <a:t>.”</a:t>
            </a:r>
          </a:p>
          <a:p>
            <a:endParaRPr lang="es-EC" dirty="0" smtClean="0">
              <a:solidFill>
                <a:schemeClr val="bg1"/>
              </a:solidFill>
            </a:endParaRPr>
          </a:p>
          <a:p>
            <a:r>
              <a:rPr lang="es-EC" u="sng" dirty="0" smtClean="0">
                <a:solidFill>
                  <a:schemeClr val="bg1"/>
                </a:solidFill>
              </a:rPr>
              <a:t>Art. 57 (COPCI)</a:t>
            </a:r>
            <a:r>
              <a:rPr lang="es-EC" b="1" u="sng" dirty="0" smtClean="0">
                <a:solidFill>
                  <a:schemeClr val="bg1"/>
                </a:solidFill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De  </a:t>
            </a:r>
            <a:r>
              <a:rPr lang="es-EC" dirty="0">
                <a:solidFill>
                  <a:schemeClr val="bg1"/>
                </a:solidFill>
              </a:rPr>
              <a:t>la Democratización </a:t>
            </a:r>
            <a:r>
              <a:rPr lang="es-EC" dirty="0" smtClean="0">
                <a:solidFill>
                  <a:schemeClr val="bg1"/>
                </a:solidFill>
              </a:rPr>
              <a:t>productiva.</a:t>
            </a:r>
          </a:p>
          <a:p>
            <a:r>
              <a:rPr lang="es-EC" dirty="0">
                <a:solidFill>
                  <a:schemeClr val="bg1"/>
                </a:solidFill>
              </a:rPr>
              <a:t>“Apoyar el desarrollo de la productividad de las MIPYMES, grupos o unidades productivas </a:t>
            </a:r>
            <a:r>
              <a:rPr lang="es-EC" dirty="0" smtClean="0">
                <a:solidFill>
                  <a:schemeClr val="bg1"/>
                </a:solidFill>
              </a:rPr>
              <a:t>organizadas”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</a:t>
            </a:r>
            <a:r>
              <a:rPr lang="es-ES" sz="2400" u="sng" dirty="0"/>
              <a:t>5</a:t>
            </a:r>
            <a:r>
              <a:rPr lang="es-ES" sz="2400" u="sng" dirty="0" smtClean="0"/>
              <a:t>: </a:t>
            </a:r>
            <a:r>
              <a:rPr lang="es-ES" sz="2400" u="sng" dirty="0"/>
              <a:t>Idioma Extranjero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793664" y="1317697"/>
            <a:ext cx="30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67% no cumple, son invisibles en la web.</a:t>
            </a:r>
            <a:endParaRPr lang="es-EC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electcarrera.com/wp-content/uploads/2016/02/1-comunicacio%CC%81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3" y="2743201"/>
            <a:ext cx="2529034" cy="133677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44726256"/>
              </p:ext>
            </p:extLst>
          </p:nvPr>
        </p:nvGraphicFramePr>
        <p:xfrm>
          <a:off x="1684269" y="8999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8628846" y="2616317"/>
            <a:ext cx="339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solidFill>
                  <a:schemeClr val="bg1"/>
                </a:solidFill>
              </a:rPr>
              <a:t>13% del sector lo cumple. (Grados Celsius a Grados </a:t>
            </a:r>
            <a:r>
              <a:rPr lang="es-ES" i="1" dirty="0" smtClean="0">
                <a:solidFill>
                  <a:schemeClr val="bg1"/>
                </a:solidFill>
              </a:rPr>
              <a:t>Fahrenheit)</a:t>
            </a:r>
            <a:endParaRPr lang="es-EC" i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793664" y="3749658"/>
            <a:ext cx="307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93% si cumple, con personal para negociación y atención al cliente.</a:t>
            </a:r>
            <a:endParaRPr lang="es-EC" i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946065" y="5050424"/>
            <a:ext cx="307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100% lo cumple, por normativa de cada país para correcto consumo o uso del producto</a:t>
            </a:r>
            <a:endParaRPr lang="es-EC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22177" y="253370"/>
            <a:ext cx="62076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FCE 6: </a:t>
            </a:r>
            <a:r>
              <a:rPr lang="es-ES" sz="2400" u="sng" dirty="0"/>
              <a:t>Apoyo Gubernamental</a:t>
            </a:r>
            <a:endParaRPr lang="es-EC" sz="2400" b="1" u="sng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3856" y="999775"/>
            <a:ext cx="307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Participación en Ferias Internacionales</a:t>
            </a:r>
            <a:endParaRPr lang="es-EC" i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7240" y="4404092"/>
            <a:ext cx="339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“America`s Food &amp; Beverage Show 2016</a:t>
            </a:r>
            <a:r>
              <a:rPr lang="en-US" i="1" dirty="0" smtClean="0">
                <a:solidFill>
                  <a:schemeClr val="bg1"/>
                </a:solidFill>
              </a:rPr>
              <a:t>”- Miami, </a:t>
            </a:r>
            <a:r>
              <a:rPr lang="en-US" i="1" dirty="0" err="1" smtClean="0">
                <a:solidFill>
                  <a:schemeClr val="bg1"/>
                </a:solidFill>
              </a:rPr>
              <a:t>septiembre</a:t>
            </a:r>
            <a:endParaRPr lang="en-US" i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“</a:t>
            </a:r>
            <a:r>
              <a:rPr lang="en-US" i="1" dirty="0" err="1">
                <a:solidFill>
                  <a:schemeClr val="bg1"/>
                </a:solidFill>
              </a:rPr>
              <a:t>Expoalimentaria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Perú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2016”</a:t>
            </a:r>
            <a:endParaRPr lang="es-EC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razacomex.cl/wp-content/uploads/2015/05/Ferias-Internacionales-el-primer-paso-al-exter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3348"/>
          <a:stretch/>
        </p:blipFill>
        <p:spPr bwMode="auto">
          <a:xfrm>
            <a:off x="538306" y="1813529"/>
            <a:ext cx="4136725" cy="23183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344532" y="1062976"/>
            <a:ext cx="30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</a:rPr>
              <a:t>Programa EXPORTA País</a:t>
            </a:r>
            <a:endParaRPr lang="es-EC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01251830"/>
              </p:ext>
            </p:extLst>
          </p:nvPr>
        </p:nvGraphicFramePr>
        <p:xfrm>
          <a:off x="4971508" y="0"/>
          <a:ext cx="6670993" cy="453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36882"/>
              </p:ext>
            </p:extLst>
          </p:nvPr>
        </p:nvGraphicFramePr>
        <p:xfrm>
          <a:off x="6080533" y="3122287"/>
          <a:ext cx="4461747" cy="34942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00743"/>
                <a:gridCol w="1530502"/>
                <a:gridCol w="1530502"/>
              </a:tblGrid>
              <a:tr h="205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Actividad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Tipo de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Co-Financiamiento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Diseño de Empaques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Pequeña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Diseño de Pagina Web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Pequeña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Promoción Comercial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Pasajes a Ferias Internacionales y Elaboración de Stand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Pequeña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8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8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Tipo de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Co-Financiamiento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Obtención de Certificaciones Internacionales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Diagnóstico previo y Certificación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Pequeña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6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Mediana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1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92747" y="1905949"/>
            <a:ext cx="105156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Objetivo </a:t>
            </a:r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4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s-ES" sz="4800" dirty="0">
                <a:solidFill>
                  <a:schemeClr val="bg1"/>
                </a:solidFill>
                <a:latin typeface="Monotype Corsiva" pitchFamily="66" charset="0"/>
              </a:rPr>
              <a:t>Detallar las problemáticas que enfrentan las PYMES en el día a día del mercado internacional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es-EC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7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S" sz="6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6000" b="1" i="1" dirty="0" smtClean="0">
                <a:solidFill>
                  <a:schemeClr val="bg1"/>
                </a:solidFill>
                <a:latin typeface="+mj-lt"/>
              </a:rPr>
            </a:br>
            <a:r>
              <a:rPr lang="es-ES" sz="6700" b="1" i="1" dirty="0" smtClean="0">
                <a:solidFill>
                  <a:schemeClr val="bg1"/>
                </a:solidFill>
                <a:latin typeface="+mj-lt"/>
              </a:rPr>
              <a:t>Identificación </a:t>
            </a:r>
            <a:r>
              <a:rPr lang="es-ES" sz="6700" b="1" i="1" dirty="0">
                <a:solidFill>
                  <a:schemeClr val="bg1"/>
                </a:solidFill>
                <a:latin typeface="+mj-lt"/>
              </a:rPr>
              <a:t>de circunstancias de riesgo que presentan los mercados internacionales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07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11000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+mn-lt"/>
              </a:rPr>
            </a:br>
            <a:r>
              <a:rPr lang="es-ES" dirty="0" smtClean="0">
                <a:solidFill>
                  <a:schemeClr val="bg1"/>
                </a:solidFill>
                <a:latin typeface="+mn-lt"/>
              </a:rPr>
              <a:t>Riesgos </a:t>
            </a:r>
            <a:r>
              <a:rPr lang="es-ES" dirty="0">
                <a:solidFill>
                  <a:schemeClr val="bg1"/>
                </a:solidFill>
                <a:latin typeface="+mn-lt"/>
              </a:rPr>
              <a:t>en la selección del transporte, la logística y distribución </a:t>
            </a:r>
            <a:r>
              <a:rPr lang="es-EC" dirty="0">
                <a:latin typeface="+mn-lt"/>
              </a:rPr>
              <a:t/>
            </a:r>
            <a:br>
              <a:rPr lang="es-EC" dirty="0">
                <a:latin typeface="+mn-lt"/>
              </a:rPr>
            </a:br>
            <a:endParaRPr lang="es-EC" dirty="0">
              <a:latin typeface="+mn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38200" y="1778733"/>
            <a:ext cx="2502877" cy="1128590"/>
          </a:xfrm>
        </p:spPr>
        <p:txBody>
          <a:bodyPr/>
          <a:lstStyle/>
          <a:p>
            <a:r>
              <a:rPr lang="es-EC" u="sng" dirty="0" smtClean="0">
                <a:solidFill>
                  <a:schemeClr val="bg1"/>
                </a:solidFill>
              </a:rPr>
              <a:t>Transporte internacional</a:t>
            </a:r>
            <a:endParaRPr lang="es-EC" u="sng" dirty="0">
              <a:solidFill>
                <a:schemeClr val="bg1"/>
              </a:solidFill>
            </a:endParaRPr>
          </a:p>
        </p:txBody>
      </p:sp>
      <p:sp>
        <p:nvSpPr>
          <p:cNvPr id="8" name="6 Marcador de contenido"/>
          <p:cNvSpPr txBox="1">
            <a:spLocks/>
          </p:cNvSpPr>
          <p:nvPr/>
        </p:nvSpPr>
        <p:spPr>
          <a:xfrm>
            <a:off x="3546231" y="1834173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>
                <a:solidFill>
                  <a:schemeClr val="bg1"/>
                </a:solidFill>
              </a:rPr>
              <a:t>F</a:t>
            </a:r>
            <a:r>
              <a:rPr lang="es-EC" sz="1800" dirty="0" smtClean="0">
                <a:solidFill>
                  <a:schemeClr val="bg1"/>
                </a:solidFill>
              </a:rPr>
              <a:t>alta de asesoramiento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8551985" y="1839546"/>
            <a:ext cx="3546232" cy="11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Identificación del producto a ser exportado.</a:t>
            </a:r>
          </a:p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Selección correcta de envases primarios y secundarios. Se realizan pruebas  de aceptación con el consumidor fin.</a:t>
            </a:r>
          </a:p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Buen proceso de embalaje.</a:t>
            </a:r>
            <a:endParaRPr lang="es-EC" sz="1700" dirty="0">
              <a:solidFill>
                <a:schemeClr val="bg1"/>
              </a:solidFill>
            </a:endParaRPr>
          </a:p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Relación costo- peso, frecuencia de rutas, tiempo de entrega.</a:t>
            </a:r>
            <a:endParaRPr lang="es-EC" sz="1700" dirty="0">
              <a:solidFill>
                <a:schemeClr val="bg1"/>
              </a:solidFill>
            </a:endParaRPr>
          </a:p>
        </p:txBody>
      </p:sp>
      <p:sp>
        <p:nvSpPr>
          <p:cNvPr id="10" name="6 Marcador de contenido"/>
          <p:cNvSpPr txBox="1">
            <a:spLocks/>
          </p:cNvSpPr>
          <p:nvPr/>
        </p:nvSpPr>
        <p:spPr>
          <a:xfrm>
            <a:off x="5838092" y="1892788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 smtClean="0">
                <a:solidFill>
                  <a:schemeClr val="bg1"/>
                </a:solidFill>
              </a:rPr>
              <a:t>Medio que garantice seguridad, inocuidad y eficiencia en costos y tiempos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2" name="6 Marcador de contenido"/>
          <p:cNvSpPr txBox="1">
            <a:spLocks/>
          </p:cNvSpPr>
          <p:nvPr/>
        </p:nvSpPr>
        <p:spPr>
          <a:xfrm>
            <a:off x="990600" y="4557085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u="sng" dirty="0" smtClean="0">
                <a:solidFill>
                  <a:schemeClr val="bg1"/>
                </a:solidFill>
              </a:rPr>
              <a:t>Logística</a:t>
            </a:r>
            <a:endParaRPr lang="es-EC" u="sng" dirty="0">
              <a:solidFill>
                <a:schemeClr val="bg1"/>
              </a:solidFill>
            </a:endParaRPr>
          </a:p>
        </p:txBody>
      </p:sp>
      <p:sp>
        <p:nvSpPr>
          <p:cNvPr id="13" name="6 Marcador de contenido"/>
          <p:cNvSpPr txBox="1">
            <a:spLocks/>
          </p:cNvSpPr>
          <p:nvPr/>
        </p:nvSpPr>
        <p:spPr>
          <a:xfrm>
            <a:off x="3698631" y="4647694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 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14" name="6 Marcador de contenido"/>
          <p:cNvSpPr txBox="1">
            <a:spLocks/>
          </p:cNvSpPr>
          <p:nvPr/>
        </p:nvSpPr>
        <p:spPr>
          <a:xfrm>
            <a:off x="8551985" y="4564639"/>
            <a:ext cx="3546232" cy="11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Contratación de un operador logístico con un representante agregado a la empresa.</a:t>
            </a:r>
          </a:p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 Correcto embarque, consignación de etiquetas, disponibilidad de rutas.</a:t>
            </a:r>
          </a:p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Evaluación constante de los servicios logísticos.</a:t>
            </a:r>
          </a:p>
          <a:p>
            <a:endParaRPr lang="es-EC" sz="1800" dirty="0" smtClean="0">
              <a:solidFill>
                <a:schemeClr val="bg1"/>
              </a:solidFill>
            </a:endParaRPr>
          </a:p>
        </p:txBody>
      </p:sp>
      <p:sp>
        <p:nvSpPr>
          <p:cNvPr id="15" name="6 Marcador de contenido"/>
          <p:cNvSpPr txBox="1">
            <a:spLocks/>
          </p:cNvSpPr>
          <p:nvPr/>
        </p:nvSpPr>
        <p:spPr>
          <a:xfrm>
            <a:off x="5838092" y="4626602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 smtClean="0">
                <a:solidFill>
                  <a:schemeClr val="bg1"/>
                </a:solidFill>
              </a:rPr>
              <a:t>Tipo de servicio: etiquetado, almacenaje, embalaje y desaduanización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990600" y="4384431"/>
            <a:ext cx="11025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plazaolaexpedition.com/wp-content/uploads/2014/02/el-transporte-internacio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7"/>
          <a:stretch/>
        </p:blipFill>
        <p:spPr bwMode="auto">
          <a:xfrm>
            <a:off x="1277816" y="5211989"/>
            <a:ext cx="1811308" cy="1334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aduanasalie.com/wp-content/uploads/2014/02/transporte-multimod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6" y="2848708"/>
            <a:ext cx="1811308" cy="120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12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latin typeface="+mn-lt"/>
              </a:rPr>
              <a:t>Riesgos en la selección del transporte, la logística y distribución</a:t>
            </a:r>
            <a:endParaRPr lang="es-EC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6 Marcador de contenido"/>
          <p:cNvSpPr txBox="1">
            <a:spLocks/>
          </p:cNvSpPr>
          <p:nvPr/>
        </p:nvSpPr>
        <p:spPr>
          <a:xfrm>
            <a:off x="838200" y="2036639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u="sng" dirty="0" smtClean="0">
                <a:solidFill>
                  <a:schemeClr val="bg1"/>
                </a:solidFill>
              </a:rPr>
              <a:t>Distribución</a:t>
            </a:r>
            <a:endParaRPr lang="es-EC" u="sng" dirty="0">
              <a:solidFill>
                <a:schemeClr val="bg1"/>
              </a:solidFill>
            </a:endParaRPr>
          </a:p>
        </p:txBody>
      </p:sp>
      <p:sp>
        <p:nvSpPr>
          <p:cNvPr id="5" name="6 Marcador de contenido"/>
          <p:cNvSpPr txBox="1">
            <a:spLocks/>
          </p:cNvSpPr>
          <p:nvPr/>
        </p:nvSpPr>
        <p:spPr>
          <a:xfrm>
            <a:off x="3546231" y="1834173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7860322" y="2097452"/>
            <a:ext cx="3546232" cy="11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Las PYMES no se ven involucradas en el proceso de distribución del producto en el país de destino.</a:t>
            </a:r>
          </a:p>
          <a:p>
            <a:pPr algn="just"/>
            <a:r>
              <a:rPr lang="es-EC" sz="1700" dirty="0" smtClean="0">
                <a:solidFill>
                  <a:schemeClr val="bg1"/>
                </a:solidFill>
              </a:rPr>
              <a:t>Los clientes internacionales de las PYMES son mayoristas e importadores directos; que proveen a supermercados y minoristas.</a:t>
            </a:r>
          </a:p>
          <a:p>
            <a:pPr algn="just"/>
            <a:r>
              <a:rPr lang="es-ES" sz="1700" dirty="0">
                <a:solidFill>
                  <a:schemeClr val="bg1"/>
                </a:solidFill>
              </a:rPr>
              <a:t>Cobertura: El palmito ecuatoriano se comercializa en el mercado chileno, a través, del mayorista CENCOSUD S.A.</a:t>
            </a:r>
          </a:p>
          <a:p>
            <a:pPr algn="just"/>
            <a:r>
              <a:rPr lang="es-ES" sz="1700" dirty="0" smtClean="0">
                <a:solidFill>
                  <a:schemeClr val="bg1"/>
                </a:solidFill>
              </a:rPr>
              <a:t>Especialización: La </a:t>
            </a:r>
            <a:r>
              <a:rPr lang="es-ES" sz="1700" dirty="0">
                <a:solidFill>
                  <a:schemeClr val="bg1"/>
                </a:solidFill>
              </a:rPr>
              <a:t>quinua orgánica es comercializada en tiendas </a:t>
            </a:r>
            <a:r>
              <a:rPr lang="es-ES" sz="1700" dirty="0" smtClean="0">
                <a:solidFill>
                  <a:schemeClr val="bg1"/>
                </a:solidFill>
              </a:rPr>
              <a:t>naturistas. </a:t>
            </a:r>
            <a:endParaRPr lang="es-EC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1700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5474675" y="2131643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700" dirty="0" smtClean="0">
                <a:solidFill>
                  <a:schemeClr val="bg1"/>
                </a:solidFill>
              </a:rPr>
              <a:t>Cobertura, especialización y accesibilidad al producto</a:t>
            </a:r>
            <a:endParaRPr lang="es-EC" sz="1700" dirty="0">
              <a:solidFill>
                <a:schemeClr val="bg1"/>
              </a:solidFill>
            </a:endParaRPr>
          </a:p>
        </p:txBody>
      </p:sp>
      <p:pic>
        <p:nvPicPr>
          <p:cNvPr id="9" name="Imagen 34" descr="http://media3.picsearch.com/is?ulACv0_b7-PtsvIuNjKtBcnOPlJf_PdB_11qgWpGUJM&amp;height=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7" y="2080782"/>
            <a:ext cx="1665287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magen 35" descr="http://image.vanguardia.com.mx/sites/default/files/walmart_sin-afectacion-por-peso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22" y="3499273"/>
            <a:ext cx="1674242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155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-93785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latin typeface="+mn-lt"/>
              </a:rPr>
              <a:t>Riesgos relacionados al producto</a:t>
            </a:r>
            <a:endParaRPr lang="es-EC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26477" y="1180855"/>
          <a:ext cx="8071338" cy="492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abastus_imagenes2.s3.amazonaws.com/uploads/producto/foto/p171mo5m8111bsa9b117v4vj11n4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85" y="4547968"/>
            <a:ext cx="1694815" cy="1021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http://www.proceconsa.com/images/animac/00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84" y="2160758"/>
            <a:ext cx="1694815" cy="98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http://static.wixstatic.com/media/13bc1d_02b25794f2334fd5bed1f0440940b176.jpg/v1/fill/w_957,h_365,al_c,q_80,usm_0.66_1.00_0.01/13bc1d_02b25794f2334fd5bed1f0440940b17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84" y="3372241"/>
            <a:ext cx="1694815" cy="97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34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1823" y="140273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Riesgos en el pago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458009"/>
              </p:ext>
            </p:extLst>
          </p:nvPr>
        </p:nvGraphicFramePr>
        <p:xfrm>
          <a:off x="1185039" y="1349115"/>
          <a:ext cx="9769167" cy="493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1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Riesgos en el cambio de moneda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199" y="1825625"/>
            <a:ext cx="10779369" cy="4351338"/>
          </a:xfrm>
          <a:pattFill prst="pct50">
            <a:fgClr>
              <a:schemeClr val="tx1">
                <a:lumMod val="95000"/>
                <a:lumOff val="5000"/>
              </a:schemeClr>
            </a:fgClr>
            <a:bgClr>
              <a:srgbClr val="C00000"/>
            </a:bgClr>
          </a:pattFill>
        </p:spPr>
        <p:txBody>
          <a:bodyPr>
            <a:normAutofit/>
          </a:bodyPr>
          <a:lstStyle/>
          <a:p>
            <a:endParaRPr lang="es-EC" sz="3200" dirty="0"/>
          </a:p>
        </p:txBody>
      </p:sp>
      <p:sp>
        <p:nvSpPr>
          <p:cNvPr id="4" name="6 Marcador de contenido"/>
          <p:cNvSpPr txBox="1">
            <a:spLocks/>
          </p:cNvSpPr>
          <p:nvPr/>
        </p:nvSpPr>
        <p:spPr>
          <a:xfrm>
            <a:off x="838200" y="2341437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u="sng" dirty="0" smtClean="0">
                <a:solidFill>
                  <a:schemeClr val="bg1"/>
                </a:solidFill>
              </a:rPr>
              <a:t>Devaluación</a:t>
            </a:r>
            <a:endParaRPr lang="es-EC" u="sng" dirty="0">
              <a:solidFill>
                <a:schemeClr val="bg1"/>
              </a:solidFill>
            </a:endParaRPr>
          </a:p>
        </p:txBody>
      </p:sp>
      <p:sp>
        <p:nvSpPr>
          <p:cNvPr id="5" name="6 Marcador de contenido"/>
          <p:cNvSpPr txBox="1">
            <a:spLocks/>
          </p:cNvSpPr>
          <p:nvPr/>
        </p:nvSpPr>
        <p:spPr>
          <a:xfrm>
            <a:off x="3546231" y="2396877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 dirty="0" smtClean="0">
                <a:solidFill>
                  <a:schemeClr val="bg1"/>
                </a:solidFill>
              </a:rPr>
              <a:t>Encarecimiento de insumos y MP importadas por los exportadores para la producción</a:t>
            </a:r>
            <a:r>
              <a:rPr lang="es-ES" sz="1800" dirty="0" smtClean="0">
                <a:solidFill>
                  <a:schemeClr val="bg1"/>
                </a:solidFill>
              </a:rPr>
              <a:t>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9325708" y="2192215"/>
            <a:ext cx="2221523" cy="322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endParaRPr lang="es-ES" sz="1800" dirty="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1800" dirty="0" smtClean="0">
                <a:solidFill>
                  <a:schemeClr val="bg1"/>
                </a:solidFill>
              </a:rPr>
              <a:t>Sustitución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smtClean="0">
                <a:solidFill>
                  <a:schemeClr val="bg1"/>
                </a:solidFill>
              </a:rPr>
              <a:t>importaciones</a:t>
            </a:r>
            <a:endParaRPr lang="es-ES" sz="1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bg1"/>
                </a:solidFill>
              </a:rPr>
              <a:t>Implementación de proyectos de optimización de </a:t>
            </a:r>
            <a:r>
              <a:rPr lang="es-ES" sz="1800" dirty="0" smtClean="0">
                <a:solidFill>
                  <a:schemeClr val="bg1"/>
                </a:solidFill>
              </a:rPr>
              <a:t>recursos</a:t>
            </a:r>
            <a:endParaRPr lang="es-ES" sz="18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bg1"/>
                </a:solidFill>
              </a:rPr>
              <a:t>Desarrollo de proyectos de </a:t>
            </a:r>
            <a:r>
              <a:rPr lang="es-ES" sz="1800" dirty="0" smtClean="0">
                <a:solidFill>
                  <a:schemeClr val="bg1"/>
                </a:solidFill>
              </a:rPr>
              <a:t>ingreso a </a:t>
            </a:r>
            <a:r>
              <a:rPr lang="es-ES" sz="1800" dirty="0">
                <a:solidFill>
                  <a:schemeClr val="bg1"/>
                </a:solidFill>
              </a:rPr>
              <a:t>nuevos mercados internacionales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6295292" y="2440593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Precio fijo unitario de los productos exportados se encarece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8" name="6 Marcador de contenido"/>
          <p:cNvSpPr txBox="1">
            <a:spLocks/>
          </p:cNvSpPr>
          <p:nvPr/>
        </p:nvSpPr>
        <p:spPr>
          <a:xfrm>
            <a:off x="990599" y="4170226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u="sng" dirty="0" smtClean="0">
                <a:solidFill>
                  <a:schemeClr val="bg1"/>
                </a:solidFill>
              </a:rPr>
              <a:t>Revaluación</a:t>
            </a:r>
            <a:endParaRPr lang="es-EC" u="sng" dirty="0">
              <a:solidFill>
                <a:schemeClr val="bg1"/>
              </a:solidFill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3546231" y="4202220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Pérdida de la capacidad </a:t>
            </a:r>
            <a:r>
              <a:rPr lang="es-ES" sz="1800" dirty="0">
                <a:solidFill>
                  <a:schemeClr val="bg1"/>
                </a:solidFill>
              </a:rPr>
              <a:t>adquisitiva del cliente </a:t>
            </a:r>
            <a:r>
              <a:rPr lang="es-ES" sz="1800" dirty="0" smtClean="0">
                <a:solidFill>
                  <a:schemeClr val="bg1"/>
                </a:solidFill>
              </a:rPr>
              <a:t>internacional.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6 Marcador de contenido"/>
          <p:cNvSpPr txBox="1">
            <a:spLocks/>
          </p:cNvSpPr>
          <p:nvPr/>
        </p:nvSpPr>
        <p:spPr>
          <a:xfrm>
            <a:off x="6348046" y="4219302"/>
            <a:ext cx="2502877" cy="11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bg1"/>
                </a:solidFill>
              </a:rPr>
              <a:t>Pérdida de clientes internacionales</a:t>
            </a:r>
            <a:endParaRPr lang="es-EC" sz="1800" dirty="0">
              <a:solidFill>
                <a:schemeClr val="bg1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219200" y="3884191"/>
            <a:ext cx="7578969" cy="11723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5 Abrir llave"/>
          <p:cNvSpPr/>
          <p:nvPr/>
        </p:nvSpPr>
        <p:spPr>
          <a:xfrm>
            <a:off x="9134032" y="2341437"/>
            <a:ext cx="45719" cy="3108955"/>
          </a:xfrm>
          <a:prstGeom prst="leftBrac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3546231" y="1845103"/>
            <a:ext cx="92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chemeClr val="bg1"/>
                </a:solidFill>
              </a:rPr>
              <a:t>Detalle:</a:t>
            </a:r>
            <a:endParaRPr lang="es-EC" b="1" i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00447" y="1861406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chemeClr val="bg1"/>
                </a:solidFill>
              </a:rPr>
              <a:t>Impacto:</a:t>
            </a:r>
            <a:endParaRPr lang="es-EC" b="1" i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402292" y="1889432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chemeClr val="bg1"/>
                </a:solidFill>
              </a:rPr>
              <a:t>Plan de acción:</a:t>
            </a:r>
            <a:endParaRPr lang="es-EC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Riesgos de carácter legal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9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8048" y="-193184"/>
            <a:ext cx="105156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Objetivos del </a:t>
            </a:r>
            <a:r>
              <a:rPr lang="es-EC" dirty="0">
                <a:solidFill>
                  <a:schemeClr val="bg1"/>
                </a:solidFill>
                <a:latin typeface="Monotype Corsiva" panose="03010101010201010101" pitchFamily="66" charset="0"/>
              </a:rPr>
              <a:t>Estudio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94293" y="1001475"/>
            <a:ext cx="110629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>
                <a:solidFill>
                  <a:schemeClr val="bg1"/>
                </a:solidFill>
              </a:rPr>
              <a:t>Objetivo </a:t>
            </a:r>
            <a:r>
              <a:rPr lang="es-EC" sz="2400" b="1" u="sng" dirty="0">
                <a:solidFill>
                  <a:schemeClr val="bg1"/>
                </a:solidFill>
              </a:rPr>
              <a:t>General</a:t>
            </a:r>
            <a:endParaRPr lang="es-EC" sz="3200" b="1" dirty="0">
              <a:solidFill>
                <a:schemeClr val="bg1"/>
              </a:solidFill>
            </a:endParaRPr>
          </a:p>
          <a:p>
            <a:r>
              <a:rPr lang="es-EC" sz="2400" dirty="0">
                <a:solidFill>
                  <a:schemeClr val="bg1"/>
                </a:solidFill>
              </a:rPr>
              <a:t>Desarrollar un estudio descriptivo y analítico de las estrategias de internacionalización de la producción de las PYMES del sector de alimentos procesados en la provincia de Pichincha</a:t>
            </a:r>
          </a:p>
          <a:p>
            <a:r>
              <a:rPr lang="es-EC" sz="2400" b="1" u="sng" dirty="0" smtClean="0">
                <a:solidFill>
                  <a:schemeClr val="bg1"/>
                </a:solidFill>
              </a:rPr>
              <a:t>Objetivos </a:t>
            </a:r>
            <a:r>
              <a:rPr lang="es-EC" sz="2400" b="1" u="sng" dirty="0">
                <a:solidFill>
                  <a:schemeClr val="bg1"/>
                </a:solidFill>
              </a:rPr>
              <a:t>Específicos</a:t>
            </a:r>
            <a:endParaRPr lang="es-EC" sz="3200" b="1" dirty="0">
              <a:solidFill>
                <a:schemeClr val="bg1"/>
              </a:solidFill>
            </a:endParaRPr>
          </a:p>
          <a:p>
            <a:pPr lvl="0"/>
            <a:r>
              <a:rPr lang="es-EC" sz="2400" dirty="0" smtClean="0">
                <a:solidFill>
                  <a:schemeClr val="bg1"/>
                </a:solidFill>
                <a:hlinkClick r:id="rId2" action="ppaction://hlinksldjump"/>
              </a:rPr>
              <a:t>1. Categorizar </a:t>
            </a:r>
            <a:r>
              <a:rPr lang="es-EC" sz="2400" dirty="0">
                <a:solidFill>
                  <a:schemeClr val="bg1"/>
                </a:solidFill>
                <a:hlinkClick r:id="rId2" action="ppaction://hlinksldjump"/>
              </a:rPr>
              <a:t>las pequeñas y medianas empresas exportadoras de alimentos procesados, registradas en la Provincia de Pichincha. </a:t>
            </a:r>
            <a:endParaRPr lang="es-EC" sz="2400" dirty="0">
              <a:solidFill>
                <a:schemeClr val="bg1"/>
              </a:solidFill>
            </a:endParaRPr>
          </a:p>
          <a:p>
            <a:pPr lvl="0"/>
            <a:r>
              <a:rPr lang="es-EC" sz="2400" dirty="0" smtClean="0">
                <a:solidFill>
                  <a:schemeClr val="bg1"/>
                </a:solidFill>
                <a:hlinkClick r:id="rId3" action="ppaction://hlinksldjump"/>
              </a:rPr>
              <a:t>2</a:t>
            </a:r>
            <a:r>
              <a:rPr lang="es-EC" sz="2400" dirty="0" smtClean="0">
                <a:solidFill>
                  <a:schemeClr val="bg1"/>
                </a:solidFill>
                <a:hlinkClick r:id="rId3" action="ppaction://hlinksldjump"/>
              </a:rPr>
              <a:t>. Determinar la participación de las PYMES en la exportación de la provincia de Pichincha.</a:t>
            </a:r>
            <a:endParaRPr lang="es-EC" sz="2400" dirty="0" smtClean="0">
              <a:solidFill>
                <a:schemeClr val="bg1"/>
              </a:solidFill>
            </a:endParaRPr>
          </a:p>
          <a:p>
            <a:pPr lvl="0"/>
            <a:r>
              <a:rPr lang="es-ES" sz="2400" dirty="0" smtClean="0">
                <a:solidFill>
                  <a:schemeClr val="bg1"/>
                </a:solidFill>
                <a:hlinkClick r:id="rId4" action="ppaction://hlinksldjump"/>
              </a:rPr>
              <a:t>3</a:t>
            </a:r>
            <a:r>
              <a:rPr lang="es-ES" sz="2400" dirty="0" smtClean="0">
                <a:solidFill>
                  <a:schemeClr val="bg1"/>
                </a:solidFill>
                <a:hlinkClick r:id="rId4" action="ppaction://hlinksldjump"/>
              </a:rPr>
              <a:t>. Definir Factores Críticos </a:t>
            </a:r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de </a:t>
            </a:r>
            <a:r>
              <a:rPr lang="es-ES" sz="2400" dirty="0" smtClean="0">
                <a:solidFill>
                  <a:schemeClr val="bg1"/>
                </a:solidFill>
                <a:hlinkClick r:id="rId4" action="ppaction://hlinksldjump"/>
              </a:rPr>
              <a:t>Éxito </a:t>
            </a:r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vinculados a la actividad estratégica de las PYMES</a:t>
            </a:r>
            <a:endParaRPr lang="es-EC" sz="2400" dirty="0">
              <a:solidFill>
                <a:schemeClr val="bg1"/>
              </a:solidFill>
            </a:endParaRPr>
          </a:p>
          <a:p>
            <a:pPr lvl="0"/>
            <a:r>
              <a:rPr lang="es-EC" sz="2400" dirty="0" smtClean="0">
                <a:solidFill>
                  <a:schemeClr val="bg1"/>
                </a:solidFill>
                <a:hlinkClick r:id="rId5" action="ppaction://hlinksldjump"/>
              </a:rPr>
              <a:t>4</a:t>
            </a:r>
            <a:r>
              <a:rPr lang="es-EC" sz="2400" dirty="0" smtClean="0">
                <a:solidFill>
                  <a:schemeClr val="bg1"/>
                </a:solidFill>
                <a:hlinkClick r:id="rId5" action="ppaction://hlinksldjump"/>
              </a:rPr>
              <a:t>. Detallar </a:t>
            </a:r>
            <a:r>
              <a:rPr lang="es-EC" sz="2400" dirty="0">
                <a:solidFill>
                  <a:schemeClr val="bg1"/>
                </a:solidFill>
                <a:hlinkClick r:id="rId5" action="ppaction://hlinksldjump"/>
              </a:rPr>
              <a:t>las problemáticas que enfrentan las PYMES en el día a día del mercado internacional</a:t>
            </a:r>
            <a:endParaRPr lang="es-EC" sz="2400" dirty="0">
              <a:solidFill>
                <a:schemeClr val="bg1"/>
              </a:solidFill>
            </a:endParaRPr>
          </a:p>
          <a:p>
            <a:pPr lvl="0"/>
            <a:r>
              <a:rPr lang="es-ES" sz="2400" dirty="0" smtClean="0">
                <a:solidFill>
                  <a:schemeClr val="bg1"/>
                </a:solidFill>
                <a:hlinkClick r:id="rId6" action="ppaction://hlinksldjump"/>
              </a:rPr>
              <a:t>5</a:t>
            </a:r>
            <a:r>
              <a:rPr lang="es-ES" sz="2400" dirty="0" smtClean="0">
                <a:solidFill>
                  <a:schemeClr val="bg1"/>
                </a:solidFill>
                <a:hlinkClick r:id="rId6" action="ppaction://hlinksldjump"/>
              </a:rPr>
              <a:t>. Establecer </a:t>
            </a:r>
            <a:r>
              <a:rPr lang="es-ES" sz="2400" dirty="0">
                <a:solidFill>
                  <a:schemeClr val="bg1"/>
                </a:solidFill>
                <a:hlinkClick r:id="rId6" action="ppaction://hlinksldjump"/>
              </a:rPr>
              <a:t>los modelos de internacionalización adoptados por las empresas exportadoras de alimentos procesados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s-ES" sz="6000" b="1" i="1" dirty="0">
                <a:solidFill>
                  <a:schemeClr val="bg1"/>
                </a:solidFill>
                <a:latin typeface="+mj-lt"/>
              </a:rPr>
              <a:t>Identificación de </a:t>
            </a:r>
            <a:r>
              <a:rPr lang="es-ES" sz="6000" b="1" i="1" dirty="0" smtClean="0">
                <a:solidFill>
                  <a:schemeClr val="bg1"/>
                </a:solidFill>
                <a:latin typeface="+mj-lt"/>
              </a:rPr>
              <a:t>amenazas y debilidades de las PYMES en </a:t>
            </a:r>
            <a:r>
              <a:rPr lang="es-ES" sz="6000" b="1" i="1" dirty="0">
                <a:solidFill>
                  <a:schemeClr val="bg1"/>
                </a:solidFill>
                <a:latin typeface="+mj-lt"/>
              </a:rPr>
              <a:t>mercados </a:t>
            </a:r>
            <a:r>
              <a:rPr lang="es-ES" sz="6000" b="1" i="1" dirty="0" smtClean="0">
                <a:solidFill>
                  <a:schemeClr val="bg1"/>
                </a:solidFill>
                <a:latin typeface="+mj-lt"/>
              </a:rPr>
              <a:t>internacionales</a:t>
            </a:r>
            <a:endParaRPr lang="es-EC" sz="6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50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Competencia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839788" y="1446703"/>
            <a:ext cx="5157787" cy="823912"/>
          </a:xfrm>
        </p:spPr>
        <p:txBody>
          <a:bodyPr/>
          <a:lstStyle/>
          <a:p>
            <a:r>
              <a:rPr lang="es-EC" i="1" u="sng" dirty="0" smtClean="0">
                <a:solidFill>
                  <a:schemeClr val="bg1"/>
                </a:solidFill>
              </a:rPr>
              <a:t>Variables a considerar:</a:t>
            </a:r>
            <a:endParaRPr lang="es-EC" i="1" u="sng" dirty="0">
              <a:solidFill>
                <a:schemeClr val="bg1"/>
              </a:solidFill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1446703"/>
            <a:ext cx="5183188" cy="823912"/>
          </a:xfrm>
        </p:spPr>
        <p:txBody>
          <a:bodyPr/>
          <a:lstStyle/>
          <a:p>
            <a:r>
              <a:rPr lang="es-EC" i="1" u="sng" dirty="0" smtClean="0">
                <a:solidFill>
                  <a:schemeClr val="bg1"/>
                </a:solidFill>
              </a:rPr>
              <a:t>Caso exportación de piñas en conserva</a:t>
            </a:r>
            <a:endParaRPr lang="es-EC" i="1" u="sng" dirty="0">
              <a:solidFill>
                <a:schemeClr val="bg1"/>
              </a:solidFill>
            </a:endParaRPr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5462" y="2651944"/>
          <a:ext cx="4859215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5943599" y="4388730"/>
            <a:ext cx="5861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chemeClr val="bg1"/>
                </a:solidFill>
              </a:rPr>
              <a:t>M</a:t>
            </a:r>
            <a:r>
              <a:rPr lang="es-EC" sz="1600" dirty="0" smtClean="0">
                <a:solidFill>
                  <a:schemeClr val="bg1"/>
                </a:solidFill>
              </a:rPr>
              <a:t>ontos </a:t>
            </a:r>
            <a:r>
              <a:rPr lang="es-EC" sz="1600" dirty="0">
                <a:solidFill>
                  <a:schemeClr val="bg1"/>
                </a:solidFill>
              </a:rPr>
              <a:t>de exportación en toneladas </a:t>
            </a:r>
            <a:r>
              <a:rPr lang="es-EC" sz="1600" dirty="0" smtClean="0">
                <a:solidFill>
                  <a:schemeClr val="bg1"/>
                </a:solidFill>
              </a:rPr>
              <a:t>diez </a:t>
            </a:r>
            <a:r>
              <a:rPr lang="es-EC" sz="1600" dirty="0">
                <a:solidFill>
                  <a:schemeClr val="bg1"/>
                </a:solidFill>
              </a:rPr>
              <a:t>veces mayores que las ofertadas por </a:t>
            </a:r>
            <a:r>
              <a:rPr lang="es-EC" sz="1600" dirty="0" smtClean="0">
                <a:solidFill>
                  <a:schemeClr val="bg1"/>
                </a:solidFill>
              </a:rPr>
              <a:t>Ecuador.</a:t>
            </a:r>
            <a:endParaRPr lang="es-EC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Menor precio del producto por producción </a:t>
            </a:r>
            <a:r>
              <a:rPr lang="es-EC" sz="1600" dirty="0">
                <a:solidFill>
                  <a:schemeClr val="bg1"/>
                </a:solidFill>
              </a:rPr>
              <a:t>a escala y soberanía </a:t>
            </a:r>
            <a:r>
              <a:rPr lang="es-EC" sz="1600" dirty="0" smtClean="0">
                <a:solidFill>
                  <a:schemeClr val="bg1"/>
                </a:solidFill>
              </a:rPr>
              <a:t>monetaria.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Desventaja </a:t>
            </a:r>
            <a:r>
              <a:rPr lang="es-EC" sz="1600" dirty="0">
                <a:solidFill>
                  <a:schemeClr val="bg1"/>
                </a:solidFill>
              </a:rPr>
              <a:t>relación costo/número de </a:t>
            </a:r>
            <a:r>
              <a:rPr lang="es-EC" sz="1600" dirty="0" smtClean="0">
                <a:solidFill>
                  <a:schemeClr val="bg1"/>
                </a:solidFill>
              </a:rPr>
              <a:t>unidades.</a:t>
            </a:r>
            <a:endParaRPr lang="es-EC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6225452" y="2743112"/>
          <a:ext cx="5579686" cy="1500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4069"/>
                <a:gridCol w="933956"/>
                <a:gridCol w="643840"/>
                <a:gridCol w="913955"/>
                <a:gridCol w="913955"/>
                <a:gridCol w="1009911"/>
              </a:tblGrid>
              <a:tr h="75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PRODUCTO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PAÍS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U/CAJA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CONTENIDO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(gr)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PRECIO POR CAJA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(USD)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EXPORTACIÓN (TM)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Piñas conservadas o preparadas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Ecuador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48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4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Tailandia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822458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s-ES" sz="1600" dirty="0" smtClean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98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Contracción de la demanda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pattFill prst="smConfetti">
            <a:fgClr>
              <a:schemeClr val="tx1">
                <a:lumMod val="95000"/>
                <a:lumOff val="5000"/>
              </a:schemeClr>
            </a:fgClr>
            <a:bgClr>
              <a:schemeClr val="accent6">
                <a:lumMod val="50000"/>
              </a:schemeClr>
            </a:bgClr>
          </a:patt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</a:rPr>
              <a:t>Frente a la perspectiva macroeconómica que está caracterizando al año 2016, en relación al desplome de los precios del petróleo y la apreciación del dólar; muchas economías, principalmente aquellas dependientes de la venta del petróleo, pronostican una recesión.</a:t>
            </a:r>
          </a:p>
          <a:p>
            <a:pPr marL="0" indent="0" algn="just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</a:rPr>
              <a:t>Casos como el Venezolano, cuyos ingresos están respaldados un 80% en sus exportaciones de petróleo, generaron una contracción en su demanda de productos.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bg1"/>
                </a:solidFill>
              </a:rPr>
              <a:t>SIPIA S.A., que el 30% de sus exportaciones estaban destinadas al mercado venezolano, con la  exportación de palmito en conserva; presentó una reducción del 25% de sus ventas en esta línea de producto.</a:t>
            </a:r>
          </a:p>
          <a:p>
            <a:pPr marL="457200" lvl="1" indent="0" algn="just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bg1"/>
                </a:solidFill>
              </a:rPr>
              <a:t>Políticas de austeridad.</a:t>
            </a:r>
          </a:p>
          <a:p>
            <a:pPr marL="457200" lvl="1" indent="0" algn="just">
              <a:buNone/>
            </a:pP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85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Debilidades de las PYMES ecuatorianas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s-ES" sz="6000" b="1" i="1" dirty="0" smtClean="0">
                <a:solidFill>
                  <a:schemeClr val="bg1"/>
                </a:solidFill>
                <a:latin typeface="+mj-lt"/>
              </a:rPr>
              <a:t>Oportunidades para las PYMES en mercados internacionales </a:t>
            </a:r>
            <a:endParaRPr lang="es-EC" sz="6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66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Capacidad instalada de producción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0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Ventajas arancelarias derivadas de Acuerdos Comerciales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5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Ventaja Comparativa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9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92747" y="1905949"/>
            <a:ext cx="105156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Objetivo </a:t>
            </a:r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5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s-ES" sz="4800" dirty="0">
                <a:solidFill>
                  <a:schemeClr val="bg1"/>
                </a:solidFill>
                <a:latin typeface="Monotype Corsiva" pitchFamily="66" charset="0"/>
              </a:rPr>
              <a:t>Establecer los modelos de internacionalización adoptados por las empresas exportadoras de alimentos procesados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es-EC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22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259" y="-1789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+mn-lt"/>
              </a:rPr>
              <a:t>Modelos de internacionalización de las PYMES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9619509"/>
              </p:ext>
            </p:extLst>
          </p:nvPr>
        </p:nvGraphicFramePr>
        <p:xfrm>
          <a:off x="2011596" y="787263"/>
          <a:ext cx="7620833" cy="2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4628566"/>
              </p:ext>
            </p:extLst>
          </p:nvPr>
        </p:nvGraphicFramePr>
        <p:xfrm>
          <a:off x="1454045" y="1026964"/>
          <a:ext cx="8735934" cy="583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683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92747" y="1905949"/>
            <a:ext cx="105156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Objetivo 1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b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Categorizar las pequeñas y medianas empresas exportadoras de alimentos procesados, registradas en la Provincia de Pichincha. </a:t>
            </a:r>
            <a:endParaRPr lang="es-EC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082688" y="2293761"/>
            <a:ext cx="10515600" cy="194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6600" u="sng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Estrategias Identificadas en las PYMES del Sector</a:t>
            </a:r>
            <a:endParaRPr lang="es-EC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9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-189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dirty="0">
                <a:solidFill>
                  <a:schemeClr val="bg1"/>
                </a:solidFill>
              </a:rPr>
              <a:t>Estrategias Identificadas en las PYMES del s</a:t>
            </a:r>
            <a:r>
              <a:rPr lang="es-EC" sz="3600" dirty="0" smtClean="0">
                <a:solidFill>
                  <a:schemeClr val="bg1"/>
                </a:solidFill>
              </a:rPr>
              <a:t>ector</a:t>
            </a:r>
            <a:endParaRPr lang="es-EC" sz="3600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07357"/>
              </p:ext>
            </p:extLst>
          </p:nvPr>
        </p:nvGraphicFramePr>
        <p:xfrm>
          <a:off x="509666" y="1004340"/>
          <a:ext cx="11212642" cy="542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856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-2045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dirty="0">
                <a:solidFill>
                  <a:schemeClr val="bg1"/>
                </a:solidFill>
              </a:rPr>
              <a:t>Estrategias Identificadas en las PYMES del sector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823" y="839449"/>
            <a:ext cx="11083977" cy="5337514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4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79167"/>
              </p:ext>
            </p:extLst>
          </p:nvPr>
        </p:nvGraphicFramePr>
        <p:xfrm>
          <a:off x="269823" y="839449"/>
          <a:ext cx="11677338" cy="56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138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4395514" y="4482021"/>
            <a:ext cx="10515600" cy="10318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Conclusiones</a:t>
            </a:r>
            <a:endParaRPr lang="es-EC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45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-249471"/>
            <a:ext cx="105156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Conclusiones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0769511"/>
              </p:ext>
            </p:extLst>
          </p:nvPr>
        </p:nvGraphicFramePr>
        <p:xfrm>
          <a:off x="254833" y="944380"/>
          <a:ext cx="11617377" cy="56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295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-249471"/>
            <a:ext cx="105156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Conclusiones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149094"/>
              </p:ext>
            </p:extLst>
          </p:nvPr>
        </p:nvGraphicFramePr>
        <p:xfrm>
          <a:off x="254833" y="944380"/>
          <a:ext cx="11617377" cy="56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460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3735946" y="4541981"/>
            <a:ext cx="10515600" cy="10318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Recomendaciones</a:t>
            </a:r>
            <a:endParaRPr lang="es-EC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78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-249471"/>
            <a:ext cx="105156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Recomendaciones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4779575"/>
              </p:ext>
            </p:extLst>
          </p:nvPr>
        </p:nvGraphicFramePr>
        <p:xfrm>
          <a:off x="254833" y="944380"/>
          <a:ext cx="11617377" cy="56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020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-249471"/>
            <a:ext cx="105156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Recomendaciones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4318231"/>
              </p:ext>
            </p:extLst>
          </p:nvPr>
        </p:nvGraphicFramePr>
        <p:xfrm>
          <a:off x="254833" y="944380"/>
          <a:ext cx="11617377" cy="56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771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082688" y="2750809"/>
            <a:ext cx="10515600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6600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Muchas gracias!</a:t>
            </a:r>
            <a:endParaRPr lang="es-EC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1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4398" y="437882"/>
            <a:ext cx="1056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u="sng" dirty="0" smtClean="0">
                <a:solidFill>
                  <a:schemeClr val="bg1"/>
                </a:solidFill>
              </a:rPr>
              <a:t>Objetivo 1</a:t>
            </a:r>
            <a:r>
              <a:rPr lang="es-EC" sz="2000" dirty="0" smtClean="0">
                <a:solidFill>
                  <a:schemeClr val="bg1"/>
                </a:solidFill>
              </a:rPr>
              <a:t>. Categorizar las pequeñas y medianas empresas exportadoras de alimentos procesados, registradas en la Provincia de Pichincha. </a:t>
            </a:r>
            <a:endParaRPr lang="es-EC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43457"/>
              </p:ext>
            </p:extLst>
          </p:nvPr>
        </p:nvGraphicFramePr>
        <p:xfrm>
          <a:off x="6645498" y="1823217"/>
          <a:ext cx="5422007" cy="237331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13629"/>
                <a:gridCol w="1092944"/>
                <a:gridCol w="1071248"/>
                <a:gridCol w="1024466"/>
                <a:gridCol w="1019720"/>
              </a:tblGrid>
              <a:tr h="758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CONJUNTO A Estrato I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Microempresa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CONJUNTO B Estrato II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Pequeña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CONJUNTO C Estrato III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Mediana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CONJUNTO D Estrato IV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34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Personal Ocupado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 – 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10 – 49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50 – 99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100 – 199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</a:tr>
              <a:tr h="64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Valor Bruto de las Ventas Anuales (US$)*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≤ 100.000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100.001 – 1.000.000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1.000.001 – 2.000.000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2.000.001 – 5.000.000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/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2244559"/>
              </p:ext>
            </p:extLst>
          </p:nvPr>
        </p:nvGraphicFramePr>
        <p:xfrm>
          <a:off x="100169" y="1635616"/>
          <a:ext cx="6841543" cy="428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469745" y="4700788"/>
            <a:ext cx="414699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Disposición </a:t>
            </a:r>
            <a:r>
              <a:rPr lang="es-EC" dirty="0">
                <a:solidFill>
                  <a:schemeClr val="bg1"/>
                </a:solidFill>
              </a:rPr>
              <a:t>Técnica para la Transmisión de Datos de las Estadísticas de MIPYME de los Países de la Comunidad </a:t>
            </a:r>
            <a:r>
              <a:rPr lang="es-EC" dirty="0" smtClean="0">
                <a:solidFill>
                  <a:schemeClr val="bg1"/>
                </a:solidFill>
              </a:rPr>
              <a:t>Andina</a:t>
            </a:r>
          </a:p>
          <a:p>
            <a:pPr algn="ctr"/>
            <a:r>
              <a:rPr lang="es-EC" dirty="0"/>
              <a:t>Resolución Nº1260 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 rot="10800000">
            <a:off x="9350062" y="4198513"/>
            <a:ext cx="425003" cy="41212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5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8488" y="193183"/>
            <a:ext cx="1056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u="sng" dirty="0" smtClean="0">
                <a:solidFill>
                  <a:schemeClr val="bg1"/>
                </a:solidFill>
              </a:rPr>
              <a:t>Objetivo 1</a:t>
            </a:r>
            <a:r>
              <a:rPr lang="es-EC" sz="2000" dirty="0" smtClean="0">
                <a:solidFill>
                  <a:schemeClr val="bg1"/>
                </a:solidFill>
              </a:rPr>
              <a:t>. Categorizar las pequeñas y medianas empresas exportadoras de alimentos procesados, registradas en la Provincia de Pichincha. </a:t>
            </a:r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237"/>
          <a:stretch/>
        </p:blipFill>
        <p:spPr>
          <a:xfrm>
            <a:off x="2507058" y="1481204"/>
            <a:ext cx="7143536" cy="423701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60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92747" y="2229114"/>
            <a:ext cx="10515600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Objetivo </a:t>
            </a:r>
            <a:r>
              <a:rPr lang="es-EC" sz="4800" u="sng" dirty="0" smtClean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s-EC" sz="48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s-ES" sz="4800" dirty="0">
                <a:solidFill>
                  <a:schemeClr val="bg1"/>
                </a:solidFill>
                <a:latin typeface="Monotype Corsiva" pitchFamily="66" charset="0"/>
              </a:rPr>
              <a:t>Determinar la participación de las PYMES en la exportación de la provincia de Pichincha</a:t>
            </a:r>
            <a:r>
              <a:rPr lang="es-EC" sz="4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es-EC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190" y="5191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sz="2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C" sz="2400" u="sng" dirty="0" smtClean="0">
                <a:solidFill>
                  <a:schemeClr val="bg1"/>
                </a:solidFill>
                <a:latin typeface="+mn-lt"/>
              </a:rPr>
            </a:br>
            <a:r>
              <a:rPr lang="es-EC" sz="2400" dirty="0" smtClean="0">
                <a:solidFill>
                  <a:schemeClr val="bg1"/>
                </a:solidFill>
                <a:latin typeface="+mn-lt"/>
              </a:rPr>
              <a:t>Participación </a:t>
            </a:r>
            <a:r>
              <a:rPr lang="es-EC" sz="2400" dirty="0">
                <a:solidFill>
                  <a:schemeClr val="bg1"/>
                </a:solidFill>
                <a:latin typeface="+mn-lt"/>
              </a:rPr>
              <a:t>de las exportaciones de las Pequeñas y Medianas </a:t>
            </a:r>
            <a:r>
              <a:rPr lang="es-EC" sz="2400" dirty="0" smtClean="0">
                <a:solidFill>
                  <a:schemeClr val="bg1"/>
                </a:solidFill>
                <a:latin typeface="+mn-lt"/>
              </a:rPr>
              <a:t>Empresas, </a:t>
            </a:r>
            <a:r>
              <a:rPr lang="es-EC" sz="2400" dirty="0">
                <a:solidFill>
                  <a:schemeClr val="bg1"/>
                </a:solidFill>
                <a:latin typeface="+mn-lt"/>
              </a:rPr>
              <a:t>del sector de Alimentos Procesados en la provincia de Pichincha.</a:t>
            </a:r>
            <a:r>
              <a:rPr lang="es-EC" sz="2400" dirty="0">
                <a:latin typeface="+mn-lt"/>
              </a:rPr>
              <a:t/>
            </a:r>
            <a:br>
              <a:rPr lang="es-EC" sz="2400" dirty="0">
                <a:latin typeface="+mn-lt"/>
              </a:rPr>
            </a:br>
            <a:endParaRPr lang="es-EC" sz="2400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976432"/>
              </p:ext>
            </p:extLst>
          </p:nvPr>
        </p:nvGraphicFramePr>
        <p:xfrm>
          <a:off x="434715" y="1377480"/>
          <a:ext cx="6715593" cy="458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985436680"/>
              </p:ext>
            </p:extLst>
          </p:nvPr>
        </p:nvGraphicFramePr>
        <p:xfrm>
          <a:off x="7491046" y="1377480"/>
          <a:ext cx="4196862" cy="237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03077844"/>
              </p:ext>
            </p:extLst>
          </p:nvPr>
        </p:nvGraphicFramePr>
        <p:xfrm>
          <a:off x="7491046" y="3892935"/>
          <a:ext cx="4205622" cy="237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8639907" y="3495654"/>
            <a:ext cx="949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>
                <a:solidFill>
                  <a:schemeClr val="bg1"/>
                </a:solidFill>
              </a:rPr>
              <a:t>30%</a:t>
            </a:r>
            <a:endParaRPr lang="es-EC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923" y="154110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1"/>
                </a:solidFill>
                <a:latin typeface="+mn-lt"/>
              </a:rPr>
              <a:t>PYMES exportadoras de alimentos procesados - Ley de Pareto</a:t>
            </a:r>
            <a:endParaRPr lang="es-EC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14753" y="1415317"/>
          <a:ext cx="10755923" cy="458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852246" y="1691026"/>
            <a:ext cx="193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u="sng" dirty="0" smtClean="0">
                <a:solidFill>
                  <a:schemeClr val="bg1"/>
                </a:solidFill>
              </a:rPr>
              <a:t>MCCH: 17 000 </a:t>
            </a:r>
            <a:r>
              <a:rPr lang="es-EC" i="1" u="sng" dirty="0" err="1" smtClean="0">
                <a:solidFill>
                  <a:schemeClr val="bg1"/>
                </a:solidFill>
              </a:rPr>
              <a:t>tm</a:t>
            </a:r>
            <a:endParaRPr lang="es-EC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</TotalTime>
  <Words>2964</Words>
  <Application>Microsoft Office PowerPoint</Application>
  <PresentationFormat>Panorámica</PresentationFormat>
  <Paragraphs>435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Castellar</vt:lpstr>
      <vt:lpstr>Courier New</vt:lpstr>
      <vt:lpstr>Lucida Handwriting</vt:lpstr>
      <vt:lpstr>Monotype Corsiva</vt:lpstr>
      <vt:lpstr>Times New Roman</vt:lpstr>
      <vt:lpstr>Wingdings</vt:lpstr>
      <vt:lpstr>Office Theme</vt:lpstr>
      <vt:lpstr>TEMA: “Estudio Descriptivo de las Estrategias de Internacionalización de la producción aplicadas  por las  Pequeñas y Medianas Empresas  exportadoras  de Alimentos Procesados de la provincia de Pichincha”</vt:lpstr>
      <vt:lpstr>Justificación del Estudio</vt:lpstr>
      <vt:lpstr>Objetivos del Estudio</vt:lpstr>
      <vt:lpstr>Objetivo 1.  Categorizar las pequeñas y medianas empresas exportadoras de alimentos procesados, registradas en la Provincia de Pichincha. </vt:lpstr>
      <vt:lpstr>Presentación de PowerPoint</vt:lpstr>
      <vt:lpstr>Presentación de PowerPoint</vt:lpstr>
      <vt:lpstr>Objetivo 2.  Determinar la participación de las PYMES en la exportación de la provincia de Pichincha. </vt:lpstr>
      <vt:lpstr> Participación de las exportaciones de las Pequeñas y Medianas Empresas, del sector de Alimentos Procesados en la provincia de Pichincha. </vt:lpstr>
      <vt:lpstr>PYMES exportadoras de alimentos procesados - Ley de Pareto</vt:lpstr>
      <vt:lpstr>Objetivo 3.  Definir Factores Críticos de Éxito vinculados a la actividad estratégica de las PYMES.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4.  Detallar las problemáticas que enfrentan las PYMES en el día a día del mercado internacional. </vt:lpstr>
      <vt:lpstr> Identificación de circunstancias de riesgo que presentan los mercados internacionales </vt:lpstr>
      <vt:lpstr> Riesgos en la selección del transporte, la logística y distribución  </vt:lpstr>
      <vt:lpstr>Riesgos en la selección del transporte, la logística y distribución</vt:lpstr>
      <vt:lpstr>Riesgos relacionados al producto</vt:lpstr>
      <vt:lpstr>Riesgos en el pago</vt:lpstr>
      <vt:lpstr>Riesgos en el cambio de moneda</vt:lpstr>
      <vt:lpstr>Riesgos de carácter legal</vt:lpstr>
      <vt:lpstr>Identificación de amenazas y debilidades de las PYMES en mercados internacionales</vt:lpstr>
      <vt:lpstr>Competencia</vt:lpstr>
      <vt:lpstr>Contracción de la demanda</vt:lpstr>
      <vt:lpstr>Debilidades de las PYMES ecuatorianas</vt:lpstr>
      <vt:lpstr>Oportunidades para las PYMES en mercados internacionales </vt:lpstr>
      <vt:lpstr>Capacidad instalada de producción</vt:lpstr>
      <vt:lpstr>Ventajas arancelarias derivadas de Acuerdos Comerciales</vt:lpstr>
      <vt:lpstr>Ventaja Comparativa</vt:lpstr>
      <vt:lpstr>Objetivo 5.  Establecer los modelos de internacionalización adoptados por las empresas exportadoras de alimentos procesados. </vt:lpstr>
      <vt:lpstr>Modelos de internacionalización de las PYMES</vt:lpstr>
      <vt:lpstr>Estrategias Identificadas en las PYMES del Sector</vt:lpstr>
      <vt:lpstr>Estrategias Identificadas en las PYMES del sector</vt:lpstr>
      <vt:lpstr>Estrategias Identificadas en las PYMES del sector</vt:lpstr>
      <vt:lpstr>Presentación de PowerPoint</vt:lpstr>
      <vt:lpstr>Conclusiones</vt:lpstr>
      <vt:lpstr>Conclusiones</vt:lpstr>
      <vt:lpstr>Presentación de PowerPoint</vt:lpstr>
      <vt:lpstr>Recomendaciones</vt:lpstr>
      <vt:lpstr>Recomendaciones</vt:lpstr>
      <vt:lpstr>Muchas gracias!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andres barberan</cp:lastModifiedBy>
  <cp:revision>64</cp:revision>
  <dcterms:created xsi:type="dcterms:W3CDTF">2016-04-29T23:39:05Z</dcterms:created>
  <dcterms:modified xsi:type="dcterms:W3CDTF">2016-05-02T20:57:11Z</dcterms:modified>
</cp:coreProperties>
</file>