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87" r:id="rId9"/>
    <p:sldId id="275" r:id="rId10"/>
    <p:sldId id="265" r:id="rId11"/>
    <p:sldId id="277" r:id="rId12"/>
    <p:sldId id="279" r:id="rId13"/>
    <p:sldId id="281" r:id="rId14"/>
    <p:sldId id="280" r:id="rId15"/>
    <p:sldId id="282" r:id="rId16"/>
    <p:sldId id="290" r:id="rId17"/>
    <p:sldId id="283" r:id="rId18"/>
    <p:sldId id="284" r:id="rId19"/>
    <p:sldId id="285" r:id="rId20"/>
    <p:sldId id="286" r:id="rId21"/>
    <p:sldId id="295" r:id="rId22"/>
    <p:sldId id="296" r:id="rId23"/>
    <p:sldId id="297" r:id="rId24"/>
    <p:sldId id="298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Comercio bilateral de juegues Ecuador - Colombia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Importa juguetes desde Colombia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numFmt formatCode="#,##0" sourceLinked="0"/>
            <c:spPr>
              <a:solidFill>
                <a:srgbClr val="4F81BD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Hoja1!$C$2:$F$2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Hoja1!$C$3:$F$3</c:f>
              <c:numCache>
                <c:formatCode>General</c:formatCode>
                <c:ptCount val="4"/>
                <c:pt idx="0">
                  <c:v>2700</c:v>
                </c:pt>
                <c:pt idx="1">
                  <c:v>3212</c:v>
                </c:pt>
                <c:pt idx="2">
                  <c:v>2366</c:v>
                </c:pt>
                <c:pt idx="3">
                  <c:v>1883</c:v>
                </c:pt>
              </c:numCache>
            </c:numRef>
          </c:val>
        </c:ser>
        <c:ser>
          <c:idx val="1"/>
          <c:order val="1"/>
          <c:tx>
            <c:strRef>
              <c:f>Hoja1!$B$4</c:f>
              <c:strCache>
                <c:ptCount val="1"/>
                <c:pt idx="0">
                  <c:v>Exporta juguetes hacia Colombia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numFmt formatCode="#,##0" sourceLinked="0"/>
            <c:spPr>
              <a:solidFill>
                <a:srgbClr val="C0504D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Hoja1!$C$2:$F$2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Hoja1!$C$4:$F$4</c:f>
              <c:numCache>
                <c:formatCode>General</c:formatCode>
                <c:ptCount val="4"/>
                <c:pt idx="0">
                  <c:v>616</c:v>
                </c:pt>
                <c:pt idx="1">
                  <c:v>57</c:v>
                </c:pt>
                <c:pt idx="2">
                  <c:v>84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092016352"/>
        <c:axId val="1092013088"/>
        <c:axId val="0"/>
      </c:bar3DChart>
      <c:catAx>
        <c:axId val="1092016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 smtClean="0"/>
                  <a:t>Años</a:t>
                </a:r>
                <a:endParaRPr lang="es-EC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2013088"/>
        <c:crosses val="autoZero"/>
        <c:auto val="1"/>
        <c:lblAlgn val="ctr"/>
        <c:lblOffset val="100"/>
        <c:noMultiLvlLbl val="0"/>
      </c:catAx>
      <c:valAx>
        <c:axId val="10920130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 smtClean="0"/>
                  <a:t>Miles </a:t>
                </a:r>
                <a:r>
                  <a:rPr lang="es-EC" dirty="0"/>
                  <a:t>de </a:t>
                </a:r>
                <a:r>
                  <a:rPr lang="es-EC" dirty="0" smtClean="0"/>
                  <a:t>dólares </a:t>
                </a:r>
                <a:r>
                  <a:rPr lang="es-EC" dirty="0"/>
                  <a:t>americanos</a:t>
                </a:r>
              </a:p>
            </c:rich>
          </c:tx>
          <c:layout>
            <c:manualLayout>
              <c:xMode val="edge"/>
              <c:yMode val="edge"/>
              <c:x val="6.1492276834929457E-2"/>
              <c:y val="0.18614851233119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crossAx val="109201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 sz="18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60CDD-FC7B-405C-8C80-BB840D1E1D40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88B8479-668D-4907-86B7-12B0F23FAD75}">
      <dgm:prSet phldrT="[Texto]"/>
      <dgm:spPr/>
      <dgm:t>
        <a:bodyPr/>
        <a:lstStyle/>
        <a:p>
          <a:r>
            <a:rPr lang="es-EC" dirty="0" smtClean="0"/>
            <a:t>Antecedentes</a:t>
          </a:r>
          <a:endParaRPr lang="es-EC" dirty="0"/>
        </a:p>
      </dgm:t>
    </dgm:pt>
    <dgm:pt modelId="{2FECAF41-33CF-4507-AEFB-626796244776}" type="parTrans" cxnId="{B53C82AB-5B7E-48D1-B7F1-348C080F9B62}">
      <dgm:prSet/>
      <dgm:spPr/>
      <dgm:t>
        <a:bodyPr/>
        <a:lstStyle/>
        <a:p>
          <a:endParaRPr lang="es-EC"/>
        </a:p>
      </dgm:t>
    </dgm:pt>
    <dgm:pt modelId="{F4C97EF0-91B3-413D-808C-007FF550BF2E}" type="sibTrans" cxnId="{B53C82AB-5B7E-48D1-B7F1-348C080F9B62}">
      <dgm:prSet/>
      <dgm:spPr/>
      <dgm:t>
        <a:bodyPr/>
        <a:lstStyle/>
        <a:p>
          <a:endParaRPr lang="es-EC"/>
        </a:p>
      </dgm:t>
    </dgm:pt>
    <dgm:pt modelId="{FA10CD71-9DD5-40E8-8988-97EBF23D2037}">
      <dgm:prSet phldrT="[Texto]"/>
      <dgm:spPr/>
      <dgm:t>
        <a:bodyPr/>
        <a:lstStyle/>
        <a:p>
          <a:r>
            <a:rPr lang="es-EC" dirty="0" smtClean="0"/>
            <a:t>Objetivo General</a:t>
          </a:r>
          <a:endParaRPr lang="es-EC" dirty="0"/>
        </a:p>
      </dgm:t>
    </dgm:pt>
    <dgm:pt modelId="{54F05547-1AE5-4180-A15A-86D1D1E034B7}" type="parTrans" cxnId="{C90FEF9B-69F0-4FA9-AD99-5153178F3239}">
      <dgm:prSet/>
      <dgm:spPr/>
      <dgm:t>
        <a:bodyPr/>
        <a:lstStyle/>
        <a:p>
          <a:endParaRPr lang="es-EC"/>
        </a:p>
      </dgm:t>
    </dgm:pt>
    <dgm:pt modelId="{C785A232-32FB-45EB-A83A-AEF9B5FE23BD}" type="sibTrans" cxnId="{C90FEF9B-69F0-4FA9-AD99-5153178F3239}">
      <dgm:prSet/>
      <dgm:spPr/>
      <dgm:t>
        <a:bodyPr/>
        <a:lstStyle/>
        <a:p>
          <a:endParaRPr lang="es-EC"/>
        </a:p>
      </dgm:t>
    </dgm:pt>
    <dgm:pt modelId="{E7F5FE0D-B58E-4B8E-8C6D-C301390CC59F}">
      <dgm:prSet phldrT="[Texto]"/>
      <dgm:spPr/>
      <dgm:t>
        <a:bodyPr/>
        <a:lstStyle/>
        <a:p>
          <a:r>
            <a:rPr lang="es-EC" dirty="0" smtClean="0"/>
            <a:t>Objetivos Específicos</a:t>
          </a:r>
          <a:endParaRPr lang="es-EC" dirty="0"/>
        </a:p>
      </dgm:t>
    </dgm:pt>
    <dgm:pt modelId="{57D7D0F8-FC7C-45A4-9232-74B5235D87D4}" type="parTrans" cxnId="{D759D896-66A6-49D6-BDF0-6111EC7B835F}">
      <dgm:prSet/>
      <dgm:spPr/>
      <dgm:t>
        <a:bodyPr/>
        <a:lstStyle/>
        <a:p>
          <a:endParaRPr lang="es-EC"/>
        </a:p>
      </dgm:t>
    </dgm:pt>
    <dgm:pt modelId="{1B73DDA0-27D9-4606-800D-6355D588A299}" type="sibTrans" cxnId="{D759D896-66A6-49D6-BDF0-6111EC7B835F}">
      <dgm:prSet/>
      <dgm:spPr/>
      <dgm:t>
        <a:bodyPr/>
        <a:lstStyle/>
        <a:p>
          <a:endParaRPr lang="es-EC"/>
        </a:p>
      </dgm:t>
    </dgm:pt>
    <dgm:pt modelId="{180D0F0D-4ABE-44EB-95D2-700BAEA999E9}">
      <dgm:prSet phldrT="[Texto]"/>
      <dgm:spPr/>
      <dgm:t>
        <a:bodyPr/>
        <a:lstStyle/>
        <a:p>
          <a:r>
            <a:rPr lang="es-EC" dirty="0" smtClean="0"/>
            <a:t>Marco Referencial</a:t>
          </a:r>
          <a:endParaRPr lang="es-EC" dirty="0"/>
        </a:p>
      </dgm:t>
    </dgm:pt>
    <dgm:pt modelId="{BD521F92-5BCC-4DED-93B8-545373234A84}" type="parTrans" cxnId="{D34016D6-13AD-4BB0-9DFC-6A1DD186DF32}">
      <dgm:prSet/>
      <dgm:spPr/>
      <dgm:t>
        <a:bodyPr/>
        <a:lstStyle/>
        <a:p>
          <a:endParaRPr lang="es-EC"/>
        </a:p>
      </dgm:t>
    </dgm:pt>
    <dgm:pt modelId="{06E0F40E-AB20-41C6-98CD-ACE19737CC42}" type="sibTrans" cxnId="{D34016D6-13AD-4BB0-9DFC-6A1DD186DF32}">
      <dgm:prSet/>
      <dgm:spPr/>
      <dgm:t>
        <a:bodyPr/>
        <a:lstStyle/>
        <a:p>
          <a:endParaRPr lang="es-EC"/>
        </a:p>
      </dgm:t>
    </dgm:pt>
    <dgm:pt modelId="{0EAD20C4-F260-41E6-8B8C-5E90ECA9782F}">
      <dgm:prSet phldrT="[Texto]"/>
      <dgm:spPr/>
      <dgm:t>
        <a:bodyPr/>
        <a:lstStyle/>
        <a:p>
          <a:r>
            <a:rPr lang="es-EC" dirty="0" smtClean="0"/>
            <a:t>Preguntas de investigación</a:t>
          </a:r>
          <a:endParaRPr lang="es-EC" dirty="0"/>
        </a:p>
      </dgm:t>
    </dgm:pt>
    <dgm:pt modelId="{99B1377C-D9B6-4E36-8AD9-65F15F340E3C}" type="parTrans" cxnId="{EFF0A81A-2F6D-4E46-A025-BD40E1C3AAF5}">
      <dgm:prSet/>
      <dgm:spPr/>
      <dgm:t>
        <a:bodyPr/>
        <a:lstStyle/>
        <a:p>
          <a:endParaRPr lang="es-EC"/>
        </a:p>
      </dgm:t>
    </dgm:pt>
    <dgm:pt modelId="{BF063C3D-4A37-444A-BD82-58D180CA1AC2}" type="sibTrans" cxnId="{EFF0A81A-2F6D-4E46-A025-BD40E1C3AAF5}">
      <dgm:prSet/>
      <dgm:spPr/>
      <dgm:t>
        <a:bodyPr/>
        <a:lstStyle/>
        <a:p>
          <a:endParaRPr lang="es-EC"/>
        </a:p>
      </dgm:t>
    </dgm:pt>
    <dgm:pt modelId="{3AFECC2A-4A21-4F32-9B58-E189F404D57C}">
      <dgm:prSet phldrT="[Texto]"/>
      <dgm:spPr/>
      <dgm:t>
        <a:bodyPr/>
        <a:lstStyle/>
        <a:p>
          <a:r>
            <a:rPr lang="es-EC" dirty="0" smtClean="0"/>
            <a:t>Conclusiones</a:t>
          </a:r>
          <a:endParaRPr lang="es-EC" dirty="0"/>
        </a:p>
      </dgm:t>
    </dgm:pt>
    <dgm:pt modelId="{8EA20A61-E7C8-4D10-A494-FCA045635906}" type="parTrans" cxnId="{666A698A-F2DB-4B8C-970F-E42FDAF73C5E}">
      <dgm:prSet/>
      <dgm:spPr/>
      <dgm:t>
        <a:bodyPr/>
        <a:lstStyle/>
        <a:p>
          <a:endParaRPr lang="es-EC"/>
        </a:p>
      </dgm:t>
    </dgm:pt>
    <dgm:pt modelId="{FC03C669-1710-4B95-96FD-825DB1B227D3}" type="sibTrans" cxnId="{666A698A-F2DB-4B8C-970F-E42FDAF73C5E}">
      <dgm:prSet/>
      <dgm:spPr/>
      <dgm:t>
        <a:bodyPr/>
        <a:lstStyle/>
        <a:p>
          <a:endParaRPr lang="es-EC"/>
        </a:p>
      </dgm:t>
    </dgm:pt>
    <dgm:pt modelId="{683D0494-4D0C-4CD2-A6B8-5A1A96B93578}">
      <dgm:prSet phldrT="[Texto]"/>
      <dgm:spPr/>
      <dgm:t>
        <a:bodyPr/>
        <a:lstStyle/>
        <a:p>
          <a:r>
            <a:rPr lang="es-EC" dirty="0" smtClean="0"/>
            <a:t>Recomendaciones</a:t>
          </a:r>
          <a:endParaRPr lang="es-EC" dirty="0"/>
        </a:p>
      </dgm:t>
    </dgm:pt>
    <dgm:pt modelId="{13D5396C-7A0A-405D-94F9-CD278C0F4BD2}" type="parTrans" cxnId="{760705B1-5895-4E97-BF5C-E994151EE423}">
      <dgm:prSet/>
      <dgm:spPr/>
      <dgm:t>
        <a:bodyPr/>
        <a:lstStyle/>
        <a:p>
          <a:endParaRPr lang="es-EC"/>
        </a:p>
      </dgm:t>
    </dgm:pt>
    <dgm:pt modelId="{2BA9D75D-CFDC-49FD-A14E-C9FE10974B93}" type="sibTrans" cxnId="{760705B1-5895-4E97-BF5C-E994151EE423}">
      <dgm:prSet/>
      <dgm:spPr/>
      <dgm:t>
        <a:bodyPr/>
        <a:lstStyle/>
        <a:p>
          <a:endParaRPr lang="es-EC"/>
        </a:p>
      </dgm:t>
    </dgm:pt>
    <dgm:pt modelId="{CB090B8F-AB82-4EAB-AC54-366D72E6B750}" type="pres">
      <dgm:prSet presAssocID="{86960CDD-FC7B-405C-8C80-BB840D1E1D40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089BA354-EF85-477B-A942-B0335336E556}" type="pres">
      <dgm:prSet presAssocID="{988B8479-668D-4907-86B7-12B0F23FAD75}" presName="noChildren" presStyleCnt="0"/>
      <dgm:spPr/>
    </dgm:pt>
    <dgm:pt modelId="{572673D8-7FE6-4A95-94A2-942D4209E0AD}" type="pres">
      <dgm:prSet presAssocID="{988B8479-668D-4907-86B7-12B0F23FAD75}" presName="gap" presStyleCnt="0"/>
      <dgm:spPr/>
    </dgm:pt>
    <dgm:pt modelId="{90A73B58-9D22-4E2D-904D-CB81ED55251D}" type="pres">
      <dgm:prSet presAssocID="{988B8479-668D-4907-86B7-12B0F23FAD75}" presName="medCircle2" presStyleLbl="vennNode1" presStyleIdx="0" presStyleCnt="7"/>
      <dgm:spPr/>
    </dgm:pt>
    <dgm:pt modelId="{D4969E91-87CB-4130-81FB-6A39D4B011D8}" type="pres">
      <dgm:prSet presAssocID="{988B8479-668D-4907-86B7-12B0F23FAD75}" presName="txLvlOnly1" presStyleLbl="revTx" presStyleIdx="0" presStyleCnt="7"/>
      <dgm:spPr/>
      <dgm:t>
        <a:bodyPr/>
        <a:lstStyle/>
        <a:p>
          <a:endParaRPr lang="es-EC"/>
        </a:p>
      </dgm:t>
    </dgm:pt>
    <dgm:pt modelId="{5FA7D209-BA2F-4AD6-939A-C92AF6454CE1}" type="pres">
      <dgm:prSet presAssocID="{FA10CD71-9DD5-40E8-8988-97EBF23D2037}" presName="noChildren" presStyleCnt="0"/>
      <dgm:spPr/>
    </dgm:pt>
    <dgm:pt modelId="{6241F352-AC42-4597-8B1F-64F0D8233078}" type="pres">
      <dgm:prSet presAssocID="{FA10CD71-9DD5-40E8-8988-97EBF23D2037}" presName="gap" presStyleCnt="0"/>
      <dgm:spPr/>
    </dgm:pt>
    <dgm:pt modelId="{905F8DF3-2356-4CF1-86B4-9E8C1B06F150}" type="pres">
      <dgm:prSet presAssocID="{FA10CD71-9DD5-40E8-8988-97EBF23D2037}" presName="medCircle2" presStyleLbl="vennNode1" presStyleIdx="1" presStyleCnt="7"/>
      <dgm:spPr/>
    </dgm:pt>
    <dgm:pt modelId="{A0701FBD-7A10-4951-B12F-4AFD2BBA030C}" type="pres">
      <dgm:prSet presAssocID="{FA10CD71-9DD5-40E8-8988-97EBF23D2037}" presName="txLvlOnly1" presStyleLbl="revTx" presStyleIdx="1" presStyleCnt="7"/>
      <dgm:spPr/>
      <dgm:t>
        <a:bodyPr/>
        <a:lstStyle/>
        <a:p>
          <a:endParaRPr lang="es-EC"/>
        </a:p>
      </dgm:t>
    </dgm:pt>
    <dgm:pt modelId="{6D9394C1-850F-476B-895C-9BD910CA72F4}" type="pres">
      <dgm:prSet presAssocID="{E7F5FE0D-B58E-4B8E-8C6D-C301390CC59F}" presName="noChildren" presStyleCnt="0"/>
      <dgm:spPr/>
    </dgm:pt>
    <dgm:pt modelId="{7AECA73B-6130-469C-A5CB-1A332B593008}" type="pres">
      <dgm:prSet presAssocID="{E7F5FE0D-B58E-4B8E-8C6D-C301390CC59F}" presName="gap" presStyleCnt="0"/>
      <dgm:spPr/>
    </dgm:pt>
    <dgm:pt modelId="{6C2FA98D-AFB9-4ED1-B66D-CCC9C3161D32}" type="pres">
      <dgm:prSet presAssocID="{E7F5FE0D-B58E-4B8E-8C6D-C301390CC59F}" presName="medCircle2" presStyleLbl="vennNode1" presStyleIdx="2" presStyleCnt="7"/>
      <dgm:spPr/>
    </dgm:pt>
    <dgm:pt modelId="{16D9E0A3-4875-4020-9EB2-01801AB9BA79}" type="pres">
      <dgm:prSet presAssocID="{E7F5FE0D-B58E-4B8E-8C6D-C301390CC59F}" presName="txLvlOnly1" presStyleLbl="revTx" presStyleIdx="2" presStyleCnt="7"/>
      <dgm:spPr/>
      <dgm:t>
        <a:bodyPr/>
        <a:lstStyle/>
        <a:p>
          <a:endParaRPr lang="es-EC"/>
        </a:p>
      </dgm:t>
    </dgm:pt>
    <dgm:pt modelId="{1AEC1CED-BF92-497D-857F-C1F24E393DFA}" type="pres">
      <dgm:prSet presAssocID="{180D0F0D-4ABE-44EB-95D2-700BAEA999E9}" presName="noChildren" presStyleCnt="0"/>
      <dgm:spPr/>
    </dgm:pt>
    <dgm:pt modelId="{945FA8BF-DAD1-4612-BFFF-2E3A637B4D2E}" type="pres">
      <dgm:prSet presAssocID="{180D0F0D-4ABE-44EB-95D2-700BAEA999E9}" presName="gap" presStyleCnt="0"/>
      <dgm:spPr/>
    </dgm:pt>
    <dgm:pt modelId="{AA467874-E5BC-4EFF-8450-44DF6A307A0F}" type="pres">
      <dgm:prSet presAssocID="{180D0F0D-4ABE-44EB-95D2-700BAEA999E9}" presName="medCircle2" presStyleLbl="vennNode1" presStyleIdx="3" presStyleCnt="7"/>
      <dgm:spPr/>
    </dgm:pt>
    <dgm:pt modelId="{0C29B91B-1141-4CA3-8965-C9EF1C9D019E}" type="pres">
      <dgm:prSet presAssocID="{180D0F0D-4ABE-44EB-95D2-700BAEA999E9}" presName="txLvlOnly1" presStyleLbl="revTx" presStyleIdx="3" presStyleCnt="7"/>
      <dgm:spPr/>
      <dgm:t>
        <a:bodyPr/>
        <a:lstStyle/>
        <a:p>
          <a:endParaRPr lang="es-EC"/>
        </a:p>
      </dgm:t>
    </dgm:pt>
    <dgm:pt modelId="{88D1B400-1DA1-46A0-AFD5-E87B80924985}" type="pres">
      <dgm:prSet presAssocID="{0EAD20C4-F260-41E6-8B8C-5E90ECA9782F}" presName="noChildren" presStyleCnt="0"/>
      <dgm:spPr/>
    </dgm:pt>
    <dgm:pt modelId="{39115A06-FFC4-4D36-B0A3-DB7471362331}" type="pres">
      <dgm:prSet presAssocID="{0EAD20C4-F260-41E6-8B8C-5E90ECA9782F}" presName="gap" presStyleCnt="0"/>
      <dgm:spPr/>
    </dgm:pt>
    <dgm:pt modelId="{809BF00A-4CAC-450B-9658-2492DABCF787}" type="pres">
      <dgm:prSet presAssocID="{0EAD20C4-F260-41E6-8B8C-5E90ECA9782F}" presName="medCircle2" presStyleLbl="vennNode1" presStyleIdx="4" presStyleCnt="7"/>
      <dgm:spPr/>
    </dgm:pt>
    <dgm:pt modelId="{BD0F3089-622D-407E-81A3-9AFD07706FEC}" type="pres">
      <dgm:prSet presAssocID="{0EAD20C4-F260-41E6-8B8C-5E90ECA9782F}" presName="txLvlOnly1" presStyleLbl="revTx" presStyleIdx="4" presStyleCnt="7"/>
      <dgm:spPr/>
      <dgm:t>
        <a:bodyPr/>
        <a:lstStyle/>
        <a:p>
          <a:endParaRPr lang="es-EC"/>
        </a:p>
      </dgm:t>
    </dgm:pt>
    <dgm:pt modelId="{7EC330EB-BE61-4D3C-9C10-AC9E91C24AB6}" type="pres">
      <dgm:prSet presAssocID="{3AFECC2A-4A21-4F32-9B58-E189F404D57C}" presName="noChildren" presStyleCnt="0"/>
      <dgm:spPr/>
    </dgm:pt>
    <dgm:pt modelId="{20BA12D9-841C-49A0-A04C-1E56D3A7C3A9}" type="pres">
      <dgm:prSet presAssocID="{3AFECC2A-4A21-4F32-9B58-E189F404D57C}" presName="gap" presStyleCnt="0"/>
      <dgm:spPr/>
    </dgm:pt>
    <dgm:pt modelId="{11052C11-77A5-44E9-8051-20A6EDD1E7FF}" type="pres">
      <dgm:prSet presAssocID="{3AFECC2A-4A21-4F32-9B58-E189F404D57C}" presName="medCircle2" presStyleLbl="vennNode1" presStyleIdx="5" presStyleCnt="7"/>
      <dgm:spPr/>
    </dgm:pt>
    <dgm:pt modelId="{283C46B7-F1DE-4243-90D0-02D7F8F5D07C}" type="pres">
      <dgm:prSet presAssocID="{3AFECC2A-4A21-4F32-9B58-E189F404D57C}" presName="txLvlOnly1" presStyleLbl="revTx" presStyleIdx="5" presStyleCnt="7"/>
      <dgm:spPr/>
      <dgm:t>
        <a:bodyPr/>
        <a:lstStyle/>
        <a:p>
          <a:endParaRPr lang="es-EC"/>
        </a:p>
      </dgm:t>
    </dgm:pt>
    <dgm:pt modelId="{B57B527A-76EC-46AF-863A-C928C7E10E82}" type="pres">
      <dgm:prSet presAssocID="{683D0494-4D0C-4CD2-A6B8-5A1A96B93578}" presName="noChildren" presStyleCnt="0"/>
      <dgm:spPr/>
    </dgm:pt>
    <dgm:pt modelId="{810705C7-77B3-4723-8E6E-681DCCAF3910}" type="pres">
      <dgm:prSet presAssocID="{683D0494-4D0C-4CD2-A6B8-5A1A96B93578}" presName="gap" presStyleCnt="0"/>
      <dgm:spPr/>
    </dgm:pt>
    <dgm:pt modelId="{662474A8-6E70-4458-B3FB-F2471834ED07}" type="pres">
      <dgm:prSet presAssocID="{683D0494-4D0C-4CD2-A6B8-5A1A96B93578}" presName="medCircle2" presStyleLbl="vennNode1" presStyleIdx="6" presStyleCnt="7"/>
      <dgm:spPr/>
    </dgm:pt>
    <dgm:pt modelId="{354520D3-182C-4615-839E-C90E4E919A70}" type="pres">
      <dgm:prSet presAssocID="{683D0494-4D0C-4CD2-A6B8-5A1A96B93578}" presName="txLvlOnly1" presStyleLbl="revTx" presStyleIdx="6" presStyleCnt="7"/>
      <dgm:spPr/>
      <dgm:t>
        <a:bodyPr/>
        <a:lstStyle/>
        <a:p>
          <a:endParaRPr lang="es-EC"/>
        </a:p>
      </dgm:t>
    </dgm:pt>
  </dgm:ptLst>
  <dgm:cxnLst>
    <dgm:cxn modelId="{0EEA1762-A989-4651-8F15-9EE6B1719E87}" type="presOf" srcId="{3AFECC2A-4A21-4F32-9B58-E189F404D57C}" destId="{283C46B7-F1DE-4243-90D0-02D7F8F5D07C}" srcOrd="0" destOrd="0" presId="urn:microsoft.com/office/officeart/2008/layout/VerticalCircleList"/>
    <dgm:cxn modelId="{760705B1-5895-4E97-BF5C-E994151EE423}" srcId="{86960CDD-FC7B-405C-8C80-BB840D1E1D40}" destId="{683D0494-4D0C-4CD2-A6B8-5A1A96B93578}" srcOrd="6" destOrd="0" parTransId="{13D5396C-7A0A-405D-94F9-CD278C0F4BD2}" sibTransId="{2BA9D75D-CFDC-49FD-A14E-C9FE10974B93}"/>
    <dgm:cxn modelId="{B53C82AB-5B7E-48D1-B7F1-348C080F9B62}" srcId="{86960CDD-FC7B-405C-8C80-BB840D1E1D40}" destId="{988B8479-668D-4907-86B7-12B0F23FAD75}" srcOrd="0" destOrd="0" parTransId="{2FECAF41-33CF-4507-AEFB-626796244776}" sibTransId="{F4C97EF0-91B3-413D-808C-007FF550BF2E}"/>
    <dgm:cxn modelId="{046B5DC2-03DF-4A34-97C4-8E7377D95263}" type="presOf" srcId="{988B8479-668D-4907-86B7-12B0F23FAD75}" destId="{D4969E91-87CB-4130-81FB-6A39D4B011D8}" srcOrd="0" destOrd="0" presId="urn:microsoft.com/office/officeart/2008/layout/VerticalCircleList"/>
    <dgm:cxn modelId="{EFF0A81A-2F6D-4E46-A025-BD40E1C3AAF5}" srcId="{86960CDD-FC7B-405C-8C80-BB840D1E1D40}" destId="{0EAD20C4-F260-41E6-8B8C-5E90ECA9782F}" srcOrd="4" destOrd="0" parTransId="{99B1377C-D9B6-4E36-8AD9-65F15F340E3C}" sibTransId="{BF063C3D-4A37-444A-BD82-58D180CA1AC2}"/>
    <dgm:cxn modelId="{C5F40468-D801-4D91-A8BD-006C759D2EAE}" type="presOf" srcId="{180D0F0D-4ABE-44EB-95D2-700BAEA999E9}" destId="{0C29B91B-1141-4CA3-8965-C9EF1C9D019E}" srcOrd="0" destOrd="0" presId="urn:microsoft.com/office/officeart/2008/layout/VerticalCircleList"/>
    <dgm:cxn modelId="{C90FEF9B-69F0-4FA9-AD99-5153178F3239}" srcId="{86960CDD-FC7B-405C-8C80-BB840D1E1D40}" destId="{FA10CD71-9DD5-40E8-8988-97EBF23D2037}" srcOrd="1" destOrd="0" parTransId="{54F05547-1AE5-4180-A15A-86D1D1E034B7}" sibTransId="{C785A232-32FB-45EB-A83A-AEF9B5FE23BD}"/>
    <dgm:cxn modelId="{18BA4BE0-596F-44A1-8E6A-58304A08DAB0}" type="presOf" srcId="{0EAD20C4-F260-41E6-8B8C-5E90ECA9782F}" destId="{BD0F3089-622D-407E-81A3-9AFD07706FEC}" srcOrd="0" destOrd="0" presId="urn:microsoft.com/office/officeart/2008/layout/VerticalCircleList"/>
    <dgm:cxn modelId="{D20880C8-340C-4834-91CD-BCDA09E78714}" type="presOf" srcId="{683D0494-4D0C-4CD2-A6B8-5A1A96B93578}" destId="{354520D3-182C-4615-839E-C90E4E919A70}" srcOrd="0" destOrd="0" presId="urn:microsoft.com/office/officeart/2008/layout/VerticalCircleList"/>
    <dgm:cxn modelId="{666A698A-F2DB-4B8C-970F-E42FDAF73C5E}" srcId="{86960CDD-FC7B-405C-8C80-BB840D1E1D40}" destId="{3AFECC2A-4A21-4F32-9B58-E189F404D57C}" srcOrd="5" destOrd="0" parTransId="{8EA20A61-E7C8-4D10-A494-FCA045635906}" sibTransId="{FC03C669-1710-4B95-96FD-825DB1B227D3}"/>
    <dgm:cxn modelId="{73F0FC8A-7BCC-447F-81C7-F98F5B6C55A5}" type="presOf" srcId="{E7F5FE0D-B58E-4B8E-8C6D-C301390CC59F}" destId="{16D9E0A3-4875-4020-9EB2-01801AB9BA79}" srcOrd="0" destOrd="0" presId="urn:microsoft.com/office/officeart/2008/layout/VerticalCircleList"/>
    <dgm:cxn modelId="{D34016D6-13AD-4BB0-9DFC-6A1DD186DF32}" srcId="{86960CDD-FC7B-405C-8C80-BB840D1E1D40}" destId="{180D0F0D-4ABE-44EB-95D2-700BAEA999E9}" srcOrd="3" destOrd="0" parTransId="{BD521F92-5BCC-4DED-93B8-545373234A84}" sibTransId="{06E0F40E-AB20-41C6-98CD-ACE19737CC42}"/>
    <dgm:cxn modelId="{D759D896-66A6-49D6-BDF0-6111EC7B835F}" srcId="{86960CDD-FC7B-405C-8C80-BB840D1E1D40}" destId="{E7F5FE0D-B58E-4B8E-8C6D-C301390CC59F}" srcOrd="2" destOrd="0" parTransId="{57D7D0F8-FC7C-45A4-9232-74B5235D87D4}" sibTransId="{1B73DDA0-27D9-4606-800D-6355D588A299}"/>
    <dgm:cxn modelId="{0EAD4068-A216-436C-B746-D767CF05C9B0}" type="presOf" srcId="{86960CDD-FC7B-405C-8C80-BB840D1E1D40}" destId="{CB090B8F-AB82-4EAB-AC54-366D72E6B750}" srcOrd="0" destOrd="0" presId="urn:microsoft.com/office/officeart/2008/layout/VerticalCircleList"/>
    <dgm:cxn modelId="{D68E83C4-8AAE-46C3-856C-22AE15F2FA5A}" type="presOf" srcId="{FA10CD71-9DD5-40E8-8988-97EBF23D2037}" destId="{A0701FBD-7A10-4951-B12F-4AFD2BBA030C}" srcOrd="0" destOrd="0" presId="urn:microsoft.com/office/officeart/2008/layout/VerticalCircleList"/>
    <dgm:cxn modelId="{39C8EE67-BDC3-4A9F-A1AC-BF4D5EFCCF43}" type="presParOf" srcId="{CB090B8F-AB82-4EAB-AC54-366D72E6B750}" destId="{089BA354-EF85-477B-A942-B0335336E556}" srcOrd="0" destOrd="0" presId="urn:microsoft.com/office/officeart/2008/layout/VerticalCircleList"/>
    <dgm:cxn modelId="{B165D47E-A2BB-418E-953A-21EAF7575812}" type="presParOf" srcId="{089BA354-EF85-477B-A942-B0335336E556}" destId="{572673D8-7FE6-4A95-94A2-942D4209E0AD}" srcOrd="0" destOrd="0" presId="urn:microsoft.com/office/officeart/2008/layout/VerticalCircleList"/>
    <dgm:cxn modelId="{578A429E-2E7F-4F02-9812-AC1B5EE65DD7}" type="presParOf" srcId="{089BA354-EF85-477B-A942-B0335336E556}" destId="{90A73B58-9D22-4E2D-904D-CB81ED55251D}" srcOrd="1" destOrd="0" presId="urn:microsoft.com/office/officeart/2008/layout/VerticalCircleList"/>
    <dgm:cxn modelId="{F0C2BC92-AF30-4943-9EBE-F11B3D58BE21}" type="presParOf" srcId="{089BA354-EF85-477B-A942-B0335336E556}" destId="{D4969E91-87CB-4130-81FB-6A39D4B011D8}" srcOrd="2" destOrd="0" presId="urn:microsoft.com/office/officeart/2008/layout/VerticalCircleList"/>
    <dgm:cxn modelId="{FFD36B00-D364-421E-A3FC-AD899BA7ABDB}" type="presParOf" srcId="{CB090B8F-AB82-4EAB-AC54-366D72E6B750}" destId="{5FA7D209-BA2F-4AD6-939A-C92AF6454CE1}" srcOrd="1" destOrd="0" presId="urn:microsoft.com/office/officeart/2008/layout/VerticalCircleList"/>
    <dgm:cxn modelId="{B01FA2DF-BC5E-45EC-85E5-46D56AB374D0}" type="presParOf" srcId="{5FA7D209-BA2F-4AD6-939A-C92AF6454CE1}" destId="{6241F352-AC42-4597-8B1F-64F0D8233078}" srcOrd="0" destOrd="0" presId="urn:microsoft.com/office/officeart/2008/layout/VerticalCircleList"/>
    <dgm:cxn modelId="{6DB02ECB-19FB-45A6-9095-BB312E8B9B7D}" type="presParOf" srcId="{5FA7D209-BA2F-4AD6-939A-C92AF6454CE1}" destId="{905F8DF3-2356-4CF1-86B4-9E8C1B06F150}" srcOrd="1" destOrd="0" presId="urn:microsoft.com/office/officeart/2008/layout/VerticalCircleList"/>
    <dgm:cxn modelId="{7C6589E5-4EF3-44E1-8EFD-4D2DC2FC5F8C}" type="presParOf" srcId="{5FA7D209-BA2F-4AD6-939A-C92AF6454CE1}" destId="{A0701FBD-7A10-4951-B12F-4AFD2BBA030C}" srcOrd="2" destOrd="0" presId="urn:microsoft.com/office/officeart/2008/layout/VerticalCircleList"/>
    <dgm:cxn modelId="{CA0D98CB-4D22-4169-B2A4-6A22C3911F99}" type="presParOf" srcId="{CB090B8F-AB82-4EAB-AC54-366D72E6B750}" destId="{6D9394C1-850F-476B-895C-9BD910CA72F4}" srcOrd="2" destOrd="0" presId="urn:microsoft.com/office/officeart/2008/layout/VerticalCircleList"/>
    <dgm:cxn modelId="{049656A5-5BA0-4737-80EC-C010F9A921D2}" type="presParOf" srcId="{6D9394C1-850F-476B-895C-9BD910CA72F4}" destId="{7AECA73B-6130-469C-A5CB-1A332B593008}" srcOrd="0" destOrd="0" presId="urn:microsoft.com/office/officeart/2008/layout/VerticalCircleList"/>
    <dgm:cxn modelId="{45035FB5-1397-4F89-BCA6-08BDA1E32BE2}" type="presParOf" srcId="{6D9394C1-850F-476B-895C-9BD910CA72F4}" destId="{6C2FA98D-AFB9-4ED1-B66D-CCC9C3161D32}" srcOrd="1" destOrd="0" presId="urn:microsoft.com/office/officeart/2008/layout/VerticalCircleList"/>
    <dgm:cxn modelId="{F2CE6A0B-2FFE-445F-A9ED-AFF2A0E0DD1E}" type="presParOf" srcId="{6D9394C1-850F-476B-895C-9BD910CA72F4}" destId="{16D9E0A3-4875-4020-9EB2-01801AB9BA79}" srcOrd="2" destOrd="0" presId="urn:microsoft.com/office/officeart/2008/layout/VerticalCircleList"/>
    <dgm:cxn modelId="{EA9F723C-2A9D-441A-8B01-46B6FA858C74}" type="presParOf" srcId="{CB090B8F-AB82-4EAB-AC54-366D72E6B750}" destId="{1AEC1CED-BF92-497D-857F-C1F24E393DFA}" srcOrd="3" destOrd="0" presId="urn:microsoft.com/office/officeart/2008/layout/VerticalCircleList"/>
    <dgm:cxn modelId="{F65F0354-AA4E-48B5-8B4E-C1E2B46DFDE6}" type="presParOf" srcId="{1AEC1CED-BF92-497D-857F-C1F24E393DFA}" destId="{945FA8BF-DAD1-4612-BFFF-2E3A637B4D2E}" srcOrd="0" destOrd="0" presId="urn:microsoft.com/office/officeart/2008/layout/VerticalCircleList"/>
    <dgm:cxn modelId="{3AB63614-6E9B-4400-BF62-E8988A848FFD}" type="presParOf" srcId="{1AEC1CED-BF92-497D-857F-C1F24E393DFA}" destId="{AA467874-E5BC-4EFF-8450-44DF6A307A0F}" srcOrd="1" destOrd="0" presId="urn:microsoft.com/office/officeart/2008/layout/VerticalCircleList"/>
    <dgm:cxn modelId="{5B7B128C-B740-488C-809C-9192AA14ABDD}" type="presParOf" srcId="{1AEC1CED-BF92-497D-857F-C1F24E393DFA}" destId="{0C29B91B-1141-4CA3-8965-C9EF1C9D019E}" srcOrd="2" destOrd="0" presId="urn:microsoft.com/office/officeart/2008/layout/VerticalCircleList"/>
    <dgm:cxn modelId="{6ECAC5A5-5C14-479F-91BE-7D9117627752}" type="presParOf" srcId="{CB090B8F-AB82-4EAB-AC54-366D72E6B750}" destId="{88D1B400-1DA1-46A0-AFD5-E87B80924985}" srcOrd="4" destOrd="0" presId="urn:microsoft.com/office/officeart/2008/layout/VerticalCircleList"/>
    <dgm:cxn modelId="{4B06938F-10DC-4867-BAFF-BBF35D957D41}" type="presParOf" srcId="{88D1B400-1DA1-46A0-AFD5-E87B80924985}" destId="{39115A06-FFC4-4D36-B0A3-DB7471362331}" srcOrd="0" destOrd="0" presId="urn:microsoft.com/office/officeart/2008/layout/VerticalCircleList"/>
    <dgm:cxn modelId="{774D4FFC-1C39-4965-AB3E-49720CCE1C34}" type="presParOf" srcId="{88D1B400-1DA1-46A0-AFD5-E87B80924985}" destId="{809BF00A-4CAC-450B-9658-2492DABCF787}" srcOrd="1" destOrd="0" presId="urn:microsoft.com/office/officeart/2008/layout/VerticalCircleList"/>
    <dgm:cxn modelId="{62F7AC4B-4796-472B-A4C9-3E00C51EABEB}" type="presParOf" srcId="{88D1B400-1DA1-46A0-AFD5-E87B80924985}" destId="{BD0F3089-622D-407E-81A3-9AFD07706FEC}" srcOrd="2" destOrd="0" presId="urn:microsoft.com/office/officeart/2008/layout/VerticalCircleList"/>
    <dgm:cxn modelId="{8C909902-A8CD-43CE-81B5-5DF32F579489}" type="presParOf" srcId="{CB090B8F-AB82-4EAB-AC54-366D72E6B750}" destId="{7EC330EB-BE61-4D3C-9C10-AC9E91C24AB6}" srcOrd="5" destOrd="0" presId="urn:microsoft.com/office/officeart/2008/layout/VerticalCircleList"/>
    <dgm:cxn modelId="{523C49FA-2413-4523-8A12-DD629E648FF0}" type="presParOf" srcId="{7EC330EB-BE61-4D3C-9C10-AC9E91C24AB6}" destId="{20BA12D9-841C-49A0-A04C-1E56D3A7C3A9}" srcOrd="0" destOrd="0" presId="urn:microsoft.com/office/officeart/2008/layout/VerticalCircleList"/>
    <dgm:cxn modelId="{3CEFD82C-7773-4621-A0A3-6F39E4839E76}" type="presParOf" srcId="{7EC330EB-BE61-4D3C-9C10-AC9E91C24AB6}" destId="{11052C11-77A5-44E9-8051-20A6EDD1E7FF}" srcOrd="1" destOrd="0" presId="urn:microsoft.com/office/officeart/2008/layout/VerticalCircleList"/>
    <dgm:cxn modelId="{AA263B23-5BC6-4745-B94C-AD2E3308E44C}" type="presParOf" srcId="{7EC330EB-BE61-4D3C-9C10-AC9E91C24AB6}" destId="{283C46B7-F1DE-4243-90D0-02D7F8F5D07C}" srcOrd="2" destOrd="0" presId="urn:microsoft.com/office/officeart/2008/layout/VerticalCircleList"/>
    <dgm:cxn modelId="{A514C018-0E81-47FE-91A6-19AF653BD303}" type="presParOf" srcId="{CB090B8F-AB82-4EAB-AC54-366D72E6B750}" destId="{B57B527A-76EC-46AF-863A-C928C7E10E82}" srcOrd="6" destOrd="0" presId="urn:microsoft.com/office/officeart/2008/layout/VerticalCircleList"/>
    <dgm:cxn modelId="{885FFBDC-6F21-46F8-9D61-474392A776A1}" type="presParOf" srcId="{B57B527A-76EC-46AF-863A-C928C7E10E82}" destId="{810705C7-77B3-4723-8E6E-681DCCAF3910}" srcOrd="0" destOrd="0" presId="urn:microsoft.com/office/officeart/2008/layout/VerticalCircleList"/>
    <dgm:cxn modelId="{AF5806F3-2495-441A-80F3-892F82968AFD}" type="presParOf" srcId="{B57B527A-76EC-46AF-863A-C928C7E10E82}" destId="{662474A8-6E70-4458-B3FB-F2471834ED07}" srcOrd="1" destOrd="0" presId="urn:microsoft.com/office/officeart/2008/layout/VerticalCircleList"/>
    <dgm:cxn modelId="{8C2AA484-9A76-4969-9CA8-17EBCCADC753}" type="presParOf" srcId="{B57B527A-76EC-46AF-863A-C928C7E10E82}" destId="{354520D3-182C-4615-839E-C90E4E919A7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559F4A-AD8B-4B4F-A3E4-D709AF7DF709}" type="doc">
      <dgm:prSet loTypeId="urn:microsoft.com/office/officeart/2005/8/layout/lProcess2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75A3F802-3116-417D-83B7-D846552556C2}">
      <dgm:prSet phldrT="[Texto]"/>
      <dgm:spPr/>
      <dgm:t>
        <a:bodyPr/>
        <a:lstStyle/>
        <a:p>
          <a:r>
            <a:rPr lang="es-EC" dirty="0" smtClean="0"/>
            <a:t>Libre comercio</a:t>
          </a:r>
          <a:endParaRPr lang="es-EC" dirty="0"/>
        </a:p>
      </dgm:t>
    </dgm:pt>
    <dgm:pt modelId="{5D06245B-E039-4231-8FCE-F03E02C400B0}" type="parTrans" cxnId="{7DB7AAF5-9821-4D09-8C40-1ACC313A7944}">
      <dgm:prSet/>
      <dgm:spPr/>
      <dgm:t>
        <a:bodyPr/>
        <a:lstStyle/>
        <a:p>
          <a:endParaRPr lang="es-EC"/>
        </a:p>
      </dgm:t>
    </dgm:pt>
    <dgm:pt modelId="{699DA31E-C980-4559-9319-19A572DBD580}" type="sibTrans" cxnId="{7DB7AAF5-9821-4D09-8C40-1ACC313A7944}">
      <dgm:prSet/>
      <dgm:spPr/>
      <dgm:t>
        <a:bodyPr/>
        <a:lstStyle/>
        <a:p>
          <a:endParaRPr lang="es-EC"/>
        </a:p>
      </dgm:t>
    </dgm:pt>
    <dgm:pt modelId="{85151BD7-62B8-4E73-B7B9-8192C2F13993}">
      <dgm:prSet phldrT="[Texto]"/>
      <dgm:spPr/>
      <dgm:t>
        <a:bodyPr/>
        <a:lstStyle/>
        <a:p>
          <a:r>
            <a:rPr lang="es-EC" dirty="0" smtClean="0"/>
            <a:t>Competitividad</a:t>
          </a:r>
          <a:endParaRPr lang="es-EC" dirty="0"/>
        </a:p>
      </dgm:t>
    </dgm:pt>
    <dgm:pt modelId="{A2755E41-E66D-484E-8A89-341FF5F87AE1}" type="parTrans" cxnId="{3CFAC6C1-B6C9-4896-AB85-85479932722A}">
      <dgm:prSet/>
      <dgm:spPr/>
      <dgm:t>
        <a:bodyPr/>
        <a:lstStyle/>
        <a:p>
          <a:endParaRPr lang="es-EC"/>
        </a:p>
      </dgm:t>
    </dgm:pt>
    <dgm:pt modelId="{17C50F49-D912-49FB-826C-26A89226C58A}" type="sibTrans" cxnId="{3CFAC6C1-B6C9-4896-AB85-85479932722A}">
      <dgm:prSet/>
      <dgm:spPr/>
      <dgm:t>
        <a:bodyPr/>
        <a:lstStyle/>
        <a:p>
          <a:endParaRPr lang="es-EC"/>
        </a:p>
      </dgm:t>
    </dgm:pt>
    <dgm:pt modelId="{EA809699-B9AE-4397-9CC8-8DADC2DA8B8F}">
      <dgm:prSet phldrT="[Texto]"/>
      <dgm:spPr/>
      <dgm:t>
        <a:bodyPr/>
        <a:lstStyle/>
        <a:p>
          <a:r>
            <a:rPr lang="es-EC" dirty="0" smtClean="0"/>
            <a:t>Barreras en el Ecuador</a:t>
          </a:r>
          <a:endParaRPr lang="es-EC" dirty="0"/>
        </a:p>
      </dgm:t>
    </dgm:pt>
    <dgm:pt modelId="{B7CEBE31-C97B-4703-A043-D1FFD871D721}" type="parTrans" cxnId="{7A45A35C-8371-4394-AFFB-0819CD6E69D3}">
      <dgm:prSet/>
      <dgm:spPr/>
      <dgm:t>
        <a:bodyPr/>
        <a:lstStyle/>
        <a:p>
          <a:endParaRPr lang="es-EC"/>
        </a:p>
      </dgm:t>
    </dgm:pt>
    <dgm:pt modelId="{D9213AA0-0A0C-4954-9B30-8C25998FF144}" type="sibTrans" cxnId="{7A45A35C-8371-4394-AFFB-0819CD6E69D3}">
      <dgm:prSet/>
      <dgm:spPr/>
      <dgm:t>
        <a:bodyPr/>
        <a:lstStyle/>
        <a:p>
          <a:endParaRPr lang="es-EC"/>
        </a:p>
      </dgm:t>
    </dgm:pt>
    <dgm:pt modelId="{4C90C1F6-6294-4199-A95C-6C83DA00DE57}">
      <dgm:prSet phldrT="[Texto]"/>
      <dgm:spPr/>
      <dgm:t>
        <a:bodyPr/>
        <a:lstStyle/>
        <a:p>
          <a:r>
            <a:rPr lang="es-EC" dirty="0" smtClean="0"/>
            <a:t>Protección de la producción nacional</a:t>
          </a:r>
          <a:endParaRPr lang="es-EC" dirty="0"/>
        </a:p>
      </dgm:t>
    </dgm:pt>
    <dgm:pt modelId="{10E2E473-AB73-45DD-829B-F8EF0157D5CE}" type="parTrans" cxnId="{01B397CC-D052-4CEC-9E8D-FE52DDB14AFB}">
      <dgm:prSet/>
      <dgm:spPr/>
      <dgm:t>
        <a:bodyPr/>
        <a:lstStyle/>
        <a:p>
          <a:endParaRPr lang="es-EC"/>
        </a:p>
      </dgm:t>
    </dgm:pt>
    <dgm:pt modelId="{CA0741AB-7D70-4D72-B73A-1CE8749B358F}" type="sibTrans" cxnId="{01B397CC-D052-4CEC-9E8D-FE52DDB14AFB}">
      <dgm:prSet/>
      <dgm:spPr/>
      <dgm:t>
        <a:bodyPr/>
        <a:lstStyle/>
        <a:p>
          <a:endParaRPr lang="es-EC"/>
        </a:p>
      </dgm:t>
    </dgm:pt>
    <dgm:pt modelId="{C0B44EC6-6918-42A3-9F53-237A08E23563}">
      <dgm:prSet phldrT="[Texto]"/>
      <dgm:spPr/>
      <dgm:t>
        <a:bodyPr/>
        <a:lstStyle/>
        <a:p>
          <a:r>
            <a:rPr lang="es-EC" dirty="0" smtClean="0"/>
            <a:t>Salvaguardias</a:t>
          </a:r>
          <a:endParaRPr lang="es-EC" dirty="0"/>
        </a:p>
      </dgm:t>
    </dgm:pt>
    <dgm:pt modelId="{6C33DF4A-80A6-4CA5-B479-FB188347AAFE}" type="parTrans" cxnId="{EC0D17BF-EB07-491B-BFA1-9AE8A2BB0598}">
      <dgm:prSet/>
      <dgm:spPr/>
      <dgm:t>
        <a:bodyPr/>
        <a:lstStyle/>
        <a:p>
          <a:endParaRPr lang="es-EC"/>
        </a:p>
      </dgm:t>
    </dgm:pt>
    <dgm:pt modelId="{EFC1F81E-C826-4601-8C57-DADB6477FE7D}" type="sibTrans" cxnId="{EC0D17BF-EB07-491B-BFA1-9AE8A2BB0598}">
      <dgm:prSet/>
      <dgm:spPr/>
      <dgm:t>
        <a:bodyPr/>
        <a:lstStyle/>
        <a:p>
          <a:endParaRPr lang="es-EC"/>
        </a:p>
      </dgm:t>
    </dgm:pt>
    <dgm:pt modelId="{AEC138ED-95C2-44BC-A1D9-7E7FDAB3F6DA}">
      <dgm:prSet phldrT="[Texto]"/>
      <dgm:spPr/>
      <dgm:t>
        <a:bodyPr/>
        <a:lstStyle/>
        <a:p>
          <a:r>
            <a:rPr lang="es-EC" dirty="0" smtClean="0"/>
            <a:t>Efectos</a:t>
          </a:r>
          <a:endParaRPr lang="es-EC" dirty="0"/>
        </a:p>
      </dgm:t>
    </dgm:pt>
    <dgm:pt modelId="{A2C06F79-5298-4C89-A410-56C4ABE4806A}" type="parTrans" cxnId="{AAE86BC3-C74B-438D-BF12-6FB472C41A4B}">
      <dgm:prSet/>
      <dgm:spPr/>
      <dgm:t>
        <a:bodyPr/>
        <a:lstStyle/>
        <a:p>
          <a:endParaRPr lang="es-EC"/>
        </a:p>
      </dgm:t>
    </dgm:pt>
    <dgm:pt modelId="{48502462-947D-43CC-9DFD-1578CC5EFA57}" type="sibTrans" cxnId="{AAE86BC3-C74B-438D-BF12-6FB472C41A4B}">
      <dgm:prSet/>
      <dgm:spPr/>
      <dgm:t>
        <a:bodyPr/>
        <a:lstStyle/>
        <a:p>
          <a:endParaRPr lang="es-EC"/>
        </a:p>
      </dgm:t>
    </dgm:pt>
    <dgm:pt modelId="{E1FA38A5-3050-4E38-9E0B-9F2286BE0F85}">
      <dgm:prSet phldrT="[Texto]"/>
      <dgm:spPr/>
      <dgm:t>
        <a:bodyPr/>
        <a:lstStyle/>
        <a:p>
          <a:r>
            <a:rPr lang="es-EC" dirty="0" smtClean="0"/>
            <a:t>Dinámica de la economía</a:t>
          </a:r>
          <a:endParaRPr lang="es-EC" dirty="0"/>
        </a:p>
      </dgm:t>
    </dgm:pt>
    <dgm:pt modelId="{39A0FEAC-9EFE-4F7F-A953-6B4C1BA26552}" type="parTrans" cxnId="{E04EBB39-B4D5-42A7-BC93-9BCA2541FC57}">
      <dgm:prSet/>
      <dgm:spPr/>
      <dgm:t>
        <a:bodyPr/>
        <a:lstStyle/>
        <a:p>
          <a:endParaRPr lang="es-EC"/>
        </a:p>
      </dgm:t>
    </dgm:pt>
    <dgm:pt modelId="{F1C68CE9-6C92-43FA-B494-81719A3051FB}" type="sibTrans" cxnId="{E04EBB39-B4D5-42A7-BC93-9BCA2541FC57}">
      <dgm:prSet/>
      <dgm:spPr/>
      <dgm:t>
        <a:bodyPr/>
        <a:lstStyle/>
        <a:p>
          <a:endParaRPr lang="es-EC"/>
        </a:p>
      </dgm:t>
    </dgm:pt>
    <dgm:pt modelId="{4FCC5A81-29CD-4853-94CA-0C8C55A8F555}">
      <dgm:prSet phldrT="[Texto]"/>
      <dgm:spPr/>
      <dgm:t>
        <a:bodyPr/>
        <a:lstStyle/>
        <a:p>
          <a:r>
            <a:rPr lang="es-EC" dirty="0" smtClean="0"/>
            <a:t>Importadores</a:t>
          </a:r>
          <a:endParaRPr lang="es-EC" dirty="0"/>
        </a:p>
      </dgm:t>
    </dgm:pt>
    <dgm:pt modelId="{0ADAA164-F386-447D-9621-6662CD3E7EEE}" type="parTrans" cxnId="{C07A120A-04ED-49A0-87BA-30435959DB85}">
      <dgm:prSet/>
      <dgm:spPr/>
      <dgm:t>
        <a:bodyPr/>
        <a:lstStyle/>
        <a:p>
          <a:endParaRPr lang="es-EC"/>
        </a:p>
      </dgm:t>
    </dgm:pt>
    <dgm:pt modelId="{F4F87FA4-A902-40C2-A853-1D6F2B762358}" type="sibTrans" cxnId="{C07A120A-04ED-49A0-87BA-30435959DB85}">
      <dgm:prSet/>
      <dgm:spPr/>
      <dgm:t>
        <a:bodyPr/>
        <a:lstStyle/>
        <a:p>
          <a:endParaRPr lang="es-EC"/>
        </a:p>
      </dgm:t>
    </dgm:pt>
    <dgm:pt modelId="{F87FA2C0-8C79-4B3D-9541-DAB23B9EDCD8}">
      <dgm:prSet phldrT="[Texto]"/>
      <dgm:spPr/>
      <dgm:t>
        <a:bodyPr/>
        <a:lstStyle/>
        <a:p>
          <a:r>
            <a:rPr lang="es-EC" dirty="0" smtClean="0"/>
            <a:t>Entrevistas diversificación de oferta</a:t>
          </a:r>
          <a:endParaRPr lang="es-EC" dirty="0"/>
        </a:p>
      </dgm:t>
    </dgm:pt>
    <dgm:pt modelId="{DED597FA-377C-4AB1-B2DE-AEBCEB282C5B}" type="parTrans" cxnId="{1FDB5712-C8E2-4080-A1CC-D95A7ED9516B}">
      <dgm:prSet/>
      <dgm:spPr/>
      <dgm:t>
        <a:bodyPr/>
        <a:lstStyle/>
        <a:p>
          <a:endParaRPr lang="es-EC"/>
        </a:p>
      </dgm:t>
    </dgm:pt>
    <dgm:pt modelId="{AEE72399-269A-418C-89E3-72E56D8DFC8C}" type="sibTrans" cxnId="{1FDB5712-C8E2-4080-A1CC-D95A7ED9516B}">
      <dgm:prSet/>
      <dgm:spPr/>
      <dgm:t>
        <a:bodyPr/>
        <a:lstStyle/>
        <a:p>
          <a:endParaRPr lang="es-EC"/>
        </a:p>
      </dgm:t>
    </dgm:pt>
    <dgm:pt modelId="{C195E9A2-5339-4930-9C8D-D52E713D208A}" type="pres">
      <dgm:prSet presAssocID="{FD559F4A-AD8B-4B4F-A3E4-D709AF7DF7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3001EB-EEAB-4978-8F38-7671BB6E7AE2}" type="pres">
      <dgm:prSet presAssocID="{75A3F802-3116-417D-83B7-D846552556C2}" presName="compNode" presStyleCnt="0"/>
      <dgm:spPr/>
    </dgm:pt>
    <dgm:pt modelId="{0A3DB5FE-89A1-4FAA-A6A6-A7A5A3640E5B}" type="pres">
      <dgm:prSet presAssocID="{75A3F802-3116-417D-83B7-D846552556C2}" presName="aNode" presStyleLbl="bgShp" presStyleIdx="0" presStyleCnt="3"/>
      <dgm:spPr/>
      <dgm:t>
        <a:bodyPr/>
        <a:lstStyle/>
        <a:p>
          <a:endParaRPr lang="es-EC"/>
        </a:p>
      </dgm:t>
    </dgm:pt>
    <dgm:pt modelId="{5054BD78-C1D0-46D0-BE2E-FF04EFDE41C4}" type="pres">
      <dgm:prSet presAssocID="{75A3F802-3116-417D-83B7-D846552556C2}" presName="textNode" presStyleLbl="bgShp" presStyleIdx="0" presStyleCnt="3"/>
      <dgm:spPr/>
      <dgm:t>
        <a:bodyPr/>
        <a:lstStyle/>
        <a:p>
          <a:endParaRPr lang="es-EC"/>
        </a:p>
      </dgm:t>
    </dgm:pt>
    <dgm:pt modelId="{24ECC3BA-0853-4A27-B4CC-E446055B7CC3}" type="pres">
      <dgm:prSet presAssocID="{75A3F802-3116-417D-83B7-D846552556C2}" presName="compChildNode" presStyleCnt="0"/>
      <dgm:spPr/>
    </dgm:pt>
    <dgm:pt modelId="{4D8EF201-ED4B-4F07-9B11-535D292153BF}" type="pres">
      <dgm:prSet presAssocID="{75A3F802-3116-417D-83B7-D846552556C2}" presName="theInnerList" presStyleCnt="0"/>
      <dgm:spPr/>
    </dgm:pt>
    <dgm:pt modelId="{9B1C779C-A942-478E-BD6E-D45F6EA209CE}" type="pres">
      <dgm:prSet presAssocID="{85151BD7-62B8-4E73-B7B9-8192C2F1399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1F87BA-629E-41AB-A092-DF550A39DADB}" type="pres">
      <dgm:prSet presAssocID="{85151BD7-62B8-4E73-B7B9-8192C2F13993}" presName="aSpace2" presStyleCnt="0"/>
      <dgm:spPr/>
    </dgm:pt>
    <dgm:pt modelId="{9746A2CB-D37D-4551-8E1B-5851A554CF28}" type="pres">
      <dgm:prSet presAssocID="{EA809699-B9AE-4397-9CC8-8DADC2DA8B8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9C064A-EFD8-4C86-BA31-4AED41D5D0A0}" type="pres">
      <dgm:prSet presAssocID="{75A3F802-3116-417D-83B7-D846552556C2}" presName="aSpace" presStyleCnt="0"/>
      <dgm:spPr/>
    </dgm:pt>
    <dgm:pt modelId="{CFB24DF9-774F-44D2-8824-2AEBE770E25A}" type="pres">
      <dgm:prSet presAssocID="{4C90C1F6-6294-4199-A95C-6C83DA00DE57}" presName="compNode" presStyleCnt="0"/>
      <dgm:spPr/>
    </dgm:pt>
    <dgm:pt modelId="{0A6AAB94-C49B-48CA-8E71-1242D8F1F903}" type="pres">
      <dgm:prSet presAssocID="{4C90C1F6-6294-4199-A95C-6C83DA00DE57}" presName="aNode" presStyleLbl="bgShp" presStyleIdx="1" presStyleCnt="3"/>
      <dgm:spPr/>
      <dgm:t>
        <a:bodyPr/>
        <a:lstStyle/>
        <a:p>
          <a:endParaRPr lang="es-EC"/>
        </a:p>
      </dgm:t>
    </dgm:pt>
    <dgm:pt modelId="{7D8FFDDE-1CB0-4AE9-AE5B-CF2D5FC03994}" type="pres">
      <dgm:prSet presAssocID="{4C90C1F6-6294-4199-A95C-6C83DA00DE57}" presName="textNode" presStyleLbl="bgShp" presStyleIdx="1" presStyleCnt="3"/>
      <dgm:spPr/>
      <dgm:t>
        <a:bodyPr/>
        <a:lstStyle/>
        <a:p>
          <a:endParaRPr lang="es-EC"/>
        </a:p>
      </dgm:t>
    </dgm:pt>
    <dgm:pt modelId="{F62C0174-F9B6-4D95-ABC2-967E8D07FAB6}" type="pres">
      <dgm:prSet presAssocID="{4C90C1F6-6294-4199-A95C-6C83DA00DE57}" presName="compChildNode" presStyleCnt="0"/>
      <dgm:spPr/>
    </dgm:pt>
    <dgm:pt modelId="{0ACD7F90-FAFD-4C9D-A938-88F87ED02FAB}" type="pres">
      <dgm:prSet presAssocID="{4C90C1F6-6294-4199-A95C-6C83DA00DE57}" presName="theInnerList" presStyleCnt="0"/>
      <dgm:spPr/>
    </dgm:pt>
    <dgm:pt modelId="{5F180CDB-3F71-4701-AF31-FE40DBCD7561}" type="pres">
      <dgm:prSet presAssocID="{C0B44EC6-6918-42A3-9F53-237A08E2356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9DA7C6-BBA1-4D70-84BE-CA2225553AB0}" type="pres">
      <dgm:prSet presAssocID="{C0B44EC6-6918-42A3-9F53-237A08E23563}" presName="aSpace2" presStyleCnt="0"/>
      <dgm:spPr/>
    </dgm:pt>
    <dgm:pt modelId="{D442EA87-4893-4CFC-9D65-F988EA6198EB}" type="pres">
      <dgm:prSet presAssocID="{AEC138ED-95C2-44BC-A1D9-7E7FDAB3F6D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72839F-656A-4B4E-A177-49F424474F36}" type="pres">
      <dgm:prSet presAssocID="{4C90C1F6-6294-4199-A95C-6C83DA00DE57}" presName="aSpace" presStyleCnt="0"/>
      <dgm:spPr/>
    </dgm:pt>
    <dgm:pt modelId="{22AEE2DE-C069-4756-B6D5-1005D81891E4}" type="pres">
      <dgm:prSet presAssocID="{E1FA38A5-3050-4E38-9E0B-9F2286BE0F85}" presName="compNode" presStyleCnt="0"/>
      <dgm:spPr/>
    </dgm:pt>
    <dgm:pt modelId="{B18A112F-6872-4920-8B79-E7C877041F0D}" type="pres">
      <dgm:prSet presAssocID="{E1FA38A5-3050-4E38-9E0B-9F2286BE0F85}" presName="aNode" presStyleLbl="bgShp" presStyleIdx="2" presStyleCnt="3"/>
      <dgm:spPr/>
      <dgm:t>
        <a:bodyPr/>
        <a:lstStyle/>
        <a:p>
          <a:endParaRPr lang="es-EC"/>
        </a:p>
      </dgm:t>
    </dgm:pt>
    <dgm:pt modelId="{75C7F4BA-4D52-4FC9-B0A6-480C5D54E8FA}" type="pres">
      <dgm:prSet presAssocID="{E1FA38A5-3050-4E38-9E0B-9F2286BE0F85}" presName="textNode" presStyleLbl="bgShp" presStyleIdx="2" presStyleCnt="3"/>
      <dgm:spPr/>
      <dgm:t>
        <a:bodyPr/>
        <a:lstStyle/>
        <a:p>
          <a:endParaRPr lang="es-EC"/>
        </a:p>
      </dgm:t>
    </dgm:pt>
    <dgm:pt modelId="{5FEC84E0-3F24-4A4E-A6C7-403463F15C80}" type="pres">
      <dgm:prSet presAssocID="{E1FA38A5-3050-4E38-9E0B-9F2286BE0F85}" presName="compChildNode" presStyleCnt="0"/>
      <dgm:spPr/>
    </dgm:pt>
    <dgm:pt modelId="{521C6805-A88D-4812-8B39-7A760E448BE4}" type="pres">
      <dgm:prSet presAssocID="{E1FA38A5-3050-4E38-9E0B-9F2286BE0F85}" presName="theInnerList" presStyleCnt="0"/>
      <dgm:spPr/>
    </dgm:pt>
    <dgm:pt modelId="{13BAD7E9-2EC7-414B-A470-D5EAADEC147F}" type="pres">
      <dgm:prSet presAssocID="{4FCC5A81-29CD-4853-94CA-0C8C55A8F55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65F75D-AC09-4897-8669-77C692913C63}" type="pres">
      <dgm:prSet presAssocID="{4FCC5A81-29CD-4853-94CA-0C8C55A8F555}" presName="aSpace2" presStyleCnt="0"/>
      <dgm:spPr/>
    </dgm:pt>
    <dgm:pt modelId="{79DF2682-7734-4851-9FB3-A6C932CCCE23}" type="pres">
      <dgm:prSet presAssocID="{F87FA2C0-8C79-4B3D-9541-DAB23B9EDCD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7A120A-04ED-49A0-87BA-30435959DB85}" srcId="{E1FA38A5-3050-4E38-9E0B-9F2286BE0F85}" destId="{4FCC5A81-29CD-4853-94CA-0C8C55A8F555}" srcOrd="0" destOrd="0" parTransId="{0ADAA164-F386-447D-9621-6662CD3E7EEE}" sibTransId="{F4F87FA4-A902-40C2-A853-1D6F2B762358}"/>
    <dgm:cxn modelId="{3CFAC6C1-B6C9-4896-AB85-85479932722A}" srcId="{75A3F802-3116-417D-83B7-D846552556C2}" destId="{85151BD7-62B8-4E73-B7B9-8192C2F13993}" srcOrd="0" destOrd="0" parTransId="{A2755E41-E66D-484E-8A89-341FF5F87AE1}" sibTransId="{17C50F49-D912-49FB-826C-26A89226C58A}"/>
    <dgm:cxn modelId="{D195125C-8B35-4F81-A1AB-F3F2BBA405C5}" type="presOf" srcId="{85151BD7-62B8-4E73-B7B9-8192C2F13993}" destId="{9B1C779C-A942-478E-BD6E-D45F6EA209CE}" srcOrd="0" destOrd="0" presId="urn:microsoft.com/office/officeart/2005/8/layout/lProcess2"/>
    <dgm:cxn modelId="{CD1778DD-FC25-4C8E-8A26-831C908B2DF5}" type="presOf" srcId="{C0B44EC6-6918-42A3-9F53-237A08E23563}" destId="{5F180CDB-3F71-4701-AF31-FE40DBCD7561}" srcOrd="0" destOrd="0" presId="urn:microsoft.com/office/officeart/2005/8/layout/lProcess2"/>
    <dgm:cxn modelId="{AAE86BC3-C74B-438D-BF12-6FB472C41A4B}" srcId="{4C90C1F6-6294-4199-A95C-6C83DA00DE57}" destId="{AEC138ED-95C2-44BC-A1D9-7E7FDAB3F6DA}" srcOrd="1" destOrd="0" parTransId="{A2C06F79-5298-4C89-A410-56C4ABE4806A}" sibTransId="{48502462-947D-43CC-9DFD-1578CC5EFA57}"/>
    <dgm:cxn modelId="{7DB7AAF5-9821-4D09-8C40-1ACC313A7944}" srcId="{FD559F4A-AD8B-4B4F-A3E4-D709AF7DF709}" destId="{75A3F802-3116-417D-83B7-D846552556C2}" srcOrd="0" destOrd="0" parTransId="{5D06245B-E039-4231-8FCE-F03E02C400B0}" sibTransId="{699DA31E-C980-4559-9319-19A572DBD580}"/>
    <dgm:cxn modelId="{2BF7C373-33BB-4E05-88AE-1094EE1CF8C7}" type="presOf" srcId="{F87FA2C0-8C79-4B3D-9541-DAB23B9EDCD8}" destId="{79DF2682-7734-4851-9FB3-A6C932CCCE23}" srcOrd="0" destOrd="0" presId="urn:microsoft.com/office/officeart/2005/8/layout/lProcess2"/>
    <dgm:cxn modelId="{E04EBB39-B4D5-42A7-BC93-9BCA2541FC57}" srcId="{FD559F4A-AD8B-4B4F-A3E4-D709AF7DF709}" destId="{E1FA38A5-3050-4E38-9E0B-9F2286BE0F85}" srcOrd="2" destOrd="0" parTransId="{39A0FEAC-9EFE-4F7F-A953-6B4C1BA26552}" sibTransId="{F1C68CE9-6C92-43FA-B494-81719A3051FB}"/>
    <dgm:cxn modelId="{3F4379C8-EBA1-4B6C-A772-E341EAEEF2C2}" type="presOf" srcId="{EA809699-B9AE-4397-9CC8-8DADC2DA8B8F}" destId="{9746A2CB-D37D-4551-8E1B-5851A554CF28}" srcOrd="0" destOrd="0" presId="urn:microsoft.com/office/officeart/2005/8/layout/lProcess2"/>
    <dgm:cxn modelId="{FFAA5406-9D94-44EB-8654-054C8C1DCD55}" type="presOf" srcId="{E1FA38A5-3050-4E38-9E0B-9F2286BE0F85}" destId="{B18A112F-6872-4920-8B79-E7C877041F0D}" srcOrd="0" destOrd="0" presId="urn:microsoft.com/office/officeart/2005/8/layout/lProcess2"/>
    <dgm:cxn modelId="{1FDB5712-C8E2-4080-A1CC-D95A7ED9516B}" srcId="{E1FA38A5-3050-4E38-9E0B-9F2286BE0F85}" destId="{F87FA2C0-8C79-4B3D-9541-DAB23B9EDCD8}" srcOrd="1" destOrd="0" parTransId="{DED597FA-377C-4AB1-B2DE-AEBCEB282C5B}" sibTransId="{AEE72399-269A-418C-89E3-72E56D8DFC8C}"/>
    <dgm:cxn modelId="{E3A43287-92D1-4242-B0A4-4E827FA56A8D}" type="presOf" srcId="{4C90C1F6-6294-4199-A95C-6C83DA00DE57}" destId="{0A6AAB94-C49B-48CA-8E71-1242D8F1F903}" srcOrd="0" destOrd="0" presId="urn:microsoft.com/office/officeart/2005/8/layout/lProcess2"/>
    <dgm:cxn modelId="{15EFC11F-6B89-4A27-9835-11ADED441637}" type="presOf" srcId="{75A3F802-3116-417D-83B7-D846552556C2}" destId="{0A3DB5FE-89A1-4FAA-A6A6-A7A5A3640E5B}" srcOrd="0" destOrd="0" presId="urn:microsoft.com/office/officeart/2005/8/layout/lProcess2"/>
    <dgm:cxn modelId="{7A45A35C-8371-4394-AFFB-0819CD6E69D3}" srcId="{75A3F802-3116-417D-83B7-D846552556C2}" destId="{EA809699-B9AE-4397-9CC8-8DADC2DA8B8F}" srcOrd="1" destOrd="0" parTransId="{B7CEBE31-C97B-4703-A043-D1FFD871D721}" sibTransId="{D9213AA0-0A0C-4954-9B30-8C25998FF144}"/>
    <dgm:cxn modelId="{01B397CC-D052-4CEC-9E8D-FE52DDB14AFB}" srcId="{FD559F4A-AD8B-4B4F-A3E4-D709AF7DF709}" destId="{4C90C1F6-6294-4199-A95C-6C83DA00DE57}" srcOrd="1" destOrd="0" parTransId="{10E2E473-AB73-45DD-829B-F8EF0157D5CE}" sibTransId="{CA0741AB-7D70-4D72-B73A-1CE8749B358F}"/>
    <dgm:cxn modelId="{BE26739F-2574-4DF2-9B06-04F6DDC0BD56}" type="presOf" srcId="{E1FA38A5-3050-4E38-9E0B-9F2286BE0F85}" destId="{75C7F4BA-4D52-4FC9-B0A6-480C5D54E8FA}" srcOrd="1" destOrd="0" presId="urn:microsoft.com/office/officeart/2005/8/layout/lProcess2"/>
    <dgm:cxn modelId="{1F1E8DC4-E322-4D6F-A93C-D25203ED1504}" type="presOf" srcId="{4C90C1F6-6294-4199-A95C-6C83DA00DE57}" destId="{7D8FFDDE-1CB0-4AE9-AE5B-CF2D5FC03994}" srcOrd="1" destOrd="0" presId="urn:microsoft.com/office/officeart/2005/8/layout/lProcess2"/>
    <dgm:cxn modelId="{FF51C036-A3C6-41AB-BCE8-BE52D4DF8A96}" type="presOf" srcId="{75A3F802-3116-417D-83B7-D846552556C2}" destId="{5054BD78-C1D0-46D0-BE2E-FF04EFDE41C4}" srcOrd="1" destOrd="0" presId="urn:microsoft.com/office/officeart/2005/8/layout/lProcess2"/>
    <dgm:cxn modelId="{CB277B8A-AE72-4DAC-8516-641C1716379E}" type="presOf" srcId="{4FCC5A81-29CD-4853-94CA-0C8C55A8F555}" destId="{13BAD7E9-2EC7-414B-A470-D5EAADEC147F}" srcOrd="0" destOrd="0" presId="urn:microsoft.com/office/officeart/2005/8/layout/lProcess2"/>
    <dgm:cxn modelId="{B02029D3-7CD6-423E-B369-13DC65D5EF8E}" type="presOf" srcId="{FD559F4A-AD8B-4B4F-A3E4-D709AF7DF709}" destId="{C195E9A2-5339-4930-9C8D-D52E713D208A}" srcOrd="0" destOrd="0" presId="urn:microsoft.com/office/officeart/2005/8/layout/lProcess2"/>
    <dgm:cxn modelId="{ED585F4D-A659-41AB-B092-6FBD02CB2FC0}" type="presOf" srcId="{AEC138ED-95C2-44BC-A1D9-7E7FDAB3F6DA}" destId="{D442EA87-4893-4CFC-9D65-F988EA6198EB}" srcOrd="0" destOrd="0" presId="urn:microsoft.com/office/officeart/2005/8/layout/lProcess2"/>
    <dgm:cxn modelId="{EC0D17BF-EB07-491B-BFA1-9AE8A2BB0598}" srcId="{4C90C1F6-6294-4199-A95C-6C83DA00DE57}" destId="{C0B44EC6-6918-42A3-9F53-237A08E23563}" srcOrd="0" destOrd="0" parTransId="{6C33DF4A-80A6-4CA5-B479-FB188347AAFE}" sibTransId="{EFC1F81E-C826-4601-8C57-DADB6477FE7D}"/>
    <dgm:cxn modelId="{20F41358-07C4-4D75-8087-25F417401053}" type="presParOf" srcId="{C195E9A2-5339-4930-9C8D-D52E713D208A}" destId="{993001EB-EEAB-4978-8F38-7671BB6E7AE2}" srcOrd="0" destOrd="0" presId="urn:microsoft.com/office/officeart/2005/8/layout/lProcess2"/>
    <dgm:cxn modelId="{D5768130-91AA-4E85-9E59-38731F68F24D}" type="presParOf" srcId="{993001EB-EEAB-4978-8F38-7671BB6E7AE2}" destId="{0A3DB5FE-89A1-4FAA-A6A6-A7A5A3640E5B}" srcOrd="0" destOrd="0" presId="urn:microsoft.com/office/officeart/2005/8/layout/lProcess2"/>
    <dgm:cxn modelId="{FFFA9F41-CA3D-4835-9010-470FEB35E73B}" type="presParOf" srcId="{993001EB-EEAB-4978-8F38-7671BB6E7AE2}" destId="{5054BD78-C1D0-46D0-BE2E-FF04EFDE41C4}" srcOrd="1" destOrd="0" presId="urn:microsoft.com/office/officeart/2005/8/layout/lProcess2"/>
    <dgm:cxn modelId="{C4268A68-897F-4F35-AB62-862FBA9E14A9}" type="presParOf" srcId="{993001EB-EEAB-4978-8F38-7671BB6E7AE2}" destId="{24ECC3BA-0853-4A27-B4CC-E446055B7CC3}" srcOrd="2" destOrd="0" presId="urn:microsoft.com/office/officeart/2005/8/layout/lProcess2"/>
    <dgm:cxn modelId="{CD339B6C-AFD9-4191-9603-37F350F3205C}" type="presParOf" srcId="{24ECC3BA-0853-4A27-B4CC-E446055B7CC3}" destId="{4D8EF201-ED4B-4F07-9B11-535D292153BF}" srcOrd="0" destOrd="0" presId="urn:microsoft.com/office/officeart/2005/8/layout/lProcess2"/>
    <dgm:cxn modelId="{C9ED5ABE-2941-45F4-8B3D-F8DF148D386D}" type="presParOf" srcId="{4D8EF201-ED4B-4F07-9B11-535D292153BF}" destId="{9B1C779C-A942-478E-BD6E-D45F6EA209CE}" srcOrd="0" destOrd="0" presId="urn:microsoft.com/office/officeart/2005/8/layout/lProcess2"/>
    <dgm:cxn modelId="{89E7FB4B-45B1-42D2-ADBA-2DC4BB676E22}" type="presParOf" srcId="{4D8EF201-ED4B-4F07-9B11-535D292153BF}" destId="{5F1F87BA-629E-41AB-A092-DF550A39DADB}" srcOrd="1" destOrd="0" presId="urn:microsoft.com/office/officeart/2005/8/layout/lProcess2"/>
    <dgm:cxn modelId="{EC4F31C9-4B84-4AE2-BD20-D2531AD3505A}" type="presParOf" srcId="{4D8EF201-ED4B-4F07-9B11-535D292153BF}" destId="{9746A2CB-D37D-4551-8E1B-5851A554CF28}" srcOrd="2" destOrd="0" presId="urn:microsoft.com/office/officeart/2005/8/layout/lProcess2"/>
    <dgm:cxn modelId="{0A9E596A-C7E8-4CE6-8629-E8FE495EDCED}" type="presParOf" srcId="{C195E9A2-5339-4930-9C8D-D52E713D208A}" destId="{859C064A-EFD8-4C86-BA31-4AED41D5D0A0}" srcOrd="1" destOrd="0" presId="urn:microsoft.com/office/officeart/2005/8/layout/lProcess2"/>
    <dgm:cxn modelId="{708FF6B2-2466-4AAF-B09E-7C605457F905}" type="presParOf" srcId="{C195E9A2-5339-4930-9C8D-D52E713D208A}" destId="{CFB24DF9-774F-44D2-8824-2AEBE770E25A}" srcOrd="2" destOrd="0" presId="urn:microsoft.com/office/officeart/2005/8/layout/lProcess2"/>
    <dgm:cxn modelId="{4028FC10-EAD4-46C8-806E-885021C42B21}" type="presParOf" srcId="{CFB24DF9-774F-44D2-8824-2AEBE770E25A}" destId="{0A6AAB94-C49B-48CA-8E71-1242D8F1F903}" srcOrd="0" destOrd="0" presId="urn:microsoft.com/office/officeart/2005/8/layout/lProcess2"/>
    <dgm:cxn modelId="{30B9FFDF-B37D-40CF-B0AF-9A5A86DFB44D}" type="presParOf" srcId="{CFB24DF9-774F-44D2-8824-2AEBE770E25A}" destId="{7D8FFDDE-1CB0-4AE9-AE5B-CF2D5FC03994}" srcOrd="1" destOrd="0" presId="urn:microsoft.com/office/officeart/2005/8/layout/lProcess2"/>
    <dgm:cxn modelId="{D712C318-A3A2-4C96-B880-F0CF0E58B690}" type="presParOf" srcId="{CFB24DF9-774F-44D2-8824-2AEBE770E25A}" destId="{F62C0174-F9B6-4D95-ABC2-967E8D07FAB6}" srcOrd="2" destOrd="0" presId="urn:microsoft.com/office/officeart/2005/8/layout/lProcess2"/>
    <dgm:cxn modelId="{6AA9553B-8F6D-4894-B3AA-C96736148AED}" type="presParOf" srcId="{F62C0174-F9B6-4D95-ABC2-967E8D07FAB6}" destId="{0ACD7F90-FAFD-4C9D-A938-88F87ED02FAB}" srcOrd="0" destOrd="0" presId="urn:microsoft.com/office/officeart/2005/8/layout/lProcess2"/>
    <dgm:cxn modelId="{A56F8289-6E73-4D3D-BB31-39C577A2B10E}" type="presParOf" srcId="{0ACD7F90-FAFD-4C9D-A938-88F87ED02FAB}" destId="{5F180CDB-3F71-4701-AF31-FE40DBCD7561}" srcOrd="0" destOrd="0" presId="urn:microsoft.com/office/officeart/2005/8/layout/lProcess2"/>
    <dgm:cxn modelId="{72C2D0F3-CF1E-4A00-A813-D5B440D5A3C1}" type="presParOf" srcId="{0ACD7F90-FAFD-4C9D-A938-88F87ED02FAB}" destId="{019DA7C6-BBA1-4D70-84BE-CA2225553AB0}" srcOrd="1" destOrd="0" presId="urn:microsoft.com/office/officeart/2005/8/layout/lProcess2"/>
    <dgm:cxn modelId="{D69E3359-B821-4CB4-88F7-718408E9E991}" type="presParOf" srcId="{0ACD7F90-FAFD-4C9D-A938-88F87ED02FAB}" destId="{D442EA87-4893-4CFC-9D65-F988EA6198EB}" srcOrd="2" destOrd="0" presId="urn:microsoft.com/office/officeart/2005/8/layout/lProcess2"/>
    <dgm:cxn modelId="{7BE32355-1F05-48EB-91F5-54A78350DA5C}" type="presParOf" srcId="{C195E9A2-5339-4930-9C8D-D52E713D208A}" destId="{1F72839F-656A-4B4E-A177-49F424474F36}" srcOrd="3" destOrd="0" presId="urn:microsoft.com/office/officeart/2005/8/layout/lProcess2"/>
    <dgm:cxn modelId="{A3D6B80A-5242-48D3-BDDF-6E5BEEA186C2}" type="presParOf" srcId="{C195E9A2-5339-4930-9C8D-D52E713D208A}" destId="{22AEE2DE-C069-4756-B6D5-1005D81891E4}" srcOrd="4" destOrd="0" presId="urn:microsoft.com/office/officeart/2005/8/layout/lProcess2"/>
    <dgm:cxn modelId="{93F01169-28C9-4E35-8C21-9BA2BEA49B83}" type="presParOf" srcId="{22AEE2DE-C069-4756-B6D5-1005D81891E4}" destId="{B18A112F-6872-4920-8B79-E7C877041F0D}" srcOrd="0" destOrd="0" presId="urn:microsoft.com/office/officeart/2005/8/layout/lProcess2"/>
    <dgm:cxn modelId="{B3DDCB52-F49D-4CAF-AEBF-8B0DC28E0D21}" type="presParOf" srcId="{22AEE2DE-C069-4756-B6D5-1005D81891E4}" destId="{75C7F4BA-4D52-4FC9-B0A6-480C5D54E8FA}" srcOrd="1" destOrd="0" presId="urn:microsoft.com/office/officeart/2005/8/layout/lProcess2"/>
    <dgm:cxn modelId="{B614AF0C-B5DB-4014-9A37-8780D72553EE}" type="presParOf" srcId="{22AEE2DE-C069-4756-B6D5-1005D81891E4}" destId="{5FEC84E0-3F24-4A4E-A6C7-403463F15C80}" srcOrd="2" destOrd="0" presId="urn:microsoft.com/office/officeart/2005/8/layout/lProcess2"/>
    <dgm:cxn modelId="{A6213E4F-9840-41F6-8FE2-457BB346D010}" type="presParOf" srcId="{5FEC84E0-3F24-4A4E-A6C7-403463F15C80}" destId="{521C6805-A88D-4812-8B39-7A760E448BE4}" srcOrd="0" destOrd="0" presId="urn:microsoft.com/office/officeart/2005/8/layout/lProcess2"/>
    <dgm:cxn modelId="{99A32178-7B80-4D72-A003-AC47D285D2D2}" type="presParOf" srcId="{521C6805-A88D-4812-8B39-7A760E448BE4}" destId="{13BAD7E9-2EC7-414B-A470-D5EAADEC147F}" srcOrd="0" destOrd="0" presId="urn:microsoft.com/office/officeart/2005/8/layout/lProcess2"/>
    <dgm:cxn modelId="{DB5A495A-7085-4B45-9907-88260490CC3B}" type="presParOf" srcId="{521C6805-A88D-4812-8B39-7A760E448BE4}" destId="{8365F75D-AC09-4897-8669-77C692913C63}" srcOrd="1" destOrd="0" presId="urn:microsoft.com/office/officeart/2005/8/layout/lProcess2"/>
    <dgm:cxn modelId="{C34B64EE-20B2-4A71-879F-05A50E5DD630}" type="presParOf" srcId="{521C6805-A88D-4812-8B39-7A760E448BE4}" destId="{79DF2682-7734-4851-9FB3-A6C932CCCE2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559F4A-AD8B-4B4F-A3E4-D709AF7DF709}" type="doc">
      <dgm:prSet loTypeId="urn:microsoft.com/office/officeart/2005/8/layout/lProcess2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75A3F802-3116-417D-83B7-D846552556C2}">
      <dgm:prSet phldrT="[Texto]"/>
      <dgm:spPr/>
      <dgm:t>
        <a:bodyPr/>
        <a:lstStyle/>
        <a:p>
          <a:r>
            <a:rPr lang="es-EC" dirty="0" smtClean="0"/>
            <a:t>Productores</a:t>
          </a:r>
          <a:endParaRPr lang="es-EC" dirty="0"/>
        </a:p>
      </dgm:t>
    </dgm:pt>
    <dgm:pt modelId="{5D06245B-E039-4231-8FCE-F03E02C400B0}" type="parTrans" cxnId="{7DB7AAF5-9821-4D09-8C40-1ACC313A7944}">
      <dgm:prSet/>
      <dgm:spPr/>
      <dgm:t>
        <a:bodyPr/>
        <a:lstStyle/>
        <a:p>
          <a:endParaRPr lang="es-EC"/>
        </a:p>
      </dgm:t>
    </dgm:pt>
    <dgm:pt modelId="{699DA31E-C980-4559-9319-19A572DBD580}" type="sibTrans" cxnId="{7DB7AAF5-9821-4D09-8C40-1ACC313A7944}">
      <dgm:prSet/>
      <dgm:spPr/>
      <dgm:t>
        <a:bodyPr/>
        <a:lstStyle/>
        <a:p>
          <a:endParaRPr lang="es-EC"/>
        </a:p>
      </dgm:t>
    </dgm:pt>
    <dgm:pt modelId="{85151BD7-62B8-4E73-B7B9-8192C2F13993}">
      <dgm:prSet phldrT="[Texto]"/>
      <dgm:spPr/>
      <dgm:t>
        <a:bodyPr/>
        <a:lstStyle/>
        <a:p>
          <a:r>
            <a:rPr lang="es-EC" dirty="0" smtClean="0"/>
            <a:t>Lucha constante</a:t>
          </a:r>
          <a:endParaRPr lang="es-EC" dirty="0"/>
        </a:p>
      </dgm:t>
    </dgm:pt>
    <dgm:pt modelId="{A2755E41-E66D-484E-8A89-341FF5F87AE1}" type="parTrans" cxnId="{3CFAC6C1-B6C9-4896-AB85-85479932722A}">
      <dgm:prSet/>
      <dgm:spPr/>
      <dgm:t>
        <a:bodyPr/>
        <a:lstStyle/>
        <a:p>
          <a:endParaRPr lang="es-EC"/>
        </a:p>
      </dgm:t>
    </dgm:pt>
    <dgm:pt modelId="{17C50F49-D912-49FB-826C-26A89226C58A}" type="sibTrans" cxnId="{3CFAC6C1-B6C9-4896-AB85-85479932722A}">
      <dgm:prSet/>
      <dgm:spPr/>
      <dgm:t>
        <a:bodyPr/>
        <a:lstStyle/>
        <a:p>
          <a:endParaRPr lang="es-EC"/>
        </a:p>
      </dgm:t>
    </dgm:pt>
    <dgm:pt modelId="{EA809699-B9AE-4397-9CC8-8DADC2DA8B8F}">
      <dgm:prSet phldrT="[Texto]"/>
      <dgm:spPr/>
      <dgm:t>
        <a:bodyPr/>
        <a:lstStyle/>
        <a:p>
          <a:r>
            <a:rPr lang="es-EC" dirty="0" smtClean="0"/>
            <a:t>Mies, 25% colocación en percha</a:t>
          </a:r>
          <a:endParaRPr lang="es-EC" dirty="0"/>
        </a:p>
      </dgm:t>
    </dgm:pt>
    <dgm:pt modelId="{B7CEBE31-C97B-4703-A043-D1FFD871D721}" type="parTrans" cxnId="{7A45A35C-8371-4394-AFFB-0819CD6E69D3}">
      <dgm:prSet/>
      <dgm:spPr/>
      <dgm:t>
        <a:bodyPr/>
        <a:lstStyle/>
        <a:p>
          <a:endParaRPr lang="es-EC"/>
        </a:p>
      </dgm:t>
    </dgm:pt>
    <dgm:pt modelId="{D9213AA0-0A0C-4954-9B30-8C25998FF144}" type="sibTrans" cxnId="{7A45A35C-8371-4394-AFFB-0819CD6E69D3}">
      <dgm:prSet/>
      <dgm:spPr/>
      <dgm:t>
        <a:bodyPr/>
        <a:lstStyle/>
        <a:p>
          <a:endParaRPr lang="es-EC"/>
        </a:p>
      </dgm:t>
    </dgm:pt>
    <dgm:pt modelId="{4C90C1F6-6294-4199-A95C-6C83DA00DE57}">
      <dgm:prSet phldrT="[Texto]"/>
      <dgm:spPr/>
      <dgm:t>
        <a:bodyPr/>
        <a:lstStyle/>
        <a:p>
          <a:r>
            <a:rPr lang="es-EC" dirty="0" smtClean="0"/>
            <a:t>Oferta nacional</a:t>
          </a:r>
          <a:endParaRPr lang="es-EC" dirty="0"/>
        </a:p>
      </dgm:t>
    </dgm:pt>
    <dgm:pt modelId="{10E2E473-AB73-45DD-829B-F8EF0157D5CE}" type="parTrans" cxnId="{01B397CC-D052-4CEC-9E8D-FE52DDB14AFB}">
      <dgm:prSet/>
      <dgm:spPr/>
      <dgm:t>
        <a:bodyPr/>
        <a:lstStyle/>
        <a:p>
          <a:endParaRPr lang="es-EC"/>
        </a:p>
      </dgm:t>
    </dgm:pt>
    <dgm:pt modelId="{CA0741AB-7D70-4D72-B73A-1CE8749B358F}" type="sibTrans" cxnId="{01B397CC-D052-4CEC-9E8D-FE52DDB14AFB}">
      <dgm:prSet/>
      <dgm:spPr/>
      <dgm:t>
        <a:bodyPr/>
        <a:lstStyle/>
        <a:p>
          <a:endParaRPr lang="es-EC"/>
        </a:p>
      </dgm:t>
    </dgm:pt>
    <dgm:pt modelId="{C0B44EC6-6918-42A3-9F53-237A08E23563}">
      <dgm:prSet phldrT="[Texto]"/>
      <dgm:spPr/>
      <dgm:t>
        <a:bodyPr/>
        <a:lstStyle/>
        <a:p>
          <a:r>
            <a:rPr lang="es-EC" dirty="0" smtClean="0"/>
            <a:t>Calidad de Juguetes artesanales</a:t>
          </a:r>
          <a:endParaRPr lang="es-EC" dirty="0"/>
        </a:p>
      </dgm:t>
    </dgm:pt>
    <dgm:pt modelId="{6C33DF4A-80A6-4CA5-B479-FB188347AAFE}" type="parTrans" cxnId="{EC0D17BF-EB07-491B-BFA1-9AE8A2BB0598}">
      <dgm:prSet/>
      <dgm:spPr/>
      <dgm:t>
        <a:bodyPr/>
        <a:lstStyle/>
        <a:p>
          <a:endParaRPr lang="es-EC"/>
        </a:p>
      </dgm:t>
    </dgm:pt>
    <dgm:pt modelId="{EFC1F81E-C826-4601-8C57-DADB6477FE7D}" type="sibTrans" cxnId="{EC0D17BF-EB07-491B-BFA1-9AE8A2BB0598}">
      <dgm:prSet/>
      <dgm:spPr/>
      <dgm:t>
        <a:bodyPr/>
        <a:lstStyle/>
        <a:p>
          <a:endParaRPr lang="es-EC"/>
        </a:p>
      </dgm:t>
    </dgm:pt>
    <dgm:pt modelId="{AEC138ED-95C2-44BC-A1D9-7E7FDAB3F6DA}">
      <dgm:prSet phldrT="[Texto]"/>
      <dgm:spPr/>
      <dgm:t>
        <a:bodyPr/>
        <a:lstStyle/>
        <a:p>
          <a:r>
            <a:rPr lang="es-EC" dirty="0" err="1" smtClean="0"/>
            <a:t>Pycca</a:t>
          </a:r>
          <a:endParaRPr lang="es-EC" dirty="0"/>
        </a:p>
      </dgm:t>
    </dgm:pt>
    <dgm:pt modelId="{A2C06F79-5298-4C89-A410-56C4ABE4806A}" type="parTrans" cxnId="{AAE86BC3-C74B-438D-BF12-6FB472C41A4B}">
      <dgm:prSet/>
      <dgm:spPr/>
      <dgm:t>
        <a:bodyPr/>
        <a:lstStyle/>
        <a:p>
          <a:endParaRPr lang="es-EC"/>
        </a:p>
      </dgm:t>
    </dgm:pt>
    <dgm:pt modelId="{48502462-947D-43CC-9DFD-1578CC5EFA57}" type="sibTrans" cxnId="{AAE86BC3-C74B-438D-BF12-6FB472C41A4B}">
      <dgm:prSet/>
      <dgm:spPr/>
      <dgm:t>
        <a:bodyPr/>
        <a:lstStyle/>
        <a:p>
          <a:endParaRPr lang="es-EC"/>
        </a:p>
      </dgm:t>
    </dgm:pt>
    <dgm:pt modelId="{C195E9A2-5339-4930-9C8D-D52E713D208A}" type="pres">
      <dgm:prSet presAssocID="{FD559F4A-AD8B-4B4F-A3E4-D709AF7DF7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3001EB-EEAB-4978-8F38-7671BB6E7AE2}" type="pres">
      <dgm:prSet presAssocID="{75A3F802-3116-417D-83B7-D846552556C2}" presName="compNode" presStyleCnt="0"/>
      <dgm:spPr/>
    </dgm:pt>
    <dgm:pt modelId="{0A3DB5FE-89A1-4FAA-A6A6-A7A5A3640E5B}" type="pres">
      <dgm:prSet presAssocID="{75A3F802-3116-417D-83B7-D846552556C2}" presName="aNode" presStyleLbl="bgShp" presStyleIdx="0" presStyleCnt="2" custLinFactNeighborY="-295"/>
      <dgm:spPr/>
      <dgm:t>
        <a:bodyPr/>
        <a:lstStyle/>
        <a:p>
          <a:endParaRPr lang="es-EC"/>
        </a:p>
      </dgm:t>
    </dgm:pt>
    <dgm:pt modelId="{5054BD78-C1D0-46D0-BE2E-FF04EFDE41C4}" type="pres">
      <dgm:prSet presAssocID="{75A3F802-3116-417D-83B7-D846552556C2}" presName="textNode" presStyleLbl="bgShp" presStyleIdx="0" presStyleCnt="2"/>
      <dgm:spPr/>
      <dgm:t>
        <a:bodyPr/>
        <a:lstStyle/>
        <a:p>
          <a:endParaRPr lang="es-EC"/>
        </a:p>
      </dgm:t>
    </dgm:pt>
    <dgm:pt modelId="{24ECC3BA-0853-4A27-B4CC-E446055B7CC3}" type="pres">
      <dgm:prSet presAssocID="{75A3F802-3116-417D-83B7-D846552556C2}" presName="compChildNode" presStyleCnt="0"/>
      <dgm:spPr/>
    </dgm:pt>
    <dgm:pt modelId="{4D8EF201-ED4B-4F07-9B11-535D292153BF}" type="pres">
      <dgm:prSet presAssocID="{75A3F802-3116-417D-83B7-D846552556C2}" presName="theInnerList" presStyleCnt="0"/>
      <dgm:spPr/>
    </dgm:pt>
    <dgm:pt modelId="{9B1C779C-A942-478E-BD6E-D45F6EA209CE}" type="pres">
      <dgm:prSet presAssocID="{85151BD7-62B8-4E73-B7B9-8192C2F1399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1F87BA-629E-41AB-A092-DF550A39DADB}" type="pres">
      <dgm:prSet presAssocID="{85151BD7-62B8-4E73-B7B9-8192C2F13993}" presName="aSpace2" presStyleCnt="0"/>
      <dgm:spPr/>
    </dgm:pt>
    <dgm:pt modelId="{9746A2CB-D37D-4551-8E1B-5851A554CF28}" type="pres">
      <dgm:prSet presAssocID="{EA809699-B9AE-4397-9CC8-8DADC2DA8B8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9C064A-EFD8-4C86-BA31-4AED41D5D0A0}" type="pres">
      <dgm:prSet presAssocID="{75A3F802-3116-417D-83B7-D846552556C2}" presName="aSpace" presStyleCnt="0"/>
      <dgm:spPr/>
    </dgm:pt>
    <dgm:pt modelId="{CFB24DF9-774F-44D2-8824-2AEBE770E25A}" type="pres">
      <dgm:prSet presAssocID="{4C90C1F6-6294-4199-A95C-6C83DA00DE57}" presName="compNode" presStyleCnt="0"/>
      <dgm:spPr/>
    </dgm:pt>
    <dgm:pt modelId="{0A6AAB94-C49B-48CA-8E71-1242D8F1F903}" type="pres">
      <dgm:prSet presAssocID="{4C90C1F6-6294-4199-A95C-6C83DA00DE57}" presName="aNode" presStyleLbl="bgShp" presStyleIdx="1" presStyleCnt="2"/>
      <dgm:spPr/>
      <dgm:t>
        <a:bodyPr/>
        <a:lstStyle/>
        <a:p>
          <a:endParaRPr lang="es-EC"/>
        </a:p>
      </dgm:t>
    </dgm:pt>
    <dgm:pt modelId="{7D8FFDDE-1CB0-4AE9-AE5B-CF2D5FC03994}" type="pres">
      <dgm:prSet presAssocID="{4C90C1F6-6294-4199-A95C-6C83DA00DE57}" presName="textNode" presStyleLbl="bgShp" presStyleIdx="1" presStyleCnt="2"/>
      <dgm:spPr/>
      <dgm:t>
        <a:bodyPr/>
        <a:lstStyle/>
        <a:p>
          <a:endParaRPr lang="es-EC"/>
        </a:p>
      </dgm:t>
    </dgm:pt>
    <dgm:pt modelId="{F62C0174-F9B6-4D95-ABC2-967E8D07FAB6}" type="pres">
      <dgm:prSet presAssocID="{4C90C1F6-6294-4199-A95C-6C83DA00DE57}" presName="compChildNode" presStyleCnt="0"/>
      <dgm:spPr/>
    </dgm:pt>
    <dgm:pt modelId="{0ACD7F90-FAFD-4C9D-A938-88F87ED02FAB}" type="pres">
      <dgm:prSet presAssocID="{4C90C1F6-6294-4199-A95C-6C83DA00DE57}" presName="theInnerList" presStyleCnt="0"/>
      <dgm:spPr/>
    </dgm:pt>
    <dgm:pt modelId="{5F180CDB-3F71-4701-AF31-FE40DBCD7561}" type="pres">
      <dgm:prSet presAssocID="{C0B44EC6-6918-42A3-9F53-237A08E2356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9DA7C6-BBA1-4D70-84BE-CA2225553AB0}" type="pres">
      <dgm:prSet presAssocID="{C0B44EC6-6918-42A3-9F53-237A08E23563}" presName="aSpace2" presStyleCnt="0"/>
      <dgm:spPr/>
    </dgm:pt>
    <dgm:pt modelId="{D442EA87-4893-4CFC-9D65-F988EA6198EB}" type="pres">
      <dgm:prSet presAssocID="{AEC138ED-95C2-44BC-A1D9-7E7FDAB3F6D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CD263A-5D14-4C10-ABE5-3A1591B6EECA}" type="presOf" srcId="{C0B44EC6-6918-42A3-9F53-237A08E23563}" destId="{5F180CDB-3F71-4701-AF31-FE40DBCD7561}" srcOrd="0" destOrd="0" presId="urn:microsoft.com/office/officeart/2005/8/layout/lProcess2"/>
    <dgm:cxn modelId="{F2F66801-2651-43F7-B56B-DEC47EA0FF98}" type="presOf" srcId="{4C90C1F6-6294-4199-A95C-6C83DA00DE57}" destId="{0A6AAB94-C49B-48CA-8E71-1242D8F1F903}" srcOrd="0" destOrd="0" presId="urn:microsoft.com/office/officeart/2005/8/layout/lProcess2"/>
    <dgm:cxn modelId="{727B92F2-AEC3-4DB1-9BB8-6D96B2A4D62F}" type="presOf" srcId="{AEC138ED-95C2-44BC-A1D9-7E7FDAB3F6DA}" destId="{D442EA87-4893-4CFC-9D65-F988EA6198EB}" srcOrd="0" destOrd="0" presId="urn:microsoft.com/office/officeart/2005/8/layout/lProcess2"/>
    <dgm:cxn modelId="{01B397CC-D052-4CEC-9E8D-FE52DDB14AFB}" srcId="{FD559F4A-AD8B-4B4F-A3E4-D709AF7DF709}" destId="{4C90C1F6-6294-4199-A95C-6C83DA00DE57}" srcOrd="1" destOrd="0" parTransId="{10E2E473-AB73-45DD-829B-F8EF0157D5CE}" sibTransId="{CA0741AB-7D70-4D72-B73A-1CE8749B358F}"/>
    <dgm:cxn modelId="{7A45A35C-8371-4394-AFFB-0819CD6E69D3}" srcId="{75A3F802-3116-417D-83B7-D846552556C2}" destId="{EA809699-B9AE-4397-9CC8-8DADC2DA8B8F}" srcOrd="1" destOrd="0" parTransId="{B7CEBE31-C97B-4703-A043-D1FFD871D721}" sibTransId="{D9213AA0-0A0C-4954-9B30-8C25998FF144}"/>
    <dgm:cxn modelId="{9A59FEC0-3EAB-4C9D-9EF0-907133CB1F45}" type="presOf" srcId="{75A3F802-3116-417D-83B7-D846552556C2}" destId="{0A3DB5FE-89A1-4FAA-A6A6-A7A5A3640E5B}" srcOrd="0" destOrd="0" presId="urn:microsoft.com/office/officeart/2005/8/layout/lProcess2"/>
    <dgm:cxn modelId="{1756B04D-6993-4C83-8FDC-7F66D2395248}" type="presOf" srcId="{4C90C1F6-6294-4199-A95C-6C83DA00DE57}" destId="{7D8FFDDE-1CB0-4AE9-AE5B-CF2D5FC03994}" srcOrd="1" destOrd="0" presId="urn:microsoft.com/office/officeart/2005/8/layout/lProcess2"/>
    <dgm:cxn modelId="{3CFAC6C1-B6C9-4896-AB85-85479932722A}" srcId="{75A3F802-3116-417D-83B7-D846552556C2}" destId="{85151BD7-62B8-4E73-B7B9-8192C2F13993}" srcOrd="0" destOrd="0" parTransId="{A2755E41-E66D-484E-8A89-341FF5F87AE1}" sibTransId="{17C50F49-D912-49FB-826C-26A89226C58A}"/>
    <dgm:cxn modelId="{AE744CEF-4F30-40B2-BF6F-58E406649584}" type="presOf" srcId="{75A3F802-3116-417D-83B7-D846552556C2}" destId="{5054BD78-C1D0-46D0-BE2E-FF04EFDE41C4}" srcOrd="1" destOrd="0" presId="urn:microsoft.com/office/officeart/2005/8/layout/lProcess2"/>
    <dgm:cxn modelId="{3276D64B-4531-4EF3-A11B-46301E9303F7}" type="presOf" srcId="{85151BD7-62B8-4E73-B7B9-8192C2F13993}" destId="{9B1C779C-A942-478E-BD6E-D45F6EA209CE}" srcOrd="0" destOrd="0" presId="urn:microsoft.com/office/officeart/2005/8/layout/lProcess2"/>
    <dgm:cxn modelId="{AAE86BC3-C74B-438D-BF12-6FB472C41A4B}" srcId="{4C90C1F6-6294-4199-A95C-6C83DA00DE57}" destId="{AEC138ED-95C2-44BC-A1D9-7E7FDAB3F6DA}" srcOrd="1" destOrd="0" parTransId="{A2C06F79-5298-4C89-A410-56C4ABE4806A}" sibTransId="{48502462-947D-43CC-9DFD-1578CC5EFA57}"/>
    <dgm:cxn modelId="{7DB7AAF5-9821-4D09-8C40-1ACC313A7944}" srcId="{FD559F4A-AD8B-4B4F-A3E4-D709AF7DF709}" destId="{75A3F802-3116-417D-83B7-D846552556C2}" srcOrd="0" destOrd="0" parTransId="{5D06245B-E039-4231-8FCE-F03E02C400B0}" sibTransId="{699DA31E-C980-4559-9319-19A572DBD580}"/>
    <dgm:cxn modelId="{7AE2EC0D-17B3-4E48-94D0-7EDBAAE9B838}" type="presOf" srcId="{EA809699-B9AE-4397-9CC8-8DADC2DA8B8F}" destId="{9746A2CB-D37D-4551-8E1B-5851A554CF28}" srcOrd="0" destOrd="0" presId="urn:microsoft.com/office/officeart/2005/8/layout/lProcess2"/>
    <dgm:cxn modelId="{EC0D17BF-EB07-491B-BFA1-9AE8A2BB0598}" srcId="{4C90C1F6-6294-4199-A95C-6C83DA00DE57}" destId="{C0B44EC6-6918-42A3-9F53-237A08E23563}" srcOrd="0" destOrd="0" parTransId="{6C33DF4A-80A6-4CA5-B479-FB188347AAFE}" sibTransId="{EFC1F81E-C826-4601-8C57-DADB6477FE7D}"/>
    <dgm:cxn modelId="{06019D8A-D311-411A-8DDE-71F993280514}" type="presOf" srcId="{FD559F4A-AD8B-4B4F-A3E4-D709AF7DF709}" destId="{C195E9A2-5339-4930-9C8D-D52E713D208A}" srcOrd="0" destOrd="0" presId="urn:microsoft.com/office/officeart/2005/8/layout/lProcess2"/>
    <dgm:cxn modelId="{83C1C40E-57D0-4545-A7FA-5891F42F7854}" type="presParOf" srcId="{C195E9A2-5339-4930-9C8D-D52E713D208A}" destId="{993001EB-EEAB-4978-8F38-7671BB6E7AE2}" srcOrd="0" destOrd="0" presId="urn:microsoft.com/office/officeart/2005/8/layout/lProcess2"/>
    <dgm:cxn modelId="{B713361F-2B4C-4E64-83A7-C05C9A2DADAE}" type="presParOf" srcId="{993001EB-EEAB-4978-8F38-7671BB6E7AE2}" destId="{0A3DB5FE-89A1-4FAA-A6A6-A7A5A3640E5B}" srcOrd="0" destOrd="0" presId="urn:microsoft.com/office/officeart/2005/8/layout/lProcess2"/>
    <dgm:cxn modelId="{03C57724-258A-4BEC-AEEF-088F537FE0A0}" type="presParOf" srcId="{993001EB-EEAB-4978-8F38-7671BB6E7AE2}" destId="{5054BD78-C1D0-46D0-BE2E-FF04EFDE41C4}" srcOrd="1" destOrd="0" presId="urn:microsoft.com/office/officeart/2005/8/layout/lProcess2"/>
    <dgm:cxn modelId="{6D39B44A-6C67-4328-81B0-7856522CA2B5}" type="presParOf" srcId="{993001EB-EEAB-4978-8F38-7671BB6E7AE2}" destId="{24ECC3BA-0853-4A27-B4CC-E446055B7CC3}" srcOrd="2" destOrd="0" presId="urn:microsoft.com/office/officeart/2005/8/layout/lProcess2"/>
    <dgm:cxn modelId="{031664A8-D0C7-4393-8E79-83DA7834102C}" type="presParOf" srcId="{24ECC3BA-0853-4A27-B4CC-E446055B7CC3}" destId="{4D8EF201-ED4B-4F07-9B11-535D292153BF}" srcOrd="0" destOrd="0" presId="urn:microsoft.com/office/officeart/2005/8/layout/lProcess2"/>
    <dgm:cxn modelId="{48D10C10-4BAE-4706-B70D-4835EED4DBFD}" type="presParOf" srcId="{4D8EF201-ED4B-4F07-9B11-535D292153BF}" destId="{9B1C779C-A942-478E-BD6E-D45F6EA209CE}" srcOrd="0" destOrd="0" presId="urn:microsoft.com/office/officeart/2005/8/layout/lProcess2"/>
    <dgm:cxn modelId="{3749CAAF-86A4-4FAF-9F1A-6596B38DDA9D}" type="presParOf" srcId="{4D8EF201-ED4B-4F07-9B11-535D292153BF}" destId="{5F1F87BA-629E-41AB-A092-DF550A39DADB}" srcOrd="1" destOrd="0" presId="urn:microsoft.com/office/officeart/2005/8/layout/lProcess2"/>
    <dgm:cxn modelId="{E0F04C84-03D8-4B05-8CB5-896C9496ADD8}" type="presParOf" srcId="{4D8EF201-ED4B-4F07-9B11-535D292153BF}" destId="{9746A2CB-D37D-4551-8E1B-5851A554CF28}" srcOrd="2" destOrd="0" presId="urn:microsoft.com/office/officeart/2005/8/layout/lProcess2"/>
    <dgm:cxn modelId="{35485C6B-9547-4D03-AEBF-FD2408435A7B}" type="presParOf" srcId="{C195E9A2-5339-4930-9C8D-D52E713D208A}" destId="{859C064A-EFD8-4C86-BA31-4AED41D5D0A0}" srcOrd="1" destOrd="0" presId="urn:microsoft.com/office/officeart/2005/8/layout/lProcess2"/>
    <dgm:cxn modelId="{61FA0115-9DBE-413B-AB47-14E7CB3D4648}" type="presParOf" srcId="{C195E9A2-5339-4930-9C8D-D52E713D208A}" destId="{CFB24DF9-774F-44D2-8824-2AEBE770E25A}" srcOrd="2" destOrd="0" presId="urn:microsoft.com/office/officeart/2005/8/layout/lProcess2"/>
    <dgm:cxn modelId="{BAB9F7A5-D39E-4E1E-91D0-211D7C30E35E}" type="presParOf" srcId="{CFB24DF9-774F-44D2-8824-2AEBE770E25A}" destId="{0A6AAB94-C49B-48CA-8E71-1242D8F1F903}" srcOrd="0" destOrd="0" presId="urn:microsoft.com/office/officeart/2005/8/layout/lProcess2"/>
    <dgm:cxn modelId="{2570DD1B-91A4-4C62-ABC1-1FD04FFBA0CB}" type="presParOf" srcId="{CFB24DF9-774F-44D2-8824-2AEBE770E25A}" destId="{7D8FFDDE-1CB0-4AE9-AE5B-CF2D5FC03994}" srcOrd="1" destOrd="0" presId="urn:microsoft.com/office/officeart/2005/8/layout/lProcess2"/>
    <dgm:cxn modelId="{0BB909DE-6FFE-452F-A1FC-97981FBD4A3D}" type="presParOf" srcId="{CFB24DF9-774F-44D2-8824-2AEBE770E25A}" destId="{F62C0174-F9B6-4D95-ABC2-967E8D07FAB6}" srcOrd="2" destOrd="0" presId="urn:microsoft.com/office/officeart/2005/8/layout/lProcess2"/>
    <dgm:cxn modelId="{91FEE0C3-F2F8-435E-B89B-E4619CAF494C}" type="presParOf" srcId="{F62C0174-F9B6-4D95-ABC2-967E8D07FAB6}" destId="{0ACD7F90-FAFD-4C9D-A938-88F87ED02FAB}" srcOrd="0" destOrd="0" presId="urn:microsoft.com/office/officeart/2005/8/layout/lProcess2"/>
    <dgm:cxn modelId="{E96335E8-AE60-4310-A2D2-B985C8F76781}" type="presParOf" srcId="{0ACD7F90-FAFD-4C9D-A938-88F87ED02FAB}" destId="{5F180CDB-3F71-4701-AF31-FE40DBCD7561}" srcOrd="0" destOrd="0" presId="urn:microsoft.com/office/officeart/2005/8/layout/lProcess2"/>
    <dgm:cxn modelId="{CDC7AFCA-B4F5-4BDC-872C-9DA779B5F473}" type="presParOf" srcId="{0ACD7F90-FAFD-4C9D-A938-88F87ED02FAB}" destId="{019DA7C6-BBA1-4D70-84BE-CA2225553AB0}" srcOrd="1" destOrd="0" presId="urn:microsoft.com/office/officeart/2005/8/layout/lProcess2"/>
    <dgm:cxn modelId="{0B1D4926-B03B-49F4-8184-3C0C419DCD11}" type="presParOf" srcId="{0ACD7F90-FAFD-4C9D-A938-88F87ED02FAB}" destId="{D442EA87-4893-4CFC-9D65-F988EA6198E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959353-C7D0-48F2-9FA1-9055C7B80CE9}" type="doc">
      <dgm:prSet loTypeId="urn:microsoft.com/office/officeart/2005/8/layout/lProcess2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1D41B3D1-D9B5-4E39-BC6E-CB90F3D8EC37}">
      <dgm:prSet phldrT="[Texto]"/>
      <dgm:spPr/>
      <dgm:t>
        <a:bodyPr/>
        <a:lstStyle/>
        <a:p>
          <a:r>
            <a:rPr lang="es-EC" dirty="0" smtClean="0"/>
            <a:t>Dependencia del petróleo</a:t>
          </a:r>
          <a:endParaRPr lang="es-EC" dirty="0"/>
        </a:p>
      </dgm:t>
    </dgm:pt>
    <dgm:pt modelId="{E636B49C-7A4A-4421-8A9E-E433FB6A5AD2}" type="parTrans" cxnId="{FD05A89C-63E7-4DEC-BB4E-1D2B0F1C9660}">
      <dgm:prSet/>
      <dgm:spPr/>
      <dgm:t>
        <a:bodyPr/>
        <a:lstStyle/>
        <a:p>
          <a:endParaRPr lang="es-EC"/>
        </a:p>
      </dgm:t>
    </dgm:pt>
    <dgm:pt modelId="{F0CA4E14-CB8A-495A-8757-CD143F14B63E}" type="sibTrans" cxnId="{FD05A89C-63E7-4DEC-BB4E-1D2B0F1C9660}">
      <dgm:prSet/>
      <dgm:spPr/>
      <dgm:t>
        <a:bodyPr/>
        <a:lstStyle/>
        <a:p>
          <a:endParaRPr lang="es-EC"/>
        </a:p>
      </dgm:t>
    </dgm:pt>
    <dgm:pt modelId="{D9A0CA8C-9E1F-4966-AF83-C3035F44202C}">
      <dgm:prSet phldrT="[Texto]"/>
      <dgm:spPr/>
      <dgm:t>
        <a:bodyPr/>
        <a:lstStyle/>
        <a:p>
          <a:r>
            <a:rPr lang="es-EC" dirty="0" smtClean="0"/>
            <a:t>Negociaciones</a:t>
          </a:r>
          <a:endParaRPr lang="es-EC" dirty="0"/>
        </a:p>
      </dgm:t>
    </dgm:pt>
    <dgm:pt modelId="{1D8BF227-0E94-431B-B050-D6FFE93FEF58}" type="parTrans" cxnId="{EE9F93DF-9D71-486C-B5A7-77F9F43FF929}">
      <dgm:prSet/>
      <dgm:spPr/>
      <dgm:t>
        <a:bodyPr/>
        <a:lstStyle/>
        <a:p>
          <a:endParaRPr lang="es-EC"/>
        </a:p>
      </dgm:t>
    </dgm:pt>
    <dgm:pt modelId="{C53FC6A8-AF5B-4AAA-81AD-D50C949AB3EC}" type="sibTrans" cxnId="{EE9F93DF-9D71-486C-B5A7-77F9F43FF929}">
      <dgm:prSet/>
      <dgm:spPr/>
      <dgm:t>
        <a:bodyPr/>
        <a:lstStyle/>
        <a:p>
          <a:endParaRPr lang="es-EC"/>
        </a:p>
      </dgm:t>
    </dgm:pt>
    <dgm:pt modelId="{24B46F3F-6530-4293-B8D2-1F4771F3B5EE}">
      <dgm:prSet phldrT="[Texto]"/>
      <dgm:spPr/>
      <dgm:t>
        <a:bodyPr/>
        <a:lstStyle/>
        <a:p>
          <a:r>
            <a:rPr lang="es-EC" dirty="0" smtClean="0"/>
            <a:t>Alternativas</a:t>
          </a:r>
          <a:endParaRPr lang="es-EC" dirty="0"/>
        </a:p>
      </dgm:t>
    </dgm:pt>
    <dgm:pt modelId="{6DBF6FB2-0878-44B3-B814-06009B32DEAC}" type="parTrans" cxnId="{FC951848-DD10-4A9D-8F17-4A365A75A4CA}">
      <dgm:prSet/>
      <dgm:spPr/>
      <dgm:t>
        <a:bodyPr/>
        <a:lstStyle/>
        <a:p>
          <a:endParaRPr lang="es-EC"/>
        </a:p>
      </dgm:t>
    </dgm:pt>
    <dgm:pt modelId="{A24F3FB9-6B11-4E44-A60B-102B04CF95C2}" type="sibTrans" cxnId="{FC951848-DD10-4A9D-8F17-4A365A75A4CA}">
      <dgm:prSet/>
      <dgm:spPr/>
      <dgm:t>
        <a:bodyPr/>
        <a:lstStyle/>
        <a:p>
          <a:endParaRPr lang="es-EC"/>
        </a:p>
      </dgm:t>
    </dgm:pt>
    <dgm:pt modelId="{7DDBA395-A1B4-44D4-9AD2-7DBEF9B26F2D}">
      <dgm:prSet phldrT="[Texto]"/>
      <dgm:spPr/>
      <dgm:t>
        <a:bodyPr/>
        <a:lstStyle/>
        <a:p>
          <a:r>
            <a:rPr lang="es-EC" dirty="0" smtClean="0"/>
            <a:t>Salvaguardias medidas temporales</a:t>
          </a:r>
          <a:endParaRPr lang="es-EC" dirty="0"/>
        </a:p>
      </dgm:t>
    </dgm:pt>
    <dgm:pt modelId="{57506158-F405-4E66-AD46-E16CA13808D1}" type="parTrans" cxnId="{F1601C69-6378-490D-8D11-749F7D2ADB1E}">
      <dgm:prSet/>
      <dgm:spPr/>
      <dgm:t>
        <a:bodyPr/>
        <a:lstStyle/>
        <a:p>
          <a:endParaRPr lang="es-EC"/>
        </a:p>
      </dgm:t>
    </dgm:pt>
    <dgm:pt modelId="{07DD4BAD-1E47-48CE-9226-9E45CC4D8F00}" type="sibTrans" cxnId="{F1601C69-6378-490D-8D11-749F7D2ADB1E}">
      <dgm:prSet/>
      <dgm:spPr/>
      <dgm:t>
        <a:bodyPr/>
        <a:lstStyle/>
        <a:p>
          <a:endParaRPr lang="es-EC"/>
        </a:p>
      </dgm:t>
    </dgm:pt>
    <dgm:pt modelId="{24C5EF2B-8699-4D58-98AA-754936AF7F55}">
      <dgm:prSet phldrT="[Texto]"/>
      <dgm:spPr/>
      <dgm:t>
        <a:bodyPr/>
        <a:lstStyle/>
        <a:p>
          <a:r>
            <a:rPr lang="es-EC" dirty="0" smtClean="0"/>
            <a:t>Medición previa</a:t>
          </a:r>
          <a:endParaRPr lang="es-EC" dirty="0"/>
        </a:p>
      </dgm:t>
    </dgm:pt>
    <dgm:pt modelId="{E85282D8-454E-44A4-8B48-912A59188594}" type="parTrans" cxnId="{98E413B2-A0D0-4663-BA9E-8EA01839A50C}">
      <dgm:prSet/>
      <dgm:spPr/>
      <dgm:t>
        <a:bodyPr/>
        <a:lstStyle/>
        <a:p>
          <a:endParaRPr lang="es-EC"/>
        </a:p>
      </dgm:t>
    </dgm:pt>
    <dgm:pt modelId="{A86B36B2-5878-46A3-80BA-56925E4A5B37}" type="sibTrans" cxnId="{98E413B2-A0D0-4663-BA9E-8EA01839A50C}">
      <dgm:prSet/>
      <dgm:spPr/>
      <dgm:t>
        <a:bodyPr/>
        <a:lstStyle/>
        <a:p>
          <a:endParaRPr lang="es-EC"/>
        </a:p>
      </dgm:t>
    </dgm:pt>
    <dgm:pt modelId="{6154E3CF-309B-42E6-AE92-04256DF43402}">
      <dgm:prSet phldrT="[Texto]"/>
      <dgm:spPr/>
      <dgm:t>
        <a:bodyPr/>
        <a:lstStyle/>
        <a:p>
          <a:r>
            <a:rPr lang="es-EC" dirty="0" smtClean="0"/>
            <a:t>Modelos como Cuba</a:t>
          </a:r>
          <a:endParaRPr lang="es-EC" dirty="0"/>
        </a:p>
      </dgm:t>
    </dgm:pt>
    <dgm:pt modelId="{43ECE4E7-A822-4FEE-AEBC-B35ECF106E03}" type="parTrans" cxnId="{D16979F5-2634-45F4-BB2C-236A0DACDA64}">
      <dgm:prSet/>
      <dgm:spPr/>
      <dgm:t>
        <a:bodyPr/>
        <a:lstStyle/>
        <a:p>
          <a:endParaRPr lang="es-EC"/>
        </a:p>
      </dgm:t>
    </dgm:pt>
    <dgm:pt modelId="{0467B811-E3F4-45F0-ACCC-2A10CD482544}" type="sibTrans" cxnId="{D16979F5-2634-45F4-BB2C-236A0DACDA64}">
      <dgm:prSet/>
      <dgm:spPr/>
      <dgm:t>
        <a:bodyPr/>
        <a:lstStyle/>
        <a:p>
          <a:endParaRPr lang="es-EC"/>
        </a:p>
      </dgm:t>
    </dgm:pt>
    <dgm:pt modelId="{B25E47E6-3248-468A-A94C-AA4B2E4E8ABC}">
      <dgm:prSet phldrT="[Texto]"/>
      <dgm:spPr/>
      <dgm:t>
        <a:bodyPr/>
        <a:lstStyle/>
        <a:p>
          <a:r>
            <a:rPr lang="es-EC" dirty="0" smtClean="0"/>
            <a:t>Importadores</a:t>
          </a:r>
          <a:endParaRPr lang="es-EC" dirty="0"/>
        </a:p>
      </dgm:t>
    </dgm:pt>
    <dgm:pt modelId="{A27662EA-FB52-4CDB-AB0C-F850FCAB32CF}" type="parTrans" cxnId="{C18AD6FE-EB92-498F-A2C0-686BF2DE1192}">
      <dgm:prSet/>
      <dgm:spPr/>
      <dgm:t>
        <a:bodyPr/>
        <a:lstStyle/>
        <a:p>
          <a:endParaRPr lang="es-EC"/>
        </a:p>
      </dgm:t>
    </dgm:pt>
    <dgm:pt modelId="{B74C6B62-5F03-4FC1-85D6-C6A8567D7915}" type="sibTrans" cxnId="{C18AD6FE-EB92-498F-A2C0-686BF2DE1192}">
      <dgm:prSet/>
      <dgm:spPr/>
      <dgm:t>
        <a:bodyPr/>
        <a:lstStyle/>
        <a:p>
          <a:endParaRPr lang="es-EC"/>
        </a:p>
      </dgm:t>
    </dgm:pt>
    <dgm:pt modelId="{CACA529A-1177-4187-AB2B-51F18BF6C7CD}">
      <dgm:prSet phldrT="[Texto]"/>
      <dgm:spPr/>
      <dgm:t>
        <a:bodyPr/>
        <a:lstStyle/>
        <a:p>
          <a:r>
            <a:rPr lang="es-EC" dirty="0" smtClean="0"/>
            <a:t>Análisis previo</a:t>
          </a:r>
          <a:endParaRPr lang="es-EC" dirty="0"/>
        </a:p>
      </dgm:t>
    </dgm:pt>
    <dgm:pt modelId="{BAD55025-F8E0-4470-8A08-F06F7A73C3F2}" type="parTrans" cxnId="{8CCA2570-CF29-4BC1-8463-0896A7B48E4A}">
      <dgm:prSet/>
      <dgm:spPr/>
      <dgm:t>
        <a:bodyPr/>
        <a:lstStyle/>
        <a:p>
          <a:endParaRPr lang="es-EC"/>
        </a:p>
      </dgm:t>
    </dgm:pt>
    <dgm:pt modelId="{83477D55-6C0C-4F2D-8A41-0EE66FFD6865}" type="sibTrans" cxnId="{8CCA2570-CF29-4BC1-8463-0896A7B48E4A}">
      <dgm:prSet/>
      <dgm:spPr/>
      <dgm:t>
        <a:bodyPr/>
        <a:lstStyle/>
        <a:p>
          <a:endParaRPr lang="es-EC"/>
        </a:p>
      </dgm:t>
    </dgm:pt>
    <dgm:pt modelId="{E1EF1DE8-EB94-476C-9A4D-CAF944FB8C1A}">
      <dgm:prSet phldrT="[Texto]"/>
      <dgm:spPr/>
      <dgm:t>
        <a:bodyPr/>
        <a:lstStyle/>
        <a:p>
          <a:r>
            <a:rPr lang="es-EC" dirty="0" smtClean="0"/>
            <a:t>Preferencias Empresas quebradas</a:t>
          </a:r>
          <a:endParaRPr lang="es-EC" dirty="0"/>
        </a:p>
      </dgm:t>
    </dgm:pt>
    <dgm:pt modelId="{DDB8274B-7BDD-41B2-B26A-A0719A076E8E}" type="parTrans" cxnId="{AA946F34-E4E4-4CB8-80DB-C304BA948EA5}">
      <dgm:prSet/>
      <dgm:spPr/>
      <dgm:t>
        <a:bodyPr/>
        <a:lstStyle/>
        <a:p>
          <a:endParaRPr lang="es-EC"/>
        </a:p>
      </dgm:t>
    </dgm:pt>
    <dgm:pt modelId="{82557785-1664-4929-A515-642A7C7B0AC4}" type="sibTrans" cxnId="{AA946F34-E4E4-4CB8-80DB-C304BA948EA5}">
      <dgm:prSet/>
      <dgm:spPr/>
      <dgm:t>
        <a:bodyPr/>
        <a:lstStyle/>
        <a:p>
          <a:endParaRPr lang="es-EC"/>
        </a:p>
      </dgm:t>
    </dgm:pt>
    <dgm:pt modelId="{3EB1CD65-F3CA-46A2-B1DF-0C9DE7B287D9}" type="pres">
      <dgm:prSet presAssocID="{78959353-C7D0-48F2-9FA1-9055C7B80C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C88793-314A-4E63-BABE-C3EFCC3DC834}" type="pres">
      <dgm:prSet presAssocID="{1D41B3D1-D9B5-4E39-BC6E-CB90F3D8EC37}" presName="compNode" presStyleCnt="0"/>
      <dgm:spPr/>
    </dgm:pt>
    <dgm:pt modelId="{0FDBC516-0723-4EC7-A406-618CA65A3F9C}" type="pres">
      <dgm:prSet presAssocID="{1D41B3D1-D9B5-4E39-BC6E-CB90F3D8EC37}" presName="aNode" presStyleLbl="bgShp" presStyleIdx="0" presStyleCnt="3"/>
      <dgm:spPr/>
      <dgm:t>
        <a:bodyPr/>
        <a:lstStyle/>
        <a:p>
          <a:endParaRPr lang="es-EC"/>
        </a:p>
      </dgm:t>
    </dgm:pt>
    <dgm:pt modelId="{0633B088-4BE8-435D-9465-4D7791700C3F}" type="pres">
      <dgm:prSet presAssocID="{1D41B3D1-D9B5-4E39-BC6E-CB90F3D8EC37}" presName="textNode" presStyleLbl="bgShp" presStyleIdx="0" presStyleCnt="3"/>
      <dgm:spPr/>
      <dgm:t>
        <a:bodyPr/>
        <a:lstStyle/>
        <a:p>
          <a:endParaRPr lang="es-EC"/>
        </a:p>
      </dgm:t>
    </dgm:pt>
    <dgm:pt modelId="{542147FC-A700-4E1B-A28F-8FBE5669AA55}" type="pres">
      <dgm:prSet presAssocID="{1D41B3D1-D9B5-4E39-BC6E-CB90F3D8EC37}" presName="compChildNode" presStyleCnt="0"/>
      <dgm:spPr/>
    </dgm:pt>
    <dgm:pt modelId="{264CACA0-7AF1-475C-B2A0-B122CA0F0C4B}" type="pres">
      <dgm:prSet presAssocID="{1D41B3D1-D9B5-4E39-BC6E-CB90F3D8EC37}" presName="theInnerList" presStyleCnt="0"/>
      <dgm:spPr/>
    </dgm:pt>
    <dgm:pt modelId="{49EE37BA-178B-4308-BC5E-4FEDDFC20CD4}" type="pres">
      <dgm:prSet presAssocID="{D9A0CA8C-9E1F-4966-AF83-C3035F44202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1E5462-E2D1-43A2-B5E9-0CDA4460EAD6}" type="pres">
      <dgm:prSet presAssocID="{D9A0CA8C-9E1F-4966-AF83-C3035F44202C}" presName="aSpace2" presStyleCnt="0"/>
      <dgm:spPr/>
    </dgm:pt>
    <dgm:pt modelId="{B31DE854-0A46-4D85-B7B8-D20AC9A2027C}" type="pres">
      <dgm:prSet presAssocID="{24B46F3F-6530-4293-B8D2-1F4771F3B5E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0EE5F4-4BCD-4973-BACA-C549AEAA2136}" type="pres">
      <dgm:prSet presAssocID="{1D41B3D1-D9B5-4E39-BC6E-CB90F3D8EC37}" presName="aSpace" presStyleCnt="0"/>
      <dgm:spPr/>
    </dgm:pt>
    <dgm:pt modelId="{767F4B2A-CFCF-4B9E-94E0-28C91693B922}" type="pres">
      <dgm:prSet presAssocID="{7DDBA395-A1B4-44D4-9AD2-7DBEF9B26F2D}" presName="compNode" presStyleCnt="0"/>
      <dgm:spPr/>
    </dgm:pt>
    <dgm:pt modelId="{7FFCEF0D-12DD-483A-94AA-41F9DBD21751}" type="pres">
      <dgm:prSet presAssocID="{7DDBA395-A1B4-44D4-9AD2-7DBEF9B26F2D}" presName="aNode" presStyleLbl="bgShp" presStyleIdx="1" presStyleCnt="3"/>
      <dgm:spPr/>
      <dgm:t>
        <a:bodyPr/>
        <a:lstStyle/>
        <a:p>
          <a:endParaRPr lang="es-EC"/>
        </a:p>
      </dgm:t>
    </dgm:pt>
    <dgm:pt modelId="{A50A9C23-620B-4A48-A7FA-A936FCEE8C56}" type="pres">
      <dgm:prSet presAssocID="{7DDBA395-A1B4-44D4-9AD2-7DBEF9B26F2D}" presName="textNode" presStyleLbl="bgShp" presStyleIdx="1" presStyleCnt="3"/>
      <dgm:spPr/>
      <dgm:t>
        <a:bodyPr/>
        <a:lstStyle/>
        <a:p>
          <a:endParaRPr lang="es-EC"/>
        </a:p>
      </dgm:t>
    </dgm:pt>
    <dgm:pt modelId="{138EDBB5-9DE1-43EF-BB3E-2EE9C1A38C97}" type="pres">
      <dgm:prSet presAssocID="{7DDBA395-A1B4-44D4-9AD2-7DBEF9B26F2D}" presName="compChildNode" presStyleCnt="0"/>
      <dgm:spPr/>
    </dgm:pt>
    <dgm:pt modelId="{22F4DFF4-3349-47FE-89AB-BBE5825B44EE}" type="pres">
      <dgm:prSet presAssocID="{7DDBA395-A1B4-44D4-9AD2-7DBEF9B26F2D}" presName="theInnerList" presStyleCnt="0"/>
      <dgm:spPr/>
    </dgm:pt>
    <dgm:pt modelId="{723C2506-84A2-43D5-95D8-BB4AA95EC032}" type="pres">
      <dgm:prSet presAssocID="{24C5EF2B-8699-4D58-98AA-754936AF7F55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A17A73-AF95-4332-8877-0C1E37C2C623}" type="pres">
      <dgm:prSet presAssocID="{24C5EF2B-8699-4D58-98AA-754936AF7F55}" presName="aSpace2" presStyleCnt="0"/>
      <dgm:spPr/>
    </dgm:pt>
    <dgm:pt modelId="{A4056760-D2A5-422D-BE64-03830C317189}" type="pres">
      <dgm:prSet presAssocID="{6154E3CF-309B-42E6-AE92-04256DF4340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669D73-D26F-41EB-9365-C140100B5DE5}" type="pres">
      <dgm:prSet presAssocID="{7DDBA395-A1B4-44D4-9AD2-7DBEF9B26F2D}" presName="aSpace" presStyleCnt="0"/>
      <dgm:spPr/>
    </dgm:pt>
    <dgm:pt modelId="{123ED757-F6AB-4224-B959-1B277E77A061}" type="pres">
      <dgm:prSet presAssocID="{B25E47E6-3248-468A-A94C-AA4B2E4E8ABC}" presName="compNode" presStyleCnt="0"/>
      <dgm:spPr/>
    </dgm:pt>
    <dgm:pt modelId="{3E27BB1B-FB2B-4CF7-9CFB-A6B00901F70C}" type="pres">
      <dgm:prSet presAssocID="{B25E47E6-3248-468A-A94C-AA4B2E4E8ABC}" presName="aNode" presStyleLbl="bgShp" presStyleIdx="2" presStyleCnt="3"/>
      <dgm:spPr/>
      <dgm:t>
        <a:bodyPr/>
        <a:lstStyle/>
        <a:p>
          <a:endParaRPr lang="es-EC"/>
        </a:p>
      </dgm:t>
    </dgm:pt>
    <dgm:pt modelId="{F3E39D32-01E8-4E8E-A692-55F73E192AA7}" type="pres">
      <dgm:prSet presAssocID="{B25E47E6-3248-468A-A94C-AA4B2E4E8ABC}" presName="textNode" presStyleLbl="bgShp" presStyleIdx="2" presStyleCnt="3"/>
      <dgm:spPr/>
      <dgm:t>
        <a:bodyPr/>
        <a:lstStyle/>
        <a:p>
          <a:endParaRPr lang="es-EC"/>
        </a:p>
      </dgm:t>
    </dgm:pt>
    <dgm:pt modelId="{BC1175BD-16A5-4EBD-96AC-362AF61A7964}" type="pres">
      <dgm:prSet presAssocID="{B25E47E6-3248-468A-A94C-AA4B2E4E8ABC}" presName="compChildNode" presStyleCnt="0"/>
      <dgm:spPr/>
    </dgm:pt>
    <dgm:pt modelId="{0FA1F90B-059C-4FC8-8941-7CF98B6B62CA}" type="pres">
      <dgm:prSet presAssocID="{B25E47E6-3248-468A-A94C-AA4B2E4E8ABC}" presName="theInnerList" presStyleCnt="0"/>
      <dgm:spPr/>
    </dgm:pt>
    <dgm:pt modelId="{6E8EADCC-AE04-40B4-9AFF-2AC199C53FA5}" type="pres">
      <dgm:prSet presAssocID="{CACA529A-1177-4187-AB2B-51F18BF6C7C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DAF371-9F3F-40B4-B6CB-F964F0FD3E48}" type="pres">
      <dgm:prSet presAssocID="{CACA529A-1177-4187-AB2B-51F18BF6C7CD}" presName="aSpace2" presStyleCnt="0"/>
      <dgm:spPr/>
    </dgm:pt>
    <dgm:pt modelId="{9FA4B086-333F-49AC-809C-C5D806D795F0}" type="pres">
      <dgm:prSet presAssocID="{E1EF1DE8-EB94-476C-9A4D-CAF944FB8C1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FFFAE0-F91A-41EE-922E-585BC143A169}" type="presOf" srcId="{D9A0CA8C-9E1F-4966-AF83-C3035F44202C}" destId="{49EE37BA-178B-4308-BC5E-4FEDDFC20CD4}" srcOrd="0" destOrd="0" presId="urn:microsoft.com/office/officeart/2005/8/layout/lProcess2"/>
    <dgm:cxn modelId="{AA946F34-E4E4-4CB8-80DB-C304BA948EA5}" srcId="{B25E47E6-3248-468A-A94C-AA4B2E4E8ABC}" destId="{E1EF1DE8-EB94-476C-9A4D-CAF944FB8C1A}" srcOrd="1" destOrd="0" parTransId="{DDB8274B-7BDD-41B2-B26A-A0719A076E8E}" sibTransId="{82557785-1664-4929-A515-642A7C7B0AC4}"/>
    <dgm:cxn modelId="{29E40478-67C8-4ECD-9618-B4FEC7033FDC}" type="presOf" srcId="{24C5EF2B-8699-4D58-98AA-754936AF7F55}" destId="{723C2506-84A2-43D5-95D8-BB4AA95EC032}" srcOrd="0" destOrd="0" presId="urn:microsoft.com/office/officeart/2005/8/layout/lProcess2"/>
    <dgm:cxn modelId="{3E1D9FDC-2410-411B-9A3F-FF5776A23CA9}" type="presOf" srcId="{7DDBA395-A1B4-44D4-9AD2-7DBEF9B26F2D}" destId="{A50A9C23-620B-4A48-A7FA-A936FCEE8C56}" srcOrd="1" destOrd="0" presId="urn:microsoft.com/office/officeart/2005/8/layout/lProcess2"/>
    <dgm:cxn modelId="{03325D1E-B298-4DC7-A853-E8CFCF0DEDAF}" type="presOf" srcId="{7DDBA395-A1B4-44D4-9AD2-7DBEF9B26F2D}" destId="{7FFCEF0D-12DD-483A-94AA-41F9DBD21751}" srcOrd="0" destOrd="0" presId="urn:microsoft.com/office/officeart/2005/8/layout/lProcess2"/>
    <dgm:cxn modelId="{EE9F93DF-9D71-486C-B5A7-77F9F43FF929}" srcId="{1D41B3D1-D9B5-4E39-BC6E-CB90F3D8EC37}" destId="{D9A0CA8C-9E1F-4966-AF83-C3035F44202C}" srcOrd="0" destOrd="0" parTransId="{1D8BF227-0E94-431B-B050-D6FFE93FEF58}" sibTransId="{C53FC6A8-AF5B-4AAA-81AD-D50C949AB3EC}"/>
    <dgm:cxn modelId="{FF00894C-3DC7-4F8E-B06F-C899F7CCCF2D}" type="presOf" srcId="{1D41B3D1-D9B5-4E39-BC6E-CB90F3D8EC37}" destId="{0633B088-4BE8-435D-9465-4D7791700C3F}" srcOrd="1" destOrd="0" presId="urn:microsoft.com/office/officeart/2005/8/layout/lProcess2"/>
    <dgm:cxn modelId="{F1601C69-6378-490D-8D11-749F7D2ADB1E}" srcId="{78959353-C7D0-48F2-9FA1-9055C7B80CE9}" destId="{7DDBA395-A1B4-44D4-9AD2-7DBEF9B26F2D}" srcOrd="1" destOrd="0" parTransId="{57506158-F405-4E66-AD46-E16CA13808D1}" sibTransId="{07DD4BAD-1E47-48CE-9226-9E45CC4D8F00}"/>
    <dgm:cxn modelId="{763653B4-79AA-48AB-9F79-D76BF52AF036}" type="presOf" srcId="{CACA529A-1177-4187-AB2B-51F18BF6C7CD}" destId="{6E8EADCC-AE04-40B4-9AFF-2AC199C53FA5}" srcOrd="0" destOrd="0" presId="urn:microsoft.com/office/officeart/2005/8/layout/lProcess2"/>
    <dgm:cxn modelId="{07FF94F6-1FD4-45F2-8EB8-0E5ECEDFBEBC}" type="presOf" srcId="{B25E47E6-3248-468A-A94C-AA4B2E4E8ABC}" destId="{3E27BB1B-FB2B-4CF7-9CFB-A6B00901F70C}" srcOrd="0" destOrd="0" presId="urn:microsoft.com/office/officeart/2005/8/layout/lProcess2"/>
    <dgm:cxn modelId="{08C0061A-B35A-42C0-BEDA-5A713E048104}" type="presOf" srcId="{78959353-C7D0-48F2-9FA1-9055C7B80CE9}" destId="{3EB1CD65-F3CA-46A2-B1DF-0C9DE7B287D9}" srcOrd="0" destOrd="0" presId="urn:microsoft.com/office/officeart/2005/8/layout/lProcess2"/>
    <dgm:cxn modelId="{C18AD6FE-EB92-498F-A2C0-686BF2DE1192}" srcId="{78959353-C7D0-48F2-9FA1-9055C7B80CE9}" destId="{B25E47E6-3248-468A-A94C-AA4B2E4E8ABC}" srcOrd="2" destOrd="0" parTransId="{A27662EA-FB52-4CDB-AB0C-F850FCAB32CF}" sibTransId="{B74C6B62-5F03-4FC1-85D6-C6A8567D7915}"/>
    <dgm:cxn modelId="{5DA9CC48-79A4-4E6D-9FEA-F40F01DA41D2}" type="presOf" srcId="{E1EF1DE8-EB94-476C-9A4D-CAF944FB8C1A}" destId="{9FA4B086-333F-49AC-809C-C5D806D795F0}" srcOrd="0" destOrd="0" presId="urn:microsoft.com/office/officeart/2005/8/layout/lProcess2"/>
    <dgm:cxn modelId="{4A35B67E-96FB-43CF-83FE-8B56F972EEE1}" type="presOf" srcId="{6154E3CF-309B-42E6-AE92-04256DF43402}" destId="{A4056760-D2A5-422D-BE64-03830C317189}" srcOrd="0" destOrd="0" presId="urn:microsoft.com/office/officeart/2005/8/layout/lProcess2"/>
    <dgm:cxn modelId="{FC951848-DD10-4A9D-8F17-4A365A75A4CA}" srcId="{1D41B3D1-D9B5-4E39-BC6E-CB90F3D8EC37}" destId="{24B46F3F-6530-4293-B8D2-1F4771F3B5EE}" srcOrd="1" destOrd="0" parTransId="{6DBF6FB2-0878-44B3-B814-06009B32DEAC}" sibTransId="{A24F3FB9-6B11-4E44-A60B-102B04CF95C2}"/>
    <dgm:cxn modelId="{A5CEEC17-84B7-4874-8CE1-34C0F8ABC540}" type="presOf" srcId="{24B46F3F-6530-4293-B8D2-1F4771F3B5EE}" destId="{B31DE854-0A46-4D85-B7B8-D20AC9A2027C}" srcOrd="0" destOrd="0" presId="urn:microsoft.com/office/officeart/2005/8/layout/lProcess2"/>
    <dgm:cxn modelId="{98E413B2-A0D0-4663-BA9E-8EA01839A50C}" srcId="{7DDBA395-A1B4-44D4-9AD2-7DBEF9B26F2D}" destId="{24C5EF2B-8699-4D58-98AA-754936AF7F55}" srcOrd="0" destOrd="0" parTransId="{E85282D8-454E-44A4-8B48-912A59188594}" sibTransId="{A86B36B2-5878-46A3-80BA-56925E4A5B37}"/>
    <dgm:cxn modelId="{FD05A89C-63E7-4DEC-BB4E-1D2B0F1C9660}" srcId="{78959353-C7D0-48F2-9FA1-9055C7B80CE9}" destId="{1D41B3D1-D9B5-4E39-BC6E-CB90F3D8EC37}" srcOrd="0" destOrd="0" parTransId="{E636B49C-7A4A-4421-8A9E-E433FB6A5AD2}" sibTransId="{F0CA4E14-CB8A-495A-8757-CD143F14B63E}"/>
    <dgm:cxn modelId="{D03869D5-BAAA-49EA-AC0F-2F4D813A5890}" type="presOf" srcId="{B25E47E6-3248-468A-A94C-AA4B2E4E8ABC}" destId="{F3E39D32-01E8-4E8E-A692-55F73E192AA7}" srcOrd="1" destOrd="0" presId="urn:microsoft.com/office/officeart/2005/8/layout/lProcess2"/>
    <dgm:cxn modelId="{8CCA2570-CF29-4BC1-8463-0896A7B48E4A}" srcId="{B25E47E6-3248-468A-A94C-AA4B2E4E8ABC}" destId="{CACA529A-1177-4187-AB2B-51F18BF6C7CD}" srcOrd="0" destOrd="0" parTransId="{BAD55025-F8E0-4470-8A08-F06F7A73C3F2}" sibTransId="{83477D55-6C0C-4F2D-8A41-0EE66FFD6865}"/>
    <dgm:cxn modelId="{D16979F5-2634-45F4-BB2C-236A0DACDA64}" srcId="{7DDBA395-A1B4-44D4-9AD2-7DBEF9B26F2D}" destId="{6154E3CF-309B-42E6-AE92-04256DF43402}" srcOrd="1" destOrd="0" parTransId="{43ECE4E7-A822-4FEE-AEBC-B35ECF106E03}" sibTransId="{0467B811-E3F4-45F0-ACCC-2A10CD482544}"/>
    <dgm:cxn modelId="{ABCD2AE2-667B-4953-823F-F4FA1D28E4BE}" type="presOf" srcId="{1D41B3D1-D9B5-4E39-BC6E-CB90F3D8EC37}" destId="{0FDBC516-0723-4EC7-A406-618CA65A3F9C}" srcOrd="0" destOrd="0" presId="urn:microsoft.com/office/officeart/2005/8/layout/lProcess2"/>
    <dgm:cxn modelId="{4149BD13-AE43-45EF-B102-F701D321D8B5}" type="presParOf" srcId="{3EB1CD65-F3CA-46A2-B1DF-0C9DE7B287D9}" destId="{95C88793-314A-4E63-BABE-C3EFCC3DC834}" srcOrd="0" destOrd="0" presId="urn:microsoft.com/office/officeart/2005/8/layout/lProcess2"/>
    <dgm:cxn modelId="{97978ED1-A9B8-4548-8C93-61B2783F5634}" type="presParOf" srcId="{95C88793-314A-4E63-BABE-C3EFCC3DC834}" destId="{0FDBC516-0723-4EC7-A406-618CA65A3F9C}" srcOrd="0" destOrd="0" presId="urn:microsoft.com/office/officeart/2005/8/layout/lProcess2"/>
    <dgm:cxn modelId="{F26FFFE5-D909-49F1-A8CE-EFB4C7AB9AE9}" type="presParOf" srcId="{95C88793-314A-4E63-BABE-C3EFCC3DC834}" destId="{0633B088-4BE8-435D-9465-4D7791700C3F}" srcOrd="1" destOrd="0" presId="urn:microsoft.com/office/officeart/2005/8/layout/lProcess2"/>
    <dgm:cxn modelId="{14D4568C-CD5D-42CE-8438-3824FB8F185D}" type="presParOf" srcId="{95C88793-314A-4E63-BABE-C3EFCC3DC834}" destId="{542147FC-A700-4E1B-A28F-8FBE5669AA55}" srcOrd="2" destOrd="0" presId="urn:microsoft.com/office/officeart/2005/8/layout/lProcess2"/>
    <dgm:cxn modelId="{3E792FF6-DB34-4186-B960-A570C8424960}" type="presParOf" srcId="{542147FC-A700-4E1B-A28F-8FBE5669AA55}" destId="{264CACA0-7AF1-475C-B2A0-B122CA0F0C4B}" srcOrd="0" destOrd="0" presId="urn:microsoft.com/office/officeart/2005/8/layout/lProcess2"/>
    <dgm:cxn modelId="{69893706-A44A-462A-90FC-BF12CC781008}" type="presParOf" srcId="{264CACA0-7AF1-475C-B2A0-B122CA0F0C4B}" destId="{49EE37BA-178B-4308-BC5E-4FEDDFC20CD4}" srcOrd="0" destOrd="0" presId="urn:microsoft.com/office/officeart/2005/8/layout/lProcess2"/>
    <dgm:cxn modelId="{CFB0ADD1-32F5-45FF-9393-46674931C121}" type="presParOf" srcId="{264CACA0-7AF1-475C-B2A0-B122CA0F0C4B}" destId="{7E1E5462-E2D1-43A2-B5E9-0CDA4460EAD6}" srcOrd="1" destOrd="0" presId="urn:microsoft.com/office/officeart/2005/8/layout/lProcess2"/>
    <dgm:cxn modelId="{4C79E0F8-C1C1-4088-B2A3-CDED795D34DE}" type="presParOf" srcId="{264CACA0-7AF1-475C-B2A0-B122CA0F0C4B}" destId="{B31DE854-0A46-4D85-B7B8-D20AC9A2027C}" srcOrd="2" destOrd="0" presId="urn:microsoft.com/office/officeart/2005/8/layout/lProcess2"/>
    <dgm:cxn modelId="{F21927BF-4F95-44EC-9553-26A80833F65B}" type="presParOf" srcId="{3EB1CD65-F3CA-46A2-B1DF-0C9DE7B287D9}" destId="{E80EE5F4-4BCD-4973-BACA-C549AEAA2136}" srcOrd="1" destOrd="0" presId="urn:microsoft.com/office/officeart/2005/8/layout/lProcess2"/>
    <dgm:cxn modelId="{5EE1836E-5353-4ED9-9A3F-B344AF6AF286}" type="presParOf" srcId="{3EB1CD65-F3CA-46A2-B1DF-0C9DE7B287D9}" destId="{767F4B2A-CFCF-4B9E-94E0-28C91693B922}" srcOrd="2" destOrd="0" presId="urn:microsoft.com/office/officeart/2005/8/layout/lProcess2"/>
    <dgm:cxn modelId="{DB680357-ABA6-40D0-836A-920F3232DFEA}" type="presParOf" srcId="{767F4B2A-CFCF-4B9E-94E0-28C91693B922}" destId="{7FFCEF0D-12DD-483A-94AA-41F9DBD21751}" srcOrd="0" destOrd="0" presId="urn:microsoft.com/office/officeart/2005/8/layout/lProcess2"/>
    <dgm:cxn modelId="{77B104EA-020D-44A2-99BE-40A9264A20DD}" type="presParOf" srcId="{767F4B2A-CFCF-4B9E-94E0-28C91693B922}" destId="{A50A9C23-620B-4A48-A7FA-A936FCEE8C56}" srcOrd="1" destOrd="0" presId="urn:microsoft.com/office/officeart/2005/8/layout/lProcess2"/>
    <dgm:cxn modelId="{A957F47B-7FBD-476D-B224-26A27D4A08CB}" type="presParOf" srcId="{767F4B2A-CFCF-4B9E-94E0-28C91693B922}" destId="{138EDBB5-9DE1-43EF-BB3E-2EE9C1A38C97}" srcOrd="2" destOrd="0" presId="urn:microsoft.com/office/officeart/2005/8/layout/lProcess2"/>
    <dgm:cxn modelId="{18BAD1AD-6E7C-4859-9AB4-D61FD0F5BF32}" type="presParOf" srcId="{138EDBB5-9DE1-43EF-BB3E-2EE9C1A38C97}" destId="{22F4DFF4-3349-47FE-89AB-BBE5825B44EE}" srcOrd="0" destOrd="0" presId="urn:microsoft.com/office/officeart/2005/8/layout/lProcess2"/>
    <dgm:cxn modelId="{8F5FA846-4837-436D-BC21-7F3B2B0E9895}" type="presParOf" srcId="{22F4DFF4-3349-47FE-89AB-BBE5825B44EE}" destId="{723C2506-84A2-43D5-95D8-BB4AA95EC032}" srcOrd="0" destOrd="0" presId="urn:microsoft.com/office/officeart/2005/8/layout/lProcess2"/>
    <dgm:cxn modelId="{2F99A865-9CA9-4A4B-932E-18CCCF6CC3AC}" type="presParOf" srcId="{22F4DFF4-3349-47FE-89AB-BBE5825B44EE}" destId="{5BA17A73-AF95-4332-8877-0C1E37C2C623}" srcOrd="1" destOrd="0" presId="urn:microsoft.com/office/officeart/2005/8/layout/lProcess2"/>
    <dgm:cxn modelId="{45768D9C-7D89-40F9-A6BE-4D7A783662E2}" type="presParOf" srcId="{22F4DFF4-3349-47FE-89AB-BBE5825B44EE}" destId="{A4056760-D2A5-422D-BE64-03830C317189}" srcOrd="2" destOrd="0" presId="urn:microsoft.com/office/officeart/2005/8/layout/lProcess2"/>
    <dgm:cxn modelId="{1A4B6DD5-D4B4-4AB8-B037-1E5BED577D7F}" type="presParOf" srcId="{3EB1CD65-F3CA-46A2-B1DF-0C9DE7B287D9}" destId="{36669D73-D26F-41EB-9365-C140100B5DE5}" srcOrd="3" destOrd="0" presId="urn:microsoft.com/office/officeart/2005/8/layout/lProcess2"/>
    <dgm:cxn modelId="{0C0B75EF-100A-4BA7-9463-72BC8A8FEF47}" type="presParOf" srcId="{3EB1CD65-F3CA-46A2-B1DF-0C9DE7B287D9}" destId="{123ED757-F6AB-4224-B959-1B277E77A061}" srcOrd="4" destOrd="0" presId="urn:microsoft.com/office/officeart/2005/8/layout/lProcess2"/>
    <dgm:cxn modelId="{8D3A0624-14F0-45EC-9612-498BCEEEC484}" type="presParOf" srcId="{123ED757-F6AB-4224-B959-1B277E77A061}" destId="{3E27BB1B-FB2B-4CF7-9CFB-A6B00901F70C}" srcOrd="0" destOrd="0" presId="urn:microsoft.com/office/officeart/2005/8/layout/lProcess2"/>
    <dgm:cxn modelId="{6AEEE33A-2477-4C29-A02E-3A0660C4A5F0}" type="presParOf" srcId="{123ED757-F6AB-4224-B959-1B277E77A061}" destId="{F3E39D32-01E8-4E8E-A692-55F73E192AA7}" srcOrd="1" destOrd="0" presId="urn:microsoft.com/office/officeart/2005/8/layout/lProcess2"/>
    <dgm:cxn modelId="{4275D773-0C9F-49D8-8C2D-6C41D326E651}" type="presParOf" srcId="{123ED757-F6AB-4224-B959-1B277E77A061}" destId="{BC1175BD-16A5-4EBD-96AC-362AF61A7964}" srcOrd="2" destOrd="0" presId="urn:microsoft.com/office/officeart/2005/8/layout/lProcess2"/>
    <dgm:cxn modelId="{E77C0045-4409-4A5E-B224-B673262D5F9E}" type="presParOf" srcId="{BC1175BD-16A5-4EBD-96AC-362AF61A7964}" destId="{0FA1F90B-059C-4FC8-8941-7CF98B6B62CA}" srcOrd="0" destOrd="0" presId="urn:microsoft.com/office/officeart/2005/8/layout/lProcess2"/>
    <dgm:cxn modelId="{AAF52F22-0A57-4F68-BA7B-A9A838CB4EC7}" type="presParOf" srcId="{0FA1F90B-059C-4FC8-8941-7CF98B6B62CA}" destId="{6E8EADCC-AE04-40B4-9AFF-2AC199C53FA5}" srcOrd="0" destOrd="0" presId="urn:microsoft.com/office/officeart/2005/8/layout/lProcess2"/>
    <dgm:cxn modelId="{8620E53C-7EB5-4CA4-9CC1-CFB7E4E3AF7C}" type="presParOf" srcId="{0FA1F90B-059C-4FC8-8941-7CF98B6B62CA}" destId="{FDDAF371-9F3F-40B4-B6CB-F964F0FD3E48}" srcOrd="1" destOrd="0" presId="urn:microsoft.com/office/officeart/2005/8/layout/lProcess2"/>
    <dgm:cxn modelId="{679E893D-41D9-483F-965A-3F3F3EFC17DC}" type="presParOf" srcId="{0FA1F90B-059C-4FC8-8941-7CF98B6B62CA}" destId="{9FA4B086-333F-49AC-809C-C5D806D795F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959353-C7D0-48F2-9FA1-9055C7B80CE9}" type="doc">
      <dgm:prSet loTypeId="urn:microsoft.com/office/officeart/2005/8/layout/lProcess2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7DDBA395-A1B4-44D4-9AD2-7DBEF9B26F2D}">
      <dgm:prSet phldrT="[Texto]"/>
      <dgm:spPr/>
      <dgm:t>
        <a:bodyPr/>
        <a:lstStyle/>
        <a:p>
          <a:r>
            <a:rPr lang="es-EC" dirty="0" smtClean="0"/>
            <a:t>Productores</a:t>
          </a:r>
          <a:endParaRPr lang="es-EC" dirty="0"/>
        </a:p>
      </dgm:t>
    </dgm:pt>
    <dgm:pt modelId="{57506158-F405-4E66-AD46-E16CA13808D1}" type="parTrans" cxnId="{F1601C69-6378-490D-8D11-749F7D2ADB1E}">
      <dgm:prSet/>
      <dgm:spPr/>
      <dgm:t>
        <a:bodyPr/>
        <a:lstStyle/>
        <a:p>
          <a:endParaRPr lang="es-EC"/>
        </a:p>
      </dgm:t>
    </dgm:pt>
    <dgm:pt modelId="{07DD4BAD-1E47-48CE-9226-9E45CC4D8F00}" type="sibTrans" cxnId="{F1601C69-6378-490D-8D11-749F7D2ADB1E}">
      <dgm:prSet/>
      <dgm:spPr/>
      <dgm:t>
        <a:bodyPr/>
        <a:lstStyle/>
        <a:p>
          <a:endParaRPr lang="es-EC"/>
        </a:p>
      </dgm:t>
    </dgm:pt>
    <dgm:pt modelId="{24C5EF2B-8699-4D58-98AA-754936AF7F55}">
      <dgm:prSet phldrT="[Texto]"/>
      <dgm:spPr/>
      <dgm:t>
        <a:bodyPr/>
        <a:lstStyle/>
        <a:p>
          <a:r>
            <a:rPr lang="es-EC" dirty="0" smtClean="0"/>
            <a:t>Reducir la dependencia</a:t>
          </a:r>
          <a:endParaRPr lang="es-EC" dirty="0"/>
        </a:p>
      </dgm:t>
    </dgm:pt>
    <dgm:pt modelId="{E85282D8-454E-44A4-8B48-912A59188594}" type="parTrans" cxnId="{98E413B2-A0D0-4663-BA9E-8EA01839A50C}">
      <dgm:prSet/>
      <dgm:spPr/>
      <dgm:t>
        <a:bodyPr/>
        <a:lstStyle/>
        <a:p>
          <a:endParaRPr lang="es-EC"/>
        </a:p>
      </dgm:t>
    </dgm:pt>
    <dgm:pt modelId="{A86B36B2-5878-46A3-80BA-56925E4A5B37}" type="sibTrans" cxnId="{98E413B2-A0D0-4663-BA9E-8EA01839A50C}">
      <dgm:prSet/>
      <dgm:spPr/>
      <dgm:t>
        <a:bodyPr/>
        <a:lstStyle/>
        <a:p>
          <a:endParaRPr lang="es-EC"/>
        </a:p>
      </dgm:t>
    </dgm:pt>
    <dgm:pt modelId="{6154E3CF-309B-42E6-AE92-04256DF43402}">
      <dgm:prSet phldrT="[Texto]"/>
      <dgm:spPr/>
      <dgm:t>
        <a:bodyPr/>
        <a:lstStyle/>
        <a:p>
          <a:r>
            <a:rPr lang="es-EC" dirty="0" smtClean="0"/>
            <a:t>Asociaciones</a:t>
          </a:r>
          <a:endParaRPr lang="es-EC" dirty="0"/>
        </a:p>
      </dgm:t>
    </dgm:pt>
    <dgm:pt modelId="{43ECE4E7-A822-4FEE-AEBC-B35ECF106E03}" type="parTrans" cxnId="{D16979F5-2634-45F4-BB2C-236A0DACDA64}">
      <dgm:prSet/>
      <dgm:spPr/>
      <dgm:t>
        <a:bodyPr/>
        <a:lstStyle/>
        <a:p>
          <a:endParaRPr lang="es-EC"/>
        </a:p>
      </dgm:t>
    </dgm:pt>
    <dgm:pt modelId="{0467B811-E3F4-45F0-ACCC-2A10CD482544}" type="sibTrans" cxnId="{D16979F5-2634-45F4-BB2C-236A0DACDA64}">
      <dgm:prSet/>
      <dgm:spPr/>
      <dgm:t>
        <a:bodyPr/>
        <a:lstStyle/>
        <a:p>
          <a:endParaRPr lang="es-EC"/>
        </a:p>
      </dgm:t>
    </dgm:pt>
    <dgm:pt modelId="{B25E47E6-3248-468A-A94C-AA4B2E4E8ABC}">
      <dgm:prSet phldrT="[Texto]"/>
      <dgm:spPr/>
      <dgm:t>
        <a:bodyPr/>
        <a:lstStyle/>
        <a:p>
          <a:r>
            <a:rPr lang="es-EC" dirty="0" smtClean="0"/>
            <a:t>Calidad</a:t>
          </a:r>
          <a:endParaRPr lang="es-EC" dirty="0"/>
        </a:p>
      </dgm:t>
    </dgm:pt>
    <dgm:pt modelId="{A27662EA-FB52-4CDB-AB0C-F850FCAB32CF}" type="parTrans" cxnId="{C18AD6FE-EB92-498F-A2C0-686BF2DE1192}">
      <dgm:prSet/>
      <dgm:spPr/>
      <dgm:t>
        <a:bodyPr/>
        <a:lstStyle/>
        <a:p>
          <a:endParaRPr lang="es-EC"/>
        </a:p>
      </dgm:t>
    </dgm:pt>
    <dgm:pt modelId="{B74C6B62-5F03-4FC1-85D6-C6A8567D7915}" type="sibTrans" cxnId="{C18AD6FE-EB92-498F-A2C0-686BF2DE1192}">
      <dgm:prSet/>
      <dgm:spPr/>
      <dgm:t>
        <a:bodyPr/>
        <a:lstStyle/>
        <a:p>
          <a:endParaRPr lang="es-EC"/>
        </a:p>
      </dgm:t>
    </dgm:pt>
    <dgm:pt modelId="{CACA529A-1177-4187-AB2B-51F18BF6C7CD}">
      <dgm:prSet phldrT="[Texto]"/>
      <dgm:spPr/>
      <dgm:t>
        <a:bodyPr/>
        <a:lstStyle/>
        <a:p>
          <a:r>
            <a:rPr lang="es-EC" dirty="0" smtClean="0"/>
            <a:t>Ingreso de empresas internacionales especializadas</a:t>
          </a:r>
          <a:endParaRPr lang="es-EC" dirty="0"/>
        </a:p>
      </dgm:t>
    </dgm:pt>
    <dgm:pt modelId="{BAD55025-F8E0-4470-8A08-F06F7A73C3F2}" type="parTrans" cxnId="{8CCA2570-CF29-4BC1-8463-0896A7B48E4A}">
      <dgm:prSet/>
      <dgm:spPr/>
      <dgm:t>
        <a:bodyPr/>
        <a:lstStyle/>
        <a:p>
          <a:endParaRPr lang="es-EC"/>
        </a:p>
      </dgm:t>
    </dgm:pt>
    <dgm:pt modelId="{83477D55-6C0C-4F2D-8A41-0EE66FFD6865}" type="sibTrans" cxnId="{8CCA2570-CF29-4BC1-8463-0896A7B48E4A}">
      <dgm:prSet/>
      <dgm:spPr/>
      <dgm:t>
        <a:bodyPr/>
        <a:lstStyle/>
        <a:p>
          <a:endParaRPr lang="es-EC"/>
        </a:p>
      </dgm:t>
    </dgm:pt>
    <dgm:pt modelId="{E1EF1DE8-EB94-476C-9A4D-CAF944FB8C1A}">
      <dgm:prSet phldrT="[Texto]"/>
      <dgm:spPr/>
      <dgm:t>
        <a:bodyPr/>
        <a:lstStyle/>
        <a:p>
          <a:r>
            <a:rPr lang="es-EC" dirty="0" smtClean="0"/>
            <a:t>Búsqueda de exclusividad </a:t>
          </a:r>
          <a:endParaRPr lang="es-EC" dirty="0"/>
        </a:p>
      </dgm:t>
    </dgm:pt>
    <dgm:pt modelId="{DDB8274B-7BDD-41B2-B26A-A0719A076E8E}" type="parTrans" cxnId="{AA946F34-E4E4-4CB8-80DB-C304BA948EA5}">
      <dgm:prSet/>
      <dgm:spPr/>
      <dgm:t>
        <a:bodyPr/>
        <a:lstStyle/>
        <a:p>
          <a:endParaRPr lang="es-EC"/>
        </a:p>
      </dgm:t>
    </dgm:pt>
    <dgm:pt modelId="{82557785-1664-4929-A515-642A7C7B0AC4}" type="sibTrans" cxnId="{AA946F34-E4E4-4CB8-80DB-C304BA948EA5}">
      <dgm:prSet/>
      <dgm:spPr/>
      <dgm:t>
        <a:bodyPr/>
        <a:lstStyle/>
        <a:p>
          <a:endParaRPr lang="es-EC"/>
        </a:p>
      </dgm:t>
    </dgm:pt>
    <dgm:pt modelId="{3EB1CD65-F3CA-46A2-B1DF-0C9DE7B287D9}" type="pres">
      <dgm:prSet presAssocID="{78959353-C7D0-48F2-9FA1-9055C7B80C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7F4B2A-CFCF-4B9E-94E0-28C91693B922}" type="pres">
      <dgm:prSet presAssocID="{7DDBA395-A1B4-44D4-9AD2-7DBEF9B26F2D}" presName="compNode" presStyleCnt="0"/>
      <dgm:spPr/>
    </dgm:pt>
    <dgm:pt modelId="{7FFCEF0D-12DD-483A-94AA-41F9DBD21751}" type="pres">
      <dgm:prSet presAssocID="{7DDBA395-A1B4-44D4-9AD2-7DBEF9B26F2D}" presName="aNode" presStyleLbl="bgShp" presStyleIdx="0" presStyleCnt="2"/>
      <dgm:spPr/>
      <dgm:t>
        <a:bodyPr/>
        <a:lstStyle/>
        <a:p>
          <a:endParaRPr lang="es-EC"/>
        </a:p>
      </dgm:t>
    </dgm:pt>
    <dgm:pt modelId="{A50A9C23-620B-4A48-A7FA-A936FCEE8C56}" type="pres">
      <dgm:prSet presAssocID="{7DDBA395-A1B4-44D4-9AD2-7DBEF9B26F2D}" presName="textNode" presStyleLbl="bgShp" presStyleIdx="0" presStyleCnt="2"/>
      <dgm:spPr/>
      <dgm:t>
        <a:bodyPr/>
        <a:lstStyle/>
        <a:p>
          <a:endParaRPr lang="es-EC"/>
        </a:p>
      </dgm:t>
    </dgm:pt>
    <dgm:pt modelId="{138EDBB5-9DE1-43EF-BB3E-2EE9C1A38C97}" type="pres">
      <dgm:prSet presAssocID="{7DDBA395-A1B4-44D4-9AD2-7DBEF9B26F2D}" presName="compChildNode" presStyleCnt="0"/>
      <dgm:spPr/>
    </dgm:pt>
    <dgm:pt modelId="{22F4DFF4-3349-47FE-89AB-BBE5825B44EE}" type="pres">
      <dgm:prSet presAssocID="{7DDBA395-A1B4-44D4-9AD2-7DBEF9B26F2D}" presName="theInnerList" presStyleCnt="0"/>
      <dgm:spPr/>
    </dgm:pt>
    <dgm:pt modelId="{723C2506-84A2-43D5-95D8-BB4AA95EC032}" type="pres">
      <dgm:prSet presAssocID="{24C5EF2B-8699-4D58-98AA-754936AF7F5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A17A73-AF95-4332-8877-0C1E37C2C623}" type="pres">
      <dgm:prSet presAssocID="{24C5EF2B-8699-4D58-98AA-754936AF7F55}" presName="aSpace2" presStyleCnt="0"/>
      <dgm:spPr/>
    </dgm:pt>
    <dgm:pt modelId="{A4056760-D2A5-422D-BE64-03830C317189}" type="pres">
      <dgm:prSet presAssocID="{6154E3CF-309B-42E6-AE92-04256DF4340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669D73-D26F-41EB-9365-C140100B5DE5}" type="pres">
      <dgm:prSet presAssocID="{7DDBA395-A1B4-44D4-9AD2-7DBEF9B26F2D}" presName="aSpace" presStyleCnt="0"/>
      <dgm:spPr/>
    </dgm:pt>
    <dgm:pt modelId="{123ED757-F6AB-4224-B959-1B277E77A061}" type="pres">
      <dgm:prSet presAssocID="{B25E47E6-3248-468A-A94C-AA4B2E4E8ABC}" presName="compNode" presStyleCnt="0"/>
      <dgm:spPr/>
    </dgm:pt>
    <dgm:pt modelId="{3E27BB1B-FB2B-4CF7-9CFB-A6B00901F70C}" type="pres">
      <dgm:prSet presAssocID="{B25E47E6-3248-468A-A94C-AA4B2E4E8ABC}" presName="aNode" presStyleLbl="bgShp" presStyleIdx="1" presStyleCnt="2"/>
      <dgm:spPr/>
      <dgm:t>
        <a:bodyPr/>
        <a:lstStyle/>
        <a:p>
          <a:endParaRPr lang="es-EC"/>
        </a:p>
      </dgm:t>
    </dgm:pt>
    <dgm:pt modelId="{F3E39D32-01E8-4E8E-A692-55F73E192AA7}" type="pres">
      <dgm:prSet presAssocID="{B25E47E6-3248-468A-A94C-AA4B2E4E8ABC}" presName="textNode" presStyleLbl="bgShp" presStyleIdx="1" presStyleCnt="2"/>
      <dgm:spPr/>
      <dgm:t>
        <a:bodyPr/>
        <a:lstStyle/>
        <a:p>
          <a:endParaRPr lang="es-EC"/>
        </a:p>
      </dgm:t>
    </dgm:pt>
    <dgm:pt modelId="{BC1175BD-16A5-4EBD-96AC-362AF61A7964}" type="pres">
      <dgm:prSet presAssocID="{B25E47E6-3248-468A-A94C-AA4B2E4E8ABC}" presName="compChildNode" presStyleCnt="0"/>
      <dgm:spPr/>
    </dgm:pt>
    <dgm:pt modelId="{0FA1F90B-059C-4FC8-8941-7CF98B6B62CA}" type="pres">
      <dgm:prSet presAssocID="{B25E47E6-3248-468A-A94C-AA4B2E4E8ABC}" presName="theInnerList" presStyleCnt="0"/>
      <dgm:spPr/>
    </dgm:pt>
    <dgm:pt modelId="{6E8EADCC-AE04-40B4-9AFF-2AC199C53FA5}" type="pres">
      <dgm:prSet presAssocID="{CACA529A-1177-4187-AB2B-51F18BF6C7C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DAF371-9F3F-40B4-B6CB-F964F0FD3E48}" type="pres">
      <dgm:prSet presAssocID="{CACA529A-1177-4187-AB2B-51F18BF6C7CD}" presName="aSpace2" presStyleCnt="0"/>
      <dgm:spPr/>
    </dgm:pt>
    <dgm:pt modelId="{9FA4B086-333F-49AC-809C-C5D806D795F0}" type="pres">
      <dgm:prSet presAssocID="{E1EF1DE8-EB94-476C-9A4D-CAF944FB8C1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E413B2-A0D0-4663-BA9E-8EA01839A50C}" srcId="{7DDBA395-A1B4-44D4-9AD2-7DBEF9B26F2D}" destId="{24C5EF2B-8699-4D58-98AA-754936AF7F55}" srcOrd="0" destOrd="0" parTransId="{E85282D8-454E-44A4-8B48-912A59188594}" sibTransId="{A86B36B2-5878-46A3-80BA-56925E4A5B37}"/>
    <dgm:cxn modelId="{AA946F34-E4E4-4CB8-80DB-C304BA948EA5}" srcId="{B25E47E6-3248-468A-A94C-AA4B2E4E8ABC}" destId="{E1EF1DE8-EB94-476C-9A4D-CAF944FB8C1A}" srcOrd="1" destOrd="0" parTransId="{DDB8274B-7BDD-41B2-B26A-A0719A076E8E}" sibTransId="{82557785-1664-4929-A515-642A7C7B0AC4}"/>
    <dgm:cxn modelId="{F1601C69-6378-490D-8D11-749F7D2ADB1E}" srcId="{78959353-C7D0-48F2-9FA1-9055C7B80CE9}" destId="{7DDBA395-A1B4-44D4-9AD2-7DBEF9B26F2D}" srcOrd="0" destOrd="0" parTransId="{57506158-F405-4E66-AD46-E16CA13808D1}" sibTransId="{07DD4BAD-1E47-48CE-9226-9E45CC4D8F00}"/>
    <dgm:cxn modelId="{7D36C94F-6075-4D7E-9321-C07D0EB0CB0C}" type="presOf" srcId="{7DDBA395-A1B4-44D4-9AD2-7DBEF9B26F2D}" destId="{A50A9C23-620B-4A48-A7FA-A936FCEE8C56}" srcOrd="1" destOrd="0" presId="urn:microsoft.com/office/officeart/2005/8/layout/lProcess2"/>
    <dgm:cxn modelId="{5CB95587-D35D-4873-990C-8699FF8A7FFA}" type="presOf" srcId="{24C5EF2B-8699-4D58-98AA-754936AF7F55}" destId="{723C2506-84A2-43D5-95D8-BB4AA95EC032}" srcOrd="0" destOrd="0" presId="urn:microsoft.com/office/officeart/2005/8/layout/lProcess2"/>
    <dgm:cxn modelId="{A272C730-BE08-4C52-92ED-FAFBE21F034C}" type="presOf" srcId="{78959353-C7D0-48F2-9FA1-9055C7B80CE9}" destId="{3EB1CD65-F3CA-46A2-B1DF-0C9DE7B287D9}" srcOrd="0" destOrd="0" presId="urn:microsoft.com/office/officeart/2005/8/layout/lProcess2"/>
    <dgm:cxn modelId="{7492F77C-ACAB-4680-AABE-FCA13D3B6DC5}" type="presOf" srcId="{6154E3CF-309B-42E6-AE92-04256DF43402}" destId="{A4056760-D2A5-422D-BE64-03830C317189}" srcOrd="0" destOrd="0" presId="urn:microsoft.com/office/officeart/2005/8/layout/lProcess2"/>
    <dgm:cxn modelId="{A8127C79-54B7-4FE0-A94A-D714E6E3EDB8}" type="presOf" srcId="{7DDBA395-A1B4-44D4-9AD2-7DBEF9B26F2D}" destId="{7FFCEF0D-12DD-483A-94AA-41F9DBD21751}" srcOrd="0" destOrd="0" presId="urn:microsoft.com/office/officeart/2005/8/layout/lProcess2"/>
    <dgm:cxn modelId="{F37175CB-18CB-4776-8141-193D062B25A0}" type="presOf" srcId="{E1EF1DE8-EB94-476C-9A4D-CAF944FB8C1A}" destId="{9FA4B086-333F-49AC-809C-C5D806D795F0}" srcOrd="0" destOrd="0" presId="urn:microsoft.com/office/officeart/2005/8/layout/lProcess2"/>
    <dgm:cxn modelId="{8CCA2570-CF29-4BC1-8463-0896A7B48E4A}" srcId="{B25E47E6-3248-468A-A94C-AA4B2E4E8ABC}" destId="{CACA529A-1177-4187-AB2B-51F18BF6C7CD}" srcOrd="0" destOrd="0" parTransId="{BAD55025-F8E0-4470-8A08-F06F7A73C3F2}" sibTransId="{83477D55-6C0C-4F2D-8A41-0EE66FFD6865}"/>
    <dgm:cxn modelId="{A044B0E7-7A25-43E0-98A3-E733F4EE0207}" type="presOf" srcId="{CACA529A-1177-4187-AB2B-51F18BF6C7CD}" destId="{6E8EADCC-AE04-40B4-9AFF-2AC199C53FA5}" srcOrd="0" destOrd="0" presId="urn:microsoft.com/office/officeart/2005/8/layout/lProcess2"/>
    <dgm:cxn modelId="{850000EC-7EF8-4B58-BC1D-D047089D09EA}" type="presOf" srcId="{B25E47E6-3248-468A-A94C-AA4B2E4E8ABC}" destId="{F3E39D32-01E8-4E8E-A692-55F73E192AA7}" srcOrd="1" destOrd="0" presId="urn:microsoft.com/office/officeart/2005/8/layout/lProcess2"/>
    <dgm:cxn modelId="{1DB2FFEB-9C87-4D98-AE3B-83826178AA95}" type="presOf" srcId="{B25E47E6-3248-468A-A94C-AA4B2E4E8ABC}" destId="{3E27BB1B-FB2B-4CF7-9CFB-A6B00901F70C}" srcOrd="0" destOrd="0" presId="urn:microsoft.com/office/officeart/2005/8/layout/lProcess2"/>
    <dgm:cxn modelId="{C18AD6FE-EB92-498F-A2C0-686BF2DE1192}" srcId="{78959353-C7D0-48F2-9FA1-9055C7B80CE9}" destId="{B25E47E6-3248-468A-A94C-AA4B2E4E8ABC}" srcOrd="1" destOrd="0" parTransId="{A27662EA-FB52-4CDB-AB0C-F850FCAB32CF}" sibTransId="{B74C6B62-5F03-4FC1-85D6-C6A8567D7915}"/>
    <dgm:cxn modelId="{D16979F5-2634-45F4-BB2C-236A0DACDA64}" srcId="{7DDBA395-A1B4-44D4-9AD2-7DBEF9B26F2D}" destId="{6154E3CF-309B-42E6-AE92-04256DF43402}" srcOrd="1" destOrd="0" parTransId="{43ECE4E7-A822-4FEE-AEBC-B35ECF106E03}" sibTransId="{0467B811-E3F4-45F0-ACCC-2A10CD482544}"/>
    <dgm:cxn modelId="{25D1BE1F-FCCB-4F2A-A27A-12062CF170F1}" type="presParOf" srcId="{3EB1CD65-F3CA-46A2-B1DF-0C9DE7B287D9}" destId="{767F4B2A-CFCF-4B9E-94E0-28C91693B922}" srcOrd="0" destOrd="0" presId="urn:microsoft.com/office/officeart/2005/8/layout/lProcess2"/>
    <dgm:cxn modelId="{8C2255EB-E0B0-4AF4-A70D-B912D4AAD22D}" type="presParOf" srcId="{767F4B2A-CFCF-4B9E-94E0-28C91693B922}" destId="{7FFCEF0D-12DD-483A-94AA-41F9DBD21751}" srcOrd="0" destOrd="0" presId="urn:microsoft.com/office/officeart/2005/8/layout/lProcess2"/>
    <dgm:cxn modelId="{D033122D-1F2E-4D85-AD40-A4FD3C917568}" type="presParOf" srcId="{767F4B2A-CFCF-4B9E-94E0-28C91693B922}" destId="{A50A9C23-620B-4A48-A7FA-A936FCEE8C56}" srcOrd="1" destOrd="0" presId="urn:microsoft.com/office/officeart/2005/8/layout/lProcess2"/>
    <dgm:cxn modelId="{E4759D13-0D25-4C64-8318-83AA043CB70C}" type="presParOf" srcId="{767F4B2A-CFCF-4B9E-94E0-28C91693B922}" destId="{138EDBB5-9DE1-43EF-BB3E-2EE9C1A38C97}" srcOrd="2" destOrd="0" presId="urn:microsoft.com/office/officeart/2005/8/layout/lProcess2"/>
    <dgm:cxn modelId="{D01D87DB-D42E-487B-8C6C-20C32B227E5E}" type="presParOf" srcId="{138EDBB5-9DE1-43EF-BB3E-2EE9C1A38C97}" destId="{22F4DFF4-3349-47FE-89AB-BBE5825B44EE}" srcOrd="0" destOrd="0" presId="urn:microsoft.com/office/officeart/2005/8/layout/lProcess2"/>
    <dgm:cxn modelId="{580C783C-E0BD-4C79-9DB1-1CE5735B26D5}" type="presParOf" srcId="{22F4DFF4-3349-47FE-89AB-BBE5825B44EE}" destId="{723C2506-84A2-43D5-95D8-BB4AA95EC032}" srcOrd="0" destOrd="0" presId="urn:microsoft.com/office/officeart/2005/8/layout/lProcess2"/>
    <dgm:cxn modelId="{CEF917DC-9E26-42B5-94D5-585188F2D2C4}" type="presParOf" srcId="{22F4DFF4-3349-47FE-89AB-BBE5825B44EE}" destId="{5BA17A73-AF95-4332-8877-0C1E37C2C623}" srcOrd="1" destOrd="0" presId="urn:microsoft.com/office/officeart/2005/8/layout/lProcess2"/>
    <dgm:cxn modelId="{D5A84460-C078-418C-A2CD-F31CB1DB302A}" type="presParOf" srcId="{22F4DFF4-3349-47FE-89AB-BBE5825B44EE}" destId="{A4056760-D2A5-422D-BE64-03830C317189}" srcOrd="2" destOrd="0" presId="urn:microsoft.com/office/officeart/2005/8/layout/lProcess2"/>
    <dgm:cxn modelId="{82FF47D4-2F22-4BB7-B48B-D01197584397}" type="presParOf" srcId="{3EB1CD65-F3CA-46A2-B1DF-0C9DE7B287D9}" destId="{36669D73-D26F-41EB-9365-C140100B5DE5}" srcOrd="1" destOrd="0" presId="urn:microsoft.com/office/officeart/2005/8/layout/lProcess2"/>
    <dgm:cxn modelId="{067F3654-F3EE-466B-8AF0-A3DA43D3674E}" type="presParOf" srcId="{3EB1CD65-F3CA-46A2-B1DF-0C9DE7B287D9}" destId="{123ED757-F6AB-4224-B959-1B277E77A061}" srcOrd="2" destOrd="0" presId="urn:microsoft.com/office/officeart/2005/8/layout/lProcess2"/>
    <dgm:cxn modelId="{80846192-F0DA-4A5F-9CEA-B9883C5B1C62}" type="presParOf" srcId="{123ED757-F6AB-4224-B959-1B277E77A061}" destId="{3E27BB1B-FB2B-4CF7-9CFB-A6B00901F70C}" srcOrd="0" destOrd="0" presId="urn:microsoft.com/office/officeart/2005/8/layout/lProcess2"/>
    <dgm:cxn modelId="{BAD2EC74-B4BE-429A-8870-E898CEB4714A}" type="presParOf" srcId="{123ED757-F6AB-4224-B959-1B277E77A061}" destId="{F3E39D32-01E8-4E8E-A692-55F73E192AA7}" srcOrd="1" destOrd="0" presId="urn:microsoft.com/office/officeart/2005/8/layout/lProcess2"/>
    <dgm:cxn modelId="{0E3FDD51-1ED5-48D1-AD6C-D749FF71670A}" type="presParOf" srcId="{123ED757-F6AB-4224-B959-1B277E77A061}" destId="{BC1175BD-16A5-4EBD-96AC-362AF61A7964}" srcOrd="2" destOrd="0" presId="urn:microsoft.com/office/officeart/2005/8/layout/lProcess2"/>
    <dgm:cxn modelId="{415605DA-965A-43C4-A5C5-EC239213F1E1}" type="presParOf" srcId="{BC1175BD-16A5-4EBD-96AC-362AF61A7964}" destId="{0FA1F90B-059C-4FC8-8941-7CF98B6B62CA}" srcOrd="0" destOrd="0" presId="urn:microsoft.com/office/officeart/2005/8/layout/lProcess2"/>
    <dgm:cxn modelId="{2CD959F3-7C23-4152-BE95-584B04F50CDC}" type="presParOf" srcId="{0FA1F90B-059C-4FC8-8941-7CF98B6B62CA}" destId="{6E8EADCC-AE04-40B4-9AFF-2AC199C53FA5}" srcOrd="0" destOrd="0" presId="urn:microsoft.com/office/officeart/2005/8/layout/lProcess2"/>
    <dgm:cxn modelId="{1E2308F5-4298-4AF6-BBAB-A45093594F47}" type="presParOf" srcId="{0FA1F90B-059C-4FC8-8941-7CF98B6B62CA}" destId="{FDDAF371-9F3F-40B4-B6CB-F964F0FD3E48}" srcOrd="1" destOrd="0" presId="urn:microsoft.com/office/officeart/2005/8/layout/lProcess2"/>
    <dgm:cxn modelId="{7FB6C06D-E664-47D8-97B0-33A77233DCE8}" type="presParOf" srcId="{0FA1F90B-059C-4FC8-8941-7CF98B6B62CA}" destId="{9FA4B086-333F-49AC-809C-C5D806D795F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D1EDF-0F79-4DA6-AEC0-6C8E4B97B158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7C177A52-31B7-4B8B-8841-F843E9ED83DC}">
      <dgm:prSet phldrT="[Texto]"/>
      <dgm:spPr/>
      <dgm:t>
        <a:bodyPr/>
        <a:lstStyle/>
        <a:p>
          <a:r>
            <a:rPr lang="es-EC" dirty="0" smtClean="0"/>
            <a:t>NECESIDAD</a:t>
          </a:r>
          <a:endParaRPr lang="es-EC" dirty="0"/>
        </a:p>
      </dgm:t>
    </dgm:pt>
    <dgm:pt modelId="{F8D0E5A9-5088-43AA-902F-851D29FF5F41}" type="parTrans" cxnId="{3B9CB360-A522-4A46-AF94-2AC7C32A2137}">
      <dgm:prSet/>
      <dgm:spPr/>
      <dgm:t>
        <a:bodyPr/>
        <a:lstStyle/>
        <a:p>
          <a:endParaRPr lang="es-EC"/>
        </a:p>
      </dgm:t>
    </dgm:pt>
    <dgm:pt modelId="{BD1A716D-A791-44D7-8267-D670A3766D69}" type="sibTrans" cxnId="{3B9CB360-A522-4A46-AF94-2AC7C32A2137}">
      <dgm:prSet/>
      <dgm:spPr/>
      <dgm:t>
        <a:bodyPr/>
        <a:lstStyle/>
        <a:p>
          <a:endParaRPr lang="es-EC"/>
        </a:p>
      </dgm:t>
    </dgm:pt>
    <dgm:pt modelId="{C165060C-5351-4FDD-BAD0-6B25CA860EF5}">
      <dgm:prSet phldrT="[Texto]"/>
      <dgm:spPr/>
      <dgm:t>
        <a:bodyPr/>
        <a:lstStyle/>
        <a:p>
          <a:r>
            <a:rPr lang="es-EC" dirty="0" smtClean="0"/>
            <a:t>TRAFICO DE BIENES</a:t>
          </a:r>
          <a:endParaRPr lang="es-EC" dirty="0"/>
        </a:p>
      </dgm:t>
    </dgm:pt>
    <dgm:pt modelId="{D0EF30E0-A0E0-48E2-A542-42BB25FB537D}" type="parTrans" cxnId="{4634D00D-E9B4-4F32-93C9-E366DB6D8B3F}">
      <dgm:prSet/>
      <dgm:spPr/>
      <dgm:t>
        <a:bodyPr/>
        <a:lstStyle/>
        <a:p>
          <a:endParaRPr lang="es-EC"/>
        </a:p>
      </dgm:t>
    </dgm:pt>
    <dgm:pt modelId="{09B45EC6-EFC4-4C00-92FD-69179E49AFDF}" type="sibTrans" cxnId="{4634D00D-E9B4-4F32-93C9-E366DB6D8B3F}">
      <dgm:prSet/>
      <dgm:spPr/>
      <dgm:t>
        <a:bodyPr/>
        <a:lstStyle/>
        <a:p>
          <a:endParaRPr lang="es-EC"/>
        </a:p>
      </dgm:t>
    </dgm:pt>
    <dgm:pt modelId="{0F8D3760-EB2D-492C-92D5-6BFA0659837D}">
      <dgm:prSet phldrT="[Texto]"/>
      <dgm:spPr/>
      <dgm:t>
        <a:bodyPr/>
        <a:lstStyle/>
        <a:p>
          <a:r>
            <a:rPr lang="es-EC" dirty="0" smtClean="0"/>
            <a:t>INICIO AL INTERCAMBIO</a:t>
          </a:r>
          <a:endParaRPr lang="es-EC" dirty="0"/>
        </a:p>
      </dgm:t>
    </dgm:pt>
    <dgm:pt modelId="{75233A92-81AC-4B89-A403-CD8B3B5250D3}" type="parTrans" cxnId="{C1A91866-F076-4132-B39F-6D073C7AF6DF}">
      <dgm:prSet/>
      <dgm:spPr/>
      <dgm:t>
        <a:bodyPr/>
        <a:lstStyle/>
        <a:p>
          <a:endParaRPr lang="es-EC"/>
        </a:p>
      </dgm:t>
    </dgm:pt>
    <dgm:pt modelId="{102DC6B9-78DE-4C79-8B04-54EE33F7C79D}" type="sibTrans" cxnId="{C1A91866-F076-4132-B39F-6D073C7AF6DF}">
      <dgm:prSet/>
      <dgm:spPr/>
      <dgm:t>
        <a:bodyPr/>
        <a:lstStyle/>
        <a:p>
          <a:endParaRPr lang="es-EC"/>
        </a:p>
      </dgm:t>
    </dgm:pt>
    <dgm:pt modelId="{C803EACE-0C97-44A2-86F3-DD2D93472C5A}">
      <dgm:prSet phldrT="[Texto]"/>
      <dgm:spPr/>
      <dgm:t>
        <a:bodyPr/>
        <a:lstStyle/>
        <a:p>
          <a:r>
            <a:rPr lang="es-EC" dirty="0" smtClean="0"/>
            <a:t>EVOLUCIÓN</a:t>
          </a:r>
          <a:endParaRPr lang="es-EC" dirty="0"/>
        </a:p>
      </dgm:t>
    </dgm:pt>
    <dgm:pt modelId="{AE5B4A3F-692C-4E86-ACFC-57ED55F6ED02}" type="parTrans" cxnId="{E7783197-5C82-4F03-882E-63046DAEB225}">
      <dgm:prSet/>
      <dgm:spPr/>
      <dgm:t>
        <a:bodyPr/>
        <a:lstStyle/>
        <a:p>
          <a:endParaRPr lang="es-EC"/>
        </a:p>
      </dgm:t>
    </dgm:pt>
    <dgm:pt modelId="{E350EAE2-D86D-4983-93A8-AB1C0D9FE87C}" type="sibTrans" cxnId="{E7783197-5C82-4F03-882E-63046DAEB225}">
      <dgm:prSet/>
      <dgm:spPr/>
      <dgm:t>
        <a:bodyPr/>
        <a:lstStyle/>
        <a:p>
          <a:endParaRPr lang="es-EC"/>
        </a:p>
      </dgm:t>
    </dgm:pt>
    <dgm:pt modelId="{74874959-A723-4728-B987-CC412E1CE74A}">
      <dgm:prSet phldrT="[Texto]"/>
      <dgm:spPr/>
      <dgm:t>
        <a:bodyPr/>
        <a:lstStyle/>
        <a:p>
          <a:r>
            <a:rPr lang="es-EC" dirty="0" smtClean="0"/>
            <a:t>PRÁCTICAS DESLEALES</a:t>
          </a:r>
          <a:endParaRPr lang="es-EC" dirty="0"/>
        </a:p>
      </dgm:t>
    </dgm:pt>
    <dgm:pt modelId="{A9438CF7-FB8C-4483-8548-E38A6E624AD8}" type="parTrans" cxnId="{4B5CFC97-CACD-49D8-AEFD-7D277FFFC79D}">
      <dgm:prSet/>
      <dgm:spPr/>
      <dgm:t>
        <a:bodyPr/>
        <a:lstStyle/>
        <a:p>
          <a:endParaRPr lang="es-EC"/>
        </a:p>
      </dgm:t>
    </dgm:pt>
    <dgm:pt modelId="{34F66D26-390A-490C-AB46-EFCE10999CB9}" type="sibTrans" cxnId="{4B5CFC97-CACD-49D8-AEFD-7D277FFFC79D}">
      <dgm:prSet/>
      <dgm:spPr/>
      <dgm:t>
        <a:bodyPr/>
        <a:lstStyle/>
        <a:p>
          <a:endParaRPr lang="es-EC"/>
        </a:p>
      </dgm:t>
    </dgm:pt>
    <dgm:pt modelId="{B32DCF8A-24A5-4C5B-A4FB-175FAB616912}">
      <dgm:prSet phldrT="[Texto]"/>
      <dgm:spPr/>
      <dgm:t>
        <a:bodyPr/>
        <a:lstStyle/>
        <a:p>
          <a:r>
            <a:rPr lang="es-EC" dirty="0" smtClean="0"/>
            <a:t>RONDA DE URUGUAY, GATT, OMC</a:t>
          </a:r>
          <a:endParaRPr lang="es-EC" dirty="0"/>
        </a:p>
      </dgm:t>
    </dgm:pt>
    <dgm:pt modelId="{27B2B0FE-6E49-41A5-AF35-17850009DBCA}" type="parTrans" cxnId="{D28280C8-9353-4ECD-A4C0-77776981064A}">
      <dgm:prSet/>
      <dgm:spPr/>
      <dgm:t>
        <a:bodyPr/>
        <a:lstStyle/>
        <a:p>
          <a:endParaRPr lang="es-EC"/>
        </a:p>
      </dgm:t>
    </dgm:pt>
    <dgm:pt modelId="{047710E2-1507-4527-84CC-BF500C2D8DF7}" type="sibTrans" cxnId="{D28280C8-9353-4ECD-A4C0-77776981064A}">
      <dgm:prSet/>
      <dgm:spPr/>
      <dgm:t>
        <a:bodyPr/>
        <a:lstStyle/>
        <a:p>
          <a:endParaRPr lang="es-EC"/>
        </a:p>
      </dgm:t>
    </dgm:pt>
    <dgm:pt modelId="{50D8476C-36FD-490F-8470-E644C9991568}">
      <dgm:prSet phldrT="[Texto]"/>
      <dgm:spPr/>
      <dgm:t>
        <a:bodyPr/>
        <a:lstStyle/>
        <a:p>
          <a:r>
            <a:rPr lang="es-EC" dirty="0" smtClean="0"/>
            <a:t>EFECTOS Y CAUSAS</a:t>
          </a:r>
          <a:endParaRPr lang="es-EC" dirty="0"/>
        </a:p>
      </dgm:t>
    </dgm:pt>
    <dgm:pt modelId="{FABEE1E7-BB43-41AC-8D69-CDB7049AB1D5}" type="parTrans" cxnId="{FE5B6D66-F5E4-408A-88AF-F991E40BB03B}">
      <dgm:prSet/>
      <dgm:spPr/>
      <dgm:t>
        <a:bodyPr/>
        <a:lstStyle/>
        <a:p>
          <a:endParaRPr lang="es-EC"/>
        </a:p>
      </dgm:t>
    </dgm:pt>
    <dgm:pt modelId="{F0FC30A3-2F32-4C2C-80CD-17F6DEDE8CD3}" type="sibTrans" cxnId="{FE5B6D66-F5E4-408A-88AF-F991E40BB03B}">
      <dgm:prSet/>
      <dgm:spPr/>
      <dgm:t>
        <a:bodyPr/>
        <a:lstStyle/>
        <a:p>
          <a:endParaRPr lang="es-EC"/>
        </a:p>
      </dgm:t>
    </dgm:pt>
    <dgm:pt modelId="{B576E530-83A9-4583-BCDE-2135B61FD4E0}">
      <dgm:prSet phldrT="[Texto]"/>
      <dgm:spPr/>
      <dgm:t>
        <a:bodyPr/>
        <a:lstStyle/>
        <a:p>
          <a:r>
            <a:rPr lang="es-EC" dirty="0" smtClean="0"/>
            <a:t>INTEGRACIÓN Y ACUERDOS</a:t>
          </a:r>
          <a:endParaRPr lang="es-EC" dirty="0"/>
        </a:p>
      </dgm:t>
    </dgm:pt>
    <dgm:pt modelId="{17E10B0A-1925-4BF8-9CD0-96363C9AB72F}" type="parTrans" cxnId="{832E3CE8-EB97-408B-AF72-E3717DCBA8D8}">
      <dgm:prSet/>
      <dgm:spPr/>
      <dgm:t>
        <a:bodyPr/>
        <a:lstStyle/>
        <a:p>
          <a:endParaRPr lang="es-EC"/>
        </a:p>
      </dgm:t>
    </dgm:pt>
    <dgm:pt modelId="{03BB2260-D3F7-4D15-897A-883846FFFC9E}" type="sibTrans" cxnId="{832E3CE8-EB97-408B-AF72-E3717DCBA8D8}">
      <dgm:prSet/>
      <dgm:spPr/>
      <dgm:t>
        <a:bodyPr/>
        <a:lstStyle/>
        <a:p>
          <a:endParaRPr lang="es-EC"/>
        </a:p>
      </dgm:t>
    </dgm:pt>
    <dgm:pt modelId="{714444A9-8A08-4226-8242-AFAAADDD7974}">
      <dgm:prSet phldrT="[Texto]"/>
      <dgm:spPr/>
      <dgm:t>
        <a:bodyPr/>
        <a:lstStyle/>
        <a:p>
          <a:r>
            <a:rPr lang="es-EC" dirty="0" smtClean="0"/>
            <a:t>BARRERAS ARANCELARIAS</a:t>
          </a:r>
          <a:endParaRPr lang="es-EC" dirty="0"/>
        </a:p>
      </dgm:t>
    </dgm:pt>
    <dgm:pt modelId="{070B7944-9BF7-4E5C-A72B-C034BBAFB9E7}" type="parTrans" cxnId="{D6AE0D8A-0973-47AC-A0A4-AF86E1B85F79}">
      <dgm:prSet/>
      <dgm:spPr/>
      <dgm:t>
        <a:bodyPr/>
        <a:lstStyle/>
        <a:p>
          <a:endParaRPr lang="es-EC"/>
        </a:p>
      </dgm:t>
    </dgm:pt>
    <dgm:pt modelId="{393B2CE1-1100-4304-97E3-CD309F6E198E}" type="sibTrans" cxnId="{D6AE0D8A-0973-47AC-A0A4-AF86E1B85F79}">
      <dgm:prSet/>
      <dgm:spPr/>
      <dgm:t>
        <a:bodyPr/>
        <a:lstStyle/>
        <a:p>
          <a:endParaRPr lang="es-EC"/>
        </a:p>
      </dgm:t>
    </dgm:pt>
    <dgm:pt modelId="{913CE4FF-5284-488A-BBBD-8AC4EA055AF0}" type="pres">
      <dgm:prSet presAssocID="{5ADD1EDF-0F79-4DA6-AEC0-6C8E4B97B1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7BC901B-7D4D-47D3-8E19-51401E2ED403}" type="pres">
      <dgm:prSet presAssocID="{7C177A52-31B7-4B8B-8841-F843E9ED83DC}" presName="horFlow" presStyleCnt="0"/>
      <dgm:spPr/>
      <dgm:t>
        <a:bodyPr/>
        <a:lstStyle/>
        <a:p>
          <a:endParaRPr lang="es-EC"/>
        </a:p>
      </dgm:t>
    </dgm:pt>
    <dgm:pt modelId="{48092F8C-B536-44CF-843A-86A9D65DD945}" type="pres">
      <dgm:prSet presAssocID="{7C177A52-31B7-4B8B-8841-F843E9ED83DC}" presName="bigChev" presStyleLbl="node1" presStyleIdx="0" presStyleCnt="3"/>
      <dgm:spPr/>
      <dgm:t>
        <a:bodyPr/>
        <a:lstStyle/>
        <a:p>
          <a:endParaRPr lang="es-EC"/>
        </a:p>
      </dgm:t>
    </dgm:pt>
    <dgm:pt modelId="{641E9759-34BF-4C30-BD0A-4CB204330D21}" type="pres">
      <dgm:prSet presAssocID="{D0EF30E0-A0E0-48E2-A542-42BB25FB537D}" presName="parTrans" presStyleCnt="0"/>
      <dgm:spPr/>
      <dgm:t>
        <a:bodyPr/>
        <a:lstStyle/>
        <a:p>
          <a:endParaRPr lang="es-EC"/>
        </a:p>
      </dgm:t>
    </dgm:pt>
    <dgm:pt modelId="{14AB5D58-3C76-4F09-A418-873B69D7ABFE}" type="pres">
      <dgm:prSet presAssocID="{C165060C-5351-4FDD-BAD0-6B25CA860EF5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B9AE3A-DBEC-4185-A035-97A3BDD3A612}" type="pres">
      <dgm:prSet presAssocID="{09B45EC6-EFC4-4C00-92FD-69179E49AFDF}" presName="sibTrans" presStyleCnt="0"/>
      <dgm:spPr/>
      <dgm:t>
        <a:bodyPr/>
        <a:lstStyle/>
        <a:p>
          <a:endParaRPr lang="es-EC"/>
        </a:p>
      </dgm:t>
    </dgm:pt>
    <dgm:pt modelId="{1D9D6D2A-29FE-4742-B8D6-A44611255585}" type="pres">
      <dgm:prSet presAssocID="{0F8D3760-EB2D-492C-92D5-6BFA0659837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A96F4A-EDF4-4AC9-BB93-ED61DFC526B0}" type="pres">
      <dgm:prSet presAssocID="{7C177A52-31B7-4B8B-8841-F843E9ED83DC}" presName="vSp" presStyleCnt="0"/>
      <dgm:spPr/>
      <dgm:t>
        <a:bodyPr/>
        <a:lstStyle/>
        <a:p>
          <a:endParaRPr lang="es-EC"/>
        </a:p>
      </dgm:t>
    </dgm:pt>
    <dgm:pt modelId="{F5102154-D86A-4D0A-AFE0-418037AF61E5}" type="pres">
      <dgm:prSet presAssocID="{C803EACE-0C97-44A2-86F3-DD2D93472C5A}" presName="horFlow" presStyleCnt="0"/>
      <dgm:spPr/>
      <dgm:t>
        <a:bodyPr/>
        <a:lstStyle/>
        <a:p>
          <a:endParaRPr lang="es-EC"/>
        </a:p>
      </dgm:t>
    </dgm:pt>
    <dgm:pt modelId="{2B2B09D0-B3CD-40E7-BA59-B64CE98D8EC0}" type="pres">
      <dgm:prSet presAssocID="{C803EACE-0C97-44A2-86F3-DD2D93472C5A}" presName="bigChev" presStyleLbl="node1" presStyleIdx="1" presStyleCnt="3"/>
      <dgm:spPr/>
      <dgm:t>
        <a:bodyPr/>
        <a:lstStyle/>
        <a:p>
          <a:endParaRPr lang="es-EC"/>
        </a:p>
      </dgm:t>
    </dgm:pt>
    <dgm:pt modelId="{91944229-4860-4658-B053-F4C91CD8C99B}" type="pres">
      <dgm:prSet presAssocID="{A9438CF7-FB8C-4483-8548-E38A6E624AD8}" presName="parTrans" presStyleCnt="0"/>
      <dgm:spPr/>
      <dgm:t>
        <a:bodyPr/>
        <a:lstStyle/>
        <a:p>
          <a:endParaRPr lang="es-EC"/>
        </a:p>
      </dgm:t>
    </dgm:pt>
    <dgm:pt modelId="{32981E10-D2A1-4BEF-8746-70DA18FEFBEC}" type="pres">
      <dgm:prSet presAssocID="{74874959-A723-4728-B987-CC412E1CE74A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EE7237-AF29-421A-8D49-C46E1AE3C4C2}" type="pres">
      <dgm:prSet presAssocID="{34F66D26-390A-490C-AB46-EFCE10999CB9}" presName="sibTrans" presStyleCnt="0"/>
      <dgm:spPr/>
      <dgm:t>
        <a:bodyPr/>
        <a:lstStyle/>
        <a:p>
          <a:endParaRPr lang="es-EC"/>
        </a:p>
      </dgm:t>
    </dgm:pt>
    <dgm:pt modelId="{87F7A82B-AC20-4EE0-8FDA-AA262B437F41}" type="pres">
      <dgm:prSet presAssocID="{B32DCF8A-24A5-4C5B-A4FB-175FAB616912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15A842-910A-4B37-BCE1-43323279BD61}" type="pres">
      <dgm:prSet presAssocID="{C803EACE-0C97-44A2-86F3-DD2D93472C5A}" presName="vSp" presStyleCnt="0"/>
      <dgm:spPr/>
      <dgm:t>
        <a:bodyPr/>
        <a:lstStyle/>
        <a:p>
          <a:endParaRPr lang="es-EC"/>
        </a:p>
      </dgm:t>
    </dgm:pt>
    <dgm:pt modelId="{BD4A6F7B-0E59-42EB-B093-37EF635236DE}" type="pres">
      <dgm:prSet presAssocID="{50D8476C-36FD-490F-8470-E644C9991568}" presName="horFlow" presStyleCnt="0"/>
      <dgm:spPr/>
      <dgm:t>
        <a:bodyPr/>
        <a:lstStyle/>
        <a:p>
          <a:endParaRPr lang="es-EC"/>
        </a:p>
      </dgm:t>
    </dgm:pt>
    <dgm:pt modelId="{270B2D91-C31A-4256-822A-2FDD5566B9DF}" type="pres">
      <dgm:prSet presAssocID="{50D8476C-36FD-490F-8470-E644C9991568}" presName="bigChev" presStyleLbl="node1" presStyleIdx="2" presStyleCnt="3"/>
      <dgm:spPr/>
      <dgm:t>
        <a:bodyPr/>
        <a:lstStyle/>
        <a:p>
          <a:endParaRPr lang="es-EC"/>
        </a:p>
      </dgm:t>
    </dgm:pt>
    <dgm:pt modelId="{5E1A0222-E2D7-4A12-A812-62C8D3CC3D4C}" type="pres">
      <dgm:prSet presAssocID="{17E10B0A-1925-4BF8-9CD0-96363C9AB72F}" presName="parTrans" presStyleCnt="0"/>
      <dgm:spPr/>
      <dgm:t>
        <a:bodyPr/>
        <a:lstStyle/>
        <a:p>
          <a:endParaRPr lang="es-EC"/>
        </a:p>
      </dgm:t>
    </dgm:pt>
    <dgm:pt modelId="{83F10522-657B-4434-9DBC-107B7AD0597B}" type="pres">
      <dgm:prSet presAssocID="{B576E530-83A9-4583-BCDE-2135B61FD4E0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075F09-25CF-4BAC-B2E0-34DDF74B7C04}" type="pres">
      <dgm:prSet presAssocID="{03BB2260-D3F7-4D15-897A-883846FFFC9E}" presName="sibTrans" presStyleCnt="0"/>
      <dgm:spPr/>
      <dgm:t>
        <a:bodyPr/>
        <a:lstStyle/>
        <a:p>
          <a:endParaRPr lang="es-EC"/>
        </a:p>
      </dgm:t>
    </dgm:pt>
    <dgm:pt modelId="{5E1757B8-289B-4A06-B1FD-D776D9AFEC1C}" type="pres">
      <dgm:prSet presAssocID="{714444A9-8A08-4226-8242-AFAAADDD7974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70BC16-1DFA-4C04-B0EC-8896E4337D98}" type="presOf" srcId="{B576E530-83A9-4583-BCDE-2135B61FD4E0}" destId="{83F10522-657B-4434-9DBC-107B7AD0597B}" srcOrd="0" destOrd="0" presId="urn:microsoft.com/office/officeart/2005/8/layout/lProcess3"/>
    <dgm:cxn modelId="{C1A91866-F076-4132-B39F-6D073C7AF6DF}" srcId="{7C177A52-31B7-4B8B-8841-F843E9ED83DC}" destId="{0F8D3760-EB2D-492C-92D5-6BFA0659837D}" srcOrd="1" destOrd="0" parTransId="{75233A92-81AC-4B89-A403-CD8B3B5250D3}" sibTransId="{102DC6B9-78DE-4C79-8B04-54EE33F7C79D}"/>
    <dgm:cxn modelId="{1BFF4AA7-D26B-4445-9552-EB6C5AAF6E1E}" type="presOf" srcId="{B32DCF8A-24A5-4C5B-A4FB-175FAB616912}" destId="{87F7A82B-AC20-4EE0-8FDA-AA262B437F41}" srcOrd="0" destOrd="0" presId="urn:microsoft.com/office/officeart/2005/8/layout/lProcess3"/>
    <dgm:cxn modelId="{7D5BF2DF-BA52-4398-8CB3-EF30B64DB6FA}" type="presOf" srcId="{C803EACE-0C97-44A2-86F3-DD2D93472C5A}" destId="{2B2B09D0-B3CD-40E7-BA59-B64CE98D8EC0}" srcOrd="0" destOrd="0" presId="urn:microsoft.com/office/officeart/2005/8/layout/lProcess3"/>
    <dgm:cxn modelId="{1886739D-706C-4B2A-84F5-AC2DDCA42532}" type="presOf" srcId="{C165060C-5351-4FDD-BAD0-6B25CA860EF5}" destId="{14AB5D58-3C76-4F09-A418-873B69D7ABFE}" srcOrd="0" destOrd="0" presId="urn:microsoft.com/office/officeart/2005/8/layout/lProcess3"/>
    <dgm:cxn modelId="{4B5CFC97-CACD-49D8-AEFD-7D277FFFC79D}" srcId="{C803EACE-0C97-44A2-86F3-DD2D93472C5A}" destId="{74874959-A723-4728-B987-CC412E1CE74A}" srcOrd="0" destOrd="0" parTransId="{A9438CF7-FB8C-4483-8548-E38A6E624AD8}" sibTransId="{34F66D26-390A-490C-AB46-EFCE10999CB9}"/>
    <dgm:cxn modelId="{E7783197-5C82-4F03-882E-63046DAEB225}" srcId="{5ADD1EDF-0F79-4DA6-AEC0-6C8E4B97B158}" destId="{C803EACE-0C97-44A2-86F3-DD2D93472C5A}" srcOrd="1" destOrd="0" parTransId="{AE5B4A3F-692C-4E86-ACFC-57ED55F6ED02}" sibTransId="{E350EAE2-D86D-4983-93A8-AB1C0D9FE87C}"/>
    <dgm:cxn modelId="{3B9CB360-A522-4A46-AF94-2AC7C32A2137}" srcId="{5ADD1EDF-0F79-4DA6-AEC0-6C8E4B97B158}" destId="{7C177A52-31B7-4B8B-8841-F843E9ED83DC}" srcOrd="0" destOrd="0" parTransId="{F8D0E5A9-5088-43AA-902F-851D29FF5F41}" sibTransId="{BD1A716D-A791-44D7-8267-D670A3766D69}"/>
    <dgm:cxn modelId="{4634D00D-E9B4-4F32-93C9-E366DB6D8B3F}" srcId="{7C177A52-31B7-4B8B-8841-F843E9ED83DC}" destId="{C165060C-5351-4FDD-BAD0-6B25CA860EF5}" srcOrd="0" destOrd="0" parTransId="{D0EF30E0-A0E0-48E2-A542-42BB25FB537D}" sibTransId="{09B45EC6-EFC4-4C00-92FD-69179E49AFDF}"/>
    <dgm:cxn modelId="{FE5B6D66-F5E4-408A-88AF-F991E40BB03B}" srcId="{5ADD1EDF-0F79-4DA6-AEC0-6C8E4B97B158}" destId="{50D8476C-36FD-490F-8470-E644C9991568}" srcOrd="2" destOrd="0" parTransId="{FABEE1E7-BB43-41AC-8D69-CDB7049AB1D5}" sibTransId="{F0FC30A3-2F32-4C2C-80CD-17F6DEDE8CD3}"/>
    <dgm:cxn modelId="{832E3CE8-EB97-408B-AF72-E3717DCBA8D8}" srcId="{50D8476C-36FD-490F-8470-E644C9991568}" destId="{B576E530-83A9-4583-BCDE-2135B61FD4E0}" srcOrd="0" destOrd="0" parTransId="{17E10B0A-1925-4BF8-9CD0-96363C9AB72F}" sibTransId="{03BB2260-D3F7-4D15-897A-883846FFFC9E}"/>
    <dgm:cxn modelId="{7B9EA5E8-78F0-49D7-A4B6-C0D1B03A7424}" type="presOf" srcId="{0F8D3760-EB2D-492C-92D5-6BFA0659837D}" destId="{1D9D6D2A-29FE-4742-B8D6-A44611255585}" srcOrd="0" destOrd="0" presId="urn:microsoft.com/office/officeart/2005/8/layout/lProcess3"/>
    <dgm:cxn modelId="{D28280C8-9353-4ECD-A4C0-77776981064A}" srcId="{C803EACE-0C97-44A2-86F3-DD2D93472C5A}" destId="{B32DCF8A-24A5-4C5B-A4FB-175FAB616912}" srcOrd="1" destOrd="0" parTransId="{27B2B0FE-6E49-41A5-AF35-17850009DBCA}" sibTransId="{047710E2-1507-4527-84CC-BF500C2D8DF7}"/>
    <dgm:cxn modelId="{6D062A93-B0B9-4744-8444-7E235A873DD1}" type="presOf" srcId="{50D8476C-36FD-490F-8470-E644C9991568}" destId="{270B2D91-C31A-4256-822A-2FDD5566B9DF}" srcOrd="0" destOrd="0" presId="urn:microsoft.com/office/officeart/2005/8/layout/lProcess3"/>
    <dgm:cxn modelId="{E710C008-62C6-49C6-8654-C0928C70D45C}" type="presOf" srcId="{7C177A52-31B7-4B8B-8841-F843E9ED83DC}" destId="{48092F8C-B536-44CF-843A-86A9D65DD945}" srcOrd="0" destOrd="0" presId="urn:microsoft.com/office/officeart/2005/8/layout/lProcess3"/>
    <dgm:cxn modelId="{87D9834F-E847-49E8-B6D8-DDA5DC84E937}" type="presOf" srcId="{74874959-A723-4728-B987-CC412E1CE74A}" destId="{32981E10-D2A1-4BEF-8746-70DA18FEFBEC}" srcOrd="0" destOrd="0" presId="urn:microsoft.com/office/officeart/2005/8/layout/lProcess3"/>
    <dgm:cxn modelId="{CB36B1FE-1BF7-4A93-AF47-18BEA45E9C38}" type="presOf" srcId="{5ADD1EDF-0F79-4DA6-AEC0-6C8E4B97B158}" destId="{913CE4FF-5284-488A-BBBD-8AC4EA055AF0}" srcOrd="0" destOrd="0" presId="urn:microsoft.com/office/officeart/2005/8/layout/lProcess3"/>
    <dgm:cxn modelId="{15B3A6AA-1B42-45D9-AA6E-4AE29DB29D61}" type="presOf" srcId="{714444A9-8A08-4226-8242-AFAAADDD7974}" destId="{5E1757B8-289B-4A06-B1FD-D776D9AFEC1C}" srcOrd="0" destOrd="0" presId="urn:microsoft.com/office/officeart/2005/8/layout/lProcess3"/>
    <dgm:cxn modelId="{D6AE0D8A-0973-47AC-A0A4-AF86E1B85F79}" srcId="{50D8476C-36FD-490F-8470-E644C9991568}" destId="{714444A9-8A08-4226-8242-AFAAADDD7974}" srcOrd="1" destOrd="0" parTransId="{070B7944-9BF7-4E5C-A72B-C034BBAFB9E7}" sibTransId="{393B2CE1-1100-4304-97E3-CD309F6E198E}"/>
    <dgm:cxn modelId="{05D93057-DB75-4917-9D9A-F663641FE19C}" type="presParOf" srcId="{913CE4FF-5284-488A-BBBD-8AC4EA055AF0}" destId="{C7BC901B-7D4D-47D3-8E19-51401E2ED403}" srcOrd="0" destOrd="0" presId="urn:microsoft.com/office/officeart/2005/8/layout/lProcess3"/>
    <dgm:cxn modelId="{C6199092-07A6-404A-BCA4-F4629166978A}" type="presParOf" srcId="{C7BC901B-7D4D-47D3-8E19-51401E2ED403}" destId="{48092F8C-B536-44CF-843A-86A9D65DD945}" srcOrd="0" destOrd="0" presId="urn:microsoft.com/office/officeart/2005/8/layout/lProcess3"/>
    <dgm:cxn modelId="{B98617A3-36BA-4198-88AA-4F4149672BA6}" type="presParOf" srcId="{C7BC901B-7D4D-47D3-8E19-51401E2ED403}" destId="{641E9759-34BF-4C30-BD0A-4CB204330D21}" srcOrd="1" destOrd="0" presId="urn:microsoft.com/office/officeart/2005/8/layout/lProcess3"/>
    <dgm:cxn modelId="{D05E7B68-2B18-40D2-8AC9-97D5149EC063}" type="presParOf" srcId="{C7BC901B-7D4D-47D3-8E19-51401E2ED403}" destId="{14AB5D58-3C76-4F09-A418-873B69D7ABFE}" srcOrd="2" destOrd="0" presId="urn:microsoft.com/office/officeart/2005/8/layout/lProcess3"/>
    <dgm:cxn modelId="{027CA30C-18C2-4FA2-B854-1A84CC71BFAB}" type="presParOf" srcId="{C7BC901B-7D4D-47D3-8E19-51401E2ED403}" destId="{EDB9AE3A-DBEC-4185-A035-97A3BDD3A612}" srcOrd="3" destOrd="0" presId="urn:microsoft.com/office/officeart/2005/8/layout/lProcess3"/>
    <dgm:cxn modelId="{86B9DDD7-7A8A-47FE-9125-69FD311AC63C}" type="presParOf" srcId="{C7BC901B-7D4D-47D3-8E19-51401E2ED403}" destId="{1D9D6D2A-29FE-4742-B8D6-A44611255585}" srcOrd="4" destOrd="0" presId="urn:microsoft.com/office/officeart/2005/8/layout/lProcess3"/>
    <dgm:cxn modelId="{AB576D37-0391-4A8E-ACD6-06771C993AF3}" type="presParOf" srcId="{913CE4FF-5284-488A-BBBD-8AC4EA055AF0}" destId="{8AA96F4A-EDF4-4AC9-BB93-ED61DFC526B0}" srcOrd="1" destOrd="0" presId="urn:microsoft.com/office/officeart/2005/8/layout/lProcess3"/>
    <dgm:cxn modelId="{8A5723E9-DFFB-4303-ADF0-CD97E0E78E99}" type="presParOf" srcId="{913CE4FF-5284-488A-BBBD-8AC4EA055AF0}" destId="{F5102154-D86A-4D0A-AFE0-418037AF61E5}" srcOrd="2" destOrd="0" presId="urn:microsoft.com/office/officeart/2005/8/layout/lProcess3"/>
    <dgm:cxn modelId="{7BB98FF6-5FDD-4BA4-9F5D-8DBA2D7096AE}" type="presParOf" srcId="{F5102154-D86A-4D0A-AFE0-418037AF61E5}" destId="{2B2B09D0-B3CD-40E7-BA59-B64CE98D8EC0}" srcOrd="0" destOrd="0" presId="urn:microsoft.com/office/officeart/2005/8/layout/lProcess3"/>
    <dgm:cxn modelId="{BD922FC3-AD12-4389-B132-A600CF5B275A}" type="presParOf" srcId="{F5102154-D86A-4D0A-AFE0-418037AF61E5}" destId="{91944229-4860-4658-B053-F4C91CD8C99B}" srcOrd="1" destOrd="0" presId="urn:microsoft.com/office/officeart/2005/8/layout/lProcess3"/>
    <dgm:cxn modelId="{4A9FB03F-DB25-4CE2-8E8A-9FE5EE4D86F9}" type="presParOf" srcId="{F5102154-D86A-4D0A-AFE0-418037AF61E5}" destId="{32981E10-D2A1-4BEF-8746-70DA18FEFBEC}" srcOrd="2" destOrd="0" presId="urn:microsoft.com/office/officeart/2005/8/layout/lProcess3"/>
    <dgm:cxn modelId="{DCE891FA-1230-4F7B-89B6-668D4B765747}" type="presParOf" srcId="{F5102154-D86A-4D0A-AFE0-418037AF61E5}" destId="{95EE7237-AF29-421A-8D49-C46E1AE3C4C2}" srcOrd="3" destOrd="0" presId="urn:microsoft.com/office/officeart/2005/8/layout/lProcess3"/>
    <dgm:cxn modelId="{2219E3BB-CCA6-4548-A829-A056764B8E93}" type="presParOf" srcId="{F5102154-D86A-4D0A-AFE0-418037AF61E5}" destId="{87F7A82B-AC20-4EE0-8FDA-AA262B437F41}" srcOrd="4" destOrd="0" presId="urn:microsoft.com/office/officeart/2005/8/layout/lProcess3"/>
    <dgm:cxn modelId="{C2B274A2-76E2-432C-862B-5F920114CBD4}" type="presParOf" srcId="{913CE4FF-5284-488A-BBBD-8AC4EA055AF0}" destId="{5D15A842-910A-4B37-BCE1-43323279BD61}" srcOrd="3" destOrd="0" presId="urn:microsoft.com/office/officeart/2005/8/layout/lProcess3"/>
    <dgm:cxn modelId="{1DD4906F-EA6B-443A-BBEC-13415E46DECF}" type="presParOf" srcId="{913CE4FF-5284-488A-BBBD-8AC4EA055AF0}" destId="{BD4A6F7B-0E59-42EB-B093-37EF635236DE}" srcOrd="4" destOrd="0" presId="urn:microsoft.com/office/officeart/2005/8/layout/lProcess3"/>
    <dgm:cxn modelId="{9E32B41F-F358-4C94-8E3D-F7A3239292C2}" type="presParOf" srcId="{BD4A6F7B-0E59-42EB-B093-37EF635236DE}" destId="{270B2D91-C31A-4256-822A-2FDD5566B9DF}" srcOrd="0" destOrd="0" presId="urn:microsoft.com/office/officeart/2005/8/layout/lProcess3"/>
    <dgm:cxn modelId="{2A7F046F-3C0C-45F2-AA96-F90A59283F2F}" type="presParOf" srcId="{BD4A6F7B-0E59-42EB-B093-37EF635236DE}" destId="{5E1A0222-E2D7-4A12-A812-62C8D3CC3D4C}" srcOrd="1" destOrd="0" presId="urn:microsoft.com/office/officeart/2005/8/layout/lProcess3"/>
    <dgm:cxn modelId="{31B3CF0D-534E-4410-AC3A-AEA2B15F4C93}" type="presParOf" srcId="{BD4A6F7B-0E59-42EB-B093-37EF635236DE}" destId="{83F10522-657B-4434-9DBC-107B7AD0597B}" srcOrd="2" destOrd="0" presId="urn:microsoft.com/office/officeart/2005/8/layout/lProcess3"/>
    <dgm:cxn modelId="{94552159-93FE-4E55-BA9D-DBAD813C7C5A}" type="presParOf" srcId="{BD4A6F7B-0E59-42EB-B093-37EF635236DE}" destId="{91075F09-25CF-4BAC-B2E0-34DDF74B7C04}" srcOrd="3" destOrd="0" presId="urn:microsoft.com/office/officeart/2005/8/layout/lProcess3"/>
    <dgm:cxn modelId="{2D131791-289F-4522-8CAE-CBC159341339}" type="presParOf" srcId="{BD4A6F7B-0E59-42EB-B093-37EF635236DE}" destId="{5E1757B8-289B-4A06-B1FD-D776D9AFEC1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B583E-698E-464B-80F2-8AE3EA20F4D1}" type="doc">
      <dgm:prSet loTypeId="urn:microsoft.com/office/officeart/2005/8/layout/process4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18F63D16-F11B-46F4-8773-5B51B5F9A2B5}">
      <dgm:prSet phldrT="[Texto]" custT="1"/>
      <dgm:spPr/>
      <dgm:t>
        <a:bodyPr/>
        <a:lstStyle/>
        <a:p>
          <a:r>
            <a:rPr lang="es-EC" sz="2000" dirty="0" smtClean="0"/>
            <a:t>¿Por qué?</a:t>
          </a:r>
          <a:endParaRPr lang="es-EC" sz="2000" dirty="0"/>
        </a:p>
      </dgm:t>
    </dgm:pt>
    <dgm:pt modelId="{8C32D52D-E62E-4344-91F7-7CB3942EEF65}" type="parTrans" cxnId="{41D09D18-C29F-4750-B551-9ACFDBFCF4C5}">
      <dgm:prSet/>
      <dgm:spPr/>
      <dgm:t>
        <a:bodyPr/>
        <a:lstStyle/>
        <a:p>
          <a:endParaRPr lang="es-EC"/>
        </a:p>
      </dgm:t>
    </dgm:pt>
    <dgm:pt modelId="{573CB2A5-A6DA-450F-835C-6457278C4D6C}" type="sibTrans" cxnId="{41D09D18-C29F-4750-B551-9ACFDBFCF4C5}">
      <dgm:prSet/>
      <dgm:spPr/>
      <dgm:t>
        <a:bodyPr/>
        <a:lstStyle/>
        <a:p>
          <a:endParaRPr lang="es-EC"/>
        </a:p>
      </dgm:t>
    </dgm:pt>
    <dgm:pt modelId="{5586C13D-8D3D-487F-8908-C8BD1963D05F}">
      <dgm:prSet phldrT="[Texto]"/>
      <dgm:spPr/>
      <dgm:t>
        <a:bodyPr/>
        <a:lstStyle/>
        <a:p>
          <a:r>
            <a:rPr lang="es-EC" dirty="0" smtClean="0"/>
            <a:t>Salvaguardias cambiarias en Ecuador</a:t>
          </a:r>
          <a:endParaRPr lang="es-EC" dirty="0"/>
        </a:p>
      </dgm:t>
    </dgm:pt>
    <dgm:pt modelId="{BE928DC9-E15F-489A-8C88-B9F648D77007}" type="parTrans" cxnId="{911C8145-ED71-4D69-B1F5-E230FFA56CB2}">
      <dgm:prSet/>
      <dgm:spPr/>
      <dgm:t>
        <a:bodyPr/>
        <a:lstStyle/>
        <a:p>
          <a:endParaRPr lang="es-EC"/>
        </a:p>
      </dgm:t>
    </dgm:pt>
    <dgm:pt modelId="{A65C9B28-7E73-4D7E-8057-4021EF42908F}" type="sibTrans" cxnId="{911C8145-ED71-4D69-B1F5-E230FFA56CB2}">
      <dgm:prSet/>
      <dgm:spPr/>
      <dgm:t>
        <a:bodyPr/>
        <a:lstStyle/>
        <a:p>
          <a:endParaRPr lang="es-EC"/>
        </a:p>
      </dgm:t>
    </dgm:pt>
    <dgm:pt modelId="{CEE0B61A-955E-4EDF-B9B0-E581EA50E7E1}">
      <dgm:prSet phldrT="[Texto]"/>
      <dgm:spPr/>
      <dgm:t>
        <a:bodyPr/>
        <a:lstStyle/>
        <a:p>
          <a:r>
            <a:rPr lang="es-EC" dirty="0" smtClean="0"/>
            <a:t>Motivos</a:t>
          </a:r>
          <a:endParaRPr lang="es-EC" dirty="0"/>
        </a:p>
      </dgm:t>
    </dgm:pt>
    <dgm:pt modelId="{50E11C2D-98E5-49B3-A5D7-FD6C7219615D}" type="parTrans" cxnId="{2AE2919E-F887-4119-926A-A70B94ACDFC3}">
      <dgm:prSet/>
      <dgm:spPr/>
      <dgm:t>
        <a:bodyPr/>
        <a:lstStyle/>
        <a:p>
          <a:endParaRPr lang="es-EC"/>
        </a:p>
      </dgm:t>
    </dgm:pt>
    <dgm:pt modelId="{1D0D5642-1B18-4821-94D6-5F7D05E72C10}" type="sibTrans" cxnId="{2AE2919E-F887-4119-926A-A70B94ACDFC3}">
      <dgm:prSet/>
      <dgm:spPr/>
      <dgm:t>
        <a:bodyPr/>
        <a:lstStyle/>
        <a:p>
          <a:endParaRPr lang="es-EC"/>
        </a:p>
      </dgm:t>
    </dgm:pt>
    <dgm:pt modelId="{C75ECD4E-D754-406A-BA9F-E9C16469E482}">
      <dgm:prSet phldrT="[Texto]"/>
      <dgm:spPr/>
      <dgm:t>
        <a:bodyPr/>
        <a:lstStyle/>
        <a:p>
          <a:r>
            <a:rPr lang="es-EC" dirty="0" smtClean="0"/>
            <a:t>Política monetaria</a:t>
          </a:r>
          <a:endParaRPr lang="es-EC" dirty="0"/>
        </a:p>
      </dgm:t>
    </dgm:pt>
    <dgm:pt modelId="{7BA8CD28-7092-4387-A22B-CFE57761DD13}" type="parTrans" cxnId="{AB1F58CD-A16C-4A8A-9516-DE1688112989}">
      <dgm:prSet/>
      <dgm:spPr/>
      <dgm:t>
        <a:bodyPr/>
        <a:lstStyle/>
        <a:p>
          <a:endParaRPr lang="es-EC"/>
        </a:p>
      </dgm:t>
    </dgm:pt>
    <dgm:pt modelId="{2A1AB062-FE18-4523-AB9E-849E6C21121A}" type="sibTrans" cxnId="{AB1F58CD-A16C-4A8A-9516-DE1688112989}">
      <dgm:prSet/>
      <dgm:spPr/>
      <dgm:t>
        <a:bodyPr/>
        <a:lstStyle/>
        <a:p>
          <a:endParaRPr lang="es-EC"/>
        </a:p>
      </dgm:t>
    </dgm:pt>
    <dgm:pt modelId="{411D54A3-D03C-44DB-B7BE-AA8754DF5250}">
      <dgm:prSet phldrT="[Texto]"/>
      <dgm:spPr/>
      <dgm:t>
        <a:bodyPr/>
        <a:lstStyle/>
        <a:p>
          <a:r>
            <a:rPr lang="es-EC" dirty="0" smtClean="0"/>
            <a:t>Caída del precio del petróleo</a:t>
          </a:r>
          <a:endParaRPr lang="es-EC" dirty="0"/>
        </a:p>
      </dgm:t>
    </dgm:pt>
    <dgm:pt modelId="{138B41D8-1FE1-4BA4-A6A4-0A594744D63E}" type="parTrans" cxnId="{96470B34-9A90-4B42-8840-D7F116C5B0BD}">
      <dgm:prSet/>
      <dgm:spPr/>
      <dgm:t>
        <a:bodyPr/>
        <a:lstStyle/>
        <a:p>
          <a:endParaRPr lang="es-EC"/>
        </a:p>
      </dgm:t>
    </dgm:pt>
    <dgm:pt modelId="{3BF51EFF-8294-46C6-AC06-B437DA464A14}" type="sibTrans" cxnId="{96470B34-9A90-4B42-8840-D7F116C5B0BD}">
      <dgm:prSet/>
      <dgm:spPr/>
      <dgm:t>
        <a:bodyPr/>
        <a:lstStyle/>
        <a:p>
          <a:endParaRPr lang="es-EC"/>
        </a:p>
      </dgm:t>
    </dgm:pt>
    <dgm:pt modelId="{A43C92C4-BCE5-4E81-9E0D-2711356EDC3A}">
      <dgm:prSet phldrT="[Texto]" custT="1"/>
      <dgm:spPr/>
      <dgm:t>
        <a:bodyPr/>
        <a:lstStyle/>
        <a:p>
          <a:r>
            <a:rPr lang="es-EC" sz="2000" dirty="0" smtClean="0"/>
            <a:t>Históricamente</a:t>
          </a:r>
          <a:endParaRPr lang="es-EC" sz="2000" dirty="0"/>
        </a:p>
      </dgm:t>
    </dgm:pt>
    <dgm:pt modelId="{6F7CA74D-AD9B-4883-A848-03D2533FBD7C}" type="parTrans" cxnId="{D6BDB9D8-03B8-4F53-B4A3-624FDCF33422}">
      <dgm:prSet/>
      <dgm:spPr/>
      <dgm:t>
        <a:bodyPr/>
        <a:lstStyle/>
        <a:p>
          <a:endParaRPr lang="es-EC"/>
        </a:p>
      </dgm:t>
    </dgm:pt>
    <dgm:pt modelId="{D784634C-7BCC-4556-B677-CE231233F81D}" type="sibTrans" cxnId="{D6BDB9D8-03B8-4F53-B4A3-624FDCF33422}">
      <dgm:prSet/>
      <dgm:spPr/>
      <dgm:t>
        <a:bodyPr/>
        <a:lstStyle/>
        <a:p>
          <a:endParaRPr lang="es-EC"/>
        </a:p>
      </dgm:t>
    </dgm:pt>
    <dgm:pt modelId="{55287FE1-7E83-4E50-B4A8-E7861BCA09E1}">
      <dgm:prSet phldrT="[Texto]"/>
      <dgm:spPr/>
      <dgm:t>
        <a:bodyPr/>
        <a:lstStyle/>
        <a:p>
          <a:r>
            <a:rPr lang="es-EC" dirty="0" smtClean="0"/>
            <a:t>2009</a:t>
          </a:r>
          <a:endParaRPr lang="es-EC" dirty="0"/>
        </a:p>
      </dgm:t>
    </dgm:pt>
    <dgm:pt modelId="{19CC7E45-172C-4556-8108-F7D5A452B3E0}" type="parTrans" cxnId="{D9A717FF-692D-4AB0-982C-D3DF3C91C9F6}">
      <dgm:prSet/>
      <dgm:spPr/>
      <dgm:t>
        <a:bodyPr/>
        <a:lstStyle/>
        <a:p>
          <a:endParaRPr lang="es-EC"/>
        </a:p>
      </dgm:t>
    </dgm:pt>
    <dgm:pt modelId="{AB5E9EC5-C8BA-45AA-AC81-22A8494FB001}" type="sibTrans" cxnId="{D9A717FF-692D-4AB0-982C-D3DF3C91C9F6}">
      <dgm:prSet/>
      <dgm:spPr/>
      <dgm:t>
        <a:bodyPr/>
        <a:lstStyle/>
        <a:p>
          <a:endParaRPr lang="es-EC"/>
        </a:p>
      </dgm:t>
    </dgm:pt>
    <dgm:pt modelId="{F08234CE-183E-4D12-B234-59456C958FAF}">
      <dgm:prSet phldrT="[Texto]"/>
      <dgm:spPr/>
      <dgm:t>
        <a:bodyPr/>
        <a:lstStyle/>
        <a:p>
          <a:r>
            <a:rPr lang="es-EC" dirty="0" smtClean="0"/>
            <a:t>Balanza comercial negativa</a:t>
          </a:r>
          <a:endParaRPr lang="es-EC" dirty="0"/>
        </a:p>
      </dgm:t>
    </dgm:pt>
    <dgm:pt modelId="{0BFE2514-79C6-434B-9A9B-3EF869CA4705}" type="parTrans" cxnId="{3B87B54B-7533-44B2-80B2-5581D5B48A7D}">
      <dgm:prSet/>
      <dgm:spPr/>
      <dgm:t>
        <a:bodyPr/>
        <a:lstStyle/>
        <a:p>
          <a:endParaRPr lang="es-EC"/>
        </a:p>
      </dgm:t>
    </dgm:pt>
    <dgm:pt modelId="{8A7EF183-B80C-4415-B761-0AED419132E7}" type="sibTrans" cxnId="{3B87B54B-7533-44B2-80B2-5581D5B48A7D}">
      <dgm:prSet/>
      <dgm:spPr/>
      <dgm:t>
        <a:bodyPr/>
        <a:lstStyle/>
        <a:p>
          <a:endParaRPr lang="es-EC"/>
        </a:p>
      </dgm:t>
    </dgm:pt>
    <dgm:pt modelId="{223BB4BA-3E17-4193-90E4-9CB93432767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dirty="0" smtClean="0"/>
            <a:t>2013</a:t>
          </a:r>
          <a:endParaRPr lang="es-EC" sz="1600" dirty="0"/>
        </a:p>
      </dgm:t>
    </dgm:pt>
    <dgm:pt modelId="{058F3AE0-6D1F-4FC7-80D2-16BFFCBA9547}" type="parTrans" cxnId="{350510AA-EE2C-4C80-BC56-7D55C091EB55}">
      <dgm:prSet/>
      <dgm:spPr/>
      <dgm:t>
        <a:bodyPr/>
        <a:lstStyle/>
        <a:p>
          <a:endParaRPr lang="es-EC"/>
        </a:p>
      </dgm:t>
    </dgm:pt>
    <dgm:pt modelId="{22CAED66-B523-4BEC-92FA-874BBF200F22}" type="sibTrans" cxnId="{350510AA-EE2C-4C80-BC56-7D55C091EB55}">
      <dgm:prSet/>
      <dgm:spPr/>
      <dgm:t>
        <a:bodyPr/>
        <a:lstStyle/>
        <a:p>
          <a:endParaRPr lang="es-EC"/>
        </a:p>
      </dgm:t>
    </dgm:pt>
    <dgm:pt modelId="{D68FBAEF-02FF-4D25-8327-A9551074C95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dirty="0" smtClean="0"/>
            <a:t>2015</a:t>
          </a:r>
          <a:endParaRPr lang="es-EC" sz="1600" dirty="0"/>
        </a:p>
      </dgm:t>
    </dgm:pt>
    <dgm:pt modelId="{DD1A6FA0-6413-4976-91D7-A32B2F93DE49}" type="parTrans" cxnId="{249EA966-0A5E-47B3-B1C7-028EBEDE8EA0}">
      <dgm:prSet/>
      <dgm:spPr/>
      <dgm:t>
        <a:bodyPr/>
        <a:lstStyle/>
        <a:p>
          <a:endParaRPr lang="es-EC"/>
        </a:p>
      </dgm:t>
    </dgm:pt>
    <dgm:pt modelId="{B2E12AB7-6B85-4BD7-9ECA-FAD4EBB617A5}" type="sibTrans" cxnId="{249EA966-0A5E-47B3-B1C7-028EBEDE8EA0}">
      <dgm:prSet/>
      <dgm:spPr/>
      <dgm:t>
        <a:bodyPr/>
        <a:lstStyle/>
        <a:p>
          <a:endParaRPr lang="es-EC"/>
        </a:p>
      </dgm:t>
    </dgm:pt>
    <dgm:pt modelId="{E6E0B163-1A28-4C1A-9FA0-16E5D3C82B86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C" sz="1600" dirty="0" smtClean="0"/>
            <a:t>Salvaguardias 32% de las importaciones</a:t>
          </a:r>
          <a:endParaRPr lang="es-EC" sz="1600" dirty="0"/>
        </a:p>
      </dgm:t>
    </dgm:pt>
    <dgm:pt modelId="{DAE4191D-8B76-4198-9A87-7F07F1EA6136}" type="parTrans" cxnId="{BB3D217A-DDEC-4BB5-BFA2-AA69339FB747}">
      <dgm:prSet/>
      <dgm:spPr/>
      <dgm:t>
        <a:bodyPr/>
        <a:lstStyle/>
        <a:p>
          <a:endParaRPr lang="es-EC"/>
        </a:p>
      </dgm:t>
    </dgm:pt>
    <dgm:pt modelId="{8E660E5B-B5B8-468E-BE64-DF1B519CA796}" type="sibTrans" cxnId="{BB3D217A-DDEC-4BB5-BFA2-AA69339FB747}">
      <dgm:prSet/>
      <dgm:spPr/>
      <dgm:t>
        <a:bodyPr/>
        <a:lstStyle/>
        <a:p>
          <a:endParaRPr lang="es-EC"/>
        </a:p>
      </dgm:t>
    </dgm:pt>
    <dgm:pt modelId="{C90645A8-7026-4FB3-A827-5A6F1B1B164D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C" sz="1600" dirty="0" smtClean="0"/>
            <a:t> Salvaguardias Colombia 21% Perú 7%</a:t>
          </a:r>
          <a:endParaRPr lang="es-EC" sz="1600" dirty="0"/>
        </a:p>
      </dgm:t>
    </dgm:pt>
    <dgm:pt modelId="{16B3A674-2098-4121-B717-360AE7474F34}" type="parTrans" cxnId="{C692CC26-5BE1-45DB-9DC8-EE942CFDB486}">
      <dgm:prSet/>
      <dgm:spPr/>
      <dgm:t>
        <a:bodyPr/>
        <a:lstStyle/>
        <a:p>
          <a:endParaRPr lang="es-EC"/>
        </a:p>
      </dgm:t>
    </dgm:pt>
    <dgm:pt modelId="{38FA73D4-FF21-4F76-BF85-F3DBA6D6AA69}" type="sibTrans" cxnId="{C692CC26-5BE1-45DB-9DC8-EE942CFDB486}">
      <dgm:prSet/>
      <dgm:spPr/>
      <dgm:t>
        <a:bodyPr/>
        <a:lstStyle/>
        <a:p>
          <a:endParaRPr lang="es-EC"/>
        </a:p>
      </dgm:t>
    </dgm:pt>
    <dgm:pt modelId="{140AA762-F259-4E2F-8921-4B2F10E623BE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C" sz="1600" dirty="0" smtClean="0"/>
            <a:t>Certificado de Reconocimiento</a:t>
          </a:r>
          <a:endParaRPr lang="es-EC" sz="1600" dirty="0"/>
        </a:p>
      </dgm:t>
    </dgm:pt>
    <dgm:pt modelId="{5E3CDC91-E67A-4243-AEF5-4C48AF1B520C}" type="parTrans" cxnId="{BDCA51DC-F893-4F4C-8D80-36E642AC8F92}">
      <dgm:prSet/>
      <dgm:spPr/>
      <dgm:t>
        <a:bodyPr/>
        <a:lstStyle/>
        <a:p>
          <a:endParaRPr lang="es-EC"/>
        </a:p>
      </dgm:t>
    </dgm:pt>
    <dgm:pt modelId="{31A9D8C6-35D8-4472-B9DB-1AC52E44FD76}" type="sibTrans" cxnId="{BDCA51DC-F893-4F4C-8D80-36E642AC8F92}">
      <dgm:prSet/>
      <dgm:spPr/>
      <dgm:t>
        <a:bodyPr/>
        <a:lstStyle/>
        <a:p>
          <a:endParaRPr lang="es-EC"/>
        </a:p>
      </dgm:t>
    </dgm:pt>
    <dgm:pt modelId="{7A2099AE-30A9-403F-98AA-EE09605EE5FF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C" sz="1600" dirty="0" smtClean="0"/>
            <a:t>Resolución 116</a:t>
          </a:r>
          <a:endParaRPr lang="es-EC" sz="1600" dirty="0"/>
        </a:p>
      </dgm:t>
    </dgm:pt>
    <dgm:pt modelId="{8A80AF59-0C5A-42B5-B656-7C39C0937DF9}" type="parTrans" cxnId="{015B78BC-98D0-4006-8FB7-47AFC12BDBAE}">
      <dgm:prSet/>
      <dgm:spPr/>
      <dgm:t>
        <a:bodyPr/>
        <a:lstStyle/>
        <a:p>
          <a:endParaRPr lang="es-EC"/>
        </a:p>
      </dgm:t>
    </dgm:pt>
    <dgm:pt modelId="{EDCAE541-8288-42CE-A484-AA0F8B285D1E}" type="sibTrans" cxnId="{015B78BC-98D0-4006-8FB7-47AFC12BDBAE}">
      <dgm:prSet/>
      <dgm:spPr/>
      <dgm:t>
        <a:bodyPr/>
        <a:lstStyle/>
        <a:p>
          <a:endParaRPr lang="es-EC"/>
        </a:p>
      </dgm:t>
    </dgm:pt>
    <dgm:pt modelId="{3445DE35-955D-44C0-989A-F0F17F61DBAD}" type="pres">
      <dgm:prSet presAssocID="{CB9B583E-698E-464B-80F2-8AE3EA20F4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243582B-8A60-4E7F-9090-D72FA77AE665}" type="pres">
      <dgm:prSet presAssocID="{A43C92C4-BCE5-4E81-9E0D-2711356EDC3A}" presName="boxAndChildren" presStyleCnt="0"/>
      <dgm:spPr/>
      <dgm:t>
        <a:bodyPr/>
        <a:lstStyle/>
        <a:p>
          <a:endParaRPr lang="es-EC"/>
        </a:p>
      </dgm:t>
    </dgm:pt>
    <dgm:pt modelId="{4619A27D-3401-4123-8AD5-AE9C966F216A}" type="pres">
      <dgm:prSet presAssocID="{A43C92C4-BCE5-4E81-9E0D-2711356EDC3A}" presName="parentTextBox" presStyleLbl="node1" presStyleIdx="0" presStyleCnt="3"/>
      <dgm:spPr/>
      <dgm:t>
        <a:bodyPr/>
        <a:lstStyle/>
        <a:p>
          <a:endParaRPr lang="es-EC"/>
        </a:p>
      </dgm:t>
    </dgm:pt>
    <dgm:pt modelId="{5EF8389F-B463-408F-BB25-4EA656624272}" type="pres">
      <dgm:prSet presAssocID="{A43C92C4-BCE5-4E81-9E0D-2711356EDC3A}" presName="entireBox" presStyleLbl="node1" presStyleIdx="0" presStyleCnt="3"/>
      <dgm:spPr/>
      <dgm:t>
        <a:bodyPr/>
        <a:lstStyle/>
        <a:p>
          <a:endParaRPr lang="es-EC"/>
        </a:p>
      </dgm:t>
    </dgm:pt>
    <dgm:pt modelId="{FB111ADA-185E-4D95-8047-7F95BACDBFEE}" type="pres">
      <dgm:prSet presAssocID="{A43C92C4-BCE5-4E81-9E0D-2711356EDC3A}" presName="descendantBox" presStyleCnt="0"/>
      <dgm:spPr/>
      <dgm:t>
        <a:bodyPr/>
        <a:lstStyle/>
        <a:p>
          <a:endParaRPr lang="es-EC"/>
        </a:p>
      </dgm:t>
    </dgm:pt>
    <dgm:pt modelId="{D09CDC51-832C-4C5F-8732-B7BCDD287E9E}" type="pres">
      <dgm:prSet presAssocID="{55287FE1-7E83-4E50-B4A8-E7861BCA09E1}" presName="childTextBox" presStyleLbl="fgAccFollowNode1" presStyleIdx="0" presStyleCnt="7" custScaleY="119971" custLinFactNeighborY="-21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069720-9D3F-470C-BA95-4A3C95407A41}" type="pres">
      <dgm:prSet presAssocID="{223BB4BA-3E17-4193-90E4-9CB93432767D}" presName="childTextBox" presStyleLbl="fgAccFollowNode1" presStyleIdx="1" presStyleCnt="7" custScaleX="201746" custScaleY="119971" custLinFactNeighborX="-134" custLinFactNeighborY="-16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8757E6-479B-4270-8044-90D861F9A811}" type="pres">
      <dgm:prSet presAssocID="{D68FBAEF-02FF-4D25-8327-A9551074C950}" presName="childTextBox" presStyleLbl="fgAccFollowNode1" presStyleIdx="2" presStyleCnt="7" custScaleX="236892" custScaleY="119576" custLinFactNeighborX="-125" custLinFactNeighborY="-19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994A1-92E3-457C-B07E-8902F5D49450}" type="pres">
      <dgm:prSet presAssocID="{1D0D5642-1B18-4821-94D6-5F7D05E72C10}" presName="sp" presStyleCnt="0"/>
      <dgm:spPr/>
      <dgm:t>
        <a:bodyPr/>
        <a:lstStyle/>
        <a:p>
          <a:endParaRPr lang="es-EC"/>
        </a:p>
      </dgm:t>
    </dgm:pt>
    <dgm:pt modelId="{9A36F75B-3E6A-4F4E-97D1-EE36C58190E7}" type="pres">
      <dgm:prSet presAssocID="{CEE0B61A-955E-4EDF-B9B0-E581EA50E7E1}" presName="arrowAndChildren" presStyleCnt="0"/>
      <dgm:spPr/>
      <dgm:t>
        <a:bodyPr/>
        <a:lstStyle/>
        <a:p>
          <a:endParaRPr lang="es-EC"/>
        </a:p>
      </dgm:t>
    </dgm:pt>
    <dgm:pt modelId="{C35331AB-6E9B-4740-B433-46C5723EE0CC}" type="pres">
      <dgm:prSet presAssocID="{CEE0B61A-955E-4EDF-B9B0-E581EA50E7E1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B5A1C874-7F7E-4A9D-9B5E-6C39098A3CF7}" type="pres">
      <dgm:prSet presAssocID="{CEE0B61A-955E-4EDF-B9B0-E581EA50E7E1}" presName="arrow" presStyleLbl="node1" presStyleIdx="1" presStyleCnt="3" custScaleY="58059"/>
      <dgm:spPr/>
      <dgm:t>
        <a:bodyPr/>
        <a:lstStyle/>
        <a:p>
          <a:endParaRPr lang="es-EC"/>
        </a:p>
      </dgm:t>
    </dgm:pt>
    <dgm:pt modelId="{6D21F56A-4ECE-4ECD-93CC-86FC5F5ECD50}" type="pres">
      <dgm:prSet presAssocID="{CEE0B61A-955E-4EDF-B9B0-E581EA50E7E1}" presName="descendantArrow" presStyleCnt="0"/>
      <dgm:spPr/>
      <dgm:t>
        <a:bodyPr/>
        <a:lstStyle/>
        <a:p>
          <a:endParaRPr lang="es-EC"/>
        </a:p>
      </dgm:t>
    </dgm:pt>
    <dgm:pt modelId="{1957A9C3-02EA-49FC-AF65-2E9C98917D01}" type="pres">
      <dgm:prSet presAssocID="{C75ECD4E-D754-406A-BA9F-E9C16469E482}" presName="childTextArrow" presStyleLbl="fgAccFollowNode1" presStyleIdx="3" presStyleCnt="7" custScaleY="54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4A2A1F-1154-4DD4-B4B9-CF4E8EF29B2C}" type="pres">
      <dgm:prSet presAssocID="{411D54A3-D03C-44DB-B7BE-AA8754DF5250}" presName="childTextArrow" presStyleLbl="fgAccFollowNode1" presStyleIdx="4" presStyleCnt="7" custScaleY="54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2BBB6E-69D7-4FB1-BF12-7D61B7FB8E34}" type="pres">
      <dgm:prSet presAssocID="{F08234CE-183E-4D12-B234-59456C958FAF}" presName="childTextArrow" presStyleLbl="fgAccFollowNode1" presStyleIdx="5" presStyleCnt="7" custScaleY="54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091588-DB2D-4465-A461-61C51292CE05}" type="pres">
      <dgm:prSet presAssocID="{573CB2A5-A6DA-450F-835C-6457278C4D6C}" presName="sp" presStyleCnt="0"/>
      <dgm:spPr/>
      <dgm:t>
        <a:bodyPr/>
        <a:lstStyle/>
        <a:p>
          <a:endParaRPr lang="es-EC"/>
        </a:p>
      </dgm:t>
    </dgm:pt>
    <dgm:pt modelId="{3D1448E2-7EFE-47BC-BF68-F52A6994C473}" type="pres">
      <dgm:prSet presAssocID="{18F63D16-F11B-46F4-8773-5B51B5F9A2B5}" presName="arrowAndChildren" presStyleCnt="0"/>
      <dgm:spPr/>
      <dgm:t>
        <a:bodyPr/>
        <a:lstStyle/>
        <a:p>
          <a:endParaRPr lang="es-EC"/>
        </a:p>
      </dgm:t>
    </dgm:pt>
    <dgm:pt modelId="{8433B026-4F00-482E-AF09-73639AB00D1C}" type="pres">
      <dgm:prSet presAssocID="{18F63D16-F11B-46F4-8773-5B51B5F9A2B5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96386124-EE0F-41BA-B8F7-C979F7471113}" type="pres">
      <dgm:prSet presAssocID="{18F63D16-F11B-46F4-8773-5B51B5F9A2B5}" presName="arrow" presStyleLbl="node1" presStyleIdx="2" presStyleCnt="3" custScaleY="78888" custLinFactNeighborY="-769"/>
      <dgm:spPr/>
      <dgm:t>
        <a:bodyPr/>
        <a:lstStyle/>
        <a:p>
          <a:endParaRPr lang="es-EC"/>
        </a:p>
      </dgm:t>
    </dgm:pt>
    <dgm:pt modelId="{E7432BF1-1C9A-4D8B-9339-146127936ED8}" type="pres">
      <dgm:prSet presAssocID="{18F63D16-F11B-46F4-8773-5B51B5F9A2B5}" presName="descendantArrow" presStyleCnt="0"/>
      <dgm:spPr/>
      <dgm:t>
        <a:bodyPr/>
        <a:lstStyle/>
        <a:p>
          <a:endParaRPr lang="es-EC"/>
        </a:p>
      </dgm:t>
    </dgm:pt>
    <dgm:pt modelId="{64412A24-6587-4811-8F11-3698C9EA9640}" type="pres">
      <dgm:prSet presAssocID="{5586C13D-8D3D-487F-8908-C8BD1963D05F}" presName="childTextArrow" presStyleLbl="fgAccFollowNode1" presStyleIdx="6" presStyleCnt="7" custScaleY="64547" custLinFactNeighborY="5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D09D18-C29F-4750-B551-9ACFDBFCF4C5}" srcId="{CB9B583E-698E-464B-80F2-8AE3EA20F4D1}" destId="{18F63D16-F11B-46F4-8773-5B51B5F9A2B5}" srcOrd="0" destOrd="0" parTransId="{8C32D52D-E62E-4344-91F7-7CB3942EEF65}" sibTransId="{573CB2A5-A6DA-450F-835C-6457278C4D6C}"/>
    <dgm:cxn modelId="{D371C626-1F0E-40EA-A3B0-53E225EA34B8}" type="presOf" srcId="{F08234CE-183E-4D12-B234-59456C958FAF}" destId="{092BBB6E-69D7-4FB1-BF12-7D61B7FB8E34}" srcOrd="0" destOrd="0" presId="urn:microsoft.com/office/officeart/2005/8/layout/process4"/>
    <dgm:cxn modelId="{BB3D217A-DDEC-4BB5-BFA2-AA69339FB747}" srcId="{D68FBAEF-02FF-4D25-8327-A9551074C950}" destId="{E6E0B163-1A28-4C1A-9FA0-16E5D3C82B86}" srcOrd="1" destOrd="0" parTransId="{DAE4191D-8B76-4198-9A87-7F07F1EA6136}" sibTransId="{8E660E5B-B5B8-468E-BE64-DF1B519CA796}"/>
    <dgm:cxn modelId="{16457F0C-8134-484B-B7CA-B39A62696714}" type="presOf" srcId="{CEE0B61A-955E-4EDF-B9B0-E581EA50E7E1}" destId="{C35331AB-6E9B-4740-B433-46C5723EE0CC}" srcOrd="0" destOrd="0" presId="urn:microsoft.com/office/officeart/2005/8/layout/process4"/>
    <dgm:cxn modelId="{AB1F58CD-A16C-4A8A-9516-DE1688112989}" srcId="{CEE0B61A-955E-4EDF-B9B0-E581EA50E7E1}" destId="{C75ECD4E-D754-406A-BA9F-E9C16469E482}" srcOrd="0" destOrd="0" parTransId="{7BA8CD28-7092-4387-A22B-CFE57761DD13}" sibTransId="{2A1AB062-FE18-4523-AB9E-849E6C21121A}"/>
    <dgm:cxn modelId="{E129835B-B54F-4401-A03D-5097A08DF159}" type="presOf" srcId="{140AA762-F259-4E2F-8921-4B2F10E623BE}" destId="{1E069720-9D3F-470C-BA95-4A3C95407A41}" srcOrd="0" destOrd="1" presId="urn:microsoft.com/office/officeart/2005/8/layout/process4"/>
    <dgm:cxn modelId="{911C8145-ED71-4D69-B1F5-E230FFA56CB2}" srcId="{18F63D16-F11B-46F4-8773-5B51B5F9A2B5}" destId="{5586C13D-8D3D-487F-8908-C8BD1963D05F}" srcOrd="0" destOrd="0" parTransId="{BE928DC9-E15F-489A-8C88-B9F648D77007}" sibTransId="{A65C9B28-7E73-4D7E-8057-4021EF42908F}"/>
    <dgm:cxn modelId="{2AE2919E-F887-4119-926A-A70B94ACDFC3}" srcId="{CB9B583E-698E-464B-80F2-8AE3EA20F4D1}" destId="{CEE0B61A-955E-4EDF-B9B0-E581EA50E7E1}" srcOrd="1" destOrd="0" parTransId="{50E11C2D-98E5-49B3-A5D7-FD6C7219615D}" sibTransId="{1D0D5642-1B18-4821-94D6-5F7D05E72C10}"/>
    <dgm:cxn modelId="{96470B34-9A90-4B42-8840-D7F116C5B0BD}" srcId="{CEE0B61A-955E-4EDF-B9B0-E581EA50E7E1}" destId="{411D54A3-D03C-44DB-B7BE-AA8754DF5250}" srcOrd="1" destOrd="0" parTransId="{138B41D8-1FE1-4BA4-A6A4-0A594744D63E}" sibTransId="{3BF51EFF-8294-46C6-AC06-B437DA464A14}"/>
    <dgm:cxn modelId="{E99B64A7-EDAC-4B39-8E15-92D9C708069A}" type="presOf" srcId="{5586C13D-8D3D-487F-8908-C8BD1963D05F}" destId="{64412A24-6587-4811-8F11-3698C9EA9640}" srcOrd="0" destOrd="0" presId="urn:microsoft.com/office/officeart/2005/8/layout/process4"/>
    <dgm:cxn modelId="{659966C2-9DC6-461D-8946-9CB3D0578050}" type="presOf" srcId="{CEE0B61A-955E-4EDF-B9B0-E581EA50E7E1}" destId="{B5A1C874-7F7E-4A9D-9B5E-6C39098A3CF7}" srcOrd="1" destOrd="0" presId="urn:microsoft.com/office/officeart/2005/8/layout/process4"/>
    <dgm:cxn modelId="{767AC6A7-AD50-411A-8373-0D76D31632E2}" type="presOf" srcId="{E6E0B163-1A28-4C1A-9FA0-16E5D3C82B86}" destId="{638757E6-479B-4270-8044-90D861F9A811}" srcOrd="0" destOrd="2" presId="urn:microsoft.com/office/officeart/2005/8/layout/process4"/>
    <dgm:cxn modelId="{D9A717FF-692D-4AB0-982C-D3DF3C91C9F6}" srcId="{A43C92C4-BCE5-4E81-9E0D-2711356EDC3A}" destId="{55287FE1-7E83-4E50-B4A8-E7861BCA09E1}" srcOrd="0" destOrd="0" parTransId="{19CC7E45-172C-4556-8108-F7D5A452B3E0}" sibTransId="{AB5E9EC5-C8BA-45AA-AC81-22A8494FB001}"/>
    <dgm:cxn modelId="{350510AA-EE2C-4C80-BC56-7D55C091EB55}" srcId="{A43C92C4-BCE5-4E81-9E0D-2711356EDC3A}" destId="{223BB4BA-3E17-4193-90E4-9CB93432767D}" srcOrd="1" destOrd="0" parTransId="{058F3AE0-6D1F-4FC7-80D2-16BFFCBA9547}" sibTransId="{22CAED66-B523-4BEC-92FA-874BBF200F22}"/>
    <dgm:cxn modelId="{60FA5E7A-D930-4BF0-A77E-6993D5E202C7}" type="presOf" srcId="{D68FBAEF-02FF-4D25-8327-A9551074C950}" destId="{638757E6-479B-4270-8044-90D861F9A811}" srcOrd="0" destOrd="0" presId="urn:microsoft.com/office/officeart/2005/8/layout/process4"/>
    <dgm:cxn modelId="{249EA966-0A5E-47B3-B1C7-028EBEDE8EA0}" srcId="{A43C92C4-BCE5-4E81-9E0D-2711356EDC3A}" destId="{D68FBAEF-02FF-4D25-8327-A9551074C950}" srcOrd="2" destOrd="0" parTransId="{DD1A6FA0-6413-4976-91D7-A32B2F93DE49}" sibTransId="{B2E12AB7-6B85-4BD7-9ECA-FAD4EBB617A5}"/>
    <dgm:cxn modelId="{B2EF4C37-8799-4B65-B5CE-7FE52FE4B09E}" type="presOf" srcId="{411D54A3-D03C-44DB-B7BE-AA8754DF5250}" destId="{844A2A1F-1154-4DD4-B4B9-CF4E8EF29B2C}" srcOrd="0" destOrd="0" presId="urn:microsoft.com/office/officeart/2005/8/layout/process4"/>
    <dgm:cxn modelId="{C692CC26-5BE1-45DB-9DC8-EE942CFDB486}" srcId="{D68FBAEF-02FF-4D25-8327-A9551074C950}" destId="{C90645A8-7026-4FB3-A827-5A6F1B1B164D}" srcOrd="0" destOrd="0" parTransId="{16B3A674-2098-4121-B717-360AE7474F34}" sibTransId="{38FA73D4-FF21-4F76-BF85-F3DBA6D6AA69}"/>
    <dgm:cxn modelId="{7BF10687-0F01-4143-9A2C-5EF70B954648}" type="presOf" srcId="{CB9B583E-698E-464B-80F2-8AE3EA20F4D1}" destId="{3445DE35-955D-44C0-989A-F0F17F61DBAD}" srcOrd="0" destOrd="0" presId="urn:microsoft.com/office/officeart/2005/8/layout/process4"/>
    <dgm:cxn modelId="{ADFB050C-C61A-45D1-BFC3-85C07F7F70CC}" type="presOf" srcId="{7A2099AE-30A9-403F-98AA-EE09605EE5FF}" destId="{1E069720-9D3F-470C-BA95-4A3C95407A41}" srcOrd="0" destOrd="2" presId="urn:microsoft.com/office/officeart/2005/8/layout/process4"/>
    <dgm:cxn modelId="{977591E8-A273-4056-BAFD-F24B101FEEAA}" type="presOf" srcId="{C75ECD4E-D754-406A-BA9F-E9C16469E482}" destId="{1957A9C3-02EA-49FC-AF65-2E9C98917D01}" srcOrd="0" destOrd="0" presId="urn:microsoft.com/office/officeart/2005/8/layout/process4"/>
    <dgm:cxn modelId="{6F875507-3A09-4D06-9899-8BE1E9FA5F36}" type="presOf" srcId="{18F63D16-F11B-46F4-8773-5B51B5F9A2B5}" destId="{96386124-EE0F-41BA-B8F7-C979F7471113}" srcOrd="1" destOrd="0" presId="urn:microsoft.com/office/officeart/2005/8/layout/process4"/>
    <dgm:cxn modelId="{094E0714-40B1-44AB-AC5F-46B27C511EC0}" type="presOf" srcId="{55287FE1-7E83-4E50-B4A8-E7861BCA09E1}" destId="{D09CDC51-832C-4C5F-8732-B7BCDD287E9E}" srcOrd="0" destOrd="0" presId="urn:microsoft.com/office/officeart/2005/8/layout/process4"/>
    <dgm:cxn modelId="{46BF4CAA-689C-4DD3-8054-DA0481406792}" type="presOf" srcId="{A43C92C4-BCE5-4E81-9E0D-2711356EDC3A}" destId="{4619A27D-3401-4123-8AD5-AE9C966F216A}" srcOrd="0" destOrd="0" presId="urn:microsoft.com/office/officeart/2005/8/layout/process4"/>
    <dgm:cxn modelId="{BDCA51DC-F893-4F4C-8D80-36E642AC8F92}" srcId="{223BB4BA-3E17-4193-90E4-9CB93432767D}" destId="{140AA762-F259-4E2F-8921-4B2F10E623BE}" srcOrd="0" destOrd="0" parTransId="{5E3CDC91-E67A-4243-AEF5-4C48AF1B520C}" sibTransId="{31A9D8C6-35D8-4472-B9DB-1AC52E44FD76}"/>
    <dgm:cxn modelId="{2BCE5FB5-19FB-4F5C-850C-5EDB852D1CA0}" type="presOf" srcId="{18F63D16-F11B-46F4-8773-5B51B5F9A2B5}" destId="{8433B026-4F00-482E-AF09-73639AB00D1C}" srcOrd="0" destOrd="0" presId="urn:microsoft.com/office/officeart/2005/8/layout/process4"/>
    <dgm:cxn modelId="{41CB043E-0743-4612-AC45-45FB24C21C63}" type="presOf" srcId="{C90645A8-7026-4FB3-A827-5A6F1B1B164D}" destId="{638757E6-479B-4270-8044-90D861F9A811}" srcOrd="0" destOrd="1" presId="urn:microsoft.com/office/officeart/2005/8/layout/process4"/>
    <dgm:cxn modelId="{015B78BC-98D0-4006-8FB7-47AFC12BDBAE}" srcId="{223BB4BA-3E17-4193-90E4-9CB93432767D}" destId="{7A2099AE-30A9-403F-98AA-EE09605EE5FF}" srcOrd="1" destOrd="0" parTransId="{8A80AF59-0C5A-42B5-B656-7C39C0937DF9}" sibTransId="{EDCAE541-8288-42CE-A484-AA0F8B285D1E}"/>
    <dgm:cxn modelId="{3B87B54B-7533-44B2-80B2-5581D5B48A7D}" srcId="{CEE0B61A-955E-4EDF-B9B0-E581EA50E7E1}" destId="{F08234CE-183E-4D12-B234-59456C958FAF}" srcOrd="2" destOrd="0" parTransId="{0BFE2514-79C6-434B-9A9B-3EF869CA4705}" sibTransId="{8A7EF183-B80C-4415-B761-0AED419132E7}"/>
    <dgm:cxn modelId="{8C627767-FF03-4777-99F6-E75FC656FB3A}" type="presOf" srcId="{223BB4BA-3E17-4193-90E4-9CB93432767D}" destId="{1E069720-9D3F-470C-BA95-4A3C95407A41}" srcOrd="0" destOrd="0" presId="urn:microsoft.com/office/officeart/2005/8/layout/process4"/>
    <dgm:cxn modelId="{D6BDB9D8-03B8-4F53-B4A3-624FDCF33422}" srcId="{CB9B583E-698E-464B-80F2-8AE3EA20F4D1}" destId="{A43C92C4-BCE5-4E81-9E0D-2711356EDC3A}" srcOrd="2" destOrd="0" parTransId="{6F7CA74D-AD9B-4883-A848-03D2533FBD7C}" sibTransId="{D784634C-7BCC-4556-B677-CE231233F81D}"/>
    <dgm:cxn modelId="{291D8763-D7BC-414F-BD06-0DA054C53914}" type="presOf" srcId="{A43C92C4-BCE5-4E81-9E0D-2711356EDC3A}" destId="{5EF8389F-B463-408F-BB25-4EA656624272}" srcOrd="1" destOrd="0" presId="urn:microsoft.com/office/officeart/2005/8/layout/process4"/>
    <dgm:cxn modelId="{3C1CAFFC-2543-45E5-AF0A-6D1C2393D99D}" type="presParOf" srcId="{3445DE35-955D-44C0-989A-F0F17F61DBAD}" destId="{F243582B-8A60-4E7F-9090-D72FA77AE665}" srcOrd="0" destOrd="0" presId="urn:microsoft.com/office/officeart/2005/8/layout/process4"/>
    <dgm:cxn modelId="{AC412030-11D5-445C-9B9A-BC7861A31C79}" type="presParOf" srcId="{F243582B-8A60-4E7F-9090-D72FA77AE665}" destId="{4619A27D-3401-4123-8AD5-AE9C966F216A}" srcOrd="0" destOrd="0" presId="urn:microsoft.com/office/officeart/2005/8/layout/process4"/>
    <dgm:cxn modelId="{416A5219-A2E6-4213-8728-4860010BC8DC}" type="presParOf" srcId="{F243582B-8A60-4E7F-9090-D72FA77AE665}" destId="{5EF8389F-B463-408F-BB25-4EA656624272}" srcOrd="1" destOrd="0" presId="urn:microsoft.com/office/officeart/2005/8/layout/process4"/>
    <dgm:cxn modelId="{A37D6F37-DACF-4EE9-A8D5-2385F278E1CF}" type="presParOf" srcId="{F243582B-8A60-4E7F-9090-D72FA77AE665}" destId="{FB111ADA-185E-4D95-8047-7F95BACDBFEE}" srcOrd="2" destOrd="0" presId="urn:microsoft.com/office/officeart/2005/8/layout/process4"/>
    <dgm:cxn modelId="{888C0424-9B31-466F-8E90-CAC8440586DE}" type="presParOf" srcId="{FB111ADA-185E-4D95-8047-7F95BACDBFEE}" destId="{D09CDC51-832C-4C5F-8732-B7BCDD287E9E}" srcOrd="0" destOrd="0" presId="urn:microsoft.com/office/officeart/2005/8/layout/process4"/>
    <dgm:cxn modelId="{7D2C767A-CD65-4B38-89EF-2C426BF090D0}" type="presParOf" srcId="{FB111ADA-185E-4D95-8047-7F95BACDBFEE}" destId="{1E069720-9D3F-470C-BA95-4A3C95407A41}" srcOrd="1" destOrd="0" presId="urn:microsoft.com/office/officeart/2005/8/layout/process4"/>
    <dgm:cxn modelId="{620C974E-0812-4F2F-9065-108CA8684F68}" type="presParOf" srcId="{FB111ADA-185E-4D95-8047-7F95BACDBFEE}" destId="{638757E6-479B-4270-8044-90D861F9A811}" srcOrd="2" destOrd="0" presId="urn:microsoft.com/office/officeart/2005/8/layout/process4"/>
    <dgm:cxn modelId="{55156663-06A9-43BB-A63E-57132688D143}" type="presParOf" srcId="{3445DE35-955D-44C0-989A-F0F17F61DBAD}" destId="{04B994A1-92E3-457C-B07E-8902F5D49450}" srcOrd="1" destOrd="0" presId="urn:microsoft.com/office/officeart/2005/8/layout/process4"/>
    <dgm:cxn modelId="{3BB2749E-4596-4F82-8A14-7DED8310A94E}" type="presParOf" srcId="{3445DE35-955D-44C0-989A-F0F17F61DBAD}" destId="{9A36F75B-3E6A-4F4E-97D1-EE36C58190E7}" srcOrd="2" destOrd="0" presId="urn:microsoft.com/office/officeart/2005/8/layout/process4"/>
    <dgm:cxn modelId="{0D3D170D-77B6-41A8-B92D-6491D43AC063}" type="presParOf" srcId="{9A36F75B-3E6A-4F4E-97D1-EE36C58190E7}" destId="{C35331AB-6E9B-4740-B433-46C5723EE0CC}" srcOrd="0" destOrd="0" presId="urn:microsoft.com/office/officeart/2005/8/layout/process4"/>
    <dgm:cxn modelId="{E77D70AE-FC2C-43E1-90EC-AD649099D812}" type="presParOf" srcId="{9A36F75B-3E6A-4F4E-97D1-EE36C58190E7}" destId="{B5A1C874-7F7E-4A9D-9B5E-6C39098A3CF7}" srcOrd="1" destOrd="0" presId="urn:microsoft.com/office/officeart/2005/8/layout/process4"/>
    <dgm:cxn modelId="{A6C328A1-A697-4015-AC9D-E9954E70D9E9}" type="presParOf" srcId="{9A36F75B-3E6A-4F4E-97D1-EE36C58190E7}" destId="{6D21F56A-4ECE-4ECD-93CC-86FC5F5ECD50}" srcOrd="2" destOrd="0" presId="urn:microsoft.com/office/officeart/2005/8/layout/process4"/>
    <dgm:cxn modelId="{E1C3401A-FDCF-42E3-8EA9-C68DD089D833}" type="presParOf" srcId="{6D21F56A-4ECE-4ECD-93CC-86FC5F5ECD50}" destId="{1957A9C3-02EA-49FC-AF65-2E9C98917D01}" srcOrd="0" destOrd="0" presId="urn:microsoft.com/office/officeart/2005/8/layout/process4"/>
    <dgm:cxn modelId="{708AD102-21F9-4AB8-9337-DE4B1502D083}" type="presParOf" srcId="{6D21F56A-4ECE-4ECD-93CC-86FC5F5ECD50}" destId="{844A2A1F-1154-4DD4-B4B9-CF4E8EF29B2C}" srcOrd="1" destOrd="0" presId="urn:microsoft.com/office/officeart/2005/8/layout/process4"/>
    <dgm:cxn modelId="{DFDA9D55-1C93-4FB7-B916-4A0D6834CDB2}" type="presParOf" srcId="{6D21F56A-4ECE-4ECD-93CC-86FC5F5ECD50}" destId="{092BBB6E-69D7-4FB1-BF12-7D61B7FB8E34}" srcOrd="2" destOrd="0" presId="urn:microsoft.com/office/officeart/2005/8/layout/process4"/>
    <dgm:cxn modelId="{61273684-F3AF-4312-B396-559280FD3107}" type="presParOf" srcId="{3445DE35-955D-44C0-989A-F0F17F61DBAD}" destId="{26091588-DB2D-4465-A461-61C51292CE05}" srcOrd="3" destOrd="0" presId="urn:microsoft.com/office/officeart/2005/8/layout/process4"/>
    <dgm:cxn modelId="{0F7C7F4B-9A29-4F0E-90CF-343B8CFE1E16}" type="presParOf" srcId="{3445DE35-955D-44C0-989A-F0F17F61DBAD}" destId="{3D1448E2-7EFE-47BC-BF68-F52A6994C473}" srcOrd="4" destOrd="0" presId="urn:microsoft.com/office/officeart/2005/8/layout/process4"/>
    <dgm:cxn modelId="{B09C9373-052C-479F-86E8-8928DE99B093}" type="presParOf" srcId="{3D1448E2-7EFE-47BC-BF68-F52A6994C473}" destId="{8433B026-4F00-482E-AF09-73639AB00D1C}" srcOrd="0" destOrd="0" presId="urn:microsoft.com/office/officeart/2005/8/layout/process4"/>
    <dgm:cxn modelId="{65F03590-1E6B-4F41-8C58-31A99D167B93}" type="presParOf" srcId="{3D1448E2-7EFE-47BC-BF68-F52A6994C473}" destId="{96386124-EE0F-41BA-B8F7-C979F7471113}" srcOrd="1" destOrd="0" presId="urn:microsoft.com/office/officeart/2005/8/layout/process4"/>
    <dgm:cxn modelId="{53E36730-B9F8-4F0E-88EE-FD9815C85A79}" type="presParOf" srcId="{3D1448E2-7EFE-47BC-BF68-F52A6994C473}" destId="{E7432BF1-1C9A-4D8B-9339-146127936ED8}" srcOrd="2" destOrd="0" presId="urn:microsoft.com/office/officeart/2005/8/layout/process4"/>
    <dgm:cxn modelId="{B584C744-8936-4DF3-BE48-687025E739B8}" type="presParOf" srcId="{E7432BF1-1C9A-4D8B-9339-146127936ED8}" destId="{64412A24-6587-4811-8F11-3698C9EA96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A270FC-2F21-41A3-B3F1-2C2F24599BF0}" type="doc">
      <dgm:prSet loTypeId="urn:microsoft.com/office/officeart/2005/8/layout/l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4C6E2615-87E3-474A-9C80-76C245080EBD}">
      <dgm:prSet phldrT="[Texto]"/>
      <dgm:spPr/>
      <dgm:t>
        <a:bodyPr/>
        <a:lstStyle/>
        <a:p>
          <a:pPr algn="ctr"/>
          <a:r>
            <a:rPr lang="es-EC" dirty="0" smtClean="0"/>
            <a:t>LIBERALISMO</a:t>
          </a:r>
          <a:endParaRPr lang="es-EC" dirty="0"/>
        </a:p>
      </dgm:t>
    </dgm:pt>
    <dgm:pt modelId="{88848579-E194-4765-B917-39EB82D307FF}" type="parTrans" cxnId="{F6569B75-AD50-4766-B522-425B99319514}">
      <dgm:prSet/>
      <dgm:spPr/>
      <dgm:t>
        <a:bodyPr/>
        <a:lstStyle/>
        <a:p>
          <a:endParaRPr lang="es-EC"/>
        </a:p>
      </dgm:t>
    </dgm:pt>
    <dgm:pt modelId="{6D04EA02-31FC-47B8-B91A-093AC14C19F5}" type="sibTrans" cxnId="{F6569B75-AD50-4766-B522-425B99319514}">
      <dgm:prSet/>
      <dgm:spPr/>
      <dgm:t>
        <a:bodyPr/>
        <a:lstStyle/>
        <a:p>
          <a:endParaRPr lang="es-EC"/>
        </a:p>
      </dgm:t>
    </dgm:pt>
    <dgm:pt modelId="{3D8EB7A1-F91D-46FC-A9E3-7B188648123A}">
      <dgm:prSet phldrT="[Texto]"/>
      <dgm:spPr/>
      <dgm:t>
        <a:bodyPr/>
        <a:lstStyle/>
        <a:p>
          <a:r>
            <a:rPr lang="es-EC" smtClean="0"/>
            <a:t>Apertura de mercados</a:t>
          </a:r>
          <a:endParaRPr lang="es-EC" dirty="0"/>
        </a:p>
      </dgm:t>
    </dgm:pt>
    <dgm:pt modelId="{63FF0B9F-7C7C-414B-98B5-F5ED258FC082}" type="parTrans" cxnId="{178A4145-ACF0-4C66-A17F-691CE34FA8D7}">
      <dgm:prSet/>
      <dgm:spPr/>
      <dgm:t>
        <a:bodyPr/>
        <a:lstStyle/>
        <a:p>
          <a:endParaRPr lang="es-EC"/>
        </a:p>
      </dgm:t>
    </dgm:pt>
    <dgm:pt modelId="{02D28307-CF37-4D2A-9C7F-2A7175117CE8}" type="sibTrans" cxnId="{178A4145-ACF0-4C66-A17F-691CE34FA8D7}">
      <dgm:prSet/>
      <dgm:spPr/>
      <dgm:t>
        <a:bodyPr/>
        <a:lstStyle/>
        <a:p>
          <a:endParaRPr lang="es-EC"/>
        </a:p>
      </dgm:t>
    </dgm:pt>
    <dgm:pt modelId="{80AD6F49-EB14-4934-AA55-6D3738C4A4B6}">
      <dgm:prSet phldrT="[Texto]"/>
      <dgm:spPr/>
      <dgm:t>
        <a:bodyPr/>
        <a:lstStyle/>
        <a:p>
          <a:r>
            <a:rPr lang="es-EC" dirty="0" err="1" smtClean="0"/>
            <a:t>Boom´s</a:t>
          </a:r>
          <a:endParaRPr lang="es-EC" dirty="0"/>
        </a:p>
      </dgm:t>
    </dgm:pt>
    <dgm:pt modelId="{CD092EA8-2974-424F-A017-C809B6EA25C3}" type="parTrans" cxnId="{CE529AC8-584C-4DAA-A7AA-0B398570D30C}">
      <dgm:prSet/>
      <dgm:spPr/>
      <dgm:t>
        <a:bodyPr/>
        <a:lstStyle/>
        <a:p>
          <a:endParaRPr lang="es-EC"/>
        </a:p>
      </dgm:t>
    </dgm:pt>
    <dgm:pt modelId="{6D47DE41-0C4C-44C9-8665-FD4774993F93}" type="sibTrans" cxnId="{CE529AC8-584C-4DAA-A7AA-0B398570D30C}">
      <dgm:prSet/>
      <dgm:spPr/>
      <dgm:t>
        <a:bodyPr/>
        <a:lstStyle/>
        <a:p>
          <a:endParaRPr lang="es-EC"/>
        </a:p>
      </dgm:t>
    </dgm:pt>
    <dgm:pt modelId="{E50BFCFA-F138-41B9-95F7-4962E6F87A2C}">
      <dgm:prSet phldrT="[Texto]"/>
      <dgm:spPr/>
      <dgm:t>
        <a:bodyPr/>
        <a:lstStyle/>
        <a:p>
          <a:pPr algn="r"/>
          <a:r>
            <a:rPr lang="es-EC" dirty="0" smtClean="0"/>
            <a:t>PROTECCIONISMO</a:t>
          </a:r>
          <a:endParaRPr lang="es-EC" dirty="0"/>
        </a:p>
      </dgm:t>
    </dgm:pt>
    <dgm:pt modelId="{52A0BA59-2D7A-41CA-9270-71FF3F64E64D}" type="parTrans" cxnId="{64D2920C-81CF-40F5-A198-0B0151158F05}">
      <dgm:prSet/>
      <dgm:spPr/>
      <dgm:t>
        <a:bodyPr/>
        <a:lstStyle/>
        <a:p>
          <a:endParaRPr lang="es-EC"/>
        </a:p>
      </dgm:t>
    </dgm:pt>
    <dgm:pt modelId="{7DE897F0-F3AE-4FDC-8ECA-E50F13C9ACA2}" type="sibTrans" cxnId="{64D2920C-81CF-40F5-A198-0B0151158F05}">
      <dgm:prSet/>
      <dgm:spPr/>
      <dgm:t>
        <a:bodyPr/>
        <a:lstStyle/>
        <a:p>
          <a:endParaRPr lang="es-EC"/>
        </a:p>
      </dgm:t>
    </dgm:pt>
    <dgm:pt modelId="{79EFC6F8-1BB5-474D-AF7A-377D48126877}">
      <dgm:prSet phldrT="[Texto]"/>
      <dgm:spPr/>
      <dgm:t>
        <a:bodyPr/>
        <a:lstStyle/>
        <a:p>
          <a:r>
            <a:rPr lang="es-EC" dirty="0" smtClean="0"/>
            <a:t>Restricciones a las importaciones</a:t>
          </a:r>
          <a:endParaRPr lang="es-EC" dirty="0"/>
        </a:p>
      </dgm:t>
    </dgm:pt>
    <dgm:pt modelId="{71598A28-30E2-4C5B-A797-36D9E983611C}" type="parTrans" cxnId="{94596518-3DB8-40FA-945B-AFE07AD5C43F}">
      <dgm:prSet/>
      <dgm:spPr/>
      <dgm:t>
        <a:bodyPr/>
        <a:lstStyle/>
        <a:p>
          <a:endParaRPr lang="es-EC"/>
        </a:p>
      </dgm:t>
    </dgm:pt>
    <dgm:pt modelId="{C9CFF737-F34A-48A0-9530-85A8EEC10554}" type="sibTrans" cxnId="{94596518-3DB8-40FA-945B-AFE07AD5C43F}">
      <dgm:prSet/>
      <dgm:spPr/>
      <dgm:t>
        <a:bodyPr/>
        <a:lstStyle/>
        <a:p>
          <a:endParaRPr lang="es-EC"/>
        </a:p>
      </dgm:t>
    </dgm:pt>
    <dgm:pt modelId="{F8E49FBD-C35D-4358-87E8-A140DB32590A}">
      <dgm:prSet phldrT="[Texto]"/>
      <dgm:spPr/>
      <dgm:t>
        <a:bodyPr/>
        <a:lstStyle/>
        <a:p>
          <a:r>
            <a:rPr lang="es-EC" dirty="0" smtClean="0"/>
            <a:t>Dependencia de petróleo</a:t>
          </a:r>
          <a:endParaRPr lang="es-EC" dirty="0"/>
        </a:p>
      </dgm:t>
    </dgm:pt>
    <dgm:pt modelId="{00A9F8AC-47A8-4DF2-973C-447913395F92}" type="parTrans" cxnId="{4EE60597-1232-4389-9CE8-5A84812DF4DB}">
      <dgm:prSet/>
      <dgm:spPr/>
      <dgm:t>
        <a:bodyPr/>
        <a:lstStyle/>
        <a:p>
          <a:endParaRPr lang="es-EC"/>
        </a:p>
      </dgm:t>
    </dgm:pt>
    <dgm:pt modelId="{890E75D9-E4B9-4F02-AE07-8551EC80C12C}" type="sibTrans" cxnId="{4EE60597-1232-4389-9CE8-5A84812DF4DB}">
      <dgm:prSet/>
      <dgm:spPr/>
      <dgm:t>
        <a:bodyPr/>
        <a:lstStyle/>
        <a:p>
          <a:endParaRPr lang="es-EC"/>
        </a:p>
      </dgm:t>
    </dgm:pt>
    <dgm:pt modelId="{E92334B0-F55D-43B1-B72A-92BD5C9F960D}">
      <dgm:prSet phldrT="[Texto]"/>
      <dgm:spPr/>
      <dgm:t>
        <a:bodyPr/>
        <a:lstStyle/>
        <a:p>
          <a:r>
            <a:rPr lang="es-EC" dirty="0" smtClean="0"/>
            <a:t>Ventajas absolutas y comparativas</a:t>
          </a:r>
          <a:endParaRPr lang="es-EC" dirty="0"/>
        </a:p>
      </dgm:t>
    </dgm:pt>
    <dgm:pt modelId="{744DC2BB-7032-4A72-A9A8-FBB84618308C}" type="parTrans" cxnId="{4A9C559D-F64C-485D-BAB7-6F347405AB83}">
      <dgm:prSet/>
      <dgm:spPr/>
      <dgm:t>
        <a:bodyPr/>
        <a:lstStyle/>
        <a:p>
          <a:endParaRPr lang="es-EC"/>
        </a:p>
      </dgm:t>
    </dgm:pt>
    <dgm:pt modelId="{1355007B-C66A-4921-8D3B-5A2F86EB3ECA}" type="sibTrans" cxnId="{4A9C559D-F64C-485D-BAB7-6F347405AB83}">
      <dgm:prSet/>
      <dgm:spPr/>
      <dgm:t>
        <a:bodyPr/>
        <a:lstStyle/>
        <a:p>
          <a:endParaRPr lang="es-EC"/>
        </a:p>
      </dgm:t>
    </dgm:pt>
    <dgm:pt modelId="{E5C92803-548B-45FA-B336-496FADFD695A}">
      <dgm:prSet phldrT="[Texto]"/>
      <dgm:spPr/>
      <dgm:t>
        <a:bodyPr/>
        <a:lstStyle/>
        <a:p>
          <a:r>
            <a:rPr lang="es-EC" dirty="0" smtClean="0"/>
            <a:t>Modelo de Sustitución de importaciones</a:t>
          </a:r>
          <a:endParaRPr lang="es-EC" dirty="0"/>
        </a:p>
      </dgm:t>
    </dgm:pt>
    <dgm:pt modelId="{85B0B7EC-AB3C-4004-9218-EE7D04CCE042}" type="parTrans" cxnId="{63B3FCC0-FECE-4FA5-9ABC-99300224B346}">
      <dgm:prSet/>
      <dgm:spPr/>
      <dgm:t>
        <a:bodyPr/>
        <a:lstStyle/>
        <a:p>
          <a:endParaRPr lang="es-EC"/>
        </a:p>
      </dgm:t>
    </dgm:pt>
    <dgm:pt modelId="{774BB347-D15F-4B21-94C6-5C96FD6E905B}" type="sibTrans" cxnId="{63B3FCC0-FECE-4FA5-9ABC-99300224B346}">
      <dgm:prSet/>
      <dgm:spPr/>
      <dgm:t>
        <a:bodyPr/>
        <a:lstStyle/>
        <a:p>
          <a:endParaRPr lang="es-EC"/>
        </a:p>
      </dgm:t>
    </dgm:pt>
    <dgm:pt modelId="{D709C965-DE9D-4103-81A1-741C27ED465D}" type="pres">
      <dgm:prSet presAssocID="{45A270FC-2F21-41A3-B3F1-2C2F24599B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48CFD4-A232-42B8-8B37-B7FF231A33F9}" type="pres">
      <dgm:prSet presAssocID="{4C6E2615-87E3-474A-9C80-76C245080EBD}" presName="vertFlow" presStyleCnt="0"/>
      <dgm:spPr/>
    </dgm:pt>
    <dgm:pt modelId="{21865D4B-9883-4A89-835A-5D765BCDB482}" type="pres">
      <dgm:prSet presAssocID="{4C6E2615-87E3-474A-9C80-76C245080EBD}" presName="header" presStyleLbl="node1" presStyleIdx="0" presStyleCnt="2" custLinFactNeighborX="-43089" custLinFactNeighborY="16467"/>
      <dgm:spPr/>
      <dgm:t>
        <a:bodyPr/>
        <a:lstStyle/>
        <a:p>
          <a:endParaRPr lang="es-EC"/>
        </a:p>
      </dgm:t>
    </dgm:pt>
    <dgm:pt modelId="{5F9BDD65-5000-4275-BCF4-A2F280EE9B38}" type="pres">
      <dgm:prSet presAssocID="{63FF0B9F-7C7C-414B-98B5-F5ED258FC082}" presName="parTrans" presStyleLbl="sibTrans2D1" presStyleIdx="0" presStyleCnt="6"/>
      <dgm:spPr/>
      <dgm:t>
        <a:bodyPr/>
        <a:lstStyle/>
        <a:p>
          <a:endParaRPr lang="es-EC"/>
        </a:p>
      </dgm:t>
    </dgm:pt>
    <dgm:pt modelId="{4F36EA5E-0FC2-4F63-8361-C679D54CE0B5}" type="pres">
      <dgm:prSet presAssocID="{3D8EB7A1-F91D-46FC-A9E3-7B188648123A}" presName="child" presStyleLbl="alignAccFollowNode1" presStyleIdx="0" presStyleCnt="6" custLinFactNeighborX="-43089" custLinFactNeighborY="1646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4659B0-93DF-4149-B839-D38C9A2A8F5A}" type="pres">
      <dgm:prSet presAssocID="{02D28307-CF37-4D2A-9C7F-2A7175117CE8}" presName="sibTrans" presStyleLbl="sibTrans2D1" presStyleIdx="1" presStyleCnt="6"/>
      <dgm:spPr/>
      <dgm:t>
        <a:bodyPr/>
        <a:lstStyle/>
        <a:p>
          <a:endParaRPr lang="es-EC"/>
        </a:p>
      </dgm:t>
    </dgm:pt>
    <dgm:pt modelId="{DF33CE2D-7E69-47E7-B92C-E424A35F8A77}" type="pres">
      <dgm:prSet presAssocID="{80AD6F49-EB14-4934-AA55-6D3738C4A4B6}" presName="child" presStyleLbl="alignAccFollowNode1" presStyleIdx="1" presStyleCnt="6" custLinFactNeighborX="-43089" custLinFactNeighborY="1646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758B9A-EF21-470E-BF5B-9564659CEC80}" type="pres">
      <dgm:prSet presAssocID="{6D47DE41-0C4C-44C9-8665-FD4774993F93}" presName="sibTrans" presStyleLbl="sibTrans2D1" presStyleIdx="2" presStyleCnt="6"/>
      <dgm:spPr/>
      <dgm:t>
        <a:bodyPr/>
        <a:lstStyle/>
        <a:p>
          <a:endParaRPr lang="es-EC"/>
        </a:p>
      </dgm:t>
    </dgm:pt>
    <dgm:pt modelId="{82DF7212-F3E0-4F66-83DA-87E2869C13C8}" type="pres">
      <dgm:prSet presAssocID="{E92334B0-F55D-43B1-B72A-92BD5C9F960D}" presName="child" presStyleLbl="alignAccFollowNode1" presStyleIdx="2" presStyleCnt="6" custLinFactNeighborX="-43322" custLinFactNeighborY="861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A32A02-0149-412E-ACD2-2AB3C75E1AD4}" type="pres">
      <dgm:prSet presAssocID="{4C6E2615-87E3-474A-9C80-76C245080EBD}" presName="hSp" presStyleCnt="0"/>
      <dgm:spPr/>
    </dgm:pt>
    <dgm:pt modelId="{876C527C-09D6-4FCE-944F-D91F10F8FFF7}" type="pres">
      <dgm:prSet presAssocID="{E50BFCFA-F138-41B9-95F7-4962E6F87A2C}" presName="vertFlow" presStyleCnt="0"/>
      <dgm:spPr/>
    </dgm:pt>
    <dgm:pt modelId="{5083AE99-0883-4339-BA9B-3116469D14A7}" type="pres">
      <dgm:prSet presAssocID="{E50BFCFA-F138-41B9-95F7-4962E6F87A2C}" presName="header" presStyleLbl="node1" presStyleIdx="1" presStyleCnt="2" custLinFactNeighborX="43254" custLinFactNeighborY="3607"/>
      <dgm:spPr/>
      <dgm:t>
        <a:bodyPr/>
        <a:lstStyle/>
        <a:p>
          <a:endParaRPr lang="es-EC"/>
        </a:p>
      </dgm:t>
    </dgm:pt>
    <dgm:pt modelId="{8AA17B91-C9ED-44A1-A075-630B6284028D}" type="pres">
      <dgm:prSet presAssocID="{71598A28-30E2-4C5B-A797-36D9E983611C}" presName="parTrans" presStyleLbl="sibTrans2D1" presStyleIdx="3" presStyleCnt="6"/>
      <dgm:spPr/>
      <dgm:t>
        <a:bodyPr/>
        <a:lstStyle/>
        <a:p>
          <a:endParaRPr lang="es-EC"/>
        </a:p>
      </dgm:t>
    </dgm:pt>
    <dgm:pt modelId="{880A14A5-7E09-44AA-86DF-B49B83900DB8}" type="pres">
      <dgm:prSet presAssocID="{79EFC6F8-1BB5-474D-AF7A-377D48126877}" presName="child" presStyleLbl="alignAccFollowNode1" presStyleIdx="3" presStyleCnt="6" custLinFactNeighborX="43254" custLinFactNeighborY="360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9D2BC1-C81F-490E-B060-D3BB7EAF5EAD}" type="pres">
      <dgm:prSet presAssocID="{C9CFF737-F34A-48A0-9530-85A8EEC10554}" presName="sibTrans" presStyleLbl="sibTrans2D1" presStyleIdx="4" presStyleCnt="6"/>
      <dgm:spPr/>
      <dgm:t>
        <a:bodyPr/>
        <a:lstStyle/>
        <a:p>
          <a:endParaRPr lang="es-EC"/>
        </a:p>
      </dgm:t>
    </dgm:pt>
    <dgm:pt modelId="{910096D2-3D96-4D3A-AD43-182F9F3CE787}" type="pres">
      <dgm:prSet presAssocID="{F8E49FBD-C35D-4358-87E8-A140DB32590A}" presName="child" presStyleLbl="alignAccFollowNode1" presStyleIdx="4" presStyleCnt="6" custLinFactNeighborX="43254" custLinFactNeighborY="360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7DF96A-7E3F-47A0-8A0D-38F2B59DDFCB}" type="pres">
      <dgm:prSet presAssocID="{890E75D9-E4B9-4F02-AE07-8551EC80C12C}" presName="sibTrans" presStyleLbl="sibTrans2D1" presStyleIdx="5" presStyleCnt="6"/>
      <dgm:spPr/>
      <dgm:t>
        <a:bodyPr/>
        <a:lstStyle/>
        <a:p>
          <a:endParaRPr lang="es-EC"/>
        </a:p>
      </dgm:t>
    </dgm:pt>
    <dgm:pt modelId="{B70AA335-7821-4E52-ADA6-EFFBA7BFEF6D}" type="pres">
      <dgm:prSet presAssocID="{E5C92803-548B-45FA-B336-496FADFD695A}" presName="child" presStyleLbl="alignAccFollowNode1" presStyleIdx="5" presStyleCnt="6" custLinFactNeighborX="43600" custLinFactNeighborY="7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9B3A10-3770-499E-862F-3E0B17026248}" type="presOf" srcId="{E5C92803-548B-45FA-B336-496FADFD695A}" destId="{B70AA335-7821-4E52-ADA6-EFFBA7BFEF6D}" srcOrd="0" destOrd="0" presId="urn:microsoft.com/office/officeart/2005/8/layout/lProcess1"/>
    <dgm:cxn modelId="{178A4145-ACF0-4C66-A17F-691CE34FA8D7}" srcId="{4C6E2615-87E3-474A-9C80-76C245080EBD}" destId="{3D8EB7A1-F91D-46FC-A9E3-7B188648123A}" srcOrd="0" destOrd="0" parTransId="{63FF0B9F-7C7C-414B-98B5-F5ED258FC082}" sibTransId="{02D28307-CF37-4D2A-9C7F-2A7175117CE8}"/>
    <dgm:cxn modelId="{DB18936B-0018-419B-ABBB-A0AE29AE38EE}" type="presOf" srcId="{4C6E2615-87E3-474A-9C80-76C245080EBD}" destId="{21865D4B-9883-4A89-835A-5D765BCDB482}" srcOrd="0" destOrd="0" presId="urn:microsoft.com/office/officeart/2005/8/layout/lProcess1"/>
    <dgm:cxn modelId="{4EE60597-1232-4389-9CE8-5A84812DF4DB}" srcId="{E50BFCFA-F138-41B9-95F7-4962E6F87A2C}" destId="{F8E49FBD-C35D-4358-87E8-A140DB32590A}" srcOrd="1" destOrd="0" parTransId="{00A9F8AC-47A8-4DF2-973C-447913395F92}" sibTransId="{890E75D9-E4B9-4F02-AE07-8551EC80C12C}"/>
    <dgm:cxn modelId="{A0AEE410-7F29-4401-A65A-C1A7643D69A2}" type="presOf" srcId="{890E75D9-E4B9-4F02-AE07-8551EC80C12C}" destId="{0C7DF96A-7E3F-47A0-8A0D-38F2B59DDFCB}" srcOrd="0" destOrd="0" presId="urn:microsoft.com/office/officeart/2005/8/layout/lProcess1"/>
    <dgm:cxn modelId="{64D2920C-81CF-40F5-A198-0B0151158F05}" srcId="{45A270FC-2F21-41A3-B3F1-2C2F24599BF0}" destId="{E50BFCFA-F138-41B9-95F7-4962E6F87A2C}" srcOrd="1" destOrd="0" parTransId="{52A0BA59-2D7A-41CA-9270-71FF3F64E64D}" sibTransId="{7DE897F0-F3AE-4FDC-8ECA-E50F13C9ACA2}"/>
    <dgm:cxn modelId="{47874F4B-E7B5-4123-A461-11686962B101}" type="presOf" srcId="{6D47DE41-0C4C-44C9-8665-FD4774993F93}" destId="{78758B9A-EF21-470E-BF5B-9564659CEC80}" srcOrd="0" destOrd="0" presId="urn:microsoft.com/office/officeart/2005/8/layout/lProcess1"/>
    <dgm:cxn modelId="{4A9C559D-F64C-485D-BAB7-6F347405AB83}" srcId="{4C6E2615-87E3-474A-9C80-76C245080EBD}" destId="{E92334B0-F55D-43B1-B72A-92BD5C9F960D}" srcOrd="2" destOrd="0" parTransId="{744DC2BB-7032-4A72-A9A8-FBB84618308C}" sibTransId="{1355007B-C66A-4921-8D3B-5A2F86EB3ECA}"/>
    <dgm:cxn modelId="{EACC2F8E-809B-4CEA-AB26-5A6CF50E25B1}" type="presOf" srcId="{E92334B0-F55D-43B1-B72A-92BD5C9F960D}" destId="{82DF7212-F3E0-4F66-83DA-87E2869C13C8}" srcOrd="0" destOrd="0" presId="urn:microsoft.com/office/officeart/2005/8/layout/lProcess1"/>
    <dgm:cxn modelId="{72472A5C-A2DE-40FB-BEA9-F0BE13247C4D}" type="presOf" srcId="{F8E49FBD-C35D-4358-87E8-A140DB32590A}" destId="{910096D2-3D96-4D3A-AD43-182F9F3CE787}" srcOrd="0" destOrd="0" presId="urn:microsoft.com/office/officeart/2005/8/layout/lProcess1"/>
    <dgm:cxn modelId="{2D830124-4877-4762-A32D-993F55D920CA}" type="presOf" srcId="{80AD6F49-EB14-4934-AA55-6D3738C4A4B6}" destId="{DF33CE2D-7E69-47E7-B92C-E424A35F8A77}" srcOrd="0" destOrd="0" presId="urn:microsoft.com/office/officeart/2005/8/layout/lProcess1"/>
    <dgm:cxn modelId="{94596518-3DB8-40FA-945B-AFE07AD5C43F}" srcId="{E50BFCFA-F138-41B9-95F7-4962E6F87A2C}" destId="{79EFC6F8-1BB5-474D-AF7A-377D48126877}" srcOrd="0" destOrd="0" parTransId="{71598A28-30E2-4C5B-A797-36D9E983611C}" sibTransId="{C9CFF737-F34A-48A0-9530-85A8EEC10554}"/>
    <dgm:cxn modelId="{E0F8B84E-5E66-49EB-B5F4-3851362575C4}" type="presOf" srcId="{79EFC6F8-1BB5-474D-AF7A-377D48126877}" destId="{880A14A5-7E09-44AA-86DF-B49B83900DB8}" srcOrd="0" destOrd="0" presId="urn:microsoft.com/office/officeart/2005/8/layout/lProcess1"/>
    <dgm:cxn modelId="{F818F04B-DA3A-4D0B-958C-D1A0664BBF3D}" type="presOf" srcId="{45A270FC-2F21-41A3-B3F1-2C2F24599BF0}" destId="{D709C965-DE9D-4103-81A1-741C27ED465D}" srcOrd="0" destOrd="0" presId="urn:microsoft.com/office/officeart/2005/8/layout/lProcess1"/>
    <dgm:cxn modelId="{F6569B75-AD50-4766-B522-425B99319514}" srcId="{45A270FC-2F21-41A3-B3F1-2C2F24599BF0}" destId="{4C6E2615-87E3-474A-9C80-76C245080EBD}" srcOrd="0" destOrd="0" parTransId="{88848579-E194-4765-B917-39EB82D307FF}" sibTransId="{6D04EA02-31FC-47B8-B91A-093AC14C19F5}"/>
    <dgm:cxn modelId="{CE529AC8-584C-4DAA-A7AA-0B398570D30C}" srcId="{4C6E2615-87E3-474A-9C80-76C245080EBD}" destId="{80AD6F49-EB14-4934-AA55-6D3738C4A4B6}" srcOrd="1" destOrd="0" parTransId="{CD092EA8-2974-424F-A017-C809B6EA25C3}" sibTransId="{6D47DE41-0C4C-44C9-8665-FD4774993F93}"/>
    <dgm:cxn modelId="{DA40CEAC-6905-4003-AC79-55C4A7DDDA5F}" type="presOf" srcId="{02D28307-CF37-4D2A-9C7F-2A7175117CE8}" destId="{AC4659B0-93DF-4149-B839-D38C9A2A8F5A}" srcOrd="0" destOrd="0" presId="urn:microsoft.com/office/officeart/2005/8/layout/lProcess1"/>
    <dgm:cxn modelId="{A2974A10-D2FE-471E-B9AA-C4E14EB6197A}" type="presOf" srcId="{C9CFF737-F34A-48A0-9530-85A8EEC10554}" destId="{2C9D2BC1-C81F-490E-B060-D3BB7EAF5EAD}" srcOrd="0" destOrd="0" presId="urn:microsoft.com/office/officeart/2005/8/layout/lProcess1"/>
    <dgm:cxn modelId="{BEC2F315-FD3C-4229-8B39-93C4CB485097}" type="presOf" srcId="{71598A28-30E2-4C5B-A797-36D9E983611C}" destId="{8AA17B91-C9ED-44A1-A075-630B6284028D}" srcOrd="0" destOrd="0" presId="urn:microsoft.com/office/officeart/2005/8/layout/lProcess1"/>
    <dgm:cxn modelId="{0EE2F653-5EFF-4B92-9BFD-05201642F685}" type="presOf" srcId="{3D8EB7A1-F91D-46FC-A9E3-7B188648123A}" destId="{4F36EA5E-0FC2-4F63-8361-C679D54CE0B5}" srcOrd="0" destOrd="0" presId="urn:microsoft.com/office/officeart/2005/8/layout/lProcess1"/>
    <dgm:cxn modelId="{06667E68-C884-43F6-9D3C-F2746FA73AF9}" type="presOf" srcId="{63FF0B9F-7C7C-414B-98B5-F5ED258FC082}" destId="{5F9BDD65-5000-4275-BCF4-A2F280EE9B38}" srcOrd="0" destOrd="0" presId="urn:microsoft.com/office/officeart/2005/8/layout/lProcess1"/>
    <dgm:cxn modelId="{9A9DDFE6-8B8B-45C6-8DD6-F5D2871D1D35}" type="presOf" srcId="{E50BFCFA-F138-41B9-95F7-4962E6F87A2C}" destId="{5083AE99-0883-4339-BA9B-3116469D14A7}" srcOrd="0" destOrd="0" presId="urn:microsoft.com/office/officeart/2005/8/layout/lProcess1"/>
    <dgm:cxn modelId="{63B3FCC0-FECE-4FA5-9ABC-99300224B346}" srcId="{E50BFCFA-F138-41B9-95F7-4962E6F87A2C}" destId="{E5C92803-548B-45FA-B336-496FADFD695A}" srcOrd="2" destOrd="0" parTransId="{85B0B7EC-AB3C-4004-9218-EE7D04CCE042}" sibTransId="{774BB347-D15F-4B21-94C6-5C96FD6E905B}"/>
    <dgm:cxn modelId="{3A5D0AA6-F0F8-438C-B039-656575A0C050}" type="presParOf" srcId="{D709C965-DE9D-4103-81A1-741C27ED465D}" destId="{F048CFD4-A232-42B8-8B37-B7FF231A33F9}" srcOrd="0" destOrd="0" presId="urn:microsoft.com/office/officeart/2005/8/layout/lProcess1"/>
    <dgm:cxn modelId="{9AA3D6BE-53CA-42EB-8574-6D4C2A8F8351}" type="presParOf" srcId="{F048CFD4-A232-42B8-8B37-B7FF231A33F9}" destId="{21865D4B-9883-4A89-835A-5D765BCDB482}" srcOrd="0" destOrd="0" presId="urn:microsoft.com/office/officeart/2005/8/layout/lProcess1"/>
    <dgm:cxn modelId="{C4DE0A5D-EFFA-4CA5-8D9D-EA1AC453E52F}" type="presParOf" srcId="{F048CFD4-A232-42B8-8B37-B7FF231A33F9}" destId="{5F9BDD65-5000-4275-BCF4-A2F280EE9B38}" srcOrd="1" destOrd="0" presId="urn:microsoft.com/office/officeart/2005/8/layout/lProcess1"/>
    <dgm:cxn modelId="{3BA295E0-3F17-426D-882E-32C835604282}" type="presParOf" srcId="{F048CFD4-A232-42B8-8B37-B7FF231A33F9}" destId="{4F36EA5E-0FC2-4F63-8361-C679D54CE0B5}" srcOrd="2" destOrd="0" presId="urn:microsoft.com/office/officeart/2005/8/layout/lProcess1"/>
    <dgm:cxn modelId="{656A8B38-1B7A-44EF-93B3-617D5A969D31}" type="presParOf" srcId="{F048CFD4-A232-42B8-8B37-B7FF231A33F9}" destId="{AC4659B0-93DF-4149-B839-D38C9A2A8F5A}" srcOrd="3" destOrd="0" presId="urn:microsoft.com/office/officeart/2005/8/layout/lProcess1"/>
    <dgm:cxn modelId="{091F7E9F-7D29-41E4-96AA-A4B338AF311C}" type="presParOf" srcId="{F048CFD4-A232-42B8-8B37-B7FF231A33F9}" destId="{DF33CE2D-7E69-47E7-B92C-E424A35F8A77}" srcOrd="4" destOrd="0" presId="urn:microsoft.com/office/officeart/2005/8/layout/lProcess1"/>
    <dgm:cxn modelId="{C15306E7-CDC1-4E06-9055-19416636FF73}" type="presParOf" srcId="{F048CFD4-A232-42B8-8B37-B7FF231A33F9}" destId="{78758B9A-EF21-470E-BF5B-9564659CEC80}" srcOrd="5" destOrd="0" presId="urn:microsoft.com/office/officeart/2005/8/layout/lProcess1"/>
    <dgm:cxn modelId="{1C82D71A-FD21-4858-B41D-EEE6CF14FBCF}" type="presParOf" srcId="{F048CFD4-A232-42B8-8B37-B7FF231A33F9}" destId="{82DF7212-F3E0-4F66-83DA-87E2869C13C8}" srcOrd="6" destOrd="0" presId="urn:microsoft.com/office/officeart/2005/8/layout/lProcess1"/>
    <dgm:cxn modelId="{CD86F9FF-E449-4A3E-A0F8-DDD408C4077F}" type="presParOf" srcId="{D709C965-DE9D-4103-81A1-741C27ED465D}" destId="{4AA32A02-0149-412E-ACD2-2AB3C75E1AD4}" srcOrd="1" destOrd="0" presId="urn:microsoft.com/office/officeart/2005/8/layout/lProcess1"/>
    <dgm:cxn modelId="{FDCCA3C7-67A3-4E0E-8AFB-E7239F0E7A05}" type="presParOf" srcId="{D709C965-DE9D-4103-81A1-741C27ED465D}" destId="{876C527C-09D6-4FCE-944F-D91F10F8FFF7}" srcOrd="2" destOrd="0" presId="urn:microsoft.com/office/officeart/2005/8/layout/lProcess1"/>
    <dgm:cxn modelId="{C3882534-A7DC-442B-AA6D-B80005E32C95}" type="presParOf" srcId="{876C527C-09D6-4FCE-944F-D91F10F8FFF7}" destId="{5083AE99-0883-4339-BA9B-3116469D14A7}" srcOrd="0" destOrd="0" presId="urn:microsoft.com/office/officeart/2005/8/layout/lProcess1"/>
    <dgm:cxn modelId="{C5DE49C7-C239-40DC-945C-E29C711779A6}" type="presParOf" srcId="{876C527C-09D6-4FCE-944F-D91F10F8FFF7}" destId="{8AA17B91-C9ED-44A1-A075-630B6284028D}" srcOrd="1" destOrd="0" presId="urn:microsoft.com/office/officeart/2005/8/layout/lProcess1"/>
    <dgm:cxn modelId="{42AFCB22-9435-4B66-B39E-79DC7E41B260}" type="presParOf" srcId="{876C527C-09D6-4FCE-944F-D91F10F8FFF7}" destId="{880A14A5-7E09-44AA-86DF-B49B83900DB8}" srcOrd="2" destOrd="0" presId="urn:microsoft.com/office/officeart/2005/8/layout/lProcess1"/>
    <dgm:cxn modelId="{9811D66B-FBB6-4634-BF59-D6B4038FF71F}" type="presParOf" srcId="{876C527C-09D6-4FCE-944F-D91F10F8FFF7}" destId="{2C9D2BC1-C81F-490E-B060-D3BB7EAF5EAD}" srcOrd="3" destOrd="0" presId="urn:microsoft.com/office/officeart/2005/8/layout/lProcess1"/>
    <dgm:cxn modelId="{C315256A-416A-4EA3-9FFB-DD3D162541A8}" type="presParOf" srcId="{876C527C-09D6-4FCE-944F-D91F10F8FFF7}" destId="{910096D2-3D96-4D3A-AD43-182F9F3CE787}" srcOrd="4" destOrd="0" presId="urn:microsoft.com/office/officeart/2005/8/layout/lProcess1"/>
    <dgm:cxn modelId="{F03578E4-2C45-43F9-93C0-88FECA168671}" type="presParOf" srcId="{876C527C-09D6-4FCE-944F-D91F10F8FFF7}" destId="{0C7DF96A-7E3F-47A0-8A0D-38F2B59DDFCB}" srcOrd="5" destOrd="0" presId="urn:microsoft.com/office/officeart/2005/8/layout/lProcess1"/>
    <dgm:cxn modelId="{BF021935-7849-4944-8929-2E912069443E}" type="presParOf" srcId="{876C527C-09D6-4FCE-944F-D91F10F8FFF7}" destId="{B70AA335-7821-4E52-ADA6-EFFBA7BFEF6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B838BB-E72E-4593-B15C-4BF963773AF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4E1AF-2BC0-43FD-B13F-0DF50E6B101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Balanza Comercial deficitaria</a:t>
          </a:r>
          <a:endParaRPr lang="es-EC" dirty="0">
            <a:solidFill>
              <a:schemeClr val="tx1"/>
            </a:solidFill>
          </a:endParaRPr>
        </a:p>
      </dgm:t>
    </dgm:pt>
    <dgm:pt modelId="{682CA64B-F703-477E-ADD9-7FB2099933FD}" type="parTrans" cxnId="{5D9E59DF-5000-449C-AB33-8BFD81913DE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14E001A-C465-4A9E-BFAC-A8EE9543A162}" type="sibTrans" cxnId="{5D9E59DF-5000-449C-AB33-8BFD81913DE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D38053-0199-425B-9C05-4E0E35F4837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Dependencia de moneda extranjera</a:t>
          </a:r>
          <a:endParaRPr lang="es-EC" dirty="0">
            <a:solidFill>
              <a:schemeClr val="tx1"/>
            </a:solidFill>
          </a:endParaRPr>
        </a:p>
      </dgm:t>
    </dgm:pt>
    <dgm:pt modelId="{03F3C50C-4539-4206-BF15-D38E1628041F}" type="parTrans" cxnId="{BA976BA9-F216-4E60-A2B8-0C1DDAEDE5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B153F1-4E9B-49F9-8E9E-D9C327CBB7D8}" type="sibTrans" cxnId="{BA976BA9-F216-4E60-A2B8-0C1DDAEDE5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0BDC68F-D454-423F-BC7C-839F6191D3A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Reducción de precio del barril petróleo</a:t>
          </a:r>
          <a:endParaRPr lang="es-EC" dirty="0">
            <a:solidFill>
              <a:schemeClr val="tx1"/>
            </a:solidFill>
          </a:endParaRPr>
        </a:p>
      </dgm:t>
    </dgm:pt>
    <dgm:pt modelId="{DFA2A97D-36DC-4AB1-AA4F-B446CC3EA0DC}" type="parTrans" cxnId="{B938ABB0-C653-44CE-9F60-3886E0D2E2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23B969-6FFD-4230-9E82-2CA3F319317F}" type="sibTrans" cxnId="{B938ABB0-C653-44CE-9F60-3886E0D2E2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54D22A-31CB-4867-86DC-63852366BEE8}" type="pres">
      <dgm:prSet presAssocID="{C3B838BB-E72E-4593-B15C-4BF963773AF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035C0523-0562-46CE-8748-5670DE585360}" type="pres">
      <dgm:prSet presAssocID="{3F24E1AF-2BC0-43FD-B13F-0DF50E6B101D}" presName="composite" presStyleCnt="0">
        <dgm:presLayoutVars>
          <dgm:chMax val="1"/>
          <dgm:chPref val="1"/>
        </dgm:presLayoutVars>
      </dgm:prSet>
      <dgm:spPr/>
    </dgm:pt>
    <dgm:pt modelId="{B938C872-364A-4333-8891-07B6EA9A712B}" type="pres">
      <dgm:prSet presAssocID="{3F24E1AF-2BC0-43FD-B13F-0DF50E6B101D}" presName="Accent" presStyleLbl="trAlignAcc1" presStyleIdx="0" presStyleCnt="3">
        <dgm:presLayoutVars>
          <dgm:chMax val="0"/>
          <dgm:chPref val="0"/>
        </dgm:presLayoutVars>
      </dgm:prSet>
      <dgm:spPr/>
    </dgm:pt>
    <dgm:pt modelId="{B209A2A4-EFBA-4F26-977C-6DDCE525BBD2}" type="pres">
      <dgm:prSet presAssocID="{3F24E1AF-2BC0-43FD-B13F-0DF50E6B101D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825A6D-63A3-42D3-BDE8-CB5B135EBC5F}" type="pres">
      <dgm:prSet presAssocID="{3F24E1AF-2BC0-43FD-B13F-0DF50E6B101D}" presName="ChildComposite" presStyleCnt="0"/>
      <dgm:spPr/>
    </dgm:pt>
    <dgm:pt modelId="{83107A4E-2908-4AD8-8B35-394369A84FA5}" type="pres">
      <dgm:prSet presAssocID="{3F24E1AF-2BC0-43FD-B13F-0DF50E6B101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7498F1-F7C8-4638-8561-66823806B391}" type="pres">
      <dgm:prSet presAssocID="{3F24E1AF-2BC0-43FD-B13F-0DF50E6B101D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1AC06C-2B6C-4A47-A06D-CC000AF60EB7}" type="pres">
      <dgm:prSet presAssocID="{414E001A-C465-4A9E-BFAC-A8EE9543A162}" presName="sibTrans" presStyleCnt="0"/>
      <dgm:spPr/>
    </dgm:pt>
    <dgm:pt modelId="{99A1AE35-F015-4D49-B037-C354D7B3DF33}" type="pres">
      <dgm:prSet presAssocID="{87D38053-0199-425B-9C05-4E0E35F4837F}" presName="composite" presStyleCnt="0">
        <dgm:presLayoutVars>
          <dgm:chMax val="1"/>
          <dgm:chPref val="1"/>
        </dgm:presLayoutVars>
      </dgm:prSet>
      <dgm:spPr/>
    </dgm:pt>
    <dgm:pt modelId="{89E5A4DE-88E7-4A21-8899-C7679B125DD9}" type="pres">
      <dgm:prSet presAssocID="{87D38053-0199-425B-9C05-4E0E35F4837F}" presName="Accent" presStyleLbl="trAlignAcc1" presStyleIdx="1" presStyleCnt="3">
        <dgm:presLayoutVars>
          <dgm:chMax val="0"/>
          <dgm:chPref val="0"/>
        </dgm:presLayoutVars>
      </dgm:prSet>
      <dgm:spPr/>
    </dgm:pt>
    <dgm:pt modelId="{0AEE32F7-3254-45AC-8916-C2A81E005675}" type="pres">
      <dgm:prSet presAssocID="{87D38053-0199-425B-9C05-4E0E35F4837F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3433D69-0653-4B06-AC63-42629A5AD557}" type="pres">
      <dgm:prSet presAssocID="{87D38053-0199-425B-9C05-4E0E35F4837F}" presName="ChildComposite" presStyleCnt="0"/>
      <dgm:spPr/>
    </dgm:pt>
    <dgm:pt modelId="{311FAE4F-A640-4E0E-9455-6E46D10D095F}" type="pres">
      <dgm:prSet presAssocID="{87D38053-0199-425B-9C05-4E0E35F4837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87C5F2D-78CD-49BA-B052-3DC2DA0BE74B}" type="pres">
      <dgm:prSet presAssocID="{87D38053-0199-425B-9C05-4E0E35F4837F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8586E2-3CB7-475B-97C5-0D79BE3DA22A}" type="pres">
      <dgm:prSet presAssocID="{A8B153F1-4E9B-49F9-8E9E-D9C327CBB7D8}" presName="sibTrans" presStyleCnt="0"/>
      <dgm:spPr/>
    </dgm:pt>
    <dgm:pt modelId="{BAD4402A-9E9D-4661-A611-E47E9322166E}" type="pres">
      <dgm:prSet presAssocID="{C0BDC68F-D454-423F-BC7C-839F6191D3A0}" presName="composite" presStyleCnt="0">
        <dgm:presLayoutVars>
          <dgm:chMax val="1"/>
          <dgm:chPref val="1"/>
        </dgm:presLayoutVars>
      </dgm:prSet>
      <dgm:spPr/>
    </dgm:pt>
    <dgm:pt modelId="{9DF15319-FA79-4014-8AD6-8B96A80B1581}" type="pres">
      <dgm:prSet presAssocID="{C0BDC68F-D454-423F-BC7C-839F6191D3A0}" presName="Accent" presStyleLbl="trAlignAcc1" presStyleIdx="2" presStyleCnt="3">
        <dgm:presLayoutVars>
          <dgm:chMax val="0"/>
          <dgm:chPref val="0"/>
        </dgm:presLayoutVars>
      </dgm:prSet>
      <dgm:spPr/>
    </dgm:pt>
    <dgm:pt modelId="{25163CD7-80A1-49A5-929F-A5CB4E8E0084}" type="pres">
      <dgm:prSet presAssocID="{C0BDC68F-D454-423F-BC7C-839F6191D3A0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23083E7-3FC2-44C0-9F21-8EB3DD18EA93}" type="pres">
      <dgm:prSet presAssocID="{C0BDC68F-D454-423F-BC7C-839F6191D3A0}" presName="ChildComposite" presStyleCnt="0"/>
      <dgm:spPr/>
    </dgm:pt>
    <dgm:pt modelId="{AFCAE47A-C013-4AEF-ADD0-70618D23F415}" type="pres">
      <dgm:prSet presAssocID="{C0BDC68F-D454-423F-BC7C-839F6191D3A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725B24E-D0C2-40A3-9060-3DE4E18FC00C}" type="pres">
      <dgm:prSet presAssocID="{C0BDC68F-D454-423F-BC7C-839F6191D3A0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BB0576-587C-4009-8CF8-BF8D3826585B}" type="presOf" srcId="{3F24E1AF-2BC0-43FD-B13F-0DF50E6B101D}" destId="{C17498F1-F7C8-4638-8561-66823806B391}" srcOrd="0" destOrd="0" presId="urn:microsoft.com/office/officeart/2008/layout/CaptionedPictures"/>
    <dgm:cxn modelId="{B938ABB0-C653-44CE-9F60-3886E0D2E23D}" srcId="{C3B838BB-E72E-4593-B15C-4BF963773AF1}" destId="{C0BDC68F-D454-423F-BC7C-839F6191D3A0}" srcOrd="2" destOrd="0" parTransId="{DFA2A97D-36DC-4AB1-AA4F-B446CC3EA0DC}" sibTransId="{6323B969-6FFD-4230-9E82-2CA3F319317F}"/>
    <dgm:cxn modelId="{5D9E59DF-5000-449C-AB33-8BFD81913DE2}" srcId="{C3B838BB-E72E-4593-B15C-4BF963773AF1}" destId="{3F24E1AF-2BC0-43FD-B13F-0DF50E6B101D}" srcOrd="0" destOrd="0" parTransId="{682CA64B-F703-477E-ADD9-7FB2099933FD}" sibTransId="{414E001A-C465-4A9E-BFAC-A8EE9543A162}"/>
    <dgm:cxn modelId="{BA976BA9-F216-4E60-A2B8-0C1DDAEDE59C}" srcId="{C3B838BB-E72E-4593-B15C-4BF963773AF1}" destId="{87D38053-0199-425B-9C05-4E0E35F4837F}" srcOrd="1" destOrd="0" parTransId="{03F3C50C-4539-4206-BF15-D38E1628041F}" sibTransId="{A8B153F1-4E9B-49F9-8E9E-D9C327CBB7D8}"/>
    <dgm:cxn modelId="{55134BB1-D9E7-48FF-BAEB-BAAC8E4E0CD9}" type="presOf" srcId="{87D38053-0199-425B-9C05-4E0E35F4837F}" destId="{A87C5F2D-78CD-49BA-B052-3DC2DA0BE74B}" srcOrd="0" destOrd="0" presId="urn:microsoft.com/office/officeart/2008/layout/CaptionedPictures"/>
    <dgm:cxn modelId="{1BC1593C-224D-4BA1-B6A1-9EFDAA4383A7}" type="presOf" srcId="{C0BDC68F-D454-423F-BC7C-839F6191D3A0}" destId="{2725B24E-D0C2-40A3-9060-3DE4E18FC00C}" srcOrd="0" destOrd="0" presId="urn:microsoft.com/office/officeart/2008/layout/CaptionedPictures"/>
    <dgm:cxn modelId="{174F93E8-B729-46B9-8B69-A277B8568212}" type="presOf" srcId="{C3B838BB-E72E-4593-B15C-4BF963773AF1}" destId="{2754D22A-31CB-4867-86DC-63852366BEE8}" srcOrd="0" destOrd="0" presId="urn:microsoft.com/office/officeart/2008/layout/CaptionedPictures"/>
    <dgm:cxn modelId="{0D1A389E-1D1E-44C1-9514-DDC1C2DC2EA7}" type="presParOf" srcId="{2754D22A-31CB-4867-86DC-63852366BEE8}" destId="{035C0523-0562-46CE-8748-5670DE585360}" srcOrd="0" destOrd="0" presId="urn:microsoft.com/office/officeart/2008/layout/CaptionedPictures"/>
    <dgm:cxn modelId="{96CAE478-9C31-4BE0-B1CB-30F2351E5F42}" type="presParOf" srcId="{035C0523-0562-46CE-8748-5670DE585360}" destId="{B938C872-364A-4333-8891-07B6EA9A712B}" srcOrd="0" destOrd="0" presId="urn:microsoft.com/office/officeart/2008/layout/CaptionedPictures"/>
    <dgm:cxn modelId="{D8BD984F-B53E-41A0-BBF5-F3332B17B1E7}" type="presParOf" srcId="{035C0523-0562-46CE-8748-5670DE585360}" destId="{B209A2A4-EFBA-4F26-977C-6DDCE525BBD2}" srcOrd="1" destOrd="0" presId="urn:microsoft.com/office/officeart/2008/layout/CaptionedPictures"/>
    <dgm:cxn modelId="{74803793-580D-4FEB-9557-8BEC52137E6F}" type="presParOf" srcId="{035C0523-0562-46CE-8748-5670DE585360}" destId="{D5825A6D-63A3-42D3-BDE8-CB5B135EBC5F}" srcOrd="2" destOrd="0" presId="urn:microsoft.com/office/officeart/2008/layout/CaptionedPictures"/>
    <dgm:cxn modelId="{A32B7013-1769-49DA-80E6-D56B9B918B2B}" type="presParOf" srcId="{D5825A6D-63A3-42D3-BDE8-CB5B135EBC5F}" destId="{83107A4E-2908-4AD8-8B35-394369A84FA5}" srcOrd="0" destOrd="0" presId="urn:microsoft.com/office/officeart/2008/layout/CaptionedPictures"/>
    <dgm:cxn modelId="{D6CADD91-EC37-46C0-8E17-C0AA6E3E2A9C}" type="presParOf" srcId="{D5825A6D-63A3-42D3-BDE8-CB5B135EBC5F}" destId="{C17498F1-F7C8-4638-8561-66823806B391}" srcOrd="1" destOrd="0" presId="urn:microsoft.com/office/officeart/2008/layout/CaptionedPictures"/>
    <dgm:cxn modelId="{991ABCE8-65DD-40AB-B21B-8592C4E40C08}" type="presParOf" srcId="{2754D22A-31CB-4867-86DC-63852366BEE8}" destId="{131AC06C-2B6C-4A47-A06D-CC000AF60EB7}" srcOrd="1" destOrd="0" presId="urn:microsoft.com/office/officeart/2008/layout/CaptionedPictures"/>
    <dgm:cxn modelId="{79B75511-BCD2-4A1B-A6DE-D87B5A814895}" type="presParOf" srcId="{2754D22A-31CB-4867-86DC-63852366BEE8}" destId="{99A1AE35-F015-4D49-B037-C354D7B3DF33}" srcOrd="2" destOrd="0" presId="urn:microsoft.com/office/officeart/2008/layout/CaptionedPictures"/>
    <dgm:cxn modelId="{81C53223-267F-4968-AECF-D95C130E5C5D}" type="presParOf" srcId="{99A1AE35-F015-4D49-B037-C354D7B3DF33}" destId="{89E5A4DE-88E7-4A21-8899-C7679B125DD9}" srcOrd="0" destOrd="0" presId="urn:microsoft.com/office/officeart/2008/layout/CaptionedPictures"/>
    <dgm:cxn modelId="{9AA06929-BF89-45E1-B729-BE8AF0287AD6}" type="presParOf" srcId="{99A1AE35-F015-4D49-B037-C354D7B3DF33}" destId="{0AEE32F7-3254-45AC-8916-C2A81E005675}" srcOrd="1" destOrd="0" presId="urn:microsoft.com/office/officeart/2008/layout/CaptionedPictures"/>
    <dgm:cxn modelId="{977C2D0C-1F6D-4B2E-A340-C39AFC43DEF4}" type="presParOf" srcId="{99A1AE35-F015-4D49-B037-C354D7B3DF33}" destId="{53433D69-0653-4B06-AC63-42629A5AD557}" srcOrd="2" destOrd="0" presId="urn:microsoft.com/office/officeart/2008/layout/CaptionedPictures"/>
    <dgm:cxn modelId="{3A666F72-D78E-4D5D-8167-08F056DAE46E}" type="presParOf" srcId="{53433D69-0653-4B06-AC63-42629A5AD557}" destId="{311FAE4F-A640-4E0E-9455-6E46D10D095F}" srcOrd="0" destOrd="0" presId="urn:microsoft.com/office/officeart/2008/layout/CaptionedPictures"/>
    <dgm:cxn modelId="{1BA72A69-8905-4726-96FC-455AF35746EF}" type="presParOf" srcId="{53433D69-0653-4B06-AC63-42629A5AD557}" destId="{A87C5F2D-78CD-49BA-B052-3DC2DA0BE74B}" srcOrd="1" destOrd="0" presId="urn:microsoft.com/office/officeart/2008/layout/CaptionedPictures"/>
    <dgm:cxn modelId="{C164BCE3-B10A-40E4-BE20-C49643691A35}" type="presParOf" srcId="{2754D22A-31CB-4867-86DC-63852366BEE8}" destId="{978586E2-3CB7-475B-97C5-0D79BE3DA22A}" srcOrd="3" destOrd="0" presId="urn:microsoft.com/office/officeart/2008/layout/CaptionedPictures"/>
    <dgm:cxn modelId="{5E5EDE9C-14E9-40D4-88B4-DEDAF5A567EB}" type="presParOf" srcId="{2754D22A-31CB-4867-86DC-63852366BEE8}" destId="{BAD4402A-9E9D-4661-A611-E47E9322166E}" srcOrd="4" destOrd="0" presId="urn:microsoft.com/office/officeart/2008/layout/CaptionedPictures"/>
    <dgm:cxn modelId="{C4EF6E49-6964-4711-8FE6-F2B2AD6EE8C4}" type="presParOf" srcId="{BAD4402A-9E9D-4661-A611-E47E9322166E}" destId="{9DF15319-FA79-4014-8AD6-8B96A80B1581}" srcOrd="0" destOrd="0" presId="urn:microsoft.com/office/officeart/2008/layout/CaptionedPictures"/>
    <dgm:cxn modelId="{96C06BEE-42DB-41C7-8981-735055E9E713}" type="presParOf" srcId="{BAD4402A-9E9D-4661-A611-E47E9322166E}" destId="{25163CD7-80A1-49A5-929F-A5CB4E8E0084}" srcOrd="1" destOrd="0" presId="urn:microsoft.com/office/officeart/2008/layout/CaptionedPictures"/>
    <dgm:cxn modelId="{EDF435D5-0572-4A22-AAEE-A090AAD96381}" type="presParOf" srcId="{BAD4402A-9E9D-4661-A611-E47E9322166E}" destId="{923083E7-3FC2-44C0-9F21-8EB3DD18EA93}" srcOrd="2" destOrd="0" presId="urn:microsoft.com/office/officeart/2008/layout/CaptionedPictures"/>
    <dgm:cxn modelId="{12A74B14-51BB-4C4B-B5B4-E0CEA66CEA14}" type="presParOf" srcId="{923083E7-3FC2-44C0-9F21-8EB3DD18EA93}" destId="{AFCAE47A-C013-4AEF-ADD0-70618D23F415}" srcOrd="0" destOrd="0" presId="urn:microsoft.com/office/officeart/2008/layout/CaptionedPictures"/>
    <dgm:cxn modelId="{8B413E7A-000B-41B5-AE09-0A66ABE913D7}" type="presParOf" srcId="{923083E7-3FC2-44C0-9F21-8EB3DD18EA93}" destId="{2725B24E-D0C2-40A3-9060-3DE4E18FC00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B76A94-5615-4705-987E-99AE2AC07DA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E612AC7-AB3B-4649-B220-C42122D4CEF8}">
      <dgm:prSet phldrT="[Texto]"/>
      <dgm:spPr/>
      <dgm:t>
        <a:bodyPr/>
        <a:lstStyle/>
        <a:p>
          <a:r>
            <a:rPr lang="es-EC" dirty="0" smtClean="0"/>
            <a:t>En el sector de consumidores</a:t>
          </a:r>
          <a:endParaRPr lang="es-EC" dirty="0"/>
        </a:p>
      </dgm:t>
    </dgm:pt>
    <dgm:pt modelId="{63CEC646-0950-4C1E-BD72-1459A97EE620}" type="parTrans" cxnId="{38662FA7-8D45-435D-8409-F988631214A0}">
      <dgm:prSet/>
      <dgm:spPr/>
      <dgm:t>
        <a:bodyPr/>
        <a:lstStyle/>
        <a:p>
          <a:endParaRPr lang="es-EC"/>
        </a:p>
      </dgm:t>
    </dgm:pt>
    <dgm:pt modelId="{38859C84-8F41-404C-A0B8-B16B546713C0}" type="sibTrans" cxnId="{38662FA7-8D45-435D-8409-F988631214A0}">
      <dgm:prSet/>
      <dgm:spPr/>
      <dgm:t>
        <a:bodyPr/>
        <a:lstStyle/>
        <a:p>
          <a:endParaRPr lang="es-EC"/>
        </a:p>
      </dgm:t>
    </dgm:pt>
    <dgm:pt modelId="{9A3B8BC4-C16B-4C60-BB16-AF8B9C728749}" type="pres">
      <dgm:prSet presAssocID="{53B76A94-5615-4705-987E-99AE2AC07DA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2438B49-5916-4C0F-BCEE-B557ACA00914}" type="pres">
      <dgm:prSet presAssocID="{FE612AC7-AB3B-4649-B220-C42122D4CEF8}" presName="root" presStyleCnt="0">
        <dgm:presLayoutVars>
          <dgm:chMax/>
          <dgm:chPref val="4"/>
        </dgm:presLayoutVars>
      </dgm:prSet>
      <dgm:spPr/>
    </dgm:pt>
    <dgm:pt modelId="{62F007FE-AC8F-4F86-ABEC-A77ADD1CCADB}" type="pres">
      <dgm:prSet presAssocID="{FE612AC7-AB3B-4649-B220-C42122D4CEF8}" presName="rootComposite" presStyleCnt="0">
        <dgm:presLayoutVars/>
      </dgm:prSet>
      <dgm:spPr/>
    </dgm:pt>
    <dgm:pt modelId="{DF40F5E3-ECCF-419B-99F5-2436AA7ED1FE}" type="pres">
      <dgm:prSet presAssocID="{FE612AC7-AB3B-4649-B220-C42122D4CEF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8E4F041E-BC09-4801-AC94-ADF84E116EB3}" type="pres">
      <dgm:prSet presAssocID="{FE612AC7-AB3B-4649-B220-C42122D4CEF8}" presName="childShape" presStyleCnt="0">
        <dgm:presLayoutVars>
          <dgm:chMax val="0"/>
          <dgm:chPref val="0"/>
        </dgm:presLayoutVars>
      </dgm:prSet>
      <dgm:spPr/>
    </dgm:pt>
  </dgm:ptLst>
  <dgm:cxnLst>
    <dgm:cxn modelId="{41B4CAE9-07BA-4AF6-931C-AE65229612E8}" type="presOf" srcId="{FE612AC7-AB3B-4649-B220-C42122D4CEF8}" destId="{DF40F5E3-ECCF-419B-99F5-2436AA7ED1FE}" srcOrd="0" destOrd="0" presId="urn:microsoft.com/office/officeart/2008/layout/PictureAccentList"/>
    <dgm:cxn modelId="{474E939D-9F72-4FD7-81E6-2495F6558A81}" type="presOf" srcId="{53B76A94-5615-4705-987E-99AE2AC07DA1}" destId="{9A3B8BC4-C16B-4C60-BB16-AF8B9C728749}" srcOrd="0" destOrd="0" presId="urn:microsoft.com/office/officeart/2008/layout/PictureAccentList"/>
    <dgm:cxn modelId="{38662FA7-8D45-435D-8409-F988631214A0}" srcId="{53B76A94-5615-4705-987E-99AE2AC07DA1}" destId="{FE612AC7-AB3B-4649-B220-C42122D4CEF8}" srcOrd="0" destOrd="0" parTransId="{63CEC646-0950-4C1E-BD72-1459A97EE620}" sibTransId="{38859C84-8F41-404C-A0B8-B16B546713C0}"/>
    <dgm:cxn modelId="{25EF82B8-AFEE-4270-87E5-03297A23881F}" type="presParOf" srcId="{9A3B8BC4-C16B-4C60-BB16-AF8B9C728749}" destId="{A2438B49-5916-4C0F-BCEE-B557ACA00914}" srcOrd="0" destOrd="0" presId="urn:microsoft.com/office/officeart/2008/layout/PictureAccentList"/>
    <dgm:cxn modelId="{15CB3AAE-D304-4F1D-A586-02B959F14DDA}" type="presParOf" srcId="{A2438B49-5916-4C0F-BCEE-B557ACA00914}" destId="{62F007FE-AC8F-4F86-ABEC-A77ADD1CCADB}" srcOrd="0" destOrd="0" presId="urn:microsoft.com/office/officeart/2008/layout/PictureAccentList"/>
    <dgm:cxn modelId="{C8BC4963-1BBA-49B1-B67F-3BC67639075F}" type="presParOf" srcId="{62F007FE-AC8F-4F86-ABEC-A77ADD1CCADB}" destId="{DF40F5E3-ECCF-419B-99F5-2436AA7ED1FE}" srcOrd="0" destOrd="0" presId="urn:microsoft.com/office/officeart/2008/layout/PictureAccentList"/>
    <dgm:cxn modelId="{6282B33C-E8E5-4667-AD74-5BF6F247CF9D}" type="presParOf" srcId="{A2438B49-5916-4C0F-BCEE-B557ACA00914}" destId="{8E4F041E-BC09-4801-AC94-ADF84E116EB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B76A94-5615-4705-987E-99AE2AC07DA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E612AC7-AB3B-4649-B220-C42122D4CEF8}">
      <dgm:prSet phldrT="[Texto]"/>
      <dgm:spPr/>
      <dgm:t>
        <a:bodyPr/>
        <a:lstStyle/>
        <a:p>
          <a:r>
            <a:rPr lang="es-EC" dirty="0" smtClean="0"/>
            <a:t>En el sector </a:t>
          </a:r>
          <a:r>
            <a:rPr lang="es-EC" smtClean="0"/>
            <a:t>de consumidores</a:t>
          </a:r>
          <a:endParaRPr lang="es-EC" dirty="0"/>
        </a:p>
      </dgm:t>
    </dgm:pt>
    <dgm:pt modelId="{63CEC646-0950-4C1E-BD72-1459A97EE620}" type="parTrans" cxnId="{38662FA7-8D45-435D-8409-F988631214A0}">
      <dgm:prSet/>
      <dgm:spPr/>
      <dgm:t>
        <a:bodyPr/>
        <a:lstStyle/>
        <a:p>
          <a:endParaRPr lang="es-EC"/>
        </a:p>
      </dgm:t>
    </dgm:pt>
    <dgm:pt modelId="{38859C84-8F41-404C-A0B8-B16B546713C0}" type="sibTrans" cxnId="{38662FA7-8D45-435D-8409-F988631214A0}">
      <dgm:prSet/>
      <dgm:spPr/>
      <dgm:t>
        <a:bodyPr/>
        <a:lstStyle/>
        <a:p>
          <a:endParaRPr lang="es-EC"/>
        </a:p>
      </dgm:t>
    </dgm:pt>
    <dgm:pt modelId="{9A3B8BC4-C16B-4C60-BB16-AF8B9C728749}" type="pres">
      <dgm:prSet presAssocID="{53B76A94-5615-4705-987E-99AE2AC07DA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2438B49-5916-4C0F-BCEE-B557ACA00914}" type="pres">
      <dgm:prSet presAssocID="{FE612AC7-AB3B-4649-B220-C42122D4CEF8}" presName="root" presStyleCnt="0">
        <dgm:presLayoutVars>
          <dgm:chMax/>
          <dgm:chPref val="4"/>
        </dgm:presLayoutVars>
      </dgm:prSet>
      <dgm:spPr/>
    </dgm:pt>
    <dgm:pt modelId="{62F007FE-AC8F-4F86-ABEC-A77ADD1CCADB}" type="pres">
      <dgm:prSet presAssocID="{FE612AC7-AB3B-4649-B220-C42122D4CEF8}" presName="rootComposite" presStyleCnt="0">
        <dgm:presLayoutVars/>
      </dgm:prSet>
      <dgm:spPr/>
    </dgm:pt>
    <dgm:pt modelId="{DF40F5E3-ECCF-419B-99F5-2436AA7ED1FE}" type="pres">
      <dgm:prSet presAssocID="{FE612AC7-AB3B-4649-B220-C42122D4CEF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8E4F041E-BC09-4801-AC94-ADF84E116EB3}" type="pres">
      <dgm:prSet presAssocID="{FE612AC7-AB3B-4649-B220-C42122D4CEF8}" presName="childShape" presStyleCnt="0">
        <dgm:presLayoutVars>
          <dgm:chMax val="0"/>
          <dgm:chPref val="0"/>
        </dgm:presLayoutVars>
      </dgm:prSet>
      <dgm:spPr/>
    </dgm:pt>
  </dgm:ptLst>
  <dgm:cxnLst>
    <dgm:cxn modelId="{0695E7E7-1B1D-4702-B34B-E80A4778E45A}" type="presOf" srcId="{53B76A94-5615-4705-987E-99AE2AC07DA1}" destId="{9A3B8BC4-C16B-4C60-BB16-AF8B9C728749}" srcOrd="0" destOrd="0" presId="urn:microsoft.com/office/officeart/2008/layout/PictureAccentList"/>
    <dgm:cxn modelId="{38662FA7-8D45-435D-8409-F988631214A0}" srcId="{53B76A94-5615-4705-987E-99AE2AC07DA1}" destId="{FE612AC7-AB3B-4649-B220-C42122D4CEF8}" srcOrd="0" destOrd="0" parTransId="{63CEC646-0950-4C1E-BD72-1459A97EE620}" sibTransId="{38859C84-8F41-404C-A0B8-B16B546713C0}"/>
    <dgm:cxn modelId="{453CDCE8-271A-4E5F-A31C-C6A11E194793}" type="presOf" srcId="{FE612AC7-AB3B-4649-B220-C42122D4CEF8}" destId="{DF40F5E3-ECCF-419B-99F5-2436AA7ED1FE}" srcOrd="0" destOrd="0" presId="urn:microsoft.com/office/officeart/2008/layout/PictureAccentList"/>
    <dgm:cxn modelId="{A05DAE15-F731-4325-B562-555844F6132F}" type="presParOf" srcId="{9A3B8BC4-C16B-4C60-BB16-AF8B9C728749}" destId="{A2438B49-5916-4C0F-BCEE-B557ACA00914}" srcOrd="0" destOrd="0" presId="urn:microsoft.com/office/officeart/2008/layout/PictureAccentList"/>
    <dgm:cxn modelId="{A19FCA59-B5B8-4D91-B5A4-6E68A9779E8C}" type="presParOf" srcId="{A2438B49-5916-4C0F-BCEE-B557ACA00914}" destId="{62F007FE-AC8F-4F86-ABEC-A77ADD1CCADB}" srcOrd="0" destOrd="0" presId="urn:microsoft.com/office/officeart/2008/layout/PictureAccentList"/>
    <dgm:cxn modelId="{AEB32228-FD8A-42CD-A050-77D31167F013}" type="presParOf" srcId="{62F007FE-AC8F-4F86-ABEC-A77ADD1CCADB}" destId="{DF40F5E3-ECCF-419B-99F5-2436AA7ED1FE}" srcOrd="0" destOrd="0" presId="urn:microsoft.com/office/officeart/2008/layout/PictureAccentList"/>
    <dgm:cxn modelId="{54779076-4DB9-45E1-8FB9-30A35DAFEB9D}" type="presParOf" srcId="{A2438B49-5916-4C0F-BCEE-B557ACA00914}" destId="{8E4F041E-BC09-4801-AC94-ADF84E116EB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B76A94-5615-4705-987E-99AE2AC07DA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E612AC7-AB3B-4649-B220-C42122D4CEF8}">
      <dgm:prSet phldrT="[Texto]"/>
      <dgm:spPr/>
      <dgm:t>
        <a:bodyPr/>
        <a:lstStyle/>
        <a:p>
          <a:r>
            <a:rPr lang="es-EC" dirty="0" smtClean="0"/>
            <a:t>En el sector empresarial</a:t>
          </a:r>
          <a:endParaRPr lang="es-EC" dirty="0"/>
        </a:p>
      </dgm:t>
    </dgm:pt>
    <dgm:pt modelId="{63CEC646-0950-4C1E-BD72-1459A97EE620}" type="parTrans" cxnId="{38662FA7-8D45-435D-8409-F988631214A0}">
      <dgm:prSet/>
      <dgm:spPr/>
      <dgm:t>
        <a:bodyPr/>
        <a:lstStyle/>
        <a:p>
          <a:endParaRPr lang="es-EC"/>
        </a:p>
      </dgm:t>
    </dgm:pt>
    <dgm:pt modelId="{38859C84-8F41-404C-A0B8-B16B546713C0}" type="sibTrans" cxnId="{38662FA7-8D45-435D-8409-F988631214A0}">
      <dgm:prSet/>
      <dgm:spPr/>
      <dgm:t>
        <a:bodyPr/>
        <a:lstStyle/>
        <a:p>
          <a:endParaRPr lang="es-EC"/>
        </a:p>
      </dgm:t>
    </dgm:pt>
    <dgm:pt modelId="{9A3B8BC4-C16B-4C60-BB16-AF8B9C728749}" type="pres">
      <dgm:prSet presAssocID="{53B76A94-5615-4705-987E-99AE2AC07DA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2438B49-5916-4C0F-BCEE-B557ACA00914}" type="pres">
      <dgm:prSet presAssocID="{FE612AC7-AB3B-4649-B220-C42122D4CEF8}" presName="root" presStyleCnt="0">
        <dgm:presLayoutVars>
          <dgm:chMax/>
          <dgm:chPref val="4"/>
        </dgm:presLayoutVars>
      </dgm:prSet>
      <dgm:spPr/>
    </dgm:pt>
    <dgm:pt modelId="{62F007FE-AC8F-4F86-ABEC-A77ADD1CCADB}" type="pres">
      <dgm:prSet presAssocID="{FE612AC7-AB3B-4649-B220-C42122D4CEF8}" presName="rootComposite" presStyleCnt="0">
        <dgm:presLayoutVars/>
      </dgm:prSet>
      <dgm:spPr/>
    </dgm:pt>
    <dgm:pt modelId="{DF40F5E3-ECCF-419B-99F5-2436AA7ED1FE}" type="pres">
      <dgm:prSet presAssocID="{FE612AC7-AB3B-4649-B220-C42122D4CEF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8E4F041E-BC09-4801-AC94-ADF84E116EB3}" type="pres">
      <dgm:prSet presAssocID="{FE612AC7-AB3B-4649-B220-C42122D4CEF8}" presName="childShape" presStyleCnt="0">
        <dgm:presLayoutVars>
          <dgm:chMax val="0"/>
          <dgm:chPref val="0"/>
        </dgm:presLayoutVars>
      </dgm:prSet>
      <dgm:spPr/>
    </dgm:pt>
  </dgm:ptLst>
  <dgm:cxnLst>
    <dgm:cxn modelId="{842E6F28-3C08-4D14-849C-CD150BECFDFC}" type="presOf" srcId="{FE612AC7-AB3B-4649-B220-C42122D4CEF8}" destId="{DF40F5E3-ECCF-419B-99F5-2436AA7ED1FE}" srcOrd="0" destOrd="0" presId="urn:microsoft.com/office/officeart/2008/layout/PictureAccentList"/>
    <dgm:cxn modelId="{48785078-5F92-4DB4-815F-9DEF4D501C37}" type="presOf" srcId="{53B76A94-5615-4705-987E-99AE2AC07DA1}" destId="{9A3B8BC4-C16B-4C60-BB16-AF8B9C728749}" srcOrd="0" destOrd="0" presId="urn:microsoft.com/office/officeart/2008/layout/PictureAccentList"/>
    <dgm:cxn modelId="{38662FA7-8D45-435D-8409-F988631214A0}" srcId="{53B76A94-5615-4705-987E-99AE2AC07DA1}" destId="{FE612AC7-AB3B-4649-B220-C42122D4CEF8}" srcOrd="0" destOrd="0" parTransId="{63CEC646-0950-4C1E-BD72-1459A97EE620}" sibTransId="{38859C84-8F41-404C-A0B8-B16B546713C0}"/>
    <dgm:cxn modelId="{A981E933-2DE2-45FE-9125-6B66E90C8212}" type="presParOf" srcId="{9A3B8BC4-C16B-4C60-BB16-AF8B9C728749}" destId="{A2438B49-5916-4C0F-BCEE-B557ACA00914}" srcOrd="0" destOrd="0" presId="urn:microsoft.com/office/officeart/2008/layout/PictureAccentList"/>
    <dgm:cxn modelId="{821B7CFA-C030-4F9E-9304-5B39E2A4FA58}" type="presParOf" srcId="{A2438B49-5916-4C0F-BCEE-B557ACA00914}" destId="{62F007FE-AC8F-4F86-ABEC-A77ADD1CCADB}" srcOrd="0" destOrd="0" presId="urn:microsoft.com/office/officeart/2008/layout/PictureAccentList"/>
    <dgm:cxn modelId="{EEAB7CB2-CC80-4460-B5DF-95366309FEEE}" type="presParOf" srcId="{62F007FE-AC8F-4F86-ABEC-A77ADD1CCADB}" destId="{DF40F5E3-ECCF-419B-99F5-2436AA7ED1FE}" srcOrd="0" destOrd="0" presId="urn:microsoft.com/office/officeart/2008/layout/PictureAccentList"/>
    <dgm:cxn modelId="{06822CF0-38C9-49A5-B54F-3AA9E6B63E8B}" type="presParOf" srcId="{A2438B49-5916-4C0F-BCEE-B557ACA00914}" destId="{8E4F041E-BC09-4801-AC94-ADF84E116EB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B76A94-5615-4705-987E-99AE2AC07DA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E612AC7-AB3B-4649-B220-C42122D4CEF8}">
      <dgm:prSet phldrT="[Texto]"/>
      <dgm:spPr/>
      <dgm:t>
        <a:bodyPr/>
        <a:lstStyle/>
        <a:p>
          <a:r>
            <a:rPr lang="es-EC" dirty="0" smtClean="0"/>
            <a:t>En el sector empresarial</a:t>
          </a:r>
          <a:endParaRPr lang="es-EC" dirty="0"/>
        </a:p>
      </dgm:t>
    </dgm:pt>
    <dgm:pt modelId="{63CEC646-0950-4C1E-BD72-1459A97EE620}" type="parTrans" cxnId="{38662FA7-8D45-435D-8409-F988631214A0}">
      <dgm:prSet/>
      <dgm:spPr/>
      <dgm:t>
        <a:bodyPr/>
        <a:lstStyle/>
        <a:p>
          <a:endParaRPr lang="es-EC"/>
        </a:p>
      </dgm:t>
    </dgm:pt>
    <dgm:pt modelId="{38859C84-8F41-404C-A0B8-B16B546713C0}" type="sibTrans" cxnId="{38662FA7-8D45-435D-8409-F988631214A0}">
      <dgm:prSet/>
      <dgm:spPr/>
      <dgm:t>
        <a:bodyPr/>
        <a:lstStyle/>
        <a:p>
          <a:endParaRPr lang="es-EC"/>
        </a:p>
      </dgm:t>
    </dgm:pt>
    <dgm:pt modelId="{9A3B8BC4-C16B-4C60-BB16-AF8B9C728749}" type="pres">
      <dgm:prSet presAssocID="{53B76A94-5615-4705-987E-99AE2AC07DA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2438B49-5916-4C0F-BCEE-B557ACA00914}" type="pres">
      <dgm:prSet presAssocID="{FE612AC7-AB3B-4649-B220-C42122D4CEF8}" presName="root" presStyleCnt="0">
        <dgm:presLayoutVars>
          <dgm:chMax/>
          <dgm:chPref val="4"/>
        </dgm:presLayoutVars>
      </dgm:prSet>
      <dgm:spPr/>
    </dgm:pt>
    <dgm:pt modelId="{62F007FE-AC8F-4F86-ABEC-A77ADD1CCADB}" type="pres">
      <dgm:prSet presAssocID="{FE612AC7-AB3B-4649-B220-C42122D4CEF8}" presName="rootComposite" presStyleCnt="0">
        <dgm:presLayoutVars/>
      </dgm:prSet>
      <dgm:spPr/>
    </dgm:pt>
    <dgm:pt modelId="{DF40F5E3-ECCF-419B-99F5-2436AA7ED1FE}" type="pres">
      <dgm:prSet presAssocID="{FE612AC7-AB3B-4649-B220-C42122D4CEF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8E4F041E-BC09-4801-AC94-ADF84E116EB3}" type="pres">
      <dgm:prSet presAssocID="{FE612AC7-AB3B-4649-B220-C42122D4CEF8}" presName="childShape" presStyleCnt="0">
        <dgm:presLayoutVars>
          <dgm:chMax val="0"/>
          <dgm:chPref val="0"/>
        </dgm:presLayoutVars>
      </dgm:prSet>
      <dgm:spPr/>
    </dgm:pt>
  </dgm:ptLst>
  <dgm:cxnLst>
    <dgm:cxn modelId="{AAF94EF0-8657-4765-B4FE-BDFFFBD85386}" type="presOf" srcId="{FE612AC7-AB3B-4649-B220-C42122D4CEF8}" destId="{DF40F5E3-ECCF-419B-99F5-2436AA7ED1FE}" srcOrd="0" destOrd="0" presId="urn:microsoft.com/office/officeart/2008/layout/PictureAccentList"/>
    <dgm:cxn modelId="{2D89A43B-2F15-480F-8C86-F7D6C3C32F8A}" type="presOf" srcId="{53B76A94-5615-4705-987E-99AE2AC07DA1}" destId="{9A3B8BC4-C16B-4C60-BB16-AF8B9C728749}" srcOrd="0" destOrd="0" presId="urn:microsoft.com/office/officeart/2008/layout/PictureAccentList"/>
    <dgm:cxn modelId="{38662FA7-8D45-435D-8409-F988631214A0}" srcId="{53B76A94-5615-4705-987E-99AE2AC07DA1}" destId="{FE612AC7-AB3B-4649-B220-C42122D4CEF8}" srcOrd="0" destOrd="0" parTransId="{63CEC646-0950-4C1E-BD72-1459A97EE620}" sibTransId="{38859C84-8F41-404C-A0B8-B16B546713C0}"/>
    <dgm:cxn modelId="{5E52AE22-9F2A-4B89-8B95-3F7397110745}" type="presParOf" srcId="{9A3B8BC4-C16B-4C60-BB16-AF8B9C728749}" destId="{A2438B49-5916-4C0F-BCEE-B557ACA00914}" srcOrd="0" destOrd="0" presId="urn:microsoft.com/office/officeart/2008/layout/PictureAccentList"/>
    <dgm:cxn modelId="{4B8D535D-978B-4D84-B4C6-648C7234DE82}" type="presParOf" srcId="{A2438B49-5916-4C0F-BCEE-B557ACA00914}" destId="{62F007FE-AC8F-4F86-ABEC-A77ADD1CCADB}" srcOrd="0" destOrd="0" presId="urn:microsoft.com/office/officeart/2008/layout/PictureAccentList"/>
    <dgm:cxn modelId="{975903DA-E081-45C0-B9B1-B08F1D901D7C}" type="presParOf" srcId="{62F007FE-AC8F-4F86-ABEC-A77ADD1CCADB}" destId="{DF40F5E3-ECCF-419B-99F5-2436AA7ED1FE}" srcOrd="0" destOrd="0" presId="urn:microsoft.com/office/officeart/2008/layout/PictureAccentList"/>
    <dgm:cxn modelId="{A38C9662-BAA3-40CC-ABBD-1572B3E98A89}" type="presParOf" srcId="{A2438B49-5916-4C0F-BCEE-B557ACA00914}" destId="{8E4F041E-BC09-4801-AC94-ADF84E116EB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389F-B463-408F-BB25-4EA656624272}">
      <dsp:nvSpPr>
        <dsp:cNvPr id="0" name=""/>
        <dsp:cNvSpPr/>
      </dsp:nvSpPr>
      <dsp:spPr>
        <a:xfrm>
          <a:off x="0" y="3516572"/>
          <a:ext cx="10680365" cy="16933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Históricamente</a:t>
          </a:r>
          <a:endParaRPr lang="es-EC" sz="2000" kern="1200" dirty="0"/>
        </a:p>
      </dsp:txBody>
      <dsp:txXfrm>
        <a:off x="0" y="3516572"/>
        <a:ext cx="10680365" cy="914419"/>
      </dsp:txXfrm>
    </dsp:sp>
    <dsp:sp modelId="{D09CDC51-832C-4C5F-8732-B7BCDD287E9E}">
      <dsp:nvSpPr>
        <dsp:cNvPr id="0" name=""/>
        <dsp:cNvSpPr/>
      </dsp:nvSpPr>
      <dsp:spPr>
        <a:xfrm>
          <a:off x="3065" y="4302424"/>
          <a:ext cx="1981708" cy="934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2009</a:t>
          </a:r>
          <a:endParaRPr lang="es-EC" sz="1700" kern="1200" dirty="0"/>
        </a:p>
      </dsp:txBody>
      <dsp:txXfrm>
        <a:off x="3065" y="4302424"/>
        <a:ext cx="1981708" cy="934514"/>
      </dsp:txXfrm>
    </dsp:sp>
    <dsp:sp modelId="{1E069720-9D3F-470C-BA95-4A3C95407A41}">
      <dsp:nvSpPr>
        <dsp:cNvPr id="0" name=""/>
        <dsp:cNvSpPr/>
      </dsp:nvSpPr>
      <dsp:spPr>
        <a:xfrm>
          <a:off x="1982118" y="4306420"/>
          <a:ext cx="3998017" cy="934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2013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Certificado de Reconocimiento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Resolución 116</a:t>
          </a:r>
          <a:endParaRPr lang="es-EC" sz="1600" kern="1200" dirty="0"/>
        </a:p>
      </dsp:txBody>
      <dsp:txXfrm>
        <a:off x="1982118" y="4306420"/>
        <a:ext cx="3998017" cy="934514"/>
      </dsp:txXfrm>
    </dsp:sp>
    <dsp:sp modelId="{638757E6-479B-4270-8044-90D861F9A811}">
      <dsp:nvSpPr>
        <dsp:cNvPr id="0" name=""/>
        <dsp:cNvSpPr/>
      </dsp:nvSpPr>
      <dsp:spPr>
        <a:xfrm>
          <a:off x="5980313" y="4305847"/>
          <a:ext cx="4694508" cy="93143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2015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 Salvaguardias Colombia 21% Perú 7%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Salvaguardias 32% de las importaciones</a:t>
          </a:r>
          <a:endParaRPr lang="es-EC" sz="1600" kern="1200" dirty="0"/>
        </a:p>
      </dsp:txBody>
      <dsp:txXfrm>
        <a:off x="5980313" y="4305847"/>
        <a:ext cx="4694508" cy="931437"/>
      </dsp:txXfrm>
    </dsp:sp>
    <dsp:sp modelId="{B5A1C874-7F7E-4A9D-9B5E-6C39098A3CF7}">
      <dsp:nvSpPr>
        <dsp:cNvPr id="0" name=""/>
        <dsp:cNvSpPr/>
      </dsp:nvSpPr>
      <dsp:spPr>
        <a:xfrm rot="10800000">
          <a:off x="0" y="2029882"/>
          <a:ext cx="10680365" cy="151209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Motivos</a:t>
          </a:r>
          <a:endParaRPr lang="es-EC" sz="1800" kern="1200" dirty="0"/>
        </a:p>
      </dsp:txBody>
      <dsp:txXfrm rot="-10800000">
        <a:off x="0" y="2029882"/>
        <a:ext cx="10680365" cy="530743"/>
      </dsp:txXfrm>
    </dsp:sp>
    <dsp:sp modelId="{1957A9C3-02EA-49FC-AF65-2E9C98917D01}">
      <dsp:nvSpPr>
        <dsp:cNvPr id="0" name=""/>
        <dsp:cNvSpPr/>
      </dsp:nvSpPr>
      <dsp:spPr>
        <a:xfrm>
          <a:off x="5215" y="2573106"/>
          <a:ext cx="3556644" cy="42824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Política monetaria</a:t>
          </a:r>
          <a:endParaRPr lang="es-EC" sz="1700" kern="1200" dirty="0"/>
        </a:p>
      </dsp:txBody>
      <dsp:txXfrm>
        <a:off x="5215" y="2573106"/>
        <a:ext cx="3556644" cy="428247"/>
      </dsp:txXfrm>
    </dsp:sp>
    <dsp:sp modelId="{844A2A1F-1154-4DD4-B4B9-CF4E8EF29B2C}">
      <dsp:nvSpPr>
        <dsp:cNvPr id="0" name=""/>
        <dsp:cNvSpPr/>
      </dsp:nvSpPr>
      <dsp:spPr>
        <a:xfrm>
          <a:off x="3561860" y="2573106"/>
          <a:ext cx="3556644" cy="42824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Caída del precio del petróleo</a:t>
          </a:r>
          <a:endParaRPr lang="es-EC" sz="1700" kern="1200" dirty="0"/>
        </a:p>
      </dsp:txBody>
      <dsp:txXfrm>
        <a:off x="3561860" y="2573106"/>
        <a:ext cx="3556644" cy="428247"/>
      </dsp:txXfrm>
    </dsp:sp>
    <dsp:sp modelId="{092BBB6E-69D7-4FB1-BF12-7D61B7FB8E34}">
      <dsp:nvSpPr>
        <dsp:cNvPr id="0" name=""/>
        <dsp:cNvSpPr/>
      </dsp:nvSpPr>
      <dsp:spPr>
        <a:xfrm>
          <a:off x="7118504" y="2573106"/>
          <a:ext cx="3556644" cy="42824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Balanza comercial negativa</a:t>
          </a:r>
          <a:endParaRPr lang="es-EC" sz="1700" kern="1200" dirty="0"/>
        </a:p>
      </dsp:txBody>
      <dsp:txXfrm>
        <a:off x="7118504" y="2573106"/>
        <a:ext cx="3556644" cy="428247"/>
      </dsp:txXfrm>
    </dsp:sp>
    <dsp:sp modelId="{96386124-EE0F-41BA-B8F7-C979F7471113}">
      <dsp:nvSpPr>
        <dsp:cNvPr id="0" name=""/>
        <dsp:cNvSpPr/>
      </dsp:nvSpPr>
      <dsp:spPr>
        <a:xfrm rot="10800000">
          <a:off x="0" y="0"/>
          <a:ext cx="10680365" cy="2054561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¿Por qué?</a:t>
          </a:r>
          <a:endParaRPr lang="es-EC" sz="2000" kern="1200" dirty="0"/>
        </a:p>
      </dsp:txBody>
      <dsp:txXfrm rot="-10800000">
        <a:off x="0" y="0"/>
        <a:ext cx="10680365" cy="721151"/>
      </dsp:txXfrm>
    </dsp:sp>
    <dsp:sp modelId="{64412A24-6587-4811-8F11-3698C9EA9640}">
      <dsp:nvSpPr>
        <dsp:cNvPr id="0" name=""/>
        <dsp:cNvSpPr/>
      </dsp:nvSpPr>
      <dsp:spPr>
        <a:xfrm>
          <a:off x="0" y="817738"/>
          <a:ext cx="10680365" cy="50263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Salvaguardias cambiarias en Ecuador</a:t>
          </a:r>
          <a:endParaRPr lang="es-EC" sz="1700" kern="1200" dirty="0"/>
        </a:p>
      </dsp:txBody>
      <dsp:txXfrm>
        <a:off x="0" y="817738"/>
        <a:ext cx="10680365" cy="502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3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68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8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84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86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1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1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7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1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3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7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2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24260" y="4650274"/>
            <a:ext cx="9440214" cy="1544468"/>
          </a:xfrm>
        </p:spPr>
        <p:txBody>
          <a:bodyPr>
            <a:noAutofit/>
          </a:bodyPr>
          <a:lstStyle/>
          <a:p>
            <a:r>
              <a:rPr lang="es-EC" sz="1800" b="1" dirty="0" smtClean="0"/>
              <a:t>AUTOR(es</a:t>
            </a:r>
            <a:r>
              <a:rPr lang="es-EC" sz="1800" b="1" dirty="0"/>
              <a:t>): PORTILLA VACA, LUIS ADRIÁN 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BONILLA VALVERDE, MYRIAN CRISTINA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dirty="0"/>
              <a:t> </a:t>
            </a:r>
            <a:br>
              <a:rPr lang="es-EC" sz="1800" dirty="0"/>
            </a:br>
            <a:r>
              <a:rPr lang="es-EC" sz="1800" b="1" dirty="0"/>
              <a:t>DIRECTOR: ECO. CUMBAL, </a:t>
            </a:r>
            <a:r>
              <a:rPr lang="es-EC" sz="1800" b="1" dirty="0" smtClean="0"/>
              <a:t>HECTOR</a:t>
            </a:r>
            <a:endParaRPr lang="es-EC" sz="18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86" y="212890"/>
            <a:ext cx="4932609" cy="14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893196" y="1815926"/>
            <a:ext cx="10174310" cy="5280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000" b="1" dirty="0" smtClean="0"/>
              <a:t>DEPARTAMENTO DE CIENCIAS ECONÓMICAS, ADMINISTRATIVAS Y DE COMERCIO</a:t>
            </a:r>
            <a:endParaRPr lang="es-EC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24261" y="2473745"/>
            <a:ext cx="8925060" cy="5280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000" b="1" dirty="0" smtClean="0"/>
              <a:t>INGENIERÍA </a:t>
            </a:r>
            <a:r>
              <a:rPr lang="es-EC" sz="2000" b="1" dirty="0"/>
              <a:t>EN COMERCIO EXTERIOR Y NEGOCIACIÓN INTERNACIONAL</a:t>
            </a:r>
            <a:endParaRPr lang="es-EC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640168" y="2886863"/>
            <a:ext cx="9324305" cy="16593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000" b="1" dirty="0"/>
              <a:t/>
            </a:r>
            <a:br>
              <a:rPr lang="es-EC" sz="2000" b="1" dirty="0"/>
            </a:br>
            <a:r>
              <a:rPr lang="es-EC" sz="2000" b="1" dirty="0"/>
              <a:t/>
            </a:r>
            <a:br>
              <a:rPr lang="es-EC" sz="2000" b="1" dirty="0"/>
            </a:br>
            <a:r>
              <a:rPr lang="es-EC" sz="2000" b="1" dirty="0"/>
              <a:t>TEMA: IMPACTO DE LA APLICACIÓN DE SALVAGUARDIAS Y BARRERAS TÉCNICAS DE CALIDAD EN LA INDUSTRIA NACIONAL Y SU INCIDENCIA EN LA IMPORTACIÓN DE JUGUETES COLOMBIANOS EN EL PERÍODO 2013 – 2014</a:t>
            </a:r>
            <a:r>
              <a:rPr lang="es-EC" sz="2000" dirty="0"/>
              <a:t/>
            </a:r>
            <a:br>
              <a:rPr lang="es-EC" sz="2000" dirty="0"/>
            </a:b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0443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333796"/>
            <a:ext cx="8911687" cy="808905"/>
          </a:xfrm>
        </p:spPr>
        <p:txBody>
          <a:bodyPr>
            <a:normAutofit/>
          </a:bodyPr>
          <a:lstStyle/>
          <a:p>
            <a:r>
              <a:rPr lang="es-EC" dirty="0" smtClean="0"/>
              <a:t>Causas y Efectos</a:t>
            </a:r>
            <a:endParaRPr lang="es-EC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391490577"/>
              </p:ext>
            </p:extLst>
          </p:nvPr>
        </p:nvGraphicFramePr>
        <p:xfrm>
          <a:off x="2852381" y="2115408"/>
          <a:ext cx="8761413" cy="449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1</a:t>
            </a:r>
            <a:endParaRPr lang="es-EC" sz="2000" b="1" i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46912" y="657231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2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/>
              <a:t>2. ¿Cuáles han sido los efectos de aplicar salvaguardias en el comercio de juguetes?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38113" r="40382" b="36179"/>
          <a:stretch/>
        </p:blipFill>
        <p:spPr bwMode="auto">
          <a:xfrm>
            <a:off x="6489209" y="3502582"/>
            <a:ext cx="4192172" cy="2361769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92926" y="3502582"/>
            <a:ext cx="3302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1. Identificamos </a:t>
            </a:r>
            <a:r>
              <a:rPr lang="es-EC" sz="2000" dirty="0"/>
              <a:t>si las personas han viajado a Colombia </a:t>
            </a:r>
            <a:r>
              <a:rPr lang="es-EC" sz="2000" dirty="0" smtClean="0"/>
              <a:t>para realizar compras entre los años </a:t>
            </a:r>
            <a:r>
              <a:rPr lang="es-EC" sz="2000" dirty="0"/>
              <a:t>2014-2015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46957137"/>
              </p:ext>
            </p:extLst>
          </p:nvPr>
        </p:nvGraphicFramePr>
        <p:xfrm>
          <a:off x="2639037" y="1770596"/>
          <a:ext cx="7567074" cy="169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2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/>
              <a:t>2. ¿Cuáles han sido los efectos de aplicar salvaguardias en el comercio de juguetes?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75683" y="3764282"/>
            <a:ext cx="2214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3</a:t>
            </a:r>
            <a:r>
              <a:rPr lang="es-EC" sz="2000" dirty="0" smtClean="0"/>
              <a:t>. Identificamos los productos que adquirieron de acuerdo a la primera pregunta</a:t>
            </a:r>
            <a:endParaRPr lang="es-EC" sz="2000" dirty="0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24185" t="46036" r="25386" b="21930"/>
          <a:stretch/>
        </p:blipFill>
        <p:spPr bwMode="auto">
          <a:xfrm>
            <a:off x="4090661" y="2954215"/>
            <a:ext cx="7923148" cy="355912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43527378"/>
              </p:ext>
            </p:extLst>
          </p:nvPr>
        </p:nvGraphicFramePr>
        <p:xfrm>
          <a:off x="2639037" y="1475175"/>
          <a:ext cx="7567074" cy="169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2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/>
              <a:t>2. ¿Cuáles han sido los efectos de aplicar salvaguardias en el comercio de juguetes?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28692" y="3967089"/>
            <a:ext cx="9491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3. </a:t>
            </a:r>
            <a:r>
              <a:rPr lang="es-EC" sz="2000" dirty="0"/>
              <a:t>¿Qué porcentaje representaban los juguetes importados desde Colombia en sus compras en el año 2013, año en el que las salvaguardias no estaban vigentes? 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2639037" y="1376701"/>
          <a:ext cx="7567074" cy="169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128692" y="5359791"/>
            <a:ext cx="937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Varios de los productos que ingresan desde Colombia son para diversificar la oferta que tiene la empresa, los juguetes importados desde este país representaban entre el 2 al 3 por </a:t>
            </a:r>
            <a:r>
              <a:rPr lang="es-EC" dirty="0" smtClean="0"/>
              <a:t>ciento.</a:t>
            </a:r>
            <a:endParaRPr lang="es-EC" dirty="0"/>
          </a:p>
        </p:txBody>
      </p:sp>
      <p:pic>
        <p:nvPicPr>
          <p:cNvPr id="13314" name="Picture 2" descr="https://upload.wikimedia.org/wikipedia/commons/0/0f/Corporaci%C3%B3n_Favorita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24" y="2828050"/>
            <a:ext cx="21431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2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/>
              <a:t>2. ¿Cuáles han sido los efectos de aplicar salvaguardias en el comercio de juguetes?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41502" y="3225604"/>
            <a:ext cx="3017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4. </a:t>
            </a:r>
            <a:r>
              <a:rPr lang="es-EC" dirty="0"/>
              <a:t>A partir del 2014, año en las que las salvaguardias se aplicaron a la importación de juguetes Colombianos fueron necesarias tomar medidas. Indique en relación a las siguientes opciones, si aumentaron o disminuyeron y en qué porcentaje del 0% al 100%: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07622672"/>
              </p:ext>
            </p:extLst>
          </p:nvPr>
        </p:nvGraphicFramePr>
        <p:xfrm>
          <a:off x="2639037" y="1376701"/>
          <a:ext cx="7567074" cy="169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96180"/>
              </p:ext>
            </p:extLst>
          </p:nvPr>
        </p:nvGraphicFramePr>
        <p:xfrm>
          <a:off x="5387927" y="3334313"/>
          <a:ext cx="6626934" cy="3336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3592"/>
                <a:gridCol w="1135571"/>
                <a:gridCol w="1295290"/>
                <a:gridCol w="1052481"/>
              </a:tblGrid>
              <a:tr h="604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Indicador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Aumentó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Disminuyó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8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Cantidad de importación de juguetes colombianos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x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8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 de importación de juguetes colombianos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x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Compras nacionales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Cantidad de venta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11-15%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Precio de venta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x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43-45%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42" name="Picture 2" descr="https://upload.wikimedia.org/wikipedia/commons/0/0f/Corporaci%C3%B3n_Favorita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43" y="2463604"/>
            <a:ext cx="21431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2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/>
              <a:t>2. ¿Cuáles han sido los efectos de aplicar salvaguardias en el comercio de juguetes?</a:t>
            </a:r>
          </a:p>
        </p:txBody>
      </p:sp>
      <p:pic>
        <p:nvPicPr>
          <p:cNvPr id="14338" name="Picture 2" descr="http://prensa.bancsabadell.com/recursos/evento/91e61a28-7f70-42e2-a64c-3a774081689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8"/>
          <a:stretch/>
        </p:blipFill>
        <p:spPr bwMode="auto">
          <a:xfrm>
            <a:off x="6976645" y="3185890"/>
            <a:ext cx="4800700" cy="2675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cdn01.ib.infobae.com/adjuntos/162/imagenes/011/013/00110134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8"/>
          <a:stretch/>
        </p:blipFill>
        <p:spPr bwMode="auto">
          <a:xfrm>
            <a:off x="2651633" y="3185890"/>
            <a:ext cx="3878753" cy="2675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83364" y="2355920"/>
            <a:ext cx="3587261" cy="45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EMPRENDIMIENTO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2802448" y="2355920"/>
            <a:ext cx="3587261" cy="45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EFECTO DE LIQUIDEZ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2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/>
              <a:t>2. ¿Cuáles han sido los efectos de aplicar salvaguardias en el comercio de juguetes?</a:t>
            </a:r>
          </a:p>
        </p:txBody>
      </p:sp>
      <p:pic>
        <p:nvPicPr>
          <p:cNvPr id="14344" name="Picture 8" descr="http://www.lapiazzaecuador.com/wp-content/uploads/2012/10/PYCCA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1" b="43268"/>
          <a:stretch/>
        </p:blipFill>
        <p:spPr bwMode="auto">
          <a:xfrm>
            <a:off x="4636483" y="2783683"/>
            <a:ext cx="3466508" cy="9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metroecuador.com.ec/_internal/gxml!0/r0dc21o2f3vste5s7ezej9x3a10rp3w$3aayejtwtlhbn1gdoliw0a6f2zmh59z/Entrega-gratuita-juguetes-educativos-27-unids-ingleacute%3Bs-alfabeto-bloques-juguetes-de-madera-de-los-nintilde%3Bos-d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55" y="3977506"/>
            <a:ext cx="3825794" cy="2371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www.ecuavisa.com/sites/default/files/fotos/2013/12/24/jugue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33" y="3977506"/>
            <a:ext cx="3882683" cy="236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515730" y="2101672"/>
            <a:ext cx="3587261" cy="45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SECTOR PRODUCTIVO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2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dirty="0" smtClean="0"/>
              <a:t>3. ¿Cuáles </a:t>
            </a:r>
            <a:r>
              <a:rPr lang="es-EC" dirty="0"/>
              <a:t>son las preferencias de los consumidores en la decisión de compra </a:t>
            </a:r>
            <a:r>
              <a:rPr lang="es-EC" dirty="0" smtClean="0"/>
              <a:t>de juguetes?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729133" y="271506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3</a:t>
            </a:r>
            <a:r>
              <a:rPr lang="es-EC" sz="2000" dirty="0"/>
              <a:t>. ¿Porque prefirió usted adquirir los artículos indicados en el país de Colombia y no en Ecuador?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57622" r="33150" b="15549"/>
          <a:stretch/>
        </p:blipFill>
        <p:spPr bwMode="auto">
          <a:xfrm>
            <a:off x="3780430" y="3770142"/>
            <a:ext cx="6024752" cy="272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3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/>
            <a:r>
              <a:rPr lang="es-EC" dirty="0" smtClean="0"/>
              <a:t>4. </a:t>
            </a:r>
            <a:r>
              <a:rPr lang="es-EC" dirty="0"/>
              <a:t>¿Quiénes son los principales importadores de juguetes en el Ecuador  volumen las importaciones de juguetes hacia Ecuador?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632814"/>
              </p:ext>
            </p:extLst>
          </p:nvPr>
        </p:nvGraphicFramePr>
        <p:xfrm>
          <a:off x="2784143" y="3160541"/>
          <a:ext cx="7380889" cy="212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68408"/>
                <a:gridCol w="4535717"/>
                <a:gridCol w="19767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N°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DENOMINACIÓN</a:t>
                      </a:r>
                      <a:r>
                        <a:rPr lang="es-EC" baseline="0" dirty="0" smtClean="0"/>
                        <a:t> DE EMPRESA </a:t>
                      </a:r>
                      <a:r>
                        <a:rPr lang="es-EC" dirty="0" smtClean="0"/>
                        <a:t>IMPORTADORA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%</a:t>
                      </a:r>
                      <a:endParaRPr lang="es-EC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CORPORACIÓN</a:t>
                      </a:r>
                      <a:r>
                        <a:rPr lang="es-EC" baseline="0" dirty="0" smtClean="0"/>
                        <a:t> LA FAVORITA C.A.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53.09%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CORPORACIÓN EL ROSADO C.A.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28.22%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PYCCA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6.82%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OTROS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11.87%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4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/>
            <a:r>
              <a:rPr lang="es-EC" dirty="0" smtClean="0"/>
              <a:t>5. </a:t>
            </a:r>
            <a:r>
              <a:rPr lang="es-EC" dirty="0"/>
              <a:t>¿Cómo se </a:t>
            </a:r>
            <a:r>
              <a:rPr lang="es-EC" dirty="0" smtClean="0"/>
              <a:t>han </a:t>
            </a:r>
            <a:r>
              <a:rPr lang="es-EC" dirty="0"/>
              <a:t>comportado </a:t>
            </a:r>
            <a:r>
              <a:rPr lang="es-EC" dirty="0" smtClean="0"/>
              <a:t>las importaciones </a:t>
            </a:r>
            <a:r>
              <a:rPr lang="es-EC" dirty="0"/>
              <a:t>de </a:t>
            </a:r>
            <a:r>
              <a:rPr lang="es-EC" dirty="0" smtClean="0"/>
              <a:t>juguetes en el sector empresarial </a:t>
            </a:r>
            <a:r>
              <a:rPr lang="es-EC" dirty="0"/>
              <a:t>durante los años 2013 - 2015?</a:t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32815"/>
              </p:ext>
            </p:extLst>
          </p:nvPr>
        </p:nvGraphicFramePr>
        <p:xfrm>
          <a:off x="2743201" y="3413762"/>
          <a:ext cx="8093120" cy="199436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23280"/>
                <a:gridCol w="2023280"/>
                <a:gridCol w="2023280"/>
                <a:gridCol w="2023280"/>
              </a:tblGrid>
              <a:tr h="544089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2013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2014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2015</a:t>
                      </a:r>
                      <a:endParaRPr lang="es-EC" dirty="0"/>
                    </a:p>
                  </a:txBody>
                  <a:tcPr anchor="ctr"/>
                </a:tc>
              </a:tr>
              <a:tr h="725136">
                <a:tc>
                  <a:txBody>
                    <a:bodyPr/>
                    <a:lstStyle/>
                    <a:p>
                      <a:r>
                        <a:rPr lang="es-EC" dirty="0" smtClean="0"/>
                        <a:t>Valor FOB</a:t>
                      </a:r>
                      <a:r>
                        <a:rPr lang="es-EC" baseline="0" dirty="0" smtClean="0"/>
                        <a:t> en dólares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33.841.884,58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33.261.091,58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31.461.587,66</a:t>
                      </a:r>
                      <a:endParaRPr lang="es-EC" dirty="0"/>
                    </a:p>
                  </a:txBody>
                  <a:tcPr/>
                </a:tc>
              </a:tr>
              <a:tr h="725136">
                <a:tc>
                  <a:txBody>
                    <a:bodyPr/>
                    <a:lstStyle/>
                    <a:p>
                      <a:r>
                        <a:rPr lang="es-EC" dirty="0" smtClean="0"/>
                        <a:t>Cantidades comerciales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6.355.149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7.132.415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7.799.444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s://upload.wikimedia.org/wikipedia/commons/0/0f/Corporaci%C3%B3n_Favorit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40" y="2436309"/>
            <a:ext cx="21431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5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CONTENIDO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956055"/>
              </p:ext>
            </p:extLst>
          </p:nvPr>
        </p:nvGraphicFramePr>
        <p:xfrm>
          <a:off x="116468" y="1426979"/>
          <a:ext cx="9349504" cy="525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8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73B58-9D22-4E2D-904D-CB81ED552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0A73B58-9D22-4E2D-904D-CB81ED552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0A73B58-9D22-4E2D-904D-CB81ED552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0A73B58-9D22-4E2D-904D-CB81ED552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969E91-87CB-4130-81FB-6A39D4B01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4969E91-87CB-4130-81FB-6A39D4B01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4969E91-87CB-4130-81FB-6A39D4B01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4969E91-87CB-4130-81FB-6A39D4B01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F8DF3-2356-4CF1-86B4-9E8C1B06F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05F8DF3-2356-4CF1-86B4-9E8C1B06F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05F8DF3-2356-4CF1-86B4-9E8C1B06F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05F8DF3-2356-4CF1-86B4-9E8C1B06F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01FBD-7A10-4951-B12F-4AFD2BBA0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0701FBD-7A10-4951-B12F-4AFD2BBA0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0701FBD-7A10-4951-B12F-4AFD2BBA0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0701FBD-7A10-4951-B12F-4AFD2BBA0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FA98D-AFB9-4ED1-B66D-CCC9C3161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C2FA98D-AFB9-4ED1-B66D-CCC9C3161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C2FA98D-AFB9-4ED1-B66D-CCC9C3161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C2FA98D-AFB9-4ED1-B66D-CCC9C3161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9E0A3-4875-4020-9EB2-01801AB9B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6D9E0A3-4875-4020-9EB2-01801AB9B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6D9E0A3-4875-4020-9EB2-01801AB9B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6D9E0A3-4875-4020-9EB2-01801AB9B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467874-E5BC-4EFF-8450-44DF6A307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AA467874-E5BC-4EFF-8450-44DF6A307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A467874-E5BC-4EFF-8450-44DF6A307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AA467874-E5BC-4EFF-8450-44DF6A307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29B91B-1141-4CA3-8965-C9EF1C9D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0C29B91B-1141-4CA3-8965-C9EF1C9D0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0C29B91B-1141-4CA3-8965-C9EF1C9D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C29B91B-1141-4CA3-8965-C9EF1C9D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BF00A-4CAC-450B-9658-2492DABCF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09BF00A-4CAC-450B-9658-2492DABCF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809BF00A-4CAC-450B-9658-2492DABCF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09BF00A-4CAC-450B-9658-2492DABCF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F3089-622D-407E-81A3-9AFD07706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D0F3089-622D-407E-81A3-9AFD07706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D0F3089-622D-407E-81A3-9AFD07706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D0F3089-622D-407E-81A3-9AFD07706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52C11-77A5-44E9-8051-20A6EDD1E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1052C11-77A5-44E9-8051-20A6EDD1E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1052C11-77A5-44E9-8051-20A6EDD1E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11052C11-77A5-44E9-8051-20A6EDD1E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3C46B7-F1DE-4243-90D0-02D7F8F5D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283C46B7-F1DE-4243-90D0-02D7F8F5D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283C46B7-F1DE-4243-90D0-02D7F8F5D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283C46B7-F1DE-4243-90D0-02D7F8F5D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2474A8-6E70-4458-B3FB-F2471834E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662474A8-6E70-4458-B3FB-F2471834E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662474A8-6E70-4458-B3FB-F2471834E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662474A8-6E70-4458-B3FB-F2471834E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4520D3-182C-4615-839E-C90E4E919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54520D3-182C-4615-839E-C90E4E919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354520D3-182C-4615-839E-C90E4E919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354520D3-182C-4615-839E-C90E4E919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 smtClean="0"/>
              <a:t>6. </a:t>
            </a:r>
            <a:r>
              <a:rPr lang="es-EC" dirty="0"/>
              <a:t>¿Cuáles son los efectos de la aplicación </a:t>
            </a:r>
            <a:r>
              <a:rPr lang="es-EC" dirty="0" smtClean="0"/>
              <a:t>de barreras técnicas para los importadores de juguetes desde Colombia?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592925" y="2391510"/>
            <a:ext cx="887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2. De acuerdo a las cifras registradas en bases de datos de </a:t>
            </a:r>
            <a:r>
              <a:rPr lang="es-EC" dirty="0" smtClean="0"/>
              <a:t>aduanas, por </a:t>
            </a:r>
            <a:r>
              <a:rPr lang="es-EC" dirty="0"/>
              <a:t>favor indique las razones por las que se han generado estos cambios: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52361" y="4529801"/>
            <a:ext cx="979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Para </a:t>
            </a:r>
            <a:r>
              <a:rPr lang="es-EC" sz="1600" dirty="0"/>
              <a:t>la Corporación el año 2013 fue </a:t>
            </a:r>
            <a:r>
              <a:rPr lang="es-EC" sz="1600" dirty="0" smtClean="0"/>
              <a:t>de </a:t>
            </a:r>
            <a:r>
              <a:rPr lang="es-EC" sz="1600" dirty="0"/>
              <a:t>recuperación porque durante el </a:t>
            </a:r>
            <a:r>
              <a:rPr lang="es-EC" sz="1600" dirty="0" smtClean="0"/>
              <a:t>periodo 2012 </a:t>
            </a:r>
            <a:r>
              <a:rPr lang="es-EC" sz="1600" dirty="0"/>
              <a:t>por la crisis se dejó de adquirir varios juguetes desde Colombia, pero </a:t>
            </a:r>
            <a:r>
              <a:rPr lang="es-EC" sz="1600" dirty="0" smtClean="0"/>
              <a:t>en el </a:t>
            </a:r>
            <a:r>
              <a:rPr lang="es-EC" sz="1600" dirty="0"/>
              <a:t>2014 </a:t>
            </a:r>
            <a:r>
              <a:rPr lang="es-EC" sz="1600" dirty="0" smtClean="0"/>
              <a:t>tuvimos </a:t>
            </a:r>
            <a:r>
              <a:rPr lang="es-EC" sz="1600" dirty="0"/>
              <a:t>que acogernos a las normas nacionales </a:t>
            </a:r>
            <a:r>
              <a:rPr lang="es-EC" sz="1600" dirty="0" smtClean="0"/>
              <a:t>con </a:t>
            </a:r>
            <a:r>
              <a:rPr lang="es-EC" sz="1600" dirty="0"/>
              <a:t>el objetivo de reducir las </a:t>
            </a:r>
            <a:r>
              <a:rPr lang="es-EC" sz="1600" dirty="0" smtClean="0"/>
              <a:t>importaciones, es por esto que se experimentó un cambio drástico en las cifras; estábamos </a:t>
            </a:r>
            <a:r>
              <a:rPr lang="es-EC" sz="1600" dirty="0"/>
              <a:t>en una situación de desfase porque debíamos reemplazar estas importaciones con oferta nacional y para la empresa se redujeron las ventas</a:t>
            </a:r>
            <a:r>
              <a:rPr lang="es-EC" sz="1600" dirty="0" smtClean="0"/>
              <a:t>, sin embargo </a:t>
            </a:r>
            <a:r>
              <a:rPr lang="es-EC" sz="1600" dirty="0"/>
              <a:t>para </a:t>
            </a:r>
            <a:r>
              <a:rPr lang="es-EC" sz="1600" dirty="0" smtClean="0"/>
              <a:t>el  2015 la demanda de los productos importados fue mayor sin importar el precio y es así que logramos </a:t>
            </a:r>
            <a:r>
              <a:rPr lang="es-EC" sz="1600" dirty="0"/>
              <a:t>equilibrar de cierta forma la situación identificando los productos que se dejaron de comprar pero que a nivel nacional no </a:t>
            </a:r>
            <a:r>
              <a:rPr lang="es-EC" sz="1600" dirty="0" smtClean="0"/>
              <a:t>cumplían con los estándares de calidad que los clientes demandaban. </a:t>
            </a:r>
            <a:endParaRPr lang="es-EC" sz="16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48780"/>
              </p:ext>
            </p:extLst>
          </p:nvPr>
        </p:nvGraphicFramePr>
        <p:xfrm>
          <a:off x="2592925" y="3158521"/>
          <a:ext cx="8419148" cy="112320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778568"/>
                <a:gridCol w="138938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Importaciones Corp. La</a:t>
                      </a:r>
                      <a:r>
                        <a:rPr lang="es-EC" baseline="0" dirty="0" smtClean="0"/>
                        <a:t> Favorita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2015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Cantidad en dólares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138.758,09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13.855,95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30.837,89</a:t>
                      </a:r>
                      <a:endParaRPr lang="es-EC" dirty="0"/>
                    </a:p>
                  </a:txBody>
                  <a:tcPr/>
                </a:tc>
              </a:tr>
              <a:tr h="381522">
                <a:tc>
                  <a:txBody>
                    <a:bodyPr/>
                    <a:lstStyle/>
                    <a:p>
                      <a:r>
                        <a:rPr lang="es-EC" dirty="0" smtClean="0"/>
                        <a:t>Cantidad en unidades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94.816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18.112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35.936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s://upload.wikimedia.org/wikipedia/commons/0/0f/Corporaci%C3%B3n_Favorit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77" y="1699851"/>
            <a:ext cx="21431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6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005882"/>
              </p:ext>
            </p:extLst>
          </p:nvPr>
        </p:nvGraphicFramePr>
        <p:xfrm>
          <a:off x="2589212" y="1665028"/>
          <a:ext cx="9134215" cy="502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058930"/>
              </p:ext>
            </p:extLst>
          </p:nvPr>
        </p:nvGraphicFramePr>
        <p:xfrm>
          <a:off x="2592926" y="1610436"/>
          <a:ext cx="6114346" cy="487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RECOMENDACIONES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263495"/>
              </p:ext>
            </p:extLst>
          </p:nvPr>
        </p:nvGraphicFramePr>
        <p:xfrm>
          <a:off x="2589213" y="1705970"/>
          <a:ext cx="9243396" cy="50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6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RECOMENDACIONES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942947"/>
              </p:ext>
            </p:extLst>
          </p:nvPr>
        </p:nvGraphicFramePr>
        <p:xfrm>
          <a:off x="2589213" y="1514901"/>
          <a:ext cx="6145354" cy="494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9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smiletemplates.com/uploads/screenshots/1/0000001905/powerpoint-templates-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3920" r="41005" b="22504"/>
          <a:stretch/>
        </p:blipFill>
        <p:spPr bwMode="auto">
          <a:xfrm>
            <a:off x="0" y="0"/>
            <a:ext cx="12192000" cy="6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5880297" y="4360984"/>
            <a:ext cx="4923692" cy="220628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Gracias por su atención</a:t>
            </a:r>
            <a:endParaRPr lang="es-EC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83522"/>
            <a:ext cx="10018713" cy="859667"/>
          </a:xfrm>
        </p:spPr>
        <p:txBody>
          <a:bodyPr>
            <a:normAutofit/>
          </a:bodyPr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675045"/>
              </p:ext>
            </p:extLst>
          </p:nvPr>
        </p:nvGraphicFramePr>
        <p:xfrm>
          <a:off x="2334318" y="1210615"/>
          <a:ext cx="9617276" cy="551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elcacheto.files.wordpress.com/2013/03/monedas-or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99" y="4125793"/>
            <a:ext cx="2137892" cy="14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ISEBAQEBAQDxAQEBAPDw8PFQ8QEA8PFRUXFhYRFRUYHSggGBolGxUVITEhJSkrLi4uFx81ODMsQyguLisBCgoKDg0OGhAQGi0fHx0tLS0tLS0tLS0tLS0tLS0tLS0tLS0tLS0tLSstLS0tLS0tLS0tKy0rLy0rLSstKy0rK//AABEIALABHwMBEQACEQEDEQH/xAAcAAABBQEBAQAAAAAAAAAAAAACAAEDBAUGBwj/xABGEAACAQMCBAMEBgUJBwUAAAABAgMABBESIQUxQVEGE2EUIjJxI0JzgZGyB1KhsdEkM0NicnSzweEVU2SCoqPwNERjkpP/xAAbAQADAQEBAQEAAAAAAAAAAAAAAQIDBAUGB//EADkRAAICAQEFBQYFBAICAwAAAAABAhEDIQQSMUFRE2FxsfAFIjKBkaEjcsHR4RQzQvFSYjSCBhVD/9oADAMBAAIRAxEAPwDhOZAryeCP0PjJIuSIVx8gT99Ync00lQcdyw6mih7y5lyHiR60WxbkWKe9zSbLjBIz5XppE5JlOVq2ijzskyIDNWYxVsPTU2abo6pQ2NYw9NTZruk1kPpYvtY/zCqjxRlmX4cvB+R7LeSKM717Z+coyLicVLZSRWCs2wFTqyuBdg4CxGp8Ivdth93f7qaiLeNC14bCpARPMb9Ztl/DnVbqFbNS/wCG6AijZiuptICgdhgUITKEnD+5yfXemBWlsfSigsqS2fpSodlOW0qXEreKM9lU0OzJ4rbERS7f0cn5TUy4M0x/HHxR53iuc9poamQ0KgBUgFQAqBioAegY1ACoAVAgTTIOhsUywz3rz5s+u2WNu2aFg4eYqeT5Uejcx+7H31NaG7yPedciG5j0kjsalGs9VZBmqox3qH10qL39CGVquKObLJkRQ86u0c+5KrYcS0pM1xR0JdNRZuoCxQG6AzYppGcpJA2830kf2ifmFawjqjh2jLcJLufkerMGYnnzr1z4NGjw/gLyHkaKSC2zXljhtRpVRLN1z8CH/M0wMuWZpGy5J7dgOwFMR0PArHJDEbL+/pUyY4ov3EOqRj2wKFwB8SqbTrjb/wA3piKstt6UwKNxbY6UCM+a2oGUpbelQ7MrjEP0E/2Mv5DWc17rNsD/ABI+K8zyZkrhTPpZ4yJlq0zCUACKZk0KmIVIBUAKgY9AxUAKgBqBAmmQzooX0oe52rz5K5H2GKW5i7wYZNOCDuCCD6jrQ1ZMJ7qNC/kDEOOTgN9/X9uaz5nWn7iKJNWYNjZpk2OKRSrmBcNyFOC5meeS0ig0FJmkEGTSNGyNzVJGM5FSRq1SODJJsm4dFmWId5Y/zCmnqjOWO4S8H5H0Pw7g+enXc9q9duj4VKy/xW5FvFpT4m2B6/OpWrsp6aHGyueZOSeeasku8Oh1EUCO2tIdCAem/wA6yb1NUtCQJRYUCyU7FRXkt/T7/SnZNFC4tt+X8aoRnT23X0z8qYGfPB6UCMXjMP0E/wBjL+Q1GT4H4M32f+9DxXmeOFa8xM+wlEjZapMwlEiZatM55RIyKoycRqCRUAKgBUAKgYqAFQIE0yGbbNXCkfUyk3xBzVGd2WIpDpx25fKs5LWzrxTe5XQYtRRLkBqqqI3h9VKh2Rru3yqnojKPvzLSismd0VoPigdEcg2poxmtCqw3rZHDJamhwlPpoftovziov3kbyj+FLwfkfT0MQUYFeu3Z+epUcnx658yUgHKqNq0SpGbdsws5amB0vA4N1+f7KT4AjqKyNRUAKgBUAQSQ8zVJktGfcW/P/LAqyDNuIPSmBhcfh/k9x9hN+RqjJ8D8GbbN/eh+ZeaPESteSmfcSiRstWmc8okTLVJmEokbLVJmEokZFUZNA0yR6AGoAVAhUAKgATTIZsGuM+kbsmhgJqJSSOjFgcjRgsu+1ZNtnbGEYqjPuYijEHl0NaxdnFlg4PuIGNWjnlIESU90hZUixbLtnvWc2dezx0ssVmdZEZOwNVXUxc3/AIoiaU9qtRRjLJPmiJm9KtI5pS1ujT4JIvnwZIH00XPb64rOnaOtZIPFJXyfkfRvGOIrHGcEaiMDf9tezFH5xJnIo+dTZ+I1oZkVtblpNuX7qBnacGt9K5PXlUSZUUaNQWKgBUAKgBUARypkVSZLRmz2+/cdKsg57xFF/Jrk/wDDz/kapyfBLwZvsv8Afx/mXmjwbGwrx0z7yaI2FWjCSImFUjCSImFWjCSI2FUjGSAIpmTQ1MkVACoAagQqBAmmSzoYkHWvOk2fY4scVxLSSgVFM6t+KQEl76/hVKDZlLaIR4FOa5zWkYUcebalJUVtQrSji30+JPAimok2jqwQxyehsxWKgAu2MjIwM1i3Z6MY1olZBfeWANBLE889BRFE5Z0qaN3glyDGAuAy/EBjJHf1qkZ5FevJlieOCT+cRD/WX3H/AGc6ehFZFw++pmXPhwMC0D6x+q2A38DRryJe5wmqf2Mm3smWeJWBU+bGMHb6wqoz1Rnn2f8ADk10fke0XHBW3689q9w/OENbcIY7cqBnR8N4QEAJ+fz+dQ5FKJrAY2G1QWeY/pI8V3CXD2UD+TGIozJKuRLlgxOlh8IwUPc6SNskiJPkROW7y4+vXq5fBPhW6+guHmMaIAYVfzHaRGznKaho2IwQe+w6pRfEzjCb1b9fb+Ch4u4De2/mXPtEhjMiyGSB5V8uTI0s0YYbZA3JY74J33TUk+IpdpHVa+vn67zpfAvjFrx/ZpEPmRQtI8+AqzYdVBCjkcMM42zywKuMrNoS3lZ2lUUKgCKSP9+apMlo53xJDi0uv7vP8/5tqMnwS8Ga7L/fx/mj5o+eSNq8dH6BNETVaOeSInqkc0yFjVo55MjY1SMJMjNUZsamQNTJFSCxUwsbNArGNAjXM9ce4fRvaGA0pqlEyeZsEvToz32w0t2PQ1LmkbQ2fJPgiZbFvT8RU9qjdbDMMWTjkM/LBpdomUtkyR4GgWbyhryCpwM7ZFZPjod8W1G5cTMkk3rZR0PPyZLlZcs5ipDKcEVlLQ7cTUl4mtxRCUWUbZ+IDoaT6lwdXHoZ0F66HKsRQl0FKSekkdNwjiEc7xCVRrEkZDeuoVcWm1Zy5oOGOTg9KenyPdHiU8wDXs2z85pCSIDkAKLCgTcLr8vOX06yo+qm4DN2BIOO+D2OJvkFq6KNl4gtZpGignSd0OmTyMyrG3Z2QFVPzPemM8k8V2DRXlwraxqfVGJTgiNizLh87xq7MFGQcHAAIIbJrU5sl3avT5/bw6Kuvd3HhDxesnlW8o0+7HFFJzBZVC6H7MSM46FwOmTaZqpU91+u8yvF3jNJ0ktYFzG5RVmLaWdlcNqQDmuFBySPdbV2ypPkGRtJ+Hr6+Zkfo4tGHEVCNIqxxYlWNRyAOmOU7BEBJOxyxC7EClHiLHet+v1+p6b4h44lpF5jYdsjTEGVZHXUAxQH4sBs/wAKMuVY1bFnzxwx3n/Jx3hH9IAaaWC8YoHuJWtJWAXEDsWjjkIOMhSBq7DfYajGPaIzFgzwzLTiuXM9Grc3MXxWP5Jdf3a4/wANqJ/BLwZrsv8A5GP80fNHzYTtXkJH32R0QO1apHJORC5q0jknIiaqMGyM1RkwTTIY1MkamSNQIagQqAGpiNJYyelcrkke3HFOT0Jxa9yBUdodK2R8WwS4U+6Ax/WP+VOnLiQ8kcTrGrfX9gGkY8yTVKKXAiWXJLWTsdZKVBHI0Gr/ANY0mu42jk/7FhMHmaydrgdcd2S95kTgA7cqtO0YTSg7XAND1X8KT6M0g696Bs8PvdaGFuZHun17Vm1Wh1RmpPe5riZs64OORBwaIiyrobXhK2Y3EbfVDrk9OY2px1kjPP7mCSfNH0XXsn5uYXEPESxShSPo1iu5ZD1zBoGkfMs3/wBR3qHkSt9L+xk8sVb6X9uJ4/x/xDNcs0Up0WjzFrwLIIPapPh8tpSPdhXSEHTCk7k+7zLK065vX13HDHakmo1cpatdOi7tK833994W45Fb2XnHy47aNNUaWsDW8BJI0pH5v0kpbOfMwAdzmultwjvS5HoY1Lg6+RV4x4struLRPa3aEbo0EcEx3BBwZBsD12GevaqePLzxy+l+Rk8+zy//AEiq/wC1fs/oY0V3aoQyQ3c7Ly9sCQxKMHGdGWk+TNjcdqzl2kYuThJJdVS+44y2eTUVKLvkqf21LC2MTMHktuMQowBMUMaXNuRzAWV49Z77kjYDbYVCn1TX3NHgjVKvHmdBwzxDDaxhYOG3cEKlBLLLD5G3LWzAYY9OfM9KfaqK4M1WOtLMz9JsExSO/hleWy0q8gUCRYR/vdPMxsMBsEacat+jywU11Rz58SyR3ZI80vrlJF91wwH83J0BHveW2ofPGofdg7eeouD8jy8e9jluyfvR4Pu6eHTo9HxPYPAXi2KSys0mk0zye0RwxvrLSJbsw2Yk6sIo94nLaSe4HqY3aV8z2lcob6Wmn3JPFXE9VvcD/wCCYf8AbYVpkXuPwZWzP8eH5l5o+f2favKSPt8kyJjVpHLKRGaoxYBqjNgmmQ0CaZLQxFBLQxFMloamSCaCRUANTEabXJPp8q5VBI9uW1Tkq4AKSTjNU6RnFyk6smCVFnSsaFpose6PppWPdF5dFh2YhGehotB2clwEUbtRaE4ZOhJApzyNTJo3wRndUaKW2AGZgvp9b8Kxbs9GONRdgXk4Zsj0+/1ppGc5pVRt8J4qTLCoUKvmxDA6+8KIumhZccZY5y7n5Hvt/eRwoXmYInLJyck9ABuT6V7Epxirkz8xyZI4470nSPCrziREia5WIV5reQsTlsgsPvbQxPfFck43GSXP0zys97mTs9bSkvm0n5on8J8Da+n81wshBIgifLQwgfFPMBjV2CZGo9gBl46g92Ktv1b/AEROyKEHuQVyfHu73+i5/c1+J2E005VmykJZY4WKiRmBwzsNgW9F5ZA6kt6ewwjnyOU38HBfq/0Oj2lnnhgoQXx8X+i/X1VaS0dPiVl+YIr3Ur4Hzra4MorrPmK5zgqAFyhOeW+dsnbn9/byNoyZJYs0cle60lSrR0+r6+Z72PBghPZcmG/xIybtpq1vRaVJcGufJo7628VjyDFER7RHDGqI5QB2PuLpYEqT8LaSR8Sg6STjiUotUd/aJtpEsXjVJGW3eEO0kvkTacPDGjA+67NszkDBUZA14y2CSJpj7WnXQocNuzYXYsos3Fnda5EiPvSWROS2Sx3iJz68+oOvOK3J7i4P7fwbuW9G3xOV8e2NjBN53s8SJLGB5MKPC0kxlVWkLqwTAVi2CAMqN8nIeWMU6ZhPs5x3ZLW+Pr1yMzgXHRFHbwrOIkiZ5GmWJWEkWZH8g6sMC6knOxDEgrneohNR91uq9fcnHljjTjPWlXSm+DNpeNrdWc8i+6whlWRM5KHQ37DzH+lbdop42+5m2xzU8kGv+S8zy2vOPtZAkUzNoEiqIaBIpkNAkUENDEUyGgcU7J3RiKdkuIJFMloYighoE0yRqYi1msjvsng71nI6sGmpYzWdHZvIagQs0wsINSotSJUeoaNoZEX7R1zuAayeh3RaktCa6fHw4HypFcFbM52JOOZO1aJJHJOcpOi4nCn5kf6Um2VDHFcWW+H2TieDbbzovziiN2i8272UqfJ+R7nx0RTyxWcrFCWE4ydPnKFcFEYfXBwSOxyPT1skFOkz8pz44Zaxy8fGjxLxHYMLuSB2AIYgsdvfhJVpQD08twfxrkhJxi0+MdP2+p48pvDFxatwbXinqvq0d9+jTiiRxhcLGkrskSANJc3TLsGVR8ES4bds5OrJXSQdcHuL3uMvX0R2ez4rFC5/FN+Lf8L1odB4msE81Zhpw3xjb4lwrZ+a6f8A8x611YpvFtEZrn7r+fA6ttwxzYJRfLVfL+DmLmfd1R3YrqOhX9zAOw0tt1FTN7Vn2mccc3cejr5eJ34F7O2PYMWXacSqdK2t53V33J1ei5rQq8J8pizuhQllAkjJOoDfUVJ+7Yms9m7SWy5czb97d11d0+/oP2zLDDbdn2XGklj36SpVautK48Vp+pduPC8oCSeWlzE0S6ZCWSZEZDoB5Z0uU90lgFXkM7LImovmcWLF+Mm+v2466/TjyqqKlh4UuG0yFHtbdYVlLiUlnC4ZhkuWGsjXpAVR1zth4r3VegZcd5Xp114L7O/Jdz4mr4f4U/lvcYBeViqY2QKmFCAjOF1Ljboq7bVpg1TnzZrPSkuR5d40LyXEmuNrfWCkiFyyecuFbJ2AyFTO2PhNY9pvNtqmjgjkcp66NevXyZi2kxIkjYEOpYsMY3Lu2cfVwXxj1FY5VSsja1JPe5Sf3So2eFO0dw8Y2WeC9iK8hiOF5Q2PQqAP7TffeJ6SXczu9nL8d/nXmYgWuez9AcBilOyHjYPl094nsmMY6N4h4gSlOyHjAK1VkOIBFMyaBNMzYBqiGCaZmwTTIY1AieoOtMnjas2jpxy0JAamjdSCBpGiYVIpMegY4pDRZt81nM7sF2TSSZ2G9Qkb5Ml6RLXD4ADqOM9B2/1ocrFHHu6via6SU7JcSa0uPpYvWWMf9Qpp6ojJD8OXg/I1PHPGy9zIXR7cQztCjjWpWVfhctnGshdW2CVC/qhq78m9e9H6eufmfjm1vLKbcE9Pv+z6M5fivFXuZpHkAEz+Ujup906UGqYDYAMsQJHqeW9ZvVuXWvrwOfNLfksr5r6tafW2W/DcReZFE3s8EmF8sBzLcICDghPfZTzKjYgZbYZqsV71Ljzf6L13mmxyl2m7Gr/yfTuXrT7Hd+ML3yoIbdPLOlJCi4WJUXToUe6MIDk4wD8J2rozzjCUG+TT+h7kcUssJQj/AJJr6o4+2upQdS+yqWJBXztWQTkdBjcn/wA5a4vaMcWRzhGru/m7+zb+Trkq5tp9k7TnwRxTt7qVcdKSj0fGEYprrG01ck3sZ5FAXXbaN8gSaZAd99zg52/GuZ7Yls72dKk/3TOjJ7P2rLti2rJF3z4vk1/xXX7HY33ixjbJbRRREeXFG0rXCBhpC5KoAdWcY3YVnPPGUHFczpjgyxkm4OvB/sBwvxoVtfZ5IlfTE0SSxzI+pcEKWDAY2Hc8vWnDPFQUX0CeDM5N7jrwf7HVeBr9ZrNSAFKSSo6DcKdZYfirKfTNbYXcDGSo5zxbwuxv9DxzRq88TSg7qkqxAg5bHuSKA2xGcIwI904zyQuW/B0/szz9oxJt5INJ1rfB1zvk116XaZ5nP4TmglwzwyxqrxtJGyM8SkalVwrH3daqASNs4yNhWWRXCXcTtePN/SqeSO705p1o9fBnT+GfD0am9uLmSJbhrG7azsyy+csLqwa5Zee+kgDoNWee2kI7uN3xaZ6XsnDLtMcpLjKLfdbOE8lQK85SZ+oSwwRGwFUrMJKKIXYVaTOeckQu9Wkcs5ohZqtI55SZGc1RjKwCKozaYJFMzaBIpkNAmmQ0AaZmNQBODUHSmGhpM1g9Syi1k2dkI2ShPWps6FBLiPt3pale4uYta+tFMN/Gheco6UbjDt8a5D+1dOQo7Mf9Xei0RKl0B0++oeNs6IbXCK0Q/tho7MP61k8PEiOfKk8b5Fx2uL+JF6w4mPOhwM/TRfnFEYO0GbaMfZyS10fke2+IILA+0xXWnVexReZC3utIY8hJEP6423ByNC9q9f3d6up+ZOcE6fF/c8AuIWt7iW3k3MLeXrPOS2YhlbbqRgenmtWM4U2vXrmcO0Ya4c9V4+tX+VHfeA1C5lYAyyRGWRyP5mDURHGvYHSzn0C1rgSj69ceJpsuOOOKS48fr+5gcf4g9zKxIIBYOV5hSBhRzwMLgEjmSc9K8zaMu/L18j9C/wDj2wqGN7RLnovDm/m/It2fg53A81/JJwdCvEjlT0JZG08x+NVDFFfFqcm2+38s5Vs3uxXOrb+vBffyN6PwqhDQyRA5TUkitomByN8gBTk4yVUYyMq3OrlCOlfQ8eG37RCW8skrfe/3MVuACMHJDaVVzkYcRsxAY8xsVwexON8E1jkxR4o+i9me28kqw5Xb4J/o+/o+enMR8Pkoki6AkjOqlmA3XVknsMowz3HTnWfZp6Hdn9v48GR45qTa6f77zb/RnxjyrgxaspIUhYE8jkqmP6wc6T6OP1a6tmm4y3WfO+2sGNyW04dYZLf/ALLj9ePjZy3FVFvdTlgQUnljcbgldRxv2IGRn9XPKqnFyuPU/P8AacMmpwjpbaf1tfJ8Pl3mnxnijeyGGKNIwFJldQiSTYyqB2wPhjyo9Bv2rGOWTrG/B9/+iVt2TMo4f8U6+7a8KrXqW/CPHPaF4jHLEJbpba+lS7CRhLezEUcYt4zjKqZNbBBsATuTqrubuDvjR9RsE97PBJ/5Lz5HA42G/SvLR+kTT6kbLVpnPKKI2WqTMZRRGRVGUkRsKoxkgCKpGTRGaZk0AaoyYJpmbANUZsA0zMamImUVDOmKsnjWs2zqxwrVkvmdqndOjta0QgxPrRVCUnLRBiInsKneRosM2P7Oe4o30V/TS6kbIRVJpmMscoumIKaLGoyYYiPap3kaLDN8gxAepApb6NFs8uboWFHNs+gpe8+CHWKPxSvwJ7G5xLFoGnEkZBO5+IU1DVWyMm0JY5KEa0fkdr41u5CG1uZwxyEmXcHHOCRR8Q56WyTvz5V6ObdaqXD1wPzzPuuNS4d/79TiZ2adlkLkvGnlsDksYwWOnuSCTz6bdAK53Nx92XyOR5ZQW5PW+DPVv0d2itYXrAmSSSyj0ZA2HlSBQPxA/CpwzlJ5EHszK55sqlxi0vpa/Q58wBHkAGDqYg9cE5U/gRXJwlZ+o7J+LsMYRfFNfPVHYWkUMqAxSLG/vAGQiTAAI97UDgjZsg89O2Tv6aaa0PgJwcJOE1UudlYEoSjYCqdLICSI3xjSc5xtqBOT8Sk/EBUSjWqLhLe0fruMhbxLgoA51L5sflsPckjlXVrVeYGuEMR0MxyDzriUldLX1/r6Hr7RsO0bLFTnGr59HfOufrkylHwlzIpSUC1Mgm8mR5NCLkgIeals64ixxgq2etSo62nwv1/Hmd8/a2OezyjkxJ5HHd3uve+a7uvcLhUCHiJEOnGF1hCWBuGkXKlsYZ9RGSoxlduWarE3Ka+Xmc2fej7Nip2t6dxT6br4d1sn/SBYMvF3kx7sugsMbELGCrD0JjA+a+tbZp1KS58V5fufCbfmlCeWD0tKu9Ol9nZjcVkzHpGAWzueQzzyfRQT+NcuCPvLuOPZce84QXK5Puvr8kvqan6N7dvJ4vKARGtg8KEjmcSNz77MSB1Jr0P8ZeB9T7Mle0wrhvR8/Pm/E4roK81H6fN6kbtVpHPKRETVGLYJpkMjYVSMZIjYVRi0AaoyaIzTMmAaoyYBqjJgmmQDTJJ4zWbOqEqQeulRrv2EM0ilbDU1LNItoIfOkaK+oQ+dIteIi+PWigeSuOpKsp6DHrUuPU3jmbXuoFpT3z8qaiiJZX1A3NPRGfvy4BrAeuB86TmaR2d89C3w+AGWIEneWMbAn6wpKTtFzwR7OWvJ+R7Vx7hA8lhBbtckfHb3ClFnTqquCDHIOatvvt1BX1Zq40fn0lcaqzyGV1L5iV4nRiEMmNeAf5uXHPHLOAQRyG615zi4aPWP3R4s4ODcZawfLmv5+z7uXf8A6OeOxxSLr+iXHs0ikBRGcro9AMaeuMNkZGKjE3jzW3alz/X11Mdjm9n2z3ncci4+PP62vM0/GfhOQFpYCdO5XALALufLfHIA50tjGNj0q9owPjH/AEfoXsr2r/Stxmri+XO+q/Vc6Wpx8VpfxsTHhTjJGpSDjOOnz9Kxg8kPTO/bto9lbXrOEk+qpPz14c0x7vjd7/TRpLCC5kiUEQuX0qdYQggAg7bDLnntjRbQ6qjiw+zthyTTxZ5Qa1VryeiK95C07RmCzFo2CWAlY62JyGVGOUwOw++sZJS+GNHp7Nt8Nmco587zJqq3f1b1+r6k6cP4gRtKQNeoHXkq5UAkEDUMjAOOeOuKFGfpfwYy2n2QnvLG/D+N6jofCK2tlIjXU6GdpFWO3T6S4ed/dVnUZMY94gBsbnJx17MONQdyep4HtD2j/U5FdJLSMVyXRevsXPH1vc5aa5WBYo5NFq8Rcu8J1lhLkfEMRYAz/SnsKNqx2rfHl8zwPbGKE8UJQXvJ143yRzVr4Ua4uUtprhLeRojKtufMaTySTuVUYBOknSWU+7tsKWPE46aJvrxMtk9nZ1jc/hWlvi+7Th9X4qz0eXhMNnw26hh5ezXDMxxl3MRGo45bAADsK6Xj3cckujPa9nwjjzY4r/kvnqtTwAvt91eUkfouSepHVmHEfTRY90YiglojaqMpIjYVSMZIjaqRhIjaqRjIjNUZMA1RmwTTIYxoJCBpFpkyVDOiFcyUPU0dKmh9QpUVvIIMKVMe9EWoUUyt+A+sdqKYdpHoP5npS3Su17h1k+dJxKjl6kiyipcWbRzRJA49KVM1U48i1w6X6aH7WP8AMKUY6oMuT8OXg/I+gxeKede4fnSOU8aeBku9VzZ6I7vHvox0x3I75+q/ryPI/rDGcOaM8mJT8TzmK5mtJDDcRvG42ZJBpkwM4IJ+IZJwdxucHeuLJgUlXA8Xa9h3tOHkejeFPHqIqxTnUgACyDPmJ2BB+IY7bjHXo8WTJj92atdTXZNty4luZ02l/ktfr+/E2OPTS3Do9vcMLTQoZ7czmRZMsWZlikjYDGnmfxzitJNz1i9D6v2dtOzPG5JKcr51VdNU9b6pAS8KUKrTv7bbkqrTLqE8DHYb7uy5Iyrsx3zkYwa3eUtV5BkeOduMdyXTk/58El3czPvLNhH5nnixhbDRQRa2mlTmHLRyIcnPxM5HLYZ3fvVpoui9IqDxY3W7vS5t1S+TUlS8L6HFcd8XTmBbNZzoLyGaWJpXkaMgaYizsWxq15BbOCoOndaz357tM8/2pmw9qlhdJrXhx5pUkvtV92r5+xiOtJArRrGwZSmz6l3DA7HOQDnlttisMk91UnqeDkzwT3U68NX/AL8unXoODSzXF8gSA3jxfSSefK6IoOMNJJucZOcAb9m3FPBjk3bt/Nm+z4pympTT06t38/2pfv6XwvhjRXFxcySK5m0+VCETFoMDXHHJgEqxAPJc4BIJ3r0VGnZ7EsicFFKnzd8emnd+o3iO5Jtrkf8ADz/4bUZPgl4MrZf7+P8ANHzR4EK8g+/erDUUmUkOTSG2RsapGUmRk1Ri2AxqkZSZE1UjCRG1UjGRGaoxYJpkME0yGCaZDEDQAQNItNhg0jRNhA0i0xwaRSY+aB2ODSKTCDUqLUg1ek0aRnRKoBqHaOiKhIRj7H8aN4Hif+LJLQkSR5/3ifmFUqbRll34wlfR+R7JHfb16tnxNGxYXvrTAu8burY2zNeQR3MaFcJJ5GQWIGVaVlUHfnkHasstRVs2wYXnmsa59zf2Sb+xxQ4bw+fHsnD52bPIXErKO+TCZVX/AJiue9cyyJ/Cr9d1nVL2Lixv8aSj9U/pLdf0srz8PgspE8/SjscCCGSZbiLO4LvHLJjl0U5JHLem7Ttpfqc09n9m7yipNT6t6Pw0TXi2kiYeHJ7qYiFrm3VdSus07XHmgZKeYCMLvjCnfJptb+nAeHHk2fJvOnFXWrld6XT4V89Slf2uhTbXk960QKsBbmGH3wcKlyXiLHchs6m+rhSad8jDPCcNc17rfFar6LXz+xNb8BWRFlPDmu4GUosjXEkrqucnSyTMyt6CJTnY4oVv/H7+vI63s2ytaZL+T1+ui+pRPA+HamKy8Rg0nEkUeiQpjodCsy/8+9T+HfP6WZ//AFWSPvRpJ895JPwbav5Weh8F4VBaReVbx+WpOpicmR27uW3J9OnIYrrjFLgcySSpFmSSqGZPHP8A01x/d5vyNUZfgl4M22X+/j/MvNHh6DlXjH6FWoZNKhtkbGqRlJkZNUYtgNVIybIzVIyYBpmLANUZsYigloEimQ0AaohoE0zNjCgkcGgtMMGpNEwqChUh6j5oHY9IoWaAsINSopSJEepaNoTosI9ZtHbCdos2R+li+0j/ADChcUGR/hy8H5HsU/Dw2Snunt0P8K9ho+BTK8UrI2lgQRQhmt/tqGCMyTuqIOr75PZRzY+g3ok0lbJbUVbMEeJ73ibm24eptrcbS3BOltP9Zx8Gf1V9498Zxg25PQ5XkyZfdx6Lr6/34HaeGPBttZgMB50/MzyAZBPPQPqcz677k01Gjow7NDHqtW+bNx59B974ejfxq6vgbXRIyq6kEK6MCCDhlYHYgjrUj4nnvHvDVzYM93wlnaM+9NYnMikd0X64/q/EN9J6CGmtUcssMoPexfNcifgnG7DiZENxBHBern+TXKKxO27Raxk7dNiO2N6q1LSSvxOnZ9oyR1g3B86bX7HR/wCxyoCoUCgAKq+6AByAHStVJCabdkTcOk/V/AinvIVMzuO2EgtbklTtbzn/ALbVGRrcl4M32SL7fH+aPmjwYIcV41o/Qnjl0GKGnZLgwCpp2ZuDBK07IcWCVp2ZuJGwqkzKUSMiqRi0CRTIaBIpkNAkUzNoA1Rm0A1UZSAFMhD0hhA0FJhA1JomEDSLTCzSLTHxQOkLFAUNQIQNAJ0SxvUtHRjyUXrFvpIvtI/zCoS1R0zleOXg/I9uhkr1z4QnmtlkXB2YfC3b/SgZmDMbaXA25dQR3FIDb4degDYAfLamB0VneZqGiky8QCN9wagszLm3eP34jt1U1ad8SGqI4eN9JFx6r/ChwBSNCG8jfkyk9jsalxZVosUhg6R2FAjN8SIPYrvb/wBrcf4bVGT4H4M6dj/8jH+aPmj5uHIc+XrXjo/R5cRj9/4mqM2RPnvVKjGe9yZC0p61aic0srXEAy1W6ZPKmAz00jKU0BmmRaGNMhgmmQwCKZDQDVSMpEbVRhICqIHpDFQAQNBSYQNItMcGkWmEDSKTHBpUUpD0FcQaZA4NIE6LnD3+kj+0T8wqa1Ojf9xrufke1xSV6h8eaFvLQIsTQLKulufNW6g+lAzFlR4W0ty6HoaQy9ZcTIPOmI6Cy42OTVLiNM14LpHGxG/Q1DTRdpmfxDg+rdDg9qpS6kuJz1zayR/ErD13xV2SDFxCReTsPvoAtx8flH1gfmBS3UPeZFxnxCzWtypVTqt5xncc42rPLFbj8GdGyTaz43/2XmjwlbgYG1eNuH6I9pXND+cKN1i7eLBLinTIeSLInANWrRhNRkQNHVpnJLG+RGVNVZk4sHFMimLFAqYqA4cQGaqSIlJEZqjF2wTTM3oR1RiKgY9IYqAHFBSYQNIpMfNIqx9VFFbw4alQ1IKkXxGpkkto30kf9tPzCitQcvdfgz2a2mzXemfMtGhDJVCLqS9aBFjUsylWAz69DQMxLyyaMnGSP2ilQ7I45zRYUW4rxhyJFMRowcclX62fnSpBZdi8SN9ZVb9lLdQ95jtxaFvjt1PyAzTp9QsjMlmecTL8idv20Uw0KPG47T2W50+YG9nnxk7Z8tsVGS9x+DN9lrt8d/8AJeaPCgq45mvHuR9+4YuoxjXvTt9CHjh1BMY7095mbxR6gGP1qt4zeJdSNo/WqTMpY+8Hyz3p2Z9m+oxjNFkvGwfLp2S8bG8unZPZjECglqKAJqjOT6EZFUYtEVUYj0AKgY9IYqAHzQOxZoHY4pDQQpFoIGkWmFSKYUHxp/bT94qkRL4X4Hqlncb11p0fPUbEMnWtEQXYpKYg3z8SnB/fQItW96sg0Ps1AyrecNxuPxHL76KCyjgrz/HpSAmU0wCxQAxU96AAIbvSAqcWZ/Z5/sZfyGpyfA/Bm2z/AN6H5l5nkIJryqR9q5SEWp0S5MEtTolzYJanRm5glqdEubFqooW8xtVFC3mNmgVsVMVNjaKLFuDEUyWqI2qkYyIKs5hUAPQAqBioAVAD0hhCgpDikUghSLQ4NIpMkg+NP7afvFCFP4X4HoqNg11nz5r2VxVJktGlG9WQWopKYCmhDbjY96AJLTiJX3JNx3pAXJbdWGVwR250wM97fB2930PKgAkfTsw/gfvoA0raONuooEWTwtTyoGUOOcJAtrk9rec/hG1Z5H7kvBm+yq8+P80fNHhIhryN4++lg1BMVPeM3hYBjqt4yeJgFKdmUoMArVWZuI2KLJ3RsUxUNQKhZoFdDFqdCcgSadEOQBp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4" name="Picture 10" descr="http://www.mexicanbusinessweb.mx/wp-content/uploads/2015/03/137875309515-PERU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3" y="3098827"/>
            <a:ext cx="2473695" cy="16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rowdemprende.com/wp-content/uploads/2015/07/wdfunding-colombian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2"/>
          <a:stretch/>
        </p:blipFill>
        <p:spPr bwMode="auto">
          <a:xfrm>
            <a:off x="155576" y="3219719"/>
            <a:ext cx="1284304" cy="15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yodetiendas.com/imagen/esfera-con-luz-marco-polo.jpg?img_file=https://www.yodetiendas.com/images/escaparates/73/24/24473/productos/7000655/foto_producto_24473_20160405_2418_1.jpg&amp;width=800&amp;height=800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2"/>
          <a:stretch/>
        </p:blipFill>
        <p:spPr bwMode="auto">
          <a:xfrm>
            <a:off x="807788" y="913701"/>
            <a:ext cx="1416752" cy="25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268237" y="4666561"/>
            <a:ext cx="378821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>
                <a:latin typeface="Arial Black" panose="020B0A04020102020204" pitchFamily="34" charset="0"/>
              </a:rPr>
              <a:t>3.299,36 pesos Colombianos</a:t>
            </a:r>
            <a:endParaRPr lang="es-EC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http://previews.123rf.com/images/vinntom/vinntom1307/vinntom130700013/20726618-Mapa-3D-de-Ecuador-Foto-de-archivo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4" y="4670267"/>
            <a:ext cx="2267584" cy="22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821239"/>
              </p:ext>
            </p:extLst>
          </p:nvPr>
        </p:nvGraphicFramePr>
        <p:xfrm>
          <a:off x="1365161" y="1352284"/>
          <a:ext cx="10680365" cy="525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6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es-EC" sz="2400" dirty="0" smtClean="0"/>
              <a:t>Analizar el </a:t>
            </a:r>
            <a:r>
              <a:rPr lang="es-EC" sz="2400" dirty="0"/>
              <a:t>impacto de la aplicación de salvaguardias </a:t>
            </a:r>
            <a:r>
              <a:rPr lang="es-EC" sz="2400" dirty="0" smtClean="0"/>
              <a:t>y barreras técnicas de calidad en la industria nacional y </a:t>
            </a:r>
            <a:r>
              <a:rPr lang="es-EC" sz="2400" dirty="0"/>
              <a:t>su incidencia en la importación de juguetes Colombianos hacia el  Ecuador, para conocer los efectos generados en el sector, durante el período 2013 – </a:t>
            </a:r>
            <a:r>
              <a:rPr lang="es-EC" sz="2400" dirty="0" smtClean="0"/>
              <a:t>2014.</a:t>
            </a:r>
          </a:p>
          <a:p>
            <a:pPr marL="0" indent="0" algn="just">
              <a:buNone/>
            </a:pPr>
            <a:r>
              <a:rPr lang="es-EC" sz="2400" dirty="0"/>
              <a:t/>
            </a:r>
            <a:br>
              <a:rPr lang="es-EC" sz="2400" dirty="0"/>
            </a:b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0704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1" y="1848727"/>
            <a:ext cx="9340192" cy="47349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2000" dirty="0"/>
              <a:t>Identificar las causas que dieron lugar a la aplicación de salvaguardias en la importación de </a:t>
            </a:r>
            <a:r>
              <a:rPr lang="es-EC" sz="2000" dirty="0" smtClean="0"/>
              <a:t>juguetes.</a:t>
            </a:r>
            <a:endParaRPr lang="es-EC" sz="2000" dirty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/>
              <a:t>Identificar </a:t>
            </a:r>
            <a:r>
              <a:rPr lang="es-EC" sz="2000" dirty="0"/>
              <a:t>los efectos que dieron lugar a la aplicación de salvaguardias en la importación de </a:t>
            </a:r>
            <a:r>
              <a:rPr lang="es-EC" sz="2000" dirty="0" smtClean="0"/>
              <a:t>juguetes.</a:t>
            </a:r>
            <a:endParaRPr lang="es-EC" sz="2000" dirty="0"/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/>
              <a:t>Reconocer </a:t>
            </a:r>
            <a:r>
              <a:rPr lang="es-EC" sz="2000" dirty="0"/>
              <a:t>cuáles son las preferencias de los consumidores en la decisión de compra de juguetes.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/>
              <a:t>Determinar </a:t>
            </a:r>
            <a:r>
              <a:rPr lang="es-EC" sz="2000" dirty="0"/>
              <a:t>quiénes son los principales importadores de juguetes en el Ecuador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/>
              <a:t>Analizar </a:t>
            </a:r>
            <a:r>
              <a:rPr lang="es-EC" sz="2000" dirty="0"/>
              <a:t>el comportamiento de las importaciones de </a:t>
            </a:r>
            <a:r>
              <a:rPr lang="es-EC" sz="2000" dirty="0" smtClean="0"/>
              <a:t>juguetes hacia el Ecuador </a:t>
            </a:r>
            <a:r>
              <a:rPr lang="es-EC" sz="2000" dirty="0"/>
              <a:t>durante los años 2013 al </a:t>
            </a:r>
            <a:r>
              <a:rPr lang="es-EC" sz="2000" dirty="0" smtClean="0"/>
              <a:t>2014.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000" dirty="0" smtClean="0"/>
              <a:t>Señalar el impacto de la aplicación de barreras técnicas para las principales empresas importadoras de juguetes en el Ecuador.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1264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REFERENCIAL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841322"/>
              </p:ext>
            </p:extLst>
          </p:nvPr>
        </p:nvGraphicFramePr>
        <p:xfrm>
          <a:off x="1127818" y="2060620"/>
          <a:ext cx="10384151" cy="435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previews.123rf.com/images/tintin75/tintin751503/tintin75150300001/37200811-Joe-y-John-est-n-en-lo-cierto-pero-sus-puntos-de-vista-son-diferentes-Es-por-eso-que-est-n-en-desacu-Foto-de-archiv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2950" b="3822"/>
          <a:stretch/>
        </p:blipFill>
        <p:spPr bwMode="auto">
          <a:xfrm>
            <a:off x="4886706" y="1416676"/>
            <a:ext cx="2866376" cy="22538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rminador 4"/>
          <p:cNvSpPr/>
          <p:nvPr/>
        </p:nvSpPr>
        <p:spPr>
          <a:xfrm>
            <a:off x="5138671" y="3908243"/>
            <a:ext cx="2343955" cy="1094705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TRATADOS, ACUERDOS,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BLOQUES ECONÓMICOS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65949" y="520306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VS</a:t>
            </a:r>
            <a:endParaRPr lang="es-EC" dirty="0"/>
          </a:p>
        </p:txBody>
      </p:sp>
      <p:sp>
        <p:nvSpPr>
          <p:cNvPr id="8" name="Terminador 7"/>
          <p:cNvSpPr/>
          <p:nvPr/>
        </p:nvSpPr>
        <p:spPr>
          <a:xfrm>
            <a:off x="5138670" y="5623911"/>
            <a:ext cx="2343955" cy="1094705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Aranceles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Dumping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Normas de origen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isher-price.com/es_US/Images/research-rightTile_tcm217-234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1" y="0"/>
            <a:ext cx="4824388" cy="27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fisher-price.com/es_US/Images/research-leftTile_tcm217-2340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05" y="0"/>
            <a:ext cx="4974479" cy="27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miramama.com.uy/wp-content/uploads/2014/11/01colo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8D6D7"/>
              </a:clrFrom>
              <a:clrTo>
                <a:srgbClr val="D8D6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51" y="3733562"/>
            <a:ext cx="4818050" cy="31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revistalideres.ec/files/article_main/uploads/2015/04/22/5537c97c221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08" y="1031904"/>
            <a:ext cx="3559337" cy="15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grafitat.com/grafitat_es/wp-content/uploads/2009/03/qoonas0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0" y="4933810"/>
            <a:ext cx="3524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diabloum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93" y="3673657"/>
            <a:ext cx="2807501" cy="34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8247" y="2705007"/>
            <a:ext cx="8915399" cy="1468800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es-EC" dirty="0" smtClean="0"/>
              <a:t>PREGUNTAS DE INVESTIGACIÓN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58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 smtClean="0"/>
              <a:t>1. ¿Cuáles </a:t>
            </a:r>
            <a:r>
              <a:rPr lang="es-EC" dirty="0"/>
              <a:t>han sido las causas de aplicar salvaguardias en el comercio de juguetes?</a:t>
            </a:r>
          </a:p>
        </p:txBody>
      </p:sp>
      <p:graphicFrame>
        <p:nvGraphicFramePr>
          <p:cNvPr id="4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987457"/>
              </p:ext>
            </p:extLst>
          </p:nvPr>
        </p:nvGraphicFramePr>
        <p:xfrm>
          <a:off x="1214652" y="2124219"/>
          <a:ext cx="10742888" cy="42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746913" y="-19334"/>
            <a:ext cx="2483893" cy="5322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70000"/>
                  <a:lumMod val="104000"/>
                  <a:shade val="30000"/>
                  <a:satMod val="115000"/>
                </a:schemeClr>
              </a:gs>
              <a:gs pos="50000">
                <a:schemeClr val="accent2">
                  <a:tint val="70000"/>
                  <a:lumMod val="104000"/>
                  <a:shade val="67500"/>
                  <a:satMod val="115000"/>
                </a:schemeClr>
              </a:gs>
              <a:gs pos="100000">
                <a:schemeClr val="accent2">
                  <a:tint val="70000"/>
                  <a:lumMod val="104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OBJETIVO 1</a:t>
            </a:r>
            <a:endParaRPr lang="es-EC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Personalizado 9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EABD0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D21F0C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1736</TotalTime>
  <Words>1084</Words>
  <Application>Microsoft Office PowerPoint</Application>
  <PresentationFormat>Panorámica</PresentationFormat>
  <Paragraphs>207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Gabriola</vt:lpstr>
      <vt:lpstr>Times New Roman</vt:lpstr>
      <vt:lpstr>Wingdings 3</vt:lpstr>
      <vt:lpstr>Espiral</vt:lpstr>
      <vt:lpstr>AUTOR(es): PORTILLA VACA, LUIS ADRIÁN  BONILLA VALVERDE, MYRIAN CRISTINA     DIRECTOR: ECO. CUMBAL, HECTOR</vt:lpstr>
      <vt:lpstr>CONTENIDO</vt:lpstr>
      <vt:lpstr>ANTECEDENTES</vt:lpstr>
      <vt:lpstr>ANTECEDENTES</vt:lpstr>
      <vt:lpstr>OBJETIVO GENERAL</vt:lpstr>
      <vt:lpstr>OBJETIVOS ESPECÍFICOS</vt:lpstr>
      <vt:lpstr>MARCO REFERENCIAL</vt:lpstr>
      <vt:lpstr>PREGUNTAS DE INVESTIGACIÓN</vt:lpstr>
      <vt:lpstr>1. ¿Cuáles han sido las causas de aplicar salvaguardias en el comercio de juguetes?</vt:lpstr>
      <vt:lpstr>Causas y Efectos</vt:lpstr>
      <vt:lpstr>2. ¿Cuáles han sido los efectos de aplicar salvaguardias en el comercio de juguetes?</vt:lpstr>
      <vt:lpstr>2. ¿Cuáles han sido los efectos de aplicar salvaguardias en el comercio de juguetes?</vt:lpstr>
      <vt:lpstr>2. ¿Cuáles han sido los efectos de aplicar salvaguardias en el comercio de juguetes?</vt:lpstr>
      <vt:lpstr>2. ¿Cuáles han sido los efectos de aplicar salvaguardias en el comercio de juguetes?</vt:lpstr>
      <vt:lpstr>2. ¿Cuáles han sido los efectos de aplicar salvaguardias en el comercio de juguetes?</vt:lpstr>
      <vt:lpstr>2. ¿Cuáles han sido los efectos de aplicar salvaguardias en el comercio de juguetes?</vt:lpstr>
      <vt:lpstr>3. ¿Cuáles son las preferencias de los consumidores en la decisión de compra de juguetes? </vt:lpstr>
      <vt:lpstr>4. ¿Quiénes son los principales importadores de juguetes en el Ecuador  volumen las importaciones de juguetes hacia Ecuador? </vt:lpstr>
      <vt:lpstr>5. ¿Cómo se han comportado las importaciones de juguetes en el sector empresarial durante los años 2013 - 2015?  </vt:lpstr>
      <vt:lpstr>6. ¿Cuáles son los efectos de la aplicación de barreras técnicas para los importadores de juguetes desde Colombia?</vt:lpstr>
      <vt:lpstr>CONCLUSIONES</vt:lpstr>
      <vt:lpstr>CONCLUSIONES</vt:lpstr>
      <vt:lpstr>RECOMENDACIONES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 COMERCIO  CARRERA DE INGENIERÍA EN COMERCIO EXTERIOR Y NEGOCIACIÓN INTERNACIONAL  TEMA: IMPACTO DE LA APLICACIÓN DE SALVAGUARDIAS Y BARRERAS TÉCNICAS DE CALIDAD EN LA INDUSTRIA NACIONAL Y SU INCIDENCIA EN LA IMPORTACIÓN DE JUGUETES COLOMBIANOS EN EL PERÍODO 2013 – 2014   AUTOR(es): PORTILLA VACA, LUIS ADRIÁN  BONILLA VALVERDE, MYRIAN CRISTINA     DIRECTOR: ECO. CUMBAL, HECTOR</dc:title>
  <dc:creator>CRis...°c° Bonilla</dc:creator>
  <cp:lastModifiedBy>Adrian Portilla</cp:lastModifiedBy>
  <cp:revision>69</cp:revision>
  <dcterms:created xsi:type="dcterms:W3CDTF">2016-05-04T02:33:06Z</dcterms:created>
  <dcterms:modified xsi:type="dcterms:W3CDTF">2016-05-06T16:46:20Z</dcterms:modified>
</cp:coreProperties>
</file>