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3" r:id="rId12"/>
    <p:sldId id="265" r:id="rId13"/>
    <p:sldId id="274" r:id="rId14"/>
    <p:sldId id="275" r:id="rId15"/>
    <p:sldId id="276" r:id="rId16"/>
    <p:sldId id="266" r:id="rId17"/>
    <p:sldId id="277" r:id="rId18"/>
    <p:sldId id="278" r:id="rId19"/>
    <p:sldId id="279" r:id="rId20"/>
    <p:sldId id="280" r:id="rId21"/>
    <p:sldId id="267" r:id="rId22"/>
    <p:sldId id="281" r:id="rId23"/>
    <p:sldId id="268" r:id="rId24"/>
    <p:sldId id="270" r:id="rId25"/>
    <p:sldId id="271" r:id="rId26"/>
    <p:sldId id="272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3DF9B-B18E-418D-8DC3-4F4B8597512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3975B4C-FC89-4E2B-B305-D9B5D104DDA8}">
      <dgm:prSet phldrT="[Texto]" custT="1"/>
      <dgm:spPr/>
      <dgm:t>
        <a:bodyPr/>
        <a:lstStyle/>
        <a:p>
          <a:pPr algn="l"/>
          <a:r>
            <a:rPr lang="es-ES" sz="2000" dirty="0" smtClean="0"/>
            <a:t>1.- Introducción</a:t>
          </a:r>
          <a:endParaRPr lang="es-ES" sz="2000" dirty="0"/>
        </a:p>
      </dgm:t>
    </dgm:pt>
    <dgm:pt modelId="{50158AE6-034A-4DD0-A1CA-9A3439189DA6}" type="parTrans" cxnId="{73B369BF-2835-4CF0-9F01-27206ED2124E}">
      <dgm:prSet/>
      <dgm:spPr/>
      <dgm:t>
        <a:bodyPr/>
        <a:lstStyle/>
        <a:p>
          <a:pPr algn="l"/>
          <a:endParaRPr lang="es-ES" sz="2800"/>
        </a:p>
      </dgm:t>
    </dgm:pt>
    <dgm:pt modelId="{A8A047A2-C8C7-426D-9465-AC26D0504B1E}" type="sibTrans" cxnId="{73B369BF-2835-4CF0-9F01-27206ED2124E}">
      <dgm:prSet/>
      <dgm:spPr/>
      <dgm:t>
        <a:bodyPr/>
        <a:lstStyle/>
        <a:p>
          <a:pPr algn="l"/>
          <a:endParaRPr lang="es-ES" sz="2800"/>
        </a:p>
      </dgm:t>
    </dgm:pt>
    <dgm:pt modelId="{905E88BF-EECF-4336-B35A-C1F15E565952}">
      <dgm:prSet phldrT="[Texto]" custT="1"/>
      <dgm:spPr/>
      <dgm:t>
        <a:bodyPr/>
        <a:lstStyle/>
        <a:p>
          <a:pPr algn="l"/>
          <a:r>
            <a:rPr lang="es-ES" sz="2000" dirty="0" smtClean="0"/>
            <a:t>4.- Objetivos</a:t>
          </a:r>
          <a:endParaRPr lang="es-ES" sz="2000" dirty="0"/>
        </a:p>
      </dgm:t>
    </dgm:pt>
    <dgm:pt modelId="{B3372A91-C274-402B-890F-44BB161AD1AF}" type="parTrans" cxnId="{F6B8F6E1-DA68-4C1F-BEBB-36A7938FF82A}">
      <dgm:prSet/>
      <dgm:spPr/>
      <dgm:t>
        <a:bodyPr/>
        <a:lstStyle/>
        <a:p>
          <a:pPr algn="l"/>
          <a:endParaRPr lang="es-ES" sz="2800"/>
        </a:p>
      </dgm:t>
    </dgm:pt>
    <dgm:pt modelId="{6D8E1AA5-82F7-4A88-A1F2-6FDF547CEC6C}" type="sibTrans" cxnId="{F6B8F6E1-DA68-4C1F-BEBB-36A7938FF82A}">
      <dgm:prSet/>
      <dgm:spPr/>
      <dgm:t>
        <a:bodyPr/>
        <a:lstStyle/>
        <a:p>
          <a:pPr algn="l"/>
          <a:endParaRPr lang="es-ES" sz="2800"/>
        </a:p>
      </dgm:t>
    </dgm:pt>
    <dgm:pt modelId="{2FCFDF44-8182-4E78-A9C2-DA410C6DC9E6}">
      <dgm:prSet phldrT="[Texto]" custT="1"/>
      <dgm:spPr/>
      <dgm:t>
        <a:bodyPr/>
        <a:lstStyle/>
        <a:p>
          <a:pPr algn="l"/>
          <a:r>
            <a:rPr lang="es-ES" sz="2000" dirty="0" smtClean="0"/>
            <a:t>5.- Marco Teórico</a:t>
          </a:r>
          <a:endParaRPr lang="es-ES" sz="2000" dirty="0"/>
        </a:p>
      </dgm:t>
    </dgm:pt>
    <dgm:pt modelId="{318E09BA-4A3B-41F3-98E5-29EFB6236F9F}" type="parTrans" cxnId="{7BC06549-2EFD-4D7E-927C-DBE33FC4E85E}">
      <dgm:prSet/>
      <dgm:spPr/>
      <dgm:t>
        <a:bodyPr/>
        <a:lstStyle/>
        <a:p>
          <a:pPr algn="l"/>
          <a:endParaRPr lang="es-ES" sz="2800"/>
        </a:p>
      </dgm:t>
    </dgm:pt>
    <dgm:pt modelId="{77FE2FED-BB36-4FAF-AE40-8E1F72606579}" type="sibTrans" cxnId="{7BC06549-2EFD-4D7E-927C-DBE33FC4E85E}">
      <dgm:prSet/>
      <dgm:spPr/>
      <dgm:t>
        <a:bodyPr/>
        <a:lstStyle/>
        <a:p>
          <a:pPr algn="l"/>
          <a:endParaRPr lang="es-ES" sz="2800"/>
        </a:p>
      </dgm:t>
    </dgm:pt>
    <dgm:pt modelId="{83B094E5-2B3A-4205-8534-E37E0018D48D}">
      <dgm:prSet phldrT="[Texto]" custT="1"/>
      <dgm:spPr/>
      <dgm:t>
        <a:bodyPr/>
        <a:lstStyle/>
        <a:p>
          <a:pPr algn="l"/>
          <a:r>
            <a:rPr lang="es-ES" sz="2000" dirty="0" smtClean="0"/>
            <a:t>2.- Planteamiento del Problema</a:t>
          </a:r>
          <a:endParaRPr lang="es-ES" sz="2000" dirty="0"/>
        </a:p>
      </dgm:t>
    </dgm:pt>
    <dgm:pt modelId="{D37AD964-1EE4-4955-AE03-7A716053C8F7}" type="parTrans" cxnId="{EC0B6D77-DF42-4D8E-A2D7-49DD2BAD4683}">
      <dgm:prSet/>
      <dgm:spPr/>
      <dgm:t>
        <a:bodyPr/>
        <a:lstStyle/>
        <a:p>
          <a:pPr algn="l"/>
          <a:endParaRPr lang="es-ES" sz="2800"/>
        </a:p>
      </dgm:t>
    </dgm:pt>
    <dgm:pt modelId="{4DA98400-AD6C-4A70-9599-CE27E59D8C55}" type="sibTrans" cxnId="{EC0B6D77-DF42-4D8E-A2D7-49DD2BAD4683}">
      <dgm:prSet/>
      <dgm:spPr/>
      <dgm:t>
        <a:bodyPr/>
        <a:lstStyle/>
        <a:p>
          <a:pPr algn="l"/>
          <a:endParaRPr lang="es-ES" sz="2800"/>
        </a:p>
      </dgm:t>
    </dgm:pt>
    <dgm:pt modelId="{1FEBDA88-3ADC-4A0E-AB80-BB71967420B6}">
      <dgm:prSet phldrT="[Texto]" custT="1"/>
      <dgm:spPr/>
      <dgm:t>
        <a:bodyPr/>
        <a:lstStyle/>
        <a:p>
          <a:pPr algn="l"/>
          <a:r>
            <a:rPr lang="es-ES" sz="2000" dirty="0" smtClean="0"/>
            <a:t>6.- </a:t>
          </a:r>
          <a:r>
            <a:rPr lang="es-ES" sz="2000" dirty="0" smtClean="0"/>
            <a:t>Metodología</a:t>
          </a:r>
          <a:endParaRPr lang="es-ES" sz="2000" dirty="0"/>
        </a:p>
      </dgm:t>
    </dgm:pt>
    <dgm:pt modelId="{310CC62B-39B0-4A38-BF9F-4A5CC5661CEE}" type="parTrans" cxnId="{66CAA650-7F7D-4AC3-81A5-13D3EE91453D}">
      <dgm:prSet/>
      <dgm:spPr/>
      <dgm:t>
        <a:bodyPr/>
        <a:lstStyle/>
        <a:p>
          <a:pPr algn="l"/>
          <a:endParaRPr lang="es-ES" sz="2800"/>
        </a:p>
      </dgm:t>
    </dgm:pt>
    <dgm:pt modelId="{27B8BB4E-027B-43F1-9416-074151E87BB7}" type="sibTrans" cxnId="{66CAA650-7F7D-4AC3-81A5-13D3EE91453D}">
      <dgm:prSet/>
      <dgm:spPr/>
      <dgm:t>
        <a:bodyPr/>
        <a:lstStyle/>
        <a:p>
          <a:pPr algn="l"/>
          <a:endParaRPr lang="es-ES" sz="2800"/>
        </a:p>
      </dgm:t>
    </dgm:pt>
    <dgm:pt modelId="{68BA477A-1E5D-498A-A0C8-71EAB23DB53A}">
      <dgm:prSet phldrT="[Texto]" custT="1"/>
      <dgm:spPr/>
      <dgm:t>
        <a:bodyPr/>
        <a:lstStyle/>
        <a:p>
          <a:pPr algn="l"/>
          <a:r>
            <a:rPr lang="es-ES" sz="2000" dirty="0" smtClean="0"/>
            <a:t>7.- </a:t>
          </a:r>
          <a:r>
            <a:rPr lang="es-ES" sz="2000" dirty="0" smtClean="0"/>
            <a:t>Análisis de Resultados</a:t>
          </a:r>
          <a:endParaRPr lang="es-ES" sz="2000" dirty="0" smtClean="0"/>
        </a:p>
      </dgm:t>
    </dgm:pt>
    <dgm:pt modelId="{EF819A8B-C185-4C74-B5BD-F42E59C17E43}" type="parTrans" cxnId="{427DCE8C-C77E-4B02-974B-FFF17653E499}">
      <dgm:prSet/>
      <dgm:spPr/>
      <dgm:t>
        <a:bodyPr/>
        <a:lstStyle/>
        <a:p>
          <a:pPr algn="l"/>
          <a:endParaRPr lang="es-ES" sz="2800"/>
        </a:p>
      </dgm:t>
    </dgm:pt>
    <dgm:pt modelId="{B3382330-7722-42D2-ABF5-CBE27EAEBF22}" type="sibTrans" cxnId="{427DCE8C-C77E-4B02-974B-FFF17653E499}">
      <dgm:prSet/>
      <dgm:spPr/>
      <dgm:t>
        <a:bodyPr/>
        <a:lstStyle/>
        <a:p>
          <a:pPr algn="l"/>
          <a:endParaRPr lang="es-ES" sz="2800"/>
        </a:p>
      </dgm:t>
    </dgm:pt>
    <dgm:pt modelId="{D9FE82DA-41C8-44D7-92A6-FF3036C8D6B7}">
      <dgm:prSet phldrT="[Texto]" custT="1"/>
      <dgm:spPr/>
      <dgm:t>
        <a:bodyPr/>
        <a:lstStyle/>
        <a:p>
          <a:pPr algn="l"/>
          <a:r>
            <a:rPr lang="es-ES" sz="2000" dirty="0" smtClean="0"/>
            <a:t>3.- Justificación</a:t>
          </a:r>
          <a:endParaRPr lang="es-ES" sz="2000" dirty="0"/>
        </a:p>
      </dgm:t>
    </dgm:pt>
    <dgm:pt modelId="{891F6E53-5743-451C-A05C-81F6751EDF78}" type="parTrans" cxnId="{9FCD5B89-4E46-48DE-AFD7-822F60CA9B49}">
      <dgm:prSet/>
      <dgm:spPr/>
      <dgm:t>
        <a:bodyPr/>
        <a:lstStyle/>
        <a:p>
          <a:pPr algn="l"/>
          <a:endParaRPr lang="es-EC"/>
        </a:p>
      </dgm:t>
    </dgm:pt>
    <dgm:pt modelId="{3AAFF6B5-7DA8-4062-8F03-9F3C56196C17}" type="sibTrans" cxnId="{9FCD5B89-4E46-48DE-AFD7-822F60CA9B49}">
      <dgm:prSet/>
      <dgm:spPr/>
      <dgm:t>
        <a:bodyPr/>
        <a:lstStyle/>
        <a:p>
          <a:pPr algn="l"/>
          <a:endParaRPr lang="es-EC"/>
        </a:p>
      </dgm:t>
    </dgm:pt>
    <dgm:pt modelId="{059EF14B-6C7C-4F48-9BCA-8532178566A1}">
      <dgm:prSet phldrT="[Texto]" custT="1"/>
      <dgm:spPr/>
      <dgm:t>
        <a:bodyPr/>
        <a:lstStyle/>
        <a:p>
          <a:pPr algn="l"/>
          <a:r>
            <a:rPr lang="es-ES" sz="2000" dirty="0" smtClean="0"/>
            <a:t>8.- Conclusiones y Recomendaciones</a:t>
          </a:r>
        </a:p>
      </dgm:t>
    </dgm:pt>
    <dgm:pt modelId="{E091E51A-AB45-41E2-A90D-5C3A79EA35A4}" type="parTrans" cxnId="{318BCFFC-6D18-43C9-8785-640A100936D4}">
      <dgm:prSet/>
      <dgm:spPr/>
      <dgm:t>
        <a:bodyPr/>
        <a:lstStyle/>
        <a:p>
          <a:pPr algn="l"/>
          <a:endParaRPr lang="es-EC"/>
        </a:p>
      </dgm:t>
    </dgm:pt>
    <dgm:pt modelId="{174CB6C1-A2AA-49B1-8973-7CD7B796E04F}" type="sibTrans" cxnId="{318BCFFC-6D18-43C9-8785-640A100936D4}">
      <dgm:prSet/>
      <dgm:spPr/>
      <dgm:t>
        <a:bodyPr/>
        <a:lstStyle/>
        <a:p>
          <a:pPr algn="l"/>
          <a:endParaRPr lang="es-EC"/>
        </a:p>
      </dgm:t>
    </dgm:pt>
    <dgm:pt modelId="{48D67A45-44DA-4887-8DCD-E845062E01AA}" type="pres">
      <dgm:prSet presAssocID="{8A93DF9B-B18E-418D-8DC3-4F4B859751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D2D911-2DBB-46A6-83EA-5F7169E5CFB4}" type="pres">
      <dgm:prSet presAssocID="{73975B4C-FC89-4E2B-B305-D9B5D104DDA8}" presName="parentLin" presStyleCnt="0"/>
      <dgm:spPr/>
      <dgm:t>
        <a:bodyPr/>
        <a:lstStyle/>
        <a:p>
          <a:endParaRPr lang="es-EC"/>
        </a:p>
      </dgm:t>
    </dgm:pt>
    <dgm:pt modelId="{9684D2DC-ED12-4549-B5CA-08813203DCA5}" type="pres">
      <dgm:prSet presAssocID="{73975B4C-FC89-4E2B-B305-D9B5D104DDA8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294B7175-4988-4BE9-BE05-3B9480E85CC7}" type="pres">
      <dgm:prSet presAssocID="{73975B4C-FC89-4E2B-B305-D9B5D104DDA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7ACF1-F948-4BDA-B30E-5414D70E9A2D}" type="pres">
      <dgm:prSet presAssocID="{73975B4C-FC89-4E2B-B305-D9B5D104DDA8}" presName="negativeSpace" presStyleCnt="0"/>
      <dgm:spPr/>
      <dgm:t>
        <a:bodyPr/>
        <a:lstStyle/>
        <a:p>
          <a:endParaRPr lang="es-EC"/>
        </a:p>
      </dgm:t>
    </dgm:pt>
    <dgm:pt modelId="{445DF8B9-E957-467E-9EBA-E6B58F855669}" type="pres">
      <dgm:prSet presAssocID="{73975B4C-FC89-4E2B-B305-D9B5D104DDA8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DC4CBD-7859-452B-BBE2-7128AF812991}" type="pres">
      <dgm:prSet presAssocID="{A8A047A2-C8C7-426D-9465-AC26D0504B1E}" presName="spaceBetweenRectangles" presStyleCnt="0"/>
      <dgm:spPr/>
      <dgm:t>
        <a:bodyPr/>
        <a:lstStyle/>
        <a:p>
          <a:endParaRPr lang="es-EC"/>
        </a:p>
      </dgm:t>
    </dgm:pt>
    <dgm:pt modelId="{8C35AD02-FF57-413E-97EC-1FCD80443DCE}" type="pres">
      <dgm:prSet presAssocID="{83B094E5-2B3A-4205-8534-E37E0018D48D}" presName="parentLin" presStyleCnt="0"/>
      <dgm:spPr/>
      <dgm:t>
        <a:bodyPr/>
        <a:lstStyle/>
        <a:p>
          <a:endParaRPr lang="es-EC"/>
        </a:p>
      </dgm:t>
    </dgm:pt>
    <dgm:pt modelId="{DBF54D0F-D3EF-477F-AE6D-ACA374C7BF3E}" type="pres">
      <dgm:prSet presAssocID="{83B094E5-2B3A-4205-8534-E37E0018D48D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75FD518B-A174-40D0-A885-3D41365637AA}" type="pres">
      <dgm:prSet presAssocID="{83B094E5-2B3A-4205-8534-E37E0018D48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90DD7-217A-4AA9-8BE3-A4CB3AABC12C}" type="pres">
      <dgm:prSet presAssocID="{83B094E5-2B3A-4205-8534-E37E0018D48D}" presName="negativeSpace" presStyleCnt="0"/>
      <dgm:spPr/>
      <dgm:t>
        <a:bodyPr/>
        <a:lstStyle/>
        <a:p>
          <a:endParaRPr lang="es-EC"/>
        </a:p>
      </dgm:t>
    </dgm:pt>
    <dgm:pt modelId="{64ABBAC1-8AF7-4A3D-94CF-CE70F7E29A9F}" type="pres">
      <dgm:prSet presAssocID="{83B094E5-2B3A-4205-8534-E37E0018D48D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43603-54C2-4742-A99C-F2AEAC8721FC}" type="pres">
      <dgm:prSet presAssocID="{4DA98400-AD6C-4A70-9599-CE27E59D8C55}" presName="spaceBetweenRectangles" presStyleCnt="0"/>
      <dgm:spPr/>
      <dgm:t>
        <a:bodyPr/>
        <a:lstStyle/>
        <a:p>
          <a:endParaRPr lang="es-EC"/>
        </a:p>
      </dgm:t>
    </dgm:pt>
    <dgm:pt modelId="{8A7FA4A7-F672-48EB-9B1A-C5661ABE3D55}" type="pres">
      <dgm:prSet presAssocID="{D9FE82DA-41C8-44D7-92A6-FF3036C8D6B7}" presName="parentLin" presStyleCnt="0"/>
      <dgm:spPr/>
      <dgm:t>
        <a:bodyPr/>
        <a:lstStyle/>
        <a:p>
          <a:endParaRPr lang="es-EC"/>
        </a:p>
      </dgm:t>
    </dgm:pt>
    <dgm:pt modelId="{D2C71894-EC6C-4F6C-8782-932C8C768C67}" type="pres">
      <dgm:prSet presAssocID="{D9FE82DA-41C8-44D7-92A6-FF3036C8D6B7}" presName="parentLeftMargin" presStyleLbl="node1" presStyleIdx="1" presStyleCnt="8"/>
      <dgm:spPr/>
      <dgm:t>
        <a:bodyPr/>
        <a:lstStyle/>
        <a:p>
          <a:endParaRPr lang="es-EC"/>
        </a:p>
      </dgm:t>
    </dgm:pt>
    <dgm:pt modelId="{473871B4-240C-4C23-BE20-9604023FC1D5}" type="pres">
      <dgm:prSet presAssocID="{D9FE82DA-41C8-44D7-92A6-FF3036C8D6B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49D543-7B40-440E-81CB-759111D57E22}" type="pres">
      <dgm:prSet presAssocID="{D9FE82DA-41C8-44D7-92A6-FF3036C8D6B7}" presName="negativeSpace" presStyleCnt="0"/>
      <dgm:spPr/>
      <dgm:t>
        <a:bodyPr/>
        <a:lstStyle/>
        <a:p>
          <a:endParaRPr lang="es-EC"/>
        </a:p>
      </dgm:t>
    </dgm:pt>
    <dgm:pt modelId="{DEA59C6B-BE43-4269-8610-ED7695DB99A0}" type="pres">
      <dgm:prSet presAssocID="{D9FE82DA-41C8-44D7-92A6-FF3036C8D6B7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04F26C-7073-4772-90B2-71C99E3102C4}" type="pres">
      <dgm:prSet presAssocID="{3AAFF6B5-7DA8-4062-8F03-9F3C56196C17}" presName="spaceBetweenRectangles" presStyleCnt="0"/>
      <dgm:spPr/>
      <dgm:t>
        <a:bodyPr/>
        <a:lstStyle/>
        <a:p>
          <a:endParaRPr lang="es-EC"/>
        </a:p>
      </dgm:t>
    </dgm:pt>
    <dgm:pt modelId="{F190DC45-97BF-49D9-8DF0-96C3D2D0A74D}" type="pres">
      <dgm:prSet presAssocID="{905E88BF-EECF-4336-B35A-C1F15E565952}" presName="parentLin" presStyleCnt="0"/>
      <dgm:spPr/>
      <dgm:t>
        <a:bodyPr/>
        <a:lstStyle/>
        <a:p>
          <a:endParaRPr lang="es-EC"/>
        </a:p>
      </dgm:t>
    </dgm:pt>
    <dgm:pt modelId="{291F914E-3797-43BD-A35C-6329364FC6B4}" type="pres">
      <dgm:prSet presAssocID="{905E88BF-EECF-4336-B35A-C1F15E565952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1D744008-DC2F-4CB3-955C-1E064DF1D55C}" type="pres">
      <dgm:prSet presAssocID="{905E88BF-EECF-4336-B35A-C1F15E56595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DDC6D-1634-4039-94B6-82B17E713E6B}" type="pres">
      <dgm:prSet presAssocID="{905E88BF-EECF-4336-B35A-C1F15E565952}" presName="negativeSpace" presStyleCnt="0"/>
      <dgm:spPr/>
      <dgm:t>
        <a:bodyPr/>
        <a:lstStyle/>
        <a:p>
          <a:endParaRPr lang="es-EC"/>
        </a:p>
      </dgm:t>
    </dgm:pt>
    <dgm:pt modelId="{7AAC2D2B-0F1C-49E0-AA45-4099261CAB77}" type="pres">
      <dgm:prSet presAssocID="{905E88BF-EECF-4336-B35A-C1F15E565952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66AEA5-840B-4986-B5D3-FD803AA6A05F}" type="pres">
      <dgm:prSet presAssocID="{6D8E1AA5-82F7-4A88-A1F2-6FDF547CEC6C}" presName="spaceBetweenRectangles" presStyleCnt="0"/>
      <dgm:spPr/>
      <dgm:t>
        <a:bodyPr/>
        <a:lstStyle/>
        <a:p>
          <a:endParaRPr lang="es-EC"/>
        </a:p>
      </dgm:t>
    </dgm:pt>
    <dgm:pt modelId="{64AC35E5-3129-4E8A-8622-8B18AA05150D}" type="pres">
      <dgm:prSet presAssocID="{2FCFDF44-8182-4E78-A9C2-DA410C6DC9E6}" presName="parentLin" presStyleCnt="0"/>
      <dgm:spPr/>
      <dgm:t>
        <a:bodyPr/>
        <a:lstStyle/>
        <a:p>
          <a:endParaRPr lang="es-EC"/>
        </a:p>
      </dgm:t>
    </dgm:pt>
    <dgm:pt modelId="{22DAF7A5-8AB5-4C48-B599-DDEF1896158F}" type="pres">
      <dgm:prSet presAssocID="{2FCFDF44-8182-4E78-A9C2-DA410C6DC9E6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BD325BBD-70AB-438E-8FA5-32BDE47A40CB}" type="pres">
      <dgm:prSet presAssocID="{2FCFDF44-8182-4E78-A9C2-DA410C6DC9E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BA21F-43C4-4EAB-A54F-7C4B06FF325B}" type="pres">
      <dgm:prSet presAssocID="{2FCFDF44-8182-4E78-A9C2-DA410C6DC9E6}" presName="negativeSpace" presStyleCnt="0"/>
      <dgm:spPr/>
      <dgm:t>
        <a:bodyPr/>
        <a:lstStyle/>
        <a:p>
          <a:endParaRPr lang="es-EC"/>
        </a:p>
      </dgm:t>
    </dgm:pt>
    <dgm:pt modelId="{1976614A-9D92-492A-A126-EAE04E7BA153}" type="pres">
      <dgm:prSet presAssocID="{2FCFDF44-8182-4E78-A9C2-DA410C6DC9E6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8E340B-0B8B-4A6D-B7B5-24F83F984984}" type="pres">
      <dgm:prSet presAssocID="{77FE2FED-BB36-4FAF-AE40-8E1F72606579}" presName="spaceBetweenRectangles" presStyleCnt="0"/>
      <dgm:spPr/>
      <dgm:t>
        <a:bodyPr/>
        <a:lstStyle/>
        <a:p>
          <a:endParaRPr lang="es-EC"/>
        </a:p>
      </dgm:t>
    </dgm:pt>
    <dgm:pt modelId="{07F8B8EC-5593-437D-B79E-57F8F95CBCCC}" type="pres">
      <dgm:prSet presAssocID="{1FEBDA88-3ADC-4A0E-AB80-BB71967420B6}" presName="parentLin" presStyleCnt="0"/>
      <dgm:spPr/>
      <dgm:t>
        <a:bodyPr/>
        <a:lstStyle/>
        <a:p>
          <a:endParaRPr lang="es-EC"/>
        </a:p>
      </dgm:t>
    </dgm:pt>
    <dgm:pt modelId="{D3D5A5DE-5611-4462-9A91-AD48DCD69FAB}" type="pres">
      <dgm:prSet presAssocID="{1FEBDA88-3ADC-4A0E-AB80-BB71967420B6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0E04ADE4-6142-45DC-8CF0-7673E364A768}" type="pres">
      <dgm:prSet presAssocID="{1FEBDA88-3ADC-4A0E-AB80-BB71967420B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C41CE4-12B6-40A7-A2D7-5A8509DA4F02}" type="pres">
      <dgm:prSet presAssocID="{1FEBDA88-3ADC-4A0E-AB80-BB71967420B6}" presName="negativeSpace" presStyleCnt="0"/>
      <dgm:spPr/>
      <dgm:t>
        <a:bodyPr/>
        <a:lstStyle/>
        <a:p>
          <a:endParaRPr lang="es-EC"/>
        </a:p>
      </dgm:t>
    </dgm:pt>
    <dgm:pt modelId="{9C617869-4FD2-4560-BF55-F4017448BD4A}" type="pres">
      <dgm:prSet presAssocID="{1FEBDA88-3ADC-4A0E-AB80-BB71967420B6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A93518-FAE0-4BE2-9D36-5A2ED70968FD}" type="pres">
      <dgm:prSet presAssocID="{27B8BB4E-027B-43F1-9416-074151E87BB7}" presName="spaceBetweenRectangles" presStyleCnt="0"/>
      <dgm:spPr/>
      <dgm:t>
        <a:bodyPr/>
        <a:lstStyle/>
        <a:p>
          <a:endParaRPr lang="es-EC"/>
        </a:p>
      </dgm:t>
    </dgm:pt>
    <dgm:pt modelId="{7C7E2914-94E9-4AAB-9A2B-C70A20941714}" type="pres">
      <dgm:prSet presAssocID="{68BA477A-1E5D-498A-A0C8-71EAB23DB53A}" presName="parentLin" presStyleCnt="0"/>
      <dgm:spPr/>
      <dgm:t>
        <a:bodyPr/>
        <a:lstStyle/>
        <a:p>
          <a:endParaRPr lang="es-EC"/>
        </a:p>
      </dgm:t>
    </dgm:pt>
    <dgm:pt modelId="{A5E97F1C-CEE4-4B26-B606-017CF36C9A4B}" type="pres">
      <dgm:prSet presAssocID="{68BA477A-1E5D-498A-A0C8-71EAB23DB53A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790E747B-7AAE-4008-9965-BD3D49D94352}" type="pres">
      <dgm:prSet presAssocID="{68BA477A-1E5D-498A-A0C8-71EAB23DB53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C1B2D3-B9E6-410B-B582-E765A592EDEC}" type="pres">
      <dgm:prSet presAssocID="{68BA477A-1E5D-498A-A0C8-71EAB23DB53A}" presName="negativeSpace" presStyleCnt="0"/>
      <dgm:spPr/>
      <dgm:t>
        <a:bodyPr/>
        <a:lstStyle/>
        <a:p>
          <a:endParaRPr lang="es-EC"/>
        </a:p>
      </dgm:t>
    </dgm:pt>
    <dgm:pt modelId="{76CD1EDE-03FF-4F0F-978D-99083D404243}" type="pres">
      <dgm:prSet presAssocID="{68BA477A-1E5D-498A-A0C8-71EAB23DB53A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D42DE3-5B81-4830-8A39-381185FF12F4}" type="pres">
      <dgm:prSet presAssocID="{B3382330-7722-42D2-ABF5-CBE27EAEBF22}" presName="spaceBetweenRectangles" presStyleCnt="0"/>
      <dgm:spPr/>
      <dgm:t>
        <a:bodyPr/>
        <a:lstStyle/>
        <a:p>
          <a:endParaRPr lang="es-EC"/>
        </a:p>
      </dgm:t>
    </dgm:pt>
    <dgm:pt modelId="{8C5877CF-9065-45A4-832E-79EAE87E64F3}" type="pres">
      <dgm:prSet presAssocID="{059EF14B-6C7C-4F48-9BCA-8532178566A1}" presName="parentLin" presStyleCnt="0"/>
      <dgm:spPr/>
      <dgm:t>
        <a:bodyPr/>
        <a:lstStyle/>
        <a:p>
          <a:endParaRPr lang="es-EC"/>
        </a:p>
      </dgm:t>
    </dgm:pt>
    <dgm:pt modelId="{EE8FC384-EA65-4AC7-98EA-D99298C7ABCD}" type="pres">
      <dgm:prSet presAssocID="{059EF14B-6C7C-4F48-9BCA-8532178566A1}" presName="parentLeftMargin" presStyleLbl="node1" presStyleIdx="6" presStyleCnt="8"/>
      <dgm:spPr/>
      <dgm:t>
        <a:bodyPr/>
        <a:lstStyle/>
        <a:p>
          <a:endParaRPr lang="es-EC"/>
        </a:p>
      </dgm:t>
    </dgm:pt>
    <dgm:pt modelId="{AF0D7431-5A25-4D80-9C89-9236C745DEDF}" type="pres">
      <dgm:prSet presAssocID="{059EF14B-6C7C-4F48-9BCA-8532178566A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8B21B0-EEF1-4062-B1C8-329E821DADD9}" type="pres">
      <dgm:prSet presAssocID="{059EF14B-6C7C-4F48-9BCA-8532178566A1}" presName="negativeSpace" presStyleCnt="0"/>
      <dgm:spPr/>
      <dgm:t>
        <a:bodyPr/>
        <a:lstStyle/>
        <a:p>
          <a:endParaRPr lang="es-EC"/>
        </a:p>
      </dgm:t>
    </dgm:pt>
    <dgm:pt modelId="{B94B62E0-F8BD-426C-BB0A-E393009EC81B}" type="pres">
      <dgm:prSet presAssocID="{059EF14B-6C7C-4F48-9BCA-8532178566A1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CD5B89-4E46-48DE-AFD7-822F60CA9B49}" srcId="{8A93DF9B-B18E-418D-8DC3-4F4B85975120}" destId="{D9FE82DA-41C8-44D7-92A6-FF3036C8D6B7}" srcOrd="2" destOrd="0" parTransId="{891F6E53-5743-451C-A05C-81F6751EDF78}" sibTransId="{3AAFF6B5-7DA8-4062-8F03-9F3C56196C17}"/>
    <dgm:cxn modelId="{66CAA650-7F7D-4AC3-81A5-13D3EE91453D}" srcId="{8A93DF9B-B18E-418D-8DC3-4F4B85975120}" destId="{1FEBDA88-3ADC-4A0E-AB80-BB71967420B6}" srcOrd="5" destOrd="0" parTransId="{310CC62B-39B0-4A38-BF9F-4A5CC5661CEE}" sibTransId="{27B8BB4E-027B-43F1-9416-074151E87BB7}"/>
    <dgm:cxn modelId="{427DCE8C-C77E-4B02-974B-FFF17653E499}" srcId="{8A93DF9B-B18E-418D-8DC3-4F4B85975120}" destId="{68BA477A-1E5D-498A-A0C8-71EAB23DB53A}" srcOrd="6" destOrd="0" parTransId="{EF819A8B-C185-4C74-B5BD-F42E59C17E43}" sibTransId="{B3382330-7722-42D2-ABF5-CBE27EAEBF22}"/>
    <dgm:cxn modelId="{55771DCF-7BF5-4BF9-8366-37B93F07809A}" type="presOf" srcId="{059EF14B-6C7C-4F48-9BCA-8532178566A1}" destId="{EE8FC384-EA65-4AC7-98EA-D99298C7ABCD}" srcOrd="0" destOrd="0" presId="urn:microsoft.com/office/officeart/2005/8/layout/list1"/>
    <dgm:cxn modelId="{69A661EE-3DE4-4A11-AACE-2296EED1B6BA}" type="presOf" srcId="{059EF14B-6C7C-4F48-9BCA-8532178566A1}" destId="{AF0D7431-5A25-4D80-9C89-9236C745DEDF}" srcOrd="1" destOrd="0" presId="urn:microsoft.com/office/officeart/2005/8/layout/list1"/>
    <dgm:cxn modelId="{2FF8FF1A-D7A4-48AA-AE8C-B21BACB4D122}" type="presOf" srcId="{905E88BF-EECF-4336-B35A-C1F15E565952}" destId="{1D744008-DC2F-4CB3-955C-1E064DF1D55C}" srcOrd="1" destOrd="0" presId="urn:microsoft.com/office/officeart/2005/8/layout/list1"/>
    <dgm:cxn modelId="{22349748-2441-4522-88EF-1CB4B53A403A}" type="presOf" srcId="{8A93DF9B-B18E-418D-8DC3-4F4B85975120}" destId="{48D67A45-44DA-4887-8DCD-E845062E01AA}" srcOrd="0" destOrd="0" presId="urn:microsoft.com/office/officeart/2005/8/layout/list1"/>
    <dgm:cxn modelId="{7BC06549-2EFD-4D7E-927C-DBE33FC4E85E}" srcId="{8A93DF9B-B18E-418D-8DC3-4F4B85975120}" destId="{2FCFDF44-8182-4E78-A9C2-DA410C6DC9E6}" srcOrd="4" destOrd="0" parTransId="{318E09BA-4A3B-41F3-98E5-29EFB6236F9F}" sibTransId="{77FE2FED-BB36-4FAF-AE40-8E1F72606579}"/>
    <dgm:cxn modelId="{30A4D5EA-2F5D-4567-9DF1-5A66EF995DE1}" type="presOf" srcId="{D9FE82DA-41C8-44D7-92A6-FF3036C8D6B7}" destId="{473871B4-240C-4C23-BE20-9604023FC1D5}" srcOrd="1" destOrd="0" presId="urn:microsoft.com/office/officeart/2005/8/layout/list1"/>
    <dgm:cxn modelId="{F6B8F6E1-DA68-4C1F-BEBB-36A7938FF82A}" srcId="{8A93DF9B-B18E-418D-8DC3-4F4B85975120}" destId="{905E88BF-EECF-4336-B35A-C1F15E565952}" srcOrd="3" destOrd="0" parTransId="{B3372A91-C274-402B-890F-44BB161AD1AF}" sibTransId="{6D8E1AA5-82F7-4A88-A1F2-6FDF547CEC6C}"/>
    <dgm:cxn modelId="{DCAD6288-0DE1-4AC0-9221-339F987D55EF}" type="presOf" srcId="{905E88BF-EECF-4336-B35A-C1F15E565952}" destId="{291F914E-3797-43BD-A35C-6329364FC6B4}" srcOrd="0" destOrd="0" presId="urn:microsoft.com/office/officeart/2005/8/layout/list1"/>
    <dgm:cxn modelId="{73B369BF-2835-4CF0-9F01-27206ED2124E}" srcId="{8A93DF9B-B18E-418D-8DC3-4F4B85975120}" destId="{73975B4C-FC89-4E2B-B305-D9B5D104DDA8}" srcOrd="0" destOrd="0" parTransId="{50158AE6-034A-4DD0-A1CA-9A3439189DA6}" sibTransId="{A8A047A2-C8C7-426D-9465-AC26D0504B1E}"/>
    <dgm:cxn modelId="{EC0B6D77-DF42-4D8E-A2D7-49DD2BAD4683}" srcId="{8A93DF9B-B18E-418D-8DC3-4F4B85975120}" destId="{83B094E5-2B3A-4205-8534-E37E0018D48D}" srcOrd="1" destOrd="0" parTransId="{D37AD964-1EE4-4955-AE03-7A716053C8F7}" sibTransId="{4DA98400-AD6C-4A70-9599-CE27E59D8C55}"/>
    <dgm:cxn modelId="{73C37D7D-1553-499A-9700-6541AE9F1EB1}" type="presOf" srcId="{73975B4C-FC89-4E2B-B305-D9B5D104DDA8}" destId="{294B7175-4988-4BE9-BE05-3B9480E85CC7}" srcOrd="1" destOrd="0" presId="urn:microsoft.com/office/officeart/2005/8/layout/list1"/>
    <dgm:cxn modelId="{318BCFFC-6D18-43C9-8785-640A100936D4}" srcId="{8A93DF9B-B18E-418D-8DC3-4F4B85975120}" destId="{059EF14B-6C7C-4F48-9BCA-8532178566A1}" srcOrd="7" destOrd="0" parTransId="{E091E51A-AB45-41E2-A90D-5C3A79EA35A4}" sibTransId="{174CB6C1-A2AA-49B1-8973-7CD7B796E04F}"/>
    <dgm:cxn modelId="{35694DF6-E738-41AB-828B-242396D2872E}" type="presOf" srcId="{2FCFDF44-8182-4E78-A9C2-DA410C6DC9E6}" destId="{BD325BBD-70AB-438E-8FA5-32BDE47A40CB}" srcOrd="1" destOrd="0" presId="urn:microsoft.com/office/officeart/2005/8/layout/list1"/>
    <dgm:cxn modelId="{BF3B55BE-3415-4C60-82EA-24FEE1DCB82F}" type="presOf" srcId="{68BA477A-1E5D-498A-A0C8-71EAB23DB53A}" destId="{790E747B-7AAE-4008-9965-BD3D49D94352}" srcOrd="1" destOrd="0" presId="urn:microsoft.com/office/officeart/2005/8/layout/list1"/>
    <dgm:cxn modelId="{D57EA4EF-E564-47F9-A17F-171F9B3D4A79}" type="presOf" srcId="{1FEBDA88-3ADC-4A0E-AB80-BB71967420B6}" destId="{0E04ADE4-6142-45DC-8CF0-7673E364A768}" srcOrd="1" destOrd="0" presId="urn:microsoft.com/office/officeart/2005/8/layout/list1"/>
    <dgm:cxn modelId="{ABEBCD3B-A55C-4473-9BE8-41F2493CA86F}" type="presOf" srcId="{2FCFDF44-8182-4E78-A9C2-DA410C6DC9E6}" destId="{22DAF7A5-8AB5-4C48-B599-DDEF1896158F}" srcOrd="0" destOrd="0" presId="urn:microsoft.com/office/officeart/2005/8/layout/list1"/>
    <dgm:cxn modelId="{2764C253-B7B8-4D99-AC2C-5B4DBBBB27D6}" type="presOf" srcId="{D9FE82DA-41C8-44D7-92A6-FF3036C8D6B7}" destId="{D2C71894-EC6C-4F6C-8782-932C8C768C67}" srcOrd="0" destOrd="0" presId="urn:microsoft.com/office/officeart/2005/8/layout/list1"/>
    <dgm:cxn modelId="{793CE850-A65A-4019-8E83-9B9F21645C02}" type="presOf" srcId="{83B094E5-2B3A-4205-8534-E37E0018D48D}" destId="{75FD518B-A174-40D0-A885-3D41365637AA}" srcOrd="1" destOrd="0" presId="urn:microsoft.com/office/officeart/2005/8/layout/list1"/>
    <dgm:cxn modelId="{8C3C48BE-F8E9-4DA5-9828-C7DDD109E33A}" type="presOf" srcId="{83B094E5-2B3A-4205-8534-E37E0018D48D}" destId="{DBF54D0F-D3EF-477F-AE6D-ACA374C7BF3E}" srcOrd="0" destOrd="0" presId="urn:microsoft.com/office/officeart/2005/8/layout/list1"/>
    <dgm:cxn modelId="{E7D2C8F9-FEE6-4EDE-89B8-11F704888197}" type="presOf" srcId="{73975B4C-FC89-4E2B-B305-D9B5D104DDA8}" destId="{9684D2DC-ED12-4549-B5CA-08813203DCA5}" srcOrd="0" destOrd="0" presId="urn:microsoft.com/office/officeart/2005/8/layout/list1"/>
    <dgm:cxn modelId="{FA7A251E-9997-4F59-8C4E-DB4859AA48E2}" type="presOf" srcId="{1FEBDA88-3ADC-4A0E-AB80-BB71967420B6}" destId="{D3D5A5DE-5611-4462-9A91-AD48DCD69FAB}" srcOrd="0" destOrd="0" presId="urn:microsoft.com/office/officeart/2005/8/layout/list1"/>
    <dgm:cxn modelId="{7A632C27-C1DB-4F27-A3B6-E3D7B001C53E}" type="presOf" srcId="{68BA477A-1E5D-498A-A0C8-71EAB23DB53A}" destId="{A5E97F1C-CEE4-4B26-B606-017CF36C9A4B}" srcOrd="0" destOrd="0" presId="urn:microsoft.com/office/officeart/2005/8/layout/list1"/>
    <dgm:cxn modelId="{BDA57372-3CCB-4CA1-8502-4EC29DE9707A}" type="presParOf" srcId="{48D67A45-44DA-4887-8DCD-E845062E01AA}" destId="{99D2D911-2DBB-46A6-83EA-5F7169E5CFB4}" srcOrd="0" destOrd="0" presId="urn:microsoft.com/office/officeart/2005/8/layout/list1"/>
    <dgm:cxn modelId="{6EC09B44-98B1-4A6B-9538-61D57711F945}" type="presParOf" srcId="{99D2D911-2DBB-46A6-83EA-5F7169E5CFB4}" destId="{9684D2DC-ED12-4549-B5CA-08813203DCA5}" srcOrd="0" destOrd="0" presId="urn:microsoft.com/office/officeart/2005/8/layout/list1"/>
    <dgm:cxn modelId="{047484C7-840E-491B-808C-68860D04CB7E}" type="presParOf" srcId="{99D2D911-2DBB-46A6-83EA-5F7169E5CFB4}" destId="{294B7175-4988-4BE9-BE05-3B9480E85CC7}" srcOrd="1" destOrd="0" presId="urn:microsoft.com/office/officeart/2005/8/layout/list1"/>
    <dgm:cxn modelId="{5B81D5A0-E657-4015-B8E8-36533B6D686F}" type="presParOf" srcId="{48D67A45-44DA-4887-8DCD-E845062E01AA}" destId="{5FF7ACF1-F948-4BDA-B30E-5414D70E9A2D}" srcOrd="1" destOrd="0" presId="urn:microsoft.com/office/officeart/2005/8/layout/list1"/>
    <dgm:cxn modelId="{784AD85C-BB62-4FED-9177-42F3EBD384BA}" type="presParOf" srcId="{48D67A45-44DA-4887-8DCD-E845062E01AA}" destId="{445DF8B9-E957-467E-9EBA-E6B58F855669}" srcOrd="2" destOrd="0" presId="urn:microsoft.com/office/officeart/2005/8/layout/list1"/>
    <dgm:cxn modelId="{7EAC10DE-ED46-4F37-95B5-B7E257C679FB}" type="presParOf" srcId="{48D67A45-44DA-4887-8DCD-E845062E01AA}" destId="{56DC4CBD-7859-452B-BBE2-7128AF812991}" srcOrd="3" destOrd="0" presId="urn:microsoft.com/office/officeart/2005/8/layout/list1"/>
    <dgm:cxn modelId="{924D98F9-3DE6-418C-868D-51929E132B54}" type="presParOf" srcId="{48D67A45-44DA-4887-8DCD-E845062E01AA}" destId="{8C35AD02-FF57-413E-97EC-1FCD80443DCE}" srcOrd="4" destOrd="0" presId="urn:microsoft.com/office/officeart/2005/8/layout/list1"/>
    <dgm:cxn modelId="{7588F7C3-4875-468A-8DA9-130EFC038C15}" type="presParOf" srcId="{8C35AD02-FF57-413E-97EC-1FCD80443DCE}" destId="{DBF54D0F-D3EF-477F-AE6D-ACA374C7BF3E}" srcOrd="0" destOrd="0" presId="urn:microsoft.com/office/officeart/2005/8/layout/list1"/>
    <dgm:cxn modelId="{1E5EB2B9-D41F-44EB-92A4-32CFACEFD2CE}" type="presParOf" srcId="{8C35AD02-FF57-413E-97EC-1FCD80443DCE}" destId="{75FD518B-A174-40D0-A885-3D41365637AA}" srcOrd="1" destOrd="0" presId="urn:microsoft.com/office/officeart/2005/8/layout/list1"/>
    <dgm:cxn modelId="{EBF0D3CE-59CB-43B0-AD3C-986A0536E493}" type="presParOf" srcId="{48D67A45-44DA-4887-8DCD-E845062E01AA}" destId="{AC390DD7-217A-4AA9-8BE3-A4CB3AABC12C}" srcOrd="5" destOrd="0" presId="urn:microsoft.com/office/officeart/2005/8/layout/list1"/>
    <dgm:cxn modelId="{819C7259-4299-49B1-BF95-09A5274AE42F}" type="presParOf" srcId="{48D67A45-44DA-4887-8DCD-E845062E01AA}" destId="{64ABBAC1-8AF7-4A3D-94CF-CE70F7E29A9F}" srcOrd="6" destOrd="0" presId="urn:microsoft.com/office/officeart/2005/8/layout/list1"/>
    <dgm:cxn modelId="{F6F84862-F523-4E7B-9F36-5E5A76526983}" type="presParOf" srcId="{48D67A45-44DA-4887-8DCD-E845062E01AA}" destId="{96B43603-54C2-4742-A99C-F2AEAC8721FC}" srcOrd="7" destOrd="0" presId="urn:microsoft.com/office/officeart/2005/8/layout/list1"/>
    <dgm:cxn modelId="{DBD391EF-61AF-4DC4-B1FC-ED286AA961D8}" type="presParOf" srcId="{48D67A45-44DA-4887-8DCD-E845062E01AA}" destId="{8A7FA4A7-F672-48EB-9B1A-C5661ABE3D55}" srcOrd="8" destOrd="0" presId="urn:microsoft.com/office/officeart/2005/8/layout/list1"/>
    <dgm:cxn modelId="{18824F69-ECBD-405A-BEC1-327B316643A8}" type="presParOf" srcId="{8A7FA4A7-F672-48EB-9B1A-C5661ABE3D55}" destId="{D2C71894-EC6C-4F6C-8782-932C8C768C67}" srcOrd="0" destOrd="0" presId="urn:microsoft.com/office/officeart/2005/8/layout/list1"/>
    <dgm:cxn modelId="{89DA58AC-552C-446F-960F-0D64171BBDE4}" type="presParOf" srcId="{8A7FA4A7-F672-48EB-9B1A-C5661ABE3D55}" destId="{473871B4-240C-4C23-BE20-9604023FC1D5}" srcOrd="1" destOrd="0" presId="urn:microsoft.com/office/officeart/2005/8/layout/list1"/>
    <dgm:cxn modelId="{4D1CD1A1-B5E6-4CDF-B61D-B6B7BD9D91D9}" type="presParOf" srcId="{48D67A45-44DA-4887-8DCD-E845062E01AA}" destId="{9049D543-7B40-440E-81CB-759111D57E22}" srcOrd="9" destOrd="0" presId="urn:microsoft.com/office/officeart/2005/8/layout/list1"/>
    <dgm:cxn modelId="{718FC486-68E1-4A62-9B52-C7C8D26AFCFF}" type="presParOf" srcId="{48D67A45-44DA-4887-8DCD-E845062E01AA}" destId="{DEA59C6B-BE43-4269-8610-ED7695DB99A0}" srcOrd="10" destOrd="0" presId="urn:microsoft.com/office/officeart/2005/8/layout/list1"/>
    <dgm:cxn modelId="{47C93124-431A-43CE-AE37-7B0FB01193E7}" type="presParOf" srcId="{48D67A45-44DA-4887-8DCD-E845062E01AA}" destId="{8004F26C-7073-4772-90B2-71C99E3102C4}" srcOrd="11" destOrd="0" presId="urn:microsoft.com/office/officeart/2005/8/layout/list1"/>
    <dgm:cxn modelId="{2889777C-89FD-4CB5-AA72-51A098C5E2BD}" type="presParOf" srcId="{48D67A45-44DA-4887-8DCD-E845062E01AA}" destId="{F190DC45-97BF-49D9-8DF0-96C3D2D0A74D}" srcOrd="12" destOrd="0" presId="urn:microsoft.com/office/officeart/2005/8/layout/list1"/>
    <dgm:cxn modelId="{44563FF9-1DCE-4CBA-BDC8-C2BEE0DA258F}" type="presParOf" srcId="{F190DC45-97BF-49D9-8DF0-96C3D2D0A74D}" destId="{291F914E-3797-43BD-A35C-6329364FC6B4}" srcOrd="0" destOrd="0" presId="urn:microsoft.com/office/officeart/2005/8/layout/list1"/>
    <dgm:cxn modelId="{F587D405-5051-4EA5-BAD6-6CE585C9B197}" type="presParOf" srcId="{F190DC45-97BF-49D9-8DF0-96C3D2D0A74D}" destId="{1D744008-DC2F-4CB3-955C-1E064DF1D55C}" srcOrd="1" destOrd="0" presId="urn:microsoft.com/office/officeart/2005/8/layout/list1"/>
    <dgm:cxn modelId="{BD6B301B-CB8A-4C70-98B6-D9504E88B526}" type="presParOf" srcId="{48D67A45-44DA-4887-8DCD-E845062E01AA}" destId="{16FDDC6D-1634-4039-94B6-82B17E713E6B}" srcOrd="13" destOrd="0" presId="urn:microsoft.com/office/officeart/2005/8/layout/list1"/>
    <dgm:cxn modelId="{D64E6DD8-633C-4DC9-9D30-B775C177CE9D}" type="presParOf" srcId="{48D67A45-44DA-4887-8DCD-E845062E01AA}" destId="{7AAC2D2B-0F1C-49E0-AA45-4099261CAB77}" srcOrd="14" destOrd="0" presId="urn:microsoft.com/office/officeart/2005/8/layout/list1"/>
    <dgm:cxn modelId="{ADF49D52-68A1-463C-9566-82B229376339}" type="presParOf" srcId="{48D67A45-44DA-4887-8DCD-E845062E01AA}" destId="{1466AEA5-840B-4986-B5D3-FD803AA6A05F}" srcOrd="15" destOrd="0" presId="urn:microsoft.com/office/officeart/2005/8/layout/list1"/>
    <dgm:cxn modelId="{5ACF3A0E-4A2A-422D-8D9E-FF6FAAE4CCCD}" type="presParOf" srcId="{48D67A45-44DA-4887-8DCD-E845062E01AA}" destId="{64AC35E5-3129-4E8A-8622-8B18AA05150D}" srcOrd="16" destOrd="0" presId="urn:microsoft.com/office/officeart/2005/8/layout/list1"/>
    <dgm:cxn modelId="{DC535D0C-DB9D-4D95-A19A-9CEAF5ACA85E}" type="presParOf" srcId="{64AC35E5-3129-4E8A-8622-8B18AA05150D}" destId="{22DAF7A5-8AB5-4C48-B599-DDEF1896158F}" srcOrd="0" destOrd="0" presId="urn:microsoft.com/office/officeart/2005/8/layout/list1"/>
    <dgm:cxn modelId="{40239C6C-322F-4EB2-9CC8-C0CBC1B27185}" type="presParOf" srcId="{64AC35E5-3129-4E8A-8622-8B18AA05150D}" destId="{BD325BBD-70AB-438E-8FA5-32BDE47A40CB}" srcOrd="1" destOrd="0" presId="urn:microsoft.com/office/officeart/2005/8/layout/list1"/>
    <dgm:cxn modelId="{9F31050E-85F9-41F1-BE8B-B7583A28E82C}" type="presParOf" srcId="{48D67A45-44DA-4887-8DCD-E845062E01AA}" destId="{362BA21F-43C4-4EAB-A54F-7C4B06FF325B}" srcOrd="17" destOrd="0" presId="urn:microsoft.com/office/officeart/2005/8/layout/list1"/>
    <dgm:cxn modelId="{FA96CEB9-F96F-4DCC-B3DC-86CA3946917C}" type="presParOf" srcId="{48D67A45-44DA-4887-8DCD-E845062E01AA}" destId="{1976614A-9D92-492A-A126-EAE04E7BA153}" srcOrd="18" destOrd="0" presId="urn:microsoft.com/office/officeart/2005/8/layout/list1"/>
    <dgm:cxn modelId="{0EA799F7-4671-4AEA-8F0E-DFBDAD462C25}" type="presParOf" srcId="{48D67A45-44DA-4887-8DCD-E845062E01AA}" destId="{9E8E340B-0B8B-4A6D-B7B5-24F83F984984}" srcOrd="19" destOrd="0" presId="urn:microsoft.com/office/officeart/2005/8/layout/list1"/>
    <dgm:cxn modelId="{15819588-7E1C-4B29-851B-73FC5E91C812}" type="presParOf" srcId="{48D67A45-44DA-4887-8DCD-E845062E01AA}" destId="{07F8B8EC-5593-437D-B79E-57F8F95CBCCC}" srcOrd="20" destOrd="0" presId="urn:microsoft.com/office/officeart/2005/8/layout/list1"/>
    <dgm:cxn modelId="{7AC6C7CB-8601-402F-A128-C5BB7C03D9FE}" type="presParOf" srcId="{07F8B8EC-5593-437D-B79E-57F8F95CBCCC}" destId="{D3D5A5DE-5611-4462-9A91-AD48DCD69FAB}" srcOrd="0" destOrd="0" presId="urn:microsoft.com/office/officeart/2005/8/layout/list1"/>
    <dgm:cxn modelId="{A54C6D72-CCCC-441E-9A02-3E6AEC4C0460}" type="presParOf" srcId="{07F8B8EC-5593-437D-B79E-57F8F95CBCCC}" destId="{0E04ADE4-6142-45DC-8CF0-7673E364A768}" srcOrd="1" destOrd="0" presId="urn:microsoft.com/office/officeart/2005/8/layout/list1"/>
    <dgm:cxn modelId="{E68DEA9F-98FC-4DF7-8085-3B54D07C6AA7}" type="presParOf" srcId="{48D67A45-44DA-4887-8DCD-E845062E01AA}" destId="{1FC41CE4-12B6-40A7-A2D7-5A8509DA4F02}" srcOrd="21" destOrd="0" presId="urn:microsoft.com/office/officeart/2005/8/layout/list1"/>
    <dgm:cxn modelId="{54DD10EC-2D5F-4D71-A373-69A29FA21AD5}" type="presParOf" srcId="{48D67A45-44DA-4887-8DCD-E845062E01AA}" destId="{9C617869-4FD2-4560-BF55-F4017448BD4A}" srcOrd="22" destOrd="0" presId="urn:microsoft.com/office/officeart/2005/8/layout/list1"/>
    <dgm:cxn modelId="{0D54EEA7-C8F6-4927-B994-FDE0C4DDE3E2}" type="presParOf" srcId="{48D67A45-44DA-4887-8DCD-E845062E01AA}" destId="{E1A93518-FAE0-4BE2-9D36-5A2ED70968FD}" srcOrd="23" destOrd="0" presId="urn:microsoft.com/office/officeart/2005/8/layout/list1"/>
    <dgm:cxn modelId="{3079F7BD-AC9C-4029-98D7-875DC53B976A}" type="presParOf" srcId="{48D67A45-44DA-4887-8DCD-E845062E01AA}" destId="{7C7E2914-94E9-4AAB-9A2B-C70A20941714}" srcOrd="24" destOrd="0" presId="urn:microsoft.com/office/officeart/2005/8/layout/list1"/>
    <dgm:cxn modelId="{3E71364F-C342-42CE-BDF6-8B9F87DCEB41}" type="presParOf" srcId="{7C7E2914-94E9-4AAB-9A2B-C70A20941714}" destId="{A5E97F1C-CEE4-4B26-B606-017CF36C9A4B}" srcOrd="0" destOrd="0" presId="urn:microsoft.com/office/officeart/2005/8/layout/list1"/>
    <dgm:cxn modelId="{A6B24552-4114-4C4F-9AA1-87B8832BEAC9}" type="presParOf" srcId="{7C7E2914-94E9-4AAB-9A2B-C70A20941714}" destId="{790E747B-7AAE-4008-9965-BD3D49D94352}" srcOrd="1" destOrd="0" presId="urn:microsoft.com/office/officeart/2005/8/layout/list1"/>
    <dgm:cxn modelId="{B30C0666-8442-43C9-8D57-FCCC9000D61C}" type="presParOf" srcId="{48D67A45-44DA-4887-8DCD-E845062E01AA}" destId="{C4C1B2D3-B9E6-410B-B582-E765A592EDEC}" srcOrd="25" destOrd="0" presId="urn:microsoft.com/office/officeart/2005/8/layout/list1"/>
    <dgm:cxn modelId="{C286F72F-2435-4773-84BA-77571B931B45}" type="presParOf" srcId="{48D67A45-44DA-4887-8DCD-E845062E01AA}" destId="{76CD1EDE-03FF-4F0F-978D-99083D404243}" srcOrd="26" destOrd="0" presId="urn:microsoft.com/office/officeart/2005/8/layout/list1"/>
    <dgm:cxn modelId="{7411F510-E92A-4C6B-9D13-49C392DB0123}" type="presParOf" srcId="{48D67A45-44DA-4887-8DCD-E845062E01AA}" destId="{CBD42DE3-5B81-4830-8A39-381185FF12F4}" srcOrd="27" destOrd="0" presId="urn:microsoft.com/office/officeart/2005/8/layout/list1"/>
    <dgm:cxn modelId="{B2B08D49-EB8B-43F1-8966-391C8775374C}" type="presParOf" srcId="{48D67A45-44DA-4887-8DCD-E845062E01AA}" destId="{8C5877CF-9065-45A4-832E-79EAE87E64F3}" srcOrd="28" destOrd="0" presId="urn:microsoft.com/office/officeart/2005/8/layout/list1"/>
    <dgm:cxn modelId="{A6437304-34A6-4DE4-B4B7-6543431BD98F}" type="presParOf" srcId="{8C5877CF-9065-45A4-832E-79EAE87E64F3}" destId="{EE8FC384-EA65-4AC7-98EA-D99298C7ABCD}" srcOrd="0" destOrd="0" presId="urn:microsoft.com/office/officeart/2005/8/layout/list1"/>
    <dgm:cxn modelId="{66455B0E-54EF-446B-8711-F47408714836}" type="presParOf" srcId="{8C5877CF-9065-45A4-832E-79EAE87E64F3}" destId="{AF0D7431-5A25-4D80-9C89-9236C745DEDF}" srcOrd="1" destOrd="0" presId="urn:microsoft.com/office/officeart/2005/8/layout/list1"/>
    <dgm:cxn modelId="{BB1BAC9C-6EEA-4DA4-8014-14AE4D67B0FB}" type="presParOf" srcId="{48D67A45-44DA-4887-8DCD-E845062E01AA}" destId="{3B8B21B0-EEF1-4062-B1C8-329E821DADD9}" srcOrd="29" destOrd="0" presId="urn:microsoft.com/office/officeart/2005/8/layout/list1"/>
    <dgm:cxn modelId="{65DB353A-F89B-49F4-A28B-994B7F011D6F}" type="presParOf" srcId="{48D67A45-44DA-4887-8DCD-E845062E01AA}" destId="{B94B62E0-F8BD-426C-BB0A-E393009EC81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BD779-AD23-4325-AFFB-16F9E10E1EEB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1_2" csCatId="accent1" phldr="1"/>
      <dgm:spPr/>
    </dgm:pt>
    <dgm:pt modelId="{75D960B0-88DA-4AD8-83F3-98E70FC59B05}">
      <dgm:prSet phldrT="[Texto]"/>
      <dgm:spPr/>
      <dgm:t>
        <a:bodyPr/>
        <a:lstStyle/>
        <a:p>
          <a:r>
            <a:rPr lang="es-EC" dirty="0" smtClean="0"/>
            <a:t>S.O.</a:t>
          </a:r>
        </a:p>
        <a:p>
          <a:endParaRPr lang="es-EC" dirty="0"/>
        </a:p>
      </dgm:t>
    </dgm:pt>
    <dgm:pt modelId="{20470669-0431-4BBE-B34E-49CA15F85968}" type="sibTrans" cxnId="{F3BD7F8A-FEAC-405E-9DAD-B1BA66422115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 descr="https://mojolingo.com/wp-content/uploads/2015/05/opensource.jpeg"/>
        </a:ext>
      </dgm:extLst>
    </dgm:pt>
    <dgm:pt modelId="{E48C58CC-667D-4E78-AD90-38937BC52D7C}" type="parTrans" cxnId="{F3BD7F8A-FEAC-405E-9DAD-B1BA66422115}">
      <dgm:prSet/>
      <dgm:spPr/>
      <dgm:t>
        <a:bodyPr/>
        <a:lstStyle/>
        <a:p>
          <a:endParaRPr lang="es-EC"/>
        </a:p>
      </dgm:t>
    </dgm:pt>
    <dgm:pt modelId="{445980BC-3D26-4C52-8B3D-ED195A997AD8}" type="pres">
      <dgm:prSet presAssocID="{12ABD779-AD23-4325-AFFB-16F9E10E1EEB}" presName="Name0" presStyleCnt="0">
        <dgm:presLayoutVars>
          <dgm:chMax val="8"/>
          <dgm:chPref val="8"/>
          <dgm:dir/>
        </dgm:presLayoutVars>
      </dgm:prSet>
      <dgm:spPr/>
    </dgm:pt>
    <dgm:pt modelId="{6018D4FE-9AE7-45AF-AF93-6E72F4377C6B}" type="pres">
      <dgm:prSet presAssocID="{75D960B0-88DA-4AD8-83F3-98E70FC59B05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09DEF9E-1EF6-42DA-9623-5E665A9AFCF3}" type="pres">
      <dgm:prSet presAssocID="{75D960B0-88DA-4AD8-83F3-98E70FC59B05}" presName="image_accent_1" presStyleCnt="0"/>
      <dgm:spPr/>
    </dgm:pt>
    <dgm:pt modelId="{4C838B1C-04C4-4001-A3FD-96CED89265CA}" type="pres">
      <dgm:prSet presAssocID="{75D960B0-88DA-4AD8-83F3-98E70FC59B05}" presName="imageAccentRepeatNode" presStyleLbl="alignNode1" presStyleIdx="0" presStyleCnt="2"/>
      <dgm:spPr/>
    </dgm:pt>
    <dgm:pt modelId="{76A08549-4B18-477E-84E4-C547F7B3FA9C}" type="pres">
      <dgm:prSet presAssocID="{75D960B0-88DA-4AD8-83F3-98E70FC59B05}" presName="accent_1" presStyleLbl="alignNode1" presStyleIdx="1" presStyleCnt="2"/>
      <dgm:spPr/>
    </dgm:pt>
    <dgm:pt modelId="{073CD4DD-4C26-400A-AE33-AF6874403FE0}" type="pres">
      <dgm:prSet presAssocID="{20470669-0431-4BBE-B34E-49CA15F85968}" presName="image_1" presStyleCnt="0"/>
      <dgm:spPr/>
    </dgm:pt>
    <dgm:pt modelId="{86EB43DE-1FD2-4213-BB8D-53B103A41BD9}" type="pres">
      <dgm:prSet presAssocID="{20470669-0431-4BBE-B34E-49CA15F85968}" presName="imageRepeatNode" presStyleLbl="fgImgPlace1" presStyleIdx="0" presStyleCnt="1"/>
      <dgm:spPr/>
    </dgm:pt>
  </dgm:ptLst>
  <dgm:cxnLst>
    <dgm:cxn modelId="{F3BD7F8A-FEAC-405E-9DAD-B1BA66422115}" srcId="{12ABD779-AD23-4325-AFFB-16F9E10E1EEB}" destId="{75D960B0-88DA-4AD8-83F3-98E70FC59B05}" srcOrd="0" destOrd="0" parTransId="{E48C58CC-667D-4E78-AD90-38937BC52D7C}" sibTransId="{20470669-0431-4BBE-B34E-49CA15F85968}"/>
    <dgm:cxn modelId="{1052D70A-AE0D-437F-9BA8-96021FC08DF3}" type="presOf" srcId="{20470669-0431-4BBE-B34E-49CA15F85968}" destId="{86EB43DE-1FD2-4213-BB8D-53B103A41BD9}" srcOrd="0" destOrd="0" presId="urn:microsoft.com/office/officeart/2008/layout/BubblePictureList"/>
    <dgm:cxn modelId="{CC513FCC-867A-4C01-A4DA-5AD4BCE446E1}" type="presOf" srcId="{12ABD779-AD23-4325-AFFB-16F9E10E1EEB}" destId="{445980BC-3D26-4C52-8B3D-ED195A997AD8}" srcOrd="0" destOrd="0" presId="urn:microsoft.com/office/officeart/2008/layout/BubblePictureList"/>
    <dgm:cxn modelId="{E773078C-2A35-4128-9CB9-52867789B755}" type="presOf" srcId="{75D960B0-88DA-4AD8-83F3-98E70FC59B05}" destId="{6018D4FE-9AE7-45AF-AF93-6E72F4377C6B}" srcOrd="0" destOrd="0" presId="urn:microsoft.com/office/officeart/2008/layout/BubblePictureList"/>
    <dgm:cxn modelId="{394743C0-E412-4EEB-88CD-5518DE4FA39E}" type="presParOf" srcId="{445980BC-3D26-4C52-8B3D-ED195A997AD8}" destId="{6018D4FE-9AE7-45AF-AF93-6E72F4377C6B}" srcOrd="0" destOrd="0" presId="urn:microsoft.com/office/officeart/2008/layout/BubblePictureList"/>
    <dgm:cxn modelId="{A59142E2-2A27-48F8-AF17-281B16396B52}" type="presParOf" srcId="{445980BC-3D26-4C52-8B3D-ED195A997AD8}" destId="{309DEF9E-1EF6-42DA-9623-5E665A9AFCF3}" srcOrd="1" destOrd="0" presId="urn:microsoft.com/office/officeart/2008/layout/BubblePictureList"/>
    <dgm:cxn modelId="{431A0E8D-C320-4581-8BBE-58F7D553B1AE}" type="presParOf" srcId="{309DEF9E-1EF6-42DA-9623-5E665A9AFCF3}" destId="{4C838B1C-04C4-4001-A3FD-96CED89265CA}" srcOrd="0" destOrd="0" presId="urn:microsoft.com/office/officeart/2008/layout/BubblePictureList"/>
    <dgm:cxn modelId="{B2E89FAA-DE68-4E43-B8F1-6A9E9DFDC138}" type="presParOf" srcId="{445980BC-3D26-4C52-8B3D-ED195A997AD8}" destId="{76A08549-4B18-477E-84E4-C547F7B3FA9C}" srcOrd="2" destOrd="0" presId="urn:microsoft.com/office/officeart/2008/layout/BubblePictureList"/>
    <dgm:cxn modelId="{AF9619BA-98F3-41B8-B45C-F607A8E7A5BD}" type="presParOf" srcId="{445980BC-3D26-4C52-8B3D-ED195A997AD8}" destId="{073CD4DD-4C26-400A-AE33-AF6874403FE0}" srcOrd="3" destOrd="0" presId="urn:microsoft.com/office/officeart/2008/layout/BubblePictureList"/>
    <dgm:cxn modelId="{8442B3CD-CEBB-4CAF-89A7-7E0F8DB387EA}" type="presParOf" srcId="{073CD4DD-4C26-400A-AE33-AF6874403FE0}" destId="{86EB43DE-1FD2-4213-BB8D-53B103A41BD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DF8B9-E957-467E-9EBA-E6B58F855669}">
      <dsp:nvSpPr>
        <dsp:cNvPr id="0" name=""/>
        <dsp:cNvSpPr/>
      </dsp:nvSpPr>
      <dsp:spPr>
        <a:xfrm>
          <a:off x="0" y="26484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7175-4988-4BE9-BE05-3B9480E85CC7}">
      <dsp:nvSpPr>
        <dsp:cNvPr id="0" name=""/>
        <dsp:cNvSpPr/>
      </dsp:nvSpPr>
      <dsp:spPr>
        <a:xfrm>
          <a:off x="387884" y="102487"/>
          <a:ext cx="543038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1.- Introducción</a:t>
          </a:r>
          <a:endParaRPr lang="es-ES" sz="2000" kern="1200" dirty="0"/>
        </a:p>
      </dsp:txBody>
      <dsp:txXfrm>
        <a:off x="403736" y="118339"/>
        <a:ext cx="5398676" cy="293016"/>
      </dsp:txXfrm>
    </dsp:sp>
    <dsp:sp modelId="{64ABBAC1-8AF7-4A3D-94CF-CE70F7E29A9F}">
      <dsp:nvSpPr>
        <dsp:cNvPr id="0" name=""/>
        <dsp:cNvSpPr/>
      </dsp:nvSpPr>
      <dsp:spPr>
        <a:xfrm>
          <a:off x="0" y="76380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489969"/>
              <a:satOff val="298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D518B-A174-40D0-A885-3D41365637AA}">
      <dsp:nvSpPr>
        <dsp:cNvPr id="0" name=""/>
        <dsp:cNvSpPr/>
      </dsp:nvSpPr>
      <dsp:spPr>
        <a:xfrm>
          <a:off x="387884" y="601447"/>
          <a:ext cx="5430380" cy="324720"/>
        </a:xfrm>
        <a:prstGeom prst="roundRect">
          <a:avLst/>
        </a:prstGeom>
        <a:solidFill>
          <a:schemeClr val="accent3">
            <a:hueOff val="-489969"/>
            <a:satOff val="298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2.- Planteamiento del Problema</a:t>
          </a:r>
          <a:endParaRPr lang="es-ES" sz="2000" kern="1200" dirty="0"/>
        </a:p>
      </dsp:txBody>
      <dsp:txXfrm>
        <a:off x="403736" y="617299"/>
        <a:ext cx="5398676" cy="293016"/>
      </dsp:txXfrm>
    </dsp:sp>
    <dsp:sp modelId="{DEA59C6B-BE43-4269-8610-ED7695DB99A0}">
      <dsp:nvSpPr>
        <dsp:cNvPr id="0" name=""/>
        <dsp:cNvSpPr/>
      </dsp:nvSpPr>
      <dsp:spPr>
        <a:xfrm>
          <a:off x="0" y="126276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979938"/>
              <a:satOff val="596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871B4-240C-4C23-BE20-9604023FC1D5}">
      <dsp:nvSpPr>
        <dsp:cNvPr id="0" name=""/>
        <dsp:cNvSpPr/>
      </dsp:nvSpPr>
      <dsp:spPr>
        <a:xfrm>
          <a:off x="387884" y="1100407"/>
          <a:ext cx="5430380" cy="324720"/>
        </a:xfrm>
        <a:prstGeom prst="roundRect">
          <a:avLst/>
        </a:prstGeom>
        <a:solidFill>
          <a:schemeClr val="accent3">
            <a:hueOff val="-979938"/>
            <a:satOff val="5963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3.- Justificación</a:t>
          </a:r>
          <a:endParaRPr lang="es-ES" sz="2000" kern="1200" dirty="0"/>
        </a:p>
      </dsp:txBody>
      <dsp:txXfrm>
        <a:off x="403736" y="1116259"/>
        <a:ext cx="5398676" cy="293016"/>
      </dsp:txXfrm>
    </dsp:sp>
    <dsp:sp modelId="{7AAC2D2B-0F1C-49E0-AA45-4099261CAB77}">
      <dsp:nvSpPr>
        <dsp:cNvPr id="0" name=""/>
        <dsp:cNvSpPr/>
      </dsp:nvSpPr>
      <dsp:spPr>
        <a:xfrm>
          <a:off x="0" y="176172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469906"/>
              <a:satOff val="894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44008-DC2F-4CB3-955C-1E064DF1D55C}">
      <dsp:nvSpPr>
        <dsp:cNvPr id="0" name=""/>
        <dsp:cNvSpPr/>
      </dsp:nvSpPr>
      <dsp:spPr>
        <a:xfrm>
          <a:off x="387884" y="1599367"/>
          <a:ext cx="5430380" cy="324720"/>
        </a:xfrm>
        <a:prstGeom prst="roundRect">
          <a:avLst/>
        </a:prstGeom>
        <a:solidFill>
          <a:schemeClr val="accent3">
            <a:hueOff val="-1469906"/>
            <a:satOff val="8944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4.- Objetivos</a:t>
          </a:r>
          <a:endParaRPr lang="es-ES" sz="2000" kern="1200" dirty="0"/>
        </a:p>
      </dsp:txBody>
      <dsp:txXfrm>
        <a:off x="403736" y="1615219"/>
        <a:ext cx="5398676" cy="293016"/>
      </dsp:txXfrm>
    </dsp:sp>
    <dsp:sp modelId="{1976614A-9D92-492A-A126-EAE04E7BA153}">
      <dsp:nvSpPr>
        <dsp:cNvPr id="0" name=""/>
        <dsp:cNvSpPr/>
      </dsp:nvSpPr>
      <dsp:spPr>
        <a:xfrm>
          <a:off x="0" y="226068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959875"/>
              <a:satOff val="1192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5BBD-70AB-438E-8FA5-32BDE47A40CB}">
      <dsp:nvSpPr>
        <dsp:cNvPr id="0" name=""/>
        <dsp:cNvSpPr/>
      </dsp:nvSpPr>
      <dsp:spPr>
        <a:xfrm>
          <a:off x="387884" y="2098327"/>
          <a:ext cx="5430380" cy="324720"/>
        </a:xfrm>
        <a:prstGeom prst="roundRect">
          <a:avLst/>
        </a:prstGeom>
        <a:solidFill>
          <a:schemeClr val="accent3">
            <a:hueOff val="-1959875"/>
            <a:satOff val="1192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5.- Marco Teórico</a:t>
          </a:r>
          <a:endParaRPr lang="es-ES" sz="2000" kern="1200" dirty="0"/>
        </a:p>
      </dsp:txBody>
      <dsp:txXfrm>
        <a:off x="403736" y="2114179"/>
        <a:ext cx="5398676" cy="293016"/>
      </dsp:txXfrm>
    </dsp:sp>
    <dsp:sp modelId="{9C617869-4FD2-4560-BF55-F4017448BD4A}">
      <dsp:nvSpPr>
        <dsp:cNvPr id="0" name=""/>
        <dsp:cNvSpPr/>
      </dsp:nvSpPr>
      <dsp:spPr>
        <a:xfrm>
          <a:off x="0" y="275964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449844"/>
              <a:satOff val="1490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4ADE4-6142-45DC-8CF0-7673E364A768}">
      <dsp:nvSpPr>
        <dsp:cNvPr id="0" name=""/>
        <dsp:cNvSpPr/>
      </dsp:nvSpPr>
      <dsp:spPr>
        <a:xfrm>
          <a:off x="387884" y="2597287"/>
          <a:ext cx="5430380" cy="324720"/>
        </a:xfrm>
        <a:prstGeom prst="roundRect">
          <a:avLst/>
        </a:prstGeom>
        <a:solidFill>
          <a:schemeClr val="accent3">
            <a:hueOff val="-2449844"/>
            <a:satOff val="1490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6.- </a:t>
          </a:r>
          <a:r>
            <a:rPr lang="es-ES" sz="2000" kern="1200" dirty="0" smtClean="0"/>
            <a:t>Metodología</a:t>
          </a:r>
          <a:endParaRPr lang="es-ES" sz="2000" kern="1200" dirty="0"/>
        </a:p>
      </dsp:txBody>
      <dsp:txXfrm>
        <a:off x="403736" y="2613139"/>
        <a:ext cx="5398676" cy="293016"/>
      </dsp:txXfrm>
    </dsp:sp>
    <dsp:sp modelId="{76CD1EDE-03FF-4F0F-978D-99083D404243}">
      <dsp:nvSpPr>
        <dsp:cNvPr id="0" name=""/>
        <dsp:cNvSpPr/>
      </dsp:nvSpPr>
      <dsp:spPr>
        <a:xfrm>
          <a:off x="0" y="325860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939813"/>
              <a:satOff val="1788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E747B-7AAE-4008-9965-BD3D49D94352}">
      <dsp:nvSpPr>
        <dsp:cNvPr id="0" name=""/>
        <dsp:cNvSpPr/>
      </dsp:nvSpPr>
      <dsp:spPr>
        <a:xfrm>
          <a:off x="387884" y="3096247"/>
          <a:ext cx="5430380" cy="324720"/>
        </a:xfrm>
        <a:prstGeom prst="roundRect">
          <a:avLst/>
        </a:prstGeom>
        <a:solidFill>
          <a:schemeClr val="accent3">
            <a:hueOff val="-2939813"/>
            <a:satOff val="17888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7.- </a:t>
          </a:r>
          <a:r>
            <a:rPr lang="es-ES" sz="2000" kern="1200" dirty="0" smtClean="0"/>
            <a:t>Análisis de Resultados</a:t>
          </a:r>
          <a:endParaRPr lang="es-ES" sz="2000" kern="1200" dirty="0" smtClean="0"/>
        </a:p>
      </dsp:txBody>
      <dsp:txXfrm>
        <a:off x="403736" y="3112099"/>
        <a:ext cx="5398676" cy="293016"/>
      </dsp:txXfrm>
    </dsp:sp>
    <dsp:sp modelId="{B94B62E0-F8BD-426C-BB0A-E393009EC81B}">
      <dsp:nvSpPr>
        <dsp:cNvPr id="0" name=""/>
        <dsp:cNvSpPr/>
      </dsp:nvSpPr>
      <dsp:spPr>
        <a:xfrm>
          <a:off x="0" y="3757567"/>
          <a:ext cx="775768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D7431-5A25-4D80-9C89-9236C745DEDF}">
      <dsp:nvSpPr>
        <dsp:cNvPr id="0" name=""/>
        <dsp:cNvSpPr/>
      </dsp:nvSpPr>
      <dsp:spPr>
        <a:xfrm>
          <a:off x="387884" y="3595207"/>
          <a:ext cx="5430380" cy="324720"/>
        </a:xfrm>
        <a:prstGeom prst="round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8.- Conclusiones y Recomendaciones</a:t>
          </a:r>
        </a:p>
      </dsp:txBody>
      <dsp:txXfrm>
        <a:off x="403736" y="3611059"/>
        <a:ext cx="5398676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38B1C-04C4-4001-A3FD-96CED89265CA}">
      <dsp:nvSpPr>
        <dsp:cNvPr id="0" name=""/>
        <dsp:cNvSpPr/>
      </dsp:nvSpPr>
      <dsp:spPr>
        <a:xfrm>
          <a:off x="990591" y="641586"/>
          <a:ext cx="1001406" cy="1001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A08549-4B18-477E-84E4-C547F7B3FA9C}">
      <dsp:nvSpPr>
        <dsp:cNvPr id="0" name=""/>
        <dsp:cNvSpPr/>
      </dsp:nvSpPr>
      <dsp:spPr>
        <a:xfrm>
          <a:off x="2003962" y="519291"/>
          <a:ext cx="297062" cy="29715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EB43DE-1FD2-4213-BB8D-53B103A41BD9}">
      <dsp:nvSpPr>
        <dsp:cNvPr id="0" name=""/>
        <dsp:cNvSpPr/>
      </dsp:nvSpPr>
      <dsp:spPr>
        <a:xfrm>
          <a:off x="1025566" y="680150"/>
          <a:ext cx="924551" cy="92447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18D4FE-9AE7-45AF-AF93-6E72F4377C6B}">
      <dsp:nvSpPr>
        <dsp:cNvPr id="0" name=""/>
        <dsp:cNvSpPr/>
      </dsp:nvSpPr>
      <dsp:spPr>
        <a:xfrm>
          <a:off x="0" y="322377"/>
          <a:ext cx="1485771" cy="29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" numCol="1" spcCol="1270" anchor="b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S.O.</a:t>
          </a:r>
        </a:p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0" y="322377"/>
        <a:ext cx="1485771" cy="29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23769-DE9B-4B03-90B3-84EC70B4CC28}" type="datetimeFigureOut">
              <a:rPr lang="es-EC" smtClean="0"/>
              <a:t>3/5/2016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1919B-F0CF-419C-B27C-D340AB9ADB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02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presente investigación pretende estudiar sobre el análisis forense a dispositivos móviles IPhone mediante la utilización de herramientas open source. Para lo cual se enfocará en detallar el proceso y definiciones que permitan aclarar el tema de estudio.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919B-F0CF-419C-B27C-D340AB9ADBA8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43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análisis forense es un tema importante, por lo que no existen personas especializadas y capacitadas que sepan o tengan conocimientos referentes al tema de análisis forense, provocando el uso incorrecto a las aplicaciones existentes.  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919B-F0CF-419C-B27C-D340AB9ADBA8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336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 son las ventajas que se tiene, pero así mismo estas ventajas pueden ser tomadas para realizar actos delictivos tales como: fraudes por correo electrónico, comunicaciones relacionadas sobre el narcotráfico, pornografía infantil y otros. Los datos almacenados dentro de un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pueden ser útiles en el análisis de algún caso de investigación, y pueden ser tomados como evidencia digital.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919B-F0CF-419C-B27C-D340AB9ADBA8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563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metodología es aquella rama lógica que se encarga de realizar un estudio de diferentes métodos con la finalidad de llegar al conocimiento crítico y reflexivo que permita generar fundamentación de la ciencia y todo saber.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presente caso la metodología permitirá la construcción de la investigación como tal. Para realizar el análisis forense es necesario seguir un procedimiento ordenado siguiendo la precedente metodología conformada por 5 etapas.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919B-F0CF-419C-B27C-D340AB9ADBA8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38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0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290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017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5293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868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960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74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9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2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0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7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6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6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80" y="-12878"/>
            <a:ext cx="5210493" cy="130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193" y="2341690"/>
            <a:ext cx="9966960" cy="303580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7200" dirty="0" smtClean="0"/>
              <a:t>ANÁLISIS FORENSE PARA DISPOSITIVOS MÓVILES CON TEGNOLOGÍA IPHONE</a:t>
            </a:r>
            <a:endParaRPr lang="es-EC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3037" y="5498341"/>
            <a:ext cx="7891272" cy="1069848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solidFill>
                  <a:srgbClr val="C00000"/>
                </a:solidFill>
                <a:latin typeface="Microsoft PhagsPa" panose="020B0502040204020203" pitchFamily="34" charset="0"/>
              </a:rPr>
              <a:t>Gabriela Granda</a:t>
            </a:r>
          </a:p>
          <a:p>
            <a:pPr algn="ctr"/>
            <a:r>
              <a:rPr lang="es-EC" sz="1800" b="1" dirty="0" smtClean="0">
                <a:solidFill>
                  <a:srgbClr val="C00000"/>
                </a:solidFill>
                <a:latin typeface="Microsoft PhagsPa" panose="020B0502040204020203" pitchFamily="34" charset="0"/>
              </a:rPr>
              <a:t>Sangolquí - Ecuador</a:t>
            </a:r>
          </a:p>
          <a:p>
            <a:pPr algn="ctr"/>
            <a:r>
              <a:rPr lang="es-EC" sz="1800" b="1" dirty="0" smtClean="0">
                <a:solidFill>
                  <a:srgbClr val="C00000"/>
                </a:solidFill>
                <a:latin typeface="Microsoft PhagsPa" panose="020B0502040204020203" pitchFamily="34" charset="0"/>
              </a:rPr>
              <a:t>2016</a:t>
            </a:r>
            <a:endParaRPr lang="es-EC" sz="1800" b="1" dirty="0">
              <a:solidFill>
                <a:srgbClr val="C00000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65926" y="1650817"/>
            <a:ext cx="799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Maiandra GD" panose="020E0502030308020204" pitchFamily="34" charset="0"/>
              </a:rPr>
              <a:t>DEPARTAMENTO DE CIENCIAS DE LA COMPUTACIÓN</a:t>
            </a:r>
            <a:endParaRPr lang="es-EC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767261"/>
            <a:ext cx="3156106" cy="826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o 4"/>
          <p:cNvSpPr/>
          <p:nvPr/>
        </p:nvSpPr>
        <p:spPr>
          <a:xfrm>
            <a:off x="3699163" y="258939"/>
            <a:ext cx="8368146" cy="1842655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	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Escenario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Universidad de las Fuerzas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Armadas.</a:t>
            </a:r>
            <a:endParaRPr lang="es-EC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Recepción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de solicitudes de análisis forense: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Caso de estudio de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Tesis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Revisión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de políticas y legislación en el Ecuador y a nivel internacional: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    	Descrito en el capítulo del  Marco legal de informática Forense en el Ecuador.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EC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3529510"/>
            <a:ext cx="3147254" cy="84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97768"/>
              </p:ext>
            </p:extLst>
          </p:nvPr>
        </p:nvGraphicFramePr>
        <p:xfrm>
          <a:off x="5792267" y="3050275"/>
          <a:ext cx="5180533" cy="213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702"/>
                <a:gridCol w="3198831"/>
              </a:tblGrid>
              <a:tr h="579499">
                <a:tc>
                  <a:txBody>
                    <a:bodyPr/>
                    <a:lstStyle/>
                    <a:p>
                      <a:pPr marL="457200" indent="36576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effectLst/>
                          <a:latin typeface="Maiandra GD" panose="020E0502030308020204" pitchFamily="34" charset="0"/>
                          <a:ea typeface="+mn-ea"/>
                        </a:rPr>
                        <a:t>Nombres</a:t>
                      </a:r>
                      <a:endParaRPr lang="es-EC" sz="1500" b="1" dirty="0">
                        <a:effectLst/>
                        <a:latin typeface="Maiandra GD" panose="020E0502030308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36576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Maiandra GD" panose="020E0502030308020204" pitchFamily="34" charset="0"/>
                        </a:rPr>
                        <a:t>Tipo</a:t>
                      </a:r>
                      <a:endParaRPr lang="es-EC" sz="1500" b="1">
                        <a:effectLst/>
                        <a:latin typeface="Maiandra GD" panose="020E0502030308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4050">
                <a:tc>
                  <a:txBody>
                    <a:bodyPr/>
                    <a:lstStyle/>
                    <a:p>
                      <a:pPr marL="457200" indent="365760" algn="l"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</a:rPr>
                        <a:t>Gabriela</a:t>
                      </a:r>
                    </a:p>
                    <a:p>
                      <a:pPr marL="457200" indent="365760" algn="l"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</a:rPr>
                        <a:t>Granda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365760" algn="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Maiandra GD" panose="020E0502030308020204" pitchFamily="34" charset="0"/>
                        </a:rPr>
                        <a:t>Egresado de Sistemas e Informática</a:t>
                      </a:r>
                      <a:endParaRPr lang="es-EC" sz="1500" b="1" dirty="0">
                        <a:effectLst/>
                        <a:latin typeface="Maiandra GD" panose="020E0502030308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776">
                <a:tc>
                  <a:txBody>
                    <a:bodyPr/>
                    <a:lstStyle/>
                    <a:p>
                      <a:pPr marL="457200" indent="365760" algn="just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Maiandra GD" panose="020E0502030308020204" pitchFamily="34" charset="0"/>
                        </a:rPr>
                        <a:t>Germán</a:t>
                      </a:r>
                    </a:p>
                    <a:p>
                      <a:pPr marL="457200" indent="365760" algn="just">
                        <a:spcAft>
                          <a:spcPts val="0"/>
                        </a:spcAft>
                      </a:pPr>
                      <a:r>
                        <a:rPr lang="es-ES" sz="1500" b="1" dirty="0" err="1" smtClean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</a:rPr>
                        <a:t>Ñacato</a:t>
                      </a:r>
                      <a:endParaRPr lang="es-EC" sz="1500" b="1" dirty="0">
                        <a:effectLst/>
                        <a:latin typeface="Maiandra GD" panose="020E0502030308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365760" algn="r"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Maiandra GD" panose="020E0502030308020204" pitchFamily="34" charset="0"/>
                        </a:rPr>
                        <a:t>Director de Tesis</a:t>
                      </a:r>
                      <a:endParaRPr lang="es-EC" sz="1500" b="1" dirty="0">
                        <a:effectLst/>
                        <a:latin typeface="Maiandra GD" panose="020E0502030308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62" y="667915"/>
            <a:ext cx="3905649" cy="911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13" y="667915"/>
            <a:ext cx="4543243" cy="911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71025"/>
              </p:ext>
            </p:extLst>
          </p:nvPr>
        </p:nvGraphicFramePr>
        <p:xfrm>
          <a:off x="69275" y="1838335"/>
          <a:ext cx="6262256" cy="4883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1128"/>
                <a:gridCol w="3131128"/>
              </a:tblGrid>
              <a:tr h="807203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Reconocimiento de la organización: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effectLst/>
                        </a:rPr>
                        <a:t>ESPE, Departamento de Ciencias de la Computación.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endParaRPr lang="es-EC" dirty="0"/>
                    </a:p>
                  </a:txBody>
                  <a:tcPr/>
                </a:tc>
              </a:tr>
              <a:tr h="658696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Reconocimiento del personal: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Alumno de 8vo.nivel de Ciencias de la Computación.</a:t>
                      </a:r>
                      <a:endParaRPr lang="es-EC" dirty="0"/>
                    </a:p>
                  </a:txBody>
                  <a:tcPr/>
                </a:tc>
              </a:tr>
              <a:tr h="807203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Identificar y asegurar el escenario: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effectLst/>
                        </a:rPr>
                        <a:t>Aula 302 del edificio principal de la ESPE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endParaRPr lang="es-EC" dirty="0"/>
                    </a:p>
                  </a:txBody>
                  <a:tcPr/>
                </a:tc>
              </a:tr>
              <a:tr h="658696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Identificar el incidente: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Análisis de información almacenada en dispositivo móvil</a:t>
                      </a:r>
                      <a:endParaRPr lang="es-EC" dirty="0"/>
                    </a:p>
                  </a:txBody>
                  <a:tcPr/>
                </a:tc>
              </a:tr>
              <a:tr h="1533686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Identificar cadena de custodia: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kern="1200" dirty="0" smtClean="0">
                        <a:effectLst/>
                      </a:endParaRPr>
                    </a:p>
                    <a:p>
                      <a:r>
                        <a:rPr lang="es-ES" sz="1800" kern="1200" dirty="0" smtClean="0">
                          <a:effectLst/>
                        </a:rPr>
                        <a:t>Garantizar el móvil bajo la custodia física en la respectiva caja y hoja de entrega-recepción del móvil.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81250"/>
              </p:ext>
            </p:extLst>
          </p:nvPr>
        </p:nvGraphicFramePr>
        <p:xfrm>
          <a:off x="6700762" y="1731815"/>
          <a:ext cx="5156419" cy="512618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514603"/>
                <a:gridCol w="533230"/>
                <a:gridCol w="504674"/>
                <a:gridCol w="1184177"/>
                <a:gridCol w="1267511"/>
                <a:gridCol w="152224"/>
              </a:tblGrid>
              <a:tr h="42190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	 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DEPARTAMENTO DE INVESTIGACIÓN 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73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FECHA: dd/MM/YYYY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HORA: 5:00 (AM/PM)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FORMULARIO: E1G41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6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CODIGO CASO: IN-213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69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COMPONENTES ELECTRONICOS PARA LA INVESTIGACIÒN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Tipo de Accesorio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Color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Marca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Numero Serial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Descripción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643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Iphone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Negro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Apple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45637C238web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Dispositivo Utilizado para efecto del incidente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632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Cable USB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Blanco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Apple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Cable USB usado para la sincronización con la PC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Cargardor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Blanco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Apple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RT-985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Manos Libres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Blanco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Apple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Observaciones: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Los componentes recibidos se encuentran en buenas condiciones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Receptado por: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12" marR="6341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Revisado por: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Autorizado por: 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  <a:tr h="2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412" marR="63412" marT="0" marB="0"/>
                </a:tc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1857182" y="4340947"/>
            <a:ext cx="0" cy="1152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Preservación</a:t>
            </a:r>
            <a:r>
              <a:rPr lang="en-US" dirty="0"/>
              <a:t> y </a:t>
            </a:r>
            <a:r>
              <a:rPr lang="en-US" dirty="0" err="1"/>
              <a:t>Adquisición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85" y="2365827"/>
            <a:ext cx="4978102" cy="358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78" y="764347"/>
            <a:ext cx="3874442" cy="84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56083"/>
              </p:ext>
            </p:extLst>
          </p:nvPr>
        </p:nvGraphicFramePr>
        <p:xfrm>
          <a:off x="3695295" y="1872338"/>
          <a:ext cx="6335395" cy="18545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1439"/>
                <a:gridCol w="2742982"/>
                <a:gridCol w="1254746"/>
                <a:gridCol w="976222"/>
                <a:gridCol w="600006"/>
              </a:tblGrid>
              <a:tr h="259678"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HARDWARE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935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Subtipo Activo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Descripción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161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Marca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MODELO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COLOR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Portátil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Intel Core I5 Inside 2,83 GHz 6GB RAM 330 GB HDD DVD-RW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SONY VAIO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SVF14C29U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Negro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Celular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Iphone IOS, 16 GB RAM 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Apple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S5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Negro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2394"/>
              </p:ext>
            </p:extLst>
          </p:nvPr>
        </p:nvGraphicFramePr>
        <p:xfrm>
          <a:off x="4556442" y="4199153"/>
          <a:ext cx="4906212" cy="17860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81579"/>
                <a:gridCol w="1167221"/>
                <a:gridCol w="1428198"/>
                <a:gridCol w="1129214"/>
              </a:tblGrid>
              <a:tr h="357202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SOFTWARE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4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NOMBRE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SISTEMA OPERATIVO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VERSIÓN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INTERFAZ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40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Iphone Analyzer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Windows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GRAFICA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7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dar</a:t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91390"/>
              </p:ext>
            </p:extLst>
          </p:nvPr>
        </p:nvGraphicFramePr>
        <p:xfrm>
          <a:off x="2452253" y="1771217"/>
          <a:ext cx="7578437" cy="424165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39747"/>
                <a:gridCol w="648832"/>
                <a:gridCol w="728100"/>
                <a:gridCol w="728100"/>
                <a:gridCol w="728100"/>
                <a:gridCol w="885812"/>
                <a:gridCol w="885812"/>
                <a:gridCol w="705217"/>
                <a:gridCol w="705217"/>
                <a:gridCol w="623500"/>
              </a:tblGrid>
              <a:tr h="286473"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Matriz DAR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750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Criterios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</a:tr>
              <a:tr h="13391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Parametriz able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Para plataforma Windows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Para dispositivos móviles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Multiplataforma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Uso libre sin pago de licencia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Permiten actualización en línea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Tienen soporte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Existen manuales en español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vert="vert27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6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Weight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7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Iphone Analyzer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</a:rPr>
                        <a:t>134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</a:tr>
              <a:tr h="572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Oxygen Forensic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</a:tr>
              <a:tr h="5716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Mobil Edit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122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721" marR="57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31047"/>
              </p:ext>
            </p:extLst>
          </p:nvPr>
        </p:nvGraphicFramePr>
        <p:xfrm>
          <a:off x="235527" y="1801091"/>
          <a:ext cx="6792018" cy="382524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396009"/>
                <a:gridCol w="3396009"/>
              </a:tblGrid>
              <a:tr h="18040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Datos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Evidencia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642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Evidencias:</a:t>
                      </a:r>
                      <a:endParaRPr lang="es-EC" sz="13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EC" sz="13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Información Almacenada: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Celular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Con estuche color café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Cable </a:t>
                      </a:r>
                      <a:r>
                        <a:rPr lang="es-ES" sz="1300" dirty="0" err="1">
                          <a:effectLst/>
                        </a:rPr>
                        <a:t>usb</a:t>
                      </a:r>
                      <a:r>
                        <a:rPr lang="es-ES" sz="1300" dirty="0">
                          <a:effectLst/>
                        </a:rPr>
                        <a:t> del dispositivo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Cargador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</a:rPr>
                        <a:t>Audifonos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Archivos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SMS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Llamadas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Fotos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Música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Archivos </a:t>
                      </a:r>
                      <a:r>
                        <a:rPr lang="es-ES" sz="1300" dirty="0" err="1">
                          <a:effectLst/>
                        </a:rPr>
                        <a:t>PDF,Word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Navegación </a:t>
                      </a:r>
                      <a:endParaRPr lang="es-EC" sz="1300" dirty="0">
                        <a:effectLst/>
                      </a:endParaRPr>
                    </a:p>
                    <a:p>
                      <a:pPr marL="30035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Redes Sociales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40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          Lugar donde se encuentra: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Aula 302 de la ESPE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         Como está almacenado el Móvil: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El celular está en un estuche color café sin nada adicional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1" y="668081"/>
            <a:ext cx="3407461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668081"/>
            <a:ext cx="3392523" cy="77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media.148apps.com/screenshots/1053052630/us-iphone-2-analyzer-instagram-followers-tracker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15249" r="10138" b="-440"/>
          <a:stretch/>
        </p:blipFill>
        <p:spPr bwMode="auto">
          <a:xfrm>
            <a:off x="8831687" y="1731818"/>
            <a:ext cx="2335077" cy="448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Análisis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17" y="2214694"/>
            <a:ext cx="5091160" cy="290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1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Iphone </a:t>
            </a:r>
            <a:r>
              <a:rPr lang="es-ES" dirty="0" smtClean="0"/>
              <a:t>Analyzer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5816" y="1592377"/>
            <a:ext cx="5692601" cy="324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65306" y="1592377"/>
            <a:ext cx="4710879" cy="482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8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274191" cy="38264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47847" y="832689"/>
            <a:ext cx="4564583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Pantalla principal para Analizar </a:t>
            </a:r>
          </a:p>
          <a:p>
            <a:pPr algn="ctr"/>
            <a:r>
              <a:rPr lang="es-EC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dispositivo</a:t>
            </a:r>
            <a:endParaRPr lang="es-EC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6439632" y="1913204"/>
            <a:ext cx="5752367" cy="44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85" y="224463"/>
            <a:ext cx="3686054" cy="77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97525"/>
            <a:ext cx="6897948" cy="47105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6791960" y="997526"/>
            <a:ext cx="5400040" cy="4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 Rounded MT Bold" panose="020F0704030504030204" pitchFamily="34" charset="0"/>
              </a:rPr>
              <a:t>agenda</a:t>
            </a:r>
            <a:endParaRPr lang="es-EC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6804356"/>
              </p:ext>
            </p:extLst>
          </p:nvPr>
        </p:nvGraphicFramePr>
        <p:xfrm>
          <a:off x="2118107" y="1873323"/>
          <a:ext cx="7757686" cy="413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7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96001" cy="386541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024216"/>
            <a:ext cx="5985164" cy="38337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104909" y="1427018"/>
            <a:ext cx="1820755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CONTACTOS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137621" y="4900043"/>
            <a:ext cx="1540806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IMÁGENES</a:t>
            </a:r>
          </a:p>
        </p:txBody>
      </p:sp>
    </p:spTree>
    <p:extLst>
      <p:ext uri="{BB962C8B-B14F-4D97-AF65-F5344CB8AC3E}">
        <p14:creationId xmlns:p14="http://schemas.microsoft.com/office/powerpoint/2010/main" val="2593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 smtClean="0"/>
              <a:t>Presentación</a:t>
            </a:r>
            <a:r>
              <a:rPr lang="en-US" dirty="0" smtClean="0"/>
              <a:t>	</a:t>
            </a:r>
            <a:endParaRPr lang="es-EC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36" y="2570731"/>
            <a:ext cx="5357132" cy="284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6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97863"/>
              </p:ext>
            </p:extLst>
          </p:nvPr>
        </p:nvGraphicFramePr>
        <p:xfrm>
          <a:off x="2804800" y="-762293"/>
          <a:ext cx="6057845" cy="757653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063191"/>
                <a:gridCol w="2364102"/>
                <a:gridCol w="1388854"/>
                <a:gridCol w="1241698"/>
              </a:tblGrid>
              <a:tr h="143609">
                <a:tc gridSpan="4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7411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Descripción del caso: Caso de prueba 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7411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Descripción del teléfono celular: el celular corresponde a la marca IPhone 3G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0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Tipo fuente de información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Ruta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Fuente de información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Detalle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  <a:tr h="5041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.</a:t>
                      </a:r>
                      <a:r>
                        <a:rPr lang="es-EC" sz="1300" dirty="0" err="1">
                          <a:effectLst/>
                        </a:rPr>
                        <a:t>db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Data/data/com.skype-files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Shared.xml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Se encuentra perfil de Skype 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  <a:tr h="1037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.</a:t>
                      </a:r>
                      <a:r>
                        <a:rPr lang="es-EC" sz="1300" dirty="0" err="1">
                          <a:effectLst/>
                        </a:rPr>
                        <a:t>xml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Data/data/</a:t>
                      </a:r>
                      <a:r>
                        <a:rPr lang="es-EC" sz="1300" dirty="0" err="1">
                          <a:effectLst/>
                        </a:rPr>
                        <a:t>com.android.contacts-databases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Preferences.xml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Se encuentra contactos guardados en correo gmail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  <a:tr h="7708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.</a:t>
                      </a:r>
                      <a:r>
                        <a:rPr lang="es-EC" sz="1300" dirty="0" err="1">
                          <a:effectLst/>
                        </a:rPr>
                        <a:t>db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Data/data/</a:t>
                      </a:r>
                      <a:r>
                        <a:rPr lang="es-EC" sz="1300" dirty="0" err="1">
                          <a:effectLst/>
                        </a:rPr>
                        <a:t>com.twitter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effectLst/>
                        </a:rPr>
                        <a:t>Twitter.db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Se encuentra cuenta activa y contactos 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  <a:tr h="1037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.</a:t>
                      </a:r>
                      <a:r>
                        <a:rPr lang="es-EC" sz="1300" dirty="0" err="1">
                          <a:effectLst/>
                        </a:rPr>
                        <a:t>db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Data/data/</a:t>
                      </a:r>
                      <a:r>
                        <a:rPr lang="es-EC" sz="1300" dirty="0" err="1">
                          <a:effectLst/>
                        </a:rPr>
                        <a:t>com.facebook</a:t>
                      </a:r>
                      <a:r>
                        <a:rPr lang="es-EC" sz="1300" dirty="0">
                          <a:effectLst/>
                        </a:rPr>
                        <a:t>/</a:t>
                      </a:r>
                      <a:r>
                        <a:rPr lang="es-EC" sz="1300" dirty="0" err="1">
                          <a:effectLst/>
                        </a:rPr>
                        <a:t>profile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effectLst/>
                        </a:rPr>
                        <a:t>snsFacebook.db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Se encuentra inicio de sesión de esta red con conversaciones 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  <a:tr h="1037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.</a:t>
                      </a:r>
                      <a:r>
                        <a:rPr lang="es-EC" sz="1300" dirty="0" err="1">
                          <a:effectLst/>
                        </a:rPr>
                        <a:t>key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Data/data/</a:t>
                      </a:r>
                      <a:r>
                        <a:rPr lang="es-EC" sz="1300" dirty="0" err="1">
                          <a:effectLst/>
                        </a:rPr>
                        <a:t>systems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effectLst/>
                        </a:rPr>
                        <a:t>Gesture.key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Se encuentra patrón de seguridad para ingreso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  <a:tr h="1037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.db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Data/data/com.calls-data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effectLst/>
                        </a:rPr>
                        <a:t>Datacalls.db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Se encuentran llamadas realizadas y recibidas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31" marR="41731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12"/>
            <a:ext cx="2602030" cy="742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Entrega</a:t>
            </a:r>
            <a:r>
              <a:rPr lang="en-US" dirty="0"/>
              <a:t> de </a:t>
            </a:r>
            <a:r>
              <a:rPr lang="en-US" dirty="0" err="1"/>
              <a:t>Evidencia</a:t>
            </a:r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93" y="2437656"/>
            <a:ext cx="5694253" cy="239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59713"/>
              </p:ext>
            </p:extLst>
          </p:nvPr>
        </p:nvGraphicFramePr>
        <p:xfrm>
          <a:off x="2453346" y="1676436"/>
          <a:ext cx="7928611" cy="307844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432023"/>
                <a:gridCol w="1536989"/>
                <a:gridCol w="1679441"/>
                <a:gridCol w="1511684"/>
                <a:gridCol w="1768474"/>
              </a:tblGrid>
              <a:tr h="10125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Tipo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Nombre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Identificador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Fecha de entrega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Fecha de recepción 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Celular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Iphone IOS 4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45637C238web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25/02/2016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25/02/2016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Cable USB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Conector a pc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N/A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25/02/2016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25/02/2016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7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Cargador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Apple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RT-985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25/02/2016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25/02/2016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Manos libres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Apple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N/A</a:t>
                      </a:r>
                      <a:endParaRPr lang="es-EC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25/02/2016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25/02/2016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20" y="552977"/>
            <a:ext cx="3703274" cy="941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903087" cy="4101700"/>
          </a:xfrm>
        </p:spPr>
        <p:txBody>
          <a:bodyPr>
            <a:normAutofit fontScale="92500"/>
          </a:bodyPr>
          <a:lstStyle/>
          <a:p>
            <a:pPr lvl="0"/>
            <a:r>
              <a:rPr lang="es-EC" dirty="0"/>
              <a:t>Tras la aplicación de las herramientas open source fue posible identificar los mecanismos de seguridad de los dispositivos móviles. De igual forma se definió que técnicas específicas necesarias a utilizar para la obtención de información en los mismos</a:t>
            </a:r>
            <a:r>
              <a:rPr lang="es-EC" dirty="0" smtClean="0"/>
              <a:t>.</a:t>
            </a:r>
          </a:p>
          <a:p>
            <a:pPr marL="0" lvl="0" indent="0">
              <a:buNone/>
            </a:pPr>
            <a:endParaRPr lang="es-EC" dirty="0"/>
          </a:p>
          <a:p>
            <a:pPr lvl="0"/>
            <a:r>
              <a:rPr lang="es-EC" dirty="0"/>
              <a:t>El modelo propuesto brinda un orden durante todo el proceso de análisis, el cual facilita la obtención de la información, la adquisición de datos y su posterior estudio.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lvl="0"/>
            <a:r>
              <a:rPr lang="es-EC" dirty="0"/>
              <a:t>Para llevar a cabo una investigación forense no importa que metodología sea empleada, lo relevante es que cada actividad realizada debe estar perfectamente probada, documentada, sustentada y alineadas con la parte legal vigente.</a:t>
            </a:r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43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551395" cy="40477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dirty="0"/>
              <a:t>Se recomienda contar con todos los requerimientos antes de realizar el análisis forense.</a:t>
            </a:r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 lvl="0"/>
            <a:r>
              <a:rPr lang="es-ES" dirty="0"/>
              <a:t>Es necesario que se siga paso a paso los procedimientos del análisis para evitar alterar de alguna manera la evidencia</a:t>
            </a:r>
            <a:endParaRPr lang="es-EC" b="1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C" b="1" dirty="0"/>
          </a:p>
          <a:p>
            <a:pPr lvl="0"/>
            <a:r>
              <a:rPr lang="es-ES" dirty="0"/>
              <a:t>Se recomienda trabajar en copias de la imagen digital generada en la fase de obtención de pruebas.</a:t>
            </a:r>
            <a:endParaRPr lang="es-EC" b="1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C" b="1" dirty="0"/>
          </a:p>
          <a:p>
            <a:pPr lvl="0"/>
            <a:r>
              <a:rPr lang="es-ES" dirty="0"/>
              <a:t>El modelo propuesto  que se ha aplicado es el resultado de un estudio para ver ventajas y desventajas en comparación a  otros modelos, este estudio es necesario para elegir la herramienta que más se adecúe al proceso de análisis forense según el sistema operativo.</a:t>
            </a:r>
            <a:endParaRPr lang="es-EC" b="1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40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350335"/>
            <a:ext cx="10364451" cy="1596177"/>
          </a:xfrm>
        </p:spPr>
        <p:txBody>
          <a:bodyPr>
            <a:normAutofit/>
          </a:bodyPr>
          <a:lstStyle/>
          <a:p>
            <a:r>
              <a:rPr lang="es-EC" sz="7200" dirty="0" smtClean="0">
                <a:latin typeface="Maiandra GD" panose="020E0502030308020204" pitchFamily="34" charset="0"/>
              </a:rPr>
              <a:t>PREGUNTAS</a:t>
            </a:r>
            <a:endParaRPr lang="es-EC" sz="72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1643928"/>
              </p:ext>
            </p:extLst>
          </p:nvPr>
        </p:nvGraphicFramePr>
        <p:xfrm>
          <a:off x="9890975" y="0"/>
          <a:ext cx="2301025" cy="196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86481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El análisis forense digital sobre dispositivos móviles busca encontrar evidencias de estos dispositivos inteligentes, información relevante almacenada en los mismos. Esta indagación es posible gracias a sistemas operativos y aplicaciones que permiten copiar la información sin alterarla. 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Entre </a:t>
            </a:r>
            <a:r>
              <a:rPr lang="es-ES" dirty="0"/>
              <a:t>estos dispositivos esta la herramienta denominada Open Source que tiene varias aplicaciones para estos casos.</a:t>
            </a:r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24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 dirty="0"/>
              <a:t>PLANTEAMIENTO DEL PROBLEMA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Los sistemas operativos de dispositivos móviles han sido víctimas de ataques de seguridad debido a que almacenan datos. Actualmente los teléfonos inteligentes son modificados constantemente en: su estructura, tamaño, tipo de pantalla y sistema operativo, y si no se realiza los ajustes sobre: conexiones, dispositivo, cuentas, seguridad, administración del sistema, puede conllevar a pérdida de la información. 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35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 dirty="0" smtClean="0"/>
              <a:t>JUSTIFICACIÓN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La evidencia digital puede ser usada en varias ramas forenses y dentro del análisis forense también sobre dispositivos móviles. El análisis forense sobre dispositivos móviles está en crecimiento y hasta el día de hoy existen pocas aplicaciones o herramientas que permiten sacar evidencias de dichos dispositivos. </a:t>
            </a:r>
            <a:endParaRPr lang="es-EC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" dirty="0"/>
              <a:t>Con todo el riesgo que se corre al manejar información se debe de tener una manera de </a:t>
            </a:r>
            <a:r>
              <a:rPr lang="es-ES" dirty="0" err="1"/>
              <a:t>de</a:t>
            </a:r>
            <a:r>
              <a:rPr lang="es-ES" dirty="0"/>
              <a:t> proteger la información. Para poder mejorar las políticas de seguridad y la protección de la información y las tecnologías que facilitan la gestión de la información surge la informática forense.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04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Objetivos</a:t>
            </a:r>
            <a:br>
              <a:rPr lang="es-EC" dirty="0" smtClean="0"/>
            </a:br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Realizar un </a:t>
            </a:r>
            <a:r>
              <a:rPr lang="es-ES" dirty="0"/>
              <a:t>análisis forense a dispositivos móviles con tecnología Iphone para la obtención de información almacenada e interpretación, utilizando herramientas de análisis forenses open source.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82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724045" cy="3825890"/>
          </a:xfrm>
        </p:spPr>
        <p:txBody>
          <a:bodyPr>
            <a:normAutofit lnSpcReduction="10000"/>
          </a:bodyPr>
          <a:lstStyle/>
          <a:p>
            <a:pPr lvl="1"/>
            <a:r>
              <a:rPr lang="es-ES" dirty="0"/>
              <a:t>Examinar la arquitectura de dispositivos iPhone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C" b="1" dirty="0"/>
          </a:p>
          <a:p>
            <a:pPr lvl="1"/>
            <a:r>
              <a:rPr lang="es-ES" dirty="0"/>
              <a:t>Distinguir los diferentes mecanismos de almacenamiento de datos en dispositivos iPhone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C" b="1" dirty="0"/>
          </a:p>
          <a:p>
            <a:pPr lvl="1"/>
            <a:r>
              <a:rPr lang="es-ES" dirty="0"/>
              <a:t>Identificar los mecanismos de seguridad de los dispositivos iPhone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C" b="1" dirty="0"/>
          </a:p>
          <a:p>
            <a:pPr lvl="1"/>
            <a:r>
              <a:rPr lang="es-ES" dirty="0"/>
              <a:t>Utilizar técnicas específicas necesarias para la obtención de información en dispositivos móviles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C" b="1" dirty="0"/>
          </a:p>
          <a:p>
            <a:pPr lvl="1"/>
            <a:r>
              <a:rPr lang="es-ES" dirty="0"/>
              <a:t>Utilizar herramientas de software forense open source para dispositivos iPhone.</a:t>
            </a:r>
            <a:endParaRPr lang="es-EC" b="1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33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Marco teórico</a:t>
            </a:r>
            <a:br>
              <a:rPr lang="es-EC" dirty="0" smtClean="0"/>
            </a:br>
            <a:r>
              <a:rPr lang="es-EC" dirty="0" smtClean="0"/>
              <a:t>metodología </a:t>
            </a:r>
            <a:endParaRPr lang="es-EC" dirty="0"/>
          </a:p>
        </p:txBody>
      </p:sp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2738235"/>
            <a:ext cx="9379528" cy="1487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9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Identificación</a:t>
            </a:r>
            <a:r>
              <a:rPr lang="en-US" dirty="0"/>
              <a:t> y </a:t>
            </a:r>
            <a:r>
              <a:rPr lang="en-US" dirty="0" err="1"/>
              <a:t>Preparación</a:t>
            </a:r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19" y="1994053"/>
            <a:ext cx="5205561" cy="406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156</TotalTime>
  <Words>1124</Words>
  <Application>Microsoft Office PowerPoint</Application>
  <PresentationFormat>Panorámica</PresentationFormat>
  <Paragraphs>324</Paragraphs>
  <Slides>27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Rounded MT Bold</vt:lpstr>
      <vt:lpstr>Calibri</vt:lpstr>
      <vt:lpstr>Maiandra GD</vt:lpstr>
      <vt:lpstr>Microsoft PhagsPa</vt:lpstr>
      <vt:lpstr>Times New Roman</vt:lpstr>
      <vt:lpstr>Tw Cen MT</vt:lpstr>
      <vt:lpstr>Gota</vt:lpstr>
      <vt:lpstr>ANÁLISIS FORENSE PARA DISPOSITIVOS MÓVILES CON TEGNOLOGÍA IPHONE</vt:lpstr>
      <vt:lpstr>agenda</vt:lpstr>
      <vt:lpstr>introducción</vt:lpstr>
      <vt:lpstr>PLANTEAMIENTO DEL PROBLEMA </vt:lpstr>
      <vt:lpstr>JUSTIFICACIÓN </vt:lpstr>
      <vt:lpstr>Objetivos objetivo general</vt:lpstr>
      <vt:lpstr>Objetivos específicos</vt:lpstr>
      <vt:lpstr>Marco teórico metodología </vt:lpstr>
      <vt:lpstr>1. Etapa de Identificación y Preparación</vt:lpstr>
      <vt:lpstr>Presentación de PowerPoint</vt:lpstr>
      <vt:lpstr>Presentación de PowerPoint</vt:lpstr>
      <vt:lpstr>2. Etapa de Preservación y Adquisición</vt:lpstr>
      <vt:lpstr>Presentación de PowerPoint</vt:lpstr>
      <vt:lpstr>Matriz dar </vt:lpstr>
      <vt:lpstr>Presentación de PowerPoint</vt:lpstr>
      <vt:lpstr>3. Etapa de Análisis</vt:lpstr>
      <vt:lpstr>Iphone Analyzer </vt:lpstr>
      <vt:lpstr>Presentación de PowerPoint</vt:lpstr>
      <vt:lpstr>Presentación de PowerPoint</vt:lpstr>
      <vt:lpstr>Presentación de PowerPoint</vt:lpstr>
      <vt:lpstr>4. Etapa de Presentación </vt:lpstr>
      <vt:lpstr>Presentación de PowerPoint</vt:lpstr>
      <vt:lpstr>5. Etapa de Entrega de Evidencia</vt:lpstr>
      <vt:lpstr>Presentación de PowerPoint</vt:lpstr>
      <vt:lpstr>CONCLUSIONES</vt:lpstr>
      <vt:lpstr>RECOMENDACIONES</vt:lpstr>
      <vt:lpstr>PREGUNTAS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FORENSE PARA DISPOSITIVOS MÓVILES CON TEGNOLOGÍA IPHONE</dc:title>
  <dc:creator>Cuenta Microsoft</dc:creator>
  <cp:lastModifiedBy>Cuenta Microsoft</cp:lastModifiedBy>
  <cp:revision>15</cp:revision>
  <dcterms:created xsi:type="dcterms:W3CDTF">2016-05-03T15:59:25Z</dcterms:created>
  <dcterms:modified xsi:type="dcterms:W3CDTF">2016-05-03T18:35:40Z</dcterms:modified>
</cp:coreProperties>
</file>