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Lst>
  <p:notesMasterIdLst>
    <p:notesMasterId r:id="rId55"/>
  </p:notesMasterIdLst>
  <p:sldIdLst>
    <p:sldId id="256" r:id="rId4"/>
    <p:sldId id="353" r:id="rId5"/>
    <p:sldId id="325" r:id="rId6"/>
    <p:sldId id="257" r:id="rId7"/>
    <p:sldId id="311" r:id="rId8"/>
    <p:sldId id="288" r:id="rId9"/>
    <p:sldId id="289" r:id="rId10"/>
    <p:sldId id="315" r:id="rId11"/>
    <p:sldId id="316" r:id="rId12"/>
    <p:sldId id="327" r:id="rId13"/>
    <p:sldId id="317" r:id="rId14"/>
    <p:sldId id="329" r:id="rId15"/>
    <p:sldId id="319" r:id="rId16"/>
    <p:sldId id="330" r:id="rId17"/>
    <p:sldId id="320" r:id="rId18"/>
    <p:sldId id="321" r:id="rId19"/>
    <p:sldId id="331" r:id="rId20"/>
    <p:sldId id="323" r:id="rId21"/>
    <p:sldId id="354" r:id="rId22"/>
    <p:sldId id="355" r:id="rId23"/>
    <p:sldId id="356" r:id="rId24"/>
    <p:sldId id="357" r:id="rId25"/>
    <p:sldId id="358" r:id="rId26"/>
    <p:sldId id="332" r:id="rId27"/>
    <p:sldId id="360" r:id="rId28"/>
    <p:sldId id="361" r:id="rId29"/>
    <p:sldId id="362" r:id="rId30"/>
    <p:sldId id="363" r:id="rId31"/>
    <p:sldId id="364" r:id="rId32"/>
    <p:sldId id="365" r:id="rId33"/>
    <p:sldId id="366" r:id="rId34"/>
    <p:sldId id="367" r:id="rId35"/>
    <p:sldId id="343" r:id="rId36"/>
    <p:sldId id="334" r:id="rId37"/>
    <p:sldId id="368" r:id="rId38"/>
    <p:sldId id="369" r:id="rId39"/>
    <p:sldId id="335" r:id="rId40"/>
    <p:sldId id="336" r:id="rId41"/>
    <p:sldId id="337" r:id="rId42"/>
    <p:sldId id="338" r:id="rId43"/>
    <p:sldId id="339" r:id="rId44"/>
    <p:sldId id="340" r:id="rId45"/>
    <p:sldId id="341" r:id="rId46"/>
    <p:sldId id="344" r:id="rId47"/>
    <p:sldId id="345" r:id="rId48"/>
    <p:sldId id="347" r:id="rId49"/>
    <p:sldId id="370" r:id="rId50"/>
    <p:sldId id="351" r:id="rId51"/>
    <p:sldId id="300" r:id="rId52"/>
    <p:sldId id="301" r:id="rId53"/>
    <p:sldId id="291"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8" Type="http://schemas.openxmlformats.org/officeDocument/2006/relationships/slide" Target="slides/slide8.xml"/><Relationship Id="rId51"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279BB-8C69-4BE1-98A9-8F81642E77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3F5E18C-C707-4F27-80F9-F9DAC5993AF9}">
      <dgm:prSet phldrT="[Texto]"/>
      <dgm:spPr/>
      <dgm:t>
        <a:bodyPr/>
        <a:lstStyle/>
        <a:p>
          <a:r>
            <a:rPr lang="es-ES" smtClean="0"/>
            <a:t>Baja satisfacción del usuario por un mal servicio de atención a sus requerimientos.</a:t>
          </a:r>
          <a:endParaRPr lang="es-ES"/>
        </a:p>
      </dgm:t>
    </dgm:pt>
    <dgm:pt modelId="{01D006ED-A32F-4826-BD3C-71AE71AE967C}" type="parTrans" cxnId="{AAA2AF2A-FBD9-4EA5-A19E-A4B6EFBCB280}">
      <dgm:prSet/>
      <dgm:spPr/>
      <dgm:t>
        <a:bodyPr/>
        <a:lstStyle/>
        <a:p>
          <a:endParaRPr lang="es-ES"/>
        </a:p>
      </dgm:t>
    </dgm:pt>
    <dgm:pt modelId="{09B1F751-5C74-4FEF-A3F4-4653DA01D0EA}" type="sibTrans" cxnId="{AAA2AF2A-FBD9-4EA5-A19E-A4B6EFBCB280}">
      <dgm:prSet/>
      <dgm:spPr/>
      <dgm:t>
        <a:bodyPr/>
        <a:lstStyle/>
        <a:p>
          <a:endParaRPr lang="es-ES"/>
        </a:p>
      </dgm:t>
    </dgm:pt>
    <dgm:pt modelId="{AE8F246A-81BE-435C-A4D8-F74EB5B74C1F}">
      <dgm:prSet/>
      <dgm:spPr/>
      <dgm:t>
        <a:bodyPr/>
        <a:lstStyle/>
        <a:p>
          <a:r>
            <a:rPr lang="es-ES" smtClean="0"/>
            <a:t>No existe un punto central donde lleguen y se alojen todos los requerimientos de los usuarios que se encuentran en las diferentes sucursales.</a:t>
          </a:r>
          <a:endParaRPr lang="es-ES"/>
        </a:p>
      </dgm:t>
    </dgm:pt>
    <dgm:pt modelId="{D238ACE5-4617-4D5F-86F5-9BE621D96872}" type="parTrans" cxnId="{38AED5D1-5C68-44F1-93E2-AFEC422A099E}">
      <dgm:prSet/>
      <dgm:spPr/>
      <dgm:t>
        <a:bodyPr/>
        <a:lstStyle/>
        <a:p>
          <a:endParaRPr lang="es-ES"/>
        </a:p>
      </dgm:t>
    </dgm:pt>
    <dgm:pt modelId="{C01D65F4-4E56-4657-AFC2-247BC72ADA7D}" type="sibTrans" cxnId="{38AED5D1-5C68-44F1-93E2-AFEC422A099E}">
      <dgm:prSet/>
      <dgm:spPr/>
      <dgm:t>
        <a:bodyPr/>
        <a:lstStyle/>
        <a:p>
          <a:endParaRPr lang="es-ES"/>
        </a:p>
      </dgm:t>
    </dgm:pt>
    <dgm:pt modelId="{99B36417-90BA-4C81-8DC9-7500B22361BC}">
      <dgm:prSet/>
      <dgm:spPr/>
      <dgm:t>
        <a:bodyPr/>
        <a:lstStyle/>
        <a:p>
          <a:r>
            <a:rPr lang="es-ES" smtClean="0"/>
            <a:t>Falta de un canal para solventar y gestionar los requerimientos.</a:t>
          </a:r>
          <a:endParaRPr lang="es-ES"/>
        </a:p>
      </dgm:t>
    </dgm:pt>
    <dgm:pt modelId="{8B9B970C-409E-49B1-938C-B479711D233D}" type="parTrans" cxnId="{F436EA53-047D-4594-B861-68A470C84606}">
      <dgm:prSet/>
      <dgm:spPr/>
      <dgm:t>
        <a:bodyPr/>
        <a:lstStyle/>
        <a:p>
          <a:endParaRPr lang="es-ES"/>
        </a:p>
      </dgm:t>
    </dgm:pt>
    <dgm:pt modelId="{64E00AA4-8FDC-49FA-A5A3-1FB6904657FC}" type="sibTrans" cxnId="{F436EA53-047D-4594-B861-68A470C84606}">
      <dgm:prSet/>
      <dgm:spPr/>
      <dgm:t>
        <a:bodyPr/>
        <a:lstStyle/>
        <a:p>
          <a:endParaRPr lang="es-ES"/>
        </a:p>
      </dgm:t>
    </dgm:pt>
    <dgm:pt modelId="{6983A0DF-4D22-46F2-8572-37AA37BEDAA9}">
      <dgm:prSet/>
      <dgm:spPr/>
      <dgm:t>
        <a:bodyPr/>
        <a:lstStyle/>
        <a:p>
          <a:r>
            <a:rPr lang="es-ES" smtClean="0"/>
            <a:t>Los requerimientos al Área de TI se realizan de manera informal.</a:t>
          </a:r>
          <a:endParaRPr lang="es-ES"/>
        </a:p>
      </dgm:t>
    </dgm:pt>
    <dgm:pt modelId="{9CD08D9F-A3C1-4A3D-AC4B-27B44EE898B9}" type="parTrans" cxnId="{7384CCEE-EDF8-408B-AB0D-CB07B60CD042}">
      <dgm:prSet/>
      <dgm:spPr/>
      <dgm:t>
        <a:bodyPr/>
        <a:lstStyle/>
        <a:p>
          <a:endParaRPr lang="es-ES"/>
        </a:p>
      </dgm:t>
    </dgm:pt>
    <dgm:pt modelId="{F3B6A6FF-A0C7-42D6-B041-6F7EE145B9EE}" type="sibTrans" cxnId="{7384CCEE-EDF8-408B-AB0D-CB07B60CD042}">
      <dgm:prSet/>
      <dgm:spPr/>
      <dgm:t>
        <a:bodyPr/>
        <a:lstStyle/>
        <a:p>
          <a:endParaRPr lang="es-ES"/>
        </a:p>
      </dgm:t>
    </dgm:pt>
    <dgm:pt modelId="{A0EB5188-9121-4814-8DD0-04D78AE57CE9}">
      <dgm:prSet/>
      <dgm:spPr/>
      <dgm:t>
        <a:bodyPr/>
        <a:lstStyle/>
        <a:p>
          <a:r>
            <a:rPr lang="es-ES" smtClean="0"/>
            <a:t>El personal del Área de TI, no conoce con exactitud sobre las buenas prácticas de la Gestión de Servicios de TI que existe a nivel mundial.</a:t>
          </a:r>
          <a:endParaRPr lang="es-ES"/>
        </a:p>
      </dgm:t>
    </dgm:pt>
    <dgm:pt modelId="{96E8E016-98BF-477F-8037-177C3B427DC1}" type="parTrans" cxnId="{29A05B1E-4D7E-4A6C-9D78-70FF4F2FCB60}">
      <dgm:prSet/>
      <dgm:spPr/>
      <dgm:t>
        <a:bodyPr/>
        <a:lstStyle/>
        <a:p>
          <a:endParaRPr lang="es-ES"/>
        </a:p>
      </dgm:t>
    </dgm:pt>
    <dgm:pt modelId="{9BB45546-9459-4F4E-BE4A-BFD1F9529D6E}" type="sibTrans" cxnId="{29A05B1E-4D7E-4A6C-9D78-70FF4F2FCB60}">
      <dgm:prSet/>
      <dgm:spPr/>
      <dgm:t>
        <a:bodyPr/>
        <a:lstStyle/>
        <a:p>
          <a:endParaRPr lang="es-ES"/>
        </a:p>
      </dgm:t>
    </dgm:pt>
    <dgm:pt modelId="{BF1BE293-4B6A-4921-8499-CB2F37B8276E}">
      <dgm:prSet/>
      <dgm:spPr/>
      <dgm:t>
        <a:bodyPr/>
        <a:lstStyle/>
        <a:p>
          <a:r>
            <a:rPr lang="es-ES" smtClean="0"/>
            <a:t>No existe un análisis de los requerimientos donde se puedan evaluar las prioridades para ser atendidos.</a:t>
          </a:r>
          <a:endParaRPr lang="es-ES"/>
        </a:p>
      </dgm:t>
    </dgm:pt>
    <dgm:pt modelId="{9DF22DCE-3627-40B2-A0F7-8DD4F256EA06}" type="parTrans" cxnId="{6CE7F00A-3A96-4461-B560-48285F762E79}">
      <dgm:prSet/>
      <dgm:spPr/>
      <dgm:t>
        <a:bodyPr/>
        <a:lstStyle/>
        <a:p>
          <a:endParaRPr lang="es-ES"/>
        </a:p>
      </dgm:t>
    </dgm:pt>
    <dgm:pt modelId="{78D52541-4658-48CA-B0AA-F2A56727ABF2}" type="sibTrans" cxnId="{6CE7F00A-3A96-4461-B560-48285F762E79}">
      <dgm:prSet/>
      <dgm:spPr/>
      <dgm:t>
        <a:bodyPr/>
        <a:lstStyle/>
        <a:p>
          <a:endParaRPr lang="es-ES"/>
        </a:p>
      </dgm:t>
    </dgm:pt>
    <dgm:pt modelId="{0BC6677D-7B61-42AA-BF7F-A65361DD5BEB}">
      <dgm:prSet/>
      <dgm:spPr/>
      <dgm:t>
        <a:bodyPr/>
        <a:lstStyle/>
        <a:p>
          <a:r>
            <a:rPr lang="es-ES" dirty="0" smtClean="0"/>
            <a:t>No se realiza  seguimiento a los requerimientos.</a:t>
          </a:r>
          <a:endParaRPr lang="es-ES" dirty="0"/>
        </a:p>
      </dgm:t>
    </dgm:pt>
    <dgm:pt modelId="{3CD20D0A-EBD3-4564-83E2-46386A78389B}" type="parTrans" cxnId="{44DDB78D-51F9-47CC-B3D3-55856C5084EE}">
      <dgm:prSet/>
      <dgm:spPr/>
      <dgm:t>
        <a:bodyPr/>
        <a:lstStyle/>
        <a:p>
          <a:endParaRPr lang="es-ES"/>
        </a:p>
      </dgm:t>
    </dgm:pt>
    <dgm:pt modelId="{FABB340B-576E-4DB0-9120-C10C79CF6232}" type="sibTrans" cxnId="{44DDB78D-51F9-47CC-B3D3-55856C5084EE}">
      <dgm:prSet/>
      <dgm:spPr/>
      <dgm:t>
        <a:bodyPr/>
        <a:lstStyle/>
        <a:p>
          <a:endParaRPr lang="es-ES"/>
        </a:p>
      </dgm:t>
    </dgm:pt>
    <dgm:pt modelId="{2732686B-25BA-4BF1-A80A-6304F73A84D6}">
      <dgm:prSet/>
      <dgm:spPr/>
      <dgm:t>
        <a:bodyPr/>
        <a:lstStyle/>
        <a:p>
          <a:r>
            <a:rPr lang="es-ES" smtClean="0"/>
            <a:t>No se lleva un registro del tiempo que se demora en solucionar un incidente o requerimiento.</a:t>
          </a:r>
          <a:endParaRPr lang="es-ES"/>
        </a:p>
      </dgm:t>
    </dgm:pt>
    <dgm:pt modelId="{5D746AE8-6709-451F-93F6-E397EE392EEA}" type="parTrans" cxnId="{134798CD-14F0-4E03-848B-C00ED80D4012}">
      <dgm:prSet/>
      <dgm:spPr/>
      <dgm:t>
        <a:bodyPr/>
        <a:lstStyle/>
        <a:p>
          <a:endParaRPr lang="es-ES"/>
        </a:p>
      </dgm:t>
    </dgm:pt>
    <dgm:pt modelId="{9DE39BEC-571F-429E-A1E2-19ADAD4061B0}" type="sibTrans" cxnId="{134798CD-14F0-4E03-848B-C00ED80D4012}">
      <dgm:prSet/>
      <dgm:spPr/>
      <dgm:t>
        <a:bodyPr/>
        <a:lstStyle/>
        <a:p>
          <a:endParaRPr lang="es-ES"/>
        </a:p>
      </dgm:t>
    </dgm:pt>
    <dgm:pt modelId="{4C1C3547-6C91-4120-AB22-E348C7401ADC}" type="pres">
      <dgm:prSet presAssocID="{820279BB-8C69-4BE1-98A9-8F81642E77E6}" presName="linear" presStyleCnt="0">
        <dgm:presLayoutVars>
          <dgm:animLvl val="lvl"/>
          <dgm:resizeHandles val="exact"/>
        </dgm:presLayoutVars>
      </dgm:prSet>
      <dgm:spPr/>
      <dgm:t>
        <a:bodyPr/>
        <a:lstStyle/>
        <a:p>
          <a:endParaRPr lang="es-ES"/>
        </a:p>
      </dgm:t>
    </dgm:pt>
    <dgm:pt modelId="{C6A2C87F-5723-445C-B140-CC5CCF97800C}" type="pres">
      <dgm:prSet presAssocID="{93F5E18C-C707-4F27-80F9-F9DAC5993AF9}" presName="parentText" presStyleLbl="node1" presStyleIdx="0" presStyleCnt="8" custLinFactNeighborX="-909">
        <dgm:presLayoutVars>
          <dgm:chMax val="0"/>
          <dgm:bulletEnabled val="1"/>
        </dgm:presLayoutVars>
      </dgm:prSet>
      <dgm:spPr/>
      <dgm:t>
        <a:bodyPr/>
        <a:lstStyle/>
        <a:p>
          <a:endParaRPr lang="es-ES"/>
        </a:p>
      </dgm:t>
    </dgm:pt>
    <dgm:pt modelId="{C6A90DBD-6BE5-492A-B35C-EB9AFDCBA1B1}" type="pres">
      <dgm:prSet presAssocID="{09B1F751-5C74-4FEF-A3F4-4653DA01D0EA}" presName="spacer" presStyleCnt="0"/>
      <dgm:spPr/>
    </dgm:pt>
    <dgm:pt modelId="{D1F22C99-F934-4146-8496-CB4E87EF8EF3}" type="pres">
      <dgm:prSet presAssocID="{AE8F246A-81BE-435C-A4D8-F74EB5B74C1F}" presName="parentText" presStyleLbl="node1" presStyleIdx="1" presStyleCnt="8">
        <dgm:presLayoutVars>
          <dgm:chMax val="0"/>
          <dgm:bulletEnabled val="1"/>
        </dgm:presLayoutVars>
      </dgm:prSet>
      <dgm:spPr/>
      <dgm:t>
        <a:bodyPr/>
        <a:lstStyle/>
        <a:p>
          <a:endParaRPr lang="es-ES"/>
        </a:p>
      </dgm:t>
    </dgm:pt>
    <dgm:pt modelId="{7527AAC7-CA9C-4773-8EFC-D9F5BCC05B52}" type="pres">
      <dgm:prSet presAssocID="{C01D65F4-4E56-4657-AFC2-247BC72ADA7D}" presName="spacer" presStyleCnt="0"/>
      <dgm:spPr/>
    </dgm:pt>
    <dgm:pt modelId="{3F84B883-E19D-4B6C-99A3-2C04370F2461}" type="pres">
      <dgm:prSet presAssocID="{99B36417-90BA-4C81-8DC9-7500B22361BC}" presName="parentText" presStyleLbl="node1" presStyleIdx="2" presStyleCnt="8">
        <dgm:presLayoutVars>
          <dgm:chMax val="0"/>
          <dgm:bulletEnabled val="1"/>
        </dgm:presLayoutVars>
      </dgm:prSet>
      <dgm:spPr/>
      <dgm:t>
        <a:bodyPr/>
        <a:lstStyle/>
        <a:p>
          <a:endParaRPr lang="es-ES"/>
        </a:p>
      </dgm:t>
    </dgm:pt>
    <dgm:pt modelId="{3AF764CE-ABA5-49B2-B2B6-ABCD98FC343A}" type="pres">
      <dgm:prSet presAssocID="{64E00AA4-8FDC-49FA-A5A3-1FB6904657FC}" presName="spacer" presStyleCnt="0"/>
      <dgm:spPr/>
    </dgm:pt>
    <dgm:pt modelId="{7CEEE9D2-A772-4789-8212-35F15729C11E}" type="pres">
      <dgm:prSet presAssocID="{6983A0DF-4D22-46F2-8572-37AA37BEDAA9}" presName="parentText" presStyleLbl="node1" presStyleIdx="3" presStyleCnt="8">
        <dgm:presLayoutVars>
          <dgm:chMax val="0"/>
          <dgm:bulletEnabled val="1"/>
        </dgm:presLayoutVars>
      </dgm:prSet>
      <dgm:spPr/>
      <dgm:t>
        <a:bodyPr/>
        <a:lstStyle/>
        <a:p>
          <a:endParaRPr lang="es-ES"/>
        </a:p>
      </dgm:t>
    </dgm:pt>
    <dgm:pt modelId="{D42C838B-DEC1-4AD8-B29D-2AB6D6D4378F}" type="pres">
      <dgm:prSet presAssocID="{F3B6A6FF-A0C7-42D6-B041-6F7EE145B9EE}" presName="spacer" presStyleCnt="0"/>
      <dgm:spPr/>
    </dgm:pt>
    <dgm:pt modelId="{E614881B-4A5F-4423-8E3C-7C1293659FA9}" type="pres">
      <dgm:prSet presAssocID="{A0EB5188-9121-4814-8DD0-04D78AE57CE9}" presName="parentText" presStyleLbl="node1" presStyleIdx="4" presStyleCnt="8">
        <dgm:presLayoutVars>
          <dgm:chMax val="0"/>
          <dgm:bulletEnabled val="1"/>
        </dgm:presLayoutVars>
      </dgm:prSet>
      <dgm:spPr/>
      <dgm:t>
        <a:bodyPr/>
        <a:lstStyle/>
        <a:p>
          <a:endParaRPr lang="es-ES"/>
        </a:p>
      </dgm:t>
    </dgm:pt>
    <dgm:pt modelId="{73C7E0AB-B7C5-4E2B-8FE7-4E020373A7FE}" type="pres">
      <dgm:prSet presAssocID="{9BB45546-9459-4F4E-BE4A-BFD1F9529D6E}" presName="spacer" presStyleCnt="0"/>
      <dgm:spPr/>
    </dgm:pt>
    <dgm:pt modelId="{14506CF7-F42A-4557-ADF2-1048ECCDFAD8}" type="pres">
      <dgm:prSet presAssocID="{BF1BE293-4B6A-4921-8499-CB2F37B8276E}" presName="parentText" presStyleLbl="node1" presStyleIdx="5" presStyleCnt="8">
        <dgm:presLayoutVars>
          <dgm:chMax val="0"/>
          <dgm:bulletEnabled val="1"/>
        </dgm:presLayoutVars>
      </dgm:prSet>
      <dgm:spPr/>
      <dgm:t>
        <a:bodyPr/>
        <a:lstStyle/>
        <a:p>
          <a:endParaRPr lang="es-ES"/>
        </a:p>
      </dgm:t>
    </dgm:pt>
    <dgm:pt modelId="{6CA62699-573F-465D-AFE2-F04E80BFE14C}" type="pres">
      <dgm:prSet presAssocID="{78D52541-4658-48CA-B0AA-F2A56727ABF2}" presName="spacer" presStyleCnt="0"/>
      <dgm:spPr/>
    </dgm:pt>
    <dgm:pt modelId="{1AEBFE16-3278-424F-8B76-EED03A00B501}" type="pres">
      <dgm:prSet presAssocID="{0BC6677D-7B61-42AA-BF7F-A65361DD5BEB}" presName="parentText" presStyleLbl="node1" presStyleIdx="6" presStyleCnt="8">
        <dgm:presLayoutVars>
          <dgm:chMax val="0"/>
          <dgm:bulletEnabled val="1"/>
        </dgm:presLayoutVars>
      </dgm:prSet>
      <dgm:spPr/>
      <dgm:t>
        <a:bodyPr/>
        <a:lstStyle/>
        <a:p>
          <a:endParaRPr lang="es-ES"/>
        </a:p>
      </dgm:t>
    </dgm:pt>
    <dgm:pt modelId="{AC19197D-7F3E-4636-88B0-38C95D67A1DA}" type="pres">
      <dgm:prSet presAssocID="{FABB340B-576E-4DB0-9120-C10C79CF6232}" presName="spacer" presStyleCnt="0"/>
      <dgm:spPr/>
    </dgm:pt>
    <dgm:pt modelId="{A36E0CFF-8297-4E2E-8923-7A2C4E6CEDF9}" type="pres">
      <dgm:prSet presAssocID="{2732686B-25BA-4BF1-A80A-6304F73A84D6}" presName="parentText" presStyleLbl="node1" presStyleIdx="7" presStyleCnt="8">
        <dgm:presLayoutVars>
          <dgm:chMax val="0"/>
          <dgm:bulletEnabled val="1"/>
        </dgm:presLayoutVars>
      </dgm:prSet>
      <dgm:spPr/>
      <dgm:t>
        <a:bodyPr/>
        <a:lstStyle/>
        <a:p>
          <a:endParaRPr lang="es-ES"/>
        </a:p>
      </dgm:t>
    </dgm:pt>
  </dgm:ptLst>
  <dgm:cxnLst>
    <dgm:cxn modelId="{44DDB78D-51F9-47CC-B3D3-55856C5084EE}" srcId="{820279BB-8C69-4BE1-98A9-8F81642E77E6}" destId="{0BC6677D-7B61-42AA-BF7F-A65361DD5BEB}" srcOrd="6" destOrd="0" parTransId="{3CD20D0A-EBD3-4564-83E2-46386A78389B}" sibTransId="{FABB340B-576E-4DB0-9120-C10C79CF6232}"/>
    <dgm:cxn modelId="{521526E5-C987-4D75-9032-121854FFCBDD}" type="presOf" srcId="{820279BB-8C69-4BE1-98A9-8F81642E77E6}" destId="{4C1C3547-6C91-4120-AB22-E348C7401ADC}" srcOrd="0" destOrd="0" presId="urn:microsoft.com/office/officeart/2005/8/layout/vList2"/>
    <dgm:cxn modelId="{8A3D35A2-5E59-44FE-9699-64C253D29B13}" type="presOf" srcId="{2732686B-25BA-4BF1-A80A-6304F73A84D6}" destId="{A36E0CFF-8297-4E2E-8923-7A2C4E6CEDF9}" srcOrd="0" destOrd="0" presId="urn:microsoft.com/office/officeart/2005/8/layout/vList2"/>
    <dgm:cxn modelId="{D27D4ECC-9420-46D4-9301-D87263E140E6}" type="presOf" srcId="{99B36417-90BA-4C81-8DC9-7500B22361BC}" destId="{3F84B883-E19D-4B6C-99A3-2C04370F2461}" srcOrd="0" destOrd="0" presId="urn:microsoft.com/office/officeart/2005/8/layout/vList2"/>
    <dgm:cxn modelId="{9B8B3591-67F5-4219-AE4B-A2DE86C4E723}" type="presOf" srcId="{0BC6677D-7B61-42AA-BF7F-A65361DD5BEB}" destId="{1AEBFE16-3278-424F-8B76-EED03A00B501}" srcOrd="0" destOrd="0" presId="urn:microsoft.com/office/officeart/2005/8/layout/vList2"/>
    <dgm:cxn modelId="{F436EA53-047D-4594-B861-68A470C84606}" srcId="{820279BB-8C69-4BE1-98A9-8F81642E77E6}" destId="{99B36417-90BA-4C81-8DC9-7500B22361BC}" srcOrd="2" destOrd="0" parTransId="{8B9B970C-409E-49B1-938C-B479711D233D}" sibTransId="{64E00AA4-8FDC-49FA-A5A3-1FB6904657FC}"/>
    <dgm:cxn modelId="{134798CD-14F0-4E03-848B-C00ED80D4012}" srcId="{820279BB-8C69-4BE1-98A9-8F81642E77E6}" destId="{2732686B-25BA-4BF1-A80A-6304F73A84D6}" srcOrd="7" destOrd="0" parTransId="{5D746AE8-6709-451F-93F6-E397EE392EEA}" sibTransId="{9DE39BEC-571F-429E-A1E2-19ADAD4061B0}"/>
    <dgm:cxn modelId="{AAA2AF2A-FBD9-4EA5-A19E-A4B6EFBCB280}" srcId="{820279BB-8C69-4BE1-98A9-8F81642E77E6}" destId="{93F5E18C-C707-4F27-80F9-F9DAC5993AF9}" srcOrd="0" destOrd="0" parTransId="{01D006ED-A32F-4826-BD3C-71AE71AE967C}" sibTransId="{09B1F751-5C74-4FEF-A3F4-4653DA01D0EA}"/>
    <dgm:cxn modelId="{38AED5D1-5C68-44F1-93E2-AFEC422A099E}" srcId="{820279BB-8C69-4BE1-98A9-8F81642E77E6}" destId="{AE8F246A-81BE-435C-A4D8-F74EB5B74C1F}" srcOrd="1" destOrd="0" parTransId="{D238ACE5-4617-4D5F-86F5-9BE621D96872}" sibTransId="{C01D65F4-4E56-4657-AFC2-247BC72ADA7D}"/>
    <dgm:cxn modelId="{3FA00724-CDEF-4FCA-B7A2-F31F839CC448}" type="presOf" srcId="{93F5E18C-C707-4F27-80F9-F9DAC5993AF9}" destId="{C6A2C87F-5723-445C-B140-CC5CCF97800C}" srcOrd="0" destOrd="0" presId="urn:microsoft.com/office/officeart/2005/8/layout/vList2"/>
    <dgm:cxn modelId="{6A34F1D4-D82A-49C0-907C-9C412932058D}" type="presOf" srcId="{AE8F246A-81BE-435C-A4D8-F74EB5B74C1F}" destId="{D1F22C99-F934-4146-8496-CB4E87EF8EF3}" srcOrd="0" destOrd="0" presId="urn:microsoft.com/office/officeart/2005/8/layout/vList2"/>
    <dgm:cxn modelId="{1C0ADE0A-1AF8-4D6D-8963-21C4162CE901}" type="presOf" srcId="{6983A0DF-4D22-46F2-8572-37AA37BEDAA9}" destId="{7CEEE9D2-A772-4789-8212-35F15729C11E}" srcOrd="0" destOrd="0" presId="urn:microsoft.com/office/officeart/2005/8/layout/vList2"/>
    <dgm:cxn modelId="{29A05B1E-4D7E-4A6C-9D78-70FF4F2FCB60}" srcId="{820279BB-8C69-4BE1-98A9-8F81642E77E6}" destId="{A0EB5188-9121-4814-8DD0-04D78AE57CE9}" srcOrd="4" destOrd="0" parTransId="{96E8E016-98BF-477F-8037-177C3B427DC1}" sibTransId="{9BB45546-9459-4F4E-BE4A-BFD1F9529D6E}"/>
    <dgm:cxn modelId="{7384CCEE-EDF8-408B-AB0D-CB07B60CD042}" srcId="{820279BB-8C69-4BE1-98A9-8F81642E77E6}" destId="{6983A0DF-4D22-46F2-8572-37AA37BEDAA9}" srcOrd="3" destOrd="0" parTransId="{9CD08D9F-A3C1-4A3D-AC4B-27B44EE898B9}" sibTransId="{F3B6A6FF-A0C7-42D6-B041-6F7EE145B9EE}"/>
    <dgm:cxn modelId="{9E0EE693-279F-43ED-836E-BF82FDC0D36E}" type="presOf" srcId="{BF1BE293-4B6A-4921-8499-CB2F37B8276E}" destId="{14506CF7-F42A-4557-ADF2-1048ECCDFAD8}" srcOrd="0" destOrd="0" presId="urn:microsoft.com/office/officeart/2005/8/layout/vList2"/>
    <dgm:cxn modelId="{E1326F3F-A42A-449A-9469-AB6A6FF9E3E4}" type="presOf" srcId="{A0EB5188-9121-4814-8DD0-04D78AE57CE9}" destId="{E614881B-4A5F-4423-8E3C-7C1293659FA9}" srcOrd="0" destOrd="0" presId="urn:microsoft.com/office/officeart/2005/8/layout/vList2"/>
    <dgm:cxn modelId="{6CE7F00A-3A96-4461-B560-48285F762E79}" srcId="{820279BB-8C69-4BE1-98A9-8F81642E77E6}" destId="{BF1BE293-4B6A-4921-8499-CB2F37B8276E}" srcOrd="5" destOrd="0" parTransId="{9DF22DCE-3627-40B2-A0F7-8DD4F256EA06}" sibTransId="{78D52541-4658-48CA-B0AA-F2A56727ABF2}"/>
    <dgm:cxn modelId="{D7FDF75D-8189-4CEE-AE2A-F1C01F9A850F}" type="presParOf" srcId="{4C1C3547-6C91-4120-AB22-E348C7401ADC}" destId="{C6A2C87F-5723-445C-B140-CC5CCF97800C}" srcOrd="0" destOrd="0" presId="urn:microsoft.com/office/officeart/2005/8/layout/vList2"/>
    <dgm:cxn modelId="{6B656A7B-EAFB-42F5-B6C4-E66E764F58F9}" type="presParOf" srcId="{4C1C3547-6C91-4120-AB22-E348C7401ADC}" destId="{C6A90DBD-6BE5-492A-B35C-EB9AFDCBA1B1}" srcOrd="1" destOrd="0" presId="urn:microsoft.com/office/officeart/2005/8/layout/vList2"/>
    <dgm:cxn modelId="{48ECA786-C311-41FA-9157-2AF42E270C8E}" type="presParOf" srcId="{4C1C3547-6C91-4120-AB22-E348C7401ADC}" destId="{D1F22C99-F934-4146-8496-CB4E87EF8EF3}" srcOrd="2" destOrd="0" presId="urn:microsoft.com/office/officeart/2005/8/layout/vList2"/>
    <dgm:cxn modelId="{2C4AFE1E-9F12-422A-948D-D1F4F3850FEB}" type="presParOf" srcId="{4C1C3547-6C91-4120-AB22-E348C7401ADC}" destId="{7527AAC7-CA9C-4773-8EFC-D9F5BCC05B52}" srcOrd="3" destOrd="0" presId="urn:microsoft.com/office/officeart/2005/8/layout/vList2"/>
    <dgm:cxn modelId="{F8281511-E28F-4169-9C21-05FFECF43248}" type="presParOf" srcId="{4C1C3547-6C91-4120-AB22-E348C7401ADC}" destId="{3F84B883-E19D-4B6C-99A3-2C04370F2461}" srcOrd="4" destOrd="0" presId="urn:microsoft.com/office/officeart/2005/8/layout/vList2"/>
    <dgm:cxn modelId="{33B0334E-73E1-4F20-83F0-5617C5D799D7}" type="presParOf" srcId="{4C1C3547-6C91-4120-AB22-E348C7401ADC}" destId="{3AF764CE-ABA5-49B2-B2B6-ABCD98FC343A}" srcOrd="5" destOrd="0" presId="urn:microsoft.com/office/officeart/2005/8/layout/vList2"/>
    <dgm:cxn modelId="{6C8458BA-D935-4958-B363-B7F0F4561799}" type="presParOf" srcId="{4C1C3547-6C91-4120-AB22-E348C7401ADC}" destId="{7CEEE9D2-A772-4789-8212-35F15729C11E}" srcOrd="6" destOrd="0" presId="urn:microsoft.com/office/officeart/2005/8/layout/vList2"/>
    <dgm:cxn modelId="{43771AE5-069A-4EA0-9D31-03B0C381AF3F}" type="presParOf" srcId="{4C1C3547-6C91-4120-AB22-E348C7401ADC}" destId="{D42C838B-DEC1-4AD8-B29D-2AB6D6D4378F}" srcOrd="7" destOrd="0" presId="urn:microsoft.com/office/officeart/2005/8/layout/vList2"/>
    <dgm:cxn modelId="{D2BEA0D8-2F97-40DA-8D2F-9123EABB30AA}" type="presParOf" srcId="{4C1C3547-6C91-4120-AB22-E348C7401ADC}" destId="{E614881B-4A5F-4423-8E3C-7C1293659FA9}" srcOrd="8" destOrd="0" presId="urn:microsoft.com/office/officeart/2005/8/layout/vList2"/>
    <dgm:cxn modelId="{3A753997-4098-452E-8151-67EBD034203F}" type="presParOf" srcId="{4C1C3547-6C91-4120-AB22-E348C7401ADC}" destId="{73C7E0AB-B7C5-4E2B-8FE7-4E020373A7FE}" srcOrd="9" destOrd="0" presId="urn:microsoft.com/office/officeart/2005/8/layout/vList2"/>
    <dgm:cxn modelId="{2D33885B-2002-4A01-91B5-DF48D0D688A7}" type="presParOf" srcId="{4C1C3547-6C91-4120-AB22-E348C7401ADC}" destId="{14506CF7-F42A-4557-ADF2-1048ECCDFAD8}" srcOrd="10" destOrd="0" presId="urn:microsoft.com/office/officeart/2005/8/layout/vList2"/>
    <dgm:cxn modelId="{7C252FD9-1F6D-4A4F-98D8-179A18D1AD86}" type="presParOf" srcId="{4C1C3547-6C91-4120-AB22-E348C7401ADC}" destId="{6CA62699-573F-465D-AFE2-F04E80BFE14C}" srcOrd="11" destOrd="0" presId="urn:microsoft.com/office/officeart/2005/8/layout/vList2"/>
    <dgm:cxn modelId="{DB24668E-9905-4461-AEEA-9EF185B1A607}" type="presParOf" srcId="{4C1C3547-6C91-4120-AB22-E348C7401ADC}" destId="{1AEBFE16-3278-424F-8B76-EED03A00B501}" srcOrd="12" destOrd="0" presId="urn:microsoft.com/office/officeart/2005/8/layout/vList2"/>
    <dgm:cxn modelId="{BE14E1C8-0266-4C33-821B-A4F379F4C87A}" type="presParOf" srcId="{4C1C3547-6C91-4120-AB22-E348C7401ADC}" destId="{AC19197D-7F3E-4636-88B0-38C95D67A1DA}" srcOrd="13" destOrd="0" presId="urn:microsoft.com/office/officeart/2005/8/layout/vList2"/>
    <dgm:cxn modelId="{4FF17CDF-1E5E-4A0E-B928-E73C67C3F945}" type="presParOf" srcId="{4C1C3547-6C91-4120-AB22-E348C7401ADC}" destId="{A36E0CFF-8297-4E2E-8923-7A2C4E6CEDF9}"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947F57-EA82-4F1C-BB50-425AF021CE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6B6C160-31E6-418F-A583-266DD1B08085}">
      <dgm:prSet phldrT="[Texto]"/>
      <dgm:spPr/>
      <dgm:t>
        <a:bodyPr/>
        <a:lstStyle/>
        <a:p>
          <a:r>
            <a:rPr lang="es-ES" smtClean="0"/>
            <a:t>Analizar la situación actual del Área de TI en la empresa en función de los procesos de la organización.</a:t>
          </a:r>
          <a:endParaRPr lang="es-ES"/>
        </a:p>
      </dgm:t>
    </dgm:pt>
    <dgm:pt modelId="{63E733DB-DDF3-459C-B0F3-A5B540D68121}" type="parTrans" cxnId="{9DC015BC-AD08-45C7-A8DA-94621E7F9BBB}">
      <dgm:prSet/>
      <dgm:spPr/>
      <dgm:t>
        <a:bodyPr/>
        <a:lstStyle/>
        <a:p>
          <a:endParaRPr lang="es-ES"/>
        </a:p>
      </dgm:t>
    </dgm:pt>
    <dgm:pt modelId="{2CFBB539-ECFD-4A23-A9BA-BF1AFEA5C18C}" type="sibTrans" cxnId="{9DC015BC-AD08-45C7-A8DA-94621E7F9BBB}">
      <dgm:prSet/>
      <dgm:spPr/>
      <dgm:t>
        <a:bodyPr/>
        <a:lstStyle/>
        <a:p>
          <a:endParaRPr lang="es-ES"/>
        </a:p>
      </dgm:t>
    </dgm:pt>
    <dgm:pt modelId="{23134D00-C6A9-4FB6-AE24-9D9B18F1D592}">
      <dgm:prSet/>
      <dgm:spPr/>
      <dgm:t>
        <a:bodyPr/>
        <a:lstStyle/>
        <a:p>
          <a:r>
            <a:rPr lang="es-ES" smtClean="0"/>
            <a:t>Diseñar el catálogo de servicios.</a:t>
          </a:r>
          <a:endParaRPr lang="es-ES"/>
        </a:p>
      </dgm:t>
    </dgm:pt>
    <dgm:pt modelId="{1F73C638-44B1-402C-A2D3-125CFD4C1238}" type="parTrans" cxnId="{B9F8B80E-3A9D-4434-9762-BE2EEC123437}">
      <dgm:prSet/>
      <dgm:spPr/>
      <dgm:t>
        <a:bodyPr/>
        <a:lstStyle/>
        <a:p>
          <a:endParaRPr lang="es-ES"/>
        </a:p>
      </dgm:t>
    </dgm:pt>
    <dgm:pt modelId="{FA754D2C-9AB6-40F7-8434-A72AC6CFDDC0}" type="sibTrans" cxnId="{B9F8B80E-3A9D-4434-9762-BE2EEC123437}">
      <dgm:prSet/>
      <dgm:spPr/>
      <dgm:t>
        <a:bodyPr/>
        <a:lstStyle/>
        <a:p>
          <a:endParaRPr lang="es-ES"/>
        </a:p>
      </dgm:t>
    </dgm:pt>
    <dgm:pt modelId="{28C76996-62C2-4013-BA3B-4435D72A90B9}">
      <dgm:prSet/>
      <dgm:spPr/>
      <dgm:t>
        <a:bodyPr/>
        <a:lstStyle/>
        <a:p>
          <a:r>
            <a:rPr lang="es-ES" smtClean="0"/>
            <a:t>Definir Acuerdo de Nivel Operacional (OLA)</a:t>
          </a:r>
          <a:endParaRPr lang="es-ES"/>
        </a:p>
      </dgm:t>
    </dgm:pt>
    <dgm:pt modelId="{75A79893-17DE-47D4-B8B9-BDA98257401B}" type="parTrans" cxnId="{14E96BAD-539A-4AE7-8706-BA6C09BEEA76}">
      <dgm:prSet/>
      <dgm:spPr/>
      <dgm:t>
        <a:bodyPr/>
        <a:lstStyle/>
        <a:p>
          <a:endParaRPr lang="es-ES"/>
        </a:p>
      </dgm:t>
    </dgm:pt>
    <dgm:pt modelId="{F698637C-1347-409B-B724-E10D007D61F6}" type="sibTrans" cxnId="{14E96BAD-539A-4AE7-8706-BA6C09BEEA76}">
      <dgm:prSet/>
      <dgm:spPr/>
      <dgm:t>
        <a:bodyPr/>
        <a:lstStyle/>
        <a:p>
          <a:endParaRPr lang="es-ES"/>
        </a:p>
      </dgm:t>
    </dgm:pt>
    <dgm:pt modelId="{E2EE25DB-DEAB-46B0-ACAC-25E92209FAE6}">
      <dgm:prSet/>
      <dgm:spPr/>
      <dgm:t>
        <a:bodyPr/>
        <a:lstStyle/>
        <a:p>
          <a:r>
            <a:rPr lang="es-ES" dirty="0" smtClean="0"/>
            <a:t>Diseñar la Mesa de Servicios y el proceso de gestión de incidencias.</a:t>
          </a:r>
          <a:endParaRPr lang="es-ES" dirty="0"/>
        </a:p>
      </dgm:t>
    </dgm:pt>
    <dgm:pt modelId="{5F2B74B6-6A7A-46D6-B317-C85EC7F6EDAC}" type="parTrans" cxnId="{607C90C7-BD52-4FA8-B3D4-34D3A73E8CA7}">
      <dgm:prSet/>
      <dgm:spPr/>
      <dgm:t>
        <a:bodyPr/>
        <a:lstStyle/>
        <a:p>
          <a:endParaRPr lang="es-ES"/>
        </a:p>
      </dgm:t>
    </dgm:pt>
    <dgm:pt modelId="{C9A0C0DB-C805-4D79-983C-78D0882EF2ED}" type="sibTrans" cxnId="{607C90C7-BD52-4FA8-B3D4-34D3A73E8CA7}">
      <dgm:prSet/>
      <dgm:spPr/>
      <dgm:t>
        <a:bodyPr/>
        <a:lstStyle/>
        <a:p>
          <a:endParaRPr lang="es-ES"/>
        </a:p>
      </dgm:t>
    </dgm:pt>
    <dgm:pt modelId="{681B6296-41E5-4F90-B0E5-C38234A0158A}">
      <dgm:prSet/>
      <dgm:spPr/>
      <dgm:t>
        <a:bodyPr/>
        <a:lstStyle/>
        <a:p>
          <a:r>
            <a:rPr lang="es-ES" dirty="0" smtClean="0"/>
            <a:t>Implementar el proceso de gestión de incidentes y la función de la mesa de servicios.</a:t>
          </a:r>
          <a:endParaRPr lang="es-ES" dirty="0"/>
        </a:p>
      </dgm:t>
    </dgm:pt>
    <dgm:pt modelId="{C946CCC4-3F56-4866-8352-780EC14830AD}" type="parTrans" cxnId="{FD81DCAF-4985-4021-8E74-6B4DB6342FEE}">
      <dgm:prSet/>
      <dgm:spPr/>
      <dgm:t>
        <a:bodyPr/>
        <a:lstStyle/>
        <a:p>
          <a:endParaRPr lang="es-ES"/>
        </a:p>
      </dgm:t>
    </dgm:pt>
    <dgm:pt modelId="{88A1DE28-7045-4D08-B3BA-26D0CC68969D}" type="sibTrans" cxnId="{FD81DCAF-4985-4021-8E74-6B4DB6342FEE}">
      <dgm:prSet/>
      <dgm:spPr/>
      <dgm:t>
        <a:bodyPr/>
        <a:lstStyle/>
        <a:p>
          <a:endParaRPr lang="es-ES"/>
        </a:p>
      </dgm:t>
    </dgm:pt>
    <dgm:pt modelId="{82A3711D-7638-41F1-9EBA-7116A85C8148}">
      <dgm:prSet/>
      <dgm:spPr/>
      <dgm:t>
        <a:bodyPr/>
        <a:lstStyle/>
        <a:p>
          <a:r>
            <a:rPr lang="es-ES" dirty="0" smtClean="0"/>
            <a:t>Contar con una base de datos de conocimientos.</a:t>
          </a:r>
          <a:endParaRPr lang="es-ES" dirty="0"/>
        </a:p>
      </dgm:t>
    </dgm:pt>
    <dgm:pt modelId="{E694758E-786E-4651-A6CC-95AAF49D13A6}" type="parTrans" cxnId="{27F761C2-F9A5-4B78-AE89-28D8759B5866}">
      <dgm:prSet/>
      <dgm:spPr/>
      <dgm:t>
        <a:bodyPr/>
        <a:lstStyle/>
        <a:p>
          <a:endParaRPr lang="es-ES"/>
        </a:p>
      </dgm:t>
    </dgm:pt>
    <dgm:pt modelId="{C1D14396-FF28-4723-8B12-C17929F07B69}" type="sibTrans" cxnId="{27F761C2-F9A5-4B78-AE89-28D8759B5866}">
      <dgm:prSet/>
      <dgm:spPr/>
      <dgm:t>
        <a:bodyPr/>
        <a:lstStyle/>
        <a:p>
          <a:endParaRPr lang="es-ES"/>
        </a:p>
      </dgm:t>
    </dgm:pt>
    <dgm:pt modelId="{2DBE8C4E-D74F-4F25-BAC3-40CC1AA0E71E}" type="pres">
      <dgm:prSet presAssocID="{1E947F57-EA82-4F1C-BB50-425AF021CE41}" presName="linear" presStyleCnt="0">
        <dgm:presLayoutVars>
          <dgm:animLvl val="lvl"/>
          <dgm:resizeHandles val="exact"/>
        </dgm:presLayoutVars>
      </dgm:prSet>
      <dgm:spPr/>
      <dgm:t>
        <a:bodyPr/>
        <a:lstStyle/>
        <a:p>
          <a:endParaRPr lang="es-ES"/>
        </a:p>
      </dgm:t>
    </dgm:pt>
    <dgm:pt modelId="{07AB45C3-5173-45AB-A1D8-6AFC36E7784A}" type="pres">
      <dgm:prSet presAssocID="{36B6C160-31E6-418F-A583-266DD1B08085}" presName="parentText" presStyleLbl="node1" presStyleIdx="0" presStyleCnt="6">
        <dgm:presLayoutVars>
          <dgm:chMax val="0"/>
          <dgm:bulletEnabled val="1"/>
        </dgm:presLayoutVars>
      </dgm:prSet>
      <dgm:spPr/>
      <dgm:t>
        <a:bodyPr/>
        <a:lstStyle/>
        <a:p>
          <a:endParaRPr lang="es-ES"/>
        </a:p>
      </dgm:t>
    </dgm:pt>
    <dgm:pt modelId="{351196C5-736A-48C7-BA59-77308B0C99E7}" type="pres">
      <dgm:prSet presAssocID="{2CFBB539-ECFD-4A23-A9BA-BF1AFEA5C18C}" presName="spacer" presStyleCnt="0"/>
      <dgm:spPr/>
    </dgm:pt>
    <dgm:pt modelId="{8B99E2C8-2253-485D-8F05-61962FCC62D1}" type="pres">
      <dgm:prSet presAssocID="{23134D00-C6A9-4FB6-AE24-9D9B18F1D592}" presName="parentText" presStyleLbl="node1" presStyleIdx="1" presStyleCnt="6">
        <dgm:presLayoutVars>
          <dgm:chMax val="0"/>
          <dgm:bulletEnabled val="1"/>
        </dgm:presLayoutVars>
      </dgm:prSet>
      <dgm:spPr/>
      <dgm:t>
        <a:bodyPr/>
        <a:lstStyle/>
        <a:p>
          <a:endParaRPr lang="es-ES"/>
        </a:p>
      </dgm:t>
    </dgm:pt>
    <dgm:pt modelId="{A727C966-6766-46D4-96A6-1B252C362CD3}" type="pres">
      <dgm:prSet presAssocID="{FA754D2C-9AB6-40F7-8434-A72AC6CFDDC0}" presName="spacer" presStyleCnt="0"/>
      <dgm:spPr/>
    </dgm:pt>
    <dgm:pt modelId="{EBB645D4-618B-4C18-8350-F96B5193CCC9}" type="pres">
      <dgm:prSet presAssocID="{28C76996-62C2-4013-BA3B-4435D72A90B9}" presName="parentText" presStyleLbl="node1" presStyleIdx="2" presStyleCnt="6">
        <dgm:presLayoutVars>
          <dgm:chMax val="0"/>
          <dgm:bulletEnabled val="1"/>
        </dgm:presLayoutVars>
      </dgm:prSet>
      <dgm:spPr/>
      <dgm:t>
        <a:bodyPr/>
        <a:lstStyle/>
        <a:p>
          <a:endParaRPr lang="es-ES"/>
        </a:p>
      </dgm:t>
    </dgm:pt>
    <dgm:pt modelId="{941D79E1-0542-4D65-BF51-8996FA82799B}" type="pres">
      <dgm:prSet presAssocID="{F698637C-1347-409B-B724-E10D007D61F6}" presName="spacer" presStyleCnt="0"/>
      <dgm:spPr/>
    </dgm:pt>
    <dgm:pt modelId="{0C40E3E0-D343-472C-ABCE-65D4544A2671}" type="pres">
      <dgm:prSet presAssocID="{E2EE25DB-DEAB-46B0-ACAC-25E92209FAE6}" presName="parentText" presStyleLbl="node1" presStyleIdx="3" presStyleCnt="6">
        <dgm:presLayoutVars>
          <dgm:chMax val="0"/>
          <dgm:bulletEnabled val="1"/>
        </dgm:presLayoutVars>
      </dgm:prSet>
      <dgm:spPr/>
      <dgm:t>
        <a:bodyPr/>
        <a:lstStyle/>
        <a:p>
          <a:endParaRPr lang="es-ES"/>
        </a:p>
      </dgm:t>
    </dgm:pt>
    <dgm:pt modelId="{0C6B67FF-9027-464B-BEA0-08CD2B0636B2}" type="pres">
      <dgm:prSet presAssocID="{C9A0C0DB-C805-4D79-983C-78D0882EF2ED}" presName="spacer" presStyleCnt="0"/>
      <dgm:spPr/>
    </dgm:pt>
    <dgm:pt modelId="{7ACEEE71-ED84-4034-90D1-BBAB6C8A0761}" type="pres">
      <dgm:prSet presAssocID="{681B6296-41E5-4F90-B0E5-C38234A0158A}" presName="parentText" presStyleLbl="node1" presStyleIdx="4" presStyleCnt="6">
        <dgm:presLayoutVars>
          <dgm:chMax val="0"/>
          <dgm:bulletEnabled val="1"/>
        </dgm:presLayoutVars>
      </dgm:prSet>
      <dgm:spPr/>
      <dgm:t>
        <a:bodyPr/>
        <a:lstStyle/>
        <a:p>
          <a:endParaRPr lang="es-ES"/>
        </a:p>
      </dgm:t>
    </dgm:pt>
    <dgm:pt modelId="{6600A5EB-BFEE-4BFB-9D41-E8937AF2339E}" type="pres">
      <dgm:prSet presAssocID="{88A1DE28-7045-4D08-B3BA-26D0CC68969D}" presName="spacer" presStyleCnt="0"/>
      <dgm:spPr/>
    </dgm:pt>
    <dgm:pt modelId="{A322E1A8-6C04-4874-9A7F-AE9ED02E4AB4}" type="pres">
      <dgm:prSet presAssocID="{82A3711D-7638-41F1-9EBA-7116A85C8148}" presName="parentText" presStyleLbl="node1" presStyleIdx="5" presStyleCnt="6">
        <dgm:presLayoutVars>
          <dgm:chMax val="0"/>
          <dgm:bulletEnabled val="1"/>
        </dgm:presLayoutVars>
      </dgm:prSet>
      <dgm:spPr/>
      <dgm:t>
        <a:bodyPr/>
        <a:lstStyle/>
        <a:p>
          <a:endParaRPr lang="es-ES"/>
        </a:p>
      </dgm:t>
    </dgm:pt>
  </dgm:ptLst>
  <dgm:cxnLst>
    <dgm:cxn modelId="{8097DD18-8699-433A-B0B0-8D3CFA2168BC}" type="presOf" srcId="{1E947F57-EA82-4F1C-BB50-425AF021CE41}" destId="{2DBE8C4E-D74F-4F25-BAC3-40CC1AA0E71E}" srcOrd="0" destOrd="0" presId="urn:microsoft.com/office/officeart/2005/8/layout/vList2"/>
    <dgm:cxn modelId="{14E96BAD-539A-4AE7-8706-BA6C09BEEA76}" srcId="{1E947F57-EA82-4F1C-BB50-425AF021CE41}" destId="{28C76996-62C2-4013-BA3B-4435D72A90B9}" srcOrd="2" destOrd="0" parTransId="{75A79893-17DE-47D4-B8B9-BDA98257401B}" sibTransId="{F698637C-1347-409B-B724-E10D007D61F6}"/>
    <dgm:cxn modelId="{E1705D1E-8914-46B3-BEB4-9E1934DB976B}" type="presOf" srcId="{681B6296-41E5-4F90-B0E5-C38234A0158A}" destId="{7ACEEE71-ED84-4034-90D1-BBAB6C8A0761}" srcOrd="0" destOrd="0" presId="urn:microsoft.com/office/officeart/2005/8/layout/vList2"/>
    <dgm:cxn modelId="{FD81DCAF-4985-4021-8E74-6B4DB6342FEE}" srcId="{1E947F57-EA82-4F1C-BB50-425AF021CE41}" destId="{681B6296-41E5-4F90-B0E5-C38234A0158A}" srcOrd="4" destOrd="0" parTransId="{C946CCC4-3F56-4866-8352-780EC14830AD}" sibTransId="{88A1DE28-7045-4D08-B3BA-26D0CC68969D}"/>
    <dgm:cxn modelId="{27F761C2-F9A5-4B78-AE89-28D8759B5866}" srcId="{1E947F57-EA82-4F1C-BB50-425AF021CE41}" destId="{82A3711D-7638-41F1-9EBA-7116A85C8148}" srcOrd="5" destOrd="0" parTransId="{E694758E-786E-4651-A6CC-95AAF49D13A6}" sibTransId="{C1D14396-FF28-4723-8B12-C17929F07B69}"/>
    <dgm:cxn modelId="{607C90C7-BD52-4FA8-B3D4-34D3A73E8CA7}" srcId="{1E947F57-EA82-4F1C-BB50-425AF021CE41}" destId="{E2EE25DB-DEAB-46B0-ACAC-25E92209FAE6}" srcOrd="3" destOrd="0" parTransId="{5F2B74B6-6A7A-46D6-B317-C85EC7F6EDAC}" sibTransId="{C9A0C0DB-C805-4D79-983C-78D0882EF2ED}"/>
    <dgm:cxn modelId="{B9F8B80E-3A9D-4434-9762-BE2EEC123437}" srcId="{1E947F57-EA82-4F1C-BB50-425AF021CE41}" destId="{23134D00-C6A9-4FB6-AE24-9D9B18F1D592}" srcOrd="1" destOrd="0" parTransId="{1F73C638-44B1-402C-A2D3-125CFD4C1238}" sibTransId="{FA754D2C-9AB6-40F7-8434-A72AC6CFDDC0}"/>
    <dgm:cxn modelId="{3FE08F66-A1F0-497D-B832-B02B1E3161CB}" type="presOf" srcId="{E2EE25DB-DEAB-46B0-ACAC-25E92209FAE6}" destId="{0C40E3E0-D343-472C-ABCE-65D4544A2671}" srcOrd="0" destOrd="0" presId="urn:microsoft.com/office/officeart/2005/8/layout/vList2"/>
    <dgm:cxn modelId="{CE6F65EC-8A8E-46D8-90CA-BFFC21B3476C}" type="presOf" srcId="{82A3711D-7638-41F1-9EBA-7116A85C8148}" destId="{A322E1A8-6C04-4874-9A7F-AE9ED02E4AB4}" srcOrd="0" destOrd="0" presId="urn:microsoft.com/office/officeart/2005/8/layout/vList2"/>
    <dgm:cxn modelId="{51B66FB9-D402-472B-89C6-638839F7AD2B}" type="presOf" srcId="{23134D00-C6A9-4FB6-AE24-9D9B18F1D592}" destId="{8B99E2C8-2253-485D-8F05-61962FCC62D1}" srcOrd="0" destOrd="0" presId="urn:microsoft.com/office/officeart/2005/8/layout/vList2"/>
    <dgm:cxn modelId="{E6FBC67A-E011-4E7A-BAB6-A53AF112F567}" type="presOf" srcId="{28C76996-62C2-4013-BA3B-4435D72A90B9}" destId="{EBB645D4-618B-4C18-8350-F96B5193CCC9}" srcOrd="0" destOrd="0" presId="urn:microsoft.com/office/officeart/2005/8/layout/vList2"/>
    <dgm:cxn modelId="{FA140C01-5F33-4915-84C0-9DAB9FF488F9}" type="presOf" srcId="{36B6C160-31E6-418F-A583-266DD1B08085}" destId="{07AB45C3-5173-45AB-A1D8-6AFC36E7784A}" srcOrd="0" destOrd="0" presId="urn:microsoft.com/office/officeart/2005/8/layout/vList2"/>
    <dgm:cxn modelId="{9DC015BC-AD08-45C7-A8DA-94621E7F9BBB}" srcId="{1E947F57-EA82-4F1C-BB50-425AF021CE41}" destId="{36B6C160-31E6-418F-A583-266DD1B08085}" srcOrd="0" destOrd="0" parTransId="{63E733DB-DDF3-459C-B0F3-A5B540D68121}" sibTransId="{2CFBB539-ECFD-4A23-A9BA-BF1AFEA5C18C}"/>
    <dgm:cxn modelId="{DA36FB96-8EEA-428B-883D-44C24CEE185A}" type="presParOf" srcId="{2DBE8C4E-D74F-4F25-BAC3-40CC1AA0E71E}" destId="{07AB45C3-5173-45AB-A1D8-6AFC36E7784A}" srcOrd="0" destOrd="0" presId="urn:microsoft.com/office/officeart/2005/8/layout/vList2"/>
    <dgm:cxn modelId="{144298C7-4358-47B6-8928-2CDEBBBFAEBA}" type="presParOf" srcId="{2DBE8C4E-D74F-4F25-BAC3-40CC1AA0E71E}" destId="{351196C5-736A-48C7-BA59-77308B0C99E7}" srcOrd="1" destOrd="0" presId="urn:microsoft.com/office/officeart/2005/8/layout/vList2"/>
    <dgm:cxn modelId="{4F1B2823-389D-4579-B105-F624CD309FF7}" type="presParOf" srcId="{2DBE8C4E-D74F-4F25-BAC3-40CC1AA0E71E}" destId="{8B99E2C8-2253-485D-8F05-61962FCC62D1}" srcOrd="2" destOrd="0" presId="urn:microsoft.com/office/officeart/2005/8/layout/vList2"/>
    <dgm:cxn modelId="{3B7DC07F-11DC-431B-8F8E-5F7A1186EE3B}" type="presParOf" srcId="{2DBE8C4E-D74F-4F25-BAC3-40CC1AA0E71E}" destId="{A727C966-6766-46D4-96A6-1B252C362CD3}" srcOrd="3" destOrd="0" presId="urn:microsoft.com/office/officeart/2005/8/layout/vList2"/>
    <dgm:cxn modelId="{3948EFB1-53C2-49FB-BF4F-4EC461FA5D0F}" type="presParOf" srcId="{2DBE8C4E-D74F-4F25-BAC3-40CC1AA0E71E}" destId="{EBB645D4-618B-4C18-8350-F96B5193CCC9}" srcOrd="4" destOrd="0" presId="urn:microsoft.com/office/officeart/2005/8/layout/vList2"/>
    <dgm:cxn modelId="{AE5412A7-2555-48DB-A637-D8E00F12AB6E}" type="presParOf" srcId="{2DBE8C4E-D74F-4F25-BAC3-40CC1AA0E71E}" destId="{941D79E1-0542-4D65-BF51-8996FA82799B}" srcOrd="5" destOrd="0" presId="urn:microsoft.com/office/officeart/2005/8/layout/vList2"/>
    <dgm:cxn modelId="{7B293A5A-55A1-4092-A70F-168D65DFFDE7}" type="presParOf" srcId="{2DBE8C4E-D74F-4F25-BAC3-40CC1AA0E71E}" destId="{0C40E3E0-D343-472C-ABCE-65D4544A2671}" srcOrd="6" destOrd="0" presId="urn:microsoft.com/office/officeart/2005/8/layout/vList2"/>
    <dgm:cxn modelId="{EBA57B9D-0041-4407-9EFF-7FD7195D6E49}" type="presParOf" srcId="{2DBE8C4E-D74F-4F25-BAC3-40CC1AA0E71E}" destId="{0C6B67FF-9027-464B-BEA0-08CD2B0636B2}" srcOrd="7" destOrd="0" presId="urn:microsoft.com/office/officeart/2005/8/layout/vList2"/>
    <dgm:cxn modelId="{8C1D0F99-1471-40FC-B583-CEF50D206A80}" type="presParOf" srcId="{2DBE8C4E-D74F-4F25-BAC3-40CC1AA0E71E}" destId="{7ACEEE71-ED84-4034-90D1-BBAB6C8A0761}" srcOrd="8" destOrd="0" presId="urn:microsoft.com/office/officeart/2005/8/layout/vList2"/>
    <dgm:cxn modelId="{14323A71-7BF1-46B3-9552-6D84DDB734DE}" type="presParOf" srcId="{2DBE8C4E-D74F-4F25-BAC3-40CC1AA0E71E}" destId="{6600A5EB-BFEE-4BFB-9D41-E8937AF2339E}" srcOrd="9" destOrd="0" presId="urn:microsoft.com/office/officeart/2005/8/layout/vList2"/>
    <dgm:cxn modelId="{A107A5E7-03E6-4040-8291-B3CEF88666D9}" type="presParOf" srcId="{2DBE8C4E-D74F-4F25-BAC3-40CC1AA0E71E}" destId="{A322E1A8-6C04-4874-9A7F-AE9ED02E4AB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A229EB-34A1-4B29-8962-E791B44EE9C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BE8C8B81-8132-4086-9D17-F15A94D9D252}">
      <dgm:prSet phldrT="[Texto]" custT="1"/>
      <dgm:spPr/>
      <dgm:t>
        <a:bodyPr/>
        <a:lstStyle/>
        <a:p>
          <a:r>
            <a:rPr lang="es-ES" sz="1500" smtClean="0"/>
            <a:t>Existe baja satisfacción del usuario por un mal servicio de atención a sus requerimientos.</a:t>
          </a:r>
          <a:endParaRPr lang="es-ES" sz="1500"/>
        </a:p>
      </dgm:t>
    </dgm:pt>
    <dgm:pt modelId="{137B25B8-D700-4C11-8CC3-1A62C63F8DA1}" type="parTrans" cxnId="{604B2C17-7F42-4336-8033-FB1AC69DB556}">
      <dgm:prSet/>
      <dgm:spPr/>
      <dgm:t>
        <a:bodyPr/>
        <a:lstStyle/>
        <a:p>
          <a:endParaRPr lang="es-ES" sz="1500"/>
        </a:p>
      </dgm:t>
    </dgm:pt>
    <dgm:pt modelId="{929D8D6F-0E77-4950-ABE9-F0D5FFBF5CB6}" type="sibTrans" cxnId="{604B2C17-7F42-4336-8033-FB1AC69DB556}">
      <dgm:prSet/>
      <dgm:spPr/>
      <dgm:t>
        <a:bodyPr/>
        <a:lstStyle/>
        <a:p>
          <a:endParaRPr lang="es-ES" sz="1500"/>
        </a:p>
      </dgm:t>
    </dgm:pt>
    <dgm:pt modelId="{7442C4DD-24A8-469A-9E54-B73608C301D2}">
      <dgm:prSet custT="1"/>
      <dgm:spPr/>
      <dgm:t>
        <a:bodyPr/>
        <a:lstStyle/>
        <a:p>
          <a:r>
            <a:rPr lang="es-ES" sz="1500" smtClean="0"/>
            <a:t>No existe un punto central donde lleguen todos los requerimientos de los usuarios que se encuentran en las diferentes sucursales (Quito, Guayaquil, Cuenca).</a:t>
          </a:r>
          <a:endParaRPr lang="es-ES" sz="1500"/>
        </a:p>
      </dgm:t>
    </dgm:pt>
    <dgm:pt modelId="{461E2865-A947-45AA-BB8B-79AEB813B121}" type="parTrans" cxnId="{B96F9BAE-BA37-44C2-9551-4A3A947198A7}">
      <dgm:prSet/>
      <dgm:spPr/>
      <dgm:t>
        <a:bodyPr/>
        <a:lstStyle/>
        <a:p>
          <a:endParaRPr lang="es-ES" sz="1500"/>
        </a:p>
      </dgm:t>
    </dgm:pt>
    <dgm:pt modelId="{2D126777-5E62-4940-870F-048E08BCFDE3}" type="sibTrans" cxnId="{B96F9BAE-BA37-44C2-9551-4A3A947198A7}">
      <dgm:prSet/>
      <dgm:spPr/>
      <dgm:t>
        <a:bodyPr/>
        <a:lstStyle/>
        <a:p>
          <a:endParaRPr lang="es-ES" sz="1500"/>
        </a:p>
      </dgm:t>
    </dgm:pt>
    <dgm:pt modelId="{BDF1C5BC-8C18-4649-A81A-C8B110A41B1C}">
      <dgm:prSet custT="1"/>
      <dgm:spPr/>
      <dgm:t>
        <a:bodyPr/>
        <a:lstStyle/>
        <a:p>
          <a:r>
            <a:rPr lang="es-ES" sz="1500" smtClean="0"/>
            <a:t>Falta de un canal para solventar y gestionar requerimientos.</a:t>
          </a:r>
          <a:endParaRPr lang="es-ES" sz="1500"/>
        </a:p>
      </dgm:t>
    </dgm:pt>
    <dgm:pt modelId="{7544DF01-7178-40F0-924D-73243761A9E0}" type="parTrans" cxnId="{0E4BAFD2-E719-446C-AC3C-5247695C35B8}">
      <dgm:prSet/>
      <dgm:spPr/>
      <dgm:t>
        <a:bodyPr/>
        <a:lstStyle/>
        <a:p>
          <a:endParaRPr lang="es-ES" sz="1500"/>
        </a:p>
      </dgm:t>
    </dgm:pt>
    <dgm:pt modelId="{31931825-E875-437F-BF17-CC09997F132E}" type="sibTrans" cxnId="{0E4BAFD2-E719-446C-AC3C-5247695C35B8}">
      <dgm:prSet/>
      <dgm:spPr/>
      <dgm:t>
        <a:bodyPr/>
        <a:lstStyle/>
        <a:p>
          <a:endParaRPr lang="es-ES" sz="1500"/>
        </a:p>
      </dgm:t>
    </dgm:pt>
    <dgm:pt modelId="{81C31F35-0A75-4705-8AAB-FFADFCAC5480}">
      <dgm:prSet custT="1"/>
      <dgm:spPr/>
      <dgm:t>
        <a:bodyPr/>
        <a:lstStyle/>
        <a:p>
          <a:r>
            <a:rPr lang="es-ES" sz="1500" dirty="0" smtClean="0"/>
            <a:t>Los requerimientos al Área de TI se realizan de manera informal.</a:t>
          </a:r>
          <a:endParaRPr lang="es-ES" sz="1500" dirty="0"/>
        </a:p>
      </dgm:t>
    </dgm:pt>
    <dgm:pt modelId="{8A275BC9-8361-4AE3-9EE8-9F66CA21EC9A}" type="parTrans" cxnId="{15E97ED1-A433-4FFB-8CD3-43671A1AF701}">
      <dgm:prSet/>
      <dgm:spPr/>
      <dgm:t>
        <a:bodyPr/>
        <a:lstStyle/>
        <a:p>
          <a:endParaRPr lang="es-ES" sz="1500"/>
        </a:p>
      </dgm:t>
    </dgm:pt>
    <dgm:pt modelId="{2E096E81-BDD9-49E2-88CD-B956B46E69AD}" type="sibTrans" cxnId="{15E97ED1-A433-4FFB-8CD3-43671A1AF701}">
      <dgm:prSet/>
      <dgm:spPr/>
      <dgm:t>
        <a:bodyPr/>
        <a:lstStyle/>
        <a:p>
          <a:endParaRPr lang="es-ES" sz="1500"/>
        </a:p>
      </dgm:t>
    </dgm:pt>
    <dgm:pt modelId="{6658FBE8-AE71-4870-AC6B-DA15077EC48C}">
      <dgm:prSet custT="1"/>
      <dgm:spPr/>
      <dgm:t>
        <a:bodyPr/>
        <a:lstStyle/>
        <a:p>
          <a:r>
            <a:rPr lang="es-ES" sz="1500" smtClean="0"/>
            <a:t>El personal del Área de TI, no conoce con exactitud sobre las buenas prácticas de Gestión de Servicios de TI que existen a nivel mundial.</a:t>
          </a:r>
          <a:endParaRPr lang="es-ES" sz="1500"/>
        </a:p>
      </dgm:t>
    </dgm:pt>
    <dgm:pt modelId="{A2C0C046-6E7E-4745-A0D2-97BFAC45D01E}" type="parTrans" cxnId="{C67F0935-2D77-44A3-BC3A-58116380A7CC}">
      <dgm:prSet/>
      <dgm:spPr/>
      <dgm:t>
        <a:bodyPr/>
        <a:lstStyle/>
        <a:p>
          <a:endParaRPr lang="es-ES" sz="1500"/>
        </a:p>
      </dgm:t>
    </dgm:pt>
    <dgm:pt modelId="{B6781867-A751-433F-A00F-18C906F1B233}" type="sibTrans" cxnId="{C67F0935-2D77-44A3-BC3A-58116380A7CC}">
      <dgm:prSet/>
      <dgm:spPr/>
      <dgm:t>
        <a:bodyPr/>
        <a:lstStyle/>
        <a:p>
          <a:endParaRPr lang="es-ES" sz="1500"/>
        </a:p>
      </dgm:t>
    </dgm:pt>
    <dgm:pt modelId="{63BD253F-3E53-41DC-BA93-2B9AE0A939A7}">
      <dgm:prSet custT="1"/>
      <dgm:spPr/>
      <dgm:t>
        <a:bodyPr/>
        <a:lstStyle/>
        <a:p>
          <a:r>
            <a:rPr lang="es-ES" sz="1500" dirty="0" smtClean="0"/>
            <a:t>No existe un análisis de los requerimientos donde se puedan evaluar las prioridades para ser atendidos.</a:t>
          </a:r>
          <a:endParaRPr lang="es-ES" sz="1500" dirty="0"/>
        </a:p>
      </dgm:t>
    </dgm:pt>
    <dgm:pt modelId="{8F979533-98C6-4F04-BF97-729CAEB546E2}" type="parTrans" cxnId="{0763D3AE-78EE-409E-953F-D919DF06957F}">
      <dgm:prSet/>
      <dgm:spPr/>
      <dgm:t>
        <a:bodyPr/>
        <a:lstStyle/>
        <a:p>
          <a:endParaRPr lang="es-ES" sz="1500"/>
        </a:p>
      </dgm:t>
    </dgm:pt>
    <dgm:pt modelId="{9D10CC41-A9B5-4167-A0ED-05BDDFCD5F8D}" type="sibTrans" cxnId="{0763D3AE-78EE-409E-953F-D919DF06957F}">
      <dgm:prSet/>
      <dgm:spPr/>
      <dgm:t>
        <a:bodyPr/>
        <a:lstStyle/>
        <a:p>
          <a:endParaRPr lang="es-ES" sz="1500"/>
        </a:p>
      </dgm:t>
    </dgm:pt>
    <dgm:pt modelId="{D88605D4-A389-4C46-B95A-60D7F46CAD8B}">
      <dgm:prSet custT="1"/>
      <dgm:spPr/>
      <dgm:t>
        <a:bodyPr/>
        <a:lstStyle/>
        <a:p>
          <a:r>
            <a:rPr lang="es-ES" sz="1500" smtClean="0"/>
            <a:t>No se realiza un seguimiento a los requerimientos.</a:t>
          </a:r>
          <a:endParaRPr lang="es-ES" sz="1500"/>
        </a:p>
      </dgm:t>
    </dgm:pt>
    <dgm:pt modelId="{CB4CC006-06F0-4627-804F-3E0EF70EC347}" type="parTrans" cxnId="{11E0F745-CAF2-4DCC-BE13-EB1CE3DB61E2}">
      <dgm:prSet/>
      <dgm:spPr/>
      <dgm:t>
        <a:bodyPr/>
        <a:lstStyle/>
        <a:p>
          <a:endParaRPr lang="es-ES" sz="1500"/>
        </a:p>
      </dgm:t>
    </dgm:pt>
    <dgm:pt modelId="{AF847263-85D6-4B17-8D75-25E9EFBC4D5D}" type="sibTrans" cxnId="{11E0F745-CAF2-4DCC-BE13-EB1CE3DB61E2}">
      <dgm:prSet/>
      <dgm:spPr/>
      <dgm:t>
        <a:bodyPr/>
        <a:lstStyle/>
        <a:p>
          <a:endParaRPr lang="es-ES" sz="1500"/>
        </a:p>
      </dgm:t>
    </dgm:pt>
    <dgm:pt modelId="{FDF0C2C9-4F81-42B7-9C7F-F0A82FE986B8}">
      <dgm:prSet custT="1"/>
      <dgm:spPr/>
      <dgm:t>
        <a:bodyPr/>
        <a:lstStyle/>
        <a:p>
          <a:r>
            <a:rPr lang="es-ES" sz="1500" dirty="0" smtClean="0"/>
            <a:t>No se lleva un registro del tiempo aproximado que se demora en solucionar un requerimiento.</a:t>
          </a:r>
          <a:endParaRPr lang="es-ES" sz="1500" dirty="0"/>
        </a:p>
      </dgm:t>
    </dgm:pt>
    <dgm:pt modelId="{C82ECBEF-8486-4334-8BAE-BD04D6D18C28}" type="parTrans" cxnId="{44145437-5ACD-4B62-AC23-B569FFD8EBCA}">
      <dgm:prSet/>
      <dgm:spPr/>
      <dgm:t>
        <a:bodyPr/>
        <a:lstStyle/>
        <a:p>
          <a:endParaRPr lang="es-ES" sz="1500"/>
        </a:p>
      </dgm:t>
    </dgm:pt>
    <dgm:pt modelId="{884FF3F4-C40E-4013-9D27-2FE3CEAF15D2}" type="sibTrans" cxnId="{44145437-5ACD-4B62-AC23-B569FFD8EBCA}">
      <dgm:prSet/>
      <dgm:spPr/>
      <dgm:t>
        <a:bodyPr/>
        <a:lstStyle/>
        <a:p>
          <a:endParaRPr lang="es-ES" sz="1500"/>
        </a:p>
      </dgm:t>
    </dgm:pt>
    <dgm:pt modelId="{431088B2-B111-411A-92A9-E04CB52B39AF}">
      <dgm:prSet custT="1"/>
      <dgm:spPr/>
      <dgm:t>
        <a:bodyPr/>
        <a:lstStyle/>
        <a:p>
          <a:r>
            <a:rPr lang="es-ES" sz="1500" smtClean="0"/>
            <a:t>No se cuenta con una base de conocimientos que ayude a solventar requerimientos.</a:t>
          </a:r>
          <a:endParaRPr lang="es-ES" sz="1500" dirty="0"/>
        </a:p>
      </dgm:t>
    </dgm:pt>
    <dgm:pt modelId="{28EAAF79-E53D-4E25-9B7F-0DA357199923}" type="parTrans" cxnId="{BA29AC03-00ED-4F56-998D-5CA3DE314F00}">
      <dgm:prSet/>
      <dgm:spPr/>
      <dgm:t>
        <a:bodyPr/>
        <a:lstStyle/>
        <a:p>
          <a:endParaRPr lang="es-ES" sz="1500"/>
        </a:p>
      </dgm:t>
    </dgm:pt>
    <dgm:pt modelId="{83E06B22-8CD5-4DC9-9B9D-D4AAA0E4EB39}" type="sibTrans" cxnId="{BA29AC03-00ED-4F56-998D-5CA3DE314F00}">
      <dgm:prSet/>
      <dgm:spPr/>
      <dgm:t>
        <a:bodyPr/>
        <a:lstStyle/>
        <a:p>
          <a:endParaRPr lang="es-ES" sz="1500"/>
        </a:p>
      </dgm:t>
    </dgm:pt>
    <dgm:pt modelId="{20FA04E9-01AF-421E-93EE-655FC3B996D5}" type="pres">
      <dgm:prSet presAssocID="{C2A229EB-34A1-4B29-8962-E791B44EE9C8}" presName="linear" presStyleCnt="0">
        <dgm:presLayoutVars>
          <dgm:animLvl val="lvl"/>
          <dgm:resizeHandles val="exact"/>
        </dgm:presLayoutVars>
      </dgm:prSet>
      <dgm:spPr/>
      <dgm:t>
        <a:bodyPr/>
        <a:lstStyle/>
        <a:p>
          <a:endParaRPr lang="es-ES"/>
        </a:p>
      </dgm:t>
    </dgm:pt>
    <dgm:pt modelId="{191C5E7B-9F3C-44B6-B014-04D7A0F29630}" type="pres">
      <dgm:prSet presAssocID="{BE8C8B81-8132-4086-9D17-F15A94D9D252}" presName="parentText" presStyleLbl="node1" presStyleIdx="0" presStyleCnt="9" custLinFactY="-11541" custLinFactNeighborY="-100000">
        <dgm:presLayoutVars>
          <dgm:chMax val="0"/>
          <dgm:bulletEnabled val="1"/>
        </dgm:presLayoutVars>
      </dgm:prSet>
      <dgm:spPr/>
      <dgm:t>
        <a:bodyPr/>
        <a:lstStyle/>
        <a:p>
          <a:endParaRPr lang="es-ES"/>
        </a:p>
      </dgm:t>
    </dgm:pt>
    <dgm:pt modelId="{7C79BE9C-3AE8-4030-8D66-30A434CC2B63}" type="pres">
      <dgm:prSet presAssocID="{929D8D6F-0E77-4950-ABE9-F0D5FFBF5CB6}" presName="spacer" presStyleCnt="0"/>
      <dgm:spPr/>
    </dgm:pt>
    <dgm:pt modelId="{A6EA09FB-9F33-4C7D-B677-0A5D357A1BE0}" type="pres">
      <dgm:prSet presAssocID="{7442C4DD-24A8-469A-9E54-B73608C301D2}" presName="parentText" presStyleLbl="node1" presStyleIdx="1" presStyleCnt="9">
        <dgm:presLayoutVars>
          <dgm:chMax val="0"/>
          <dgm:bulletEnabled val="1"/>
        </dgm:presLayoutVars>
      </dgm:prSet>
      <dgm:spPr/>
      <dgm:t>
        <a:bodyPr/>
        <a:lstStyle/>
        <a:p>
          <a:endParaRPr lang="es-ES"/>
        </a:p>
      </dgm:t>
    </dgm:pt>
    <dgm:pt modelId="{8E41EBA4-5ECF-4057-884E-FD85B34A3ED2}" type="pres">
      <dgm:prSet presAssocID="{2D126777-5E62-4940-870F-048E08BCFDE3}" presName="spacer" presStyleCnt="0"/>
      <dgm:spPr/>
    </dgm:pt>
    <dgm:pt modelId="{DC71E8C2-0A51-4F9B-96FB-591B7EC69F3D}" type="pres">
      <dgm:prSet presAssocID="{BDF1C5BC-8C18-4649-A81A-C8B110A41B1C}" presName="parentText" presStyleLbl="node1" presStyleIdx="2" presStyleCnt="9">
        <dgm:presLayoutVars>
          <dgm:chMax val="0"/>
          <dgm:bulletEnabled val="1"/>
        </dgm:presLayoutVars>
      </dgm:prSet>
      <dgm:spPr/>
      <dgm:t>
        <a:bodyPr/>
        <a:lstStyle/>
        <a:p>
          <a:endParaRPr lang="es-ES"/>
        </a:p>
      </dgm:t>
    </dgm:pt>
    <dgm:pt modelId="{559012E9-736C-49F9-8128-4C8819B18BF1}" type="pres">
      <dgm:prSet presAssocID="{31931825-E875-437F-BF17-CC09997F132E}" presName="spacer" presStyleCnt="0"/>
      <dgm:spPr/>
    </dgm:pt>
    <dgm:pt modelId="{8D42FB0A-B80B-4E8A-885B-C99B248FA305}" type="pres">
      <dgm:prSet presAssocID="{81C31F35-0A75-4705-8AAB-FFADFCAC5480}" presName="parentText" presStyleLbl="node1" presStyleIdx="3" presStyleCnt="9">
        <dgm:presLayoutVars>
          <dgm:chMax val="0"/>
          <dgm:bulletEnabled val="1"/>
        </dgm:presLayoutVars>
      </dgm:prSet>
      <dgm:spPr/>
      <dgm:t>
        <a:bodyPr/>
        <a:lstStyle/>
        <a:p>
          <a:endParaRPr lang="es-ES"/>
        </a:p>
      </dgm:t>
    </dgm:pt>
    <dgm:pt modelId="{19D2FC96-6321-4105-AB2B-16807E8A127E}" type="pres">
      <dgm:prSet presAssocID="{2E096E81-BDD9-49E2-88CD-B956B46E69AD}" presName="spacer" presStyleCnt="0"/>
      <dgm:spPr/>
    </dgm:pt>
    <dgm:pt modelId="{1F4F3E56-7213-42AB-90A1-93B7AA88A050}" type="pres">
      <dgm:prSet presAssocID="{6658FBE8-AE71-4870-AC6B-DA15077EC48C}" presName="parentText" presStyleLbl="node1" presStyleIdx="4" presStyleCnt="9">
        <dgm:presLayoutVars>
          <dgm:chMax val="0"/>
          <dgm:bulletEnabled val="1"/>
        </dgm:presLayoutVars>
      </dgm:prSet>
      <dgm:spPr/>
      <dgm:t>
        <a:bodyPr/>
        <a:lstStyle/>
        <a:p>
          <a:endParaRPr lang="es-ES"/>
        </a:p>
      </dgm:t>
    </dgm:pt>
    <dgm:pt modelId="{8295ED1D-D162-4F69-BF22-B2476A85B9D1}" type="pres">
      <dgm:prSet presAssocID="{B6781867-A751-433F-A00F-18C906F1B233}" presName="spacer" presStyleCnt="0"/>
      <dgm:spPr/>
    </dgm:pt>
    <dgm:pt modelId="{EFB89F0A-3B00-4A19-963E-761C795767D3}" type="pres">
      <dgm:prSet presAssocID="{63BD253F-3E53-41DC-BA93-2B9AE0A939A7}" presName="parentText" presStyleLbl="node1" presStyleIdx="5" presStyleCnt="9">
        <dgm:presLayoutVars>
          <dgm:chMax val="0"/>
          <dgm:bulletEnabled val="1"/>
        </dgm:presLayoutVars>
      </dgm:prSet>
      <dgm:spPr/>
      <dgm:t>
        <a:bodyPr/>
        <a:lstStyle/>
        <a:p>
          <a:endParaRPr lang="es-ES"/>
        </a:p>
      </dgm:t>
    </dgm:pt>
    <dgm:pt modelId="{0DE550D3-EE1F-4D49-9F80-D14E4A3CBF3C}" type="pres">
      <dgm:prSet presAssocID="{9D10CC41-A9B5-4167-A0ED-05BDDFCD5F8D}" presName="spacer" presStyleCnt="0"/>
      <dgm:spPr/>
    </dgm:pt>
    <dgm:pt modelId="{CA7776F8-280C-4124-B790-100065021F3C}" type="pres">
      <dgm:prSet presAssocID="{D88605D4-A389-4C46-B95A-60D7F46CAD8B}" presName="parentText" presStyleLbl="node1" presStyleIdx="6" presStyleCnt="9">
        <dgm:presLayoutVars>
          <dgm:chMax val="0"/>
          <dgm:bulletEnabled val="1"/>
        </dgm:presLayoutVars>
      </dgm:prSet>
      <dgm:spPr/>
      <dgm:t>
        <a:bodyPr/>
        <a:lstStyle/>
        <a:p>
          <a:endParaRPr lang="es-ES"/>
        </a:p>
      </dgm:t>
    </dgm:pt>
    <dgm:pt modelId="{0858C918-B6C8-48F0-A9F1-19489439236F}" type="pres">
      <dgm:prSet presAssocID="{AF847263-85D6-4B17-8D75-25E9EFBC4D5D}" presName="spacer" presStyleCnt="0"/>
      <dgm:spPr/>
    </dgm:pt>
    <dgm:pt modelId="{C427ADCF-1685-4713-82BB-E21369573C5F}" type="pres">
      <dgm:prSet presAssocID="{FDF0C2C9-4F81-42B7-9C7F-F0A82FE986B8}" presName="parentText" presStyleLbl="node1" presStyleIdx="7" presStyleCnt="9">
        <dgm:presLayoutVars>
          <dgm:chMax val="0"/>
          <dgm:bulletEnabled val="1"/>
        </dgm:presLayoutVars>
      </dgm:prSet>
      <dgm:spPr/>
      <dgm:t>
        <a:bodyPr/>
        <a:lstStyle/>
        <a:p>
          <a:endParaRPr lang="es-ES"/>
        </a:p>
      </dgm:t>
    </dgm:pt>
    <dgm:pt modelId="{F0C5782A-088F-44F3-8631-9D40005B398E}" type="pres">
      <dgm:prSet presAssocID="{884FF3F4-C40E-4013-9D27-2FE3CEAF15D2}" presName="spacer" presStyleCnt="0"/>
      <dgm:spPr/>
    </dgm:pt>
    <dgm:pt modelId="{2EE5A81A-5CBD-4479-9926-724E35A549DB}" type="pres">
      <dgm:prSet presAssocID="{431088B2-B111-411A-92A9-E04CB52B39AF}" presName="parentText" presStyleLbl="node1" presStyleIdx="8" presStyleCnt="9">
        <dgm:presLayoutVars>
          <dgm:chMax val="0"/>
          <dgm:bulletEnabled val="1"/>
        </dgm:presLayoutVars>
      </dgm:prSet>
      <dgm:spPr/>
      <dgm:t>
        <a:bodyPr/>
        <a:lstStyle/>
        <a:p>
          <a:endParaRPr lang="es-ES"/>
        </a:p>
      </dgm:t>
    </dgm:pt>
  </dgm:ptLst>
  <dgm:cxnLst>
    <dgm:cxn modelId="{0E4BAFD2-E719-446C-AC3C-5247695C35B8}" srcId="{C2A229EB-34A1-4B29-8962-E791B44EE9C8}" destId="{BDF1C5BC-8C18-4649-A81A-C8B110A41B1C}" srcOrd="2" destOrd="0" parTransId="{7544DF01-7178-40F0-924D-73243761A9E0}" sibTransId="{31931825-E875-437F-BF17-CC09997F132E}"/>
    <dgm:cxn modelId="{0763D3AE-78EE-409E-953F-D919DF06957F}" srcId="{C2A229EB-34A1-4B29-8962-E791B44EE9C8}" destId="{63BD253F-3E53-41DC-BA93-2B9AE0A939A7}" srcOrd="5" destOrd="0" parTransId="{8F979533-98C6-4F04-BF97-729CAEB546E2}" sibTransId="{9D10CC41-A9B5-4167-A0ED-05BDDFCD5F8D}"/>
    <dgm:cxn modelId="{3E1DC7B8-72E3-4E2A-AC3B-A274F0089163}" type="presOf" srcId="{C2A229EB-34A1-4B29-8962-E791B44EE9C8}" destId="{20FA04E9-01AF-421E-93EE-655FC3B996D5}" srcOrd="0" destOrd="0" presId="urn:microsoft.com/office/officeart/2005/8/layout/vList2"/>
    <dgm:cxn modelId="{F21FE1CE-F531-4AB4-AE3F-3FBB64823A21}" type="presOf" srcId="{431088B2-B111-411A-92A9-E04CB52B39AF}" destId="{2EE5A81A-5CBD-4479-9926-724E35A549DB}" srcOrd="0" destOrd="0" presId="urn:microsoft.com/office/officeart/2005/8/layout/vList2"/>
    <dgm:cxn modelId="{59A3625E-BCB6-40F9-96D3-100A13F55939}" type="presOf" srcId="{D88605D4-A389-4C46-B95A-60D7F46CAD8B}" destId="{CA7776F8-280C-4124-B790-100065021F3C}" srcOrd="0" destOrd="0" presId="urn:microsoft.com/office/officeart/2005/8/layout/vList2"/>
    <dgm:cxn modelId="{688E642D-BD66-46B0-9361-850B6DE9E77A}" type="presOf" srcId="{63BD253F-3E53-41DC-BA93-2B9AE0A939A7}" destId="{EFB89F0A-3B00-4A19-963E-761C795767D3}" srcOrd="0" destOrd="0" presId="urn:microsoft.com/office/officeart/2005/8/layout/vList2"/>
    <dgm:cxn modelId="{BA29AC03-00ED-4F56-998D-5CA3DE314F00}" srcId="{C2A229EB-34A1-4B29-8962-E791B44EE9C8}" destId="{431088B2-B111-411A-92A9-E04CB52B39AF}" srcOrd="8" destOrd="0" parTransId="{28EAAF79-E53D-4E25-9B7F-0DA357199923}" sibTransId="{83E06B22-8CD5-4DC9-9B9D-D4AAA0E4EB39}"/>
    <dgm:cxn modelId="{ECD954AA-998B-4957-96BE-4AFE33E4A7BA}" type="presOf" srcId="{BDF1C5BC-8C18-4649-A81A-C8B110A41B1C}" destId="{DC71E8C2-0A51-4F9B-96FB-591B7EC69F3D}" srcOrd="0" destOrd="0" presId="urn:microsoft.com/office/officeart/2005/8/layout/vList2"/>
    <dgm:cxn modelId="{D72C018E-086C-439D-B1B8-5FF6A7469651}" type="presOf" srcId="{BE8C8B81-8132-4086-9D17-F15A94D9D252}" destId="{191C5E7B-9F3C-44B6-B014-04D7A0F29630}" srcOrd="0" destOrd="0" presId="urn:microsoft.com/office/officeart/2005/8/layout/vList2"/>
    <dgm:cxn modelId="{99374122-4BC1-43FA-9535-97DA26797604}" type="presOf" srcId="{6658FBE8-AE71-4870-AC6B-DA15077EC48C}" destId="{1F4F3E56-7213-42AB-90A1-93B7AA88A050}" srcOrd="0" destOrd="0" presId="urn:microsoft.com/office/officeart/2005/8/layout/vList2"/>
    <dgm:cxn modelId="{5A14EF43-51FA-47B8-8141-0CFA38002A61}" type="presOf" srcId="{81C31F35-0A75-4705-8AAB-FFADFCAC5480}" destId="{8D42FB0A-B80B-4E8A-885B-C99B248FA305}" srcOrd="0" destOrd="0" presId="urn:microsoft.com/office/officeart/2005/8/layout/vList2"/>
    <dgm:cxn modelId="{44145437-5ACD-4B62-AC23-B569FFD8EBCA}" srcId="{C2A229EB-34A1-4B29-8962-E791B44EE9C8}" destId="{FDF0C2C9-4F81-42B7-9C7F-F0A82FE986B8}" srcOrd="7" destOrd="0" parTransId="{C82ECBEF-8486-4334-8BAE-BD04D6D18C28}" sibTransId="{884FF3F4-C40E-4013-9D27-2FE3CEAF15D2}"/>
    <dgm:cxn modelId="{604B2C17-7F42-4336-8033-FB1AC69DB556}" srcId="{C2A229EB-34A1-4B29-8962-E791B44EE9C8}" destId="{BE8C8B81-8132-4086-9D17-F15A94D9D252}" srcOrd="0" destOrd="0" parTransId="{137B25B8-D700-4C11-8CC3-1A62C63F8DA1}" sibTransId="{929D8D6F-0E77-4950-ABE9-F0D5FFBF5CB6}"/>
    <dgm:cxn modelId="{B96F9BAE-BA37-44C2-9551-4A3A947198A7}" srcId="{C2A229EB-34A1-4B29-8962-E791B44EE9C8}" destId="{7442C4DD-24A8-469A-9E54-B73608C301D2}" srcOrd="1" destOrd="0" parTransId="{461E2865-A947-45AA-BB8B-79AEB813B121}" sibTransId="{2D126777-5E62-4940-870F-048E08BCFDE3}"/>
    <dgm:cxn modelId="{15E97ED1-A433-4FFB-8CD3-43671A1AF701}" srcId="{C2A229EB-34A1-4B29-8962-E791B44EE9C8}" destId="{81C31F35-0A75-4705-8AAB-FFADFCAC5480}" srcOrd="3" destOrd="0" parTransId="{8A275BC9-8361-4AE3-9EE8-9F66CA21EC9A}" sibTransId="{2E096E81-BDD9-49E2-88CD-B956B46E69AD}"/>
    <dgm:cxn modelId="{C67F0935-2D77-44A3-BC3A-58116380A7CC}" srcId="{C2A229EB-34A1-4B29-8962-E791B44EE9C8}" destId="{6658FBE8-AE71-4870-AC6B-DA15077EC48C}" srcOrd="4" destOrd="0" parTransId="{A2C0C046-6E7E-4745-A0D2-97BFAC45D01E}" sibTransId="{B6781867-A751-433F-A00F-18C906F1B233}"/>
    <dgm:cxn modelId="{11E0F745-CAF2-4DCC-BE13-EB1CE3DB61E2}" srcId="{C2A229EB-34A1-4B29-8962-E791B44EE9C8}" destId="{D88605D4-A389-4C46-B95A-60D7F46CAD8B}" srcOrd="6" destOrd="0" parTransId="{CB4CC006-06F0-4627-804F-3E0EF70EC347}" sibTransId="{AF847263-85D6-4B17-8D75-25E9EFBC4D5D}"/>
    <dgm:cxn modelId="{AC83C87D-A5BA-4282-A1FA-A496F927879C}" type="presOf" srcId="{7442C4DD-24A8-469A-9E54-B73608C301D2}" destId="{A6EA09FB-9F33-4C7D-B677-0A5D357A1BE0}" srcOrd="0" destOrd="0" presId="urn:microsoft.com/office/officeart/2005/8/layout/vList2"/>
    <dgm:cxn modelId="{2444A905-75EE-4685-89DB-F104FA19667B}" type="presOf" srcId="{FDF0C2C9-4F81-42B7-9C7F-F0A82FE986B8}" destId="{C427ADCF-1685-4713-82BB-E21369573C5F}" srcOrd="0" destOrd="0" presId="urn:microsoft.com/office/officeart/2005/8/layout/vList2"/>
    <dgm:cxn modelId="{AD09D266-391E-4375-B8E3-32987B22A1FF}" type="presParOf" srcId="{20FA04E9-01AF-421E-93EE-655FC3B996D5}" destId="{191C5E7B-9F3C-44B6-B014-04D7A0F29630}" srcOrd="0" destOrd="0" presId="urn:microsoft.com/office/officeart/2005/8/layout/vList2"/>
    <dgm:cxn modelId="{BFA35696-77DC-4543-BB83-5330775970D3}" type="presParOf" srcId="{20FA04E9-01AF-421E-93EE-655FC3B996D5}" destId="{7C79BE9C-3AE8-4030-8D66-30A434CC2B63}" srcOrd="1" destOrd="0" presId="urn:microsoft.com/office/officeart/2005/8/layout/vList2"/>
    <dgm:cxn modelId="{497C7B68-FC9F-43BA-86F0-457055E26C8C}" type="presParOf" srcId="{20FA04E9-01AF-421E-93EE-655FC3B996D5}" destId="{A6EA09FB-9F33-4C7D-B677-0A5D357A1BE0}" srcOrd="2" destOrd="0" presId="urn:microsoft.com/office/officeart/2005/8/layout/vList2"/>
    <dgm:cxn modelId="{00AF32AA-0945-4866-B582-66FFA00095A2}" type="presParOf" srcId="{20FA04E9-01AF-421E-93EE-655FC3B996D5}" destId="{8E41EBA4-5ECF-4057-884E-FD85B34A3ED2}" srcOrd="3" destOrd="0" presId="urn:microsoft.com/office/officeart/2005/8/layout/vList2"/>
    <dgm:cxn modelId="{EEF8470E-70E2-491C-954D-7B23F783FAB3}" type="presParOf" srcId="{20FA04E9-01AF-421E-93EE-655FC3B996D5}" destId="{DC71E8C2-0A51-4F9B-96FB-591B7EC69F3D}" srcOrd="4" destOrd="0" presId="urn:microsoft.com/office/officeart/2005/8/layout/vList2"/>
    <dgm:cxn modelId="{9CCFCB5F-9DC5-4417-9835-30D3189906B3}" type="presParOf" srcId="{20FA04E9-01AF-421E-93EE-655FC3B996D5}" destId="{559012E9-736C-49F9-8128-4C8819B18BF1}" srcOrd="5" destOrd="0" presId="urn:microsoft.com/office/officeart/2005/8/layout/vList2"/>
    <dgm:cxn modelId="{5588F797-4DE2-4D58-AFFB-3108A62ECBB1}" type="presParOf" srcId="{20FA04E9-01AF-421E-93EE-655FC3B996D5}" destId="{8D42FB0A-B80B-4E8A-885B-C99B248FA305}" srcOrd="6" destOrd="0" presId="urn:microsoft.com/office/officeart/2005/8/layout/vList2"/>
    <dgm:cxn modelId="{A6F1DA06-28B4-4E27-B4B8-73E8D5DA93EE}" type="presParOf" srcId="{20FA04E9-01AF-421E-93EE-655FC3B996D5}" destId="{19D2FC96-6321-4105-AB2B-16807E8A127E}" srcOrd="7" destOrd="0" presId="urn:microsoft.com/office/officeart/2005/8/layout/vList2"/>
    <dgm:cxn modelId="{082ABC6F-3717-4DCB-8972-4BD970599F29}" type="presParOf" srcId="{20FA04E9-01AF-421E-93EE-655FC3B996D5}" destId="{1F4F3E56-7213-42AB-90A1-93B7AA88A050}" srcOrd="8" destOrd="0" presId="urn:microsoft.com/office/officeart/2005/8/layout/vList2"/>
    <dgm:cxn modelId="{7E550D67-3CC7-492B-95D4-E4F9246574CA}" type="presParOf" srcId="{20FA04E9-01AF-421E-93EE-655FC3B996D5}" destId="{8295ED1D-D162-4F69-BF22-B2476A85B9D1}" srcOrd="9" destOrd="0" presId="urn:microsoft.com/office/officeart/2005/8/layout/vList2"/>
    <dgm:cxn modelId="{75A0054C-5D0B-4580-A200-334AC37B308A}" type="presParOf" srcId="{20FA04E9-01AF-421E-93EE-655FC3B996D5}" destId="{EFB89F0A-3B00-4A19-963E-761C795767D3}" srcOrd="10" destOrd="0" presId="urn:microsoft.com/office/officeart/2005/8/layout/vList2"/>
    <dgm:cxn modelId="{DE0E8AE0-B931-43C4-A783-57F539126935}" type="presParOf" srcId="{20FA04E9-01AF-421E-93EE-655FC3B996D5}" destId="{0DE550D3-EE1F-4D49-9F80-D14E4A3CBF3C}" srcOrd="11" destOrd="0" presId="urn:microsoft.com/office/officeart/2005/8/layout/vList2"/>
    <dgm:cxn modelId="{317931C0-9FC9-499A-AC72-17CAA7F4F7F8}" type="presParOf" srcId="{20FA04E9-01AF-421E-93EE-655FC3B996D5}" destId="{CA7776F8-280C-4124-B790-100065021F3C}" srcOrd="12" destOrd="0" presId="urn:microsoft.com/office/officeart/2005/8/layout/vList2"/>
    <dgm:cxn modelId="{614F3140-6247-4D5A-81CE-595CDBC87CE5}" type="presParOf" srcId="{20FA04E9-01AF-421E-93EE-655FC3B996D5}" destId="{0858C918-B6C8-48F0-A9F1-19489439236F}" srcOrd="13" destOrd="0" presId="urn:microsoft.com/office/officeart/2005/8/layout/vList2"/>
    <dgm:cxn modelId="{0AD526EA-B3E1-4CD6-B6A3-64BBF1255887}" type="presParOf" srcId="{20FA04E9-01AF-421E-93EE-655FC3B996D5}" destId="{C427ADCF-1685-4713-82BB-E21369573C5F}" srcOrd="14" destOrd="0" presId="urn:microsoft.com/office/officeart/2005/8/layout/vList2"/>
    <dgm:cxn modelId="{8CC5E733-59FA-4A17-8EAC-D68039471DF1}" type="presParOf" srcId="{20FA04E9-01AF-421E-93EE-655FC3B996D5}" destId="{F0C5782A-088F-44F3-8631-9D40005B398E}" srcOrd="15" destOrd="0" presId="urn:microsoft.com/office/officeart/2005/8/layout/vList2"/>
    <dgm:cxn modelId="{82FD6B11-ECB5-41BE-99FF-9441F2C32C7C}" type="presParOf" srcId="{20FA04E9-01AF-421E-93EE-655FC3B996D5}" destId="{2EE5A81A-5CBD-4479-9926-724E35A549DB}"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F16BA7-85FB-4FC2-B525-E078A9C677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37444BCC-3D12-46DE-94F1-BCC09190773A}">
      <dgm:prSet phldrT="[Texto]"/>
      <dgm:spPr/>
      <dgm:t>
        <a:bodyPr/>
        <a:lstStyle/>
        <a:p>
          <a:r>
            <a:rPr lang="es-ES" dirty="0" smtClean="0"/>
            <a:t>Nuevo</a:t>
          </a:r>
          <a:endParaRPr lang="es-ES" dirty="0"/>
        </a:p>
      </dgm:t>
    </dgm:pt>
    <dgm:pt modelId="{A19576EA-5E0B-45A8-B76F-5AC002128210}" type="parTrans" cxnId="{75EA189A-4B64-4FF7-B8ED-0CE76763E29D}">
      <dgm:prSet/>
      <dgm:spPr/>
      <dgm:t>
        <a:bodyPr/>
        <a:lstStyle/>
        <a:p>
          <a:endParaRPr lang="es-ES"/>
        </a:p>
      </dgm:t>
    </dgm:pt>
    <dgm:pt modelId="{311DA3B9-7D63-4B46-87BB-27200598FCD4}" type="sibTrans" cxnId="{75EA189A-4B64-4FF7-B8ED-0CE76763E29D}">
      <dgm:prSet/>
      <dgm:spPr/>
      <dgm:t>
        <a:bodyPr/>
        <a:lstStyle/>
        <a:p>
          <a:endParaRPr lang="es-ES"/>
        </a:p>
      </dgm:t>
    </dgm:pt>
    <dgm:pt modelId="{199E2593-2916-4BDC-AD97-8008D847030A}">
      <dgm:prSet phldrT="[Texto]"/>
      <dgm:spPr/>
      <dgm:t>
        <a:bodyPr/>
        <a:lstStyle/>
        <a:p>
          <a:r>
            <a:rPr lang="es-ES" dirty="0" smtClean="0"/>
            <a:t>Se inició un nuevo incidente por parte del usuario.</a:t>
          </a:r>
          <a:endParaRPr lang="es-ES" dirty="0"/>
        </a:p>
      </dgm:t>
    </dgm:pt>
    <dgm:pt modelId="{F3F9C329-5504-4111-8B5A-E54C4DFA5883}" type="parTrans" cxnId="{89E51659-BE3A-4B0E-975C-9D63D33572EF}">
      <dgm:prSet/>
      <dgm:spPr/>
      <dgm:t>
        <a:bodyPr/>
        <a:lstStyle/>
        <a:p>
          <a:endParaRPr lang="es-ES"/>
        </a:p>
      </dgm:t>
    </dgm:pt>
    <dgm:pt modelId="{2769E870-1603-457D-90F1-D72B539B01B6}" type="sibTrans" cxnId="{89E51659-BE3A-4B0E-975C-9D63D33572EF}">
      <dgm:prSet/>
      <dgm:spPr/>
      <dgm:t>
        <a:bodyPr/>
        <a:lstStyle/>
        <a:p>
          <a:endParaRPr lang="es-ES"/>
        </a:p>
      </dgm:t>
    </dgm:pt>
    <dgm:pt modelId="{B9ECF7A6-F1F4-4E2F-8117-4FC706611FBD}">
      <dgm:prSet phldrT="[Texto]"/>
      <dgm:spPr/>
      <dgm:t>
        <a:bodyPr/>
        <a:lstStyle/>
        <a:p>
          <a:r>
            <a:rPr lang="es-ES" dirty="0" smtClean="0"/>
            <a:t>En curso (asignada)</a:t>
          </a:r>
          <a:endParaRPr lang="es-ES" dirty="0"/>
        </a:p>
      </dgm:t>
    </dgm:pt>
    <dgm:pt modelId="{28D727F4-F693-4B48-B008-8E5BE021B8AB}" type="parTrans" cxnId="{54FE825E-2078-400E-ACF6-0C707BA51F79}">
      <dgm:prSet/>
      <dgm:spPr/>
      <dgm:t>
        <a:bodyPr/>
        <a:lstStyle/>
        <a:p>
          <a:endParaRPr lang="es-ES"/>
        </a:p>
      </dgm:t>
    </dgm:pt>
    <dgm:pt modelId="{DB46B37B-73AB-408D-990C-B423851B3B35}" type="sibTrans" cxnId="{54FE825E-2078-400E-ACF6-0C707BA51F79}">
      <dgm:prSet/>
      <dgm:spPr/>
      <dgm:t>
        <a:bodyPr/>
        <a:lstStyle/>
        <a:p>
          <a:endParaRPr lang="es-ES"/>
        </a:p>
      </dgm:t>
    </dgm:pt>
    <dgm:pt modelId="{F747D08E-AB3F-4154-B24C-056D6B2DC78B}">
      <dgm:prSet phldrT="[Texto]"/>
      <dgm:spPr/>
      <dgm:t>
        <a:bodyPr/>
        <a:lstStyle/>
        <a:p>
          <a:r>
            <a:rPr lang="es-ES" dirty="0" smtClean="0"/>
            <a:t>Se asigna al personal capacitado para estudiar el caso.</a:t>
          </a:r>
          <a:endParaRPr lang="es-ES" dirty="0"/>
        </a:p>
      </dgm:t>
    </dgm:pt>
    <dgm:pt modelId="{5211CAAD-BC61-45DE-A636-52CD35137661}" type="parTrans" cxnId="{ED9D3289-E27B-4EA4-A7D9-272529BD7898}">
      <dgm:prSet/>
      <dgm:spPr/>
      <dgm:t>
        <a:bodyPr/>
        <a:lstStyle/>
        <a:p>
          <a:endParaRPr lang="es-ES"/>
        </a:p>
      </dgm:t>
    </dgm:pt>
    <dgm:pt modelId="{3FD2C5B7-CEE6-42B1-869B-5E7BE17F6078}" type="sibTrans" cxnId="{ED9D3289-E27B-4EA4-A7D9-272529BD7898}">
      <dgm:prSet/>
      <dgm:spPr/>
      <dgm:t>
        <a:bodyPr/>
        <a:lstStyle/>
        <a:p>
          <a:endParaRPr lang="es-ES"/>
        </a:p>
      </dgm:t>
    </dgm:pt>
    <dgm:pt modelId="{9DE4C4D1-2C39-4764-B39B-58F8D83D0331}">
      <dgm:prSet phldrT="[Texto]"/>
      <dgm:spPr/>
      <dgm:t>
        <a:bodyPr/>
        <a:lstStyle/>
        <a:p>
          <a:r>
            <a:rPr lang="es-ES" dirty="0" smtClean="0"/>
            <a:t>En curso (planificada)</a:t>
          </a:r>
          <a:endParaRPr lang="es-ES" dirty="0"/>
        </a:p>
      </dgm:t>
    </dgm:pt>
    <dgm:pt modelId="{652F4E68-9FA1-4F76-8D81-51B0B083DD8F}" type="parTrans" cxnId="{C399DE87-B97C-413A-9F50-A703D281136B}">
      <dgm:prSet/>
      <dgm:spPr/>
      <dgm:t>
        <a:bodyPr/>
        <a:lstStyle/>
        <a:p>
          <a:endParaRPr lang="es-ES"/>
        </a:p>
      </dgm:t>
    </dgm:pt>
    <dgm:pt modelId="{1986848B-C80E-4488-AB6B-D5EDB57A603E}" type="sibTrans" cxnId="{C399DE87-B97C-413A-9F50-A703D281136B}">
      <dgm:prSet/>
      <dgm:spPr/>
      <dgm:t>
        <a:bodyPr/>
        <a:lstStyle/>
        <a:p>
          <a:endParaRPr lang="es-ES"/>
        </a:p>
      </dgm:t>
    </dgm:pt>
    <dgm:pt modelId="{AFA1F0A7-4CB3-48E5-8CB9-D9E2A6E2E996}">
      <dgm:prSet phldrT="[Texto]"/>
      <dgm:spPr/>
      <dgm:t>
        <a:bodyPr/>
        <a:lstStyle/>
        <a:p>
          <a:r>
            <a:rPr lang="es-ES" dirty="0" smtClean="0"/>
            <a:t>Se estudia el periodo para resolver el caso.</a:t>
          </a:r>
          <a:endParaRPr lang="es-ES" dirty="0"/>
        </a:p>
      </dgm:t>
    </dgm:pt>
    <dgm:pt modelId="{CC07D079-7D61-464B-8789-A6DD68E7EFD7}" type="parTrans" cxnId="{7E064B58-763B-41C1-A06D-2819DDE61B2B}">
      <dgm:prSet/>
      <dgm:spPr/>
      <dgm:t>
        <a:bodyPr/>
        <a:lstStyle/>
        <a:p>
          <a:endParaRPr lang="es-ES"/>
        </a:p>
      </dgm:t>
    </dgm:pt>
    <dgm:pt modelId="{6FD66F40-1B63-4B72-BD85-D55FA67A2DCB}" type="sibTrans" cxnId="{7E064B58-763B-41C1-A06D-2819DDE61B2B}">
      <dgm:prSet/>
      <dgm:spPr/>
      <dgm:t>
        <a:bodyPr/>
        <a:lstStyle/>
        <a:p>
          <a:endParaRPr lang="es-ES"/>
        </a:p>
      </dgm:t>
    </dgm:pt>
    <dgm:pt modelId="{A2878F60-FAE8-47AF-A570-BB402F13CE53}">
      <dgm:prSet phldrT="[Texto]"/>
      <dgm:spPr/>
      <dgm:t>
        <a:bodyPr/>
        <a:lstStyle/>
        <a:p>
          <a:r>
            <a:rPr lang="es-ES" smtClean="0"/>
            <a:t>En espera</a:t>
          </a:r>
          <a:endParaRPr lang="es-ES" dirty="0"/>
        </a:p>
      </dgm:t>
    </dgm:pt>
    <dgm:pt modelId="{190C11D8-7BE7-42C2-A78E-2AC78DFAA4CC}" type="parTrans" cxnId="{0B29D52A-D0FA-4686-B486-2D6A84B8F397}">
      <dgm:prSet/>
      <dgm:spPr/>
      <dgm:t>
        <a:bodyPr/>
        <a:lstStyle/>
        <a:p>
          <a:endParaRPr lang="es-ES"/>
        </a:p>
      </dgm:t>
    </dgm:pt>
    <dgm:pt modelId="{C9E48B12-96E9-48B0-A2D9-4241E628EC33}" type="sibTrans" cxnId="{0B29D52A-D0FA-4686-B486-2D6A84B8F397}">
      <dgm:prSet/>
      <dgm:spPr/>
      <dgm:t>
        <a:bodyPr/>
        <a:lstStyle/>
        <a:p>
          <a:endParaRPr lang="es-ES"/>
        </a:p>
      </dgm:t>
    </dgm:pt>
    <dgm:pt modelId="{87935A69-1F75-4432-A430-267225F66FD4}">
      <dgm:prSet phldrT="[Texto]"/>
      <dgm:spPr/>
      <dgm:t>
        <a:bodyPr/>
        <a:lstStyle/>
        <a:p>
          <a:r>
            <a:rPr lang="es-ES" dirty="0" smtClean="0"/>
            <a:t>En caso de depender de entidades externas (proveedores) u otro factor.</a:t>
          </a:r>
          <a:endParaRPr lang="es-ES" dirty="0"/>
        </a:p>
      </dgm:t>
    </dgm:pt>
    <dgm:pt modelId="{8A3080E8-466D-4EF9-9200-E5EB9AA86F2F}" type="parTrans" cxnId="{0F062ACA-BCE7-434F-9A5A-2D098099B8EF}">
      <dgm:prSet/>
      <dgm:spPr/>
      <dgm:t>
        <a:bodyPr/>
        <a:lstStyle/>
        <a:p>
          <a:endParaRPr lang="es-ES"/>
        </a:p>
      </dgm:t>
    </dgm:pt>
    <dgm:pt modelId="{DC9439C7-7797-448A-A181-CE6822059310}" type="sibTrans" cxnId="{0F062ACA-BCE7-434F-9A5A-2D098099B8EF}">
      <dgm:prSet/>
      <dgm:spPr/>
      <dgm:t>
        <a:bodyPr/>
        <a:lstStyle/>
        <a:p>
          <a:endParaRPr lang="es-ES"/>
        </a:p>
      </dgm:t>
    </dgm:pt>
    <dgm:pt modelId="{5DABF40D-4A99-49EF-8B42-48E83D4FF9D2}">
      <dgm:prSet phldrT="[Texto]"/>
      <dgm:spPr/>
      <dgm:t>
        <a:bodyPr/>
        <a:lstStyle/>
        <a:p>
          <a:r>
            <a:rPr lang="es-ES" dirty="0" smtClean="0"/>
            <a:t>Resuelto</a:t>
          </a:r>
          <a:endParaRPr lang="es-ES" dirty="0"/>
        </a:p>
      </dgm:t>
    </dgm:pt>
    <dgm:pt modelId="{4AA1E216-EC2E-4463-ACAE-6EB47419618B}" type="parTrans" cxnId="{E7FF28D7-8353-475F-ACE4-F5F812438F9F}">
      <dgm:prSet/>
      <dgm:spPr/>
      <dgm:t>
        <a:bodyPr/>
        <a:lstStyle/>
        <a:p>
          <a:endParaRPr lang="es-ES"/>
        </a:p>
      </dgm:t>
    </dgm:pt>
    <dgm:pt modelId="{7C75DB1D-134A-4C51-A79F-3F0755521036}" type="sibTrans" cxnId="{E7FF28D7-8353-475F-ACE4-F5F812438F9F}">
      <dgm:prSet/>
      <dgm:spPr/>
      <dgm:t>
        <a:bodyPr/>
        <a:lstStyle/>
        <a:p>
          <a:endParaRPr lang="es-ES"/>
        </a:p>
      </dgm:t>
    </dgm:pt>
    <dgm:pt modelId="{F5EE5A50-E20D-412A-800E-AD9FE45F834B}">
      <dgm:prSet phldrT="[Texto]"/>
      <dgm:spPr/>
      <dgm:t>
        <a:bodyPr/>
        <a:lstStyle/>
        <a:p>
          <a:r>
            <a:rPr lang="es-ES" dirty="0" smtClean="0"/>
            <a:t>El caso fue resuelto y está atento a recomendaciones por el usuario.</a:t>
          </a:r>
          <a:endParaRPr lang="es-ES" dirty="0"/>
        </a:p>
      </dgm:t>
    </dgm:pt>
    <dgm:pt modelId="{5E62E57B-DE9A-4B88-95F3-7E377E812162}" type="parTrans" cxnId="{8D7CCC6F-9144-499C-81D4-9D5A4938E747}">
      <dgm:prSet/>
      <dgm:spPr/>
      <dgm:t>
        <a:bodyPr/>
        <a:lstStyle/>
        <a:p>
          <a:endParaRPr lang="es-ES"/>
        </a:p>
      </dgm:t>
    </dgm:pt>
    <dgm:pt modelId="{88F4C800-12D9-4C23-BF9F-5AB958A4442A}" type="sibTrans" cxnId="{8D7CCC6F-9144-499C-81D4-9D5A4938E747}">
      <dgm:prSet/>
      <dgm:spPr/>
      <dgm:t>
        <a:bodyPr/>
        <a:lstStyle/>
        <a:p>
          <a:endParaRPr lang="es-ES"/>
        </a:p>
      </dgm:t>
    </dgm:pt>
    <dgm:pt modelId="{185BB05A-6D5A-462C-9D49-769E72917451}">
      <dgm:prSet phldrT="[Texto]"/>
      <dgm:spPr/>
      <dgm:t>
        <a:bodyPr/>
        <a:lstStyle/>
        <a:p>
          <a:r>
            <a:rPr lang="es-ES" dirty="0" smtClean="0"/>
            <a:t>Cerrado</a:t>
          </a:r>
          <a:endParaRPr lang="es-ES" dirty="0"/>
        </a:p>
      </dgm:t>
    </dgm:pt>
    <dgm:pt modelId="{5C652CB2-1BE0-4241-92F9-F431C477B7D8}" type="parTrans" cxnId="{FF674359-7C79-4959-BEC9-2430A69DE40B}">
      <dgm:prSet/>
      <dgm:spPr/>
      <dgm:t>
        <a:bodyPr/>
        <a:lstStyle/>
        <a:p>
          <a:endParaRPr lang="es-ES"/>
        </a:p>
      </dgm:t>
    </dgm:pt>
    <dgm:pt modelId="{7AE09343-B151-4B60-864A-BAC76D68DB66}" type="sibTrans" cxnId="{FF674359-7C79-4959-BEC9-2430A69DE40B}">
      <dgm:prSet/>
      <dgm:spPr/>
      <dgm:t>
        <a:bodyPr/>
        <a:lstStyle/>
        <a:p>
          <a:endParaRPr lang="es-ES"/>
        </a:p>
      </dgm:t>
    </dgm:pt>
    <dgm:pt modelId="{5297D225-C006-4F28-BD13-44C8AAE4E4A5}">
      <dgm:prSet phldrT="[Texto]"/>
      <dgm:spPr/>
      <dgm:t>
        <a:bodyPr/>
        <a:lstStyle/>
        <a:p>
          <a:r>
            <a:rPr lang="es-ES" smtClean="0"/>
            <a:t>El caso ya está solucionado y revisado por el usuario.</a:t>
          </a:r>
          <a:endParaRPr lang="es-ES" dirty="0"/>
        </a:p>
      </dgm:t>
    </dgm:pt>
    <dgm:pt modelId="{CBF386B9-92B6-4867-A8D9-178793A69265}" type="parTrans" cxnId="{08074FF2-95B1-4389-A0E8-18D94FCC959B}">
      <dgm:prSet/>
      <dgm:spPr/>
      <dgm:t>
        <a:bodyPr/>
        <a:lstStyle/>
        <a:p>
          <a:endParaRPr lang="es-ES"/>
        </a:p>
      </dgm:t>
    </dgm:pt>
    <dgm:pt modelId="{90C97011-5D65-413A-9404-56C291752A1E}" type="sibTrans" cxnId="{08074FF2-95B1-4389-A0E8-18D94FCC959B}">
      <dgm:prSet/>
      <dgm:spPr/>
      <dgm:t>
        <a:bodyPr/>
        <a:lstStyle/>
        <a:p>
          <a:endParaRPr lang="es-ES"/>
        </a:p>
      </dgm:t>
    </dgm:pt>
    <dgm:pt modelId="{F8FD6505-29B1-494D-8BD3-45B2B685D850}" type="pres">
      <dgm:prSet presAssocID="{41F16BA7-85FB-4FC2-B525-E078A9C677AE}" presName="Name0" presStyleCnt="0">
        <dgm:presLayoutVars>
          <dgm:dir/>
          <dgm:animLvl val="lvl"/>
          <dgm:resizeHandles val="exact"/>
        </dgm:presLayoutVars>
      </dgm:prSet>
      <dgm:spPr/>
      <dgm:t>
        <a:bodyPr/>
        <a:lstStyle/>
        <a:p>
          <a:endParaRPr lang="es-ES"/>
        </a:p>
      </dgm:t>
    </dgm:pt>
    <dgm:pt modelId="{F2A49384-0A78-419E-BEEE-D529D824E3CD}" type="pres">
      <dgm:prSet presAssocID="{37444BCC-3D12-46DE-94F1-BCC09190773A}" presName="linNode" presStyleCnt="0"/>
      <dgm:spPr/>
    </dgm:pt>
    <dgm:pt modelId="{867F76C6-1486-428B-9595-C4D12B950452}" type="pres">
      <dgm:prSet presAssocID="{37444BCC-3D12-46DE-94F1-BCC09190773A}" presName="parentText" presStyleLbl="node1" presStyleIdx="0" presStyleCnt="6">
        <dgm:presLayoutVars>
          <dgm:chMax val="1"/>
          <dgm:bulletEnabled val="1"/>
        </dgm:presLayoutVars>
      </dgm:prSet>
      <dgm:spPr/>
      <dgm:t>
        <a:bodyPr/>
        <a:lstStyle/>
        <a:p>
          <a:endParaRPr lang="es-ES"/>
        </a:p>
      </dgm:t>
    </dgm:pt>
    <dgm:pt modelId="{D3E3B232-4F29-4C78-8DF0-2884BDE16EF7}" type="pres">
      <dgm:prSet presAssocID="{37444BCC-3D12-46DE-94F1-BCC09190773A}" presName="descendantText" presStyleLbl="alignAccFollowNode1" presStyleIdx="0" presStyleCnt="6">
        <dgm:presLayoutVars>
          <dgm:bulletEnabled val="1"/>
        </dgm:presLayoutVars>
      </dgm:prSet>
      <dgm:spPr/>
      <dgm:t>
        <a:bodyPr/>
        <a:lstStyle/>
        <a:p>
          <a:endParaRPr lang="es-ES"/>
        </a:p>
      </dgm:t>
    </dgm:pt>
    <dgm:pt modelId="{ECDCD5D8-8AB5-4B29-82D8-7A84FC794D0A}" type="pres">
      <dgm:prSet presAssocID="{311DA3B9-7D63-4B46-87BB-27200598FCD4}" presName="sp" presStyleCnt="0"/>
      <dgm:spPr/>
    </dgm:pt>
    <dgm:pt modelId="{F7C84BAC-0E7E-4414-80FD-56200098322E}" type="pres">
      <dgm:prSet presAssocID="{B9ECF7A6-F1F4-4E2F-8117-4FC706611FBD}" presName="linNode" presStyleCnt="0"/>
      <dgm:spPr/>
    </dgm:pt>
    <dgm:pt modelId="{706B0155-7B6A-4A1F-B64E-4522F0D151B8}" type="pres">
      <dgm:prSet presAssocID="{B9ECF7A6-F1F4-4E2F-8117-4FC706611FBD}" presName="parentText" presStyleLbl="node1" presStyleIdx="1" presStyleCnt="6">
        <dgm:presLayoutVars>
          <dgm:chMax val="1"/>
          <dgm:bulletEnabled val="1"/>
        </dgm:presLayoutVars>
      </dgm:prSet>
      <dgm:spPr/>
      <dgm:t>
        <a:bodyPr/>
        <a:lstStyle/>
        <a:p>
          <a:endParaRPr lang="es-ES"/>
        </a:p>
      </dgm:t>
    </dgm:pt>
    <dgm:pt modelId="{BFD6B0B7-2506-4AB3-B2B2-D5985AED4708}" type="pres">
      <dgm:prSet presAssocID="{B9ECF7A6-F1F4-4E2F-8117-4FC706611FBD}" presName="descendantText" presStyleLbl="alignAccFollowNode1" presStyleIdx="1" presStyleCnt="6">
        <dgm:presLayoutVars>
          <dgm:bulletEnabled val="1"/>
        </dgm:presLayoutVars>
      </dgm:prSet>
      <dgm:spPr/>
      <dgm:t>
        <a:bodyPr/>
        <a:lstStyle/>
        <a:p>
          <a:endParaRPr lang="es-ES"/>
        </a:p>
      </dgm:t>
    </dgm:pt>
    <dgm:pt modelId="{9676BEE0-0065-47E6-9E3D-E96D8CE50879}" type="pres">
      <dgm:prSet presAssocID="{DB46B37B-73AB-408D-990C-B423851B3B35}" presName="sp" presStyleCnt="0"/>
      <dgm:spPr/>
    </dgm:pt>
    <dgm:pt modelId="{0C2DD60C-52EA-4F26-9D5C-981140C8E4B5}" type="pres">
      <dgm:prSet presAssocID="{9DE4C4D1-2C39-4764-B39B-58F8D83D0331}" presName="linNode" presStyleCnt="0"/>
      <dgm:spPr/>
    </dgm:pt>
    <dgm:pt modelId="{4520E3CB-9CEA-416C-8AA0-7F9340F7C8A2}" type="pres">
      <dgm:prSet presAssocID="{9DE4C4D1-2C39-4764-B39B-58F8D83D0331}" presName="parentText" presStyleLbl="node1" presStyleIdx="2" presStyleCnt="6">
        <dgm:presLayoutVars>
          <dgm:chMax val="1"/>
          <dgm:bulletEnabled val="1"/>
        </dgm:presLayoutVars>
      </dgm:prSet>
      <dgm:spPr/>
      <dgm:t>
        <a:bodyPr/>
        <a:lstStyle/>
        <a:p>
          <a:endParaRPr lang="es-ES"/>
        </a:p>
      </dgm:t>
    </dgm:pt>
    <dgm:pt modelId="{51772FF7-BC27-43DF-8D0E-DFBF62A57477}" type="pres">
      <dgm:prSet presAssocID="{9DE4C4D1-2C39-4764-B39B-58F8D83D0331}" presName="descendantText" presStyleLbl="alignAccFollowNode1" presStyleIdx="2" presStyleCnt="6">
        <dgm:presLayoutVars>
          <dgm:bulletEnabled val="1"/>
        </dgm:presLayoutVars>
      </dgm:prSet>
      <dgm:spPr/>
      <dgm:t>
        <a:bodyPr/>
        <a:lstStyle/>
        <a:p>
          <a:endParaRPr lang="es-ES"/>
        </a:p>
      </dgm:t>
    </dgm:pt>
    <dgm:pt modelId="{035FA7CB-A762-499F-9973-0AF6B3FE9B96}" type="pres">
      <dgm:prSet presAssocID="{1986848B-C80E-4488-AB6B-D5EDB57A603E}" presName="sp" presStyleCnt="0"/>
      <dgm:spPr/>
    </dgm:pt>
    <dgm:pt modelId="{976BE3E0-0825-4337-9505-AC8AF7F7B9FD}" type="pres">
      <dgm:prSet presAssocID="{A2878F60-FAE8-47AF-A570-BB402F13CE53}" presName="linNode" presStyleCnt="0"/>
      <dgm:spPr/>
    </dgm:pt>
    <dgm:pt modelId="{D5B90500-B9E4-4583-8C0B-0ED4147FCBE2}" type="pres">
      <dgm:prSet presAssocID="{A2878F60-FAE8-47AF-A570-BB402F13CE53}" presName="parentText" presStyleLbl="node1" presStyleIdx="3" presStyleCnt="6">
        <dgm:presLayoutVars>
          <dgm:chMax val="1"/>
          <dgm:bulletEnabled val="1"/>
        </dgm:presLayoutVars>
      </dgm:prSet>
      <dgm:spPr/>
      <dgm:t>
        <a:bodyPr/>
        <a:lstStyle/>
        <a:p>
          <a:endParaRPr lang="es-ES"/>
        </a:p>
      </dgm:t>
    </dgm:pt>
    <dgm:pt modelId="{E7ABA946-CA5D-437D-85E6-CD5F388E5A17}" type="pres">
      <dgm:prSet presAssocID="{A2878F60-FAE8-47AF-A570-BB402F13CE53}" presName="descendantText" presStyleLbl="alignAccFollowNode1" presStyleIdx="3" presStyleCnt="6">
        <dgm:presLayoutVars>
          <dgm:bulletEnabled val="1"/>
        </dgm:presLayoutVars>
      </dgm:prSet>
      <dgm:spPr/>
      <dgm:t>
        <a:bodyPr/>
        <a:lstStyle/>
        <a:p>
          <a:endParaRPr lang="es-ES"/>
        </a:p>
      </dgm:t>
    </dgm:pt>
    <dgm:pt modelId="{46587B69-0648-480B-98B4-81BB0CA5746E}" type="pres">
      <dgm:prSet presAssocID="{C9E48B12-96E9-48B0-A2D9-4241E628EC33}" presName="sp" presStyleCnt="0"/>
      <dgm:spPr/>
    </dgm:pt>
    <dgm:pt modelId="{AA37048B-7A9E-4FA1-A6FC-58F0A8736AA1}" type="pres">
      <dgm:prSet presAssocID="{5DABF40D-4A99-49EF-8B42-48E83D4FF9D2}" presName="linNode" presStyleCnt="0"/>
      <dgm:spPr/>
    </dgm:pt>
    <dgm:pt modelId="{91E08886-BE1E-44BC-8A90-71C5F38B6225}" type="pres">
      <dgm:prSet presAssocID="{5DABF40D-4A99-49EF-8B42-48E83D4FF9D2}" presName="parentText" presStyleLbl="node1" presStyleIdx="4" presStyleCnt="6">
        <dgm:presLayoutVars>
          <dgm:chMax val="1"/>
          <dgm:bulletEnabled val="1"/>
        </dgm:presLayoutVars>
      </dgm:prSet>
      <dgm:spPr/>
      <dgm:t>
        <a:bodyPr/>
        <a:lstStyle/>
        <a:p>
          <a:endParaRPr lang="es-ES"/>
        </a:p>
      </dgm:t>
    </dgm:pt>
    <dgm:pt modelId="{1A1BE84D-B294-479A-A847-AA8E36A5B5C0}" type="pres">
      <dgm:prSet presAssocID="{5DABF40D-4A99-49EF-8B42-48E83D4FF9D2}" presName="descendantText" presStyleLbl="alignAccFollowNode1" presStyleIdx="4" presStyleCnt="6">
        <dgm:presLayoutVars>
          <dgm:bulletEnabled val="1"/>
        </dgm:presLayoutVars>
      </dgm:prSet>
      <dgm:spPr/>
      <dgm:t>
        <a:bodyPr/>
        <a:lstStyle/>
        <a:p>
          <a:endParaRPr lang="es-ES"/>
        </a:p>
      </dgm:t>
    </dgm:pt>
    <dgm:pt modelId="{2843C3AF-EBCA-486F-9362-0D3683D07F96}" type="pres">
      <dgm:prSet presAssocID="{7C75DB1D-134A-4C51-A79F-3F0755521036}" presName="sp" presStyleCnt="0"/>
      <dgm:spPr/>
    </dgm:pt>
    <dgm:pt modelId="{6E8B69AE-7554-4F83-A245-015EE4131CFB}" type="pres">
      <dgm:prSet presAssocID="{185BB05A-6D5A-462C-9D49-769E72917451}" presName="linNode" presStyleCnt="0"/>
      <dgm:spPr/>
    </dgm:pt>
    <dgm:pt modelId="{52C65C4F-E0FD-4AEF-A065-6CCAAC9F0004}" type="pres">
      <dgm:prSet presAssocID="{185BB05A-6D5A-462C-9D49-769E72917451}" presName="parentText" presStyleLbl="node1" presStyleIdx="5" presStyleCnt="6">
        <dgm:presLayoutVars>
          <dgm:chMax val="1"/>
          <dgm:bulletEnabled val="1"/>
        </dgm:presLayoutVars>
      </dgm:prSet>
      <dgm:spPr/>
      <dgm:t>
        <a:bodyPr/>
        <a:lstStyle/>
        <a:p>
          <a:endParaRPr lang="es-ES"/>
        </a:p>
      </dgm:t>
    </dgm:pt>
    <dgm:pt modelId="{4B29AB09-2A34-46FD-A2E2-41B1E0018B37}" type="pres">
      <dgm:prSet presAssocID="{185BB05A-6D5A-462C-9D49-769E72917451}" presName="descendantText" presStyleLbl="alignAccFollowNode1" presStyleIdx="5" presStyleCnt="6">
        <dgm:presLayoutVars>
          <dgm:bulletEnabled val="1"/>
        </dgm:presLayoutVars>
      </dgm:prSet>
      <dgm:spPr/>
      <dgm:t>
        <a:bodyPr/>
        <a:lstStyle/>
        <a:p>
          <a:endParaRPr lang="es-ES"/>
        </a:p>
      </dgm:t>
    </dgm:pt>
  </dgm:ptLst>
  <dgm:cxnLst>
    <dgm:cxn modelId="{FF674359-7C79-4959-BEC9-2430A69DE40B}" srcId="{41F16BA7-85FB-4FC2-B525-E078A9C677AE}" destId="{185BB05A-6D5A-462C-9D49-769E72917451}" srcOrd="5" destOrd="0" parTransId="{5C652CB2-1BE0-4241-92F9-F431C477B7D8}" sibTransId="{7AE09343-B151-4B60-864A-BAC76D68DB66}"/>
    <dgm:cxn modelId="{08074FF2-95B1-4389-A0E8-18D94FCC959B}" srcId="{185BB05A-6D5A-462C-9D49-769E72917451}" destId="{5297D225-C006-4F28-BD13-44C8AAE4E4A5}" srcOrd="0" destOrd="0" parTransId="{CBF386B9-92B6-4867-A8D9-178793A69265}" sibTransId="{90C97011-5D65-413A-9404-56C291752A1E}"/>
    <dgm:cxn modelId="{54FE825E-2078-400E-ACF6-0C707BA51F79}" srcId="{41F16BA7-85FB-4FC2-B525-E078A9C677AE}" destId="{B9ECF7A6-F1F4-4E2F-8117-4FC706611FBD}" srcOrd="1" destOrd="0" parTransId="{28D727F4-F693-4B48-B008-8E5BE021B8AB}" sibTransId="{DB46B37B-73AB-408D-990C-B423851B3B35}"/>
    <dgm:cxn modelId="{643C863E-9314-4D38-9457-8234527A1839}" type="presOf" srcId="{185BB05A-6D5A-462C-9D49-769E72917451}" destId="{52C65C4F-E0FD-4AEF-A065-6CCAAC9F0004}" srcOrd="0" destOrd="0" presId="urn:microsoft.com/office/officeart/2005/8/layout/vList5"/>
    <dgm:cxn modelId="{2F74A551-ACC0-4CF8-A7F0-388A2F8E1B30}" type="presOf" srcId="{5297D225-C006-4F28-BD13-44C8AAE4E4A5}" destId="{4B29AB09-2A34-46FD-A2E2-41B1E0018B37}" srcOrd="0" destOrd="0" presId="urn:microsoft.com/office/officeart/2005/8/layout/vList5"/>
    <dgm:cxn modelId="{BF0F80BD-52E8-4D0C-B38C-C39D3BC73763}" type="presOf" srcId="{AFA1F0A7-4CB3-48E5-8CB9-D9E2A6E2E996}" destId="{51772FF7-BC27-43DF-8D0E-DFBF62A57477}" srcOrd="0" destOrd="0" presId="urn:microsoft.com/office/officeart/2005/8/layout/vList5"/>
    <dgm:cxn modelId="{ED9D3289-E27B-4EA4-A7D9-272529BD7898}" srcId="{B9ECF7A6-F1F4-4E2F-8117-4FC706611FBD}" destId="{F747D08E-AB3F-4154-B24C-056D6B2DC78B}" srcOrd="0" destOrd="0" parTransId="{5211CAAD-BC61-45DE-A636-52CD35137661}" sibTransId="{3FD2C5B7-CEE6-42B1-869B-5E7BE17F6078}"/>
    <dgm:cxn modelId="{8D7CCC6F-9144-499C-81D4-9D5A4938E747}" srcId="{5DABF40D-4A99-49EF-8B42-48E83D4FF9D2}" destId="{F5EE5A50-E20D-412A-800E-AD9FE45F834B}" srcOrd="0" destOrd="0" parTransId="{5E62E57B-DE9A-4B88-95F3-7E377E812162}" sibTransId="{88F4C800-12D9-4C23-BF9F-5AB958A4442A}"/>
    <dgm:cxn modelId="{75EA189A-4B64-4FF7-B8ED-0CE76763E29D}" srcId="{41F16BA7-85FB-4FC2-B525-E078A9C677AE}" destId="{37444BCC-3D12-46DE-94F1-BCC09190773A}" srcOrd="0" destOrd="0" parTransId="{A19576EA-5E0B-45A8-B76F-5AC002128210}" sibTransId="{311DA3B9-7D63-4B46-87BB-27200598FCD4}"/>
    <dgm:cxn modelId="{0F062ACA-BCE7-434F-9A5A-2D098099B8EF}" srcId="{A2878F60-FAE8-47AF-A570-BB402F13CE53}" destId="{87935A69-1F75-4432-A430-267225F66FD4}" srcOrd="0" destOrd="0" parTransId="{8A3080E8-466D-4EF9-9200-E5EB9AA86F2F}" sibTransId="{DC9439C7-7797-448A-A181-CE6822059310}"/>
    <dgm:cxn modelId="{FE96735D-1ED2-4CC3-89F6-DAB1C0C76346}" type="presOf" srcId="{41F16BA7-85FB-4FC2-B525-E078A9C677AE}" destId="{F8FD6505-29B1-494D-8BD3-45B2B685D850}" srcOrd="0" destOrd="0" presId="urn:microsoft.com/office/officeart/2005/8/layout/vList5"/>
    <dgm:cxn modelId="{E930B6D3-3EAE-498F-AD69-3699E78722F3}" type="presOf" srcId="{B9ECF7A6-F1F4-4E2F-8117-4FC706611FBD}" destId="{706B0155-7B6A-4A1F-B64E-4522F0D151B8}" srcOrd="0" destOrd="0" presId="urn:microsoft.com/office/officeart/2005/8/layout/vList5"/>
    <dgm:cxn modelId="{FB772859-DB35-435B-89E6-C31DB41190ED}" type="presOf" srcId="{F5EE5A50-E20D-412A-800E-AD9FE45F834B}" destId="{1A1BE84D-B294-479A-A847-AA8E36A5B5C0}" srcOrd="0" destOrd="0" presId="urn:microsoft.com/office/officeart/2005/8/layout/vList5"/>
    <dgm:cxn modelId="{B7139579-209B-4E57-B29A-677F390918E1}" type="presOf" srcId="{37444BCC-3D12-46DE-94F1-BCC09190773A}" destId="{867F76C6-1486-428B-9595-C4D12B950452}" srcOrd="0" destOrd="0" presId="urn:microsoft.com/office/officeart/2005/8/layout/vList5"/>
    <dgm:cxn modelId="{7E064B58-763B-41C1-A06D-2819DDE61B2B}" srcId="{9DE4C4D1-2C39-4764-B39B-58F8D83D0331}" destId="{AFA1F0A7-4CB3-48E5-8CB9-D9E2A6E2E996}" srcOrd="0" destOrd="0" parTransId="{CC07D079-7D61-464B-8789-A6DD68E7EFD7}" sibTransId="{6FD66F40-1B63-4B72-BD85-D55FA67A2DCB}"/>
    <dgm:cxn modelId="{C399DE87-B97C-413A-9F50-A703D281136B}" srcId="{41F16BA7-85FB-4FC2-B525-E078A9C677AE}" destId="{9DE4C4D1-2C39-4764-B39B-58F8D83D0331}" srcOrd="2" destOrd="0" parTransId="{652F4E68-9FA1-4F76-8D81-51B0B083DD8F}" sibTransId="{1986848B-C80E-4488-AB6B-D5EDB57A603E}"/>
    <dgm:cxn modelId="{B10E07A0-DCE6-4C68-9A2D-E7C3AAAFFEAA}" type="presOf" srcId="{87935A69-1F75-4432-A430-267225F66FD4}" destId="{E7ABA946-CA5D-437D-85E6-CD5F388E5A17}" srcOrd="0" destOrd="0" presId="urn:microsoft.com/office/officeart/2005/8/layout/vList5"/>
    <dgm:cxn modelId="{7C0BDC2F-CCA2-477E-A528-11CF46477E1B}" type="presOf" srcId="{199E2593-2916-4BDC-AD97-8008D847030A}" destId="{D3E3B232-4F29-4C78-8DF0-2884BDE16EF7}" srcOrd="0" destOrd="0" presId="urn:microsoft.com/office/officeart/2005/8/layout/vList5"/>
    <dgm:cxn modelId="{0B29D52A-D0FA-4686-B486-2D6A84B8F397}" srcId="{41F16BA7-85FB-4FC2-B525-E078A9C677AE}" destId="{A2878F60-FAE8-47AF-A570-BB402F13CE53}" srcOrd="3" destOrd="0" parTransId="{190C11D8-7BE7-42C2-A78E-2AC78DFAA4CC}" sibTransId="{C9E48B12-96E9-48B0-A2D9-4241E628EC33}"/>
    <dgm:cxn modelId="{E069141D-5FD9-42C9-8E6F-A3C09FAD5755}" type="presOf" srcId="{5DABF40D-4A99-49EF-8B42-48E83D4FF9D2}" destId="{91E08886-BE1E-44BC-8A90-71C5F38B6225}" srcOrd="0" destOrd="0" presId="urn:microsoft.com/office/officeart/2005/8/layout/vList5"/>
    <dgm:cxn modelId="{89E51659-BE3A-4B0E-975C-9D63D33572EF}" srcId="{37444BCC-3D12-46DE-94F1-BCC09190773A}" destId="{199E2593-2916-4BDC-AD97-8008D847030A}" srcOrd="0" destOrd="0" parTransId="{F3F9C329-5504-4111-8B5A-E54C4DFA5883}" sibTransId="{2769E870-1603-457D-90F1-D72B539B01B6}"/>
    <dgm:cxn modelId="{E7FF28D7-8353-475F-ACE4-F5F812438F9F}" srcId="{41F16BA7-85FB-4FC2-B525-E078A9C677AE}" destId="{5DABF40D-4A99-49EF-8B42-48E83D4FF9D2}" srcOrd="4" destOrd="0" parTransId="{4AA1E216-EC2E-4463-ACAE-6EB47419618B}" sibTransId="{7C75DB1D-134A-4C51-A79F-3F0755521036}"/>
    <dgm:cxn modelId="{51D9EF27-B25B-470A-95E0-7149C3C1ADF7}" type="presOf" srcId="{9DE4C4D1-2C39-4764-B39B-58F8D83D0331}" destId="{4520E3CB-9CEA-416C-8AA0-7F9340F7C8A2}" srcOrd="0" destOrd="0" presId="urn:microsoft.com/office/officeart/2005/8/layout/vList5"/>
    <dgm:cxn modelId="{72EF3817-7306-46FF-A56C-48B2BFBC7F84}" type="presOf" srcId="{A2878F60-FAE8-47AF-A570-BB402F13CE53}" destId="{D5B90500-B9E4-4583-8C0B-0ED4147FCBE2}" srcOrd="0" destOrd="0" presId="urn:microsoft.com/office/officeart/2005/8/layout/vList5"/>
    <dgm:cxn modelId="{C54E56E7-CA60-4EC1-A4EE-CF8C5E378CF5}" type="presOf" srcId="{F747D08E-AB3F-4154-B24C-056D6B2DC78B}" destId="{BFD6B0B7-2506-4AB3-B2B2-D5985AED4708}" srcOrd="0" destOrd="0" presId="urn:microsoft.com/office/officeart/2005/8/layout/vList5"/>
    <dgm:cxn modelId="{D36C017B-4A47-4794-AA90-9BBF72DE69D8}" type="presParOf" srcId="{F8FD6505-29B1-494D-8BD3-45B2B685D850}" destId="{F2A49384-0A78-419E-BEEE-D529D824E3CD}" srcOrd="0" destOrd="0" presId="urn:microsoft.com/office/officeart/2005/8/layout/vList5"/>
    <dgm:cxn modelId="{5A7B8623-1BA2-4548-BA07-507DEB67D2FD}" type="presParOf" srcId="{F2A49384-0A78-419E-BEEE-D529D824E3CD}" destId="{867F76C6-1486-428B-9595-C4D12B950452}" srcOrd="0" destOrd="0" presId="urn:microsoft.com/office/officeart/2005/8/layout/vList5"/>
    <dgm:cxn modelId="{12F8F41B-468B-4892-BEDA-4CA06AF5061E}" type="presParOf" srcId="{F2A49384-0A78-419E-BEEE-D529D824E3CD}" destId="{D3E3B232-4F29-4C78-8DF0-2884BDE16EF7}" srcOrd="1" destOrd="0" presId="urn:microsoft.com/office/officeart/2005/8/layout/vList5"/>
    <dgm:cxn modelId="{44774BF2-06B8-4E21-9281-DD3D9BF1D2B8}" type="presParOf" srcId="{F8FD6505-29B1-494D-8BD3-45B2B685D850}" destId="{ECDCD5D8-8AB5-4B29-82D8-7A84FC794D0A}" srcOrd="1" destOrd="0" presId="urn:microsoft.com/office/officeart/2005/8/layout/vList5"/>
    <dgm:cxn modelId="{3CA430B9-AABA-4EA5-84E7-E8E4024FA52E}" type="presParOf" srcId="{F8FD6505-29B1-494D-8BD3-45B2B685D850}" destId="{F7C84BAC-0E7E-4414-80FD-56200098322E}" srcOrd="2" destOrd="0" presId="urn:microsoft.com/office/officeart/2005/8/layout/vList5"/>
    <dgm:cxn modelId="{68C715F1-D878-4073-9AAF-3504546852D7}" type="presParOf" srcId="{F7C84BAC-0E7E-4414-80FD-56200098322E}" destId="{706B0155-7B6A-4A1F-B64E-4522F0D151B8}" srcOrd="0" destOrd="0" presId="urn:microsoft.com/office/officeart/2005/8/layout/vList5"/>
    <dgm:cxn modelId="{6D730166-9595-446D-96F2-0EC11A16EF66}" type="presParOf" srcId="{F7C84BAC-0E7E-4414-80FD-56200098322E}" destId="{BFD6B0B7-2506-4AB3-B2B2-D5985AED4708}" srcOrd="1" destOrd="0" presId="urn:microsoft.com/office/officeart/2005/8/layout/vList5"/>
    <dgm:cxn modelId="{AD68F74F-BD1A-4A38-9263-BCC610006EE4}" type="presParOf" srcId="{F8FD6505-29B1-494D-8BD3-45B2B685D850}" destId="{9676BEE0-0065-47E6-9E3D-E96D8CE50879}" srcOrd="3" destOrd="0" presId="urn:microsoft.com/office/officeart/2005/8/layout/vList5"/>
    <dgm:cxn modelId="{93B66838-461D-4965-9944-7631306AACBC}" type="presParOf" srcId="{F8FD6505-29B1-494D-8BD3-45B2B685D850}" destId="{0C2DD60C-52EA-4F26-9D5C-981140C8E4B5}" srcOrd="4" destOrd="0" presId="urn:microsoft.com/office/officeart/2005/8/layout/vList5"/>
    <dgm:cxn modelId="{104160C7-4B83-44C2-AE3B-D328198F2D67}" type="presParOf" srcId="{0C2DD60C-52EA-4F26-9D5C-981140C8E4B5}" destId="{4520E3CB-9CEA-416C-8AA0-7F9340F7C8A2}" srcOrd="0" destOrd="0" presId="urn:microsoft.com/office/officeart/2005/8/layout/vList5"/>
    <dgm:cxn modelId="{DF8F2C1F-9F68-4CFA-BAF6-2D0330A454F3}" type="presParOf" srcId="{0C2DD60C-52EA-4F26-9D5C-981140C8E4B5}" destId="{51772FF7-BC27-43DF-8D0E-DFBF62A57477}" srcOrd="1" destOrd="0" presId="urn:microsoft.com/office/officeart/2005/8/layout/vList5"/>
    <dgm:cxn modelId="{66382B65-11E5-4359-901C-2C70407B269A}" type="presParOf" srcId="{F8FD6505-29B1-494D-8BD3-45B2B685D850}" destId="{035FA7CB-A762-499F-9973-0AF6B3FE9B96}" srcOrd="5" destOrd="0" presId="urn:microsoft.com/office/officeart/2005/8/layout/vList5"/>
    <dgm:cxn modelId="{EC41081C-16D7-4D12-AEA3-DD3CE145496B}" type="presParOf" srcId="{F8FD6505-29B1-494D-8BD3-45B2B685D850}" destId="{976BE3E0-0825-4337-9505-AC8AF7F7B9FD}" srcOrd="6" destOrd="0" presId="urn:microsoft.com/office/officeart/2005/8/layout/vList5"/>
    <dgm:cxn modelId="{7B7FCC70-5017-46F0-A868-4DA940A281EB}" type="presParOf" srcId="{976BE3E0-0825-4337-9505-AC8AF7F7B9FD}" destId="{D5B90500-B9E4-4583-8C0B-0ED4147FCBE2}" srcOrd="0" destOrd="0" presId="urn:microsoft.com/office/officeart/2005/8/layout/vList5"/>
    <dgm:cxn modelId="{A183D0FB-0A61-4988-96E5-E32D8BC9BA9D}" type="presParOf" srcId="{976BE3E0-0825-4337-9505-AC8AF7F7B9FD}" destId="{E7ABA946-CA5D-437D-85E6-CD5F388E5A17}" srcOrd="1" destOrd="0" presId="urn:microsoft.com/office/officeart/2005/8/layout/vList5"/>
    <dgm:cxn modelId="{7346427F-9483-4179-879D-93B030409916}" type="presParOf" srcId="{F8FD6505-29B1-494D-8BD3-45B2B685D850}" destId="{46587B69-0648-480B-98B4-81BB0CA5746E}" srcOrd="7" destOrd="0" presId="urn:microsoft.com/office/officeart/2005/8/layout/vList5"/>
    <dgm:cxn modelId="{014588D8-D94E-49C1-8022-3640D5BED24D}" type="presParOf" srcId="{F8FD6505-29B1-494D-8BD3-45B2B685D850}" destId="{AA37048B-7A9E-4FA1-A6FC-58F0A8736AA1}" srcOrd="8" destOrd="0" presId="urn:microsoft.com/office/officeart/2005/8/layout/vList5"/>
    <dgm:cxn modelId="{A73D9CE4-F1D7-4CD1-A171-E8FC1E571E94}" type="presParOf" srcId="{AA37048B-7A9E-4FA1-A6FC-58F0A8736AA1}" destId="{91E08886-BE1E-44BC-8A90-71C5F38B6225}" srcOrd="0" destOrd="0" presId="urn:microsoft.com/office/officeart/2005/8/layout/vList5"/>
    <dgm:cxn modelId="{535326B9-FF4A-4109-AA4F-1130F134C89D}" type="presParOf" srcId="{AA37048B-7A9E-4FA1-A6FC-58F0A8736AA1}" destId="{1A1BE84D-B294-479A-A847-AA8E36A5B5C0}" srcOrd="1" destOrd="0" presId="urn:microsoft.com/office/officeart/2005/8/layout/vList5"/>
    <dgm:cxn modelId="{CB4DBCEF-D322-4B6F-9FEE-C47CBAE042AB}" type="presParOf" srcId="{F8FD6505-29B1-494D-8BD3-45B2B685D850}" destId="{2843C3AF-EBCA-486F-9362-0D3683D07F96}" srcOrd="9" destOrd="0" presId="urn:microsoft.com/office/officeart/2005/8/layout/vList5"/>
    <dgm:cxn modelId="{5ED9A25C-8F1C-4624-BC21-BC7A946AAFE7}" type="presParOf" srcId="{F8FD6505-29B1-494D-8BD3-45B2B685D850}" destId="{6E8B69AE-7554-4F83-A245-015EE4131CFB}" srcOrd="10" destOrd="0" presId="urn:microsoft.com/office/officeart/2005/8/layout/vList5"/>
    <dgm:cxn modelId="{7DDFA9BB-A829-498E-8AA3-0CC502C84467}" type="presParOf" srcId="{6E8B69AE-7554-4F83-A245-015EE4131CFB}" destId="{52C65C4F-E0FD-4AEF-A065-6CCAAC9F0004}" srcOrd="0" destOrd="0" presId="urn:microsoft.com/office/officeart/2005/8/layout/vList5"/>
    <dgm:cxn modelId="{0EBDCD34-E659-47EE-AFD8-79ECDD6207E1}" type="presParOf" srcId="{6E8B69AE-7554-4F83-A245-015EE4131CFB}" destId="{4B29AB09-2A34-46FD-A2E2-41B1E0018B3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F16BA7-85FB-4FC2-B525-E078A9C677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37444BCC-3D12-46DE-94F1-BCC09190773A}">
      <dgm:prSet phldrT="[Texto]" custT="1"/>
      <dgm:spPr/>
      <dgm:t>
        <a:bodyPr/>
        <a:lstStyle/>
        <a:p>
          <a:r>
            <a:rPr lang="es-ES" sz="1800" dirty="0" smtClean="0"/>
            <a:t>Nivel 1</a:t>
          </a:r>
          <a:endParaRPr lang="es-ES" sz="1800" dirty="0"/>
        </a:p>
      </dgm:t>
    </dgm:pt>
    <dgm:pt modelId="{A19576EA-5E0B-45A8-B76F-5AC002128210}" type="parTrans" cxnId="{75EA189A-4B64-4FF7-B8ED-0CE76763E29D}">
      <dgm:prSet/>
      <dgm:spPr/>
      <dgm:t>
        <a:bodyPr/>
        <a:lstStyle/>
        <a:p>
          <a:endParaRPr lang="es-ES" sz="1800"/>
        </a:p>
      </dgm:t>
    </dgm:pt>
    <dgm:pt modelId="{311DA3B9-7D63-4B46-87BB-27200598FCD4}" type="sibTrans" cxnId="{75EA189A-4B64-4FF7-B8ED-0CE76763E29D}">
      <dgm:prSet/>
      <dgm:spPr/>
      <dgm:t>
        <a:bodyPr/>
        <a:lstStyle/>
        <a:p>
          <a:endParaRPr lang="es-ES" sz="1800"/>
        </a:p>
      </dgm:t>
    </dgm:pt>
    <dgm:pt modelId="{199E2593-2916-4BDC-AD97-8008D847030A}">
      <dgm:prSet phldrT="[Texto]" custT="1"/>
      <dgm:spPr/>
      <dgm:t>
        <a:bodyPr/>
        <a:lstStyle/>
        <a:p>
          <a:r>
            <a:rPr lang="es-ES" sz="1800" dirty="0" smtClean="0"/>
            <a:t>Proporcionado por la Base de Conocimiento.</a:t>
          </a:r>
          <a:endParaRPr lang="es-ES" sz="1800" dirty="0"/>
        </a:p>
      </dgm:t>
    </dgm:pt>
    <dgm:pt modelId="{F3F9C329-5504-4111-8B5A-E54C4DFA5883}" type="parTrans" cxnId="{89E51659-BE3A-4B0E-975C-9D63D33572EF}">
      <dgm:prSet/>
      <dgm:spPr/>
      <dgm:t>
        <a:bodyPr/>
        <a:lstStyle/>
        <a:p>
          <a:endParaRPr lang="es-ES" sz="1800"/>
        </a:p>
      </dgm:t>
    </dgm:pt>
    <dgm:pt modelId="{2769E870-1603-457D-90F1-D72B539B01B6}" type="sibTrans" cxnId="{89E51659-BE3A-4B0E-975C-9D63D33572EF}">
      <dgm:prSet/>
      <dgm:spPr/>
      <dgm:t>
        <a:bodyPr/>
        <a:lstStyle/>
        <a:p>
          <a:endParaRPr lang="es-ES" sz="1800"/>
        </a:p>
      </dgm:t>
    </dgm:pt>
    <dgm:pt modelId="{B9ECF7A6-F1F4-4E2F-8117-4FC706611FBD}">
      <dgm:prSet phldrT="[Texto]" custT="1"/>
      <dgm:spPr/>
      <dgm:t>
        <a:bodyPr/>
        <a:lstStyle/>
        <a:p>
          <a:r>
            <a:rPr lang="es-ES" sz="1800" dirty="0" smtClean="0"/>
            <a:t>Nivel 2</a:t>
          </a:r>
          <a:endParaRPr lang="es-ES" sz="1800" dirty="0"/>
        </a:p>
      </dgm:t>
    </dgm:pt>
    <dgm:pt modelId="{28D727F4-F693-4B48-B008-8E5BE021B8AB}" type="parTrans" cxnId="{54FE825E-2078-400E-ACF6-0C707BA51F79}">
      <dgm:prSet/>
      <dgm:spPr/>
      <dgm:t>
        <a:bodyPr/>
        <a:lstStyle/>
        <a:p>
          <a:endParaRPr lang="es-ES" sz="1800"/>
        </a:p>
      </dgm:t>
    </dgm:pt>
    <dgm:pt modelId="{DB46B37B-73AB-408D-990C-B423851B3B35}" type="sibTrans" cxnId="{54FE825E-2078-400E-ACF6-0C707BA51F79}">
      <dgm:prSet/>
      <dgm:spPr/>
      <dgm:t>
        <a:bodyPr/>
        <a:lstStyle/>
        <a:p>
          <a:endParaRPr lang="es-ES" sz="1800"/>
        </a:p>
      </dgm:t>
    </dgm:pt>
    <dgm:pt modelId="{F747D08E-AB3F-4154-B24C-056D6B2DC78B}">
      <dgm:prSet phldrT="[Texto]" custT="1"/>
      <dgm:spPr/>
      <dgm:t>
        <a:bodyPr/>
        <a:lstStyle/>
        <a:p>
          <a:r>
            <a:rPr lang="es-ES" sz="1800" dirty="0" smtClean="0"/>
            <a:t>Proporcionado por la Mesa de Servicios GLPI (Coordinador de TI y Especialista de TI).</a:t>
          </a:r>
          <a:endParaRPr lang="es-ES" sz="1800" dirty="0"/>
        </a:p>
      </dgm:t>
    </dgm:pt>
    <dgm:pt modelId="{5211CAAD-BC61-45DE-A636-52CD35137661}" type="parTrans" cxnId="{ED9D3289-E27B-4EA4-A7D9-272529BD7898}">
      <dgm:prSet/>
      <dgm:spPr/>
      <dgm:t>
        <a:bodyPr/>
        <a:lstStyle/>
        <a:p>
          <a:endParaRPr lang="es-ES" sz="1800"/>
        </a:p>
      </dgm:t>
    </dgm:pt>
    <dgm:pt modelId="{3FD2C5B7-CEE6-42B1-869B-5E7BE17F6078}" type="sibTrans" cxnId="{ED9D3289-E27B-4EA4-A7D9-272529BD7898}">
      <dgm:prSet/>
      <dgm:spPr/>
      <dgm:t>
        <a:bodyPr/>
        <a:lstStyle/>
        <a:p>
          <a:endParaRPr lang="es-ES" sz="1800"/>
        </a:p>
      </dgm:t>
    </dgm:pt>
    <dgm:pt modelId="{F8FD6505-29B1-494D-8BD3-45B2B685D850}" type="pres">
      <dgm:prSet presAssocID="{41F16BA7-85FB-4FC2-B525-E078A9C677AE}" presName="Name0" presStyleCnt="0">
        <dgm:presLayoutVars>
          <dgm:dir/>
          <dgm:animLvl val="lvl"/>
          <dgm:resizeHandles val="exact"/>
        </dgm:presLayoutVars>
      </dgm:prSet>
      <dgm:spPr/>
      <dgm:t>
        <a:bodyPr/>
        <a:lstStyle/>
        <a:p>
          <a:endParaRPr lang="es-ES"/>
        </a:p>
      </dgm:t>
    </dgm:pt>
    <dgm:pt modelId="{F2A49384-0A78-419E-BEEE-D529D824E3CD}" type="pres">
      <dgm:prSet presAssocID="{37444BCC-3D12-46DE-94F1-BCC09190773A}" presName="linNode" presStyleCnt="0"/>
      <dgm:spPr/>
    </dgm:pt>
    <dgm:pt modelId="{867F76C6-1486-428B-9595-C4D12B950452}" type="pres">
      <dgm:prSet presAssocID="{37444BCC-3D12-46DE-94F1-BCC09190773A}" presName="parentText" presStyleLbl="node1" presStyleIdx="0" presStyleCnt="2" custScaleX="59465">
        <dgm:presLayoutVars>
          <dgm:chMax val="1"/>
          <dgm:bulletEnabled val="1"/>
        </dgm:presLayoutVars>
      </dgm:prSet>
      <dgm:spPr/>
      <dgm:t>
        <a:bodyPr/>
        <a:lstStyle/>
        <a:p>
          <a:endParaRPr lang="es-ES"/>
        </a:p>
      </dgm:t>
    </dgm:pt>
    <dgm:pt modelId="{D3E3B232-4F29-4C78-8DF0-2884BDE16EF7}" type="pres">
      <dgm:prSet presAssocID="{37444BCC-3D12-46DE-94F1-BCC09190773A}" presName="descendantText" presStyleLbl="alignAccFollowNode1" presStyleIdx="0" presStyleCnt="2">
        <dgm:presLayoutVars>
          <dgm:bulletEnabled val="1"/>
        </dgm:presLayoutVars>
      </dgm:prSet>
      <dgm:spPr/>
      <dgm:t>
        <a:bodyPr/>
        <a:lstStyle/>
        <a:p>
          <a:endParaRPr lang="es-ES"/>
        </a:p>
      </dgm:t>
    </dgm:pt>
    <dgm:pt modelId="{ECDCD5D8-8AB5-4B29-82D8-7A84FC794D0A}" type="pres">
      <dgm:prSet presAssocID="{311DA3B9-7D63-4B46-87BB-27200598FCD4}" presName="sp" presStyleCnt="0"/>
      <dgm:spPr/>
    </dgm:pt>
    <dgm:pt modelId="{F7C84BAC-0E7E-4414-80FD-56200098322E}" type="pres">
      <dgm:prSet presAssocID="{B9ECF7A6-F1F4-4E2F-8117-4FC706611FBD}" presName="linNode" presStyleCnt="0"/>
      <dgm:spPr/>
    </dgm:pt>
    <dgm:pt modelId="{706B0155-7B6A-4A1F-B64E-4522F0D151B8}" type="pres">
      <dgm:prSet presAssocID="{B9ECF7A6-F1F4-4E2F-8117-4FC706611FBD}" presName="parentText" presStyleLbl="node1" presStyleIdx="1" presStyleCnt="2" custScaleX="59465">
        <dgm:presLayoutVars>
          <dgm:chMax val="1"/>
          <dgm:bulletEnabled val="1"/>
        </dgm:presLayoutVars>
      </dgm:prSet>
      <dgm:spPr/>
      <dgm:t>
        <a:bodyPr/>
        <a:lstStyle/>
        <a:p>
          <a:endParaRPr lang="es-ES"/>
        </a:p>
      </dgm:t>
    </dgm:pt>
    <dgm:pt modelId="{BFD6B0B7-2506-4AB3-B2B2-D5985AED4708}" type="pres">
      <dgm:prSet presAssocID="{B9ECF7A6-F1F4-4E2F-8117-4FC706611FBD}" presName="descendantText" presStyleLbl="alignAccFollowNode1" presStyleIdx="1" presStyleCnt="2">
        <dgm:presLayoutVars>
          <dgm:bulletEnabled val="1"/>
        </dgm:presLayoutVars>
      </dgm:prSet>
      <dgm:spPr/>
      <dgm:t>
        <a:bodyPr/>
        <a:lstStyle/>
        <a:p>
          <a:endParaRPr lang="es-ES"/>
        </a:p>
      </dgm:t>
    </dgm:pt>
  </dgm:ptLst>
  <dgm:cxnLst>
    <dgm:cxn modelId="{269081A0-3DA8-4D31-92BF-AD1EF62F0B07}" type="presOf" srcId="{199E2593-2916-4BDC-AD97-8008D847030A}" destId="{D3E3B232-4F29-4C78-8DF0-2884BDE16EF7}" srcOrd="0" destOrd="0" presId="urn:microsoft.com/office/officeart/2005/8/layout/vList5"/>
    <dgm:cxn modelId="{54FE825E-2078-400E-ACF6-0C707BA51F79}" srcId="{41F16BA7-85FB-4FC2-B525-E078A9C677AE}" destId="{B9ECF7A6-F1F4-4E2F-8117-4FC706611FBD}" srcOrd="1" destOrd="0" parTransId="{28D727F4-F693-4B48-B008-8E5BE021B8AB}" sibTransId="{DB46B37B-73AB-408D-990C-B423851B3B35}"/>
    <dgm:cxn modelId="{0C3D6F7C-0D3D-44D4-B5D3-6F8477F91D5A}" type="presOf" srcId="{B9ECF7A6-F1F4-4E2F-8117-4FC706611FBD}" destId="{706B0155-7B6A-4A1F-B64E-4522F0D151B8}" srcOrd="0" destOrd="0" presId="urn:microsoft.com/office/officeart/2005/8/layout/vList5"/>
    <dgm:cxn modelId="{1B3BAFA9-5876-44BB-AFF7-CD7EF3B0AA71}" type="presOf" srcId="{41F16BA7-85FB-4FC2-B525-E078A9C677AE}" destId="{F8FD6505-29B1-494D-8BD3-45B2B685D850}" srcOrd="0" destOrd="0" presId="urn:microsoft.com/office/officeart/2005/8/layout/vList5"/>
    <dgm:cxn modelId="{ED9D3289-E27B-4EA4-A7D9-272529BD7898}" srcId="{B9ECF7A6-F1F4-4E2F-8117-4FC706611FBD}" destId="{F747D08E-AB3F-4154-B24C-056D6B2DC78B}" srcOrd="0" destOrd="0" parTransId="{5211CAAD-BC61-45DE-A636-52CD35137661}" sibTransId="{3FD2C5B7-CEE6-42B1-869B-5E7BE17F6078}"/>
    <dgm:cxn modelId="{20679621-128B-444A-A29C-D76881C55DAD}" type="presOf" srcId="{37444BCC-3D12-46DE-94F1-BCC09190773A}" destId="{867F76C6-1486-428B-9595-C4D12B950452}" srcOrd="0" destOrd="0" presId="urn:microsoft.com/office/officeart/2005/8/layout/vList5"/>
    <dgm:cxn modelId="{75EA189A-4B64-4FF7-B8ED-0CE76763E29D}" srcId="{41F16BA7-85FB-4FC2-B525-E078A9C677AE}" destId="{37444BCC-3D12-46DE-94F1-BCC09190773A}" srcOrd="0" destOrd="0" parTransId="{A19576EA-5E0B-45A8-B76F-5AC002128210}" sibTransId="{311DA3B9-7D63-4B46-87BB-27200598FCD4}"/>
    <dgm:cxn modelId="{DD15E28C-388C-4C7A-B903-6ECA75267F79}" type="presOf" srcId="{F747D08E-AB3F-4154-B24C-056D6B2DC78B}" destId="{BFD6B0B7-2506-4AB3-B2B2-D5985AED4708}" srcOrd="0" destOrd="0" presId="urn:microsoft.com/office/officeart/2005/8/layout/vList5"/>
    <dgm:cxn modelId="{89E51659-BE3A-4B0E-975C-9D63D33572EF}" srcId="{37444BCC-3D12-46DE-94F1-BCC09190773A}" destId="{199E2593-2916-4BDC-AD97-8008D847030A}" srcOrd="0" destOrd="0" parTransId="{F3F9C329-5504-4111-8B5A-E54C4DFA5883}" sibTransId="{2769E870-1603-457D-90F1-D72B539B01B6}"/>
    <dgm:cxn modelId="{F725B110-A11C-4463-B9A3-1CFE0BEF8C49}" type="presParOf" srcId="{F8FD6505-29B1-494D-8BD3-45B2B685D850}" destId="{F2A49384-0A78-419E-BEEE-D529D824E3CD}" srcOrd="0" destOrd="0" presId="urn:microsoft.com/office/officeart/2005/8/layout/vList5"/>
    <dgm:cxn modelId="{6128113C-DE1B-48B3-A970-2F754DD0E657}" type="presParOf" srcId="{F2A49384-0A78-419E-BEEE-D529D824E3CD}" destId="{867F76C6-1486-428B-9595-C4D12B950452}" srcOrd="0" destOrd="0" presId="urn:microsoft.com/office/officeart/2005/8/layout/vList5"/>
    <dgm:cxn modelId="{5192EF28-7DC8-43E6-B241-FB8FA8B4865B}" type="presParOf" srcId="{F2A49384-0A78-419E-BEEE-D529D824E3CD}" destId="{D3E3B232-4F29-4C78-8DF0-2884BDE16EF7}" srcOrd="1" destOrd="0" presId="urn:microsoft.com/office/officeart/2005/8/layout/vList5"/>
    <dgm:cxn modelId="{FD37A387-3D9A-4D89-9902-874A72476A0D}" type="presParOf" srcId="{F8FD6505-29B1-494D-8BD3-45B2B685D850}" destId="{ECDCD5D8-8AB5-4B29-82D8-7A84FC794D0A}" srcOrd="1" destOrd="0" presId="urn:microsoft.com/office/officeart/2005/8/layout/vList5"/>
    <dgm:cxn modelId="{E6A506DF-C1E0-411D-AA61-687A216E14D9}" type="presParOf" srcId="{F8FD6505-29B1-494D-8BD3-45B2B685D850}" destId="{F7C84BAC-0E7E-4414-80FD-56200098322E}" srcOrd="2" destOrd="0" presId="urn:microsoft.com/office/officeart/2005/8/layout/vList5"/>
    <dgm:cxn modelId="{9A579AB7-358D-49D4-8D11-CEE27ECA6F9A}" type="presParOf" srcId="{F7C84BAC-0E7E-4414-80FD-56200098322E}" destId="{706B0155-7B6A-4A1F-B64E-4522F0D151B8}" srcOrd="0" destOrd="0" presId="urn:microsoft.com/office/officeart/2005/8/layout/vList5"/>
    <dgm:cxn modelId="{EDBEEAF0-6CC6-4784-86DB-92B0EFF3BB0D}" type="presParOf" srcId="{F7C84BAC-0E7E-4414-80FD-56200098322E}" destId="{BFD6B0B7-2506-4AB3-B2B2-D5985AED47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8C316E-7D37-4638-A25A-2FF333F564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2EDBFA00-FDDA-430E-B3A1-734483BCAF94}">
      <dgm:prSet phldrT="[Texto]" custT="1"/>
      <dgm:spPr/>
      <dgm:t>
        <a:bodyPr/>
        <a:lstStyle/>
        <a:p>
          <a:r>
            <a:rPr lang="es-ES" sz="1800" b="1" dirty="0" smtClean="0"/>
            <a:t>Gestión de Incidentes, problemas y requerimientos</a:t>
          </a:r>
          <a:endParaRPr lang="es-ES" sz="1800" dirty="0"/>
        </a:p>
      </dgm:t>
    </dgm:pt>
    <dgm:pt modelId="{7766631E-6756-4236-A565-D15B560E4343}" type="parTrans" cxnId="{A2A9BB06-6931-4259-8D71-5406E454EF28}">
      <dgm:prSet/>
      <dgm:spPr/>
      <dgm:t>
        <a:bodyPr/>
        <a:lstStyle/>
        <a:p>
          <a:endParaRPr lang="es-ES" sz="1800"/>
        </a:p>
      </dgm:t>
    </dgm:pt>
    <dgm:pt modelId="{901846D9-FDA0-44E4-92C7-8036FF523557}" type="sibTrans" cxnId="{A2A9BB06-6931-4259-8D71-5406E454EF28}">
      <dgm:prSet/>
      <dgm:spPr/>
      <dgm:t>
        <a:bodyPr/>
        <a:lstStyle/>
        <a:p>
          <a:endParaRPr lang="es-ES" sz="1800"/>
        </a:p>
      </dgm:t>
    </dgm:pt>
    <dgm:pt modelId="{4AC40705-3930-4940-8FFE-AD037840C716}">
      <dgm:prSet phldrT="[Texto]" custT="1"/>
      <dgm:spPr/>
      <dgm:t>
        <a:bodyPr/>
        <a:lstStyle/>
        <a:p>
          <a:pPr algn="just"/>
          <a:r>
            <a:rPr lang="es-ES" sz="1800" dirty="0" smtClean="0"/>
            <a:t>Una vez implantada la Mesa de Servicios GLPI en la empresa, las incidencias, problemas y requerimientos registrados se atienden eficientemente por el personal del Área de TI a los usuarios internos de Quito, Guayaquil y Cuenca</a:t>
          </a:r>
          <a:endParaRPr lang="es-ES" sz="1800" dirty="0"/>
        </a:p>
      </dgm:t>
    </dgm:pt>
    <dgm:pt modelId="{3691A8FA-F761-45AC-AF4D-33C6B458F7CF}" type="parTrans" cxnId="{EB3A445D-7319-418D-B113-D1BDCFB2B823}">
      <dgm:prSet/>
      <dgm:spPr/>
      <dgm:t>
        <a:bodyPr/>
        <a:lstStyle/>
        <a:p>
          <a:endParaRPr lang="es-ES" sz="1800"/>
        </a:p>
      </dgm:t>
    </dgm:pt>
    <dgm:pt modelId="{DB78902D-1151-438D-8704-9A037EBFB1D4}" type="sibTrans" cxnId="{EB3A445D-7319-418D-B113-D1BDCFB2B823}">
      <dgm:prSet/>
      <dgm:spPr/>
      <dgm:t>
        <a:bodyPr/>
        <a:lstStyle/>
        <a:p>
          <a:endParaRPr lang="es-ES" sz="1800"/>
        </a:p>
      </dgm:t>
    </dgm:pt>
    <dgm:pt modelId="{A932A035-ADF2-4902-9A6D-8B996D258A0A}">
      <dgm:prSet phldrT="[Texto]" custT="1"/>
      <dgm:spPr/>
      <dgm:t>
        <a:bodyPr/>
        <a:lstStyle/>
        <a:p>
          <a:r>
            <a:rPr lang="es-ES" sz="1800" b="1" dirty="0" smtClean="0"/>
            <a:t>Gestión de Capacidad</a:t>
          </a:r>
          <a:endParaRPr lang="es-ES" sz="1800" dirty="0"/>
        </a:p>
      </dgm:t>
    </dgm:pt>
    <dgm:pt modelId="{CC6D2A65-ECC8-4097-BFD0-A7DDF2F99722}" type="parTrans" cxnId="{F1C4E670-3A30-41AD-80C1-9AF70BD104E4}">
      <dgm:prSet/>
      <dgm:spPr/>
      <dgm:t>
        <a:bodyPr/>
        <a:lstStyle/>
        <a:p>
          <a:endParaRPr lang="es-ES" sz="1800"/>
        </a:p>
      </dgm:t>
    </dgm:pt>
    <dgm:pt modelId="{1DF453F6-366F-4485-82D7-E94364E32366}" type="sibTrans" cxnId="{F1C4E670-3A30-41AD-80C1-9AF70BD104E4}">
      <dgm:prSet/>
      <dgm:spPr/>
      <dgm:t>
        <a:bodyPr/>
        <a:lstStyle/>
        <a:p>
          <a:endParaRPr lang="es-ES" sz="1800"/>
        </a:p>
      </dgm:t>
    </dgm:pt>
    <dgm:pt modelId="{66228D20-7907-4167-890D-8CCE8A4781C3}">
      <dgm:prSet phldrT="[Texto]" custT="1"/>
      <dgm:spPr/>
      <dgm:t>
        <a:bodyPr/>
        <a:lstStyle/>
        <a:p>
          <a:pPr algn="just"/>
          <a:r>
            <a:rPr lang="es-ES" sz="1800" dirty="0" smtClean="0"/>
            <a:t>Tras la implementación de la Mesa de Servicios GLPI, se disminuyen costos innecesarios, debido que se maneja una herramienta que integra varios servicios y su plataforma es libre, por lo que no significa gastos en licencias.</a:t>
          </a:r>
          <a:endParaRPr lang="es-ES" sz="1800" dirty="0"/>
        </a:p>
      </dgm:t>
    </dgm:pt>
    <dgm:pt modelId="{226CCAAC-FC90-4E26-982A-8DB7864805FB}" type="parTrans" cxnId="{E8DF95B8-AA6E-4ADF-9195-DA6660CF85A4}">
      <dgm:prSet/>
      <dgm:spPr/>
      <dgm:t>
        <a:bodyPr/>
        <a:lstStyle/>
        <a:p>
          <a:endParaRPr lang="es-ES" sz="1800"/>
        </a:p>
      </dgm:t>
    </dgm:pt>
    <dgm:pt modelId="{F85F98E4-7991-4542-9218-0D804ABD04CB}" type="sibTrans" cxnId="{E8DF95B8-AA6E-4ADF-9195-DA6660CF85A4}">
      <dgm:prSet/>
      <dgm:spPr/>
      <dgm:t>
        <a:bodyPr/>
        <a:lstStyle/>
        <a:p>
          <a:endParaRPr lang="es-ES" sz="1800"/>
        </a:p>
      </dgm:t>
    </dgm:pt>
    <dgm:pt modelId="{5ECEA228-D963-47A6-B869-8CA54212A7A0}">
      <dgm:prSet phldrT="[Texto]" custT="1"/>
      <dgm:spPr/>
      <dgm:t>
        <a:bodyPr/>
        <a:lstStyle/>
        <a:p>
          <a:r>
            <a:rPr lang="es-ES" sz="1800" b="1" dirty="0" smtClean="0"/>
            <a:t>Gestión de Continuidad</a:t>
          </a:r>
          <a:endParaRPr lang="es-ES" sz="1800" dirty="0"/>
        </a:p>
      </dgm:t>
    </dgm:pt>
    <dgm:pt modelId="{B3A25654-5111-4D10-9613-6CBC5DAF6872}" type="parTrans" cxnId="{04DF03C8-C30A-44E1-B490-F1CD31E7FDFC}">
      <dgm:prSet/>
      <dgm:spPr/>
      <dgm:t>
        <a:bodyPr/>
        <a:lstStyle/>
        <a:p>
          <a:endParaRPr lang="es-ES" sz="1800"/>
        </a:p>
      </dgm:t>
    </dgm:pt>
    <dgm:pt modelId="{08ECD555-2DF7-4FF6-935B-DA674F7AD61C}" type="sibTrans" cxnId="{04DF03C8-C30A-44E1-B490-F1CD31E7FDFC}">
      <dgm:prSet/>
      <dgm:spPr/>
      <dgm:t>
        <a:bodyPr/>
        <a:lstStyle/>
        <a:p>
          <a:endParaRPr lang="es-ES" sz="1800"/>
        </a:p>
      </dgm:t>
    </dgm:pt>
    <dgm:pt modelId="{77B6E66F-8D29-4E0E-A0DD-CEACC689D6E9}">
      <dgm:prSet phldrT="[Texto]" custT="1"/>
      <dgm:spPr/>
      <dgm:t>
        <a:bodyPr/>
        <a:lstStyle/>
        <a:p>
          <a:pPr algn="just"/>
          <a:r>
            <a:rPr lang="es-ES" sz="1800" dirty="0" smtClean="0"/>
            <a:t>La aplicación de Mesa de Servicios GLPI se encuentra alojada en un servidor Virtual Ubuntu, esto facilita la migración de toda la aplicación con su respectiva configuración y base de datos. En caso de alguna eventualidad de fallo, el servicio se puede restaurar desde otro servidor sin dificultad.</a:t>
          </a:r>
          <a:endParaRPr lang="es-ES" sz="1800" dirty="0"/>
        </a:p>
      </dgm:t>
    </dgm:pt>
    <dgm:pt modelId="{9E56D317-8741-4FFA-9A79-0D4C3708DE9A}" type="parTrans" cxnId="{67B3127C-B73A-4101-A138-593839555AB4}">
      <dgm:prSet/>
      <dgm:spPr/>
      <dgm:t>
        <a:bodyPr/>
        <a:lstStyle/>
        <a:p>
          <a:endParaRPr lang="es-ES" sz="1800"/>
        </a:p>
      </dgm:t>
    </dgm:pt>
    <dgm:pt modelId="{AC760708-16DC-42F4-A436-CA6D4F4FB7F4}" type="sibTrans" cxnId="{67B3127C-B73A-4101-A138-593839555AB4}">
      <dgm:prSet/>
      <dgm:spPr/>
      <dgm:t>
        <a:bodyPr/>
        <a:lstStyle/>
        <a:p>
          <a:endParaRPr lang="es-ES" sz="1800"/>
        </a:p>
      </dgm:t>
    </dgm:pt>
    <dgm:pt modelId="{4F366DE0-A4DE-4014-9813-B8A198A65E4F}">
      <dgm:prSet phldrT="[Texto]" custT="1"/>
      <dgm:spPr/>
      <dgm:t>
        <a:bodyPr/>
        <a:lstStyle/>
        <a:p>
          <a:pPr algn="just"/>
          <a:r>
            <a:rPr lang="es-ES" sz="1800" dirty="0" smtClean="0"/>
            <a:t>La aplicación de Mesa de Servicios GLPI es un servicio web que se encuentra alojada en un servidor interno en la empresa, se encuentra disponible para todos los usuarios en los horarios establecidos que va de lunes a viernes de 8:00am a 5:00pm</a:t>
          </a:r>
          <a:endParaRPr lang="es-ES" sz="1800" dirty="0"/>
        </a:p>
      </dgm:t>
    </dgm:pt>
    <dgm:pt modelId="{887E4EAB-8BB4-43F8-8360-78D04D703BE9}" type="parTrans" cxnId="{6C7A7BEE-4AD7-417F-94B2-57C4D0326E7A}">
      <dgm:prSet/>
      <dgm:spPr/>
      <dgm:t>
        <a:bodyPr/>
        <a:lstStyle/>
        <a:p>
          <a:endParaRPr lang="es-ES" sz="1800"/>
        </a:p>
      </dgm:t>
    </dgm:pt>
    <dgm:pt modelId="{C144843B-3E8B-44EF-BE4D-CE9CBDCE46A2}" type="sibTrans" cxnId="{6C7A7BEE-4AD7-417F-94B2-57C4D0326E7A}">
      <dgm:prSet/>
      <dgm:spPr/>
      <dgm:t>
        <a:bodyPr/>
        <a:lstStyle/>
        <a:p>
          <a:endParaRPr lang="es-ES" sz="1800"/>
        </a:p>
      </dgm:t>
    </dgm:pt>
    <dgm:pt modelId="{879825E2-E852-4972-B1B6-EE4CD38FCA36}">
      <dgm:prSet phldrT="[Texto]" custT="1"/>
      <dgm:spPr/>
      <dgm:t>
        <a:bodyPr/>
        <a:lstStyle/>
        <a:p>
          <a:r>
            <a:rPr lang="es-ES" sz="1800" b="1" dirty="0" smtClean="0"/>
            <a:t>Gestión de Disponibilidad</a:t>
          </a:r>
          <a:endParaRPr lang="es-ES" sz="1800" b="1" dirty="0"/>
        </a:p>
      </dgm:t>
    </dgm:pt>
    <dgm:pt modelId="{057B8C4A-FE41-46EA-9E52-CCF29C492186}" type="parTrans" cxnId="{CF1FC7E4-4306-4521-A84B-5C561A5E2D40}">
      <dgm:prSet/>
      <dgm:spPr/>
      <dgm:t>
        <a:bodyPr/>
        <a:lstStyle/>
        <a:p>
          <a:endParaRPr lang="es-ES" sz="1800"/>
        </a:p>
      </dgm:t>
    </dgm:pt>
    <dgm:pt modelId="{0F320278-F6F4-40ED-9223-79D35B73BDCD}" type="sibTrans" cxnId="{CF1FC7E4-4306-4521-A84B-5C561A5E2D40}">
      <dgm:prSet/>
      <dgm:spPr/>
      <dgm:t>
        <a:bodyPr/>
        <a:lstStyle/>
        <a:p>
          <a:endParaRPr lang="es-ES" sz="1800"/>
        </a:p>
      </dgm:t>
    </dgm:pt>
    <dgm:pt modelId="{4384D170-AA8A-462F-8A04-04F0AFFD71A1}" type="pres">
      <dgm:prSet presAssocID="{BE8C316E-7D37-4638-A25A-2FF333F564E8}" presName="Name0" presStyleCnt="0">
        <dgm:presLayoutVars>
          <dgm:dir/>
          <dgm:animLvl val="lvl"/>
          <dgm:resizeHandles val="exact"/>
        </dgm:presLayoutVars>
      </dgm:prSet>
      <dgm:spPr/>
      <dgm:t>
        <a:bodyPr/>
        <a:lstStyle/>
        <a:p>
          <a:endParaRPr lang="es-ES"/>
        </a:p>
      </dgm:t>
    </dgm:pt>
    <dgm:pt modelId="{EE06AD8E-6285-40F7-8017-11CA86F50D62}" type="pres">
      <dgm:prSet presAssocID="{2EDBFA00-FDDA-430E-B3A1-734483BCAF94}" presName="linNode" presStyleCnt="0"/>
      <dgm:spPr/>
    </dgm:pt>
    <dgm:pt modelId="{F88D6FE9-9632-4DF6-BFD9-94A4B1D0E6AE}" type="pres">
      <dgm:prSet presAssocID="{2EDBFA00-FDDA-430E-B3A1-734483BCAF94}" presName="parentText" presStyleLbl="node1" presStyleIdx="0" presStyleCnt="4" custScaleX="57983" custScaleY="68803" custLinFactNeighborX="-10294">
        <dgm:presLayoutVars>
          <dgm:chMax val="1"/>
          <dgm:bulletEnabled val="1"/>
        </dgm:presLayoutVars>
      </dgm:prSet>
      <dgm:spPr/>
      <dgm:t>
        <a:bodyPr/>
        <a:lstStyle/>
        <a:p>
          <a:endParaRPr lang="es-ES"/>
        </a:p>
      </dgm:t>
    </dgm:pt>
    <dgm:pt modelId="{03AAB79C-3BDF-4E88-9007-4D3218EE84C8}" type="pres">
      <dgm:prSet presAssocID="{2EDBFA00-FDDA-430E-B3A1-734483BCAF94}" presName="descendantText" presStyleLbl="alignAccFollowNode1" presStyleIdx="0" presStyleCnt="4" custScaleX="123212" custLinFactNeighborX="-376" custLinFactNeighborY="1094">
        <dgm:presLayoutVars>
          <dgm:bulletEnabled val="1"/>
        </dgm:presLayoutVars>
      </dgm:prSet>
      <dgm:spPr/>
      <dgm:t>
        <a:bodyPr/>
        <a:lstStyle/>
        <a:p>
          <a:endParaRPr lang="es-ES"/>
        </a:p>
      </dgm:t>
    </dgm:pt>
    <dgm:pt modelId="{3DEBC82C-3B16-4A2B-95E2-A823F14D7BA9}" type="pres">
      <dgm:prSet presAssocID="{901846D9-FDA0-44E4-92C7-8036FF523557}" presName="sp" presStyleCnt="0"/>
      <dgm:spPr/>
    </dgm:pt>
    <dgm:pt modelId="{86896EE4-DA5C-4087-8DBF-D2293CACB5F9}" type="pres">
      <dgm:prSet presAssocID="{A932A035-ADF2-4902-9A6D-8B996D258A0A}" presName="linNode" presStyleCnt="0"/>
      <dgm:spPr/>
    </dgm:pt>
    <dgm:pt modelId="{BDFEAEA5-2DBD-497B-9880-8F1A9CC37CAE}" type="pres">
      <dgm:prSet presAssocID="{A932A035-ADF2-4902-9A6D-8B996D258A0A}" presName="parentText" presStyleLbl="node1" presStyleIdx="1" presStyleCnt="4" custScaleX="54062" custScaleY="68803" custLinFactNeighborX="-10294">
        <dgm:presLayoutVars>
          <dgm:chMax val="1"/>
          <dgm:bulletEnabled val="1"/>
        </dgm:presLayoutVars>
      </dgm:prSet>
      <dgm:spPr/>
      <dgm:t>
        <a:bodyPr/>
        <a:lstStyle/>
        <a:p>
          <a:endParaRPr lang="es-ES"/>
        </a:p>
      </dgm:t>
    </dgm:pt>
    <dgm:pt modelId="{967945E1-CA39-4623-A450-3329BBA681BE}" type="pres">
      <dgm:prSet presAssocID="{A932A035-ADF2-4902-9A6D-8B996D258A0A}" presName="descendantText" presStyleLbl="alignAccFollowNode1" presStyleIdx="1" presStyleCnt="4" custScaleX="123212" custLinFactNeighborX="-376" custLinFactNeighborY="1094">
        <dgm:presLayoutVars>
          <dgm:bulletEnabled val="1"/>
        </dgm:presLayoutVars>
      </dgm:prSet>
      <dgm:spPr/>
      <dgm:t>
        <a:bodyPr/>
        <a:lstStyle/>
        <a:p>
          <a:endParaRPr lang="es-ES"/>
        </a:p>
      </dgm:t>
    </dgm:pt>
    <dgm:pt modelId="{5770120E-03A8-4D29-8017-6A46A2D92695}" type="pres">
      <dgm:prSet presAssocID="{1DF453F6-366F-4485-82D7-E94364E32366}" presName="sp" presStyleCnt="0"/>
      <dgm:spPr/>
    </dgm:pt>
    <dgm:pt modelId="{D4D53D5B-9D9E-49E1-9717-E18B80F3A76E}" type="pres">
      <dgm:prSet presAssocID="{5ECEA228-D963-47A6-B869-8CA54212A7A0}" presName="linNode" presStyleCnt="0"/>
      <dgm:spPr/>
    </dgm:pt>
    <dgm:pt modelId="{678C7C08-542C-4764-B13D-57EC18339DE0}" type="pres">
      <dgm:prSet presAssocID="{5ECEA228-D963-47A6-B869-8CA54212A7A0}" presName="parentText" presStyleLbl="node1" presStyleIdx="2" presStyleCnt="4" custScaleX="54062" custScaleY="68803" custLinFactNeighborX="-10294">
        <dgm:presLayoutVars>
          <dgm:chMax val="1"/>
          <dgm:bulletEnabled val="1"/>
        </dgm:presLayoutVars>
      </dgm:prSet>
      <dgm:spPr/>
      <dgm:t>
        <a:bodyPr/>
        <a:lstStyle/>
        <a:p>
          <a:endParaRPr lang="es-ES"/>
        </a:p>
      </dgm:t>
    </dgm:pt>
    <dgm:pt modelId="{6130641F-853A-4D4E-99BC-9D6AD3050E15}" type="pres">
      <dgm:prSet presAssocID="{5ECEA228-D963-47A6-B869-8CA54212A7A0}" presName="descendantText" presStyleLbl="alignAccFollowNode1" presStyleIdx="2" presStyleCnt="4" custScaleX="123212" custLinFactNeighborX="-376" custLinFactNeighborY="1094">
        <dgm:presLayoutVars>
          <dgm:bulletEnabled val="1"/>
        </dgm:presLayoutVars>
      </dgm:prSet>
      <dgm:spPr/>
      <dgm:t>
        <a:bodyPr/>
        <a:lstStyle/>
        <a:p>
          <a:endParaRPr lang="es-ES"/>
        </a:p>
      </dgm:t>
    </dgm:pt>
    <dgm:pt modelId="{9064B8CE-21B2-43D9-9FFE-30E2236B2ED6}" type="pres">
      <dgm:prSet presAssocID="{08ECD555-2DF7-4FF6-935B-DA674F7AD61C}" presName="sp" presStyleCnt="0"/>
      <dgm:spPr/>
    </dgm:pt>
    <dgm:pt modelId="{9BD26174-E10D-4BAB-A7CA-7FB4BCF0B8F9}" type="pres">
      <dgm:prSet presAssocID="{879825E2-E852-4972-B1B6-EE4CD38FCA36}" presName="linNode" presStyleCnt="0"/>
      <dgm:spPr/>
    </dgm:pt>
    <dgm:pt modelId="{0AC4A2F0-55F6-49BD-82B7-B58A5A9E930B}" type="pres">
      <dgm:prSet presAssocID="{879825E2-E852-4972-B1B6-EE4CD38FCA36}" presName="parentText" presStyleLbl="node1" presStyleIdx="3" presStyleCnt="4" custScaleX="54062" custScaleY="40799" custLinFactNeighborX="-10294">
        <dgm:presLayoutVars>
          <dgm:chMax val="1"/>
          <dgm:bulletEnabled val="1"/>
        </dgm:presLayoutVars>
      </dgm:prSet>
      <dgm:spPr/>
      <dgm:t>
        <a:bodyPr/>
        <a:lstStyle/>
        <a:p>
          <a:endParaRPr lang="es-ES"/>
        </a:p>
      </dgm:t>
    </dgm:pt>
    <dgm:pt modelId="{2772CB04-D426-43CC-9451-91EAA2B08AB6}" type="pres">
      <dgm:prSet presAssocID="{879825E2-E852-4972-B1B6-EE4CD38FCA36}" presName="descendantText" presStyleLbl="alignAccFollowNode1" presStyleIdx="3" presStyleCnt="4" custScaleX="123212" custLinFactNeighborX="-376" custLinFactNeighborY="118">
        <dgm:presLayoutVars>
          <dgm:bulletEnabled val="1"/>
        </dgm:presLayoutVars>
      </dgm:prSet>
      <dgm:spPr/>
      <dgm:t>
        <a:bodyPr/>
        <a:lstStyle/>
        <a:p>
          <a:endParaRPr lang="es-ES"/>
        </a:p>
      </dgm:t>
    </dgm:pt>
  </dgm:ptLst>
  <dgm:cxnLst>
    <dgm:cxn modelId="{04DF03C8-C30A-44E1-B490-F1CD31E7FDFC}" srcId="{BE8C316E-7D37-4638-A25A-2FF333F564E8}" destId="{5ECEA228-D963-47A6-B869-8CA54212A7A0}" srcOrd="2" destOrd="0" parTransId="{B3A25654-5111-4D10-9613-6CBC5DAF6872}" sibTransId="{08ECD555-2DF7-4FF6-935B-DA674F7AD61C}"/>
    <dgm:cxn modelId="{67B3127C-B73A-4101-A138-593839555AB4}" srcId="{5ECEA228-D963-47A6-B869-8CA54212A7A0}" destId="{77B6E66F-8D29-4E0E-A0DD-CEACC689D6E9}" srcOrd="0" destOrd="0" parTransId="{9E56D317-8741-4FFA-9A79-0D4C3708DE9A}" sibTransId="{AC760708-16DC-42F4-A436-CA6D4F4FB7F4}"/>
    <dgm:cxn modelId="{1EFB17A2-6FDF-4840-954A-1B3E361AE12F}" type="presOf" srcId="{4AC40705-3930-4940-8FFE-AD037840C716}" destId="{03AAB79C-3BDF-4E88-9007-4D3218EE84C8}" srcOrd="0" destOrd="0" presId="urn:microsoft.com/office/officeart/2005/8/layout/vList5"/>
    <dgm:cxn modelId="{5394C35C-495E-4B53-9D0C-453A850872C5}" type="presOf" srcId="{77B6E66F-8D29-4E0E-A0DD-CEACC689D6E9}" destId="{6130641F-853A-4D4E-99BC-9D6AD3050E15}" srcOrd="0" destOrd="0" presId="urn:microsoft.com/office/officeart/2005/8/layout/vList5"/>
    <dgm:cxn modelId="{E22CCEBA-D97B-4D58-BDC5-25A75B0877D5}" type="presOf" srcId="{4F366DE0-A4DE-4014-9813-B8A198A65E4F}" destId="{2772CB04-D426-43CC-9451-91EAA2B08AB6}" srcOrd="0" destOrd="0" presId="urn:microsoft.com/office/officeart/2005/8/layout/vList5"/>
    <dgm:cxn modelId="{9A39902A-81F0-4588-8448-92BCBF990B7A}" type="presOf" srcId="{A932A035-ADF2-4902-9A6D-8B996D258A0A}" destId="{BDFEAEA5-2DBD-497B-9880-8F1A9CC37CAE}" srcOrd="0" destOrd="0" presId="urn:microsoft.com/office/officeart/2005/8/layout/vList5"/>
    <dgm:cxn modelId="{D1E0D424-9902-4FAF-BCA8-13B64BF070CF}" type="presOf" srcId="{5ECEA228-D963-47A6-B869-8CA54212A7A0}" destId="{678C7C08-542C-4764-B13D-57EC18339DE0}" srcOrd="0" destOrd="0" presId="urn:microsoft.com/office/officeart/2005/8/layout/vList5"/>
    <dgm:cxn modelId="{A2A9BB06-6931-4259-8D71-5406E454EF28}" srcId="{BE8C316E-7D37-4638-A25A-2FF333F564E8}" destId="{2EDBFA00-FDDA-430E-B3A1-734483BCAF94}" srcOrd="0" destOrd="0" parTransId="{7766631E-6756-4236-A565-D15B560E4343}" sibTransId="{901846D9-FDA0-44E4-92C7-8036FF523557}"/>
    <dgm:cxn modelId="{93946D5A-7FD3-4DA6-9C1D-4EB36C4108B6}" type="presOf" srcId="{879825E2-E852-4972-B1B6-EE4CD38FCA36}" destId="{0AC4A2F0-55F6-49BD-82B7-B58A5A9E930B}" srcOrd="0" destOrd="0" presId="urn:microsoft.com/office/officeart/2005/8/layout/vList5"/>
    <dgm:cxn modelId="{EB3A445D-7319-418D-B113-D1BDCFB2B823}" srcId="{2EDBFA00-FDDA-430E-B3A1-734483BCAF94}" destId="{4AC40705-3930-4940-8FFE-AD037840C716}" srcOrd="0" destOrd="0" parTransId="{3691A8FA-F761-45AC-AF4D-33C6B458F7CF}" sibTransId="{DB78902D-1151-438D-8704-9A037EBFB1D4}"/>
    <dgm:cxn modelId="{6C7A7BEE-4AD7-417F-94B2-57C4D0326E7A}" srcId="{879825E2-E852-4972-B1B6-EE4CD38FCA36}" destId="{4F366DE0-A4DE-4014-9813-B8A198A65E4F}" srcOrd="0" destOrd="0" parTransId="{887E4EAB-8BB4-43F8-8360-78D04D703BE9}" sibTransId="{C144843B-3E8B-44EF-BE4D-CE9CBDCE46A2}"/>
    <dgm:cxn modelId="{ED420194-7B44-4686-8820-14F152D0E327}" type="presOf" srcId="{2EDBFA00-FDDA-430E-B3A1-734483BCAF94}" destId="{F88D6FE9-9632-4DF6-BFD9-94A4B1D0E6AE}" srcOrd="0" destOrd="0" presId="urn:microsoft.com/office/officeart/2005/8/layout/vList5"/>
    <dgm:cxn modelId="{CF1FC7E4-4306-4521-A84B-5C561A5E2D40}" srcId="{BE8C316E-7D37-4638-A25A-2FF333F564E8}" destId="{879825E2-E852-4972-B1B6-EE4CD38FCA36}" srcOrd="3" destOrd="0" parTransId="{057B8C4A-FE41-46EA-9E52-CCF29C492186}" sibTransId="{0F320278-F6F4-40ED-9223-79D35B73BDCD}"/>
    <dgm:cxn modelId="{F1C4E670-3A30-41AD-80C1-9AF70BD104E4}" srcId="{BE8C316E-7D37-4638-A25A-2FF333F564E8}" destId="{A932A035-ADF2-4902-9A6D-8B996D258A0A}" srcOrd="1" destOrd="0" parTransId="{CC6D2A65-ECC8-4097-BFD0-A7DDF2F99722}" sibTransId="{1DF453F6-366F-4485-82D7-E94364E32366}"/>
    <dgm:cxn modelId="{F306E9F0-8A0C-4C3A-AF2B-6360256800CC}" type="presOf" srcId="{BE8C316E-7D37-4638-A25A-2FF333F564E8}" destId="{4384D170-AA8A-462F-8A04-04F0AFFD71A1}" srcOrd="0" destOrd="0" presId="urn:microsoft.com/office/officeart/2005/8/layout/vList5"/>
    <dgm:cxn modelId="{072AD503-96FE-4871-AF82-C286DCAA9FA7}" type="presOf" srcId="{66228D20-7907-4167-890D-8CCE8A4781C3}" destId="{967945E1-CA39-4623-A450-3329BBA681BE}" srcOrd="0" destOrd="0" presId="urn:microsoft.com/office/officeart/2005/8/layout/vList5"/>
    <dgm:cxn modelId="{E8DF95B8-AA6E-4ADF-9195-DA6660CF85A4}" srcId="{A932A035-ADF2-4902-9A6D-8B996D258A0A}" destId="{66228D20-7907-4167-890D-8CCE8A4781C3}" srcOrd="0" destOrd="0" parTransId="{226CCAAC-FC90-4E26-982A-8DB7864805FB}" sibTransId="{F85F98E4-7991-4542-9218-0D804ABD04CB}"/>
    <dgm:cxn modelId="{9D02A321-6DF3-4D63-8926-1C505A160100}" type="presParOf" srcId="{4384D170-AA8A-462F-8A04-04F0AFFD71A1}" destId="{EE06AD8E-6285-40F7-8017-11CA86F50D62}" srcOrd="0" destOrd="0" presId="urn:microsoft.com/office/officeart/2005/8/layout/vList5"/>
    <dgm:cxn modelId="{DB13B6FC-92EB-4261-A8FE-21F924D78D3F}" type="presParOf" srcId="{EE06AD8E-6285-40F7-8017-11CA86F50D62}" destId="{F88D6FE9-9632-4DF6-BFD9-94A4B1D0E6AE}" srcOrd="0" destOrd="0" presId="urn:microsoft.com/office/officeart/2005/8/layout/vList5"/>
    <dgm:cxn modelId="{2DF66518-E8E4-4D6B-9A89-C1707EBA96A2}" type="presParOf" srcId="{EE06AD8E-6285-40F7-8017-11CA86F50D62}" destId="{03AAB79C-3BDF-4E88-9007-4D3218EE84C8}" srcOrd="1" destOrd="0" presId="urn:microsoft.com/office/officeart/2005/8/layout/vList5"/>
    <dgm:cxn modelId="{C7F84237-C445-49EB-8B86-115121CCF700}" type="presParOf" srcId="{4384D170-AA8A-462F-8A04-04F0AFFD71A1}" destId="{3DEBC82C-3B16-4A2B-95E2-A823F14D7BA9}" srcOrd="1" destOrd="0" presId="urn:microsoft.com/office/officeart/2005/8/layout/vList5"/>
    <dgm:cxn modelId="{FD72AA48-0AAE-42EC-82BA-A6638CE0A0EF}" type="presParOf" srcId="{4384D170-AA8A-462F-8A04-04F0AFFD71A1}" destId="{86896EE4-DA5C-4087-8DBF-D2293CACB5F9}" srcOrd="2" destOrd="0" presId="urn:microsoft.com/office/officeart/2005/8/layout/vList5"/>
    <dgm:cxn modelId="{68D514AB-DAD1-429F-B0DE-90CF8C5E5784}" type="presParOf" srcId="{86896EE4-DA5C-4087-8DBF-D2293CACB5F9}" destId="{BDFEAEA5-2DBD-497B-9880-8F1A9CC37CAE}" srcOrd="0" destOrd="0" presId="urn:microsoft.com/office/officeart/2005/8/layout/vList5"/>
    <dgm:cxn modelId="{3F581024-E614-40CA-B7D9-C68B4260828D}" type="presParOf" srcId="{86896EE4-DA5C-4087-8DBF-D2293CACB5F9}" destId="{967945E1-CA39-4623-A450-3329BBA681BE}" srcOrd="1" destOrd="0" presId="urn:microsoft.com/office/officeart/2005/8/layout/vList5"/>
    <dgm:cxn modelId="{862C5740-84C9-40CA-A829-AA84D2CA8388}" type="presParOf" srcId="{4384D170-AA8A-462F-8A04-04F0AFFD71A1}" destId="{5770120E-03A8-4D29-8017-6A46A2D92695}" srcOrd="3" destOrd="0" presId="urn:microsoft.com/office/officeart/2005/8/layout/vList5"/>
    <dgm:cxn modelId="{196B0137-159B-4514-B03B-DBB27D984E1B}" type="presParOf" srcId="{4384D170-AA8A-462F-8A04-04F0AFFD71A1}" destId="{D4D53D5B-9D9E-49E1-9717-E18B80F3A76E}" srcOrd="4" destOrd="0" presId="urn:microsoft.com/office/officeart/2005/8/layout/vList5"/>
    <dgm:cxn modelId="{3B8A8F7C-1D6A-404F-BB0E-38D543C28FFB}" type="presParOf" srcId="{D4D53D5B-9D9E-49E1-9717-E18B80F3A76E}" destId="{678C7C08-542C-4764-B13D-57EC18339DE0}" srcOrd="0" destOrd="0" presId="urn:microsoft.com/office/officeart/2005/8/layout/vList5"/>
    <dgm:cxn modelId="{531AD92B-29E3-40D0-8C47-0CBAF98FE696}" type="presParOf" srcId="{D4D53D5B-9D9E-49E1-9717-E18B80F3A76E}" destId="{6130641F-853A-4D4E-99BC-9D6AD3050E15}" srcOrd="1" destOrd="0" presId="urn:microsoft.com/office/officeart/2005/8/layout/vList5"/>
    <dgm:cxn modelId="{864EFB26-95A0-42EC-B581-15A674C8D975}" type="presParOf" srcId="{4384D170-AA8A-462F-8A04-04F0AFFD71A1}" destId="{9064B8CE-21B2-43D9-9FFE-30E2236B2ED6}" srcOrd="5" destOrd="0" presId="urn:microsoft.com/office/officeart/2005/8/layout/vList5"/>
    <dgm:cxn modelId="{73EADE71-4B31-42CE-8BA4-192B636ACCE7}" type="presParOf" srcId="{4384D170-AA8A-462F-8A04-04F0AFFD71A1}" destId="{9BD26174-E10D-4BAB-A7CA-7FB4BCF0B8F9}" srcOrd="6" destOrd="0" presId="urn:microsoft.com/office/officeart/2005/8/layout/vList5"/>
    <dgm:cxn modelId="{02C85237-7CE3-4001-BA47-A00D7AC781E7}" type="presParOf" srcId="{9BD26174-E10D-4BAB-A7CA-7FB4BCF0B8F9}" destId="{0AC4A2F0-55F6-49BD-82B7-B58A5A9E930B}" srcOrd="0" destOrd="0" presId="urn:microsoft.com/office/officeart/2005/8/layout/vList5"/>
    <dgm:cxn modelId="{433542F5-1003-497A-9C8F-DDFF03A8CDCC}" type="presParOf" srcId="{9BD26174-E10D-4BAB-A7CA-7FB4BCF0B8F9}" destId="{2772CB04-D426-43CC-9451-91EAA2B08A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8C316E-7D37-4638-A25A-2FF333F564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2EDBFA00-FDDA-430E-B3A1-734483BCAF94}">
      <dgm:prSet phldrT="[Texto]" custT="1"/>
      <dgm:spPr/>
      <dgm:t>
        <a:bodyPr/>
        <a:lstStyle/>
        <a:p>
          <a:r>
            <a:rPr lang="es-ES" sz="1800" b="1" dirty="0" smtClean="0"/>
            <a:t>Gestión de Seguridad</a:t>
          </a:r>
          <a:endParaRPr lang="es-ES" sz="1800" dirty="0"/>
        </a:p>
      </dgm:t>
    </dgm:pt>
    <dgm:pt modelId="{7766631E-6756-4236-A565-D15B560E4343}" type="parTrans" cxnId="{A2A9BB06-6931-4259-8D71-5406E454EF28}">
      <dgm:prSet/>
      <dgm:spPr/>
      <dgm:t>
        <a:bodyPr/>
        <a:lstStyle/>
        <a:p>
          <a:endParaRPr lang="es-ES" sz="1800"/>
        </a:p>
      </dgm:t>
    </dgm:pt>
    <dgm:pt modelId="{901846D9-FDA0-44E4-92C7-8036FF523557}" type="sibTrans" cxnId="{A2A9BB06-6931-4259-8D71-5406E454EF28}">
      <dgm:prSet/>
      <dgm:spPr/>
      <dgm:t>
        <a:bodyPr/>
        <a:lstStyle/>
        <a:p>
          <a:endParaRPr lang="es-ES" sz="1800"/>
        </a:p>
      </dgm:t>
    </dgm:pt>
    <dgm:pt modelId="{A932A035-ADF2-4902-9A6D-8B996D258A0A}">
      <dgm:prSet phldrT="[Texto]" custT="1"/>
      <dgm:spPr/>
      <dgm:t>
        <a:bodyPr/>
        <a:lstStyle/>
        <a:p>
          <a:r>
            <a:rPr lang="es-ES" sz="1800" b="1" dirty="0" smtClean="0"/>
            <a:t>Gestión de Configuración</a:t>
          </a:r>
          <a:endParaRPr lang="es-ES" sz="1800" dirty="0"/>
        </a:p>
      </dgm:t>
    </dgm:pt>
    <dgm:pt modelId="{CC6D2A65-ECC8-4097-BFD0-A7DDF2F99722}" type="parTrans" cxnId="{F1C4E670-3A30-41AD-80C1-9AF70BD104E4}">
      <dgm:prSet/>
      <dgm:spPr/>
      <dgm:t>
        <a:bodyPr/>
        <a:lstStyle/>
        <a:p>
          <a:endParaRPr lang="es-ES" sz="1800"/>
        </a:p>
      </dgm:t>
    </dgm:pt>
    <dgm:pt modelId="{1DF453F6-366F-4485-82D7-E94364E32366}" type="sibTrans" cxnId="{F1C4E670-3A30-41AD-80C1-9AF70BD104E4}">
      <dgm:prSet/>
      <dgm:spPr/>
      <dgm:t>
        <a:bodyPr/>
        <a:lstStyle/>
        <a:p>
          <a:endParaRPr lang="es-ES" sz="1800"/>
        </a:p>
      </dgm:t>
    </dgm:pt>
    <dgm:pt modelId="{66228D20-7907-4167-890D-8CCE8A4781C3}">
      <dgm:prSet phldrT="[Texto]" custT="1"/>
      <dgm:spPr/>
      <dgm:t>
        <a:bodyPr/>
        <a:lstStyle/>
        <a:p>
          <a:pPr algn="just"/>
          <a:r>
            <a:rPr lang="es-ES" sz="1800" dirty="0" smtClean="0"/>
            <a:t>La Mesa de Servicios GLPI permite tener una base de datos donde se establecen todos los elementos de configuración necesarios para la infraestructura de TI de la empresa, que es monitorizada periódicamente; además, la aplicación GLPI permite generar informes y reportes con los que se evalúa el rendimiento de Configuración que permiten cumplir con las buenas prácticas de ITIL para la mejora continua de la empresa.</a:t>
          </a:r>
          <a:endParaRPr lang="es-ES" sz="1800" dirty="0"/>
        </a:p>
      </dgm:t>
    </dgm:pt>
    <dgm:pt modelId="{226CCAAC-FC90-4E26-982A-8DB7864805FB}" type="parTrans" cxnId="{E8DF95B8-AA6E-4ADF-9195-DA6660CF85A4}">
      <dgm:prSet/>
      <dgm:spPr/>
      <dgm:t>
        <a:bodyPr/>
        <a:lstStyle/>
        <a:p>
          <a:endParaRPr lang="es-ES" sz="1800"/>
        </a:p>
      </dgm:t>
    </dgm:pt>
    <dgm:pt modelId="{F85F98E4-7991-4542-9218-0D804ABD04CB}" type="sibTrans" cxnId="{E8DF95B8-AA6E-4ADF-9195-DA6660CF85A4}">
      <dgm:prSet/>
      <dgm:spPr/>
      <dgm:t>
        <a:bodyPr/>
        <a:lstStyle/>
        <a:p>
          <a:endParaRPr lang="es-ES" sz="1800"/>
        </a:p>
      </dgm:t>
    </dgm:pt>
    <dgm:pt modelId="{5ECEA228-D963-47A6-B869-8CA54212A7A0}">
      <dgm:prSet phldrT="[Texto]" custT="1"/>
      <dgm:spPr/>
      <dgm:t>
        <a:bodyPr/>
        <a:lstStyle/>
        <a:p>
          <a:r>
            <a:rPr lang="es-ES" sz="1800" b="1" dirty="0" smtClean="0"/>
            <a:t>Gestión de Cambios</a:t>
          </a:r>
          <a:endParaRPr lang="es-ES" sz="1800" dirty="0"/>
        </a:p>
      </dgm:t>
    </dgm:pt>
    <dgm:pt modelId="{B3A25654-5111-4D10-9613-6CBC5DAF6872}" type="parTrans" cxnId="{04DF03C8-C30A-44E1-B490-F1CD31E7FDFC}">
      <dgm:prSet/>
      <dgm:spPr/>
      <dgm:t>
        <a:bodyPr/>
        <a:lstStyle/>
        <a:p>
          <a:endParaRPr lang="es-ES" sz="1800"/>
        </a:p>
      </dgm:t>
    </dgm:pt>
    <dgm:pt modelId="{08ECD555-2DF7-4FF6-935B-DA674F7AD61C}" type="sibTrans" cxnId="{04DF03C8-C30A-44E1-B490-F1CD31E7FDFC}">
      <dgm:prSet/>
      <dgm:spPr/>
      <dgm:t>
        <a:bodyPr/>
        <a:lstStyle/>
        <a:p>
          <a:endParaRPr lang="es-ES" sz="1800"/>
        </a:p>
      </dgm:t>
    </dgm:pt>
    <dgm:pt modelId="{77B6E66F-8D29-4E0E-A0DD-CEACC689D6E9}">
      <dgm:prSet phldrT="[Texto]" custT="1"/>
      <dgm:spPr/>
      <dgm:t>
        <a:bodyPr/>
        <a:lstStyle/>
        <a:p>
          <a:pPr algn="just"/>
          <a:r>
            <a:rPr lang="es-ES" sz="1800" dirty="0" smtClean="0"/>
            <a:t>Los usuarios de la empresa deben asumir un cambio cultural, donde se llevan a cabo actividades de capacitación y concientización del nuevo modelo que se implementa. </a:t>
          </a:r>
          <a:endParaRPr lang="es-ES" sz="1800" dirty="0"/>
        </a:p>
      </dgm:t>
    </dgm:pt>
    <dgm:pt modelId="{9E56D317-8741-4FFA-9A79-0D4C3708DE9A}" type="parTrans" cxnId="{67B3127C-B73A-4101-A138-593839555AB4}">
      <dgm:prSet/>
      <dgm:spPr/>
      <dgm:t>
        <a:bodyPr/>
        <a:lstStyle/>
        <a:p>
          <a:endParaRPr lang="es-ES" sz="1800"/>
        </a:p>
      </dgm:t>
    </dgm:pt>
    <dgm:pt modelId="{AC760708-16DC-42F4-A436-CA6D4F4FB7F4}" type="sibTrans" cxnId="{67B3127C-B73A-4101-A138-593839555AB4}">
      <dgm:prSet/>
      <dgm:spPr/>
      <dgm:t>
        <a:bodyPr/>
        <a:lstStyle/>
        <a:p>
          <a:endParaRPr lang="es-ES" sz="1800"/>
        </a:p>
      </dgm:t>
    </dgm:pt>
    <dgm:pt modelId="{3D4795C7-0E5C-4DA3-B0B7-8684102634CC}">
      <dgm:prSet phldrT="[Texto]" custT="1"/>
      <dgm:spPr/>
      <dgm:t>
        <a:bodyPr/>
        <a:lstStyle/>
        <a:p>
          <a:r>
            <a:rPr lang="es-ES" sz="1800" dirty="0" smtClean="0"/>
            <a:t>Al crear  perfiles y grupos de usuario para cada una de las personas que acceden a la Mesa de Servicios GLPI, se limita el acceso a la información, según el rol que desempeña cada usuario en la empresa.</a:t>
          </a:r>
          <a:endParaRPr lang="es-ES" sz="1800" dirty="0"/>
        </a:p>
      </dgm:t>
    </dgm:pt>
    <dgm:pt modelId="{7511D7FF-1A75-4047-93B1-DF11AD9CAB5E}" type="parTrans" cxnId="{36899C5C-7F29-4C8B-B08F-DEA19BD97A96}">
      <dgm:prSet/>
      <dgm:spPr/>
      <dgm:t>
        <a:bodyPr/>
        <a:lstStyle/>
        <a:p>
          <a:endParaRPr lang="es-ES"/>
        </a:p>
      </dgm:t>
    </dgm:pt>
    <dgm:pt modelId="{CBF1AC6E-00A5-4851-A1AE-A49C71AE3D6F}" type="sibTrans" cxnId="{36899C5C-7F29-4C8B-B08F-DEA19BD97A96}">
      <dgm:prSet/>
      <dgm:spPr/>
      <dgm:t>
        <a:bodyPr/>
        <a:lstStyle/>
        <a:p>
          <a:endParaRPr lang="es-ES"/>
        </a:p>
      </dgm:t>
    </dgm:pt>
    <dgm:pt modelId="{4384D170-AA8A-462F-8A04-04F0AFFD71A1}" type="pres">
      <dgm:prSet presAssocID="{BE8C316E-7D37-4638-A25A-2FF333F564E8}" presName="Name0" presStyleCnt="0">
        <dgm:presLayoutVars>
          <dgm:dir/>
          <dgm:animLvl val="lvl"/>
          <dgm:resizeHandles val="exact"/>
        </dgm:presLayoutVars>
      </dgm:prSet>
      <dgm:spPr/>
      <dgm:t>
        <a:bodyPr/>
        <a:lstStyle/>
        <a:p>
          <a:endParaRPr lang="es-ES"/>
        </a:p>
      </dgm:t>
    </dgm:pt>
    <dgm:pt modelId="{EE06AD8E-6285-40F7-8017-11CA86F50D62}" type="pres">
      <dgm:prSet presAssocID="{2EDBFA00-FDDA-430E-B3A1-734483BCAF94}" presName="linNode" presStyleCnt="0"/>
      <dgm:spPr/>
    </dgm:pt>
    <dgm:pt modelId="{F88D6FE9-9632-4DF6-BFD9-94A4B1D0E6AE}" type="pres">
      <dgm:prSet presAssocID="{2EDBFA00-FDDA-430E-B3A1-734483BCAF94}" presName="parentText" presStyleLbl="node1" presStyleIdx="0" presStyleCnt="3" custScaleX="57983" custScaleY="68803" custLinFactNeighborX="-10294">
        <dgm:presLayoutVars>
          <dgm:chMax val="1"/>
          <dgm:bulletEnabled val="1"/>
        </dgm:presLayoutVars>
      </dgm:prSet>
      <dgm:spPr/>
      <dgm:t>
        <a:bodyPr/>
        <a:lstStyle/>
        <a:p>
          <a:endParaRPr lang="es-ES"/>
        </a:p>
      </dgm:t>
    </dgm:pt>
    <dgm:pt modelId="{03AAB79C-3BDF-4E88-9007-4D3218EE84C8}" type="pres">
      <dgm:prSet presAssocID="{2EDBFA00-FDDA-430E-B3A1-734483BCAF94}" presName="descendantText" presStyleLbl="alignAccFollowNode1" presStyleIdx="0" presStyleCnt="3" custScaleX="123212" custLinFactNeighborX="-376" custLinFactNeighborY="1094">
        <dgm:presLayoutVars>
          <dgm:bulletEnabled val="1"/>
        </dgm:presLayoutVars>
      </dgm:prSet>
      <dgm:spPr/>
      <dgm:t>
        <a:bodyPr/>
        <a:lstStyle/>
        <a:p>
          <a:endParaRPr lang="es-ES"/>
        </a:p>
      </dgm:t>
    </dgm:pt>
    <dgm:pt modelId="{3DEBC82C-3B16-4A2B-95E2-A823F14D7BA9}" type="pres">
      <dgm:prSet presAssocID="{901846D9-FDA0-44E4-92C7-8036FF523557}" presName="sp" presStyleCnt="0"/>
      <dgm:spPr/>
    </dgm:pt>
    <dgm:pt modelId="{86896EE4-DA5C-4087-8DBF-D2293CACB5F9}" type="pres">
      <dgm:prSet presAssocID="{A932A035-ADF2-4902-9A6D-8B996D258A0A}" presName="linNode" presStyleCnt="0"/>
      <dgm:spPr/>
    </dgm:pt>
    <dgm:pt modelId="{BDFEAEA5-2DBD-497B-9880-8F1A9CC37CAE}" type="pres">
      <dgm:prSet presAssocID="{A932A035-ADF2-4902-9A6D-8B996D258A0A}" presName="parentText" presStyleLbl="node1" presStyleIdx="1" presStyleCnt="3" custScaleX="54062" custScaleY="68803" custLinFactNeighborX="-10294">
        <dgm:presLayoutVars>
          <dgm:chMax val="1"/>
          <dgm:bulletEnabled val="1"/>
        </dgm:presLayoutVars>
      </dgm:prSet>
      <dgm:spPr/>
      <dgm:t>
        <a:bodyPr/>
        <a:lstStyle/>
        <a:p>
          <a:endParaRPr lang="es-ES"/>
        </a:p>
      </dgm:t>
    </dgm:pt>
    <dgm:pt modelId="{967945E1-CA39-4623-A450-3329BBA681BE}" type="pres">
      <dgm:prSet presAssocID="{A932A035-ADF2-4902-9A6D-8B996D258A0A}" presName="descendantText" presStyleLbl="alignAccFollowNode1" presStyleIdx="1" presStyleCnt="3" custScaleX="123212" custLinFactNeighborX="-376" custLinFactNeighborY="1094">
        <dgm:presLayoutVars>
          <dgm:bulletEnabled val="1"/>
        </dgm:presLayoutVars>
      </dgm:prSet>
      <dgm:spPr/>
      <dgm:t>
        <a:bodyPr/>
        <a:lstStyle/>
        <a:p>
          <a:endParaRPr lang="es-ES"/>
        </a:p>
      </dgm:t>
    </dgm:pt>
    <dgm:pt modelId="{5770120E-03A8-4D29-8017-6A46A2D92695}" type="pres">
      <dgm:prSet presAssocID="{1DF453F6-366F-4485-82D7-E94364E32366}" presName="sp" presStyleCnt="0"/>
      <dgm:spPr/>
    </dgm:pt>
    <dgm:pt modelId="{D4D53D5B-9D9E-49E1-9717-E18B80F3A76E}" type="pres">
      <dgm:prSet presAssocID="{5ECEA228-D963-47A6-B869-8CA54212A7A0}" presName="linNode" presStyleCnt="0"/>
      <dgm:spPr/>
    </dgm:pt>
    <dgm:pt modelId="{678C7C08-542C-4764-B13D-57EC18339DE0}" type="pres">
      <dgm:prSet presAssocID="{5ECEA228-D963-47A6-B869-8CA54212A7A0}" presName="parentText" presStyleLbl="node1" presStyleIdx="2" presStyleCnt="3" custScaleX="54062" custScaleY="50676" custLinFactNeighborX="-10294">
        <dgm:presLayoutVars>
          <dgm:chMax val="1"/>
          <dgm:bulletEnabled val="1"/>
        </dgm:presLayoutVars>
      </dgm:prSet>
      <dgm:spPr/>
      <dgm:t>
        <a:bodyPr/>
        <a:lstStyle/>
        <a:p>
          <a:endParaRPr lang="es-ES"/>
        </a:p>
      </dgm:t>
    </dgm:pt>
    <dgm:pt modelId="{6130641F-853A-4D4E-99BC-9D6AD3050E15}" type="pres">
      <dgm:prSet presAssocID="{5ECEA228-D963-47A6-B869-8CA54212A7A0}" presName="descendantText" presStyleLbl="alignAccFollowNode1" presStyleIdx="2" presStyleCnt="3" custScaleX="123212" custLinFactNeighborX="-376" custLinFactNeighborY="1094">
        <dgm:presLayoutVars>
          <dgm:bulletEnabled val="1"/>
        </dgm:presLayoutVars>
      </dgm:prSet>
      <dgm:spPr/>
      <dgm:t>
        <a:bodyPr/>
        <a:lstStyle/>
        <a:p>
          <a:endParaRPr lang="es-ES"/>
        </a:p>
      </dgm:t>
    </dgm:pt>
  </dgm:ptLst>
  <dgm:cxnLst>
    <dgm:cxn modelId="{A2A9BB06-6931-4259-8D71-5406E454EF28}" srcId="{BE8C316E-7D37-4638-A25A-2FF333F564E8}" destId="{2EDBFA00-FDDA-430E-B3A1-734483BCAF94}" srcOrd="0" destOrd="0" parTransId="{7766631E-6756-4236-A565-D15B560E4343}" sibTransId="{901846D9-FDA0-44E4-92C7-8036FF523557}"/>
    <dgm:cxn modelId="{4813EAF5-2C6A-463E-9A80-528B644672CB}" type="presOf" srcId="{3D4795C7-0E5C-4DA3-B0B7-8684102634CC}" destId="{03AAB79C-3BDF-4E88-9007-4D3218EE84C8}" srcOrd="0" destOrd="0" presId="urn:microsoft.com/office/officeart/2005/8/layout/vList5"/>
    <dgm:cxn modelId="{D505596F-6E8D-46A4-901E-22D4685B9CBD}" type="presOf" srcId="{A932A035-ADF2-4902-9A6D-8B996D258A0A}" destId="{BDFEAEA5-2DBD-497B-9880-8F1A9CC37CAE}" srcOrd="0" destOrd="0" presId="urn:microsoft.com/office/officeart/2005/8/layout/vList5"/>
    <dgm:cxn modelId="{F1C4E670-3A30-41AD-80C1-9AF70BD104E4}" srcId="{BE8C316E-7D37-4638-A25A-2FF333F564E8}" destId="{A932A035-ADF2-4902-9A6D-8B996D258A0A}" srcOrd="1" destOrd="0" parTransId="{CC6D2A65-ECC8-4097-BFD0-A7DDF2F99722}" sibTransId="{1DF453F6-366F-4485-82D7-E94364E32366}"/>
    <dgm:cxn modelId="{04DF03C8-C30A-44E1-B490-F1CD31E7FDFC}" srcId="{BE8C316E-7D37-4638-A25A-2FF333F564E8}" destId="{5ECEA228-D963-47A6-B869-8CA54212A7A0}" srcOrd="2" destOrd="0" parTransId="{B3A25654-5111-4D10-9613-6CBC5DAF6872}" sibTransId="{08ECD555-2DF7-4FF6-935B-DA674F7AD61C}"/>
    <dgm:cxn modelId="{8E711DF8-3AFD-40C8-8B22-3FC678CBA8BA}" type="presOf" srcId="{5ECEA228-D963-47A6-B869-8CA54212A7A0}" destId="{678C7C08-542C-4764-B13D-57EC18339DE0}" srcOrd="0" destOrd="0" presId="urn:microsoft.com/office/officeart/2005/8/layout/vList5"/>
    <dgm:cxn modelId="{67B3127C-B73A-4101-A138-593839555AB4}" srcId="{5ECEA228-D963-47A6-B869-8CA54212A7A0}" destId="{77B6E66F-8D29-4E0E-A0DD-CEACC689D6E9}" srcOrd="0" destOrd="0" parTransId="{9E56D317-8741-4FFA-9A79-0D4C3708DE9A}" sibTransId="{AC760708-16DC-42F4-A436-CA6D4F4FB7F4}"/>
    <dgm:cxn modelId="{36899C5C-7F29-4C8B-B08F-DEA19BD97A96}" srcId="{2EDBFA00-FDDA-430E-B3A1-734483BCAF94}" destId="{3D4795C7-0E5C-4DA3-B0B7-8684102634CC}" srcOrd="0" destOrd="0" parTransId="{7511D7FF-1A75-4047-93B1-DF11AD9CAB5E}" sibTransId="{CBF1AC6E-00A5-4851-A1AE-A49C71AE3D6F}"/>
    <dgm:cxn modelId="{042DD8E6-07D2-49A8-83BF-438424999947}" type="presOf" srcId="{2EDBFA00-FDDA-430E-B3A1-734483BCAF94}" destId="{F88D6FE9-9632-4DF6-BFD9-94A4B1D0E6AE}" srcOrd="0" destOrd="0" presId="urn:microsoft.com/office/officeart/2005/8/layout/vList5"/>
    <dgm:cxn modelId="{F324F3D5-D795-4449-AE56-AD97E084596F}" type="presOf" srcId="{77B6E66F-8D29-4E0E-A0DD-CEACC689D6E9}" destId="{6130641F-853A-4D4E-99BC-9D6AD3050E15}" srcOrd="0" destOrd="0" presId="urn:microsoft.com/office/officeart/2005/8/layout/vList5"/>
    <dgm:cxn modelId="{96B1A350-EFB4-4885-9C09-356D4950104F}" type="presOf" srcId="{BE8C316E-7D37-4638-A25A-2FF333F564E8}" destId="{4384D170-AA8A-462F-8A04-04F0AFFD71A1}" srcOrd="0" destOrd="0" presId="urn:microsoft.com/office/officeart/2005/8/layout/vList5"/>
    <dgm:cxn modelId="{65BDA6A3-CA61-45E0-9C1B-EE2EC0CD16A1}" type="presOf" srcId="{66228D20-7907-4167-890D-8CCE8A4781C3}" destId="{967945E1-CA39-4623-A450-3329BBA681BE}" srcOrd="0" destOrd="0" presId="urn:microsoft.com/office/officeart/2005/8/layout/vList5"/>
    <dgm:cxn modelId="{E8DF95B8-AA6E-4ADF-9195-DA6660CF85A4}" srcId="{A932A035-ADF2-4902-9A6D-8B996D258A0A}" destId="{66228D20-7907-4167-890D-8CCE8A4781C3}" srcOrd="0" destOrd="0" parTransId="{226CCAAC-FC90-4E26-982A-8DB7864805FB}" sibTransId="{F85F98E4-7991-4542-9218-0D804ABD04CB}"/>
    <dgm:cxn modelId="{8A5810B9-B1E6-41E6-A4B1-13E2D1A7BE4E}" type="presParOf" srcId="{4384D170-AA8A-462F-8A04-04F0AFFD71A1}" destId="{EE06AD8E-6285-40F7-8017-11CA86F50D62}" srcOrd="0" destOrd="0" presId="urn:microsoft.com/office/officeart/2005/8/layout/vList5"/>
    <dgm:cxn modelId="{14844824-A8EB-489F-9F9F-B02427FAE695}" type="presParOf" srcId="{EE06AD8E-6285-40F7-8017-11CA86F50D62}" destId="{F88D6FE9-9632-4DF6-BFD9-94A4B1D0E6AE}" srcOrd="0" destOrd="0" presId="urn:microsoft.com/office/officeart/2005/8/layout/vList5"/>
    <dgm:cxn modelId="{D194CCF5-3610-4C11-B575-F71E8FC72388}" type="presParOf" srcId="{EE06AD8E-6285-40F7-8017-11CA86F50D62}" destId="{03AAB79C-3BDF-4E88-9007-4D3218EE84C8}" srcOrd="1" destOrd="0" presId="urn:microsoft.com/office/officeart/2005/8/layout/vList5"/>
    <dgm:cxn modelId="{1B8E07D4-6205-4F9E-A2F9-99FD4B40A5DE}" type="presParOf" srcId="{4384D170-AA8A-462F-8A04-04F0AFFD71A1}" destId="{3DEBC82C-3B16-4A2B-95E2-A823F14D7BA9}" srcOrd="1" destOrd="0" presId="urn:microsoft.com/office/officeart/2005/8/layout/vList5"/>
    <dgm:cxn modelId="{9A34B000-4540-4C15-93FC-3C9C5BF719BE}" type="presParOf" srcId="{4384D170-AA8A-462F-8A04-04F0AFFD71A1}" destId="{86896EE4-DA5C-4087-8DBF-D2293CACB5F9}" srcOrd="2" destOrd="0" presId="urn:microsoft.com/office/officeart/2005/8/layout/vList5"/>
    <dgm:cxn modelId="{A2AB8117-039F-40FC-B368-9D04F5426F30}" type="presParOf" srcId="{86896EE4-DA5C-4087-8DBF-D2293CACB5F9}" destId="{BDFEAEA5-2DBD-497B-9880-8F1A9CC37CAE}" srcOrd="0" destOrd="0" presId="urn:microsoft.com/office/officeart/2005/8/layout/vList5"/>
    <dgm:cxn modelId="{E09D85A2-4C6C-4397-B71B-4FD78ABC0403}" type="presParOf" srcId="{86896EE4-DA5C-4087-8DBF-D2293CACB5F9}" destId="{967945E1-CA39-4623-A450-3329BBA681BE}" srcOrd="1" destOrd="0" presId="urn:microsoft.com/office/officeart/2005/8/layout/vList5"/>
    <dgm:cxn modelId="{CB6E128A-9AB9-44A5-8AC7-20E56595E3B4}" type="presParOf" srcId="{4384D170-AA8A-462F-8A04-04F0AFFD71A1}" destId="{5770120E-03A8-4D29-8017-6A46A2D92695}" srcOrd="3" destOrd="0" presId="urn:microsoft.com/office/officeart/2005/8/layout/vList5"/>
    <dgm:cxn modelId="{4E7C75A3-A7C6-45E9-8C28-194E05328422}" type="presParOf" srcId="{4384D170-AA8A-462F-8A04-04F0AFFD71A1}" destId="{D4D53D5B-9D9E-49E1-9717-E18B80F3A76E}" srcOrd="4" destOrd="0" presId="urn:microsoft.com/office/officeart/2005/8/layout/vList5"/>
    <dgm:cxn modelId="{B20C9E7F-2923-4441-8588-948D56796266}" type="presParOf" srcId="{D4D53D5B-9D9E-49E1-9717-E18B80F3A76E}" destId="{678C7C08-542C-4764-B13D-57EC18339DE0}" srcOrd="0" destOrd="0" presId="urn:microsoft.com/office/officeart/2005/8/layout/vList5"/>
    <dgm:cxn modelId="{57C1EC79-EF70-4A2D-80D3-F7180EDAFDDC}" type="presParOf" srcId="{D4D53D5B-9D9E-49E1-9717-E18B80F3A76E}" destId="{6130641F-853A-4D4E-99BC-9D6AD3050E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FD9962-A157-43FA-A84A-1D3FCE1B5B4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9843FB83-F176-4132-B6DF-65E2E50EFEB7}">
      <dgm:prSet phldrT="[Texto]" custT="1"/>
      <dgm:spPr/>
      <dgm:t>
        <a:bodyPr/>
        <a:lstStyle/>
        <a:p>
          <a:pPr algn="just"/>
          <a:r>
            <a:rPr lang="es-ES" sz="1800" dirty="0" smtClean="0"/>
            <a:t>ITIL es un conjunto de buenas prácticas, que no limita a la empresa al momento de gestionar los servicios de TI.</a:t>
          </a:r>
          <a:endParaRPr lang="es-ES" sz="1800" dirty="0"/>
        </a:p>
      </dgm:t>
    </dgm:pt>
    <dgm:pt modelId="{28F29AD5-E985-471E-A8C1-8676CD371E6E}" type="parTrans" cxnId="{EE6B8FB8-CAA4-4A55-BAA6-E82BFB21B131}">
      <dgm:prSet/>
      <dgm:spPr/>
      <dgm:t>
        <a:bodyPr/>
        <a:lstStyle/>
        <a:p>
          <a:endParaRPr lang="es-ES"/>
        </a:p>
      </dgm:t>
    </dgm:pt>
    <dgm:pt modelId="{6A26E34E-BE90-4115-AF91-B0DD9178E7A8}" type="sibTrans" cxnId="{EE6B8FB8-CAA4-4A55-BAA6-E82BFB21B131}">
      <dgm:prSet/>
      <dgm:spPr/>
      <dgm:t>
        <a:bodyPr/>
        <a:lstStyle/>
        <a:p>
          <a:endParaRPr lang="es-ES"/>
        </a:p>
      </dgm:t>
    </dgm:pt>
    <dgm:pt modelId="{81F1F012-6D36-4879-8730-2F5B5654EF76}">
      <dgm:prSet custT="1"/>
      <dgm:spPr/>
      <dgm:t>
        <a:bodyPr/>
        <a:lstStyle/>
        <a:p>
          <a:pPr algn="just"/>
          <a:r>
            <a:rPr lang="es-ES" sz="1800" dirty="0" smtClean="0"/>
            <a:t>Se puede verificar que los requerimientos e incidencias se resuelven de manera ordenada con un software de gestión como GLPI, que al ser software libre permite también al desarrollador utilizar códigos disponibles para mejorar la aplicación.</a:t>
          </a:r>
          <a:endParaRPr lang="es-ES" sz="1800" dirty="0"/>
        </a:p>
      </dgm:t>
    </dgm:pt>
    <dgm:pt modelId="{2D3C624F-BC3E-4928-8864-F54454332D0D}" type="parTrans" cxnId="{A032065C-0142-4CD9-862D-93E29F22A4BB}">
      <dgm:prSet/>
      <dgm:spPr/>
      <dgm:t>
        <a:bodyPr/>
        <a:lstStyle/>
        <a:p>
          <a:endParaRPr lang="es-ES"/>
        </a:p>
      </dgm:t>
    </dgm:pt>
    <dgm:pt modelId="{CD3A12B5-1984-4DCF-A59E-C9D7B1A91CC7}" type="sibTrans" cxnId="{A032065C-0142-4CD9-862D-93E29F22A4BB}">
      <dgm:prSet/>
      <dgm:spPr/>
      <dgm:t>
        <a:bodyPr/>
        <a:lstStyle/>
        <a:p>
          <a:endParaRPr lang="es-ES"/>
        </a:p>
      </dgm:t>
    </dgm:pt>
    <dgm:pt modelId="{56AD2C62-D32D-4D26-97FB-7E01C94172BC}">
      <dgm:prSet custT="1"/>
      <dgm:spPr/>
      <dgm:t>
        <a:bodyPr/>
        <a:lstStyle/>
        <a:p>
          <a:pPr algn="just"/>
          <a:r>
            <a:rPr lang="es-ES" sz="1800" dirty="0" smtClean="0"/>
            <a:t>Con ITIL se establece un marco de referencia para la comunicación interna entre los usuarios de la empresa y el área de TI, permitiendo una mejor identificación del proceso de la Mesa de Servicios.</a:t>
          </a:r>
          <a:endParaRPr lang="es-ES" sz="1800" dirty="0"/>
        </a:p>
      </dgm:t>
    </dgm:pt>
    <dgm:pt modelId="{BBF0229D-047C-4DB0-AA58-8F37D0CFBD2F}" type="parTrans" cxnId="{D1DE87AE-B5D7-4FF3-986F-0E42112B2161}">
      <dgm:prSet/>
      <dgm:spPr/>
      <dgm:t>
        <a:bodyPr/>
        <a:lstStyle/>
        <a:p>
          <a:endParaRPr lang="es-ES"/>
        </a:p>
      </dgm:t>
    </dgm:pt>
    <dgm:pt modelId="{5DF11CD7-5E1B-44BA-9BD4-2599EFE4EBE4}" type="sibTrans" cxnId="{D1DE87AE-B5D7-4FF3-986F-0E42112B2161}">
      <dgm:prSet/>
      <dgm:spPr/>
      <dgm:t>
        <a:bodyPr/>
        <a:lstStyle/>
        <a:p>
          <a:endParaRPr lang="es-ES"/>
        </a:p>
      </dgm:t>
    </dgm:pt>
    <dgm:pt modelId="{3FB9BC77-0DDA-4A61-8B42-E84998ED4DD9}">
      <dgm:prSet custT="1"/>
      <dgm:spPr/>
      <dgm:t>
        <a:bodyPr/>
        <a:lstStyle/>
        <a:p>
          <a:pPr algn="just"/>
          <a:r>
            <a:rPr lang="es-ES" sz="1800" dirty="0" smtClean="0"/>
            <a:t>Un Acuerdo de Nivel Operacional (OLA) es un documento de carácter legal, que debe ser definido, comunicado y cumplido por las partes involucradas dentro de la organización.</a:t>
          </a:r>
          <a:endParaRPr lang="es-ES" sz="1800" dirty="0"/>
        </a:p>
      </dgm:t>
    </dgm:pt>
    <dgm:pt modelId="{CA7F68EE-BCD8-4EE4-B439-227B1591E355}" type="parTrans" cxnId="{1F56EA5F-73C1-47F8-BE28-C8E92C70F13E}">
      <dgm:prSet/>
      <dgm:spPr/>
      <dgm:t>
        <a:bodyPr/>
        <a:lstStyle/>
        <a:p>
          <a:endParaRPr lang="es-ES"/>
        </a:p>
      </dgm:t>
    </dgm:pt>
    <dgm:pt modelId="{98F5933A-64B3-4C3B-849C-ED38F2BDF364}" type="sibTrans" cxnId="{1F56EA5F-73C1-47F8-BE28-C8E92C70F13E}">
      <dgm:prSet/>
      <dgm:spPr/>
      <dgm:t>
        <a:bodyPr/>
        <a:lstStyle/>
        <a:p>
          <a:endParaRPr lang="es-ES"/>
        </a:p>
      </dgm:t>
    </dgm:pt>
    <dgm:pt modelId="{DE595F8B-04F4-496A-816F-2C4920620C5F}">
      <dgm:prSet phldrT="[Texto]" custT="1"/>
      <dgm:spPr/>
      <dgm:t>
        <a:bodyPr/>
        <a:lstStyle/>
        <a:p>
          <a:pPr algn="just"/>
          <a:r>
            <a:rPr lang="es-ES" sz="1800" dirty="0" smtClean="0"/>
            <a:t>La Base de Conocimientos mejora la rapidez con que se resuelve un problema o incidente que sucede frecuentemente.</a:t>
          </a:r>
          <a:endParaRPr lang="es-ES" sz="1800" dirty="0"/>
        </a:p>
      </dgm:t>
    </dgm:pt>
    <dgm:pt modelId="{816AEAC2-9DEA-436F-8C3A-8AB9B718AF30}" type="parTrans" cxnId="{77E136EE-FDD1-4B39-A8A9-227FD05AF905}">
      <dgm:prSet/>
      <dgm:spPr/>
      <dgm:t>
        <a:bodyPr/>
        <a:lstStyle/>
        <a:p>
          <a:endParaRPr lang="es-ES"/>
        </a:p>
      </dgm:t>
    </dgm:pt>
    <dgm:pt modelId="{616CFB51-F90C-4489-92FE-2A32076BC1BE}" type="sibTrans" cxnId="{77E136EE-FDD1-4B39-A8A9-227FD05AF905}">
      <dgm:prSet/>
      <dgm:spPr/>
      <dgm:t>
        <a:bodyPr/>
        <a:lstStyle/>
        <a:p>
          <a:endParaRPr lang="es-ES"/>
        </a:p>
      </dgm:t>
    </dgm:pt>
    <dgm:pt modelId="{DBD1E8DA-D66D-446E-8301-B6C2AA927AEC}" type="pres">
      <dgm:prSet presAssocID="{2AFD9962-A157-43FA-A84A-1D3FCE1B5B40}" presName="linear" presStyleCnt="0">
        <dgm:presLayoutVars>
          <dgm:animLvl val="lvl"/>
          <dgm:resizeHandles val="exact"/>
        </dgm:presLayoutVars>
      </dgm:prSet>
      <dgm:spPr/>
      <dgm:t>
        <a:bodyPr/>
        <a:lstStyle/>
        <a:p>
          <a:endParaRPr lang="es-ES"/>
        </a:p>
      </dgm:t>
    </dgm:pt>
    <dgm:pt modelId="{9DDCEA70-8603-4D06-AEEF-E50C114CFE1F}" type="pres">
      <dgm:prSet presAssocID="{9843FB83-F176-4132-B6DF-65E2E50EFEB7}" presName="parentText" presStyleLbl="node1" presStyleIdx="0" presStyleCnt="5" custScaleY="52307">
        <dgm:presLayoutVars>
          <dgm:chMax val="0"/>
          <dgm:bulletEnabled val="1"/>
        </dgm:presLayoutVars>
      </dgm:prSet>
      <dgm:spPr/>
      <dgm:t>
        <a:bodyPr/>
        <a:lstStyle/>
        <a:p>
          <a:endParaRPr lang="es-ES"/>
        </a:p>
      </dgm:t>
    </dgm:pt>
    <dgm:pt modelId="{0E98A7FC-9D63-4C04-AE06-D961377443E4}" type="pres">
      <dgm:prSet presAssocID="{6A26E34E-BE90-4115-AF91-B0DD9178E7A8}" presName="spacer" presStyleCnt="0"/>
      <dgm:spPr/>
    </dgm:pt>
    <dgm:pt modelId="{C3D2DE3F-60D7-423E-B64A-06BD497DA6F0}" type="pres">
      <dgm:prSet presAssocID="{DE595F8B-04F4-496A-816F-2C4920620C5F}" presName="parentText" presStyleLbl="node1" presStyleIdx="1" presStyleCnt="5" custScaleY="48707">
        <dgm:presLayoutVars>
          <dgm:chMax val="0"/>
          <dgm:bulletEnabled val="1"/>
        </dgm:presLayoutVars>
      </dgm:prSet>
      <dgm:spPr/>
      <dgm:t>
        <a:bodyPr/>
        <a:lstStyle/>
        <a:p>
          <a:endParaRPr lang="es-ES"/>
        </a:p>
      </dgm:t>
    </dgm:pt>
    <dgm:pt modelId="{0C731E0D-5F77-4E33-ABDA-7BC292B59DA1}" type="pres">
      <dgm:prSet presAssocID="{616CFB51-F90C-4489-92FE-2A32076BC1BE}" presName="spacer" presStyleCnt="0"/>
      <dgm:spPr/>
    </dgm:pt>
    <dgm:pt modelId="{90C61199-EAF6-416A-B8DC-4734B72BA132}" type="pres">
      <dgm:prSet presAssocID="{81F1F012-6D36-4879-8730-2F5B5654EF76}" presName="parentText" presStyleLbl="node1" presStyleIdx="2" presStyleCnt="5" custScaleY="93281">
        <dgm:presLayoutVars>
          <dgm:chMax val="0"/>
          <dgm:bulletEnabled val="1"/>
        </dgm:presLayoutVars>
      </dgm:prSet>
      <dgm:spPr/>
      <dgm:t>
        <a:bodyPr/>
        <a:lstStyle/>
        <a:p>
          <a:endParaRPr lang="es-ES"/>
        </a:p>
      </dgm:t>
    </dgm:pt>
    <dgm:pt modelId="{99A61422-22AF-455D-8CE2-0140CC0C7102}" type="pres">
      <dgm:prSet presAssocID="{CD3A12B5-1984-4DCF-A59E-C9D7B1A91CC7}" presName="spacer" presStyleCnt="0"/>
      <dgm:spPr/>
    </dgm:pt>
    <dgm:pt modelId="{B04103A2-2029-4A45-9B48-032475843C24}" type="pres">
      <dgm:prSet presAssocID="{56AD2C62-D32D-4D26-97FB-7E01C94172BC}" presName="parentText" presStyleLbl="node1" presStyleIdx="3" presStyleCnt="5" custScaleY="75762">
        <dgm:presLayoutVars>
          <dgm:chMax val="0"/>
          <dgm:bulletEnabled val="1"/>
        </dgm:presLayoutVars>
      </dgm:prSet>
      <dgm:spPr/>
      <dgm:t>
        <a:bodyPr/>
        <a:lstStyle/>
        <a:p>
          <a:endParaRPr lang="es-ES"/>
        </a:p>
      </dgm:t>
    </dgm:pt>
    <dgm:pt modelId="{FF5CE149-0DCF-4364-852B-4107EDCB2E47}" type="pres">
      <dgm:prSet presAssocID="{5DF11CD7-5E1B-44BA-9BD4-2599EFE4EBE4}" presName="spacer" presStyleCnt="0"/>
      <dgm:spPr/>
    </dgm:pt>
    <dgm:pt modelId="{849DEEF6-D176-4F47-892D-B1E222F54C43}" type="pres">
      <dgm:prSet presAssocID="{3FB9BC77-0DDA-4A61-8B42-E84998ED4DD9}" presName="parentText" presStyleLbl="node1" presStyleIdx="4" presStyleCnt="5" custScaleY="65158">
        <dgm:presLayoutVars>
          <dgm:chMax val="0"/>
          <dgm:bulletEnabled val="1"/>
        </dgm:presLayoutVars>
      </dgm:prSet>
      <dgm:spPr/>
      <dgm:t>
        <a:bodyPr/>
        <a:lstStyle/>
        <a:p>
          <a:endParaRPr lang="es-ES"/>
        </a:p>
      </dgm:t>
    </dgm:pt>
  </dgm:ptLst>
  <dgm:cxnLst>
    <dgm:cxn modelId="{8E8A30D0-A71A-419B-BA83-F65E2E69FF72}" type="presOf" srcId="{56AD2C62-D32D-4D26-97FB-7E01C94172BC}" destId="{B04103A2-2029-4A45-9B48-032475843C24}" srcOrd="0" destOrd="0" presId="urn:microsoft.com/office/officeart/2005/8/layout/vList2"/>
    <dgm:cxn modelId="{DB9D4B4D-AE42-46F8-AC0C-1512AF0EC6E5}" type="presOf" srcId="{81F1F012-6D36-4879-8730-2F5B5654EF76}" destId="{90C61199-EAF6-416A-B8DC-4734B72BA132}" srcOrd="0" destOrd="0" presId="urn:microsoft.com/office/officeart/2005/8/layout/vList2"/>
    <dgm:cxn modelId="{B0531C19-D216-4509-A66E-4716D4D6DCC2}" type="presOf" srcId="{9843FB83-F176-4132-B6DF-65E2E50EFEB7}" destId="{9DDCEA70-8603-4D06-AEEF-E50C114CFE1F}" srcOrd="0" destOrd="0" presId="urn:microsoft.com/office/officeart/2005/8/layout/vList2"/>
    <dgm:cxn modelId="{EE6B8FB8-CAA4-4A55-BAA6-E82BFB21B131}" srcId="{2AFD9962-A157-43FA-A84A-1D3FCE1B5B40}" destId="{9843FB83-F176-4132-B6DF-65E2E50EFEB7}" srcOrd="0" destOrd="0" parTransId="{28F29AD5-E985-471E-A8C1-8676CD371E6E}" sibTransId="{6A26E34E-BE90-4115-AF91-B0DD9178E7A8}"/>
    <dgm:cxn modelId="{A11FCAFB-7251-47CD-980A-99DB9C7CB4A8}" type="presOf" srcId="{3FB9BC77-0DDA-4A61-8B42-E84998ED4DD9}" destId="{849DEEF6-D176-4F47-892D-B1E222F54C43}" srcOrd="0" destOrd="0" presId="urn:microsoft.com/office/officeart/2005/8/layout/vList2"/>
    <dgm:cxn modelId="{6C2C3A5E-AB45-42AE-ADBD-CF5EFEDB6BEB}" type="presOf" srcId="{2AFD9962-A157-43FA-A84A-1D3FCE1B5B40}" destId="{DBD1E8DA-D66D-446E-8301-B6C2AA927AEC}" srcOrd="0" destOrd="0" presId="urn:microsoft.com/office/officeart/2005/8/layout/vList2"/>
    <dgm:cxn modelId="{D1DE87AE-B5D7-4FF3-986F-0E42112B2161}" srcId="{2AFD9962-A157-43FA-A84A-1D3FCE1B5B40}" destId="{56AD2C62-D32D-4D26-97FB-7E01C94172BC}" srcOrd="3" destOrd="0" parTransId="{BBF0229D-047C-4DB0-AA58-8F37D0CFBD2F}" sibTransId="{5DF11CD7-5E1B-44BA-9BD4-2599EFE4EBE4}"/>
    <dgm:cxn modelId="{1F56EA5F-73C1-47F8-BE28-C8E92C70F13E}" srcId="{2AFD9962-A157-43FA-A84A-1D3FCE1B5B40}" destId="{3FB9BC77-0DDA-4A61-8B42-E84998ED4DD9}" srcOrd="4" destOrd="0" parTransId="{CA7F68EE-BCD8-4EE4-B439-227B1591E355}" sibTransId="{98F5933A-64B3-4C3B-849C-ED38F2BDF364}"/>
    <dgm:cxn modelId="{A032065C-0142-4CD9-862D-93E29F22A4BB}" srcId="{2AFD9962-A157-43FA-A84A-1D3FCE1B5B40}" destId="{81F1F012-6D36-4879-8730-2F5B5654EF76}" srcOrd="2" destOrd="0" parTransId="{2D3C624F-BC3E-4928-8864-F54454332D0D}" sibTransId="{CD3A12B5-1984-4DCF-A59E-C9D7B1A91CC7}"/>
    <dgm:cxn modelId="{2836CB48-3B9D-4A8A-B973-40700C3260BC}" type="presOf" srcId="{DE595F8B-04F4-496A-816F-2C4920620C5F}" destId="{C3D2DE3F-60D7-423E-B64A-06BD497DA6F0}" srcOrd="0" destOrd="0" presId="urn:microsoft.com/office/officeart/2005/8/layout/vList2"/>
    <dgm:cxn modelId="{77E136EE-FDD1-4B39-A8A9-227FD05AF905}" srcId="{2AFD9962-A157-43FA-A84A-1D3FCE1B5B40}" destId="{DE595F8B-04F4-496A-816F-2C4920620C5F}" srcOrd="1" destOrd="0" parTransId="{816AEAC2-9DEA-436F-8C3A-8AB9B718AF30}" sibTransId="{616CFB51-F90C-4489-92FE-2A32076BC1BE}"/>
    <dgm:cxn modelId="{4B4989AC-01D1-4982-9ECD-66A343FC9CF8}" type="presParOf" srcId="{DBD1E8DA-D66D-446E-8301-B6C2AA927AEC}" destId="{9DDCEA70-8603-4D06-AEEF-E50C114CFE1F}" srcOrd="0" destOrd="0" presId="urn:microsoft.com/office/officeart/2005/8/layout/vList2"/>
    <dgm:cxn modelId="{A2C966AD-80CB-4E49-ABEC-37460AAD5CE5}" type="presParOf" srcId="{DBD1E8DA-D66D-446E-8301-B6C2AA927AEC}" destId="{0E98A7FC-9D63-4C04-AE06-D961377443E4}" srcOrd="1" destOrd="0" presId="urn:microsoft.com/office/officeart/2005/8/layout/vList2"/>
    <dgm:cxn modelId="{3F80C903-630D-43CE-AC98-9563B4E8DB18}" type="presParOf" srcId="{DBD1E8DA-D66D-446E-8301-B6C2AA927AEC}" destId="{C3D2DE3F-60D7-423E-B64A-06BD497DA6F0}" srcOrd="2" destOrd="0" presId="urn:microsoft.com/office/officeart/2005/8/layout/vList2"/>
    <dgm:cxn modelId="{6C9EB22C-5F50-4341-8A54-CDA6745288F7}" type="presParOf" srcId="{DBD1E8DA-D66D-446E-8301-B6C2AA927AEC}" destId="{0C731E0D-5F77-4E33-ABDA-7BC292B59DA1}" srcOrd="3" destOrd="0" presId="urn:microsoft.com/office/officeart/2005/8/layout/vList2"/>
    <dgm:cxn modelId="{8DC334ED-D9BC-49B9-838A-EC4B64DBB3DE}" type="presParOf" srcId="{DBD1E8DA-D66D-446E-8301-B6C2AA927AEC}" destId="{90C61199-EAF6-416A-B8DC-4734B72BA132}" srcOrd="4" destOrd="0" presId="urn:microsoft.com/office/officeart/2005/8/layout/vList2"/>
    <dgm:cxn modelId="{6979E6B6-291D-4106-A940-5A3A95C578C2}" type="presParOf" srcId="{DBD1E8DA-D66D-446E-8301-B6C2AA927AEC}" destId="{99A61422-22AF-455D-8CE2-0140CC0C7102}" srcOrd="5" destOrd="0" presId="urn:microsoft.com/office/officeart/2005/8/layout/vList2"/>
    <dgm:cxn modelId="{82B873C8-9264-48D5-8AA5-FEFD338C2C63}" type="presParOf" srcId="{DBD1E8DA-D66D-446E-8301-B6C2AA927AEC}" destId="{B04103A2-2029-4A45-9B48-032475843C24}" srcOrd="6" destOrd="0" presId="urn:microsoft.com/office/officeart/2005/8/layout/vList2"/>
    <dgm:cxn modelId="{B41EC4C7-FA67-4393-9CAE-1683C72308C8}" type="presParOf" srcId="{DBD1E8DA-D66D-446E-8301-B6C2AA927AEC}" destId="{FF5CE149-0DCF-4364-852B-4107EDCB2E47}" srcOrd="7" destOrd="0" presId="urn:microsoft.com/office/officeart/2005/8/layout/vList2"/>
    <dgm:cxn modelId="{77F4FD05-BCA8-4164-AF7F-289F1D225C2C}" type="presParOf" srcId="{DBD1E8DA-D66D-446E-8301-B6C2AA927AEC}" destId="{849DEEF6-D176-4F47-892D-B1E222F54C4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84381E-26A5-420F-83B3-795AACA13FD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D3E6556A-722B-474F-80B8-8A7BE060322F}">
      <dgm:prSet phldrT="[Texto]" custT="1"/>
      <dgm:spPr/>
      <dgm:t>
        <a:bodyPr/>
        <a:lstStyle/>
        <a:p>
          <a:r>
            <a:rPr lang="es-ES" sz="1800" dirty="0" smtClean="0"/>
            <a:t>ITIL muestra un nuevo estilo de gestión de los servicios de TI, como en todo cambio siempre existe un grado de resistencia a lo desconocido, por ello es necesario contar con el respaldo gerencial.</a:t>
          </a:r>
          <a:endParaRPr lang="es-ES" sz="1800" dirty="0"/>
        </a:p>
      </dgm:t>
    </dgm:pt>
    <dgm:pt modelId="{67372F95-4D8A-476E-857A-2E9F38534B9A}" type="parTrans" cxnId="{58D070F8-339A-43FE-B272-0C6EC74C7649}">
      <dgm:prSet/>
      <dgm:spPr/>
      <dgm:t>
        <a:bodyPr/>
        <a:lstStyle/>
        <a:p>
          <a:endParaRPr lang="es-ES"/>
        </a:p>
      </dgm:t>
    </dgm:pt>
    <dgm:pt modelId="{7A62BE3F-240A-4FDE-98C4-3A8F99C91A46}" type="sibTrans" cxnId="{58D070F8-339A-43FE-B272-0C6EC74C7649}">
      <dgm:prSet/>
      <dgm:spPr/>
      <dgm:t>
        <a:bodyPr/>
        <a:lstStyle/>
        <a:p>
          <a:endParaRPr lang="es-ES"/>
        </a:p>
      </dgm:t>
    </dgm:pt>
    <dgm:pt modelId="{58802F93-793A-43FA-9176-E2377DE897D8}">
      <dgm:prSet custT="1"/>
      <dgm:spPr/>
      <dgm:t>
        <a:bodyPr/>
        <a:lstStyle/>
        <a:p>
          <a:r>
            <a:rPr lang="es-ES" sz="1800" dirty="0" smtClean="0"/>
            <a:t>Es necesario dar a conocer a los usuarios sobre las buenas prácticas de ITIL para que puedan adaptarse al cambio, así mismo capacitarles en el uso de la aplicación de Mesa de Servicios GLPI para obtener los resultados esperados.</a:t>
          </a:r>
          <a:endParaRPr lang="es-ES" sz="1800" dirty="0"/>
        </a:p>
      </dgm:t>
    </dgm:pt>
    <dgm:pt modelId="{5516C3AB-661A-4BB3-B0F4-B65B70AED48D}" type="parTrans" cxnId="{9D5EA59A-F0FB-4033-AD2E-D84C90B3F257}">
      <dgm:prSet/>
      <dgm:spPr/>
      <dgm:t>
        <a:bodyPr/>
        <a:lstStyle/>
        <a:p>
          <a:endParaRPr lang="es-ES"/>
        </a:p>
      </dgm:t>
    </dgm:pt>
    <dgm:pt modelId="{FBA7B1BD-FA72-41FF-B616-AA1E9D8CFF81}" type="sibTrans" cxnId="{9D5EA59A-F0FB-4033-AD2E-D84C90B3F257}">
      <dgm:prSet/>
      <dgm:spPr/>
      <dgm:t>
        <a:bodyPr/>
        <a:lstStyle/>
        <a:p>
          <a:endParaRPr lang="es-ES"/>
        </a:p>
      </dgm:t>
    </dgm:pt>
    <dgm:pt modelId="{2B16DEB5-719B-40B2-9C03-5AF905C7C39B}">
      <dgm:prSet custT="1"/>
      <dgm:spPr/>
      <dgm:t>
        <a:bodyPr/>
        <a:lstStyle/>
        <a:p>
          <a:r>
            <a:rPr lang="es-ES" sz="1800" dirty="0" smtClean="0"/>
            <a:t>Aprovechar el alcance de la aplicación GLPI, llenando y actualizando la información de manera correcta, manteniendo la Base de Conocimientos actualizada.</a:t>
          </a:r>
          <a:endParaRPr lang="es-ES" sz="1800" dirty="0"/>
        </a:p>
      </dgm:t>
    </dgm:pt>
    <dgm:pt modelId="{627DF906-B08C-4BD6-8B95-F7E447637CCF}" type="parTrans" cxnId="{63A6AFF8-F745-41EC-AE91-AF7CA370F13A}">
      <dgm:prSet/>
      <dgm:spPr/>
      <dgm:t>
        <a:bodyPr/>
        <a:lstStyle/>
        <a:p>
          <a:endParaRPr lang="es-ES"/>
        </a:p>
      </dgm:t>
    </dgm:pt>
    <dgm:pt modelId="{9D3E97BE-A899-47D1-9C22-EC6A89F36BF8}" type="sibTrans" cxnId="{63A6AFF8-F745-41EC-AE91-AF7CA370F13A}">
      <dgm:prSet/>
      <dgm:spPr/>
      <dgm:t>
        <a:bodyPr/>
        <a:lstStyle/>
        <a:p>
          <a:endParaRPr lang="es-ES"/>
        </a:p>
      </dgm:t>
    </dgm:pt>
    <dgm:pt modelId="{42EDCC14-C643-46C0-988B-FB5AA0DDED71}">
      <dgm:prSet custT="1"/>
      <dgm:spPr/>
      <dgm:t>
        <a:bodyPr/>
        <a:lstStyle/>
        <a:p>
          <a:r>
            <a:rPr lang="es-ES" sz="1800" dirty="0" smtClean="0"/>
            <a:t>Registrar todos los incidentes o requerimientos en la Mesa de Servicios, para contar con información que permita mejorar el servicio y así establecer una gestión proactiva de problemas.</a:t>
          </a:r>
          <a:endParaRPr lang="es-ES" sz="1800" dirty="0"/>
        </a:p>
      </dgm:t>
    </dgm:pt>
    <dgm:pt modelId="{FDAD06E9-5751-4516-9530-72A821000C2C}" type="parTrans" cxnId="{742FD3F0-7AD6-410A-AEA2-6C3CB83FFCC0}">
      <dgm:prSet/>
      <dgm:spPr/>
      <dgm:t>
        <a:bodyPr/>
        <a:lstStyle/>
        <a:p>
          <a:endParaRPr lang="es-ES"/>
        </a:p>
      </dgm:t>
    </dgm:pt>
    <dgm:pt modelId="{8E52A4B9-5303-457A-86DF-E59C32F5F95B}" type="sibTrans" cxnId="{742FD3F0-7AD6-410A-AEA2-6C3CB83FFCC0}">
      <dgm:prSet/>
      <dgm:spPr/>
      <dgm:t>
        <a:bodyPr/>
        <a:lstStyle/>
        <a:p>
          <a:endParaRPr lang="es-ES"/>
        </a:p>
      </dgm:t>
    </dgm:pt>
    <dgm:pt modelId="{FFBE1C78-B836-47EE-B2EE-72D9DFFAD124}">
      <dgm:prSet custT="1"/>
      <dgm:spPr/>
      <dgm:t>
        <a:bodyPr/>
        <a:lstStyle/>
        <a:p>
          <a:r>
            <a:rPr lang="es-ES" sz="1800" dirty="0" smtClean="0"/>
            <a:t>Es importante que el Área de TI cuente con un Plan de Recuperación de desastres, que permita recuperar los servicios vitales en el menor tiempo posible para el buen funcionamiento de la empresa.</a:t>
          </a:r>
          <a:endParaRPr lang="es-ES" sz="1800" dirty="0"/>
        </a:p>
      </dgm:t>
    </dgm:pt>
    <dgm:pt modelId="{EA6680E6-FEB5-4A7E-9422-F3A94913C756}" type="parTrans" cxnId="{8E189F16-DC2B-468C-99CD-D59BF6C9E153}">
      <dgm:prSet/>
      <dgm:spPr/>
      <dgm:t>
        <a:bodyPr/>
        <a:lstStyle/>
        <a:p>
          <a:endParaRPr lang="es-ES"/>
        </a:p>
      </dgm:t>
    </dgm:pt>
    <dgm:pt modelId="{084C5AC7-6A77-4866-B42E-94D25DF1D07E}" type="sibTrans" cxnId="{8E189F16-DC2B-468C-99CD-D59BF6C9E153}">
      <dgm:prSet/>
      <dgm:spPr/>
      <dgm:t>
        <a:bodyPr/>
        <a:lstStyle/>
        <a:p>
          <a:endParaRPr lang="es-ES"/>
        </a:p>
      </dgm:t>
    </dgm:pt>
    <dgm:pt modelId="{E2160010-63D8-462D-A59B-511F0736F930}" type="pres">
      <dgm:prSet presAssocID="{5084381E-26A5-420F-83B3-795AACA13FD2}" presName="linear" presStyleCnt="0">
        <dgm:presLayoutVars>
          <dgm:animLvl val="lvl"/>
          <dgm:resizeHandles val="exact"/>
        </dgm:presLayoutVars>
      </dgm:prSet>
      <dgm:spPr/>
      <dgm:t>
        <a:bodyPr/>
        <a:lstStyle/>
        <a:p>
          <a:endParaRPr lang="es-ES"/>
        </a:p>
      </dgm:t>
    </dgm:pt>
    <dgm:pt modelId="{5D74E176-7A32-4EE1-B971-7190CF675D88}" type="pres">
      <dgm:prSet presAssocID="{D3E6556A-722B-474F-80B8-8A7BE060322F}" presName="parentText" presStyleLbl="node1" presStyleIdx="0" presStyleCnt="5">
        <dgm:presLayoutVars>
          <dgm:chMax val="0"/>
          <dgm:bulletEnabled val="1"/>
        </dgm:presLayoutVars>
      </dgm:prSet>
      <dgm:spPr/>
      <dgm:t>
        <a:bodyPr/>
        <a:lstStyle/>
        <a:p>
          <a:endParaRPr lang="es-ES"/>
        </a:p>
      </dgm:t>
    </dgm:pt>
    <dgm:pt modelId="{F6EF4C9D-8E0F-4534-B1C3-3E513C4C3D8D}" type="pres">
      <dgm:prSet presAssocID="{7A62BE3F-240A-4FDE-98C4-3A8F99C91A46}" presName="spacer" presStyleCnt="0"/>
      <dgm:spPr/>
    </dgm:pt>
    <dgm:pt modelId="{138064A0-906A-40E2-9DBC-A34C1B853E10}" type="pres">
      <dgm:prSet presAssocID="{58802F93-793A-43FA-9176-E2377DE897D8}" presName="parentText" presStyleLbl="node1" presStyleIdx="1" presStyleCnt="5">
        <dgm:presLayoutVars>
          <dgm:chMax val="0"/>
          <dgm:bulletEnabled val="1"/>
        </dgm:presLayoutVars>
      </dgm:prSet>
      <dgm:spPr/>
      <dgm:t>
        <a:bodyPr/>
        <a:lstStyle/>
        <a:p>
          <a:endParaRPr lang="es-ES"/>
        </a:p>
      </dgm:t>
    </dgm:pt>
    <dgm:pt modelId="{E4CCFF95-1ECE-4551-B39E-CEFE997CAB37}" type="pres">
      <dgm:prSet presAssocID="{FBA7B1BD-FA72-41FF-B616-AA1E9D8CFF81}" presName="spacer" presStyleCnt="0"/>
      <dgm:spPr/>
    </dgm:pt>
    <dgm:pt modelId="{DE9FFC04-FB4C-4C34-B1B3-936D36A1F190}" type="pres">
      <dgm:prSet presAssocID="{2B16DEB5-719B-40B2-9C03-5AF905C7C39B}" presName="parentText" presStyleLbl="node1" presStyleIdx="2" presStyleCnt="5">
        <dgm:presLayoutVars>
          <dgm:chMax val="0"/>
          <dgm:bulletEnabled val="1"/>
        </dgm:presLayoutVars>
      </dgm:prSet>
      <dgm:spPr/>
      <dgm:t>
        <a:bodyPr/>
        <a:lstStyle/>
        <a:p>
          <a:endParaRPr lang="es-ES"/>
        </a:p>
      </dgm:t>
    </dgm:pt>
    <dgm:pt modelId="{CCDFFC2E-F11C-418C-8FE5-A7DB6ED016C5}" type="pres">
      <dgm:prSet presAssocID="{9D3E97BE-A899-47D1-9C22-EC6A89F36BF8}" presName="spacer" presStyleCnt="0"/>
      <dgm:spPr/>
    </dgm:pt>
    <dgm:pt modelId="{04EC0766-3E40-4FDA-BEBE-53D4EB44428C}" type="pres">
      <dgm:prSet presAssocID="{42EDCC14-C643-46C0-988B-FB5AA0DDED71}" presName="parentText" presStyleLbl="node1" presStyleIdx="3" presStyleCnt="5">
        <dgm:presLayoutVars>
          <dgm:chMax val="0"/>
          <dgm:bulletEnabled val="1"/>
        </dgm:presLayoutVars>
      </dgm:prSet>
      <dgm:spPr/>
      <dgm:t>
        <a:bodyPr/>
        <a:lstStyle/>
        <a:p>
          <a:endParaRPr lang="es-ES"/>
        </a:p>
      </dgm:t>
    </dgm:pt>
    <dgm:pt modelId="{D65918A2-982A-4E5B-B287-373262E29892}" type="pres">
      <dgm:prSet presAssocID="{8E52A4B9-5303-457A-86DF-E59C32F5F95B}" presName="spacer" presStyleCnt="0"/>
      <dgm:spPr/>
    </dgm:pt>
    <dgm:pt modelId="{B7BE8E24-48C0-4E8B-BEDD-D1560E9FCB04}" type="pres">
      <dgm:prSet presAssocID="{FFBE1C78-B836-47EE-B2EE-72D9DFFAD124}" presName="parentText" presStyleLbl="node1" presStyleIdx="4" presStyleCnt="5">
        <dgm:presLayoutVars>
          <dgm:chMax val="0"/>
          <dgm:bulletEnabled val="1"/>
        </dgm:presLayoutVars>
      </dgm:prSet>
      <dgm:spPr/>
      <dgm:t>
        <a:bodyPr/>
        <a:lstStyle/>
        <a:p>
          <a:endParaRPr lang="es-ES"/>
        </a:p>
      </dgm:t>
    </dgm:pt>
  </dgm:ptLst>
  <dgm:cxnLst>
    <dgm:cxn modelId="{9D5EA59A-F0FB-4033-AD2E-D84C90B3F257}" srcId="{5084381E-26A5-420F-83B3-795AACA13FD2}" destId="{58802F93-793A-43FA-9176-E2377DE897D8}" srcOrd="1" destOrd="0" parTransId="{5516C3AB-661A-4BB3-B0F4-B65B70AED48D}" sibTransId="{FBA7B1BD-FA72-41FF-B616-AA1E9D8CFF81}"/>
    <dgm:cxn modelId="{B5143D6A-DC12-48A7-9471-B0CA975084CB}" type="presOf" srcId="{42EDCC14-C643-46C0-988B-FB5AA0DDED71}" destId="{04EC0766-3E40-4FDA-BEBE-53D4EB44428C}" srcOrd="0" destOrd="0" presId="urn:microsoft.com/office/officeart/2005/8/layout/vList2"/>
    <dgm:cxn modelId="{58D070F8-339A-43FE-B272-0C6EC74C7649}" srcId="{5084381E-26A5-420F-83B3-795AACA13FD2}" destId="{D3E6556A-722B-474F-80B8-8A7BE060322F}" srcOrd="0" destOrd="0" parTransId="{67372F95-4D8A-476E-857A-2E9F38534B9A}" sibTransId="{7A62BE3F-240A-4FDE-98C4-3A8F99C91A46}"/>
    <dgm:cxn modelId="{3B99F32D-9B40-428A-B210-A3498851D6BF}" type="presOf" srcId="{5084381E-26A5-420F-83B3-795AACA13FD2}" destId="{E2160010-63D8-462D-A59B-511F0736F930}" srcOrd="0" destOrd="0" presId="urn:microsoft.com/office/officeart/2005/8/layout/vList2"/>
    <dgm:cxn modelId="{742FD3F0-7AD6-410A-AEA2-6C3CB83FFCC0}" srcId="{5084381E-26A5-420F-83B3-795AACA13FD2}" destId="{42EDCC14-C643-46C0-988B-FB5AA0DDED71}" srcOrd="3" destOrd="0" parTransId="{FDAD06E9-5751-4516-9530-72A821000C2C}" sibTransId="{8E52A4B9-5303-457A-86DF-E59C32F5F95B}"/>
    <dgm:cxn modelId="{44060D30-D521-4985-A079-4828059CDCA5}" type="presOf" srcId="{FFBE1C78-B836-47EE-B2EE-72D9DFFAD124}" destId="{B7BE8E24-48C0-4E8B-BEDD-D1560E9FCB04}" srcOrd="0" destOrd="0" presId="urn:microsoft.com/office/officeart/2005/8/layout/vList2"/>
    <dgm:cxn modelId="{06366BF1-2933-4AC4-AF0C-4540D3A57703}" type="presOf" srcId="{2B16DEB5-719B-40B2-9C03-5AF905C7C39B}" destId="{DE9FFC04-FB4C-4C34-B1B3-936D36A1F190}" srcOrd="0" destOrd="0" presId="urn:microsoft.com/office/officeart/2005/8/layout/vList2"/>
    <dgm:cxn modelId="{63A6AFF8-F745-41EC-AE91-AF7CA370F13A}" srcId="{5084381E-26A5-420F-83B3-795AACA13FD2}" destId="{2B16DEB5-719B-40B2-9C03-5AF905C7C39B}" srcOrd="2" destOrd="0" parTransId="{627DF906-B08C-4BD6-8B95-F7E447637CCF}" sibTransId="{9D3E97BE-A899-47D1-9C22-EC6A89F36BF8}"/>
    <dgm:cxn modelId="{642B981B-9361-47B7-9942-B08A62015DBE}" type="presOf" srcId="{58802F93-793A-43FA-9176-E2377DE897D8}" destId="{138064A0-906A-40E2-9DBC-A34C1B853E10}" srcOrd="0" destOrd="0" presId="urn:microsoft.com/office/officeart/2005/8/layout/vList2"/>
    <dgm:cxn modelId="{188F8B3C-3D5A-488D-818E-AE7EA5E92843}" type="presOf" srcId="{D3E6556A-722B-474F-80B8-8A7BE060322F}" destId="{5D74E176-7A32-4EE1-B971-7190CF675D88}" srcOrd="0" destOrd="0" presId="urn:microsoft.com/office/officeart/2005/8/layout/vList2"/>
    <dgm:cxn modelId="{8E189F16-DC2B-468C-99CD-D59BF6C9E153}" srcId="{5084381E-26A5-420F-83B3-795AACA13FD2}" destId="{FFBE1C78-B836-47EE-B2EE-72D9DFFAD124}" srcOrd="4" destOrd="0" parTransId="{EA6680E6-FEB5-4A7E-9422-F3A94913C756}" sibTransId="{084C5AC7-6A77-4866-B42E-94D25DF1D07E}"/>
    <dgm:cxn modelId="{9F73E9A3-231C-4C30-989D-1988E694AC1D}" type="presParOf" srcId="{E2160010-63D8-462D-A59B-511F0736F930}" destId="{5D74E176-7A32-4EE1-B971-7190CF675D88}" srcOrd="0" destOrd="0" presId="urn:microsoft.com/office/officeart/2005/8/layout/vList2"/>
    <dgm:cxn modelId="{748F029B-F093-4AC2-A2C4-AC263041E805}" type="presParOf" srcId="{E2160010-63D8-462D-A59B-511F0736F930}" destId="{F6EF4C9D-8E0F-4534-B1C3-3E513C4C3D8D}" srcOrd="1" destOrd="0" presId="urn:microsoft.com/office/officeart/2005/8/layout/vList2"/>
    <dgm:cxn modelId="{B4D35EFE-B70D-44E0-BFAE-CCECD5D9CD2E}" type="presParOf" srcId="{E2160010-63D8-462D-A59B-511F0736F930}" destId="{138064A0-906A-40E2-9DBC-A34C1B853E10}" srcOrd="2" destOrd="0" presId="urn:microsoft.com/office/officeart/2005/8/layout/vList2"/>
    <dgm:cxn modelId="{08261B28-99E3-4486-8C47-820C452E40AE}" type="presParOf" srcId="{E2160010-63D8-462D-A59B-511F0736F930}" destId="{E4CCFF95-1ECE-4551-B39E-CEFE997CAB37}" srcOrd="3" destOrd="0" presId="urn:microsoft.com/office/officeart/2005/8/layout/vList2"/>
    <dgm:cxn modelId="{07DBA693-0408-46F0-B6D3-EE5F4EBC3F97}" type="presParOf" srcId="{E2160010-63D8-462D-A59B-511F0736F930}" destId="{DE9FFC04-FB4C-4C34-B1B3-936D36A1F190}" srcOrd="4" destOrd="0" presId="urn:microsoft.com/office/officeart/2005/8/layout/vList2"/>
    <dgm:cxn modelId="{782FEBE7-DF6E-4797-AFF3-62B0168941AC}" type="presParOf" srcId="{E2160010-63D8-462D-A59B-511F0736F930}" destId="{CCDFFC2E-F11C-418C-8FE5-A7DB6ED016C5}" srcOrd="5" destOrd="0" presId="urn:microsoft.com/office/officeart/2005/8/layout/vList2"/>
    <dgm:cxn modelId="{D3394D2B-B1DD-4A4B-BDA0-2950D4D418DC}" type="presParOf" srcId="{E2160010-63D8-462D-A59B-511F0736F930}" destId="{04EC0766-3E40-4FDA-BEBE-53D4EB44428C}" srcOrd="6" destOrd="0" presId="urn:microsoft.com/office/officeart/2005/8/layout/vList2"/>
    <dgm:cxn modelId="{DDEBD907-F961-4666-9C39-BA1EC6471F49}" type="presParOf" srcId="{E2160010-63D8-462D-A59B-511F0736F930}" destId="{D65918A2-982A-4E5B-B287-373262E29892}" srcOrd="7" destOrd="0" presId="urn:microsoft.com/office/officeart/2005/8/layout/vList2"/>
    <dgm:cxn modelId="{585E8AA6-9E3C-45B4-B069-4683B140DACF}" type="presParOf" srcId="{E2160010-63D8-462D-A59B-511F0736F930}" destId="{B7BE8E24-48C0-4E8B-BEDD-D1560E9FCB0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2C87F-5723-445C-B140-CC5CCF97800C}">
      <dsp:nvSpPr>
        <dsp:cNvPr id="0" name=""/>
        <dsp:cNvSpPr/>
      </dsp:nvSpPr>
      <dsp:spPr>
        <a:xfrm>
          <a:off x="0" y="32613"/>
          <a:ext cx="7920880" cy="63560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Baja satisfacción del usuario por un mal servicio de atención a sus requerimientos.</a:t>
          </a:r>
          <a:endParaRPr lang="es-ES" sz="1600" kern="1200"/>
        </a:p>
      </dsp:txBody>
      <dsp:txXfrm>
        <a:off x="31028" y="63641"/>
        <a:ext cx="7858824" cy="573546"/>
      </dsp:txXfrm>
    </dsp:sp>
    <dsp:sp modelId="{D1F22C99-F934-4146-8496-CB4E87EF8EF3}">
      <dsp:nvSpPr>
        <dsp:cNvPr id="0" name=""/>
        <dsp:cNvSpPr/>
      </dsp:nvSpPr>
      <dsp:spPr>
        <a:xfrm>
          <a:off x="0" y="714296"/>
          <a:ext cx="7920880" cy="63560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No existe un punto central donde lleguen y se alojen todos los requerimientos de los usuarios que se encuentran en las diferentes sucursales.</a:t>
          </a:r>
          <a:endParaRPr lang="es-ES" sz="1600" kern="1200"/>
        </a:p>
      </dsp:txBody>
      <dsp:txXfrm>
        <a:off x="31028" y="745324"/>
        <a:ext cx="7858824" cy="573546"/>
      </dsp:txXfrm>
    </dsp:sp>
    <dsp:sp modelId="{3F84B883-E19D-4B6C-99A3-2C04370F2461}">
      <dsp:nvSpPr>
        <dsp:cNvPr id="0" name=""/>
        <dsp:cNvSpPr/>
      </dsp:nvSpPr>
      <dsp:spPr>
        <a:xfrm>
          <a:off x="0" y="1395978"/>
          <a:ext cx="7920880" cy="63560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Falta de un canal para solventar y gestionar los requerimientos.</a:t>
          </a:r>
          <a:endParaRPr lang="es-ES" sz="1600" kern="1200"/>
        </a:p>
      </dsp:txBody>
      <dsp:txXfrm>
        <a:off x="31028" y="1427006"/>
        <a:ext cx="7858824" cy="573546"/>
      </dsp:txXfrm>
    </dsp:sp>
    <dsp:sp modelId="{7CEEE9D2-A772-4789-8212-35F15729C11E}">
      <dsp:nvSpPr>
        <dsp:cNvPr id="0" name=""/>
        <dsp:cNvSpPr/>
      </dsp:nvSpPr>
      <dsp:spPr>
        <a:xfrm>
          <a:off x="0" y="2077661"/>
          <a:ext cx="7920880" cy="63560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Los requerimientos al Área de TI se realizan de manera informal.</a:t>
          </a:r>
          <a:endParaRPr lang="es-ES" sz="1600" kern="1200"/>
        </a:p>
      </dsp:txBody>
      <dsp:txXfrm>
        <a:off x="31028" y="2108689"/>
        <a:ext cx="7858824" cy="573546"/>
      </dsp:txXfrm>
    </dsp:sp>
    <dsp:sp modelId="{E614881B-4A5F-4423-8E3C-7C1293659FA9}">
      <dsp:nvSpPr>
        <dsp:cNvPr id="0" name=""/>
        <dsp:cNvSpPr/>
      </dsp:nvSpPr>
      <dsp:spPr>
        <a:xfrm>
          <a:off x="0" y="2759344"/>
          <a:ext cx="7920880" cy="63560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El personal del Área de TI, no conoce con exactitud sobre las buenas prácticas de la Gestión de Servicios de TI que existe a nivel mundial.</a:t>
          </a:r>
          <a:endParaRPr lang="es-ES" sz="1600" kern="1200"/>
        </a:p>
      </dsp:txBody>
      <dsp:txXfrm>
        <a:off x="31028" y="2790372"/>
        <a:ext cx="7858824" cy="573546"/>
      </dsp:txXfrm>
    </dsp:sp>
    <dsp:sp modelId="{14506CF7-F42A-4557-ADF2-1048ECCDFAD8}">
      <dsp:nvSpPr>
        <dsp:cNvPr id="0" name=""/>
        <dsp:cNvSpPr/>
      </dsp:nvSpPr>
      <dsp:spPr>
        <a:xfrm>
          <a:off x="0" y="3441026"/>
          <a:ext cx="7920880" cy="63560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No existe un análisis de los requerimientos donde se puedan evaluar las prioridades para ser atendidos.</a:t>
          </a:r>
          <a:endParaRPr lang="es-ES" sz="1600" kern="1200"/>
        </a:p>
      </dsp:txBody>
      <dsp:txXfrm>
        <a:off x="31028" y="3472054"/>
        <a:ext cx="7858824" cy="573546"/>
      </dsp:txXfrm>
    </dsp:sp>
    <dsp:sp modelId="{1AEBFE16-3278-424F-8B76-EED03A00B501}">
      <dsp:nvSpPr>
        <dsp:cNvPr id="0" name=""/>
        <dsp:cNvSpPr/>
      </dsp:nvSpPr>
      <dsp:spPr>
        <a:xfrm>
          <a:off x="0" y="4122709"/>
          <a:ext cx="7920880" cy="63560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No se realiza  seguimiento a los requerimientos.</a:t>
          </a:r>
          <a:endParaRPr lang="es-ES" sz="1600" kern="1200" dirty="0"/>
        </a:p>
      </dsp:txBody>
      <dsp:txXfrm>
        <a:off x="31028" y="4153737"/>
        <a:ext cx="7858824" cy="573546"/>
      </dsp:txXfrm>
    </dsp:sp>
    <dsp:sp modelId="{A36E0CFF-8297-4E2E-8923-7A2C4E6CEDF9}">
      <dsp:nvSpPr>
        <dsp:cNvPr id="0" name=""/>
        <dsp:cNvSpPr/>
      </dsp:nvSpPr>
      <dsp:spPr>
        <a:xfrm>
          <a:off x="0" y="4804391"/>
          <a:ext cx="7920880" cy="63560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No se lleva un registro del tiempo que se demora en solucionar un incidente o requerimiento.</a:t>
          </a:r>
          <a:endParaRPr lang="es-ES" sz="1600" kern="1200"/>
        </a:p>
      </dsp:txBody>
      <dsp:txXfrm>
        <a:off x="31028" y="4835419"/>
        <a:ext cx="7858824" cy="573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B45C3-5173-45AB-A1D8-6AFC36E7784A}">
      <dsp:nvSpPr>
        <dsp:cNvPr id="0" name=""/>
        <dsp:cNvSpPr/>
      </dsp:nvSpPr>
      <dsp:spPr>
        <a:xfrm>
          <a:off x="0" y="7359"/>
          <a:ext cx="6096000" cy="636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Analizar la situación actual del Área de TI en la empresa en función de los procesos de la organización.</a:t>
          </a:r>
          <a:endParaRPr lang="es-ES" sz="1600" kern="1200"/>
        </a:p>
      </dsp:txBody>
      <dsp:txXfrm>
        <a:off x="31070" y="38429"/>
        <a:ext cx="6033860" cy="574340"/>
      </dsp:txXfrm>
    </dsp:sp>
    <dsp:sp modelId="{8B99E2C8-2253-485D-8F05-61962FCC62D1}">
      <dsp:nvSpPr>
        <dsp:cNvPr id="0" name=""/>
        <dsp:cNvSpPr/>
      </dsp:nvSpPr>
      <dsp:spPr>
        <a:xfrm>
          <a:off x="0" y="689919"/>
          <a:ext cx="6096000" cy="636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Diseñar el catálogo de servicios.</a:t>
          </a:r>
          <a:endParaRPr lang="es-ES" sz="1600" kern="1200"/>
        </a:p>
      </dsp:txBody>
      <dsp:txXfrm>
        <a:off x="31070" y="720989"/>
        <a:ext cx="6033860" cy="574340"/>
      </dsp:txXfrm>
    </dsp:sp>
    <dsp:sp modelId="{EBB645D4-618B-4C18-8350-F96B5193CCC9}">
      <dsp:nvSpPr>
        <dsp:cNvPr id="0" name=""/>
        <dsp:cNvSpPr/>
      </dsp:nvSpPr>
      <dsp:spPr>
        <a:xfrm>
          <a:off x="0" y="1372479"/>
          <a:ext cx="6096000" cy="636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Definir Acuerdo de Nivel Operacional (OLA)</a:t>
          </a:r>
          <a:endParaRPr lang="es-ES" sz="1600" kern="1200"/>
        </a:p>
      </dsp:txBody>
      <dsp:txXfrm>
        <a:off x="31070" y="1403549"/>
        <a:ext cx="6033860" cy="574340"/>
      </dsp:txXfrm>
    </dsp:sp>
    <dsp:sp modelId="{0C40E3E0-D343-472C-ABCE-65D4544A2671}">
      <dsp:nvSpPr>
        <dsp:cNvPr id="0" name=""/>
        <dsp:cNvSpPr/>
      </dsp:nvSpPr>
      <dsp:spPr>
        <a:xfrm>
          <a:off x="0" y="2055039"/>
          <a:ext cx="6096000" cy="636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Diseñar la Mesa de Servicios y el proceso de gestión de incidencias.</a:t>
          </a:r>
          <a:endParaRPr lang="es-ES" sz="1600" kern="1200" dirty="0"/>
        </a:p>
      </dsp:txBody>
      <dsp:txXfrm>
        <a:off x="31070" y="2086109"/>
        <a:ext cx="6033860" cy="574340"/>
      </dsp:txXfrm>
    </dsp:sp>
    <dsp:sp modelId="{7ACEEE71-ED84-4034-90D1-BBAB6C8A0761}">
      <dsp:nvSpPr>
        <dsp:cNvPr id="0" name=""/>
        <dsp:cNvSpPr/>
      </dsp:nvSpPr>
      <dsp:spPr>
        <a:xfrm>
          <a:off x="0" y="2737599"/>
          <a:ext cx="6096000" cy="636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Implementar el proceso de gestión de incidentes y la función de la mesa de servicios.</a:t>
          </a:r>
          <a:endParaRPr lang="es-ES" sz="1600" kern="1200" dirty="0"/>
        </a:p>
      </dsp:txBody>
      <dsp:txXfrm>
        <a:off x="31070" y="2768669"/>
        <a:ext cx="6033860" cy="574340"/>
      </dsp:txXfrm>
    </dsp:sp>
    <dsp:sp modelId="{A322E1A8-6C04-4874-9A7F-AE9ED02E4AB4}">
      <dsp:nvSpPr>
        <dsp:cNvPr id="0" name=""/>
        <dsp:cNvSpPr/>
      </dsp:nvSpPr>
      <dsp:spPr>
        <a:xfrm>
          <a:off x="0" y="3420160"/>
          <a:ext cx="6096000" cy="636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Contar con una base de datos de conocimientos.</a:t>
          </a:r>
          <a:endParaRPr lang="es-ES" sz="1600" kern="1200" dirty="0"/>
        </a:p>
      </dsp:txBody>
      <dsp:txXfrm>
        <a:off x="31070" y="3451230"/>
        <a:ext cx="6033860" cy="574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C5E7B-9F3C-44B6-B014-04D7A0F29630}">
      <dsp:nvSpPr>
        <dsp:cNvPr id="0" name=""/>
        <dsp:cNvSpPr/>
      </dsp:nvSpPr>
      <dsp:spPr>
        <a:xfrm>
          <a:off x="0" y="0"/>
          <a:ext cx="8316924" cy="507058"/>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smtClean="0"/>
            <a:t>Existe baja satisfacción del usuario por un mal servicio de atención a sus requerimientos.</a:t>
          </a:r>
          <a:endParaRPr lang="es-ES" sz="1500" kern="1200"/>
        </a:p>
      </dsp:txBody>
      <dsp:txXfrm>
        <a:off x="24753" y="24753"/>
        <a:ext cx="8267418" cy="457552"/>
      </dsp:txXfrm>
    </dsp:sp>
    <dsp:sp modelId="{A6EA09FB-9F33-4C7D-B677-0A5D357A1BE0}">
      <dsp:nvSpPr>
        <dsp:cNvPr id="0" name=""/>
        <dsp:cNvSpPr/>
      </dsp:nvSpPr>
      <dsp:spPr>
        <a:xfrm>
          <a:off x="0" y="523019"/>
          <a:ext cx="8316924" cy="507058"/>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smtClean="0"/>
            <a:t>No existe un punto central donde lleguen todos los requerimientos de los usuarios que se encuentran en las diferentes sucursales (Quito, Guayaquil, Cuenca).</a:t>
          </a:r>
          <a:endParaRPr lang="es-ES" sz="1500" kern="1200"/>
        </a:p>
      </dsp:txBody>
      <dsp:txXfrm>
        <a:off x="24753" y="547772"/>
        <a:ext cx="8267418" cy="457552"/>
      </dsp:txXfrm>
    </dsp:sp>
    <dsp:sp modelId="{DC71E8C2-0A51-4F9B-96FB-591B7EC69F3D}">
      <dsp:nvSpPr>
        <dsp:cNvPr id="0" name=""/>
        <dsp:cNvSpPr/>
      </dsp:nvSpPr>
      <dsp:spPr>
        <a:xfrm>
          <a:off x="0" y="1044392"/>
          <a:ext cx="8316924" cy="507058"/>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smtClean="0"/>
            <a:t>Falta de un canal para solventar y gestionar requerimientos.</a:t>
          </a:r>
          <a:endParaRPr lang="es-ES" sz="1500" kern="1200"/>
        </a:p>
      </dsp:txBody>
      <dsp:txXfrm>
        <a:off x="24753" y="1069145"/>
        <a:ext cx="8267418" cy="457552"/>
      </dsp:txXfrm>
    </dsp:sp>
    <dsp:sp modelId="{8D42FB0A-B80B-4E8A-885B-C99B248FA305}">
      <dsp:nvSpPr>
        <dsp:cNvPr id="0" name=""/>
        <dsp:cNvSpPr/>
      </dsp:nvSpPr>
      <dsp:spPr>
        <a:xfrm>
          <a:off x="0" y="1565766"/>
          <a:ext cx="8316924" cy="507058"/>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Los requerimientos al Área de TI se realizan de manera informal.</a:t>
          </a:r>
          <a:endParaRPr lang="es-ES" sz="1500" kern="1200" dirty="0"/>
        </a:p>
      </dsp:txBody>
      <dsp:txXfrm>
        <a:off x="24753" y="1590519"/>
        <a:ext cx="8267418" cy="457552"/>
      </dsp:txXfrm>
    </dsp:sp>
    <dsp:sp modelId="{1F4F3E56-7213-42AB-90A1-93B7AA88A050}">
      <dsp:nvSpPr>
        <dsp:cNvPr id="0" name=""/>
        <dsp:cNvSpPr/>
      </dsp:nvSpPr>
      <dsp:spPr>
        <a:xfrm>
          <a:off x="0" y="2087140"/>
          <a:ext cx="8316924" cy="507058"/>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smtClean="0"/>
            <a:t>El personal del Área de TI, no conoce con exactitud sobre las buenas prácticas de Gestión de Servicios de TI que existen a nivel mundial.</a:t>
          </a:r>
          <a:endParaRPr lang="es-ES" sz="1500" kern="1200"/>
        </a:p>
      </dsp:txBody>
      <dsp:txXfrm>
        <a:off x="24753" y="2111893"/>
        <a:ext cx="8267418" cy="457552"/>
      </dsp:txXfrm>
    </dsp:sp>
    <dsp:sp modelId="{EFB89F0A-3B00-4A19-963E-761C795767D3}">
      <dsp:nvSpPr>
        <dsp:cNvPr id="0" name=""/>
        <dsp:cNvSpPr/>
      </dsp:nvSpPr>
      <dsp:spPr>
        <a:xfrm>
          <a:off x="0" y="2608514"/>
          <a:ext cx="8316924" cy="507058"/>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No existe un análisis de los requerimientos donde se puedan evaluar las prioridades para ser atendidos.</a:t>
          </a:r>
          <a:endParaRPr lang="es-ES" sz="1500" kern="1200" dirty="0"/>
        </a:p>
      </dsp:txBody>
      <dsp:txXfrm>
        <a:off x="24753" y="2633267"/>
        <a:ext cx="8267418" cy="457552"/>
      </dsp:txXfrm>
    </dsp:sp>
    <dsp:sp modelId="{CA7776F8-280C-4124-B790-100065021F3C}">
      <dsp:nvSpPr>
        <dsp:cNvPr id="0" name=""/>
        <dsp:cNvSpPr/>
      </dsp:nvSpPr>
      <dsp:spPr>
        <a:xfrm>
          <a:off x="0" y="3129888"/>
          <a:ext cx="8316924" cy="507058"/>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smtClean="0"/>
            <a:t>No se realiza un seguimiento a los requerimientos.</a:t>
          </a:r>
          <a:endParaRPr lang="es-ES" sz="1500" kern="1200"/>
        </a:p>
      </dsp:txBody>
      <dsp:txXfrm>
        <a:off x="24753" y="3154641"/>
        <a:ext cx="8267418" cy="457552"/>
      </dsp:txXfrm>
    </dsp:sp>
    <dsp:sp modelId="{C427ADCF-1685-4713-82BB-E21369573C5F}">
      <dsp:nvSpPr>
        <dsp:cNvPr id="0" name=""/>
        <dsp:cNvSpPr/>
      </dsp:nvSpPr>
      <dsp:spPr>
        <a:xfrm>
          <a:off x="0" y="3651262"/>
          <a:ext cx="8316924" cy="507058"/>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No se lleva un registro del tiempo aproximado que se demora en solucionar un requerimiento.</a:t>
          </a:r>
          <a:endParaRPr lang="es-ES" sz="1500" kern="1200" dirty="0"/>
        </a:p>
      </dsp:txBody>
      <dsp:txXfrm>
        <a:off x="24753" y="3676015"/>
        <a:ext cx="8267418" cy="457552"/>
      </dsp:txXfrm>
    </dsp:sp>
    <dsp:sp modelId="{2EE5A81A-5CBD-4479-9926-724E35A549DB}">
      <dsp:nvSpPr>
        <dsp:cNvPr id="0" name=""/>
        <dsp:cNvSpPr/>
      </dsp:nvSpPr>
      <dsp:spPr>
        <a:xfrm>
          <a:off x="0" y="4172636"/>
          <a:ext cx="8316924" cy="507058"/>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smtClean="0"/>
            <a:t>No se cuenta con una base de conocimientos que ayude a solventar requerimientos.</a:t>
          </a:r>
          <a:endParaRPr lang="es-ES" sz="1500" kern="1200" dirty="0"/>
        </a:p>
      </dsp:txBody>
      <dsp:txXfrm>
        <a:off x="24753" y="4197389"/>
        <a:ext cx="8267418" cy="457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3B232-4F29-4C78-8DF0-2884BDE16EF7}">
      <dsp:nvSpPr>
        <dsp:cNvPr id="0" name=""/>
        <dsp:cNvSpPr/>
      </dsp:nvSpPr>
      <dsp:spPr>
        <a:xfrm rot="5400000">
          <a:off x="4371163" y="-1834796"/>
          <a:ext cx="567105" cy="438090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Se inició un nuevo incidente por parte del usuario.</a:t>
          </a:r>
          <a:endParaRPr lang="es-ES" sz="1600" kern="1200" dirty="0"/>
        </a:p>
      </dsp:txBody>
      <dsp:txXfrm rot="-5400000">
        <a:off x="2464262" y="99789"/>
        <a:ext cx="4353224" cy="511737"/>
      </dsp:txXfrm>
    </dsp:sp>
    <dsp:sp modelId="{867F76C6-1486-428B-9595-C4D12B950452}">
      <dsp:nvSpPr>
        <dsp:cNvPr id="0" name=""/>
        <dsp:cNvSpPr/>
      </dsp:nvSpPr>
      <dsp:spPr>
        <a:xfrm>
          <a:off x="0" y="1217"/>
          <a:ext cx="2464261" cy="70888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Nuevo</a:t>
          </a:r>
          <a:endParaRPr lang="es-ES" sz="2000" kern="1200" dirty="0"/>
        </a:p>
      </dsp:txBody>
      <dsp:txXfrm>
        <a:off x="34605" y="35822"/>
        <a:ext cx="2395051" cy="639671"/>
      </dsp:txXfrm>
    </dsp:sp>
    <dsp:sp modelId="{BFD6B0B7-2506-4AB3-B2B2-D5985AED4708}">
      <dsp:nvSpPr>
        <dsp:cNvPr id="0" name=""/>
        <dsp:cNvSpPr/>
      </dsp:nvSpPr>
      <dsp:spPr>
        <a:xfrm rot="5400000">
          <a:off x="4371163" y="-1090470"/>
          <a:ext cx="567105" cy="438090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Se asigna al personal capacitado para estudiar el caso.</a:t>
          </a:r>
          <a:endParaRPr lang="es-ES" sz="1600" kern="1200" dirty="0"/>
        </a:p>
      </dsp:txBody>
      <dsp:txXfrm rot="-5400000">
        <a:off x="2464262" y="844115"/>
        <a:ext cx="4353224" cy="511737"/>
      </dsp:txXfrm>
    </dsp:sp>
    <dsp:sp modelId="{706B0155-7B6A-4A1F-B64E-4522F0D151B8}">
      <dsp:nvSpPr>
        <dsp:cNvPr id="0" name=""/>
        <dsp:cNvSpPr/>
      </dsp:nvSpPr>
      <dsp:spPr>
        <a:xfrm>
          <a:off x="0" y="745543"/>
          <a:ext cx="2464261" cy="70888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En curso (asignada)</a:t>
          </a:r>
          <a:endParaRPr lang="es-ES" sz="2000" kern="1200" dirty="0"/>
        </a:p>
      </dsp:txBody>
      <dsp:txXfrm>
        <a:off x="34605" y="780148"/>
        <a:ext cx="2395051" cy="639671"/>
      </dsp:txXfrm>
    </dsp:sp>
    <dsp:sp modelId="{51772FF7-BC27-43DF-8D0E-DFBF62A57477}">
      <dsp:nvSpPr>
        <dsp:cNvPr id="0" name=""/>
        <dsp:cNvSpPr/>
      </dsp:nvSpPr>
      <dsp:spPr>
        <a:xfrm rot="5400000">
          <a:off x="4371163" y="-346145"/>
          <a:ext cx="567105" cy="438090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Se estudia el periodo para resolver el caso.</a:t>
          </a:r>
          <a:endParaRPr lang="es-ES" sz="1600" kern="1200" dirty="0"/>
        </a:p>
      </dsp:txBody>
      <dsp:txXfrm rot="-5400000">
        <a:off x="2464262" y="1588440"/>
        <a:ext cx="4353224" cy="511737"/>
      </dsp:txXfrm>
    </dsp:sp>
    <dsp:sp modelId="{4520E3CB-9CEA-416C-8AA0-7F9340F7C8A2}">
      <dsp:nvSpPr>
        <dsp:cNvPr id="0" name=""/>
        <dsp:cNvSpPr/>
      </dsp:nvSpPr>
      <dsp:spPr>
        <a:xfrm>
          <a:off x="0" y="1489868"/>
          <a:ext cx="2464261" cy="70888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En curso (planificada)</a:t>
          </a:r>
          <a:endParaRPr lang="es-ES" sz="2000" kern="1200" dirty="0"/>
        </a:p>
      </dsp:txBody>
      <dsp:txXfrm>
        <a:off x="34605" y="1524473"/>
        <a:ext cx="2395051" cy="639671"/>
      </dsp:txXfrm>
    </dsp:sp>
    <dsp:sp modelId="{E7ABA946-CA5D-437D-85E6-CD5F388E5A17}">
      <dsp:nvSpPr>
        <dsp:cNvPr id="0" name=""/>
        <dsp:cNvSpPr/>
      </dsp:nvSpPr>
      <dsp:spPr>
        <a:xfrm rot="5400000">
          <a:off x="4371163" y="398180"/>
          <a:ext cx="567105" cy="438090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En caso de depender de entidades externas (proveedores) u otro factor.</a:t>
          </a:r>
          <a:endParaRPr lang="es-ES" sz="1600" kern="1200" dirty="0"/>
        </a:p>
      </dsp:txBody>
      <dsp:txXfrm rot="-5400000">
        <a:off x="2464262" y="2332765"/>
        <a:ext cx="4353224" cy="511737"/>
      </dsp:txXfrm>
    </dsp:sp>
    <dsp:sp modelId="{D5B90500-B9E4-4583-8C0B-0ED4147FCBE2}">
      <dsp:nvSpPr>
        <dsp:cNvPr id="0" name=""/>
        <dsp:cNvSpPr/>
      </dsp:nvSpPr>
      <dsp:spPr>
        <a:xfrm>
          <a:off x="0" y="2234194"/>
          <a:ext cx="2464261" cy="70888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smtClean="0"/>
            <a:t>En espera</a:t>
          </a:r>
          <a:endParaRPr lang="es-ES" sz="2000" kern="1200" dirty="0"/>
        </a:p>
      </dsp:txBody>
      <dsp:txXfrm>
        <a:off x="34605" y="2268799"/>
        <a:ext cx="2395051" cy="639671"/>
      </dsp:txXfrm>
    </dsp:sp>
    <dsp:sp modelId="{1A1BE84D-B294-479A-A847-AA8E36A5B5C0}">
      <dsp:nvSpPr>
        <dsp:cNvPr id="0" name=""/>
        <dsp:cNvSpPr/>
      </dsp:nvSpPr>
      <dsp:spPr>
        <a:xfrm rot="5400000">
          <a:off x="4371163" y="1142505"/>
          <a:ext cx="567105" cy="438090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El caso fue resuelto y está atento a recomendaciones por el usuario.</a:t>
          </a:r>
          <a:endParaRPr lang="es-ES" sz="1600" kern="1200" dirty="0"/>
        </a:p>
      </dsp:txBody>
      <dsp:txXfrm rot="-5400000">
        <a:off x="2464262" y="3077090"/>
        <a:ext cx="4353224" cy="511737"/>
      </dsp:txXfrm>
    </dsp:sp>
    <dsp:sp modelId="{91E08886-BE1E-44BC-8A90-71C5F38B6225}">
      <dsp:nvSpPr>
        <dsp:cNvPr id="0" name=""/>
        <dsp:cNvSpPr/>
      </dsp:nvSpPr>
      <dsp:spPr>
        <a:xfrm>
          <a:off x="0" y="2978519"/>
          <a:ext cx="2464261" cy="70888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Resuelto</a:t>
          </a:r>
          <a:endParaRPr lang="es-ES" sz="2000" kern="1200" dirty="0"/>
        </a:p>
      </dsp:txBody>
      <dsp:txXfrm>
        <a:off x="34605" y="3013124"/>
        <a:ext cx="2395051" cy="639671"/>
      </dsp:txXfrm>
    </dsp:sp>
    <dsp:sp modelId="{4B29AB09-2A34-46FD-A2E2-41B1E0018B37}">
      <dsp:nvSpPr>
        <dsp:cNvPr id="0" name=""/>
        <dsp:cNvSpPr/>
      </dsp:nvSpPr>
      <dsp:spPr>
        <a:xfrm rot="5400000">
          <a:off x="4371163" y="1886831"/>
          <a:ext cx="567105" cy="438090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smtClean="0"/>
            <a:t>El caso ya está solucionado y revisado por el usuario.</a:t>
          </a:r>
          <a:endParaRPr lang="es-ES" sz="1600" kern="1200" dirty="0"/>
        </a:p>
      </dsp:txBody>
      <dsp:txXfrm rot="-5400000">
        <a:off x="2464262" y="3821416"/>
        <a:ext cx="4353224" cy="511737"/>
      </dsp:txXfrm>
    </dsp:sp>
    <dsp:sp modelId="{52C65C4F-E0FD-4AEF-A065-6CCAAC9F0004}">
      <dsp:nvSpPr>
        <dsp:cNvPr id="0" name=""/>
        <dsp:cNvSpPr/>
      </dsp:nvSpPr>
      <dsp:spPr>
        <a:xfrm>
          <a:off x="0" y="3722845"/>
          <a:ext cx="2464261" cy="70888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Cerrado</a:t>
          </a:r>
          <a:endParaRPr lang="es-ES" sz="2000" kern="1200" dirty="0"/>
        </a:p>
      </dsp:txBody>
      <dsp:txXfrm>
        <a:off x="34605" y="3757450"/>
        <a:ext cx="2395051" cy="6396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3B232-4F29-4C78-8DF0-2884BDE16EF7}">
      <dsp:nvSpPr>
        <dsp:cNvPr id="0" name=""/>
        <dsp:cNvSpPr/>
      </dsp:nvSpPr>
      <dsp:spPr>
        <a:xfrm rot="5400000">
          <a:off x="4383644" y="-2067075"/>
          <a:ext cx="674399" cy="497719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Proporcionado por la Base de Conocimiento.</a:t>
          </a:r>
          <a:endParaRPr lang="es-ES" sz="1800" kern="1200" dirty="0"/>
        </a:p>
      </dsp:txBody>
      <dsp:txXfrm rot="-5400000">
        <a:off x="2232248" y="117242"/>
        <a:ext cx="4944271" cy="608557"/>
      </dsp:txXfrm>
    </dsp:sp>
    <dsp:sp modelId="{867F76C6-1486-428B-9595-C4D12B950452}">
      <dsp:nvSpPr>
        <dsp:cNvPr id="0" name=""/>
        <dsp:cNvSpPr/>
      </dsp:nvSpPr>
      <dsp:spPr>
        <a:xfrm>
          <a:off x="567423" y="21"/>
          <a:ext cx="1664824" cy="8429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t>Nivel 1</a:t>
          </a:r>
          <a:endParaRPr lang="es-ES" sz="1800" kern="1200" dirty="0"/>
        </a:p>
      </dsp:txBody>
      <dsp:txXfrm>
        <a:off x="608575" y="41173"/>
        <a:ext cx="1582520" cy="760695"/>
      </dsp:txXfrm>
    </dsp:sp>
    <dsp:sp modelId="{BFD6B0B7-2506-4AB3-B2B2-D5985AED4708}">
      <dsp:nvSpPr>
        <dsp:cNvPr id="0" name=""/>
        <dsp:cNvSpPr/>
      </dsp:nvSpPr>
      <dsp:spPr>
        <a:xfrm rot="5400000">
          <a:off x="4383644" y="-1181925"/>
          <a:ext cx="674399" cy="497719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Proporcionado por la Mesa de Servicios GLPI (Coordinador de TI y Especialista de TI).</a:t>
          </a:r>
          <a:endParaRPr lang="es-ES" sz="1800" kern="1200" dirty="0"/>
        </a:p>
      </dsp:txBody>
      <dsp:txXfrm rot="-5400000">
        <a:off x="2232248" y="1002392"/>
        <a:ext cx="4944271" cy="608557"/>
      </dsp:txXfrm>
    </dsp:sp>
    <dsp:sp modelId="{706B0155-7B6A-4A1F-B64E-4522F0D151B8}">
      <dsp:nvSpPr>
        <dsp:cNvPr id="0" name=""/>
        <dsp:cNvSpPr/>
      </dsp:nvSpPr>
      <dsp:spPr>
        <a:xfrm>
          <a:off x="567423" y="885170"/>
          <a:ext cx="1664824" cy="8429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t>Nivel 2</a:t>
          </a:r>
          <a:endParaRPr lang="es-ES" sz="1800" kern="1200" dirty="0"/>
        </a:p>
      </dsp:txBody>
      <dsp:txXfrm>
        <a:off x="608575" y="926322"/>
        <a:ext cx="1582520" cy="7606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AB79C-3BDF-4E88-9007-4D3218EE84C8}">
      <dsp:nvSpPr>
        <dsp:cNvPr id="0" name=""/>
        <dsp:cNvSpPr/>
      </dsp:nvSpPr>
      <dsp:spPr>
        <a:xfrm rot="5400000">
          <a:off x="4509918" y="-2705329"/>
          <a:ext cx="1314590" cy="675710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smtClean="0"/>
            <a:t>Una vez implantada la Mesa de Servicios GLPI en la empresa, las incidencias, problemas y requerimientos registrados se atienden eficientemente por el personal del Área de TI a los usuarios internos de Quito, Guayaquil y Cuenca</a:t>
          </a:r>
          <a:endParaRPr lang="es-ES" sz="1800" kern="1200" dirty="0"/>
        </a:p>
      </dsp:txBody>
      <dsp:txXfrm rot="-5400000">
        <a:off x="1788661" y="80101"/>
        <a:ext cx="6692932" cy="1186244"/>
      </dsp:txXfrm>
    </dsp:sp>
    <dsp:sp modelId="{F88D6FE9-9632-4DF6-BFD9-94A4B1D0E6AE}">
      <dsp:nvSpPr>
        <dsp:cNvPr id="0" name=""/>
        <dsp:cNvSpPr/>
      </dsp:nvSpPr>
      <dsp:spPr>
        <a:xfrm>
          <a:off x="0" y="93543"/>
          <a:ext cx="1788672" cy="113059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t>Gestión de Incidentes, problemas y requerimientos</a:t>
          </a:r>
          <a:endParaRPr lang="es-ES" sz="1800" kern="1200" dirty="0"/>
        </a:p>
      </dsp:txBody>
      <dsp:txXfrm>
        <a:off x="55191" y="148734"/>
        <a:ext cx="1678290" cy="1020215"/>
      </dsp:txXfrm>
    </dsp:sp>
    <dsp:sp modelId="{967945E1-CA39-4623-A450-3329BBA681BE}">
      <dsp:nvSpPr>
        <dsp:cNvPr id="0" name=""/>
        <dsp:cNvSpPr/>
      </dsp:nvSpPr>
      <dsp:spPr>
        <a:xfrm rot="5400000">
          <a:off x="4388962" y="-1308577"/>
          <a:ext cx="1314590" cy="675710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smtClean="0"/>
            <a:t>Tras la implementación de la Mesa de Servicios GLPI, se disminuyen costos innecesarios, debido que se maneja una herramienta que integra varios servicios y su plataforma es libre, por lo que no significa gastos en licencias.</a:t>
          </a:r>
          <a:endParaRPr lang="es-ES" sz="1800" kern="1200" dirty="0"/>
        </a:p>
      </dsp:txBody>
      <dsp:txXfrm rot="-5400000">
        <a:off x="1667705" y="1476853"/>
        <a:ext cx="6692932" cy="1186244"/>
      </dsp:txXfrm>
    </dsp:sp>
    <dsp:sp modelId="{BDFEAEA5-2DBD-497B-9880-8F1A9CC37CAE}">
      <dsp:nvSpPr>
        <dsp:cNvPr id="0" name=""/>
        <dsp:cNvSpPr/>
      </dsp:nvSpPr>
      <dsp:spPr>
        <a:xfrm>
          <a:off x="0" y="1490295"/>
          <a:ext cx="1667716" cy="113059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t>Gestión de Capacidad</a:t>
          </a:r>
          <a:endParaRPr lang="es-ES" sz="1800" kern="1200" dirty="0"/>
        </a:p>
      </dsp:txBody>
      <dsp:txXfrm>
        <a:off x="55191" y="1545486"/>
        <a:ext cx="1557334" cy="1020215"/>
      </dsp:txXfrm>
    </dsp:sp>
    <dsp:sp modelId="{6130641F-853A-4D4E-99BC-9D6AD3050E15}">
      <dsp:nvSpPr>
        <dsp:cNvPr id="0" name=""/>
        <dsp:cNvSpPr/>
      </dsp:nvSpPr>
      <dsp:spPr>
        <a:xfrm rot="5400000">
          <a:off x="4388962" y="88175"/>
          <a:ext cx="1314590" cy="675710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smtClean="0"/>
            <a:t>La aplicación de Mesa de Servicios GLPI se encuentra alojada en un servidor Virtual Ubuntu, esto facilita la migración de toda la aplicación con su respectiva configuración y base de datos. En caso de alguna eventualidad de fallo, el servicio se puede restaurar desde otro servidor sin dificultad.</a:t>
          </a:r>
          <a:endParaRPr lang="es-ES" sz="1800" kern="1200" dirty="0"/>
        </a:p>
      </dsp:txBody>
      <dsp:txXfrm rot="-5400000">
        <a:off x="1667705" y="2873606"/>
        <a:ext cx="6692932" cy="1186244"/>
      </dsp:txXfrm>
    </dsp:sp>
    <dsp:sp modelId="{678C7C08-542C-4764-B13D-57EC18339DE0}">
      <dsp:nvSpPr>
        <dsp:cNvPr id="0" name=""/>
        <dsp:cNvSpPr/>
      </dsp:nvSpPr>
      <dsp:spPr>
        <a:xfrm>
          <a:off x="0" y="2887047"/>
          <a:ext cx="1667716" cy="113059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t>Gestión de Continuidad</a:t>
          </a:r>
          <a:endParaRPr lang="es-ES" sz="1800" kern="1200" dirty="0"/>
        </a:p>
      </dsp:txBody>
      <dsp:txXfrm>
        <a:off x="55191" y="2942238"/>
        <a:ext cx="1557334" cy="1020215"/>
      </dsp:txXfrm>
    </dsp:sp>
    <dsp:sp modelId="{2772CB04-D426-43CC-9451-91EAA2B08AB6}">
      <dsp:nvSpPr>
        <dsp:cNvPr id="0" name=""/>
        <dsp:cNvSpPr/>
      </dsp:nvSpPr>
      <dsp:spPr>
        <a:xfrm rot="5400000">
          <a:off x="4388962" y="1472092"/>
          <a:ext cx="1314590" cy="675710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smtClean="0"/>
            <a:t>La aplicación de Mesa de Servicios GLPI es un servicio web que se encuentra alojada en un servidor interno en la empresa, se encuentra disponible para todos los usuarios en los horarios establecidos que va de lunes a viernes de 8:00am a 5:00pm</a:t>
          </a:r>
          <a:endParaRPr lang="es-ES" sz="1800" kern="1200" dirty="0"/>
        </a:p>
      </dsp:txBody>
      <dsp:txXfrm rot="-5400000">
        <a:off x="1667705" y="4257523"/>
        <a:ext cx="6692932" cy="1186244"/>
      </dsp:txXfrm>
    </dsp:sp>
    <dsp:sp modelId="{0AC4A2F0-55F6-49BD-82B7-B58A5A9E930B}">
      <dsp:nvSpPr>
        <dsp:cNvPr id="0" name=""/>
        <dsp:cNvSpPr/>
      </dsp:nvSpPr>
      <dsp:spPr>
        <a:xfrm>
          <a:off x="0" y="4513886"/>
          <a:ext cx="1667716" cy="67042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t>Gestión de Disponibilidad</a:t>
          </a:r>
          <a:endParaRPr lang="es-ES" sz="1800" b="1" kern="1200" dirty="0"/>
        </a:p>
      </dsp:txBody>
      <dsp:txXfrm>
        <a:off x="32727" y="4546613"/>
        <a:ext cx="1602262" cy="604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AB79C-3BDF-4E88-9007-4D3218EE84C8}">
      <dsp:nvSpPr>
        <dsp:cNvPr id="0" name=""/>
        <dsp:cNvSpPr/>
      </dsp:nvSpPr>
      <dsp:spPr>
        <a:xfrm rot="5400000">
          <a:off x="4286158" y="-2477547"/>
          <a:ext cx="1762110" cy="675710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Al crear  perfiles y grupos de usuario para cada una de las personas que acceden a la Mesa de Servicios GLPI, se limita el acceso a la información, según el rol que desempeña cada usuario en la empresa.</a:t>
          </a:r>
          <a:endParaRPr lang="es-ES" sz="1800" kern="1200" dirty="0"/>
        </a:p>
      </dsp:txBody>
      <dsp:txXfrm rot="-5400000">
        <a:off x="1788661" y="105969"/>
        <a:ext cx="6671086" cy="1590072"/>
      </dsp:txXfrm>
    </dsp:sp>
    <dsp:sp modelId="{F88D6FE9-9632-4DF6-BFD9-94A4B1D0E6AE}">
      <dsp:nvSpPr>
        <dsp:cNvPr id="0" name=""/>
        <dsp:cNvSpPr/>
      </dsp:nvSpPr>
      <dsp:spPr>
        <a:xfrm>
          <a:off x="0" y="123987"/>
          <a:ext cx="1788672" cy="151548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t>Gestión de Seguridad</a:t>
          </a:r>
          <a:endParaRPr lang="es-ES" sz="1800" kern="1200" dirty="0"/>
        </a:p>
      </dsp:txBody>
      <dsp:txXfrm>
        <a:off x="73980" y="197967"/>
        <a:ext cx="1640712" cy="1367521"/>
      </dsp:txXfrm>
    </dsp:sp>
    <dsp:sp modelId="{967945E1-CA39-4623-A450-3329BBA681BE}">
      <dsp:nvSpPr>
        <dsp:cNvPr id="0" name=""/>
        <dsp:cNvSpPr/>
      </dsp:nvSpPr>
      <dsp:spPr>
        <a:xfrm rot="5400000">
          <a:off x="4165202" y="-605305"/>
          <a:ext cx="1762110" cy="675710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smtClean="0"/>
            <a:t>La Mesa de Servicios GLPI permite tener una base de datos donde se establecen todos los elementos de configuración necesarios para la infraestructura de TI de la empresa, que es monitorizada periódicamente; además, la aplicación GLPI permite generar informes y reportes con los que se evalúa el rendimiento de Configuración que permiten cumplir con las buenas prácticas de ITIL para la mejora continua de la empresa.</a:t>
          </a:r>
          <a:endParaRPr lang="es-ES" sz="1800" kern="1200" dirty="0"/>
        </a:p>
      </dsp:txBody>
      <dsp:txXfrm rot="-5400000">
        <a:off x="1667705" y="1978211"/>
        <a:ext cx="6671086" cy="1590072"/>
      </dsp:txXfrm>
    </dsp:sp>
    <dsp:sp modelId="{BDFEAEA5-2DBD-497B-9880-8F1A9CC37CAE}">
      <dsp:nvSpPr>
        <dsp:cNvPr id="0" name=""/>
        <dsp:cNvSpPr/>
      </dsp:nvSpPr>
      <dsp:spPr>
        <a:xfrm>
          <a:off x="0" y="1996229"/>
          <a:ext cx="1667716" cy="151548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t>Gestión de Configuración</a:t>
          </a:r>
          <a:endParaRPr lang="es-ES" sz="1800" kern="1200" dirty="0"/>
        </a:p>
      </dsp:txBody>
      <dsp:txXfrm>
        <a:off x="73980" y="2070209"/>
        <a:ext cx="1519756" cy="1367521"/>
      </dsp:txXfrm>
    </dsp:sp>
    <dsp:sp modelId="{6130641F-853A-4D4E-99BC-9D6AD3050E15}">
      <dsp:nvSpPr>
        <dsp:cNvPr id="0" name=""/>
        <dsp:cNvSpPr/>
      </dsp:nvSpPr>
      <dsp:spPr>
        <a:xfrm rot="5400000">
          <a:off x="4165202" y="1248332"/>
          <a:ext cx="1762110" cy="675710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smtClean="0"/>
            <a:t>Los usuarios de la empresa deben asumir un cambio cultural, donde se llevan a cabo actividades de capacitación y concientización del nuevo modelo que se implementa. </a:t>
          </a:r>
          <a:endParaRPr lang="es-ES" sz="1800" kern="1200" dirty="0"/>
        </a:p>
      </dsp:txBody>
      <dsp:txXfrm rot="-5400000">
        <a:off x="1667705" y="3831849"/>
        <a:ext cx="6671086" cy="1590072"/>
      </dsp:txXfrm>
    </dsp:sp>
    <dsp:sp modelId="{678C7C08-542C-4764-B13D-57EC18339DE0}">
      <dsp:nvSpPr>
        <dsp:cNvPr id="0" name=""/>
        <dsp:cNvSpPr/>
      </dsp:nvSpPr>
      <dsp:spPr>
        <a:xfrm>
          <a:off x="0" y="4068107"/>
          <a:ext cx="1667716" cy="111620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t>Gestión de Cambios</a:t>
          </a:r>
          <a:endParaRPr lang="es-ES" sz="1800" kern="1200" dirty="0"/>
        </a:p>
      </dsp:txBody>
      <dsp:txXfrm>
        <a:off x="54489" y="4122596"/>
        <a:ext cx="1558738" cy="10072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CEA70-8603-4D06-AEEF-E50C114CFE1F}">
      <dsp:nvSpPr>
        <dsp:cNvPr id="0" name=""/>
        <dsp:cNvSpPr/>
      </dsp:nvSpPr>
      <dsp:spPr>
        <a:xfrm>
          <a:off x="0" y="431600"/>
          <a:ext cx="8496944" cy="626679"/>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ITIL es un conjunto de buenas prácticas, que no limita a la empresa al momento de gestionar los servicios de TI.</a:t>
          </a:r>
          <a:endParaRPr lang="es-ES" sz="1800" kern="1200" dirty="0"/>
        </a:p>
      </dsp:txBody>
      <dsp:txXfrm>
        <a:off x="30592" y="462192"/>
        <a:ext cx="8435760" cy="565495"/>
      </dsp:txXfrm>
    </dsp:sp>
    <dsp:sp modelId="{C3D2DE3F-60D7-423E-B64A-06BD497DA6F0}">
      <dsp:nvSpPr>
        <dsp:cNvPr id="0" name=""/>
        <dsp:cNvSpPr/>
      </dsp:nvSpPr>
      <dsp:spPr>
        <a:xfrm>
          <a:off x="0" y="1242599"/>
          <a:ext cx="8496944" cy="583548"/>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La Base de Conocimientos mejora la rapidez con que se resuelve un problema o incidente que sucede frecuentemente.</a:t>
          </a:r>
          <a:endParaRPr lang="es-ES" sz="1800" kern="1200" dirty="0"/>
        </a:p>
      </dsp:txBody>
      <dsp:txXfrm>
        <a:off x="28486" y="1271085"/>
        <a:ext cx="8439972" cy="526576"/>
      </dsp:txXfrm>
    </dsp:sp>
    <dsp:sp modelId="{90C61199-EAF6-416A-B8DC-4734B72BA132}">
      <dsp:nvSpPr>
        <dsp:cNvPr id="0" name=""/>
        <dsp:cNvSpPr/>
      </dsp:nvSpPr>
      <dsp:spPr>
        <a:xfrm>
          <a:off x="0" y="2010468"/>
          <a:ext cx="8496944" cy="1117581"/>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Se puede verificar que los requerimientos e incidencias se resuelven de manera ordenada con un software de gestión como GLPI, que al ser software libre permite también al desarrollador utilizar códigos disponibles para mejorar la aplicación.</a:t>
          </a:r>
          <a:endParaRPr lang="es-ES" sz="1800" kern="1200" dirty="0"/>
        </a:p>
      </dsp:txBody>
      <dsp:txXfrm>
        <a:off x="54556" y="2065024"/>
        <a:ext cx="8387832" cy="1008469"/>
      </dsp:txXfrm>
    </dsp:sp>
    <dsp:sp modelId="{B04103A2-2029-4A45-9B48-032475843C24}">
      <dsp:nvSpPr>
        <dsp:cNvPr id="0" name=""/>
        <dsp:cNvSpPr/>
      </dsp:nvSpPr>
      <dsp:spPr>
        <a:xfrm>
          <a:off x="0" y="3312369"/>
          <a:ext cx="8496944" cy="907689"/>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Con ITIL se establece un marco de referencia para la comunicación interna entre los usuarios de la empresa y el área de TI, permitiendo una mejor identificación del proceso de la Mesa de Servicios.</a:t>
          </a:r>
          <a:endParaRPr lang="es-ES" sz="1800" kern="1200" dirty="0"/>
        </a:p>
      </dsp:txBody>
      <dsp:txXfrm>
        <a:off x="44310" y="3356679"/>
        <a:ext cx="8408324" cy="819069"/>
      </dsp:txXfrm>
    </dsp:sp>
    <dsp:sp modelId="{849DEEF6-D176-4F47-892D-B1E222F54C43}">
      <dsp:nvSpPr>
        <dsp:cNvPr id="0" name=""/>
        <dsp:cNvSpPr/>
      </dsp:nvSpPr>
      <dsp:spPr>
        <a:xfrm>
          <a:off x="0" y="4404378"/>
          <a:ext cx="8496944" cy="780644"/>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Un Acuerdo de Nivel Operacional (OLA) es un documento de carácter legal, que debe ser definido, comunicado y cumplido por las partes involucradas dentro de la organización.</a:t>
          </a:r>
          <a:endParaRPr lang="es-ES" sz="1800" kern="1200" dirty="0"/>
        </a:p>
      </dsp:txBody>
      <dsp:txXfrm>
        <a:off x="38108" y="4442486"/>
        <a:ext cx="8420728" cy="7044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4E176-7A32-4EE1-B971-7190CF675D88}">
      <dsp:nvSpPr>
        <dsp:cNvPr id="0" name=""/>
        <dsp:cNvSpPr/>
      </dsp:nvSpPr>
      <dsp:spPr>
        <a:xfrm>
          <a:off x="0" y="27037"/>
          <a:ext cx="8352928" cy="989820"/>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ITIL muestra un nuevo estilo de gestión de los servicios de TI, como en todo cambio siempre existe un grado de resistencia a lo desconocido, por ello es necesario contar con el respaldo gerencial.</a:t>
          </a:r>
          <a:endParaRPr lang="es-ES" sz="1800" kern="1200" dirty="0"/>
        </a:p>
      </dsp:txBody>
      <dsp:txXfrm>
        <a:off x="48319" y="75356"/>
        <a:ext cx="8256290" cy="893182"/>
      </dsp:txXfrm>
    </dsp:sp>
    <dsp:sp modelId="{138064A0-906A-40E2-9DBC-A34C1B853E10}">
      <dsp:nvSpPr>
        <dsp:cNvPr id="0" name=""/>
        <dsp:cNvSpPr/>
      </dsp:nvSpPr>
      <dsp:spPr>
        <a:xfrm>
          <a:off x="0" y="1152217"/>
          <a:ext cx="8352928" cy="989820"/>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Es necesario dar a conocer a los usuarios sobre las buenas prácticas de ITIL para que puedan adaptarse al cambio, así mismo capacitarles en el uso de la aplicación de Mesa de Servicios GLPI para obtener los resultados esperados.</a:t>
          </a:r>
          <a:endParaRPr lang="es-ES" sz="1800" kern="1200" dirty="0"/>
        </a:p>
      </dsp:txBody>
      <dsp:txXfrm>
        <a:off x="48319" y="1200536"/>
        <a:ext cx="8256290" cy="893182"/>
      </dsp:txXfrm>
    </dsp:sp>
    <dsp:sp modelId="{DE9FFC04-FB4C-4C34-B1B3-936D36A1F190}">
      <dsp:nvSpPr>
        <dsp:cNvPr id="0" name=""/>
        <dsp:cNvSpPr/>
      </dsp:nvSpPr>
      <dsp:spPr>
        <a:xfrm>
          <a:off x="0" y="2277398"/>
          <a:ext cx="8352928" cy="989820"/>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Aprovechar el alcance de la aplicación GLPI, llenando y actualizando la información de manera correcta, manteniendo la Base de Conocimientos actualizada.</a:t>
          </a:r>
          <a:endParaRPr lang="es-ES" sz="1800" kern="1200" dirty="0"/>
        </a:p>
      </dsp:txBody>
      <dsp:txXfrm>
        <a:off x="48319" y="2325717"/>
        <a:ext cx="8256290" cy="893182"/>
      </dsp:txXfrm>
    </dsp:sp>
    <dsp:sp modelId="{04EC0766-3E40-4FDA-BEBE-53D4EB44428C}">
      <dsp:nvSpPr>
        <dsp:cNvPr id="0" name=""/>
        <dsp:cNvSpPr/>
      </dsp:nvSpPr>
      <dsp:spPr>
        <a:xfrm>
          <a:off x="0" y="3402578"/>
          <a:ext cx="8352928" cy="989820"/>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Registrar todos los incidentes o requerimientos en la Mesa de Servicios, para contar con información que permita mejorar el servicio y así establecer una gestión proactiva de problemas.</a:t>
          </a:r>
          <a:endParaRPr lang="es-ES" sz="1800" kern="1200" dirty="0"/>
        </a:p>
      </dsp:txBody>
      <dsp:txXfrm>
        <a:off x="48319" y="3450897"/>
        <a:ext cx="8256290" cy="893182"/>
      </dsp:txXfrm>
    </dsp:sp>
    <dsp:sp modelId="{B7BE8E24-48C0-4E8B-BEDD-D1560E9FCB04}">
      <dsp:nvSpPr>
        <dsp:cNvPr id="0" name=""/>
        <dsp:cNvSpPr/>
      </dsp:nvSpPr>
      <dsp:spPr>
        <a:xfrm>
          <a:off x="0" y="4527758"/>
          <a:ext cx="8352928" cy="989820"/>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Es importante que el Área de TI cuente con un Plan de Recuperación de desastres, que permita recuperar los servicios vitales en el menor tiempo posible para el buen funcionamiento de la empresa.</a:t>
          </a:r>
          <a:endParaRPr lang="es-ES" sz="1800" kern="1200" dirty="0"/>
        </a:p>
      </dsp:txBody>
      <dsp:txXfrm>
        <a:off x="48319" y="4576077"/>
        <a:ext cx="8256290" cy="8931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8FF4F7-9D25-4FE2-BAC3-145142EC31DF}" type="datetimeFigureOut">
              <a:rPr lang="es-EC" smtClean="0"/>
              <a:t>03/05/2016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26ECD2-1D61-4542-A340-B28459310686}" type="slidenum">
              <a:rPr lang="es-EC" smtClean="0"/>
              <a:t>‹Nº›</a:t>
            </a:fld>
            <a:endParaRPr lang="es-EC"/>
          </a:p>
        </p:txBody>
      </p:sp>
    </p:spTree>
    <p:extLst>
      <p:ext uri="{BB962C8B-B14F-4D97-AF65-F5344CB8AC3E}">
        <p14:creationId xmlns:p14="http://schemas.microsoft.com/office/powerpoint/2010/main" val="304423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526ECD2-1D61-4542-A340-B28459310686}" type="slidenum">
              <a:rPr lang="es-EC" smtClean="0"/>
              <a:t>11</a:t>
            </a:fld>
            <a:endParaRPr lang="es-EC"/>
          </a:p>
        </p:txBody>
      </p:sp>
    </p:spTree>
    <p:extLst>
      <p:ext uri="{BB962C8B-B14F-4D97-AF65-F5344CB8AC3E}">
        <p14:creationId xmlns:p14="http://schemas.microsoft.com/office/powerpoint/2010/main" val="349401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526ECD2-1D61-4542-A340-B28459310686}" type="slidenum">
              <a:rPr lang="es-EC" smtClean="0"/>
              <a:t>50</a:t>
            </a:fld>
            <a:endParaRPr lang="es-EC"/>
          </a:p>
        </p:txBody>
      </p:sp>
    </p:spTree>
    <p:extLst>
      <p:ext uri="{BB962C8B-B14F-4D97-AF65-F5344CB8AC3E}">
        <p14:creationId xmlns:p14="http://schemas.microsoft.com/office/powerpoint/2010/main" val="340370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40D55E2-48FD-44C0-B5A9-B4572349608B}" type="datetimeFigureOut">
              <a:rPr lang="es-ES" smtClean="0"/>
              <a:t>03/05/2016</a:t>
            </a:fld>
            <a:endParaRPr lang="es-ES"/>
          </a:p>
        </p:txBody>
      </p:sp>
      <p:sp>
        <p:nvSpPr>
          <p:cNvPr id="5" name="Footer Placeholder 4"/>
          <p:cNvSpPr>
            <a:spLocks noGrp="1"/>
          </p:cNvSpPr>
          <p:nvPr>
            <p:ph type="ftr" sz="quarter" idx="11"/>
          </p:nvPr>
        </p:nvSpPr>
        <p:spPr>
          <a:xfrm>
            <a:off x="3623733" y="6117336"/>
            <a:ext cx="3609438" cy="365125"/>
          </a:xfrm>
        </p:spPr>
        <p:txBody>
          <a:bodyPr/>
          <a:lstStyle/>
          <a:p>
            <a:endParaRPr lang="es-ES"/>
          </a:p>
        </p:txBody>
      </p:sp>
      <p:sp>
        <p:nvSpPr>
          <p:cNvPr id="6" name="Slide Number Placeholder 5"/>
          <p:cNvSpPr>
            <a:spLocks noGrp="1"/>
          </p:cNvSpPr>
          <p:nvPr>
            <p:ph type="sldNum" sz="quarter" idx="12"/>
          </p:nvPr>
        </p:nvSpPr>
        <p:spPr>
          <a:xfrm>
            <a:off x="8275320" y="6117336"/>
            <a:ext cx="411480" cy="365125"/>
          </a:xfrm>
        </p:spPr>
        <p:txBody>
          <a:bodyPr/>
          <a:lstStyle/>
          <a:p>
            <a:fld id="{573100CB-B095-4694-B8AE-4645F3FDF862}" type="slidenum">
              <a:rPr lang="es-ES" smtClean="0"/>
              <a:t>‹Nº›</a:t>
            </a:fld>
            <a:endParaRPr lang="es-E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28903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40D55E2-48FD-44C0-B5A9-B4572349608B}" type="datetimeFigureOut">
              <a:rPr lang="es-ES" smtClean="0"/>
              <a:t>03/05/2016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403550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40D55E2-48FD-44C0-B5A9-B4572349608B}" type="datetimeFigureOut">
              <a:rPr lang="es-ES" smtClean="0"/>
              <a:t>03/05/2016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1902720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40D55E2-48FD-44C0-B5A9-B4572349608B}" type="datetimeFigureOut">
              <a:rPr lang="es-ES" smtClean="0"/>
              <a:t>03/05/2016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3540824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40D55E2-48FD-44C0-B5A9-B4572349608B}" type="datetimeFigureOut">
              <a:rPr lang="es-ES" smtClean="0"/>
              <a:t>03/05/2016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3762297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40D55E2-48FD-44C0-B5A9-B4572349608B}" type="datetimeFigureOut">
              <a:rPr lang="es-ES" smtClean="0"/>
              <a:t>03/05/2016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1184808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40D55E2-48FD-44C0-B5A9-B4572349608B}" type="datetimeFigureOut">
              <a:rPr lang="es-ES" smtClean="0"/>
              <a:t>03/05/2016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411632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40D55E2-48FD-44C0-B5A9-B4572349608B}" type="datetimeFigureOut">
              <a:rPr lang="es-ES" smtClean="0"/>
              <a:t>03/05/2016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1384721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40D55E2-48FD-44C0-B5A9-B4572349608B}" type="datetimeFigureOut">
              <a:rPr lang="es-ES" smtClean="0"/>
              <a:t>03/05/2016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3601177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818770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98437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40D55E2-48FD-44C0-B5A9-B4572349608B}" type="datetimeFigureOut">
              <a:rPr lang="es-ES" smtClean="0"/>
              <a:t>03/05/2016</a:t>
            </a:fld>
            <a:endParaRPr lang="es-ES"/>
          </a:p>
        </p:txBody>
      </p:sp>
      <p:sp>
        <p:nvSpPr>
          <p:cNvPr id="5" name="Footer Placeholder 4"/>
          <p:cNvSpPr>
            <a:spLocks noGrp="1"/>
          </p:cNvSpPr>
          <p:nvPr>
            <p:ph type="ftr" sz="quarter" idx="11"/>
          </p:nvPr>
        </p:nvSpPr>
        <p:spPr>
          <a:xfrm>
            <a:off x="1972647" y="6108173"/>
            <a:ext cx="5314517" cy="365125"/>
          </a:xfrm>
        </p:spPr>
        <p:txBody>
          <a:bodyPr/>
          <a:lstStyle/>
          <a:p>
            <a:endParaRPr lang="es-ES"/>
          </a:p>
        </p:txBody>
      </p:sp>
      <p:sp>
        <p:nvSpPr>
          <p:cNvPr id="6" name="Slide Number Placeholder 5"/>
          <p:cNvSpPr>
            <a:spLocks noGrp="1"/>
          </p:cNvSpPr>
          <p:nvPr>
            <p:ph type="sldNum" sz="quarter" idx="12"/>
          </p:nvPr>
        </p:nvSpPr>
        <p:spPr>
          <a:xfrm>
            <a:off x="8258967" y="6108173"/>
            <a:ext cx="427833" cy="365125"/>
          </a:xfrm>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3559927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473447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260560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043405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043660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40833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632535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757070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485934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987970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98592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40D55E2-48FD-44C0-B5A9-B4572349608B}" type="datetimeFigureOut">
              <a:rPr lang="es-ES" smtClean="0"/>
              <a:t>03/05/2016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273317" y="6116070"/>
            <a:ext cx="413483" cy="365125"/>
          </a:xfrm>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3913298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57042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950573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091423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61278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016799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902210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863239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322888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445809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62942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40D55E2-48FD-44C0-B5A9-B4572349608B}" type="datetimeFigureOut">
              <a:rPr lang="es-ES" smtClean="0"/>
              <a:t>03/05/2016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254332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40D55E2-48FD-44C0-B5A9-B4572349608B}" type="datetimeFigureOut">
              <a:rPr lang="es-ES" smtClean="0"/>
              <a:t>03/05/2016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176860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40D55E2-48FD-44C0-B5A9-B4572349608B}" type="datetimeFigureOut">
              <a:rPr lang="es-ES" smtClean="0"/>
              <a:t>03/05/2016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152928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D55E2-48FD-44C0-B5A9-B4572349608B}" type="datetimeFigureOut">
              <a:rPr lang="es-ES" smtClean="0"/>
              <a:t>03/05/2016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34320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40D55E2-48FD-44C0-B5A9-B4572349608B}" type="datetimeFigureOut">
              <a:rPr lang="es-ES" smtClean="0"/>
              <a:t>03/05/2016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415750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40D55E2-48FD-44C0-B5A9-B4572349608B}" type="datetimeFigureOut">
              <a:rPr lang="es-ES" smtClean="0"/>
              <a:t>03/05/2016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73100CB-B095-4694-B8AE-4645F3FDF862}" type="slidenum">
              <a:rPr lang="es-ES" smtClean="0"/>
              <a:t>‹Nº›</a:t>
            </a:fld>
            <a:endParaRPr lang="es-ES"/>
          </a:p>
        </p:txBody>
      </p:sp>
    </p:spTree>
    <p:extLst>
      <p:ext uri="{BB962C8B-B14F-4D97-AF65-F5344CB8AC3E}">
        <p14:creationId xmlns:p14="http://schemas.microsoft.com/office/powerpoint/2010/main" val="58427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0D55E2-48FD-44C0-B5A9-B4572349608B}" type="datetimeFigureOut">
              <a:rPr lang="es-ES" smtClean="0"/>
              <a:t>03/05/2016</a:t>
            </a:fld>
            <a:endParaRPr lang="es-E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3100CB-B095-4694-B8AE-4645F3FDF862}" type="slidenum">
              <a:rPr lang="es-ES" smtClean="0"/>
              <a:t>‹Nº›</a:t>
            </a:fld>
            <a:endParaRPr lang="es-ES"/>
          </a:p>
        </p:txBody>
      </p:sp>
    </p:spTree>
    <p:extLst>
      <p:ext uri="{BB962C8B-B14F-4D97-AF65-F5344CB8AC3E}">
        <p14:creationId xmlns:p14="http://schemas.microsoft.com/office/powerpoint/2010/main" val="2856740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7655408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FE719-7291-4422-9B7D-A60A2224343E}"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74659-5DD9-4B3D-A6B0-77255CD92B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6013913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7.xml"/><Relationship Id="rId39" Type="http://schemas.openxmlformats.org/officeDocument/2006/relationships/slide" Target="slide40.xml"/><Relationship Id="rId3" Type="http://schemas.openxmlformats.org/officeDocument/2006/relationships/slide" Target="slide4.xml"/><Relationship Id="rId21" Type="http://schemas.openxmlformats.org/officeDocument/2006/relationships/slide" Target="slide22.xml"/><Relationship Id="rId34" Type="http://schemas.openxmlformats.org/officeDocument/2006/relationships/slide" Target="slide35.xml"/><Relationship Id="rId42" Type="http://schemas.openxmlformats.org/officeDocument/2006/relationships/slide" Target="slide43.xml"/><Relationship Id="rId47" Type="http://schemas.openxmlformats.org/officeDocument/2006/relationships/slide" Target="slide49.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33" Type="http://schemas.openxmlformats.org/officeDocument/2006/relationships/slide" Target="slide34.xml"/><Relationship Id="rId38" Type="http://schemas.openxmlformats.org/officeDocument/2006/relationships/slide" Target="slide39.xml"/><Relationship Id="rId46" Type="http://schemas.openxmlformats.org/officeDocument/2006/relationships/slide" Target="slide48.xml"/><Relationship Id="rId2" Type="http://schemas.openxmlformats.org/officeDocument/2006/relationships/slide" Target="slide3.xml"/><Relationship Id="rId16" Type="http://schemas.openxmlformats.org/officeDocument/2006/relationships/slide" Target="slide17.xml"/><Relationship Id="rId20" Type="http://schemas.openxmlformats.org/officeDocument/2006/relationships/slide" Target="slide21.xml"/><Relationship Id="rId29" Type="http://schemas.openxmlformats.org/officeDocument/2006/relationships/slide" Target="slide30.xml"/><Relationship Id="rId41" Type="http://schemas.openxmlformats.org/officeDocument/2006/relationships/slide" Target="slide42.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5.xml"/><Relationship Id="rId32" Type="http://schemas.openxmlformats.org/officeDocument/2006/relationships/slide" Target="slide33.xml"/><Relationship Id="rId37" Type="http://schemas.openxmlformats.org/officeDocument/2006/relationships/slide" Target="slide38.xml"/><Relationship Id="rId40" Type="http://schemas.openxmlformats.org/officeDocument/2006/relationships/slide" Target="slide41.xml"/><Relationship Id="rId45" Type="http://schemas.openxmlformats.org/officeDocument/2006/relationships/slide" Target="slide46.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28" Type="http://schemas.openxmlformats.org/officeDocument/2006/relationships/slide" Target="slide29.xml"/><Relationship Id="rId36" Type="http://schemas.openxmlformats.org/officeDocument/2006/relationships/slide" Target="slide37.xml"/><Relationship Id="rId49" Type="http://schemas.openxmlformats.org/officeDocument/2006/relationships/image" Target="../media/image2.png"/><Relationship Id="rId10" Type="http://schemas.openxmlformats.org/officeDocument/2006/relationships/slide" Target="slide11.xml"/><Relationship Id="rId19" Type="http://schemas.openxmlformats.org/officeDocument/2006/relationships/slide" Target="slide20.xml"/><Relationship Id="rId31" Type="http://schemas.openxmlformats.org/officeDocument/2006/relationships/slide" Target="slide32.xml"/><Relationship Id="rId44" Type="http://schemas.openxmlformats.org/officeDocument/2006/relationships/slide" Target="slide45.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 Id="rId27" Type="http://schemas.openxmlformats.org/officeDocument/2006/relationships/slide" Target="slide28.xml"/><Relationship Id="rId30" Type="http://schemas.openxmlformats.org/officeDocument/2006/relationships/slide" Target="slide31.xml"/><Relationship Id="rId35" Type="http://schemas.openxmlformats.org/officeDocument/2006/relationships/slide" Target="slide36.xml"/><Relationship Id="rId43" Type="http://schemas.openxmlformats.org/officeDocument/2006/relationships/slide" Target="slide44.xml"/><Relationship Id="rId48" Type="http://schemas.openxmlformats.org/officeDocument/2006/relationships/slide" Target="slide50.xml"/><Relationship Id="rId8"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7.jpe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988840"/>
            <a:ext cx="8280920" cy="2520280"/>
          </a:xfrm>
        </p:spPr>
        <p:txBody>
          <a:bodyPr>
            <a:normAutofit fontScale="90000"/>
          </a:bodyPr>
          <a:lstStyle/>
          <a:p>
            <a:pPr algn="ctr"/>
            <a:r>
              <a:rPr lang="es-ES" sz="2000" b="1" dirty="0" smtClean="0">
                <a:latin typeface="Aharoni" pitchFamily="2" charset="-79"/>
                <a:cs typeface="Aharoni" pitchFamily="2" charset="-79"/>
              </a:rPr>
              <a:t>CARRERA </a:t>
            </a:r>
            <a:r>
              <a:rPr lang="es-ES" sz="2000" b="1" dirty="0">
                <a:latin typeface="Aharoni" pitchFamily="2" charset="-79"/>
                <a:cs typeface="Aharoni" pitchFamily="2" charset="-79"/>
              </a:rPr>
              <a:t>DE INGENIERÍA EN SISTEMAS E </a:t>
            </a:r>
            <a:r>
              <a:rPr lang="es-ES" sz="2000" b="1" dirty="0" smtClean="0">
                <a:latin typeface="Aharoni" pitchFamily="2" charset="-79"/>
                <a:cs typeface="Aharoni" pitchFamily="2" charset="-79"/>
              </a:rPr>
              <a:t>INFORMÁTICA</a:t>
            </a:r>
            <a:br>
              <a:rPr lang="es-ES" sz="2000" b="1" dirty="0" smtClean="0">
                <a:latin typeface="Aharoni" pitchFamily="2" charset="-79"/>
                <a:cs typeface="Aharoni" pitchFamily="2" charset="-79"/>
              </a:rPr>
            </a:br>
            <a:r>
              <a:rPr lang="es-ES" sz="2000" b="1" dirty="0" smtClean="0"/>
              <a:t/>
            </a:r>
            <a:br>
              <a:rPr lang="es-ES" sz="2000" b="1" dirty="0" smtClean="0"/>
            </a:br>
            <a:r>
              <a:rPr lang="es-ES" sz="2000" dirty="0"/>
              <a:t/>
            </a:r>
            <a:br>
              <a:rPr lang="es-ES" sz="2000" dirty="0"/>
            </a:br>
            <a:r>
              <a:rPr lang="es-ES" sz="2000" b="1" dirty="0"/>
              <a:t>TEMA: “IMPLEMENTACIÓN DE UNA MESA DE SERVICIOS DE TECNOLOGÍAS DE LA INFORMACIÓN</a:t>
            </a:r>
            <a:r>
              <a:rPr lang="es-ES" sz="2000" dirty="0"/>
              <a:t/>
            </a:r>
            <a:br>
              <a:rPr lang="es-ES" sz="2000" dirty="0"/>
            </a:br>
            <a:r>
              <a:rPr lang="es-ES" sz="2000" b="1" dirty="0"/>
              <a:t>EN LA EMPRESA PROTECOMPU C.A.</a:t>
            </a:r>
            <a:r>
              <a:rPr lang="es-ES" sz="2000" dirty="0"/>
              <a:t/>
            </a:r>
            <a:br>
              <a:rPr lang="es-ES" sz="2000" dirty="0"/>
            </a:br>
            <a:r>
              <a:rPr lang="es-ES" sz="2000" b="1" dirty="0"/>
              <a:t>BASADA EN LAS BUENAS PRÁCTICAS DE ITIL”</a:t>
            </a:r>
            <a:r>
              <a:rPr lang="es-ES" sz="2000" dirty="0"/>
              <a:t/>
            </a:r>
            <a:br>
              <a:rPr lang="es-ES" sz="2000" dirty="0"/>
            </a:br>
            <a:endParaRPr lang="es-ES" sz="2000" dirty="0"/>
          </a:p>
        </p:txBody>
      </p:sp>
      <p:sp>
        <p:nvSpPr>
          <p:cNvPr id="3" name="2 Subtítulo"/>
          <p:cNvSpPr>
            <a:spLocks noGrp="1"/>
          </p:cNvSpPr>
          <p:nvPr>
            <p:ph type="subTitle" idx="1"/>
          </p:nvPr>
        </p:nvSpPr>
        <p:spPr>
          <a:xfrm>
            <a:off x="3777989" y="6021288"/>
            <a:ext cx="4826459" cy="682266"/>
          </a:xfrm>
        </p:spPr>
        <p:txBody>
          <a:bodyPr/>
          <a:lstStyle/>
          <a:p>
            <a:pPr algn="ctr"/>
            <a:r>
              <a:rPr lang="es-ES" b="1" dirty="0" smtClean="0"/>
              <a:t>JUAN GABRIEL BASTIDAS SANTAMARÍA</a:t>
            </a:r>
          </a:p>
          <a:p>
            <a:pPr algn="ctr"/>
            <a:endParaRPr lang="es-ES"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83402"/>
            <a:ext cx="5183248" cy="13386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uan10\Desktop\imagenes presentacion tesis\me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54" y="4437112"/>
            <a:ext cx="3182758" cy="252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901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1"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5000"/>
                            </p:stCondLst>
                            <p:childTnLst>
                              <p:par>
                                <p:cTn id="15" presetID="21" presetClass="entr" presetSubtype="1"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par>
                          <p:cTn id="18" fill="hold">
                            <p:stCondLst>
                              <p:cond delay="7000"/>
                            </p:stCondLst>
                            <p:childTnLst>
                              <p:par>
                                <p:cTn id="19" presetID="21" presetClass="entr" presetSubtype="1"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3" name="2 Título"/>
          <p:cNvSpPr>
            <a:spLocks noGrp="1"/>
          </p:cNvSpPr>
          <p:nvPr>
            <p:ph type="ctrTitle"/>
          </p:nvPr>
        </p:nvSpPr>
        <p:spPr>
          <a:xfrm>
            <a:off x="467544" y="2060848"/>
            <a:ext cx="8219256" cy="2160240"/>
          </a:xfrm>
        </p:spPr>
        <p:txBody>
          <a:bodyPr>
            <a:noAutofit/>
          </a:bodyPr>
          <a:lstStyle/>
          <a:p>
            <a:pPr algn="ctr"/>
            <a:r>
              <a:rPr lang="es-ES" b="1" dirty="0" smtClean="0">
                <a:latin typeface="+mn-lt"/>
              </a:rPr>
              <a:t/>
            </a:r>
            <a:br>
              <a:rPr lang="es-ES" b="1" dirty="0" smtClean="0">
                <a:latin typeface="+mn-lt"/>
              </a:rPr>
            </a:br>
            <a:r>
              <a:rPr lang="es-ES" b="1" dirty="0" smtClean="0">
                <a:solidFill>
                  <a:schemeClr val="accent1"/>
                </a:solidFill>
                <a:latin typeface="Impact" pitchFamily="34" charset="0"/>
              </a:rPr>
              <a:t>CAPÍTULO 2 </a:t>
            </a:r>
            <a:br>
              <a:rPr lang="es-ES" b="1" dirty="0" smtClean="0">
                <a:solidFill>
                  <a:schemeClr val="accent1"/>
                </a:solidFill>
                <a:latin typeface="Impact" pitchFamily="34" charset="0"/>
              </a:rPr>
            </a:br>
            <a:r>
              <a:rPr lang="es-ES" b="1" dirty="0" smtClean="0">
                <a:solidFill>
                  <a:schemeClr val="accent1"/>
                </a:solidFill>
                <a:latin typeface="Impact" pitchFamily="34" charset="0"/>
              </a:rPr>
              <a:t>MARCO TEÓRICO</a:t>
            </a:r>
            <a:endParaRPr lang="es-ES" b="1" dirty="0">
              <a:solidFill>
                <a:schemeClr val="accent1"/>
              </a:solidFill>
              <a:latin typeface="Impact" pitchFamily="34" charset="0"/>
            </a:endParaRPr>
          </a:p>
        </p:txBody>
      </p:sp>
      <p:sp>
        <p:nvSpPr>
          <p:cNvPr id="8" name="7 Flecha izquierda">
            <a:hlinkClick r:id="rId3"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24269428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ITIL</a:t>
            </a:r>
            <a:endParaRPr lang="es-ES" sz="3000" b="1" u="sng" dirty="0"/>
          </a:p>
        </p:txBody>
      </p:sp>
      <p:sp>
        <p:nvSpPr>
          <p:cNvPr id="3" name="2 Subtítulo"/>
          <p:cNvSpPr>
            <a:spLocks noGrp="1"/>
          </p:cNvSpPr>
          <p:nvPr>
            <p:ph type="subTitle" idx="1"/>
          </p:nvPr>
        </p:nvSpPr>
        <p:spPr>
          <a:xfrm>
            <a:off x="331072" y="908720"/>
            <a:ext cx="4332627" cy="1728192"/>
          </a:xfrm>
        </p:spPr>
        <p:txBody>
          <a:bodyPr>
            <a:noAutofit/>
          </a:bodyPr>
          <a:lstStyle/>
          <a:p>
            <a:pPr algn="just"/>
            <a:r>
              <a:rPr lang="es-BO" dirty="0">
                <a:latin typeface="+mj-lt"/>
              </a:rPr>
              <a:t>Es </a:t>
            </a:r>
            <a:r>
              <a:rPr lang="es-BO" dirty="0" smtClean="0">
                <a:latin typeface="+mj-lt"/>
              </a:rPr>
              <a:t>un marco de trabajo que reúne las mejores prácticas </a:t>
            </a:r>
            <a:r>
              <a:rPr lang="es-BO" dirty="0">
                <a:latin typeface="+mj-lt"/>
              </a:rPr>
              <a:t>para la gestión de servicios informáticos, es un extenso conjunto de procedimientos de gestión de </a:t>
            </a:r>
            <a:r>
              <a:rPr lang="es-BO" dirty="0" smtClean="0">
                <a:latin typeface="+mj-lt"/>
              </a:rPr>
              <a:t>TI. </a:t>
            </a:r>
            <a:r>
              <a:rPr lang="es-BO" dirty="0">
                <a:latin typeface="+mj-lt"/>
              </a:rPr>
              <a:t>A</a:t>
            </a:r>
            <a:r>
              <a:rPr lang="es-BO" dirty="0" smtClean="0">
                <a:latin typeface="+mj-lt"/>
              </a:rPr>
              <a:t>yuda </a:t>
            </a:r>
            <a:r>
              <a:rPr lang="es-BO" dirty="0">
                <a:latin typeface="+mj-lt"/>
              </a:rPr>
              <a:t>a las organizaciones a lograr calidad y eficiencia en operaciones de TI.</a:t>
            </a:r>
          </a:p>
          <a:p>
            <a:pPr algn="just"/>
            <a:endParaRPr lang="es-ES" dirty="0" smtClean="0"/>
          </a:p>
        </p:txBody>
      </p:sp>
      <p:pic>
        <p:nvPicPr>
          <p:cNvPr id="4"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descr="http://www.tcpsi.com/images/itil.gif"/>
          <p:cNvPicPr/>
          <p:nvPr/>
        </p:nvPicPr>
        <p:blipFill>
          <a:blip r:embed="rId4">
            <a:extLst>
              <a:ext uri="{28A0092B-C50C-407E-A947-70E740481C1C}">
                <a14:useLocalDpi xmlns:a14="http://schemas.microsoft.com/office/drawing/2010/main" val="0"/>
              </a:ext>
            </a:extLst>
          </a:blip>
          <a:srcRect/>
          <a:stretch>
            <a:fillRect/>
          </a:stretch>
        </p:blipFill>
        <p:spPr bwMode="auto">
          <a:xfrm>
            <a:off x="2814613" y="3446683"/>
            <a:ext cx="3226742" cy="3024335"/>
          </a:xfrm>
          <a:prstGeom prst="rect">
            <a:avLst/>
          </a:prstGeom>
          <a:noFill/>
          <a:ln w="9525">
            <a:noFill/>
            <a:miter lim="800000"/>
            <a:headEnd/>
            <a:tailEnd/>
          </a:ln>
        </p:spPr>
      </p:pic>
      <p:sp>
        <p:nvSpPr>
          <p:cNvPr id="8" name="7 CuadroTexto"/>
          <p:cNvSpPr txBox="1"/>
          <p:nvPr/>
        </p:nvSpPr>
        <p:spPr>
          <a:xfrm>
            <a:off x="2195736" y="2924944"/>
            <a:ext cx="4464496" cy="369332"/>
          </a:xfrm>
          <a:prstGeom prst="rect">
            <a:avLst/>
          </a:prstGeom>
          <a:noFill/>
        </p:spPr>
        <p:txBody>
          <a:bodyPr wrap="square" rtlCol="0">
            <a:spAutoFit/>
          </a:bodyPr>
          <a:lstStyle/>
          <a:p>
            <a:pPr algn="ctr"/>
            <a:r>
              <a:rPr lang="es-ES" b="1" dirty="0" smtClean="0"/>
              <a:t>Ciclo de vida de la Gestión de Servicios ITIL</a:t>
            </a:r>
            <a:endParaRPr lang="es-ES" b="1" dirty="0"/>
          </a:p>
        </p:txBody>
      </p:sp>
      <p:sp>
        <p:nvSpPr>
          <p:cNvPr id="10" name="9 Flecha izquierda">
            <a:hlinkClick r:id="rId5"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9276254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Enfoques de ITIL</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descr="D:\TESIS SERVIDOR\Tesis documentos Servidor\1. ok ok ok ITIL manual\Figuras\Enfoques ITIL.PNG"/>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340768"/>
            <a:ext cx="5472608" cy="2304256"/>
          </a:xfrm>
          <a:prstGeom prst="rect">
            <a:avLst/>
          </a:prstGeom>
          <a:noFill/>
          <a:ln>
            <a:noFill/>
          </a:ln>
        </p:spPr>
      </p:pic>
      <p:sp>
        <p:nvSpPr>
          <p:cNvPr id="8" name="7 Rectángulo"/>
          <p:cNvSpPr/>
          <p:nvPr/>
        </p:nvSpPr>
        <p:spPr>
          <a:xfrm>
            <a:off x="1835696" y="4293096"/>
            <a:ext cx="2736304" cy="923330"/>
          </a:xfrm>
          <a:prstGeom prst="rect">
            <a:avLst/>
          </a:prstGeom>
        </p:spPr>
        <p:txBody>
          <a:bodyPr wrap="square">
            <a:spAutoFit/>
          </a:bodyPr>
          <a:lstStyle/>
          <a:p>
            <a:r>
              <a:rPr lang="es-ES" dirty="0"/>
              <a:t>T</a:t>
            </a:r>
            <a:r>
              <a:rPr lang="es-ES" dirty="0" smtClean="0"/>
              <a:t>areas </a:t>
            </a:r>
            <a:r>
              <a:rPr lang="es-ES" dirty="0"/>
              <a:t>diarias de funcionamiento y soporte de los servicios de TI</a:t>
            </a:r>
          </a:p>
        </p:txBody>
      </p:sp>
      <p:sp>
        <p:nvSpPr>
          <p:cNvPr id="9" name="8 Rectángulo"/>
          <p:cNvSpPr/>
          <p:nvPr/>
        </p:nvSpPr>
        <p:spPr>
          <a:xfrm>
            <a:off x="5004048" y="4410052"/>
            <a:ext cx="3525324" cy="369332"/>
          </a:xfrm>
          <a:prstGeom prst="rect">
            <a:avLst/>
          </a:prstGeom>
        </p:spPr>
        <p:txBody>
          <a:bodyPr wrap="none">
            <a:spAutoFit/>
          </a:bodyPr>
          <a:lstStyle/>
          <a:p>
            <a:r>
              <a:rPr lang="es-ES" dirty="0"/>
              <a:t>P</a:t>
            </a:r>
            <a:r>
              <a:rPr lang="es-ES" dirty="0" smtClean="0"/>
              <a:t>lanificación </a:t>
            </a:r>
            <a:r>
              <a:rPr lang="es-ES" dirty="0"/>
              <a:t>y mejora a largo plazo</a:t>
            </a:r>
          </a:p>
        </p:txBody>
      </p:sp>
      <p:sp>
        <p:nvSpPr>
          <p:cNvPr id="10" name="9 Flecha abajo"/>
          <p:cNvSpPr/>
          <p:nvPr/>
        </p:nvSpPr>
        <p:spPr>
          <a:xfrm>
            <a:off x="2987824" y="3789040"/>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bajo"/>
          <p:cNvSpPr/>
          <p:nvPr/>
        </p:nvSpPr>
        <p:spPr>
          <a:xfrm>
            <a:off x="6403334" y="3789040"/>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2122377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512" y="260648"/>
            <a:ext cx="8640960" cy="576064"/>
          </a:xfrm>
        </p:spPr>
        <p:txBody>
          <a:bodyPr>
            <a:normAutofit/>
          </a:bodyPr>
          <a:lstStyle/>
          <a:p>
            <a:pPr algn="l"/>
            <a:r>
              <a:rPr lang="es-ES" sz="3000" b="1" u="sng" dirty="0" smtClean="0"/>
              <a:t>Áreas de Gestión del Soporte del Servicio</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8" name="7 Rectángulo"/>
          <p:cNvSpPr/>
          <p:nvPr/>
        </p:nvSpPr>
        <p:spPr>
          <a:xfrm>
            <a:off x="431540" y="3356992"/>
            <a:ext cx="4572000" cy="2585323"/>
          </a:xfrm>
          <a:prstGeom prst="rect">
            <a:avLst/>
          </a:prstGeom>
        </p:spPr>
        <p:txBody>
          <a:bodyPr>
            <a:spAutoFit/>
          </a:bodyPr>
          <a:lstStyle/>
          <a:p>
            <a:pPr marL="342900" lvl="0" indent="-342900" algn="just">
              <a:lnSpc>
                <a:spcPct val="150000"/>
              </a:lnSpc>
              <a:spcAft>
                <a:spcPts val="0"/>
              </a:spcAft>
              <a:buFont typeface="Symbol"/>
              <a:buChar char=""/>
            </a:pPr>
            <a:r>
              <a:rPr lang="es-ES" dirty="0">
                <a:latin typeface="+mj-lt"/>
                <a:ea typeface="Times New Roman"/>
              </a:rPr>
              <a:t>Mesa de Servicios. (</a:t>
            </a:r>
            <a:r>
              <a:rPr lang="es-ES" dirty="0" err="1">
                <a:latin typeface="+mj-lt"/>
                <a:ea typeface="Times New Roman"/>
              </a:rPr>
              <a:t>Service</a:t>
            </a:r>
            <a:r>
              <a:rPr lang="es-ES" dirty="0">
                <a:latin typeface="+mj-lt"/>
                <a:ea typeface="Times New Roman"/>
              </a:rPr>
              <a:t> </a:t>
            </a:r>
            <a:r>
              <a:rPr lang="es-ES" dirty="0" err="1">
                <a:latin typeface="+mj-lt"/>
                <a:ea typeface="Times New Roman"/>
              </a:rPr>
              <a:t>Desk</a:t>
            </a:r>
            <a:r>
              <a:rPr lang="es-ES" dirty="0">
                <a:latin typeface="+mj-lt"/>
                <a:ea typeface="Times New Roman"/>
              </a:rPr>
              <a:t>)</a:t>
            </a:r>
          </a:p>
          <a:p>
            <a:pPr marL="342900" lvl="0" indent="-342900" algn="just">
              <a:lnSpc>
                <a:spcPct val="150000"/>
              </a:lnSpc>
              <a:spcAft>
                <a:spcPts val="0"/>
              </a:spcAft>
              <a:buFont typeface="Symbol"/>
              <a:buChar char=""/>
            </a:pPr>
            <a:r>
              <a:rPr lang="es-ES" dirty="0">
                <a:latin typeface="+mj-lt"/>
                <a:ea typeface="Times New Roman"/>
              </a:rPr>
              <a:t>Gestión de Configuración</a:t>
            </a:r>
          </a:p>
          <a:p>
            <a:pPr marL="342900" lvl="0" indent="-342900" algn="just">
              <a:lnSpc>
                <a:spcPct val="150000"/>
              </a:lnSpc>
              <a:spcAft>
                <a:spcPts val="0"/>
              </a:spcAft>
              <a:buFont typeface="Symbol"/>
              <a:buChar char=""/>
            </a:pPr>
            <a:r>
              <a:rPr lang="es-ES" dirty="0">
                <a:latin typeface="+mj-lt"/>
                <a:ea typeface="Times New Roman"/>
              </a:rPr>
              <a:t>Gestión de Incidentes</a:t>
            </a:r>
          </a:p>
          <a:p>
            <a:pPr marL="342900" lvl="0" indent="-342900" algn="just">
              <a:lnSpc>
                <a:spcPct val="150000"/>
              </a:lnSpc>
              <a:spcAft>
                <a:spcPts val="0"/>
              </a:spcAft>
              <a:buFont typeface="Symbol"/>
              <a:buChar char=""/>
            </a:pPr>
            <a:r>
              <a:rPr lang="es-ES" dirty="0">
                <a:latin typeface="+mj-lt"/>
                <a:ea typeface="Times New Roman"/>
              </a:rPr>
              <a:t>Gestión de Problemas</a:t>
            </a:r>
          </a:p>
          <a:p>
            <a:pPr marL="342900" lvl="0" indent="-342900" algn="just">
              <a:lnSpc>
                <a:spcPct val="150000"/>
              </a:lnSpc>
              <a:spcAft>
                <a:spcPts val="0"/>
              </a:spcAft>
              <a:buFont typeface="Symbol"/>
              <a:buChar char=""/>
            </a:pPr>
            <a:r>
              <a:rPr lang="es-ES" dirty="0">
                <a:latin typeface="+mj-lt"/>
                <a:ea typeface="Times New Roman"/>
              </a:rPr>
              <a:t>Gestión de Cambios</a:t>
            </a:r>
          </a:p>
          <a:p>
            <a:pPr marL="342900" lvl="0" indent="-342900" algn="just">
              <a:lnSpc>
                <a:spcPct val="150000"/>
              </a:lnSpc>
              <a:spcAft>
                <a:spcPts val="0"/>
              </a:spcAft>
              <a:buFont typeface="Symbol"/>
              <a:buChar char=""/>
            </a:pPr>
            <a:r>
              <a:rPr lang="es-ES" dirty="0">
                <a:latin typeface="+mj-lt"/>
                <a:ea typeface="Times New Roman"/>
              </a:rPr>
              <a:t>Gestión del Conocimiento</a:t>
            </a:r>
            <a:endParaRPr lang="es-ES" dirty="0">
              <a:effectLst/>
              <a:latin typeface="+mj-lt"/>
              <a:ea typeface="Times New Roman"/>
            </a:endParaRPr>
          </a:p>
        </p:txBody>
      </p:sp>
      <p:sp>
        <p:nvSpPr>
          <p:cNvPr id="10" name="9 Rectángulo"/>
          <p:cNvSpPr/>
          <p:nvPr/>
        </p:nvSpPr>
        <p:spPr>
          <a:xfrm>
            <a:off x="1732499" y="2145630"/>
            <a:ext cx="5616624" cy="923330"/>
          </a:xfrm>
          <a:prstGeom prst="rect">
            <a:avLst/>
          </a:prstGeom>
        </p:spPr>
        <p:txBody>
          <a:bodyPr wrap="square">
            <a:spAutoFit/>
          </a:bodyPr>
          <a:lstStyle/>
          <a:p>
            <a:pPr algn="just"/>
            <a:r>
              <a:rPr lang="es-ES" dirty="0" smtClean="0"/>
              <a:t>Proveer </a:t>
            </a:r>
            <a:r>
              <a:rPr lang="es-ES" dirty="0"/>
              <a:t>el soporte eficiente a los servicios de TI y asegurar la estabilidad del ambiente productivo de TI que soporta estos servicios</a:t>
            </a:r>
          </a:p>
        </p:txBody>
      </p:sp>
      <p:sp>
        <p:nvSpPr>
          <p:cNvPr id="11" name="10 Rectángulo"/>
          <p:cNvSpPr/>
          <p:nvPr/>
        </p:nvSpPr>
        <p:spPr>
          <a:xfrm>
            <a:off x="3635896" y="1268760"/>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Nivel </a:t>
            </a:r>
            <a:r>
              <a:rPr lang="es-ES" dirty="0" smtClean="0"/>
              <a:t>Operacional</a:t>
            </a:r>
            <a:endParaRPr lang="es-ES" dirty="0"/>
          </a:p>
        </p:txBody>
      </p:sp>
      <p:sp>
        <p:nvSpPr>
          <p:cNvPr id="9" name="8 Flecha izquierda">
            <a:hlinkClick r:id="rId3"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20036858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Áreas de Gestión de la Entrega del Servicio</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8" name="7 Rectángulo"/>
          <p:cNvSpPr/>
          <p:nvPr/>
        </p:nvSpPr>
        <p:spPr>
          <a:xfrm>
            <a:off x="459622" y="2492896"/>
            <a:ext cx="4572000" cy="2169825"/>
          </a:xfrm>
          <a:prstGeom prst="rect">
            <a:avLst/>
          </a:prstGeom>
        </p:spPr>
        <p:txBody>
          <a:bodyPr>
            <a:spAutoFit/>
          </a:bodyPr>
          <a:lstStyle/>
          <a:p>
            <a:pPr marL="342900" lvl="0" indent="-342900" algn="just">
              <a:lnSpc>
                <a:spcPct val="150000"/>
              </a:lnSpc>
              <a:spcAft>
                <a:spcPts val="0"/>
              </a:spcAft>
              <a:buFont typeface="Symbol"/>
              <a:buChar char=""/>
            </a:pPr>
            <a:r>
              <a:rPr lang="es-ES" dirty="0">
                <a:latin typeface="+mj-lt"/>
                <a:ea typeface="Times New Roman"/>
              </a:rPr>
              <a:t>Gestión de Niveles de Servicio</a:t>
            </a:r>
          </a:p>
          <a:p>
            <a:pPr marL="342900" lvl="0" indent="-342900" algn="just">
              <a:lnSpc>
                <a:spcPct val="150000"/>
              </a:lnSpc>
              <a:spcAft>
                <a:spcPts val="0"/>
              </a:spcAft>
              <a:buFont typeface="Symbol"/>
              <a:buChar char=""/>
            </a:pPr>
            <a:r>
              <a:rPr lang="es-ES" dirty="0">
                <a:latin typeface="+mj-lt"/>
                <a:ea typeface="Times New Roman"/>
              </a:rPr>
              <a:t>Gestión de la Continuidad del Servicio</a:t>
            </a:r>
          </a:p>
          <a:p>
            <a:pPr marL="342900" lvl="0" indent="-342900" algn="just">
              <a:lnSpc>
                <a:spcPct val="150000"/>
              </a:lnSpc>
              <a:spcAft>
                <a:spcPts val="0"/>
              </a:spcAft>
              <a:buFont typeface="Symbol"/>
              <a:buChar char=""/>
            </a:pPr>
            <a:r>
              <a:rPr lang="es-ES" dirty="0">
                <a:latin typeface="+mj-lt"/>
                <a:ea typeface="Times New Roman"/>
              </a:rPr>
              <a:t>Gestión de la Disponibilidad</a:t>
            </a:r>
          </a:p>
          <a:p>
            <a:pPr marL="342900" lvl="0" indent="-342900" algn="just">
              <a:lnSpc>
                <a:spcPct val="150000"/>
              </a:lnSpc>
              <a:spcAft>
                <a:spcPts val="0"/>
              </a:spcAft>
              <a:buFont typeface="Symbol"/>
              <a:buChar char=""/>
            </a:pPr>
            <a:r>
              <a:rPr lang="es-ES" dirty="0">
                <a:latin typeface="+mj-lt"/>
                <a:ea typeface="Times New Roman"/>
              </a:rPr>
              <a:t>Gestión Financiera</a:t>
            </a:r>
          </a:p>
          <a:p>
            <a:pPr marL="342900" lvl="0" indent="-342900" algn="just">
              <a:lnSpc>
                <a:spcPct val="150000"/>
              </a:lnSpc>
              <a:spcAft>
                <a:spcPts val="0"/>
              </a:spcAft>
              <a:buFont typeface="Symbol"/>
              <a:buChar char=""/>
            </a:pPr>
            <a:r>
              <a:rPr lang="es-ES" dirty="0">
                <a:latin typeface="+mj-lt"/>
                <a:ea typeface="Times New Roman"/>
              </a:rPr>
              <a:t>Gestión de la Capacidad</a:t>
            </a:r>
            <a:endParaRPr lang="es-ES" dirty="0">
              <a:effectLst/>
              <a:latin typeface="+mj-lt"/>
              <a:ea typeface="Times New Roman"/>
            </a:endParaRPr>
          </a:p>
        </p:txBody>
      </p:sp>
      <p:sp>
        <p:nvSpPr>
          <p:cNvPr id="9" name="8 Rectángulo"/>
          <p:cNvSpPr/>
          <p:nvPr/>
        </p:nvSpPr>
        <p:spPr>
          <a:xfrm>
            <a:off x="849039" y="1878590"/>
            <a:ext cx="7704855" cy="369332"/>
          </a:xfrm>
          <a:prstGeom prst="rect">
            <a:avLst/>
          </a:prstGeom>
        </p:spPr>
        <p:txBody>
          <a:bodyPr wrap="square">
            <a:spAutoFit/>
          </a:bodyPr>
          <a:lstStyle/>
          <a:p>
            <a:r>
              <a:rPr lang="es-ES" dirty="0"/>
              <a:t>D</a:t>
            </a:r>
            <a:r>
              <a:rPr lang="es-ES" dirty="0" smtClean="0"/>
              <a:t>etermina </a:t>
            </a:r>
            <a:r>
              <a:rPr lang="es-ES" dirty="0"/>
              <a:t>que servicio requiere el negocio para proveer un soporte </a:t>
            </a:r>
            <a:r>
              <a:rPr lang="es-ES" dirty="0" smtClean="0"/>
              <a:t>adecuado.</a:t>
            </a:r>
            <a:endParaRPr lang="es-ES" dirty="0"/>
          </a:p>
        </p:txBody>
      </p:sp>
      <p:sp>
        <p:nvSpPr>
          <p:cNvPr id="11" name="10 Rectángulo"/>
          <p:cNvSpPr/>
          <p:nvPr/>
        </p:nvSpPr>
        <p:spPr>
          <a:xfrm>
            <a:off x="3635896" y="1202380"/>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Nivel Táctico</a:t>
            </a:r>
          </a:p>
        </p:txBody>
      </p:sp>
      <p:sp>
        <p:nvSpPr>
          <p:cNvPr id="10" name="9 Flecha izquierda">
            <a:hlinkClick r:id="rId3"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7174446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GLPI</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7" name="6 Rectángulo"/>
          <p:cNvSpPr/>
          <p:nvPr/>
        </p:nvSpPr>
        <p:spPr>
          <a:xfrm>
            <a:off x="827584" y="1196752"/>
            <a:ext cx="7488832" cy="1477328"/>
          </a:xfrm>
          <a:prstGeom prst="rect">
            <a:avLst/>
          </a:prstGeom>
        </p:spPr>
        <p:txBody>
          <a:bodyPr wrap="square">
            <a:spAutoFit/>
          </a:bodyPr>
          <a:lstStyle/>
          <a:p>
            <a:pPr algn="just"/>
            <a:r>
              <a:rPr lang="es-ES" dirty="0"/>
              <a:t>Gestión Libre de </a:t>
            </a:r>
            <a:r>
              <a:rPr lang="es-ES" dirty="0" err="1"/>
              <a:t>Parc</a:t>
            </a:r>
            <a:r>
              <a:rPr lang="es-ES" dirty="0"/>
              <a:t> </a:t>
            </a:r>
            <a:r>
              <a:rPr lang="es-ES" dirty="0" err="1"/>
              <a:t>Informatique</a:t>
            </a:r>
            <a:r>
              <a:rPr lang="es-ES" dirty="0"/>
              <a:t> (GLPI) es un software libre distribuido bajo licencia GPL. Es una aplicación basada en Web, la misma que posee una mesa de servicios para el registro y atención de requerimientos de TI, con posibilidades de notificación por correo electrónico a usuarios y al mismo personal de soporte.</a:t>
            </a:r>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454" y="2852936"/>
            <a:ext cx="2471092" cy="988436"/>
          </a:xfrm>
          <a:prstGeom prst="rect">
            <a:avLst/>
          </a:prstGeom>
        </p:spPr>
      </p:pic>
      <p:sp>
        <p:nvSpPr>
          <p:cNvPr id="9" name="8 Rectángulo"/>
          <p:cNvSpPr/>
          <p:nvPr/>
        </p:nvSpPr>
        <p:spPr>
          <a:xfrm>
            <a:off x="611560" y="4437112"/>
            <a:ext cx="4572000" cy="1200329"/>
          </a:xfrm>
          <a:prstGeom prst="rect">
            <a:avLst/>
          </a:prstGeom>
        </p:spPr>
        <p:txBody>
          <a:bodyPr>
            <a:spAutoFit/>
          </a:bodyPr>
          <a:lstStyle/>
          <a:p>
            <a:pPr algn="just"/>
            <a:r>
              <a:rPr lang="es-ES" dirty="0"/>
              <a:t>La aplicación está totalmente escrita en PHP y requiere de un servidor Apache con soporte para PHP4 como mínimo, así como una base de datos de MYSQL 4.1.2.</a:t>
            </a:r>
          </a:p>
        </p:txBody>
      </p:sp>
      <p:pic>
        <p:nvPicPr>
          <p:cNvPr id="10" name="Picture 4" descr="C:\Users\juan10\Desktop\imagenes presentacion tesis\LAM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898" y="4437112"/>
            <a:ext cx="2167616" cy="1567408"/>
          </a:xfrm>
          <a:prstGeom prst="rect">
            <a:avLst/>
          </a:prstGeom>
          <a:noFill/>
          <a:extLst>
            <a:ext uri="{909E8E84-426E-40DD-AFC4-6F175D3DCCD1}">
              <a14:hiddenFill xmlns:a14="http://schemas.microsoft.com/office/drawing/2010/main">
                <a:solidFill>
                  <a:srgbClr val="FFFFFF"/>
                </a:solidFill>
              </a14:hiddenFill>
            </a:ext>
          </a:extLst>
        </p:spPr>
      </p:pic>
      <p:sp>
        <p:nvSpPr>
          <p:cNvPr id="11" name="10 Flecha izquierda">
            <a:hlinkClick r:id="rId5"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8445434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Módulos GLPI</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8" name="7 Imagen"/>
          <p:cNvPicPr/>
          <p:nvPr/>
        </p:nvPicPr>
        <p:blipFill>
          <a:blip r:embed="rId3"/>
          <a:srcRect/>
          <a:stretch>
            <a:fillRect/>
          </a:stretch>
        </p:blipFill>
        <p:spPr bwMode="auto">
          <a:xfrm>
            <a:off x="141242" y="1453915"/>
            <a:ext cx="1154394" cy="3147060"/>
          </a:xfrm>
          <a:prstGeom prst="rect">
            <a:avLst/>
          </a:prstGeom>
          <a:noFill/>
          <a:ln w="9525">
            <a:noFill/>
            <a:miter lim="800000"/>
            <a:headEnd/>
            <a:tailEnd/>
          </a:ln>
        </p:spPr>
      </p:pic>
      <p:pic>
        <p:nvPicPr>
          <p:cNvPr id="9" name="8 Imagen"/>
          <p:cNvPicPr/>
          <p:nvPr/>
        </p:nvPicPr>
        <p:blipFill>
          <a:blip r:embed="rId4"/>
          <a:srcRect/>
          <a:stretch>
            <a:fillRect/>
          </a:stretch>
        </p:blipFill>
        <p:spPr bwMode="auto">
          <a:xfrm>
            <a:off x="1583668" y="1484784"/>
            <a:ext cx="1296144" cy="2610187"/>
          </a:xfrm>
          <a:prstGeom prst="rect">
            <a:avLst/>
          </a:prstGeom>
          <a:noFill/>
          <a:ln w="9525">
            <a:noFill/>
            <a:miter lim="800000"/>
            <a:headEnd/>
            <a:tailEnd/>
          </a:ln>
        </p:spPr>
      </p:pic>
      <p:pic>
        <p:nvPicPr>
          <p:cNvPr id="10" name="9 Imagen"/>
          <p:cNvPicPr/>
          <p:nvPr/>
        </p:nvPicPr>
        <p:blipFill>
          <a:blip r:embed="rId5"/>
          <a:srcRect/>
          <a:stretch>
            <a:fillRect/>
          </a:stretch>
        </p:blipFill>
        <p:spPr bwMode="auto">
          <a:xfrm>
            <a:off x="4535996" y="1502926"/>
            <a:ext cx="1194890" cy="1639091"/>
          </a:xfrm>
          <a:prstGeom prst="rect">
            <a:avLst/>
          </a:prstGeom>
          <a:noFill/>
          <a:ln w="9525">
            <a:noFill/>
            <a:miter lim="800000"/>
            <a:headEnd/>
            <a:tailEnd/>
          </a:ln>
        </p:spPr>
      </p:pic>
      <p:pic>
        <p:nvPicPr>
          <p:cNvPr id="11" name="10 Imagen"/>
          <p:cNvPicPr/>
          <p:nvPr/>
        </p:nvPicPr>
        <p:blipFill>
          <a:blip r:embed="rId6"/>
          <a:srcRect/>
          <a:stretch>
            <a:fillRect/>
          </a:stretch>
        </p:blipFill>
        <p:spPr bwMode="auto">
          <a:xfrm>
            <a:off x="3023828" y="1499515"/>
            <a:ext cx="1332148" cy="2153009"/>
          </a:xfrm>
          <a:prstGeom prst="rect">
            <a:avLst/>
          </a:prstGeom>
          <a:noFill/>
          <a:ln w="9525">
            <a:noFill/>
            <a:miter lim="800000"/>
            <a:headEnd/>
            <a:tailEnd/>
          </a:ln>
        </p:spPr>
      </p:pic>
      <p:pic>
        <p:nvPicPr>
          <p:cNvPr id="12" name="11 Imagen"/>
          <p:cNvPicPr/>
          <p:nvPr/>
        </p:nvPicPr>
        <p:blipFill>
          <a:blip r:embed="rId7"/>
          <a:srcRect/>
          <a:stretch>
            <a:fillRect/>
          </a:stretch>
        </p:blipFill>
        <p:spPr bwMode="auto">
          <a:xfrm>
            <a:off x="5908042" y="1484784"/>
            <a:ext cx="1368152" cy="2584393"/>
          </a:xfrm>
          <a:prstGeom prst="rect">
            <a:avLst/>
          </a:prstGeom>
          <a:noFill/>
          <a:ln w="9525">
            <a:noFill/>
            <a:miter lim="800000"/>
            <a:headEnd/>
            <a:tailEnd/>
          </a:ln>
        </p:spPr>
      </p:pic>
      <p:pic>
        <p:nvPicPr>
          <p:cNvPr id="13" name="12 Imagen"/>
          <p:cNvPicPr/>
          <p:nvPr/>
        </p:nvPicPr>
        <p:blipFill>
          <a:blip r:embed="rId8"/>
          <a:srcRect/>
          <a:stretch>
            <a:fillRect/>
          </a:stretch>
        </p:blipFill>
        <p:spPr bwMode="auto">
          <a:xfrm>
            <a:off x="7416316" y="1484784"/>
            <a:ext cx="1459034" cy="3405517"/>
          </a:xfrm>
          <a:prstGeom prst="rect">
            <a:avLst/>
          </a:prstGeom>
          <a:noFill/>
          <a:ln w="9525">
            <a:noFill/>
            <a:miter lim="800000"/>
            <a:headEnd/>
            <a:tailEnd/>
          </a:ln>
        </p:spPr>
      </p:pic>
      <p:sp>
        <p:nvSpPr>
          <p:cNvPr id="14" name="13 Flecha izquierda">
            <a:hlinkClick r:id="rId9"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2625423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3" name="2 Título"/>
          <p:cNvSpPr>
            <a:spLocks noGrp="1"/>
          </p:cNvSpPr>
          <p:nvPr>
            <p:ph type="ctrTitle"/>
          </p:nvPr>
        </p:nvSpPr>
        <p:spPr>
          <a:xfrm>
            <a:off x="467544" y="2060848"/>
            <a:ext cx="8219256" cy="2160240"/>
          </a:xfrm>
        </p:spPr>
        <p:txBody>
          <a:bodyPr>
            <a:noAutofit/>
          </a:bodyPr>
          <a:lstStyle/>
          <a:p>
            <a:pPr algn="ctr"/>
            <a:r>
              <a:rPr lang="es-ES" b="1" dirty="0" smtClean="0">
                <a:latin typeface="+mn-lt"/>
              </a:rPr>
              <a:t/>
            </a:r>
            <a:br>
              <a:rPr lang="es-ES" b="1" dirty="0" smtClean="0">
                <a:latin typeface="+mn-lt"/>
              </a:rPr>
            </a:br>
            <a:r>
              <a:rPr lang="es-ES" b="1" dirty="0" smtClean="0">
                <a:solidFill>
                  <a:schemeClr val="accent1"/>
                </a:solidFill>
                <a:latin typeface="Impact" pitchFamily="34" charset="0"/>
              </a:rPr>
              <a:t>CAPÍTULO 3 </a:t>
            </a:r>
            <a:br>
              <a:rPr lang="es-ES" b="1" dirty="0" smtClean="0">
                <a:solidFill>
                  <a:schemeClr val="accent1"/>
                </a:solidFill>
                <a:latin typeface="Impact" pitchFamily="34" charset="0"/>
              </a:rPr>
            </a:br>
            <a:r>
              <a:rPr lang="es-ES" b="1" dirty="0" smtClean="0">
                <a:solidFill>
                  <a:schemeClr val="accent1"/>
                </a:solidFill>
                <a:latin typeface="Impact" pitchFamily="34" charset="0"/>
              </a:rPr>
              <a:t>DESARROLLO</a:t>
            </a:r>
            <a:endParaRPr lang="es-ES" b="1" dirty="0">
              <a:solidFill>
                <a:schemeClr val="accent1"/>
              </a:solidFill>
              <a:latin typeface="Impact" pitchFamily="34" charset="0"/>
            </a:endParaRPr>
          </a:p>
        </p:txBody>
      </p:sp>
      <p:sp>
        <p:nvSpPr>
          <p:cNvPr id="7" name="6 Flecha izquierda">
            <a:hlinkClick r:id="rId3"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873618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Estrategia del Servicio</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7" name="6 Rectángulo"/>
          <p:cNvSpPr/>
          <p:nvPr/>
        </p:nvSpPr>
        <p:spPr>
          <a:xfrm>
            <a:off x="539552" y="1196752"/>
            <a:ext cx="7812868" cy="646331"/>
          </a:xfrm>
          <a:prstGeom prst="rect">
            <a:avLst/>
          </a:prstGeom>
        </p:spPr>
        <p:txBody>
          <a:bodyPr wrap="square">
            <a:spAutoFit/>
          </a:bodyPr>
          <a:lstStyle/>
          <a:p>
            <a:pPr algn="just"/>
            <a:r>
              <a:rPr lang="es-ES" dirty="0"/>
              <a:t>T</a:t>
            </a:r>
            <a:r>
              <a:rPr lang="es-ES" dirty="0" smtClean="0"/>
              <a:t>ransformar </a:t>
            </a:r>
            <a:r>
              <a:rPr lang="es-ES" dirty="0"/>
              <a:t>la gestión del servicio en un activo estratégico de la </a:t>
            </a:r>
            <a:r>
              <a:rPr lang="es-ES" dirty="0" smtClean="0"/>
              <a:t>empresa, </a:t>
            </a:r>
            <a:r>
              <a:rPr lang="es-ES" dirty="0"/>
              <a:t>para brindar confiabilidad, disponibilidad y continuidad del servicio a sus usuarios.</a:t>
            </a:r>
          </a:p>
        </p:txBody>
      </p:sp>
      <p:sp>
        <p:nvSpPr>
          <p:cNvPr id="8" name="7 Rectángulo"/>
          <p:cNvSpPr/>
          <p:nvPr/>
        </p:nvSpPr>
        <p:spPr>
          <a:xfrm>
            <a:off x="-468560" y="2144786"/>
            <a:ext cx="5688632" cy="369332"/>
          </a:xfrm>
          <a:prstGeom prst="rect">
            <a:avLst/>
          </a:prstGeom>
        </p:spPr>
        <p:txBody>
          <a:bodyPr wrap="square">
            <a:spAutoFit/>
          </a:bodyPr>
          <a:lstStyle/>
          <a:p>
            <a:pPr lvl="2"/>
            <a:r>
              <a:rPr lang="es-ES" b="1" dirty="0"/>
              <a:t>Análisis de la situación actual del Área de TI</a:t>
            </a:r>
          </a:p>
        </p:txBody>
      </p:sp>
      <p:pic>
        <p:nvPicPr>
          <p:cNvPr id="10" name="9 Imagen" descr="C:\Users\itilglpi\Pictures\a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780928"/>
            <a:ext cx="8701572" cy="3171832"/>
          </a:xfrm>
          <a:prstGeom prst="rect">
            <a:avLst/>
          </a:prstGeom>
          <a:noFill/>
          <a:ln>
            <a:noFill/>
          </a:ln>
        </p:spPr>
      </p:pic>
      <p:sp>
        <p:nvSpPr>
          <p:cNvPr id="9" name="8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1635345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Estrategia del Servicio</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7" name="6 Rectángulo"/>
          <p:cNvSpPr/>
          <p:nvPr/>
        </p:nvSpPr>
        <p:spPr>
          <a:xfrm>
            <a:off x="539552" y="1196752"/>
            <a:ext cx="5112568" cy="369332"/>
          </a:xfrm>
          <a:prstGeom prst="rect">
            <a:avLst/>
          </a:prstGeom>
        </p:spPr>
        <p:txBody>
          <a:bodyPr wrap="square">
            <a:spAutoFit/>
          </a:bodyPr>
          <a:lstStyle/>
          <a:p>
            <a:pPr algn="just"/>
            <a:r>
              <a:rPr lang="es-ES" b="1" dirty="0" smtClean="0"/>
              <a:t>Resultado del Análisis – Gestión de Incidentes</a:t>
            </a:r>
            <a:endParaRPr lang="es-ES" b="1" dirty="0"/>
          </a:p>
        </p:txBody>
      </p:sp>
      <p:pic>
        <p:nvPicPr>
          <p:cNvPr id="40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48" y="1628800"/>
            <a:ext cx="7020780" cy="50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9660051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908720"/>
            <a:ext cx="8875858" cy="5472608"/>
          </a:xfrm>
          <a:solidFill>
            <a:schemeClr val="tx2">
              <a:lumMod val="50000"/>
            </a:schemeClr>
          </a:solidFill>
        </p:spPr>
        <p:txBody>
          <a:bodyPr numCol="3">
            <a:normAutofit fontScale="62500" lnSpcReduction="20000"/>
          </a:bodyPr>
          <a:lstStyle/>
          <a:p>
            <a:pPr algn="just"/>
            <a:r>
              <a:rPr lang="es-ES" dirty="0" smtClean="0">
                <a:hlinkClick r:id="rId2" action="ppaction://hlinksldjump"/>
              </a:rPr>
              <a:t>CAPÍTULO 1. INTRODUCCIÓN</a:t>
            </a:r>
            <a:endParaRPr lang="es-ES" dirty="0" smtClean="0"/>
          </a:p>
          <a:p>
            <a:pPr marL="285750" indent="-285750" algn="l">
              <a:buFont typeface="Wingdings" pitchFamily="2" charset="2"/>
              <a:buChar char="§"/>
            </a:pPr>
            <a:r>
              <a:rPr lang="es-ES" dirty="0" smtClean="0">
                <a:hlinkClick r:id="rId3" action="ppaction://hlinksldjump"/>
              </a:rPr>
              <a:t>Descripción y Antecedentes</a:t>
            </a:r>
            <a:endParaRPr lang="es-ES" dirty="0" smtClean="0"/>
          </a:p>
          <a:p>
            <a:pPr marL="285750" indent="-285750" algn="l">
              <a:buFont typeface="Wingdings" pitchFamily="2" charset="2"/>
              <a:buChar char="§"/>
            </a:pPr>
            <a:r>
              <a:rPr lang="es-ES" dirty="0" smtClean="0">
                <a:hlinkClick r:id="rId4" action="ppaction://hlinksldjump"/>
              </a:rPr>
              <a:t>Planteamiento del Problema</a:t>
            </a:r>
            <a:endParaRPr lang="es-ES" dirty="0" smtClean="0"/>
          </a:p>
          <a:p>
            <a:pPr marL="285750" indent="-285750" algn="l">
              <a:buFont typeface="Wingdings" pitchFamily="2" charset="2"/>
              <a:buChar char="§"/>
            </a:pPr>
            <a:r>
              <a:rPr lang="es-ES" dirty="0" smtClean="0">
                <a:hlinkClick r:id="rId5" action="ppaction://hlinksldjump"/>
              </a:rPr>
              <a:t>Objetivo General</a:t>
            </a:r>
            <a:endParaRPr lang="es-ES" dirty="0" smtClean="0"/>
          </a:p>
          <a:p>
            <a:pPr marL="285750" indent="-285750" algn="l">
              <a:buFont typeface="Wingdings" pitchFamily="2" charset="2"/>
              <a:buChar char="§"/>
            </a:pPr>
            <a:r>
              <a:rPr lang="es-ES" dirty="0" smtClean="0">
                <a:hlinkClick r:id="rId6" action="ppaction://hlinksldjump"/>
              </a:rPr>
              <a:t>Objetivos Específicos</a:t>
            </a:r>
            <a:endParaRPr lang="es-ES" dirty="0" smtClean="0"/>
          </a:p>
          <a:p>
            <a:pPr marL="285750" indent="-285750" algn="l">
              <a:buFont typeface="Wingdings" pitchFamily="2" charset="2"/>
              <a:buChar char="§"/>
            </a:pPr>
            <a:r>
              <a:rPr lang="es-ES" dirty="0" smtClean="0">
                <a:hlinkClick r:id="rId7" action="ppaction://hlinksldjump"/>
              </a:rPr>
              <a:t>Alcance</a:t>
            </a:r>
            <a:endParaRPr lang="es-ES" dirty="0" smtClean="0"/>
          </a:p>
          <a:p>
            <a:pPr marL="285750" indent="-285750" algn="l">
              <a:buFont typeface="Wingdings" pitchFamily="2" charset="2"/>
              <a:buChar char="§"/>
            </a:pPr>
            <a:r>
              <a:rPr lang="es-ES" dirty="0" smtClean="0">
                <a:hlinkClick r:id="rId8" action="ppaction://hlinksldjump"/>
              </a:rPr>
              <a:t>Herramientas</a:t>
            </a:r>
            <a:endParaRPr lang="es-ES" dirty="0"/>
          </a:p>
          <a:p>
            <a:pPr algn="l"/>
            <a:r>
              <a:rPr lang="es-ES" dirty="0">
                <a:hlinkClick r:id="rId9" action="ppaction://hlinksldjump"/>
              </a:rPr>
              <a:t>CAPÍTULO </a:t>
            </a:r>
            <a:r>
              <a:rPr lang="es-ES" dirty="0" smtClean="0">
                <a:hlinkClick r:id="rId9" action="ppaction://hlinksldjump"/>
              </a:rPr>
              <a:t>2. MARCO TEÓRICO</a:t>
            </a:r>
            <a:endParaRPr lang="es-ES" dirty="0" smtClean="0"/>
          </a:p>
          <a:p>
            <a:pPr marL="285750" indent="-285750" algn="l">
              <a:buFont typeface="Wingdings" pitchFamily="2" charset="2"/>
              <a:buChar char="§"/>
            </a:pPr>
            <a:r>
              <a:rPr lang="es-ES" dirty="0" smtClean="0">
                <a:hlinkClick r:id="rId10" action="ppaction://hlinksldjump"/>
              </a:rPr>
              <a:t>ITIL</a:t>
            </a:r>
            <a:endParaRPr lang="es-ES" dirty="0" smtClean="0"/>
          </a:p>
          <a:p>
            <a:pPr marL="285750" indent="-285750" algn="l">
              <a:buFont typeface="Wingdings" pitchFamily="2" charset="2"/>
              <a:buChar char="§"/>
            </a:pPr>
            <a:r>
              <a:rPr lang="es-ES" dirty="0" smtClean="0">
                <a:hlinkClick r:id="rId11" action="ppaction://hlinksldjump"/>
              </a:rPr>
              <a:t>Enfoques de ITIL</a:t>
            </a:r>
            <a:endParaRPr lang="es-ES" dirty="0" smtClean="0"/>
          </a:p>
          <a:p>
            <a:pPr marL="285750" indent="-285750" algn="l">
              <a:buFont typeface="Wingdings" pitchFamily="2" charset="2"/>
              <a:buChar char="§"/>
            </a:pPr>
            <a:r>
              <a:rPr lang="es-ES" dirty="0" smtClean="0">
                <a:hlinkClick r:id="rId12" action="ppaction://hlinksldjump"/>
              </a:rPr>
              <a:t>Áreas de Gestión del Soporte del Servicio</a:t>
            </a:r>
            <a:endParaRPr lang="es-ES" dirty="0" smtClean="0"/>
          </a:p>
          <a:p>
            <a:pPr marL="285750" indent="-285750" algn="l">
              <a:buFont typeface="Wingdings" pitchFamily="2" charset="2"/>
              <a:buChar char="§"/>
            </a:pPr>
            <a:r>
              <a:rPr lang="es-ES" dirty="0">
                <a:hlinkClick r:id="rId13" action="ppaction://hlinksldjump"/>
              </a:rPr>
              <a:t>Áreas de Gestión </a:t>
            </a:r>
            <a:r>
              <a:rPr lang="es-ES" dirty="0" smtClean="0">
                <a:hlinkClick r:id="rId13" action="ppaction://hlinksldjump"/>
              </a:rPr>
              <a:t>de la Entrega del Servicio</a:t>
            </a:r>
            <a:endParaRPr lang="es-ES" dirty="0" smtClean="0"/>
          </a:p>
          <a:p>
            <a:pPr marL="285750" indent="-285750" algn="l">
              <a:buFont typeface="Wingdings" pitchFamily="2" charset="2"/>
              <a:buChar char="§"/>
            </a:pPr>
            <a:r>
              <a:rPr lang="es-ES" dirty="0" smtClean="0">
                <a:hlinkClick r:id="rId14" action="ppaction://hlinksldjump"/>
              </a:rPr>
              <a:t>GLPI</a:t>
            </a:r>
            <a:endParaRPr lang="es-ES" dirty="0" smtClean="0"/>
          </a:p>
          <a:p>
            <a:pPr marL="285750" indent="-285750" algn="l">
              <a:buFont typeface="Wingdings" pitchFamily="2" charset="2"/>
              <a:buChar char="§"/>
            </a:pPr>
            <a:r>
              <a:rPr lang="es-ES" dirty="0" smtClean="0">
                <a:hlinkClick r:id="rId15" action="ppaction://hlinksldjump"/>
              </a:rPr>
              <a:t>Módulos GLPI</a:t>
            </a:r>
            <a:endParaRPr lang="es-ES" dirty="0"/>
          </a:p>
          <a:p>
            <a:pPr algn="just"/>
            <a:r>
              <a:rPr lang="es-ES" dirty="0">
                <a:hlinkClick r:id="rId16" action="ppaction://hlinksldjump"/>
              </a:rPr>
              <a:t>CAPÍTULO </a:t>
            </a:r>
            <a:r>
              <a:rPr lang="es-ES" dirty="0" smtClean="0">
                <a:hlinkClick r:id="rId16" action="ppaction://hlinksldjump"/>
              </a:rPr>
              <a:t>3. DESARROLLO</a:t>
            </a:r>
            <a:endParaRPr lang="es-ES" dirty="0" smtClean="0"/>
          </a:p>
          <a:p>
            <a:pPr marL="285750" indent="-285750" algn="just">
              <a:buFont typeface="Wingdings" pitchFamily="2" charset="2"/>
              <a:buChar char="§"/>
            </a:pPr>
            <a:r>
              <a:rPr lang="es-ES" dirty="0" smtClean="0">
                <a:hlinkClick r:id="rId17" action="ppaction://hlinksldjump"/>
              </a:rPr>
              <a:t>Análisis de la situación actual del Área de TI</a:t>
            </a:r>
            <a:endParaRPr lang="es-ES" dirty="0" smtClean="0"/>
          </a:p>
          <a:p>
            <a:pPr marL="285750" indent="-285750" algn="just">
              <a:buFont typeface="Wingdings" pitchFamily="2" charset="2"/>
              <a:buChar char="§"/>
            </a:pPr>
            <a:r>
              <a:rPr lang="es-ES" dirty="0" smtClean="0">
                <a:hlinkClick r:id="rId18" action="ppaction://hlinksldjump"/>
              </a:rPr>
              <a:t>Resultado del Análisis-Gestión de Incidentes</a:t>
            </a:r>
            <a:endParaRPr lang="es-ES" dirty="0" smtClean="0"/>
          </a:p>
          <a:p>
            <a:pPr marL="285750" indent="-285750" algn="just">
              <a:buFont typeface="Wingdings" pitchFamily="2" charset="2"/>
              <a:buChar char="§"/>
            </a:pPr>
            <a:r>
              <a:rPr lang="es-ES" dirty="0">
                <a:hlinkClick r:id="rId19" action="ppaction://hlinksldjump"/>
              </a:rPr>
              <a:t>Resultado del </a:t>
            </a:r>
            <a:r>
              <a:rPr lang="es-ES" dirty="0" smtClean="0">
                <a:hlinkClick r:id="rId19" action="ppaction://hlinksldjump"/>
              </a:rPr>
              <a:t>Análisis-Gestión de Cambios</a:t>
            </a:r>
            <a:endParaRPr lang="es-ES" dirty="0" smtClean="0"/>
          </a:p>
          <a:p>
            <a:pPr marL="285750" indent="-285750" algn="just">
              <a:buFont typeface="Wingdings" pitchFamily="2" charset="2"/>
              <a:buChar char="§"/>
            </a:pPr>
            <a:r>
              <a:rPr lang="es-ES" dirty="0">
                <a:hlinkClick r:id="rId20" action="ppaction://hlinksldjump"/>
              </a:rPr>
              <a:t>Resultado del </a:t>
            </a:r>
            <a:r>
              <a:rPr lang="es-ES" dirty="0" smtClean="0">
                <a:hlinkClick r:id="rId20" action="ppaction://hlinksldjump"/>
              </a:rPr>
              <a:t>Análisis-Gestión de Problemas</a:t>
            </a:r>
            <a:endParaRPr lang="es-ES" dirty="0" smtClean="0"/>
          </a:p>
          <a:p>
            <a:pPr marL="285750" indent="-285750" algn="just">
              <a:buFont typeface="Wingdings" pitchFamily="2" charset="2"/>
              <a:buChar char="§"/>
            </a:pPr>
            <a:r>
              <a:rPr lang="es-ES" dirty="0">
                <a:hlinkClick r:id="rId21" action="ppaction://hlinksldjump"/>
              </a:rPr>
              <a:t>Resultado del </a:t>
            </a:r>
            <a:r>
              <a:rPr lang="es-ES" dirty="0" smtClean="0">
                <a:hlinkClick r:id="rId21" action="ppaction://hlinksldjump"/>
              </a:rPr>
              <a:t>Análisis-Gestión de Configuración</a:t>
            </a:r>
            <a:endParaRPr lang="es-ES" dirty="0" smtClean="0"/>
          </a:p>
          <a:p>
            <a:pPr marL="285750" indent="-285750" algn="just">
              <a:buFont typeface="Wingdings" pitchFamily="2" charset="2"/>
              <a:buChar char="§"/>
            </a:pPr>
            <a:r>
              <a:rPr lang="es-ES" dirty="0" smtClean="0">
                <a:hlinkClick r:id="rId22" action="ppaction://hlinksldjump"/>
              </a:rPr>
              <a:t>Conclusión del Análisis</a:t>
            </a:r>
            <a:endParaRPr lang="es-ES" dirty="0" smtClean="0"/>
          </a:p>
          <a:p>
            <a:pPr marL="285750" indent="-285750" algn="just">
              <a:buFont typeface="Wingdings" pitchFamily="2" charset="2"/>
              <a:buChar char="§"/>
            </a:pPr>
            <a:r>
              <a:rPr lang="es-ES" dirty="0" smtClean="0">
                <a:hlinkClick r:id="rId23" action="ppaction://hlinksldjump"/>
              </a:rPr>
              <a:t>Modelo Proceso Gestión de Requerimientos Mesa de Servicios</a:t>
            </a:r>
            <a:endParaRPr lang="es-ES" dirty="0" smtClean="0"/>
          </a:p>
          <a:p>
            <a:pPr marL="285750" indent="-285750" algn="just">
              <a:buFont typeface="Wingdings" pitchFamily="2" charset="2"/>
              <a:buChar char="§"/>
            </a:pPr>
            <a:r>
              <a:rPr lang="es-ES" dirty="0" smtClean="0">
                <a:hlinkClick r:id="rId24" action="ppaction://hlinksldjump"/>
              </a:rPr>
              <a:t>Catálogo de Servicios</a:t>
            </a:r>
            <a:endParaRPr lang="es-ES" dirty="0" smtClean="0"/>
          </a:p>
          <a:p>
            <a:pPr marL="285750" indent="-285750" algn="just">
              <a:buFont typeface="Wingdings" pitchFamily="2" charset="2"/>
              <a:buChar char="§"/>
            </a:pPr>
            <a:r>
              <a:rPr lang="es-ES" dirty="0" smtClean="0">
                <a:hlinkClick r:id="rId25" action="ppaction://hlinksldjump"/>
              </a:rPr>
              <a:t>Prioridad por tipos de usuarios y áreas</a:t>
            </a:r>
            <a:endParaRPr lang="es-ES" dirty="0" smtClean="0"/>
          </a:p>
          <a:p>
            <a:pPr marL="285750" indent="-285750" algn="just">
              <a:buFont typeface="Wingdings" pitchFamily="2" charset="2"/>
              <a:buChar char="§"/>
            </a:pPr>
            <a:r>
              <a:rPr lang="es-ES" dirty="0">
                <a:hlinkClick r:id="rId26" action="ppaction://hlinksldjump"/>
              </a:rPr>
              <a:t>Niveles de Impacto de Requerimientos</a:t>
            </a:r>
            <a:endParaRPr lang="es-ES" dirty="0"/>
          </a:p>
          <a:p>
            <a:pPr marL="285750" indent="-285750" algn="just">
              <a:buFont typeface="Wingdings" pitchFamily="2" charset="2"/>
              <a:buChar char="§"/>
            </a:pPr>
            <a:r>
              <a:rPr lang="es-ES" dirty="0">
                <a:hlinkClick r:id="rId27" action="ppaction://hlinksldjump"/>
              </a:rPr>
              <a:t>Matriz de Cálculo de la Prioridad y Tiempo máximo de atención a los requerimientos</a:t>
            </a:r>
            <a:endParaRPr lang="es-ES" dirty="0"/>
          </a:p>
          <a:p>
            <a:pPr marL="285750" indent="-285750" algn="just">
              <a:buFont typeface="Wingdings" pitchFamily="2" charset="2"/>
              <a:buChar char="§"/>
            </a:pPr>
            <a:r>
              <a:rPr lang="es-ES" dirty="0">
                <a:hlinkClick r:id="rId28" action="ppaction://hlinksldjump"/>
              </a:rPr>
              <a:t>Estado de atención a los </a:t>
            </a:r>
            <a:r>
              <a:rPr lang="es-ES" dirty="0" smtClean="0">
                <a:hlinkClick r:id="rId28" action="ppaction://hlinksldjump"/>
              </a:rPr>
              <a:t>requerimientos</a:t>
            </a:r>
            <a:endParaRPr lang="es-ES" dirty="0" smtClean="0"/>
          </a:p>
          <a:p>
            <a:pPr marL="285750" indent="-285750" algn="just">
              <a:buFont typeface="Wingdings" pitchFamily="2" charset="2"/>
              <a:buChar char="§"/>
            </a:pPr>
            <a:r>
              <a:rPr lang="es-ES" dirty="0">
                <a:hlinkClick r:id="rId29" action="ppaction://hlinksldjump"/>
              </a:rPr>
              <a:t>Escalado de los </a:t>
            </a:r>
            <a:r>
              <a:rPr lang="es-ES" dirty="0" smtClean="0">
                <a:hlinkClick r:id="rId29" action="ppaction://hlinksldjump"/>
              </a:rPr>
              <a:t>requerimientos</a:t>
            </a:r>
            <a:endParaRPr lang="es-ES" dirty="0" smtClean="0"/>
          </a:p>
          <a:p>
            <a:pPr marL="285750" indent="-285750" algn="just">
              <a:buFont typeface="Wingdings" pitchFamily="2" charset="2"/>
              <a:buChar char="§"/>
            </a:pPr>
            <a:r>
              <a:rPr lang="es-ES" dirty="0">
                <a:hlinkClick r:id="rId30" action="ppaction://hlinksldjump"/>
              </a:rPr>
              <a:t>Continuidad del </a:t>
            </a:r>
            <a:r>
              <a:rPr lang="es-ES" dirty="0" smtClean="0">
                <a:hlinkClick r:id="rId30" action="ppaction://hlinksldjump"/>
              </a:rPr>
              <a:t>Servicio-Mesa </a:t>
            </a:r>
            <a:r>
              <a:rPr lang="es-ES" dirty="0">
                <a:hlinkClick r:id="rId30" action="ppaction://hlinksldjump"/>
              </a:rPr>
              <a:t>de </a:t>
            </a:r>
            <a:r>
              <a:rPr lang="es-ES" dirty="0" smtClean="0">
                <a:hlinkClick r:id="rId30" action="ppaction://hlinksldjump"/>
              </a:rPr>
              <a:t>Servicios</a:t>
            </a:r>
            <a:endParaRPr lang="es-ES" dirty="0" smtClean="0"/>
          </a:p>
          <a:p>
            <a:pPr marL="285750" indent="-285750" algn="just">
              <a:buFont typeface="Wingdings" pitchFamily="2" charset="2"/>
              <a:buChar char="§"/>
            </a:pPr>
            <a:r>
              <a:rPr lang="es-ES" dirty="0">
                <a:hlinkClick r:id="rId31" action="ppaction://hlinksldjump"/>
              </a:rPr>
              <a:t>Flujograma de atención de </a:t>
            </a:r>
            <a:r>
              <a:rPr lang="es-ES" dirty="0" smtClean="0">
                <a:hlinkClick r:id="rId31" action="ppaction://hlinksldjump"/>
              </a:rPr>
              <a:t>requerimientos. </a:t>
            </a:r>
            <a:endParaRPr lang="es-ES" dirty="0"/>
          </a:p>
          <a:p>
            <a:pPr algn="just"/>
            <a:r>
              <a:rPr lang="es-ES" dirty="0">
                <a:hlinkClick r:id="rId32" action="ppaction://hlinksldjump"/>
              </a:rPr>
              <a:t>CAPÍTULO </a:t>
            </a:r>
            <a:r>
              <a:rPr lang="es-ES" dirty="0" smtClean="0">
                <a:hlinkClick r:id="rId32" action="ppaction://hlinksldjump"/>
              </a:rPr>
              <a:t>4. PRUEBAS</a:t>
            </a:r>
            <a:endParaRPr lang="es-ES" dirty="0" smtClean="0"/>
          </a:p>
          <a:p>
            <a:pPr marL="285750" indent="-285750" algn="just">
              <a:buFont typeface="Wingdings" pitchFamily="2" charset="2"/>
              <a:buChar char="§"/>
            </a:pPr>
            <a:r>
              <a:rPr lang="es-ES" dirty="0" smtClean="0">
                <a:hlinkClick r:id="rId33" action="ppaction://hlinksldjump"/>
              </a:rPr>
              <a:t>Máquina Virtual</a:t>
            </a:r>
            <a:endParaRPr lang="es-ES" dirty="0" smtClean="0"/>
          </a:p>
          <a:p>
            <a:pPr marL="285750" indent="-285750" algn="just">
              <a:buFont typeface="Wingdings" pitchFamily="2" charset="2"/>
              <a:buChar char="§"/>
            </a:pPr>
            <a:r>
              <a:rPr lang="es-ES" dirty="0">
                <a:hlinkClick r:id="rId34" action="ppaction://hlinksldjump"/>
              </a:rPr>
              <a:t>Verificación Mesa de </a:t>
            </a:r>
            <a:r>
              <a:rPr lang="es-ES" dirty="0" smtClean="0">
                <a:hlinkClick r:id="rId34" action="ppaction://hlinksldjump"/>
              </a:rPr>
              <a:t>Servicios</a:t>
            </a:r>
            <a:endParaRPr lang="es-ES" dirty="0" smtClean="0"/>
          </a:p>
          <a:p>
            <a:pPr marL="285750" indent="-285750" algn="just">
              <a:buFont typeface="Wingdings" pitchFamily="2" charset="2"/>
              <a:buChar char="§"/>
            </a:pPr>
            <a:r>
              <a:rPr lang="es-ES" dirty="0">
                <a:hlinkClick r:id="rId35" action="ppaction://hlinksldjump"/>
              </a:rPr>
              <a:t>Registro de Usuarios</a:t>
            </a:r>
            <a:endParaRPr lang="es-ES" dirty="0"/>
          </a:p>
          <a:p>
            <a:pPr marL="285750" indent="-285750" algn="just">
              <a:buFont typeface="Wingdings" pitchFamily="2" charset="2"/>
              <a:buChar char="§"/>
            </a:pPr>
            <a:r>
              <a:rPr lang="es-ES" dirty="0">
                <a:hlinkClick r:id="rId36" action="ppaction://hlinksldjump"/>
              </a:rPr>
              <a:t>Registro de </a:t>
            </a:r>
            <a:r>
              <a:rPr lang="es-ES" dirty="0" smtClean="0">
                <a:hlinkClick r:id="rId36" action="ppaction://hlinksldjump"/>
              </a:rPr>
              <a:t>Activos</a:t>
            </a:r>
            <a:endParaRPr lang="es-ES" dirty="0" smtClean="0"/>
          </a:p>
          <a:p>
            <a:pPr marL="285750" indent="-285750" algn="just">
              <a:buFont typeface="Wingdings" pitchFamily="2" charset="2"/>
              <a:buChar char="§"/>
            </a:pPr>
            <a:r>
              <a:rPr lang="es-ES" dirty="0">
                <a:hlinkClick r:id="rId37" action="ppaction://hlinksldjump"/>
              </a:rPr>
              <a:t>Solicitud de Incidencia para </a:t>
            </a:r>
            <a:r>
              <a:rPr lang="es-ES" dirty="0" smtClean="0">
                <a:hlinkClick r:id="rId37" action="ppaction://hlinksldjump"/>
              </a:rPr>
              <a:t>Activos</a:t>
            </a:r>
            <a:endParaRPr lang="es-ES" dirty="0" smtClean="0"/>
          </a:p>
          <a:p>
            <a:pPr marL="285750" indent="-285750" algn="just">
              <a:buFont typeface="Wingdings" pitchFamily="2" charset="2"/>
              <a:buChar char="§"/>
            </a:pPr>
            <a:r>
              <a:rPr lang="es-ES" dirty="0">
                <a:hlinkClick r:id="rId38" action="ppaction://hlinksldjump"/>
              </a:rPr>
              <a:t>Registro de Incidencia </a:t>
            </a:r>
            <a:endParaRPr lang="es-ES" dirty="0" smtClean="0"/>
          </a:p>
          <a:p>
            <a:pPr marL="285750" indent="-285750" algn="just">
              <a:buFont typeface="Wingdings" pitchFamily="2" charset="2"/>
              <a:buChar char="§"/>
            </a:pPr>
            <a:r>
              <a:rPr lang="es-ES" dirty="0">
                <a:hlinkClick r:id="rId39" action="ppaction://hlinksldjump"/>
              </a:rPr>
              <a:t>Seguimiento automático por </a:t>
            </a:r>
            <a:r>
              <a:rPr lang="es-ES" dirty="0" smtClean="0">
                <a:hlinkClick r:id="rId39" action="ppaction://hlinksldjump"/>
              </a:rPr>
              <a:t>email</a:t>
            </a:r>
            <a:endParaRPr lang="es-ES" dirty="0" smtClean="0"/>
          </a:p>
          <a:p>
            <a:pPr marL="285750" indent="-285750" algn="just">
              <a:buFont typeface="Wingdings" pitchFamily="2" charset="2"/>
              <a:buChar char="§"/>
            </a:pPr>
            <a:r>
              <a:rPr lang="es-ES" dirty="0">
                <a:hlinkClick r:id="rId40" action="ppaction://hlinksldjump"/>
              </a:rPr>
              <a:t>Seguimiento mediante </a:t>
            </a:r>
            <a:r>
              <a:rPr lang="es-ES" dirty="0" smtClean="0">
                <a:hlinkClick r:id="rId40" action="ppaction://hlinksldjump"/>
              </a:rPr>
              <a:t>GLPI</a:t>
            </a:r>
            <a:endParaRPr lang="es-ES" dirty="0" smtClean="0"/>
          </a:p>
          <a:p>
            <a:pPr marL="285750" indent="-285750" algn="just">
              <a:buFont typeface="Wingdings" pitchFamily="2" charset="2"/>
              <a:buChar char="§"/>
            </a:pPr>
            <a:r>
              <a:rPr lang="es-ES" dirty="0">
                <a:hlinkClick r:id="rId41" action="ppaction://hlinksldjump"/>
              </a:rPr>
              <a:t>Notificación por </a:t>
            </a:r>
            <a:r>
              <a:rPr lang="es-ES" dirty="0" smtClean="0">
                <a:hlinkClick r:id="rId41" action="ppaction://hlinksldjump"/>
              </a:rPr>
              <a:t>email</a:t>
            </a:r>
            <a:endParaRPr lang="es-ES" dirty="0" smtClean="0"/>
          </a:p>
          <a:p>
            <a:pPr marL="285750" indent="-285750" algn="just">
              <a:buFont typeface="Wingdings" pitchFamily="2" charset="2"/>
              <a:buChar char="§"/>
            </a:pPr>
            <a:r>
              <a:rPr lang="es-ES" dirty="0">
                <a:hlinkClick r:id="rId42" action="ppaction://hlinksldjump"/>
              </a:rPr>
              <a:t>Ticket Generado por la Mesa de </a:t>
            </a:r>
            <a:r>
              <a:rPr lang="es-ES" dirty="0" smtClean="0">
                <a:hlinkClick r:id="rId42" action="ppaction://hlinksldjump"/>
              </a:rPr>
              <a:t>Servicios</a:t>
            </a:r>
            <a:endParaRPr lang="es-ES" dirty="0" smtClean="0"/>
          </a:p>
          <a:p>
            <a:pPr marL="285750" indent="-285750" algn="just">
              <a:buFont typeface="Wingdings" pitchFamily="2" charset="2"/>
              <a:buChar char="§"/>
            </a:pPr>
            <a:r>
              <a:rPr lang="es-ES" dirty="0">
                <a:hlinkClick r:id="rId43" action="ppaction://hlinksldjump"/>
              </a:rPr>
              <a:t>Base de </a:t>
            </a:r>
            <a:r>
              <a:rPr lang="es-ES" dirty="0" smtClean="0">
                <a:hlinkClick r:id="rId43" action="ppaction://hlinksldjump"/>
              </a:rPr>
              <a:t>Conocimiento</a:t>
            </a:r>
            <a:endParaRPr lang="es-ES" dirty="0" smtClean="0"/>
          </a:p>
          <a:p>
            <a:pPr marL="285750" indent="-285750" algn="just">
              <a:buFont typeface="Wingdings" pitchFamily="2" charset="2"/>
              <a:buChar char="§"/>
            </a:pPr>
            <a:r>
              <a:rPr lang="es-ES" dirty="0">
                <a:hlinkClick r:id="rId44" action="ppaction://hlinksldjump"/>
              </a:rPr>
              <a:t>Registro Base de </a:t>
            </a:r>
            <a:r>
              <a:rPr lang="es-ES" dirty="0" smtClean="0">
                <a:hlinkClick r:id="rId44" action="ppaction://hlinksldjump"/>
              </a:rPr>
              <a:t>Conocimiento</a:t>
            </a:r>
            <a:endParaRPr lang="es-ES" dirty="0" smtClean="0"/>
          </a:p>
          <a:p>
            <a:pPr marL="285750" indent="-285750" algn="just">
              <a:buFont typeface="Wingdings" pitchFamily="2" charset="2"/>
              <a:buChar char="§"/>
            </a:pPr>
            <a:r>
              <a:rPr lang="es-ES" dirty="0" smtClean="0">
                <a:hlinkClick r:id="rId45" action="ppaction://hlinksldjump"/>
              </a:rPr>
              <a:t>Gestión de Evaluación</a:t>
            </a:r>
            <a:endParaRPr lang="es-ES" dirty="0" smtClean="0"/>
          </a:p>
          <a:p>
            <a:pPr algn="just"/>
            <a:r>
              <a:rPr lang="es-ES" dirty="0" smtClean="0">
                <a:hlinkClick r:id="rId46" action="ppaction://hlinksldjump"/>
              </a:rPr>
              <a:t>CAPÍTULO 5</a:t>
            </a:r>
            <a:endParaRPr lang="es-ES" dirty="0" smtClean="0"/>
          </a:p>
          <a:p>
            <a:pPr marL="285750" indent="-285750" algn="just">
              <a:buFont typeface="Wingdings" pitchFamily="2" charset="2"/>
              <a:buChar char="§"/>
            </a:pPr>
            <a:r>
              <a:rPr lang="es-ES" dirty="0" smtClean="0">
                <a:hlinkClick r:id="rId47" action="ppaction://hlinksldjump"/>
              </a:rPr>
              <a:t>Conclusiones</a:t>
            </a:r>
            <a:endParaRPr lang="es-ES" dirty="0" smtClean="0"/>
          </a:p>
          <a:p>
            <a:pPr marL="285750" indent="-285750" algn="just">
              <a:buFont typeface="Wingdings" pitchFamily="2" charset="2"/>
              <a:buChar char="§"/>
            </a:pPr>
            <a:r>
              <a:rPr lang="es-ES" dirty="0" smtClean="0">
                <a:hlinkClick r:id="rId48" action="ppaction://hlinksldjump"/>
              </a:rPr>
              <a:t>Recomendaciones</a:t>
            </a:r>
            <a:endParaRPr lang="es-ES" dirty="0" smtClean="0"/>
          </a:p>
        </p:txBody>
      </p:sp>
      <p:pic>
        <p:nvPicPr>
          <p:cNvPr id="4" name="Picture 2" descr="http://mercadotecnia.espe.edu.ec/wp-content/uploads/tmp/LOGO-PRINCIPAL-ESPE2.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7" name="5 Título"/>
          <p:cNvSpPr txBox="1">
            <a:spLocks/>
          </p:cNvSpPr>
          <p:nvPr/>
        </p:nvSpPr>
        <p:spPr>
          <a:xfrm>
            <a:off x="323528" y="188640"/>
            <a:ext cx="8496943" cy="642391"/>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000" b="1" smtClean="0"/>
              <a:t>TABLA DE CONTENIDO</a:t>
            </a:r>
            <a:endParaRPr lang="es-ES" sz="3000" b="1" dirty="0"/>
          </a:p>
        </p:txBody>
      </p:sp>
    </p:spTree>
    <p:extLst>
      <p:ext uri="{BB962C8B-B14F-4D97-AF65-F5344CB8AC3E}">
        <p14:creationId xmlns:p14="http://schemas.microsoft.com/office/powerpoint/2010/main" val="17125902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Estrategia del Servicio</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7" name="6 Rectángulo"/>
          <p:cNvSpPr/>
          <p:nvPr/>
        </p:nvSpPr>
        <p:spPr>
          <a:xfrm>
            <a:off x="539552" y="1196752"/>
            <a:ext cx="5112568" cy="369332"/>
          </a:xfrm>
          <a:prstGeom prst="rect">
            <a:avLst/>
          </a:prstGeom>
        </p:spPr>
        <p:txBody>
          <a:bodyPr wrap="square">
            <a:spAutoFit/>
          </a:bodyPr>
          <a:lstStyle/>
          <a:p>
            <a:pPr algn="just"/>
            <a:r>
              <a:rPr lang="es-ES" b="1" dirty="0" smtClean="0"/>
              <a:t>Resultado del Análisis – Gestión de Cambios</a:t>
            </a:r>
            <a:endParaRPr lang="es-ES" b="1" dirty="0"/>
          </a:p>
        </p:txBody>
      </p:sp>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00" y="1887070"/>
            <a:ext cx="6966388" cy="296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0394114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Estrategia del Servicio</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7" name="6 Rectángulo"/>
          <p:cNvSpPr/>
          <p:nvPr/>
        </p:nvSpPr>
        <p:spPr>
          <a:xfrm>
            <a:off x="539552" y="1196752"/>
            <a:ext cx="5112568" cy="369332"/>
          </a:xfrm>
          <a:prstGeom prst="rect">
            <a:avLst/>
          </a:prstGeom>
        </p:spPr>
        <p:txBody>
          <a:bodyPr wrap="square">
            <a:spAutoFit/>
          </a:bodyPr>
          <a:lstStyle/>
          <a:p>
            <a:pPr algn="just"/>
            <a:r>
              <a:rPr lang="es-ES" b="1" dirty="0" smtClean="0"/>
              <a:t>Resultado del Análisis – Gestión de Problemas</a:t>
            </a:r>
            <a:endParaRPr lang="es-ES" b="1" dirty="0"/>
          </a:p>
        </p:txBody>
      </p:sp>
      <p:pic>
        <p:nvPicPr>
          <p:cNvPr id="614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16785"/>
            <a:ext cx="7061394" cy="330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0394114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Estrategia del Servicio</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7" name="6 Rectángulo"/>
          <p:cNvSpPr/>
          <p:nvPr/>
        </p:nvSpPr>
        <p:spPr>
          <a:xfrm>
            <a:off x="539552" y="1196752"/>
            <a:ext cx="5112568" cy="369332"/>
          </a:xfrm>
          <a:prstGeom prst="rect">
            <a:avLst/>
          </a:prstGeom>
        </p:spPr>
        <p:txBody>
          <a:bodyPr wrap="square">
            <a:spAutoFit/>
          </a:bodyPr>
          <a:lstStyle/>
          <a:p>
            <a:pPr algn="just"/>
            <a:r>
              <a:rPr lang="es-ES" b="1" dirty="0" smtClean="0"/>
              <a:t>Resultado del Análisis – Gestión de Configuración</a:t>
            </a:r>
            <a:endParaRPr lang="es-ES" b="1" dirty="0"/>
          </a:p>
        </p:txBody>
      </p:sp>
      <p:pic>
        <p:nvPicPr>
          <p:cNvPr id="512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13794"/>
            <a:ext cx="6712046" cy="28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0394114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Estrategia del Servicio</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7" name="6 Rectángulo"/>
          <p:cNvSpPr/>
          <p:nvPr/>
        </p:nvSpPr>
        <p:spPr>
          <a:xfrm>
            <a:off x="539552" y="980728"/>
            <a:ext cx="5112568" cy="369332"/>
          </a:xfrm>
          <a:prstGeom prst="rect">
            <a:avLst/>
          </a:prstGeom>
        </p:spPr>
        <p:txBody>
          <a:bodyPr wrap="square">
            <a:spAutoFit/>
          </a:bodyPr>
          <a:lstStyle/>
          <a:p>
            <a:pPr algn="just"/>
            <a:r>
              <a:rPr lang="es-ES" b="1" dirty="0" smtClean="0"/>
              <a:t>Conclusión del análisis</a:t>
            </a:r>
            <a:endParaRPr lang="es-ES" b="1" dirty="0"/>
          </a:p>
        </p:txBody>
      </p:sp>
      <p:graphicFrame>
        <p:nvGraphicFramePr>
          <p:cNvPr id="3" name="2 Diagrama"/>
          <p:cNvGraphicFramePr/>
          <p:nvPr>
            <p:extLst>
              <p:ext uri="{D42A27DB-BD31-4B8C-83A1-F6EECF244321}">
                <p14:modId xmlns:p14="http://schemas.microsoft.com/office/powerpoint/2010/main" val="2713338161"/>
              </p:ext>
            </p:extLst>
          </p:nvPr>
        </p:nvGraphicFramePr>
        <p:xfrm>
          <a:off x="431540" y="1412776"/>
          <a:ext cx="8316924" cy="4681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Flecha izquierda">
            <a:hlinkClick r:id="rId8"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954987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Diseño del Servicio</a:t>
            </a:r>
            <a:endParaRPr lang="es-ES" sz="3000" b="1" u="sng" dirty="0"/>
          </a:p>
        </p:txBody>
      </p:sp>
      <p:sp>
        <p:nvSpPr>
          <p:cNvPr id="3" name="2 Subtítulo"/>
          <p:cNvSpPr>
            <a:spLocks noGrp="1"/>
          </p:cNvSpPr>
          <p:nvPr>
            <p:ph type="subTitle" idx="1"/>
          </p:nvPr>
        </p:nvSpPr>
        <p:spPr>
          <a:xfrm>
            <a:off x="827584" y="1196753"/>
            <a:ext cx="7572987" cy="648072"/>
          </a:xfrm>
        </p:spPr>
        <p:txBody>
          <a:bodyPr>
            <a:normAutofit/>
          </a:bodyPr>
          <a:lstStyle/>
          <a:p>
            <a:pPr algn="ctr"/>
            <a:r>
              <a:rPr lang="es-ES" b="1" dirty="0" smtClean="0"/>
              <a:t>Modelo </a:t>
            </a:r>
            <a:r>
              <a:rPr lang="es-ES" b="1" dirty="0"/>
              <a:t>del Proceso de Gestión de Requerimientos Mesa de Servicios</a:t>
            </a:r>
            <a:endParaRPr lang="es-ES" b="1" dirty="0" smtClean="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descr="D:\TESIS SERVIDOR\Tesis documentos Servidor\1. ok ok ok ITIL manual\Figuras\Modelo Propuesto mesa de servicios.png"/>
          <p:cNvPicPr/>
          <p:nvPr/>
        </p:nvPicPr>
        <p:blipFill>
          <a:blip r:embed="rId3">
            <a:extLst>
              <a:ext uri="{28A0092B-C50C-407E-A947-70E740481C1C}">
                <a14:useLocalDpi xmlns:a14="http://schemas.microsoft.com/office/drawing/2010/main" val="0"/>
              </a:ext>
            </a:extLst>
          </a:blip>
          <a:srcRect/>
          <a:stretch>
            <a:fillRect/>
          </a:stretch>
        </p:blipFill>
        <p:spPr bwMode="auto">
          <a:xfrm>
            <a:off x="1517633" y="1772816"/>
            <a:ext cx="6208173" cy="3600400"/>
          </a:xfrm>
          <a:prstGeom prst="rect">
            <a:avLst/>
          </a:prstGeom>
          <a:noFill/>
          <a:ln>
            <a:noFill/>
          </a:ln>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066592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Diseño del Servicio</a:t>
            </a:r>
            <a:endParaRPr lang="es-ES" sz="3000" b="1" u="sng" dirty="0"/>
          </a:p>
        </p:txBody>
      </p:sp>
      <p:sp>
        <p:nvSpPr>
          <p:cNvPr id="3" name="2 Subtítulo"/>
          <p:cNvSpPr>
            <a:spLocks noGrp="1"/>
          </p:cNvSpPr>
          <p:nvPr>
            <p:ph type="subTitle" idx="1"/>
          </p:nvPr>
        </p:nvSpPr>
        <p:spPr>
          <a:xfrm>
            <a:off x="251520" y="1052736"/>
            <a:ext cx="3794134" cy="648072"/>
          </a:xfrm>
        </p:spPr>
        <p:txBody>
          <a:bodyPr>
            <a:normAutofit/>
          </a:bodyPr>
          <a:lstStyle/>
          <a:p>
            <a:pPr algn="l"/>
            <a:r>
              <a:rPr lang="es-ES" b="1" dirty="0" smtClean="0"/>
              <a:t>Catálogo de Servicios</a:t>
            </a:r>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8193"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9498"/>
          <a:stretch/>
        </p:blipFill>
        <p:spPr bwMode="auto">
          <a:xfrm>
            <a:off x="1214516" y="1580752"/>
            <a:ext cx="5074542" cy="506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3641846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Diseño del Servicio</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1126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2620" y="931934"/>
            <a:ext cx="5219700" cy="560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Subtítulo"/>
          <p:cNvSpPr txBox="1">
            <a:spLocks/>
          </p:cNvSpPr>
          <p:nvPr/>
        </p:nvSpPr>
        <p:spPr>
          <a:xfrm>
            <a:off x="251520" y="908720"/>
            <a:ext cx="8640960" cy="432048"/>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s-ES" b="1" dirty="0" smtClean="0"/>
              <a:t>Prioridad por tipos de usuarios y áreas</a:t>
            </a:r>
          </a:p>
        </p:txBody>
      </p:sp>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3641846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Diseño del Servicio</a:t>
            </a:r>
            <a:endParaRPr lang="es-ES" sz="3000" b="1" u="sng" dirty="0"/>
          </a:p>
        </p:txBody>
      </p:sp>
      <p:sp>
        <p:nvSpPr>
          <p:cNvPr id="3" name="2 Subtítulo"/>
          <p:cNvSpPr>
            <a:spLocks noGrp="1"/>
          </p:cNvSpPr>
          <p:nvPr>
            <p:ph type="subTitle" idx="1"/>
          </p:nvPr>
        </p:nvSpPr>
        <p:spPr>
          <a:xfrm>
            <a:off x="251520" y="908720"/>
            <a:ext cx="7572987" cy="648072"/>
          </a:xfrm>
        </p:spPr>
        <p:txBody>
          <a:bodyPr>
            <a:normAutofit/>
          </a:bodyPr>
          <a:lstStyle/>
          <a:p>
            <a:pPr algn="l"/>
            <a:r>
              <a:rPr lang="es-ES" b="1" dirty="0" smtClean="0"/>
              <a:t>Niveles de Impacto de Requerimientos</a:t>
            </a:r>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val="497870578"/>
              </p:ext>
            </p:extLst>
          </p:nvPr>
        </p:nvGraphicFramePr>
        <p:xfrm>
          <a:off x="323528" y="1368028"/>
          <a:ext cx="8640961" cy="5120640"/>
        </p:xfrm>
        <a:graphic>
          <a:graphicData uri="http://schemas.openxmlformats.org/drawingml/2006/table">
            <a:tbl>
              <a:tblPr firstRow="1" firstCol="1" bandRow="1">
                <a:tableStyleId>{5C22544A-7EE6-4342-B048-85BDC9FD1C3A}</a:tableStyleId>
              </a:tblPr>
              <a:tblGrid>
                <a:gridCol w="2088232"/>
                <a:gridCol w="6552729"/>
              </a:tblGrid>
              <a:tr h="268605">
                <a:tc>
                  <a:txBody>
                    <a:bodyPr/>
                    <a:lstStyle/>
                    <a:p>
                      <a:pPr indent="252095" algn="l">
                        <a:lnSpc>
                          <a:spcPct val="150000"/>
                        </a:lnSpc>
                        <a:spcAft>
                          <a:spcPts val="0"/>
                        </a:spcAft>
                      </a:pPr>
                      <a:r>
                        <a:rPr lang="es-ES" sz="1400" dirty="0">
                          <a:effectLst/>
                        </a:rPr>
                        <a:t>NIVELES DE IMPACTO</a:t>
                      </a:r>
                      <a:endParaRPr lang="es-ES" sz="1400" dirty="0">
                        <a:effectLst/>
                        <a:latin typeface="Times New Roman"/>
                        <a:ea typeface="Times New Roman"/>
                      </a:endParaRPr>
                    </a:p>
                  </a:txBody>
                  <a:tcPr marL="33576" marR="33576" marT="0" marB="0"/>
                </a:tc>
                <a:tc>
                  <a:txBody>
                    <a:bodyPr/>
                    <a:lstStyle/>
                    <a:p>
                      <a:pPr indent="252095" algn="ctr">
                        <a:lnSpc>
                          <a:spcPct val="150000"/>
                        </a:lnSpc>
                        <a:spcAft>
                          <a:spcPts val="0"/>
                        </a:spcAft>
                      </a:pPr>
                      <a:r>
                        <a:rPr lang="es-ES" sz="1400">
                          <a:effectLst/>
                        </a:rPr>
                        <a:t>DESCRIPCIÓN</a:t>
                      </a:r>
                      <a:endParaRPr lang="es-ES" sz="1400">
                        <a:effectLst/>
                        <a:latin typeface="Times New Roman"/>
                        <a:ea typeface="Times New Roman"/>
                      </a:endParaRPr>
                    </a:p>
                  </a:txBody>
                  <a:tcPr marL="33576" marR="33576" marT="0" marB="0"/>
                </a:tc>
              </a:tr>
              <a:tr h="268605">
                <a:tc>
                  <a:txBody>
                    <a:bodyPr/>
                    <a:lstStyle/>
                    <a:p>
                      <a:pPr indent="252095" algn="just">
                        <a:lnSpc>
                          <a:spcPct val="150000"/>
                        </a:lnSpc>
                        <a:spcAft>
                          <a:spcPts val="0"/>
                        </a:spcAft>
                      </a:pPr>
                      <a:r>
                        <a:rPr lang="es-ES" sz="1400">
                          <a:effectLst/>
                        </a:rPr>
                        <a:t>Nivel 1: Muy Alta</a:t>
                      </a:r>
                      <a:endParaRPr lang="es-ES" sz="1400">
                        <a:effectLst/>
                        <a:latin typeface="Times New Roman"/>
                        <a:ea typeface="Times New Roman"/>
                      </a:endParaRPr>
                    </a:p>
                  </a:txBody>
                  <a:tcPr marL="33576" marR="33576" marT="0" marB="0"/>
                </a:tc>
                <a:tc>
                  <a:txBody>
                    <a:bodyPr/>
                    <a:lstStyle/>
                    <a:p>
                      <a:pPr marL="342900" lvl="0" indent="-342900" algn="just">
                        <a:lnSpc>
                          <a:spcPct val="150000"/>
                        </a:lnSpc>
                        <a:spcAft>
                          <a:spcPts val="0"/>
                        </a:spcAft>
                        <a:buFont typeface="Symbol"/>
                        <a:buChar char=""/>
                      </a:pPr>
                      <a:r>
                        <a:rPr lang="es-ES" sz="1400">
                          <a:effectLst/>
                        </a:rPr>
                        <a:t>El servicio no está operando, los usuarios no pueden trabajar.</a:t>
                      </a:r>
                      <a:endParaRPr lang="es-ES" sz="1400">
                        <a:effectLst/>
                        <a:latin typeface="Times New Roman"/>
                        <a:ea typeface="Times New Roman"/>
                      </a:endParaRPr>
                    </a:p>
                  </a:txBody>
                  <a:tcPr marL="33576" marR="33576" marT="0" marB="0"/>
                </a:tc>
              </a:tr>
              <a:tr h="671513">
                <a:tc>
                  <a:txBody>
                    <a:bodyPr/>
                    <a:lstStyle/>
                    <a:p>
                      <a:pPr indent="252095" algn="just">
                        <a:lnSpc>
                          <a:spcPct val="150000"/>
                        </a:lnSpc>
                        <a:spcAft>
                          <a:spcPts val="0"/>
                        </a:spcAft>
                      </a:pPr>
                      <a:r>
                        <a:rPr lang="es-ES" sz="1400">
                          <a:effectLst/>
                        </a:rPr>
                        <a:t>Nivel 2: Alta</a:t>
                      </a:r>
                      <a:endParaRPr lang="es-ES" sz="1400">
                        <a:effectLst/>
                        <a:latin typeface="Times New Roman"/>
                        <a:ea typeface="Times New Roman"/>
                      </a:endParaRPr>
                    </a:p>
                  </a:txBody>
                  <a:tcPr marL="33576" marR="33576" marT="0" marB="0"/>
                </a:tc>
                <a:tc>
                  <a:txBody>
                    <a:bodyPr/>
                    <a:lstStyle/>
                    <a:p>
                      <a:pPr marL="342900" lvl="0" indent="-342900" algn="just">
                        <a:lnSpc>
                          <a:spcPct val="150000"/>
                        </a:lnSpc>
                        <a:spcAft>
                          <a:spcPts val="0"/>
                        </a:spcAft>
                        <a:buFont typeface="Symbol"/>
                        <a:buChar char=""/>
                      </a:pPr>
                      <a:r>
                        <a:rPr lang="es-ES" sz="1400" dirty="0">
                          <a:effectLst/>
                        </a:rPr>
                        <a:t>Errores de funcionamiento en las aplicaciones que están generando inconsistencias en los datos.</a:t>
                      </a:r>
                    </a:p>
                    <a:p>
                      <a:pPr marL="342900" lvl="0" indent="-342900" algn="just">
                        <a:lnSpc>
                          <a:spcPct val="150000"/>
                        </a:lnSpc>
                        <a:spcAft>
                          <a:spcPts val="0"/>
                        </a:spcAft>
                        <a:buFont typeface="Symbol"/>
                        <a:buChar char=""/>
                      </a:pPr>
                      <a:r>
                        <a:rPr lang="es-ES" sz="1400" dirty="0">
                          <a:effectLst/>
                        </a:rPr>
                        <a:t>Problemas en los cuales los servicios son suspendidos hasta su solución.</a:t>
                      </a:r>
                      <a:endParaRPr lang="es-ES" sz="1400" dirty="0">
                        <a:effectLst/>
                        <a:latin typeface="Times New Roman"/>
                        <a:ea typeface="Times New Roman"/>
                      </a:endParaRPr>
                    </a:p>
                  </a:txBody>
                  <a:tcPr marL="33576" marR="33576" marT="0" marB="0"/>
                </a:tc>
              </a:tr>
              <a:tr h="537210">
                <a:tc>
                  <a:txBody>
                    <a:bodyPr/>
                    <a:lstStyle/>
                    <a:p>
                      <a:pPr indent="252095" algn="just">
                        <a:lnSpc>
                          <a:spcPct val="150000"/>
                        </a:lnSpc>
                        <a:spcAft>
                          <a:spcPts val="0"/>
                        </a:spcAft>
                      </a:pPr>
                      <a:r>
                        <a:rPr lang="es-ES" sz="1400">
                          <a:effectLst/>
                        </a:rPr>
                        <a:t>Nivel 3: Media</a:t>
                      </a:r>
                      <a:endParaRPr lang="es-ES" sz="1400">
                        <a:effectLst/>
                        <a:latin typeface="Times New Roman"/>
                        <a:ea typeface="Times New Roman"/>
                      </a:endParaRPr>
                    </a:p>
                  </a:txBody>
                  <a:tcPr marL="33576" marR="33576" marT="0" marB="0"/>
                </a:tc>
                <a:tc>
                  <a:txBody>
                    <a:bodyPr/>
                    <a:lstStyle/>
                    <a:p>
                      <a:pPr marL="342900" lvl="0" indent="-342900" algn="just">
                        <a:lnSpc>
                          <a:spcPct val="150000"/>
                        </a:lnSpc>
                        <a:spcAft>
                          <a:spcPts val="0"/>
                        </a:spcAft>
                        <a:buFont typeface="Symbol"/>
                        <a:buChar char=""/>
                      </a:pPr>
                      <a:r>
                        <a:rPr lang="es-ES" sz="1400">
                          <a:effectLst/>
                        </a:rPr>
                        <a:t>No existe daño del servicio en su totalidad, y no todos los usuarios paran sus actividades.</a:t>
                      </a:r>
                    </a:p>
                    <a:p>
                      <a:pPr marL="342900" lvl="0" indent="-342900" algn="just">
                        <a:lnSpc>
                          <a:spcPct val="150000"/>
                        </a:lnSpc>
                        <a:spcAft>
                          <a:spcPts val="0"/>
                        </a:spcAft>
                        <a:buFont typeface="Symbol"/>
                        <a:buChar char=""/>
                      </a:pPr>
                      <a:r>
                        <a:rPr lang="es-ES" sz="1400">
                          <a:effectLst/>
                        </a:rPr>
                        <a:t>Se pueden presentar errores pero no amerita la suspensión del servicio.</a:t>
                      </a:r>
                      <a:endParaRPr lang="es-ES" sz="1400">
                        <a:effectLst/>
                        <a:latin typeface="Times New Roman"/>
                        <a:ea typeface="Times New Roman"/>
                      </a:endParaRPr>
                    </a:p>
                  </a:txBody>
                  <a:tcPr marL="33576" marR="33576" marT="0" marB="0"/>
                </a:tc>
              </a:tr>
              <a:tr h="1208723">
                <a:tc>
                  <a:txBody>
                    <a:bodyPr/>
                    <a:lstStyle/>
                    <a:p>
                      <a:pPr indent="252095" algn="just">
                        <a:lnSpc>
                          <a:spcPct val="150000"/>
                        </a:lnSpc>
                        <a:spcAft>
                          <a:spcPts val="0"/>
                        </a:spcAft>
                      </a:pPr>
                      <a:r>
                        <a:rPr lang="es-ES" sz="1400">
                          <a:effectLst/>
                        </a:rPr>
                        <a:t>Nivel 4: Baja</a:t>
                      </a:r>
                      <a:endParaRPr lang="es-ES" sz="1400">
                        <a:effectLst/>
                        <a:latin typeface="Times New Roman"/>
                        <a:ea typeface="Times New Roman"/>
                      </a:endParaRPr>
                    </a:p>
                  </a:txBody>
                  <a:tcPr marL="33576" marR="33576" marT="0" marB="0"/>
                </a:tc>
                <a:tc>
                  <a:txBody>
                    <a:bodyPr/>
                    <a:lstStyle/>
                    <a:p>
                      <a:pPr marL="342900" lvl="0" indent="-342900" algn="just">
                        <a:lnSpc>
                          <a:spcPct val="150000"/>
                        </a:lnSpc>
                        <a:spcAft>
                          <a:spcPts val="0"/>
                        </a:spcAft>
                        <a:buFont typeface="Symbol"/>
                        <a:buChar char=""/>
                      </a:pPr>
                      <a:r>
                        <a:rPr lang="es-ES" sz="1400">
                          <a:effectLst/>
                        </a:rPr>
                        <a:t>Cuando el servicio presenta problemas pequeños que no ameritan la suspensión de las actividades de sus usuarios.</a:t>
                      </a:r>
                    </a:p>
                    <a:p>
                      <a:pPr marL="342900" lvl="0" indent="-342900" algn="just">
                        <a:lnSpc>
                          <a:spcPct val="150000"/>
                        </a:lnSpc>
                        <a:spcAft>
                          <a:spcPts val="0"/>
                        </a:spcAft>
                        <a:buFont typeface="Symbol"/>
                        <a:buChar char=""/>
                      </a:pPr>
                      <a:r>
                        <a:rPr lang="es-ES" sz="1400">
                          <a:effectLst/>
                        </a:rPr>
                        <a:t>Cuando el error es debido a fallas de usuarios y no en problemas de funcionamiento de los sistemas.</a:t>
                      </a:r>
                    </a:p>
                    <a:p>
                      <a:pPr marL="342900" lvl="0" indent="-342900" algn="just">
                        <a:lnSpc>
                          <a:spcPct val="150000"/>
                        </a:lnSpc>
                        <a:spcAft>
                          <a:spcPts val="0"/>
                        </a:spcAft>
                        <a:buFont typeface="Symbol"/>
                        <a:buChar char=""/>
                      </a:pPr>
                      <a:r>
                        <a:rPr lang="es-ES" sz="1400">
                          <a:effectLst/>
                        </a:rPr>
                        <a:t>Cuando son requerimientos nuevos o modificaciones menores, que su ejecución no tome más de 5 días laborables.</a:t>
                      </a:r>
                      <a:endParaRPr lang="es-ES" sz="1400">
                        <a:effectLst/>
                        <a:latin typeface="Times New Roman"/>
                        <a:ea typeface="Times New Roman"/>
                      </a:endParaRPr>
                    </a:p>
                  </a:txBody>
                  <a:tcPr marL="33576" marR="33576" marT="0" marB="0"/>
                </a:tc>
              </a:tr>
              <a:tr h="402908">
                <a:tc>
                  <a:txBody>
                    <a:bodyPr/>
                    <a:lstStyle/>
                    <a:p>
                      <a:pPr indent="252095" algn="just">
                        <a:lnSpc>
                          <a:spcPct val="150000"/>
                        </a:lnSpc>
                        <a:spcAft>
                          <a:spcPts val="0"/>
                        </a:spcAft>
                      </a:pPr>
                      <a:r>
                        <a:rPr lang="es-ES" sz="1400">
                          <a:effectLst/>
                        </a:rPr>
                        <a:t>Nivel 5: Muy Baja</a:t>
                      </a:r>
                      <a:endParaRPr lang="es-ES" sz="1400">
                        <a:effectLst/>
                        <a:latin typeface="Times New Roman"/>
                        <a:ea typeface="Times New Roman"/>
                      </a:endParaRPr>
                    </a:p>
                  </a:txBody>
                  <a:tcPr marL="33576" marR="33576" marT="0" marB="0"/>
                </a:tc>
                <a:tc>
                  <a:txBody>
                    <a:bodyPr/>
                    <a:lstStyle/>
                    <a:p>
                      <a:pPr marL="342900" lvl="0" indent="-342900" algn="just">
                        <a:lnSpc>
                          <a:spcPct val="150000"/>
                        </a:lnSpc>
                        <a:spcAft>
                          <a:spcPts val="0"/>
                        </a:spcAft>
                        <a:buFont typeface="Symbol"/>
                        <a:buChar char=""/>
                      </a:pPr>
                      <a:r>
                        <a:rPr lang="es-ES" sz="1400" dirty="0">
                          <a:effectLst/>
                        </a:rPr>
                        <a:t>Cuando el problema es sumamente pequeño en un solo usuario y no interfiere en sus tareas, pudiendo trabajar normalmente.</a:t>
                      </a:r>
                      <a:endParaRPr lang="es-ES" sz="1400" dirty="0">
                        <a:effectLst/>
                        <a:latin typeface="Times New Roman"/>
                        <a:ea typeface="Times New Roman"/>
                      </a:endParaRPr>
                    </a:p>
                  </a:txBody>
                  <a:tcPr marL="33576" marR="33576" marT="0" marB="0"/>
                </a:tc>
              </a:tr>
            </a:tbl>
          </a:graphicData>
        </a:graphic>
      </p:graphicFrame>
      <p:sp>
        <p:nvSpPr>
          <p:cNvPr id="8" name="7 Flecha izquierda">
            <a:hlinkClick r:id="rId3"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3641846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Diseño del Servicio</a:t>
            </a:r>
            <a:endParaRPr lang="es-ES" sz="3000" b="1" u="sng" dirty="0"/>
          </a:p>
        </p:txBody>
      </p:sp>
      <p:sp>
        <p:nvSpPr>
          <p:cNvPr id="3" name="2 Subtítulo"/>
          <p:cNvSpPr>
            <a:spLocks noGrp="1"/>
          </p:cNvSpPr>
          <p:nvPr>
            <p:ph type="subTitle" idx="1"/>
          </p:nvPr>
        </p:nvSpPr>
        <p:spPr>
          <a:xfrm>
            <a:off x="2890325" y="1052736"/>
            <a:ext cx="3794134" cy="648072"/>
          </a:xfrm>
        </p:spPr>
        <p:txBody>
          <a:bodyPr>
            <a:normAutofit/>
          </a:bodyPr>
          <a:lstStyle/>
          <a:p>
            <a:pPr algn="l"/>
            <a:r>
              <a:rPr lang="es-ES" b="1" dirty="0" smtClean="0"/>
              <a:t>Matriz de Cálculo de la Prioridad</a:t>
            </a:r>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8" name="7 Imagen"/>
          <p:cNvPicPr/>
          <p:nvPr/>
        </p:nvPicPr>
        <p:blipFill>
          <a:blip r:embed="rId3"/>
          <a:stretch>
            <a:fillRect/>
          </a:stretch>
        </p:blipFill>
        <p:spPr>
          <a:xfrm>
            <a:off x="876625" y="1556792"/>
            <a:ext cx="7439792" cy="2160242"/>
          </a:xfrm>
          <a:prstGeom prst="rect">
            <a:avLst/>
          </a:prstGeom>
        </p:spPr>
      </p:pic>
      <p:sp>
        <p:nvSpPr>
          <p:cNvPr id="7" name="6 Rectángulo"/>
          <p:cNvSpPr/>
          <p:nvPr/>
        </p:nvSpPr>
        <p:spPr>
          <a:xfrm>
            <a:off x="564073" y="3861048"/>
            <a:ext cx="8064896" cy="369332"/>
          </a:xfrm>
          <a:prstGeom prst="rect">
            <a:avLst/>
          </a:prstGeom>
        </p:spPr>
        <p:txBody>
          <a:bodyPr wrap="square">
            <a:spAutoFit/>
          </a:bodyPr>
          <a:lstStyle/>
          <a:p>
            <a:pPr algn="ctr"/>
            <a:r>
              <a:rPr lang="es-ES" b="1" dirty="0"/>
              <a:t>Tiempo máximo de atención a los requerimientos</a:t>
            </a:r>
          </a:p>
        </p:txBody>
      </p:sp>
      <p:pic>
        <p:nvPicPr>
          <p:cNvPr id="12"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9901" y="4320948"/>
            <a:ext cx="6876516" cy="242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Flecha izquierda">
            <a:hlinkClick r:id="rId5"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7317472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Diseño del Servicio</a:t>
            </a:r>
            <a:endParaRPr lang="es-ES" sz="3000" b="1" u="sng" dirty="0"/>
          </a:p>
        </p:txBody>
      </p:sp>
      <p:sp>
        <p:nvSpPr>
          <p:cNvPr id="3" name="2 Subtítulo"/>
          <p:cNvSpPr>
            <a:spLocks noGrp="1"/>
          </p:cNvSpPr>
          <p:nvPr>
            <p:ph type="subTitle" idx="1"/>
          </p:nvPr>
        </p:nvSpPr>
        <p:spPr>
          <a:xfrm>
            <a:off x="251520" y="1052736"/>
            <a:ext cx="8640960" cy="648072"/>
          </a:xfrm>
        </p:spPr>
        <p:txBody>
          <a:bodyPr>
            <a:normAutofit/>
          </a:bodyPr>
          <a:lstStyle/>
          <a:p>
            <a:pPr algn="ctr"/>
            <a:r>
              <a:rPr lang="es-ES" b="1" dirty="0" smtClean="0"/>
              <a:t>Estado de atención a los requerimientos</a:t>
            </a:r>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graphicFrame>
        <p:nvGraphicFramePr>
          <p:cNvPr id="10" name="9 Diagrama"/>
          <p:cNvGraphicFramePr/>
          <p:nvPr>
            <p:extLst>
              <p:ext uri="{D42A27DB-BD31-4B8C-83A1-F6EECF244321}">
                <p14:modId xmlns:p14="http://schemas.microsoft.com/office/powerpoint/2010/main" val="4165175976"/>
              </p:ext>
            </p:extLst>
          </p:nvPr>
        </p:nvGraphicFramePr>
        <p:xfrm>
          <a:off x="1255222" y="1516336"/>
          <a:ext cx="6845170" cy="4432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Flecha izquierda">
            <a:hlinkClick r:id="rId8"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5888668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3" name="2 Título"/>
          <p:cNvSpPr>
            <a:spLocks noGrp="1"/>
          </p:cNvSpPr>
          <p:nvPr>
            <p:ph type="ctrTitle"/>
          </p:nvPr>
        </p:nvSpPr>
        <p:spPr>
          <a:xfrm>
            <a:off x="467544" y="2060848"/>
            <a:ext cx="8219256" cy="1512168"/>
          </a:xfrm>
        </p:spPr>
        <p:txBody>
          <a:bodyPr>
            <a:noAutofit/>
          </a:bodyPr>
          <a:lstStyle/>
          <a:p>
            <a:pPr algn="ctr"/>
            <a:r>
              <a:rPr lang="es-ES" b="1" dirty="0" smtClean="0">
                <a:latin typeface="+mn-lt"/>
              </a:rPr>
              <a:t/>
            </a:r>
            <a:br>
              <a:rPr lang="es-ES" b="1" dirty="0" smtClean="0">
                <a:latin typeface="+mn-lt"/>
              </a:rPr>
            </a:br>
            <a:r>
              <a:rPr lang="es-ES" b="1" dirty="0" smtClean="0">
                <a:solidFill>
                  <a:schemeClr val="accent1"/>
                </a:solidFill>
                <a:latin typeface="Impact" pitchFamily="34" charset="0"/>
              </a:rPr>
              <a:t>CAPÍTULO 1. INTRODUCCIÓN</a:t>
            </a:r>
            <a:endParaRPr lang="es-ES" b="1" dirty="0">
              <a:solidFill>
                <a:schemeClr val="accent1"/>
              </a:solidFill>
              <a:latin typeface="Impact" pitchFamily="34" charset="0"/>
            </a:endParaRPr>
          </a:p>
        </p:txBody>
      </p:sp>
      <p:sp>
        <p:nvSpPr>
          <p:cNvPr id="6" name="5 Flecha izquierda">
            <a:hlinkClick r:id="rId3"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5339123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Diseño del Servicio</a:t>
            </a:r>
            <a:endParaRPr lang="es-ES" sz="3000" b="1" u="sng" dirty="0"/>
          </a:p>
        </p:txBody>
      </p:sp>
      <p:sp>
        <p:nvSpPr>
          <p:cNvPr id="3" name="2 Subtítulo"/>
          <p:cNvSpPr>
            <a:spLocks noGrp="1"/>
          </p:cNvSpPr>
          <p:nvPr>
            <p:ph type="subTitle" idx="1"/>
          </p:nvPr>
        </p:nvSpPr>
        <p:spPr>
          <a:xfrm>
            <a:off x="251520" y="1052736"/>
            <a:ext cx="8640960" cy="648072"/>
          </a:xfrm>
        </p:spPr>
        <p:txBody>
          <a:bodyPr>
            <a:normAutofit/>
          </a:bodyPr>
          <a:lstStyle/>
          <a:p>
            <a:pPr algn="ctr"/>
            <a:r>
              <a:rPr lang="es-ES" b="1" dirty="0" smtClean="0"/>
              <a:t>Escalado de los requerimientos</a:t>
            </a:r>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graphicFrame>
        <p:nvGraphicFramePr>
          <p:cNvPr id="8" name="7 Diagrama"/>
          <p:cNvGraphicFramePr/>
          <p:nvPr>
            <p:extLst>
              <p:ext uri="{D42A27DB-BD31-4B8C-83A1-F6EECF244321}">
                <p14:modId xmlns:p14="http://schemas.microsoft.com/office/powerpoint/2010/main" val="4189261787"/>
              </p:ext>
            </p:extLst>
          </p:nvPr>
        </p:nvGraphicFramePr>
        <p:xfrm>
          <a:off x="827584" y="1772816"/>
          <a:ext cx="7776864"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Flecha izquierda">
            <a:hlinkClick r:id="rId8"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28391308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Diseño del Servicio</a:t>
            </a:r>
            <a:endParaRPr lang="es-ES" sz="3000" b="1" u="sng" dirty="0"/>
          </a:p>
        </p:txBody>
      </p:sp>
      <p:sp>
        <p:nvSpPr>
          <p:cNvPr id="3" name="2 Subtítulo"/>
          <p:cNvSpPr>
            <a:spLocks noGrp="1"/>
          </p:cNvSpPr>
          <p:nvPr>
            <p:ph type="subTitle" idx="1"/>
          </p:nvPr>
        </p:nvSpPr>
        <p:spPr>
          <a:xfrm>
            <a:off x="251520" y="1052736"/>
            <a:ext cx="8640960" cy="648072"/>
          </a:xfrm>
        </p:spPr>
        <p:txBody>
          <a:bodyPr>
            <a:normAutofit fontScale="92500" lnSpcReduction="20000"/>
          </a:bodyPr>
          <a:lstStyle/>
          <a:p>
            <a:pPr algn="ctr"/>
            <a:r>
              <a:rPr lang="es-ES" b="1" dirty="0" smtClean="0"/>
              <a:t>Continuidad del Servicio</a:t>
            </a:r>
          </a:p>
          <a:p>
            <a:pPr algn="ctr"/>
            <a:r>
              <a:rPr lang="es-ES" b="1" dirty="0" smtClean="0"/>
              <a:t>Mesa de Servicios</a:t>
            </a:r>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9" name="8 Imagen" descr="D:\TESIS SERVIDOR\Tesis documentos Servidor\1. ok ok ok ITIL manual\Figuras\Backup Servidor Virtual.jpg"/>
          <p:cNvPicPr/>
          <p:nvPr/>
        </p:nvPicPr>
        <p:blipFill>
          <a:blip r:embed="rId3">
            <a:extLst>
              <a:ext uri="{28A0092B-C50C-407E-A947-70E740481C1C}">
                <a14:useLocalDpi xmlns:a14="http://schemas.microsoft.com/office/drawing/2010/main" val="0"/>
              </a:ext>
            </a:extLst>
          </a:blip>
          <a:srcRect/>
          <a:stretch>
            <a:fillRect/>
          </a:stretch>
        </p:blipFill>
        <p:spPr bwMode="auto">
          <a:xfrm>
            <a:off x="2228643" y="1916832"/>
            <a:ext cx="4863637" cy="3672408"/>
          </a:xfrm>
          <a:prstGeom prst="rect">
            <a:avLst/>
          </a:prstGeom>
          <a:noFill/>
          <a:ln>
            <a:noFill/>
          </a:ln>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679678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Diseño del Servicio</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7" name="6 Rectángulo"/>
          <p:cNvSpPr/>
          <p:nvPr/>
        </p:nvSpPr>
        <p:spPr>
          <a:xfrm>
            <a:off x="25334" y="1052735"/>
            <a:ext cx="8316924" cy="646331"/>
          </a:xfrm>
          <a:prstGeom prst="rect">
            <a:avLst/>
          </a:prstGeom>
        </p:spPr>
        <p:txBody>
          <a:bodyPr wrap="square">
            <a:spAutoFit/>
          </a:bodyPr>
          <a:lstStyle/>
          <a:p>
            <a:pPr lvl="2" algn="just"/>
            <a:r>
              <a:rPr lang="es-ES" b="1" dirty="0" smtClean="0"/>
              <a:t>Flujograma </a:t>
            </a:r>
            <a:r>
              <a:rPr lang="es-ES" b="1" dirty="0"/>
              <a:t>de atención de requerimientos al implementar la Mesa de Servicios "</a:t>
            </a:r>
            <a:r>
              <a:rPr lang="es-ES" b="1" dirty="0" err="1"/>
              <a:t>Protecompu</a:t>
            </a:r>
            <a:r>
              <a:rPr lang="es-ES" b="1" dirty="0"/>
              <a:t> C.A."</a:t>
            </a:r>
          </a:p>
        </p:txBody>
      </p:sp>
      <p:pic>
        <p:nvPicPr>
          <p:cNvPr id="11" name="10 Imagen" descr="D:\TESIS SERVIDOR\Tesis documentos Servidor\1. ok ok ok ITIL manual\Figuras\Flujograma atencion requerimiento mesa de servicio - copia ok.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 y="1833562"/>
            <a:ext cx="9145270" cy="3190875"/>
          </a:xfrm>
          <a:prstGeom prst="rect">
            <a:avLst/>
          </a:prstGeom>
          <a:noFill/>
          <a:ln>
            <a:noFill/>
          </a:ln>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29167209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3" name="2 Título"/>
          <p:cNvSpPr>
            <a:spLocks noGrp="1"/>
          </p:cNvSpPr>
          <p:nvPr>
            <p:ph type="ctrTitle"/>
          </p:nvPr>
        </p:nvSpPr>
        <p:spPr>
          <a:xfrm>
            <a:off x="467544" y="2060848"/>
            <a:ext cx="8219256" cy="2160240"/>
          </a:xfrm>
        </p:spPr>
        <p:txBody>
          <a:bodyPr>
            <a:noAutofit/>
          </a:bodyPr>
          <a:lstStyle/>
          <a:p>
            <a:pPr algn="ctr"/>
            <a:r>
              <a:rPr lang="es-ES" b="1" dirty="0" smtClean="0">
                <a:latin typeface="+mn-lt"/>
              </a:rPr>
              <a:t/>
            </a:r>
            <a:br>
              <a:rPr lang="es-ES" b="1" dirty="0" smtClean="0">
                <a:latin typeface="+mn-lt"/>
              </a:rPr>
            </a:br>
            <a:r>
              <a:rPr lang="es-ES" b="1" dirty="0" smtClean="0">
                <a:solidFill>
                  <a:schemeClr val="accent1"/>
                </a:solidFill>
                <a:latin typeface="Impact" pitchFamily="34" charset="0"/>
              </a:rPr>
              <a:t>CAPÍTULO 4 </a:t>
            </a:r>
            <a:br>
              <a:rPr lang="es-ES" b="1" dirty="0" smtClean="0">
                <a:solidFill>
                  <a:schemeClr val="accent1"/>
                </a:solidFill>
                <a:latin typeface="Impact" pitchFamily="34" charset="0"/>
              </a:rPr>
            </a:br>
            <a:r>
              <a:rPr lang="es-ES" b="1" dirty="0" smtClean="0">
                <a:solidFill>
                  <a:schemeClr val="accent1"/>
                </a:solidFill>
                <a:latin typeface="Impact" pitchFamily="34" charset="0"/>
              </a:rPr>
              <a:t>PRUEBAS</a:t>
            </a:r>
            <a:endParaRPr lang="es-ES" b="1" dirty="0">
              <a:solidFill>
                <a:schemeClr val="accent1"/>
              </a:solidFill>
              <a:latin typeface="Impact" pitchFamily="34" charset="0"/>
            </a:endParaRPr>
          </a:p>
        </p:txBody>
      </p:sp>
      <p:sp>
        <p:nvSpPr>
          <p:cNvPr id="7" name="6 Flecha izquierda">
            <a:hlinkClick r:id="rId3"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8226498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MÁQUINA VIRTUAL</a:t>
            </a:r>
            <a:endParaRPr lang="es-ES" sz="3000" b="1" u="sng" dirty="0"/>
          </a:p>
        </p:txBody>
      </p:sp>
      <p:sp>
        <p:nvSpPr>
          <p:cNvPr id="3" name="2 Subtítulo"/>
          <p:cNvSpPr>
            <a:spLocks noGrp="1"/>
          </p:cNvSpPr>
          <p:nvPr>
            <p:ph type="subTitle" idx="1"/>
          </p:nvPr>
        </p:nvSpPr>
        <p:spPr>
          <a:xfrm>
            <a:off x="827584" y="1124744"/>
            <a:ext cx="7572987" cy="792088"/>
          </a:xfrm>
        </p:spPr>
        <p:txBody>
          <a:bodyPr>
            <a:normAutofit/>
          </a:bodyPr>
          <a:lstStyle/>
          <a:p>
            <a:pPr algn="just"/>
            <a:r>
              <a:rPr lang="es-ES" dirty="0"/>
              <a:t>La Mesa de Servicios GLPI funciona en un Servidor Virtual con Sistema Operativo </a:t>
            </a:r>
            <a:r>
              <a:rPr lang="es-ES" dirty="0" smtClean="0"/>
              <a:t>Ubuntu</a:t>
            </a:r>
            <a:r>
              <a:rPr lang="es-ES" dirty="0"/>
              <a:t>.</a:t>
            </a:r>
            <a:endParaRPr lang="es-ES" dirty="0" smtClean="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descr="C:\Users\itilglpi\Pictures\ubuntu.png"/>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16832"/>
            <a:ext cx="5906200" cy="4441646"/>
          </a:xfrm>
          <a:prstGeom prst="rect">
            <a:avLst/>
          </a:prstGeom>
          <a:noFill/>
          <a:ln>
            <a:noFill/>
          </a:ln>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066592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Verificación Mesa de Servicios</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p:cNvPicPr/>
          <p:nvPr/>
        </p:nvPicPr>
        <p:blipFill>
          <a:blip r:embed="rId3"/>
          <a:stretch>
            <a:fillRect/>
          </a:stretch>
        </p:blipFill>
        <p:spPr>
          <a:xfrm>
            <a:off x="2627784" y="4028857"/>
            <a:ext cx="6101834" cy="2230906"/>
          </a:xfrm>
          <a:prstGeom prst="rect">
            <a:avLst/>
          </a:prstGeom>
        </p:spPr>
      </p:pic>
      <p:pic>
        <p:nvPicPr>
          <p:cNvPr id="8" name="7 Imagen"/>
          <p:cNvPicPr/>
          <p:nvPr/>
        </p:nvPicPr>
        <p:blipFill>
          <a:blip r:embed="rId4"/>
          <a:stretch>
            <a:fillRect/>
          </a:stretch>
        </p:blipFill>
        <p:spPr>
          <a:xfrm>
            <a:off x="435185" y="908720"/>
            <a:ext cx="3564396" cy="2880320"/>
          </a:xfrm>
          <a:prstGeom prst="rect">
            <a:avLst/>
          </a:prstGeom>
        </p:spPr>
      </p:pic>
      <p:sp>
        <p:nvSpPr>
          <p:cNvPr id="9" name="8 Flecha izquierda">
            <a:hlinkClick r:id="rId5"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22455715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Registro de Usuarios</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p:cNvPicPr/>
          <p:nvPr/>
        </p:nvPicPr>
        <p:blipFill>
          <a:blip r:embed="rId3"/>
          <a:stretch>
            <a:fillRect/>
          </a:stretch>
        </p:blipFill>
        <p:spPr>
          <a:xfrm>
            <a:off x="1691680" y="1124744"/>
            <a:ext cx="5540612" cy="5067142"/>
          </a:xfrm>
          <a:prstGeom prst="rect">
            <a:avLst/>
          </a:prstGeom>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40560986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Registro de Activos</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p:cNvPicPr/>
          <p:nvPr/>
        </p:nvPicPr>
        <p:blipFill>
          <a:blip r:embed="rId3"/>
          <a:stretch>
            <a:fillRect/>
          </a:stretch>
        </p:blipFill>
        <p:spPr>
          <a:xfrm>
            <a:off x="1547664" y="1196752"/>
            <a:ext cx="5544616" cy="4968554"/>
          </a:xfrm>
          <a:prstGeom prst="rect">
            <a:avLst/>
          </a:prstGeom>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066592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Solicitud de Incidencia para Activos</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descr="C:\Users\itilglpi\Pictures\solicitud incidencia activo.png"/>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088432"/>
            <a:ext cx="5191630" cy="5184578"/>
          </a:xfrm>
          <a:prstGeom prst="rect">
            <a:avLst/>
          </a:prstGeom>
          <a:noFill/>
          <a:ln>
            <a:noFill/>
          </a:ln>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066592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Registro de Incidencia </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descr="C:\Users\itilglpi\Pictures\solicitud incidencia activo 2.png"/>
          <p:cNvPicPr/>
          <p:nvPr/>
        </p:nvPicPr>
        <p:blipFill>
          <a:blip r:embed="rId3">
            <a:extLst>
              <a:ext uri="{28A0092B-C50C-407E-A947-70E740481C1C}">
                <a14:useLocalDpi xmlns:a14="http://schemas.microsoft.com/office/drawing/2010/main" val="0"/>
              </a:ext>
            </a:extLst>
          </a:blip>
          <a:srcRect/>
          <a:stretch>
            <a:fillRect/>
          </a:stretch>
        </p:blipFill>
        <p:spPr bwMode="auto">
          <a:xfrm>
            <a:off x="1763688" y="980728"/>
            <a:ext cx="4896544" cy="5291916"/>
          </a:xfrm>
          <a:prstGeom prst="rect">
            <a:avLst/>
          </a:prstGeom>
          <a:noFill/>
          <a:ln>
            <a:noFill/>
          </a:ln>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066592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DESCRIPCIÓN Y ANTECEDENTES</a:t>
            </a:r>
            <a:endParaRPr lang="es-ES" sz="3000" b="1" u="sng" dirty="0"/>
          </a:p>
        </p:txBody>
      </p:sp>
      <p:sp>
        <p:nvSpPr>
          <p:cNvPr id="3" name="2 Subtítulo"/>
          <p:cNvSpPr>
            <a:spLocks noGrp="1"/>
          </p:cNvSpPr>
          <p:nvPr>
            <p:ph type="subTitle" idx="1"/>
          </p:nvPr>
        </p:nvSpPr>
        <p:spPr>
          <a:xfrm>
            <a:off x="3203848" y="1124820"/>
            <a:ext cx="4332627" cy="1364531"/>
          </a:xfrm>
        </p:spPr>
        <p:txBody>
          <a:bodyPr>
            <a:normAutofit fontScale="92500" lnSpcReduction="20000"/>
          </a:bodyPr>
          <a:lstStyle/>
          <a:p>
            <a:pPr marL="285750" indent="-285750" algn="just">
              <a:buFont typeface="Arial" pitchFamily="34" charset="0"/>
              <a:buChar char="•"/>
            </a:pPr>
            <a:r>
              <a:rPr lang="es-ES" dirty="0" smtClean="0"/>
              <a:t>Empresa Ecuatoriana</a:t>
            </a:r>
          </a:p>
          <a:p>
            <a:pPr marL="285750" indent="-285750" algn="just">
              <a:buFont typeface="Arial" pitchFamily="34" charset="0"/>
              <a:buChar char="•"/>
            </a:pPr>
            <a:r>
              <a:rPr lang="es-ES" dirty="0" smtClean="0"/>
              <a:t>Quito, Guayaquil, Cuenca</a:t>
            </a:r>
          </a:p>
          <a:p>
            <a:pPr marL="285750" indent="-285750" algn="just">
              <a:buFont typeface="Arial" pitchFamily="34" charset="0"/>
              <a:buChar char="•"/>
            </a:pPr>
            <a:r>
              <a:rPr lang="es-ES" dirty="0" smtClean="0"/>
              <a:t>Más de 100 trabajadores</a:t>
            </a:r>
          </a:p>
          <a:p>
            <a:pPr marL="285750" indent="-285750" algn="just">
              <a:buFont typeface="Arial" pitchFamily="34" charset="0"/>
              <a:buChar char="•"/>
            </a:pPr>
            <a:r>
              <a:rPr lang="es-ES" dirty="0" smtClean="0"/>
              <a:t>Más de 20 años en el mercado</a:t>
            </a:r>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uan10\Desktop\imagenes presentacion tesis\protecomp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1224594"/>
            <a:ext cx="2886372" cy="5824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juan10\Desktop\imagenes presentacion tesis\protecompu-servici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44824"/>
            <a:ext cx="2880320" cy="26284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juan10\Desktop\imagenes presentacion tesis\Mesa de servici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465" y="4568816"/>
            <a:ext cx="2403504" cy="1602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707904" y="2731790"/>
            <a:ext cx="5112568" cy="707886"/>
          </a:xfrm>
          <a:prstGeom prst="rect">
            <a:avLst/>
          </a:prstGeom>
          <a:noFill/>
        </p:spPr>
        <p:txBody>
          <a:bodyPr wrap="square" rtlCol="0">
            <a:spAutoFit/>
          </a:bodyPr>
          <a:lstStyle/>
          <a:p>
            <a:pPr algn="ctr"/>
            <a:r>
              <a:rPr lang="es-ES" sz="2000" b="1" dirty="0"/>
              <a:t>La Biblioteca de Infraestructura de Tecnologías de </a:t>
            </a:r>
            <a:r>
              <a:rPr lang="es-ES" sz="2000" b="1" dirty="0" smtClean="0"/>
              <a:t>Información</a:t>
            </a:r>
            <a:endParaRPr lang="es-ES" sz="2000" b="1" dirty="0"/>
          </a:p>
        </p:txBody>
      </p:sp>
      <p:pic>
        <p:nvPicPr>
          <p:cNvPr id="2053" name="Picture 5" descr="C:\Users\juan10\Desktop\imagenes presentacion tesis\glp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915" y="5338474"/>
            <a:ext cx="1561356" cy="624542"/>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7242287" y="3617902"/>
            <a:ext cx="1866217" cy="369332"/>
          </a:xfrm>
          <a:prstGeom prst="rect">
            <a:avLst/>
          </a:prstGeom>
          <a:noFill/>
        </p:spPr>
        <p:txBody>
          <a:bodyPr wrap="none" rtlCol="0">
            <a:spAutoFit/>
          </a:bodyPr>
          <a:lstStyle/>
          <a:p>
            <a:r>
              <a:rPr lang="es-ES" b="1" dirty="0" smtClean="0"/>
              <a:t>Buenas Prácticas</a:t>
            </a:r>
            <a:endParaRPr lang="es-ES" b="1" dirty="0"/>
          </a:p>
        </p:txBody>
      </p:sp>
      <p:pic>
        <p:nvPicPr>
          <p:cNvPr id="2054" name="Picture 6" descr="C:\Users\juan10\Desktop\imagenes presentacion tesis\itil 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9054" y="3441353"/>
            <a:ext cx="1553226" cy="722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7 Rectángulo"/>
          <p:cNvSpPr/>
          <p:nvPr/>
        </p:nvSpPr>
        <p:spPr>
          <a:xfrm>
            <a:off x="611560" y="4909568"/>
            <a:ext cx="3906839" cy="369332"/>
          </a:xfrm>
          <a:prstGeom prst="rect">
            <a:avLst/>
          </a:prstGeom>
        </p:spPr>
        <p:txBody>
          <a:bodyPr wrap="none">
            <a:spAutoFit/>
          </a:bodyPr>
          <a:lstStyle/>
          <a:p>
            <a:r>
              <a:rPr lang="es-ES" b="1" dirty="0"/>
              <a:t>Gestión Libre de Paquete Informático</a:t>
            </a:r>
            <a:endParaRPr lang="es-ES" dirty="0"/>
          </a:p>
        </p:txBody>
      </p:sp>
      <p:sp>
        <p:nvSpPr>
          <p:cNvPr id="9" name="8 Flecha derecha"/>
          <p:cNvSpPr/>
          <p:nvPr/>
        </p:nvSpPr>
        <p:spPr>
          <a:xfrm>
            <a:off x="3654304" y="5517232"/>
            <a:ext cx="86409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395536" y="6211669"/>
            <a:ext cx="8424936" cy="646331"/>
          </a:xfrm>
          <a:prstGeom prst="rect">
            <a:avLst/>
          </a:prstGeom>
        </p:spPr>
        <p:txBody>
          <a:bodyPr wrap="square">
            <a:spAutoFit/>
          </a:bodyPr>
          <a:lstStyle/>
          <a:p>
            <a:pPr algn="ctr"/>
            <a:r>
              <a:rPr lang="en-US" dirty="0" smtClean="0"/>
              <a:t>EL PUNTO DE CONTACTO CLARO Y OPORTUNO PARA LA ATENCIÓN DE SOLICITUDES DE TI</a:t>
            </a:r>
            <a:endParaRPr lang="es-ES" dirty="0"/>
          </a:p>
        </p:txBody>
      </p:sp>
      <p:sp>
        <p:nvSpPr>
          <p:cNvPr id="22" name="21 Flecha izquierda">
            <a:hlinkClick r:id="rId8"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23965792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Seguimiento automático por email</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descr="C:\Users\itilglpi\Pictures\observador seguimiento.png"/>
          <p:cNvPicPr/>
          <p:nvPr/>
        </p:nvPicPr>
        <p:blipFill>
          <a:blip r:embed="rId3">
            <a:extLst>
              <a:ext uri="{28A0092B-C50C-407E-A947-70E740481C1C}">
                <a14:useLocalDpi xmlns:a14="http://schemas.microsoft.com/office/drawing/2010/main" val="0"/>
              </a:ext>
            </a:extLst>
          </a:blip>
          <a:srcRect/>
          <a:stretch>
            <a:fillRect/>
          </a:stretch>
        </p:blipFill>
        <p:spPr bwMode="auto">
          <a:xfrm>
            <a:off x="413320" y="908720"/>
            <a:ext cx="5847194" cy="4030686"/>
          </a:xfrm>
          <a:prstGeom prst="rect">
            <a:avLst/>
          </a:prstGeom>
          <a:noFill/>
          <a:ln>
            <a:noFill/>
          </a:ln>
        </p:spPr>
      </p:pic>
      <p:pic>
        <p:nvPicPr>
          <p:cNvPr id="8" name="7 Imagen" descr="C:\Users\itilglpi\Pictures\seguimiento\Mayra1.PNG"/>
          <p:cNvPicPr/>
          <p:nvPr/>
        </p:nvPicPr>
        <p:blipFill>
          <a:blip r:embed="rId4">
            <a:extLst>
              <a:ext uri="{28A0092B-C50C-407E-A947-70E740481C1C}">
                <a14:useLocalDpi xmlns:a14="http://schemas.microsoft.com/office/drawing/2010/main" val="0"/>
              </a:ext>
            </a:extLst>
          </a:blip>
          <a:srcRect/>
          <a:stretch>
            <a:fillRect/>
          </a:stretch>
        </p:blipFill>
        <p:spPr bwMode="auto">
          <a:xfrm>
            <a:off x="3690024" y="5022709"/>
            <a:ext cx="5220335" cy="1222375"/>
          </a:xfrm>
          <a:prstGeom prst="rect">
            <a:avLst/>
          </a:prstGeom>
          <a:noFill/>
          <a:ln>
            <a:noFill/>
          </a:ln>
        </p:spPr>
      </p:pic>
      <p:sp>
        <p:nvSpPr>
          <p:cNvPr id="9" name="8 Flecha izquierda">
            <a:hlinkClick r:id="rId5"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066592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Seguimiento mediante GLPI</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descr="C:\Users\itilglpi\Pictures\seguimiento mesa de servicio.png"/>
          <p:cNvPicPr/>
          <p:nvPr/>
        </p:nvPicPr>
        <p:blipFill>
          <a:blip r:embed="rId3">
            <a:extLst>
              <a:ext uri="{28A0092B-C50C-407E-A947-70E740481C1C}">
                <a14:useLocalDpi xmlns:a14="http://schemas.microsoft.com/office/drawing/2010/main" val="0"/>
              </a:ext>
            </a:extLst>
          </a:blip>
          <a:srcRect/>
          <a:stretch>
            <a:fillRect/>
          </a:stretch>
        </p:blipFill>
        <p:spPr bwMode="auto">
          <a:xfrm>
            <a:off x="2123727" y="1196752"/>
            <a:ext cx="4896546" cy="4464496"/>
          </a:xfrm>
          <a:prstGeom prst="rect">
            <a:avLst/>
          </a:prstGeom>
          <a:noFill/>
          <a:ln>
            <a:noFill/>
          </a:ln>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066592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Notificación por email</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8" name="7 Imagen"/>
          <p:cNvPicPr/>
          <p:nvPr/>
        </p:nvPicPr>
        <p:blipFill>
          <a:blip r:embed="rId3"/>
          <a:stretch>
            <a:fillRect/>
          </a:stretch>
        </p:blipFill>
        <p:spPr>
          <a:xfrm>
            <a:off x="814010" y="1484784"/>
            <a:ext cx="7560840" cy="2880320"/>
          </a:xfrm>
          <a:prstGeom prst="rect">
            <a:avLst/>
          </a:prstGeom>
        </p:spPr>
      </p:pic>
      <p:sp>
        <p:nvSpPr>
          <p:cNvPr id="7" name="6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066592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512" y="260648"/>
            <a:ext cx="8640960" cy="576064"/>
          </a:xfrm>
        </p:spPr>
        <p:txBody>
          <a:bodyPr>
            <a:normAutofit/>
          </a:bodyPr>
          <a:lstStyle/>
          <a:p>
            <a:pPr algn="l"/>
            <a:r>
              <a:rPr lang="es-ES" sz="3000" b="1" u="sng" dirty="0" smtClean="0"/>
              <a:t>Ticket Generado por la Mesa de Servicios</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descr="C:\Users\itilglpi\Pictures\ticket administrado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980728"/>
            <a:ext cx="6034127" cy="5291916"/>
          </a:xfrm>
          <a:prstGeom prst="rect">
            <a:avLst/>
          </a:prstGeom>
          <a:noFill/>
          <a:ln>
            <a:noFill/>
          </a:ln>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066592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Base de Conocimiento</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descr="C:\Users\itilglpi\Pictures\Base de conocimiento.png"/>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12776"/>
            <a:ext cx="5760640" cy="2566665"/>
          </a:xfrm>
          <a:prstGeom prst="rect">
            <a:avLst/>
          </a:prstGeom>
          <a:noFill/>
          <a:ln>
            <a:noFill/>
          </a:ln>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9907938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Registro Base de Conocimiento</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7" name="6 Imagen"/>
          <p:cNvPicPr/>
          <p:nvPr/>
        </p:nvPicPr>
        <p:blipFill>
          <a:blip r:embed="rId3"/>
          <a:stretch>
            <a:fillRect/>
          </a:stretch>
        </p:blipFill>
        <p:spPr>
          <a:xfrm>
            <a:off x="1403648" y="1038999"/>
            <a:ext cx="5976664" cy="5184575"/>
          </a:xfrm>
          <a:prstGeom prst="rect">
            <a:avLst/>
          </a:prstGeom>
        </p:spPr>
      </p:pic>
      <p:sp>
        <p:nvSpPr>
          <p:cNvPr id="8" name="7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9907938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GESTIÓN DE LA EVALUACIÓN</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graphicFrame>
        <p:nvGraphicFramePr>
          <p:cNvPr id="7" name="6 Diagrama"/>
          <p:cNvGraphicFramePr/>
          <p:nvPr>
            <p:extLst>
              <p:ext uri="{D42A27DB-BD31-4B8C-83A1-F6EECF244321}">
                <p14:modId xmlns:p14="http://schemas.microsoft.com/office/powerpoint/2010/main" val="1305765432"/>
              </p:ext>
            </p:extLst>
          </p:nvPr>
        </p:nvGraphicFramePr>
        <p:xfrm>
          <a:off x="179512" y="980728"/>
          <a:ext cx="8568952" cy="5507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Flecha izquierda">
            <a:hlinkClick r:id="rId8"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9907938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GESTIÓN DE LA EVALUACIÓN</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graphicFrame>
        <p:nvGraphicFramePr>
          <p:cNvPr id="7" name="6 Diagrama"/>
          <p:cNvGraphicFramePr/>
          <p:nvPr>
            <p:extLst>
              <p:ext uri="{D42A27DB-BD31-4B8C-83A1-F6EECF244321}">
                <p14:modId xmlns:p14="http://schemas.microsoft.com/office/powerpoint/2010/main" val="1193034585"/>
              </p:ext>
            </p:extLst>
          </p:nvPr>
        </p:nvGraphicFramePr>
        <p:xfrm>
          <a:off x="179512" y="980728"/>
          <a:ext cx="8568952" cy="5507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Flecha izquierda">
            <a:hlinkClick r:id="rId8"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20915833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3" name="2 Título"/>
          <p:cNvSpPr>
            <a:spLocks noGrp="1"/>
          </p:cNvSpPr>
          <p:nvPr>
            <p:ph type="ctrTitle"/>
          </p:nvPr>
        </p:nvSpPr>
        <p:spPr>
          <a:xfrm>
            <a:off x="467544" y="2060848"/>
            <a:ext cx="8219256" cy="1512168"/>
          </a:xfrm>
        </p:spPr>
        <p:txBody>
          <a:bodyPr>
            <a:noAutofit/>
          </a:bodyPr>
          <a:lstStyle/>
          <a:p>
            <a:pPr algn="ctr"/>
            <a:r>
              <a:rPr lang="es-ES" b="1" dirty="0" smtClean="0">
                <a:latin typeface="+mn-lt"/>
              </a:rPr>
              <a:t/>
            </a:r>
            <a:br>
              <a:rPr lang="es-ES" b="1" dirty="0" smtClean="0">
                <a:latin typeface="+mn-lt"/>
              </a:rPr>
            </a:br>
            <a:r>
              <a:rPr lang="es-ES" b="1" dirty="0" smtClean="0">
                <a:solidFill>
                  <a:schemeClr val="accent1"/>
                </a:solidFill>
                <a:latin typeface="Impact" pitchFamily="34" charset="0"/>
              </a:rPr>
              <a:t>CAPÍTULO 5</a:t>
            </a:r>
            <a:endParaRPr lang="es-ES" b="1" dirty="0">
              <a:solidFill>
                <a:schemeClr val="accent1"/>
              </a:solidFill>
              <a:latin typeface="Impact" pitchFamily="34" charset="0"/>
            </a:endParaRPr>
          </a:p>
        </p:txBody>
      </p:sp>
      <p:sp>
        <p:nvSpPr>
          <p:cNvPr id="6" name="5 Flecha izquierda">
            <a:hlinkClick r:id="rId3"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29592342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CONCLUSIONES</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Diagrama"/>
          <p:cNvGraphicFramePr/>
          <p:nvPr>
            <p:extLst>
              <p:ext uri="{D42A27DB-BD31-4B8C-83A1-F6EECF244321}">
                <p14:modId xmlns:p14="http://schemas.microsoft.com/office/powerpoint/2010/main" val="2146087011"/>
              </p:ext>
            </p:extLst>
          </p:nvPr>
        </p:nvGraphicFramePr>
        <p:xfrm>
          <a:off x="323528" y="692696"/>
          <a:ext cx="849694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13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8" name="7 Flecha izquierda">
            <a:hlinkClick r:id="rId8"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3135056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PLANTEAMIENTO DEL PROBLEMA</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Diagrama"/>
          <p:cNvGraphicFramePr/>
          <p:nvPr>
            <p:extLst>
              <p:ext uri="{D42A27DB-BD31-4B8C-83A1-F6EECF244321}">
                <p14:modId xmlns:p14="http://schemas.microsoft.com/office/powerpoint/2010/main" val="3827251510"/>
              </p:ext>
            </p:extLst>
          </p:nvPr>
        </p:nvGraphicFramePr>
        <p:xfrm>
          <a:off x="611560" y="980728"/>
          <a:ext cx="792088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Flecha izquierda">
            <a:hlinkClick r:id="rId8"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41961682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RECOMENDACIONES</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2533297405"/>
              </p:ext>
            </p:extLst>
          </p:nvPr>
        </p:nvGraphicFramePr>
        <p:xfrm>
          <a:off x="467544" y="836712"/>
          <a:ext cx="835292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9" name="8 Flecha izquierda">
            <a:hlinkClick r:id="rId9"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3135056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6" name="5 Rectángulo"/>
          <p:cNvSpPr/>
          <p:nvPr/>
        </p:nvSpPr>
        <p:spPr>
          <a:xfrm>
            <a:off x="780097" y="2636912"/>
            <a:ext cx="7632848" cy="1200329"/>
          </a:xfrm>
          <a:prstGeom prst="rect">
            <a:avLst/>
          </a:prstGeom>
          <a:noFill/>
        </p:spPr>
        <p:txBody>
          <a:bodyPr wrap="square" lIns="91440" tIns="45720" rIns="91440" bIns="45720">
            <a:spAutoFit/>
          </a:bodyPr>
          <a:lstStyle/>
          <a:p>
            <a:pPr algn="ctr"/>
            <a:r>
              <a:rPr lang="es-ES" sz="7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¡GRACIAS!</a:t>
            </a:r>
            <a:endParaRPr lang="es-ES"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6 Flecha izquierda">
            <a:hlinkClick r:id="rId3"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3135056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OBJETIVO GENERAL</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3.bp.blogspot.com/--GlWZh8icPs/UptnTq2f8OI/AAAAAAAAACs/aPMz1Nuw1iA/s1600/objetiv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56956"/>
            <a:ext cx="2304256" cy="2888104"/>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3563888" y="2564904"/>
            <a:ext cx="4824536"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Implementar una mesa de servicios de tecnologías de la información en la empresa PROTECOMPU C. A. basada en las buenas prácticas de ITIL.</a:t>
            </a:r>
          </a:p>
        </p:txBody>
      </p:sp>
      <p:sp>
        <p:nvSpPr>
          <p:cNvPr id="13" name="12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9" name="8 Flecha izquierda">
            <a:hlinkClick r:id="rId4"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37647249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OBJETIVOS ESPECÍFICOS</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341687062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6300192" y="6453336"/>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sp>
        <p:nvSpPr>
          <p:cNvPr id="9" name="8 Flecha izquierda">
            <a:hlinkClick r:id="rId8"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3135056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ALCANCE</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339752" y="1916832"/>
            <a:ext cx="3960440" cy="2952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S" dirty="0"/>
              <a:t>El proyecto se desarrolla en la ciudad de Quito </a:t>
            </a:r>
            <a:r>
              <a:rPr lang="es-ES" dirty="0" smtClean="0"/>
              <a:t>con la implementación de una </a:t>
            </a:r>
            <a:r>
              <a:rPr lang="es-ES" dirty="0"/>
              <a:t>mesa de servicios para los usuarios internos de la empresa PROTECOMPU C.A. basada en las buenas prácticas de ITIL y apoyada en el uso de la herramienta GLPI, que </a:t>
            </a:r>
            <a:r>
              <a:rPr lang="es-ES" dirty="0" smtClean="0"/>
              <a:t>funciona </a:t>
            </a:r>
            <a:r>
              <a:rPr lang="es-ES" dirty="0"/>
              <a:t>en un servidor virtual con Sistema Operativo Linux.</a:t>
            </a:r>
          </a:p>
        </p:txBody>
      </p:sp>
      <p:pic>
        <p:nvPicPr>
          <p:cNvPr id="7" name="6 Imagen" descr="http://recursos.cepindalo.es/pluginfile.php/586/mod_book/chapter/146/esquemavirtualiz.png"/>
          <p:cNvPicPr/>
          <p:nvPr/>
        </p:nvPicPr>
        <p:blipFill>
          <a:blip r:embed="rId3">
            <a:extLst>
              <a:ext uri="{28A0092B-C50C-407E-A947-70E740481C1C}">
                <a14:useLocalDpi xmlns:a14="http://schemas.microsoft.com/office/drawing/2010/main" val="0"/>
              </a:ext>
            </a:extLst>
          </a:blip>
          <a:srcRect/>
          <a:stretch>
            <a:fillRect/>
          </a:stretch>
        </p:blipFill>
        <p:spPr bwMode="auto">
          <a:xfrm>
            <a:off x="6526704" y="1395478"/>
            <a:ext cx="2398206" cy="2249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C:\Users\juan10\Desktop\imagenes presentacion tesis\mesa servicios 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725414"/>
            <a:ext cx="2592288" cy="19479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juan10\Desktop\imagenes presentacion tesis\itil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083" y="1239808"/>
            <a:ext cx="1553226" cy="722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3075" name="Picture 3" descr="C:\Users\juan10\Desktop\imagenes presentacion tesis\logo ubunt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293" y="3719239"/>
            <a:ext cx="1538018" cy="1152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5" descr="C:\Users\juan10\Desktop\imagenes presentacion tesis\glp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5388343"/>
            <a:ext cx="1561356" cy="624542"/>
          </a:xfrm>
          <a:prstGeom prst="rect">
            <a:avLst/>
          </a:prstGeom>
          <a:noFill/>
          <a:extLst>
            <a:ext uri="{909E8E84-426E-40DD-AFC4-6F175D3DCCD1}">
              <a14:hiddenFill xmlns:a14="http://schemas.microsoft.com/office/drawing/2010/main">
                <a:solidFill>
                  <a:srgbClr val="FFFFFF"/>
                </a:solidFill>
              </a14:hiddenFill>
            </a:ext>
          </a:extLst>
        </p:spPr>
      </p:pic>
      <p:sp>
        <p:nvSpPr>
          <p:cNvPr id="14" name="13 Flecha izquierda">
            <a:hlinkClick r:id="rId8"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4564603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8640960" cy="576064"/>
          </a:xfrm>
        </p:spPr>
        <p:txBody>
          <a:bodyPr>
            <a:normAutofit/>
          </a:bodyPr>
          <a:lstStyle/>
          <a:p>
            <a:pPr algn="l"/>
            <a:r>
              <a:rPr lang="es-ES" sz="3000" b="1" u="sng" dirty="0" smtClean="0"/>
              <a:t>HERRAMIENTAS</a:t>
            </a:r>
            <a:endParaRPr lang="es-ES" sz="3000" b="1" u="sng" dirty="0"/>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74108"/>
            <a:ext cx="2395138" cy="6185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300192" y="6488668"/>
            <a:ext cx="2851230" cy="369332"/>
          </a:xfrm>
          <a:prstGeom prst="rect">
            <a:avLst/>
          </a:prstGeom>
          <a:noFill/>
        </p:spPr>
        <p:txBody>
          <a:bodyPr wrap="none" rtlCol="0">
            <a:spAutoFit/>
          </a:bodyPr>
          <a:lstStyle/>
          <a:p>
            <a:r>
              <a:rPr lang="es-ES" b="1" dirty="0" smtClean="0">
                <a:solidFill>
                  <a:schemeClr val="bg1">
                    <a:lumMod val="50000"/>
                  </a:schemeClr>
                </a:solidFill>
              </a:rPr>
              <a:t>MESA DE SERVICIOS - ITIL</a:t>
            </a:r>
            <a:endParaRPr lang="es-ES" b="1" dirty="0">
              <a:solidFill>
                <a:schemeClr val="bg1">
                  <a:lumMod val="50000"/>
                </a:schemeClr>
              </a:solidFill>
            </a:endParaRP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956" y="5171281"/>
            <a:ext cx="2471092" cy="988436"/>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863" y="4648878"/>
            <a:ext cx="1997522" cy="1496212"/>
          </a:xfrm>
          <a:prstGeom prst="rect">
            <a:avLst/>
          </a:prstGeom>
        </p:spPr>
      </p:pic>
      <p:pic>
        <p:nvPicPr>
          <p:cNvPr id="1026" name="Picture 2" descr="C:\Users\juan10\Desktop\imagenes presentacion tesis\win7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24" y="980728"/>
            <a:ext cx="1440162"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uan10\Desktop\imagenes presentacion tesis\virtualbox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33" y="2815156"/>
            <a:ext cx="4176464" cy="17401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uan10\Desktop\imagenes presentacion tesis\LAM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2238560"/>
            <a:ext cx="2717716" cy="1965186"/>
          </a:xfrm>
          <a:prstGeom prst="rect">
            <a:avLst/>
          </a:prstGeom>
          <a:noFill/>
          <a:extLst>
            <a:ext uri="{909E8E84-426E-40DD-AFC4-6F175D3DCCD1}">
              <a14:hiddenFill xmlns:a14="http://schemas.microsoft.com/office/drawing/2010/main">
                <a:solidFill>
                  <a:srgbClr val="FFFFFF"/>
                </a:solidFill>
              </a14:hiddenFill>
            </a:ext>
          </a:extLst>
        </p:spPr>
      </p:pic>
      <p:sp>
        <p:nvSpPr>
          <p:cNvPr id="12" name="11 Flecha izquierda">
            <a:hlinkClick r:id="rId8" action="ppaction://hlinksldjump"/>
          </p:cNvPr>
          <p:cNvSpPr/>
          <p:nvPr/>
        </p:nvSpPr>
        <p:spPr>
          <a:xfrm>
            <a:off x="35496" y="6165040"/>
            <a:ext cx="792088" cy="323628"/>
          </a:xfrm>
          <a:prstGeom prst="leftArrow">
            <a:avLst>
              <a:gd name="adj1" fmla="val 50000"/>
              <a:gd name="adj2" fmla="val 48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 dirty="0" smtClean="0"/>
              <a:t>TABLA DE CONTENIDO</a:t>
            </a:r>
            <a:endParaRPr lang="es-ES" sz="600" dirty="0"/>
          </a:p>
        </p:txBody>
      </p:sp>
    </p:spTree>
    <p:extLst>
      <p:ext uri="{BB962C8B-B14F-4D97-AF65-F5344CB8AC3E}">
        <p14:creationId xmlns:p14="http://schemas.microsoft.com/office/powerpoint/2010/main" val="14155429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arallax" id="{3388167B-A2EB-4685-9635-1831D9AEF8C4}" vid="{1A9F9826-882C-40B9-8F38-5A3B8CFD196D}"/>
    </a:ext>
  </a:extLst>
</a:theme>
</file>

<file path=ppt/theme/theme2.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D8D8D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D8D8D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1282</TotalTime>
  <Words>2531</Words>
  <Application>Microsoft Office PowerPoint</Application>
  <PresentationFormat>Presentación en pantalla (4:3)</PresentationFormat>
  <Paragraphs>327</Paragraphs>
  <Slides>51</Slides>
  <Notes>2</Notes>
  <HiddenSlides>0</HiddenSlides>
  <MMClips>0</MMClips>
  <ScaleCrop>false</ScaleCrop>
  <HeadingPairs>
    <vt:vector size="4" baseType="variant">
      <vt:variant>
        <vt:lpstr>Tema</vt:lpstr>
      </vt:variant>
      <vt:variant>
        <vt:i4>3</vt:i4>
      </vt:variant>
      <vt:variant>
        <vt:lpstr>Títulos de diapositiva</vt:lpstr>
      </vt:variant>
      <vt:variant>
        <vt:i4>51</vt:i4>
      </vt:variant>
    </vt:vector>
  </HeadingPairs>
  <TitlesOfParts>
    <vt:vector size="54" baseType="lpstr">
      <vt:lpstr>Tema1</vt:lpstr>
      <vt:lpstr>Office Theme</vt:lpstr>
      <vt:lpstr>11_Office Theme</vt:lpstr>
      <vt:lpstr>CARRERA DE INGENIERÍA EN SISTEMAS E INFORMÁTICA   TEMA: “IMPLEMENTACIÓN DE UNA MESA DE SERVICIOS DE TECNOLOGÍAS DE LA INFORMACIÓN EN LA EMPRESA PROTECOMPU C.A. BASADA EN LAS BUENAS PRÁCTICAS DE ITIL” </vt:lpstr>
      <vt:lpstr>Presentación de PowerPoint</vt:lpstr>
      <vt:lpstr> CAPÍTULO 1. INTRODUCCIÓN</vt:lpstr>
      <vt:lpstr>DESCRIPCIÓN Y ANTECEDENTES</vt:lpstr>
      <vt:lpstr>PLANTEAMIENTO DEL PROBLEMA</vt:lpstr>
      <vt:lpstr>OBJETIVO GENERAL</vt:lpstr>
      <vt:lpstr>OBJETIVOS ESPECÍFICOS</vt:lpstr>
      <vt:lpstr>ALCANCE</vt:lpstr>
      <vt:lpstr>HERRAMIENTAS</vt:lpstr>
      <vt:lpstr> CAPÍTULO 2  MARCO TEÓRICO</vt:lpstr>
      <vt:lpstr>ITIL</vt:lpstr>
      <vt:lpstr>Enfoques de ITIL</vt:lpstr>
      <vt:lpstr>Áreas de Gestión del Soporte del Servicio</vt:lpstr>
      <vt:lpstr>Áreas de Gestión de la Entrega del Servicio</vt:lpstr>
      <vt:lpstr>GLPI</vt:lpstr>
      <vt:lpstr>Módulos GLPI</vt:lpstr>
      <vt:lpstr> CAPÍTULO 3  DESARROLLO</vt:lpstr>
      <vt:lpstr>Estrategia del Servicio</vt:lpstr>
      <vt:lpstr>Estrategia del Servicio</vt:lpstr>
      <vt:lpstr>Estrategia del Servicio</vt:lpstr>
      <vt:lpstr>Estrategia del Servicio</vt:lpstr>
      <vt:lpstr>Estrategia del Servicio</vt:lpstr>
      <vt:lpstr>Estrategia del Servicio</vt:lpstr>
      <vt:lpstr>Diseño del Servicio</vt:lpstr>
      <vt:lpstr>Diseño del Servicio</vt:lpstr>
      <vt:lpstr>Diseño del Servicio</vt:lpstr>
      <vt:lpstr>Diseño del Servicio</vt:lpstr>
      <vt:lpstr>Diseño del Servicio</vt:lpstr>
      <vt:lpstr>Diseño del Servicio</vt:lpstr>
      <vt:lpstr>Diseño del Servicio</vt:lpstr>
      <vt:lpstr>Diseño del Servicio</vt:lpstr>
      <vt:lpstr>Diseño del Servicio</vt:lpstr>
      <vt:lpstr> CAPÍTULO 4  PRUEBAS</vt:lpstr>
      <vt:lpstr>MÁQUINA VIRTUAL</vt:lpstr>
      <vt:lpstr>Verificación Mesa de Servicios</vt:lpstr>
      <vt:lpstr>Registro de Usuarios</vt:lpstr>
      <vt:lpstr>Registro de Activos</vt:lpstr>
      <vt:lpstr>Solicitud de Incidencia para Activos</vt:lpstr>
      <vt:lpstr>Registro de Incidencia </vt:lpstr>
      <vt:lpstr>Seguimiento automático por email</vt:lpstr>
      <vt:lpstr>Seguimiento mediante GLPI</vt:lpstr>
      <vt:lpstr>Notificación por email</vt:lpstr>
      <vt:lpstr>Ticket Generado por la Mesa de Servicios</vt:lpstr>
      <vt:lpstr>Base de Conocimiento</vt:lpstr>
      <vt:lpstr>Registro Base de Conocimiento</vt:lpstr>
      <vt:lpstr>GESTIÓN DE LA EVALUACIÓN</vt:lpstr>
      <vt:lpstr>GESTIÓN DE LA EVALUACIÓN</vt:lpstr>
      <vt:lpstr> CAPÍTULO 5</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DE INGENIERÍA EN SISTEMAS E INFORMÁTICA  TEMA: “IMPLEMENTACIÓN DE UNA MESA DE SERVICIOS DE TECNOLOGÍAS DE LA INFORMACIÓN EN LA EMPRESA PROTECOMPU C.A. BASADA EN LAS BUENAS PRÁCTICAS DE ITIL”</dc:title>
  <dc:creator>juan10</dc:creator>
  <cp:lastModifiedBy>juan10</cp:lastModifiedBy>
  <cp:revision>120</cp:revision>
  <dcterms:created xsi:type="dcterms:W3CDTF">2016-05-02T01:08:53Z</dcterms:created>
  <dcterms:modified xsi:type="dcterms:W3CDTF">2016-05-03T18:23:54Z</dcterms:modified>
</cp:coreProperties>
</file>