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5"/>
  </p:notesMasterIdLst>
  <p:sldIdLst>
    <p:sldId id="256" r:id="rId2"/>
    <p:sldId id="259" r:id="rId3"/>
    <p:sldId id="257" r:id="rId4"/>
    <p:sldId id="258" r:id="rId5"/>
    <p:sldId id="260" r:id="rId6"/>
    <p:sldId id="262" r:id="rId7"/>
    <p:sldId id="279" r:id="rId8"/>
    <p:sldId id="261" r:id="rId9"/>
    <p:sldId id="278" r:id="rId10"/>
    <p:sldId id="263" r:id="rId11"/>
    <p:sldId id="264" r:id="rId12"/>
    <p:sldId id="265" r:id="rId13"/>
    <p:sldId id="266" r:id="rId14"/>
    <p:sldId id="280" r:id="rId15"/>
    <p:sldId id="268" r:id="rId16"/>
    <p:sldId id="269" r:id="rId17"/>
    <p:sldId id="270" r:id="rId18"/>
    <p:sldId id="271" r:id="rId19"/>
    <p:sldId id="281" r:id="rId20"/>
    <p:sldId id="272" r:id="rId21"/>
    <p:sldId id="273" r:id="rId22"/>
    <p:sldId id="276" r:id="rId23"/>
    <p:sldId id="292" r:id="rId24"/>
    <p:sldId id="282" r:id="rId25"/>
    <p:sldId id="277" r:id="rId26"/>
    <p:sldId id="283" r:id="rId27"/>
    <p:sldId id="287" r:id="rId28"/>
    <p:sldId id="284" r:id="rId29"/>
    <p:sldId id="293" r:id="rId30"/>
    <p:sldId id="289" r:id="rId31"/>
    <p:sldId id="294" r:id="rId32"/>
    <p:sldId id="290" r:id="rId33"/>
    <p:sldId id="291"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1818" autoAdjust="0"/>
  </p:normalViewPr>
  <p:slideViewPr>
    <p:cSldViewPr>
      <p:cViewPr>
        <p:scale>
          <a:sx n="60" d="100"/>
          <a:sy n="60" d="100"/>
        </p:scale>
        <p:origin x="-81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INVERSIÓN</a:t>
            </a:r>
            <a:endParaRPr lang="en-US" dirty="0"/>
          </a:p>
        </c:rich>
      </c:tx>
      <c:layout/>
      <c:overlay val="0"/>
    </c:title>
    <c:autoTitleDeleted val="0"/>
    <c:plotArea>
      <c:layout/>
      <c:pieChart>
        <c:varyColors val="1"/>
        <c:ser>
          <c:idx val="0"/>
          <c:order val="0"/>
          <c:tx>
            <c:strRef>
              <c:f>Hoja1!$B$1</c:f>
              <c:strCache>
                <c:ptCount val="1"/>
                <c:pt idx="0">
                  <c:v>Inversión</c:v>
                </c:pt>
              </c:strCache>
            </c:strRef>
          </c:tx>
          <c:spPr>
            <a:scene3d>
              <a:camera prst="orthographicFront"/>
              <a:lightRig rig="threePt" dir="t"/>
            </a:scene3d>
            <a:sp3d>
              <a:bevelT/>
            </a:sp3d>
          </c:spPr>
          <c:dLbls>
            <c:dLbl>
              <c:idx val="0"/>
              <c:layout>
                <c:manualLayout>
                  <c:x val="2.2695364257093457E-2"/>
                  <c:y val="5.2758716763703112E-2"/>
                </c:manualLayout>
              </c:layout>
              <c:showLegendKey val="0"/>
              <c:showVal val="0"/>
              <c:showCatName val="1"/>
              <c:showSerName val="0"/>
              <c:showPercent val="1"/>
              <c:showBubbleSize val="0"/>
            </c:dLbl>
            <c:dLbl>
              <c:idx val="1"/>
              <c:layout>
                <c:manualLayout>
                  <c:x val="7.205474882242148E-2"/>
                  <c:y val="-4.7708520816453909E-2"/>
                </c:manualLayout>
              </c:layout>
              <c:showLegendKey val="0"/>
              <c:showVal val="0"/>
              <c:showCatName val="1"/>
              <c:showSerName val="0"/>
              <c:showPercent val="1"/>
              <c:showBubbleSize val="0"/>
            </c:dLbl>
            <c:dLbl>
              <c:idx val="2"/>
              <c:layout>
                <c:manualLayout>
                  <c:x val="-3.3518790006874105E-2"/>
                  <c:y val="-3.3572744629154085E-2"/>
                </c:manualLayout>
              </c:layout>
              <c:showLegendKey val="0"/>
              <c:showVal val="0"/>
              <c:showCatName val="1"/>
              <c:showSerName val="0"/>
              <c:showPercent val="1"/>
              <c:showBubbleSize val="0"/>
            </c:dLbl>
            <c:dLbl>
              <c:idx val="3"/>
              <c:layout>
                <c:manualLayout>
                  <c:x val="-2.8706563125640037E-2"/>
                  <c:y val="-1.4321813943242577E-2"/>
                </c:manualLayout>
              </c:layout>
              <c:showLegendKey val="0"/>
              <c:showVal val="0"/>
              <c:showCatName val="1"/>
              <c:showSerName val="0"/>
              <c:showPercent val="1"/>
              <c:showBubbleSize val="0"/>
            </c:dLbl>
            <c:dLbl>
              <c:idx val="4"/>
              <c:layout>
                <c:manualLayout>
                  <c:x val="-1.58714504551862E-2"/>
                  <c:y val="-1.0775165417834841E-2"/>
                </c:manualLayout>
              </c:layout>
              <c:showLegendKey val="0"/>
              <c:showVal val="0"/>
              <c:showCatName val="1"/>
              <c:showSerName val="0"/>
              <c:showPercent val="1"/>
              <c:showBubbleSize val="0"/>
            </c:dLbl>
            <c:dLbl>
              <c:idx val="5"/>
              <c:layout>
                <c:manualLayout>
                  <c:x val="-2.1001346139921464E-2"/>
                  <c:y val="-1.5458695102912958E-3"/>
                </c:manualLayout>
              </c:layout>
              <c:showLegendKey val="0"/>
              <c:showVal val="0"/>
              <c:showCatName val="1"/>
              <c:showSerName val="0"/>
              <c:showPercent val="1"/>
              <c:showBubbleSize val="0"/>
            </c:dLbl>
            <c:dLbl>
              <c:idx val="7"/>
              <c:layout>
                <c:manualLayout>
                  <c:x val="-0.12179227974884602"/>
                  <c:y val="-4.1271432180857708E-2"/>
                </c:manualLayout>
              </c:layout>
              <c:showLegendKey val="0"/>
              <c:showVal val="0"/>
              <c:showCatName val="1"/>
              <c:showSerName val="0"/>
              <c:showPercent val="1"/>
              <c:showBubbleSize val="0"/>
            </c:dLbl>
            <c:dLbl>
              <c:idx val="10"/>
              <c:layout>
                <c:manualLayout>
                  <c:x val="0.11597944021643562"/>
                  <c:y val="-1.11421405157946E-2"/>
                </c:manualLayout>
              </c:layout>
              <c:showLegendKey val="0"/>
              <c:showVal val="0"/>
              <c:showCatName val="1"/>
              <c:showSerName val="0"/>
              <c:showPercent val="1"/>
              <c:showBubbleSize val="0"/>
            </c:dLbl>
            <c:txPr>
              <a:bodyPr/>
              <a:lstStyle/>
              <a:p>
                <a:pPr>
                  <a:defRPr sz="1100" b="1"/>
                </a:pPr>
                <a:endParaRPr lang="es-ES"/>
              </a:p>
            </c:txPr>
            <c:showLegendKey val="0"/>
            <c:showVal val="0"/>
            <c:showCatName val="1"/>
            <c:showSerName val="0"/>
            <c:showPercent val="1"/>
            <c:showBubbleSize val="0"/>
            <c:showLeaderLines val="1"/>
          </c:dLbls>
          <c:cat>
            <c:strRef>
              <c:f>Hoja1!$A$2:$A$12</c:f>
              <c:strCache>
                <c:ptCount val="11"/>
                <c:pt idx="0">
                  <c:v>TELENOVELA</c:v>
                </c:pt>
                <c:pt idx="1">
                  <c:v>NOTICIERO</c:v>
                </c:pt>
                <c:pt idx="2">
                  <c:v>SERIE</c:v>
                </c:pt>
                <c:pt idx="3">
                  <c:v>CONCUR/ENTRET</c:v>
                </c:pt>
                <c:pt idx="4">
                  <c:v>VARIEDADES</c:v>
                </c:pt>
                <c:pt idx="5">
                  <c:v>DEPORTIVO</c:v>
                </c:pt>
                <c:pt idx="6">
                  <c:v>LARGOMETRAJE</c:v>
                </c:pt>
                <c:pt idx="7">
                  <c:v>REVISTA INFORMATIVA</c:v>
                </c:pt>
                <c:pt idx="8">
                  <c:v>TALK SHOW</c:v>
                </c:pt>
                <c:pt idx="9">
                  <c:v>HUMORISTICO</c:v>
                </c:pt>
                <c:pt idx="10">
                  <c:v>INFANTIL</c:v>
                </c:pt>
              </c:strCache>
            </c:strRef>
          </c:cat>
          <c:val>
            <c:numRef>
              <c:f>Hoja1!$B$2:$B$12</c:f>
              <c:numCache>
                <c:formatCode>#,##0.00</c:formatCode>
                <c:ptCount val="11"/>
                <c:pt idx="0">
                  <c:v>205262418.70815462</c:v>
                </c:pt>
                <c:pt idx="1">
                  <c:v>159196905.52233332</c:v>
                </c:pt>
                <c:pt idx="2">
                  <c:v>80563942.684437618</c:v>
                </c:pt>
                <c:pt idx="3">
                  <c:v>62865697.481077068</c:v>
                </c:pt>
                <c:pt idx="4">
                  <c:v>47309732.52891577</c:v>
                </c:pt>
                <c:pt idx="5">
                  <c:v>46928009.20136638</c:v>
                </c:pt>
                <c:pt idx="6">
                  <c:v>36653934.57357455</c:v>
                </c:pt>
                <c:pt idx="7">
                  <c:v>27837312.345505547</c:v>
                </c:pt>
                <c:pt idx="8">
                  <c:v>14073047.430474052</c:v>
                </c:pt>
                <c:pt idx="9">
                  <c:v>11824885.455689834</c:v>
                </c:pt>
                <c:pt idx="10">
                  <c:v>7944556.3403141536</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600" u="sng" dirty="0" smtClean="0"/>
              <a:t>Principales 20 anunciantes en publicidad</a:t>
            </a:r>
            <a:endParaRPr lang="es-ES" sz="1600" u="sng" dirty="0"/>
          </a:p>
        </c:rich>
      </c:tx>
      <c:layout/>
      <c:overlay val="0"/>
    </c:title>
    <c:autoTitleDeleted val="0"/>
    <c:plotArea>
      <c:layout>
        <c:manualLayout>
          <c:layoutTarget val="inner"/>
          <c:xMode val="edge"/>
          <c:yMode val="edge"/>
          <c:x val="0.10727633177370101"/>
          <c:y val="0.16489021231503659"/>
          <c:w val="0.87682151892048477"/>
          <c:h val="0.47497957893159981"/>
        </c:manualLayout>
      </c:layout>
      <c:barChart>
        <c:barDir val="col"/>
        <c:grouping val="clustered"/>
        <c:varyColors val="0"/>
        <c:ser>
          <c:idx val="0"/>
          <c:order val="0"/>
          <c:tx>
            <c:strRef>
              <c:f>Hoja1!$B$1</c:f>
              <c:strCache>
                <c:ptCount val="1"/>
                <c:pt idx="0">
                  <c:v>2013</c:v>
                </c:pt>
              </c:strCache>
            </c:strRef>
          </c:tx>
          <c:spPr>
            <a:solidFill>
              <a:srgbClr val="00B0F0"/>
            </a:solidFill>
            <a:scene3d>
              <a:camera prst="orthographicFront"/>
              <a:lightRig rig="threePt" dir="t"/>
            </a:scene3d>
            <a:sp3d>
              <a:bevelT/>
            </a:sp3d>
          </c:spPr>
          <c:invertIfNegative val="0"/>
          <c:cat>
            <c:strRef>
              <c:f>Hoja1!$A$2:$A$21</c:f>
              <c:strCache>
                <c:ptCount val="20"/>
                <c:pt idx="0">
                  <c:v>UNILEVER ANDINA S.A.</c:v>
                </c:pt>
                <c:pt idx="1">
                  <c:v>GOBIERNO NACIONAL</c:v>
                </c:pt>
                <c:pt idx="2">
                  <c:v>GENOMMA LAB.</c:v>
                </c:pt>
                <c:pt idx="3">
                  <c:v>CONECEL</c:v>
                </c:pt>
                <c:pt idx="4">
                  <c:v>LA FABRIL</c:v>
                </c:pt>
                <c:pt idx="5">
                  <c:v>OTECEL</c:v>
                </c:pt>
                <c:pt idx="6">
                  <c:v>COLGATE PALMOLIVE DEL ECUADOR</c:v>
                </c:pt>
                <c:pt idx="7">
                  <c:v>LOTERIA NACIONAL</c:v>
                </c:pt>
                <c:pt idx="8">
                  <c:v>THE COCA-COLA COMPANY ECUADOR</c:v>
                </c:pt>
                <c:pt idx="9">
                  <c:v>INDUST. TIA S. A.</c:v>
                </c:pt>
                <c:pt idx="10">
                  <c:v>QUALA</c:v>
                </c:pt>
                <c:pt idx="11">
                  <c:v>DIREC TV</c:v>
                </c:pt>
                <c:pt idx="12">
                  <c:v>JOHNSON &amp; JOHNSON</c:v>
                </c:pt>
                <c:pt idx="13">
                  <c:v>CORP. NAC. DE TELECOMUNICACIONES</c:v>
                </c:pt>
                <c:pt idx="14">
                  <c:v>NESTLE DEL ECUADOR</c:v>
                </c:pt>
                <c:pt idx="15">
                  <c:v>THE TESALIA SPRINGS CO.</c:v>
                </c:pt>
                <c:pt idx="16">
                  <c:v>PROD. FAMILIA SANCELA DEL ECUADOR S.A.</c:v>
                </c:pt>
                <c:pt idx="17">
                  <c:v>INDUST. LACTEAS TONI</c:v>
                </c:pt>
                <c:pt idx="18">
                  <c:v>BDF BEIERSDORF MEDICAL</c:v>
                </c:pt>
                <c:pt idx="19">
                  <c:v>GLAXOSMITHKLINE</c:v>
                </c:pt>
              </c:strCache>
            </c:strRef>
          </c:cat>
          <c:val>
            <c:numRef>
              <c:f>Hoja1!$B$2:$B$21</c:f>
              <c:numCache>
                <c:formatCode>_-"$"* #,##0_-;\-"$"* #,##0_-;_-"$"* "-"??_-;_-@_-</c:formatCode>
                <c:ptCount val="20"/>
                <c:pt idx="0">
                  <c:v>16880071.149999999</c:v>
                </c:pt>
                <c:pt idx="1">
                  <c:v>16491034.810000002</c:v>
                </c:pt>
                <c:pt idx="2">
                  <c:v>8171050.3300000001</c:v>
                </c:pt>
                <c:pt idx="3">
                  <c:v>11776683.449999994</c:v>
                </c:pt>
                <c:pt idx="4">
                  <c:v>6581760.9800000004</c:v>
                </c:pt>
                <c:pt idx="5">
                  <c:v>8073386.5</c:v>
                </c:pt>
                <c:pt idx="6">
                  <c:v>7501858.7800000003</c:v>
                </c:pt>
                <c:pt idx="7">
                  <c:v>7354154.8500000006</c:v>
                </c:pt>
                <c:pt idx="8">
                  <c:v>5768419.6299999999</c:v>
                </c:pt>
                <c:pt idx="9">
                  <c:v>3215298.53</c:v>
                </c:pt>
                <c:pt idx="10">
                  <c:v>6848517.4200000009</c:v>
                </c:pt>
                <c:pt idx="11">
                  <c:v>4107894.06</c:v>
                </c:pt>
                <c:pt idx="12">
                  <c:v>7454966.0900000008</c:v>
                </c:pt>
                <c:pt idx="13">
                  <c:v>2425670.1</c:v>
                </c:pt>
                <c:pt idx="14">
                  <c:v>5304604.53</c:v>
                </c:pt>
                <c:pt idx="15">
                  <c:v>2467625.2999999998</c:v>
                </c:pt>
                <c:pt idx="16">
                  <c:v>4338518.7</c:v>
                </c:pt>
                <c:pt idx="17">
                  <c:v>2649655.79</c:v>
                </c:pt>
                <c:pt idx="18">
                  <c:v>3162741.66</c:v>
                </c:pt>
                <c:pt idx="19">
                  <c:v>3218429.15</c:v>
                </c:pt>
              </c:numCache>
            </c:numRef>
          </c:val>
        </c:ser>
        <c:ser>
          <c:idx val="1"/>
          <c:order val="1"/>
          <c:tx>
            <c:strRef>
              <c:f>Hoja1!$C$1</c:f>
              <c:strCache>
                <c:ptCount val="1"/>
                <c:pt idx="0">
                  <c:v>2014</c:v>
                </c:pt>
              </c:strCache>
            </c:strRef>
          </c:tx>
          <c:spPr>
            <a:solidFill>
              <a:srgbClr val="00B050"/>
            </a:solidFill>
            <a:scene3d>
              <a:camera prst="orthographicFront"/>
              <a:lightRig rig="threePt" dir="t"/>
            </a:scene3d>
            <a:sp3d>
              <a:bevelT/>
            </a:sp3d>
          </c:spPr>
          <c:invertIfNegative val="0"/>
          <c:cat>
            <c:strRef>
              <c:f>Hoja1!$A$2:$A$21</c:f>
              <c:strCache>
                <c:ptCount val="20"/>
                <c:pt idx="0">
                  <c:v>UNILEVER ANDINA S.A.</c:v>
                </c:pt>
                <c:pt idx="1">
                  <c:v>GOBIERNO NACIONAL</c:v>
                </c:pt>
                <c:pt idx="2">
                  <c:v>GENOMMA LAB.</c:v>
                </c:pt>
                <c:pt idx="3">
                  <c:v>CONECEL</c:v>
                </c:pt>
                <c:pt idx="4">
                  <c:v>LA FABRIL</c:v>
                </c:pt>
                <c:pt idx="5">
                  <c:v>OTECEL</c:v>
                </c:pt>
                <c:pt idx="6">
                  <c:v>COLGATE PALMOLIVE DEL ECUADOR</c:v>
                </c:pt>
                <c:pt idx="7">
                  <c:v>LOTERIA NACIONAL</c:v>
                </c:pt>
                <c:pt idx="8">
                  <c:v>THE COCA-COLA COMPANY ECUADOR</c:v>
                </c:pt>
                <c:pt idx="9">
                  <c:v>INDUST. TIA S. A.</c:v>
                </c:pt>
                <c:pt idx="10">
                  <c:v>QUALA</c:v>
                </c:pt>
                <c:pt idx="11">
                  <c:v>DIREC TV</c:v>
                </c:pt>
                <c:pt idx="12">
                  <c:v>JOHNSON &amp; JOHNSON</c:v>
                </c:pt>
                <c:pt idx="13">
                  <c:v>CORP. NAC. DE TELECOMUNICACIONES</c:v>
                </c:pt>
                <c:pt idx="14">
                  <c:v>NESTLE DEL ECUADOR</c:v>
                </c:pt>
                <c:pt idx="15">
                  <c:v>THE TESALIA SPRINGS CO.</c:v>
                </c:pt>
                <c:pt idx="16">
                  <c:v>PROD. FAMILIA SANCELA DEL ECUADOR S.A.</c:v>
                </c:pt>
                <c:pt idx="17">
                  <c:v>INDUST. LACTEAS TONI</c:v>
                </c:pt>
                <c:pt idx="18">
                  <c:v>BDF BEIERSDORF MEDICAL</c:v>
                </c:pt>
                <c:pt idx="19">
                  <c:v>GLAXOSMITHKLINE</c:v>
                </c:pt>
              </c:strCache>
            </c:strRef>
          </c:cat>
          <c:val>
            <c:numRef>
              <c:f>Hoja1!$C$2:$C$21</c:f>
              <c:numCache>
                <c:formatCode>_-"$"* #,##0_-;\-"$"* #,##0_-;_-"$"* "-"??_-;_-@_-</c:formatCode>
                <c:ptCount val="20"/>
                <c:pt idx="0">
                  <c:v>15301075.17</c:v>
                </c:pt>
                <c:pt idx="1">
                  <c:v>19799032.149999999</c:v>
                </c:pt>
                <c:pt idx="2">
                  <c:v>12317796.470000004</c:v>
                </c:pt>
                <c:pt idx="3">
                  <c:v>10940631.4</c:v>
                </c:pt>
                <c:pt idx="4">
                  <c:v>9087580.3100000005</c:v>
                </c:pt>
                <c:pt idx="5">
                  <c:v>7970683.1000000006</c:v>
                </c:pt>
                <c:pt idx="6">
                  <c:v>7537132.6099999994</c:v>
                </c:pt>
                <c:pt idx="7">
                  <c:v>7375722.3000000007</c:v>
                </c:pt>
                <c:pt idx="8">
                  <c:v>5066054.87</c:v>
                </c:pt>
                <c:pt idx="9">
                  <c:v>8023018</c:v>
                </c:pt>
                <c:pt idx="10">
                  <c:v>3198586.27</c:v>
                </c:pt>
                <c:pt idx="11">
                  <c:v>6633341.46</c:v>
                </c:pt>
                <c:pt idx="12">
                  <c:v>6469599.5100000007</c:v>
                </c:pt>
                <c:pt idx="13">
                  <c:v>6476527.9900000002</c:v>
                </c:pt>
                <c:pt idx="14">
                  <c:v>5729058.9500000002</c:v>
                </c:pt>
                <c:pt idx="15">
                  <c:v>6025909.9700000025</c:v>
                </c:pt>
                <c:pt idx="16">
                  <c:v>3532190.96</c:v>
                </c:pt>
                <c:pt idx="17">
                  <c:v>3179779.05</c:v>
                </c:pt>
                <c:pt idx="18">
                  <c:v>3261009.9699999997</c:v>
                </c:pt>
                <c:pt idx="19">
                  <c:v>2102938.7400000002</c:v>
                </c:pt>
              </c:numCache>
            </c:numRef>
          </c:val>
        </c:ser>
        <c:ser>
          <c:idx val="2"/>
          <c:order val="2"/>
          <c:tx>
            <c:strRef>
              <c:f>Hoja1!$D$1</c:f>
              <c:strCache>
                <c:ptCount val="1"/>
                <c:pt idx="0">
                  <c:v>2015</c:v>
                </c:pt>
              </c:strCache>
            </c:strRef>
          </c:tx>
          <c:spPr>
            <a:solidFill>
              <a:srgbClr val="FFC000"/>
            </a:solidFill>
            <a:scene3d>
              <a:camera prst="orthographicFront"/>
              <a:lightRig rig="threePt" dir="t"/>
            </a:scene3d>
            <a:sp3d>
              <a:bevelT/>
            </a:sp3d>
          </c:spPr>
          <c:invertIfNegative val="0"/>
          <c:cat>
            <c:strRef>
              <c:f>Hoja1!$A$2:$A$21</c:f>
              <c:strCache>
                <c:ptCount val="20"/>
                <c:pt idx="0">
                  <c:v>UNILEVER ANDINA S.A.</c:v>
                </c:pt>
                <c:pt idx="1">
                  <c:v>GOBIERNO NACIONAL</c:v>
                </c:pt>
                <c:pt idx="2">
                  <c:v>GENOMMA LAB.</c:v>
                </c:pt>
                <c:pt idx="3">
                  <c:v>CONECEL</c:v>
                </c:pt>
                <c:pt idx="4">
                  <c:v>LA FABRIL</c:v>
                </c:pt>
                <c:pt idx="5">
                  <c:v>OTECEL</c:v>
                </c:pt>
                <c:pt idx="6">
                  <c:v>COLGATE PALMOLIVE DEL ECUADOR</c:v>
                </c:pt>
                <c:pt idx="7">
                  <c:v>LOTERIA NACIONAL</c:v>
                </c:pt>
                <c:pt idx="8">
                  <c:v>THE COCA-COLA COMPANY ECUADOR</c:v>
                </c:pt>
                <c:pt idx="9">
                  <c:v>INDUST. TIA S. A.</c:v>
                </c:pt>
                <c:pt idx="10">
                  <c:v>QUALA</c:v>
                </c:pt>
                <c:pt idx="11">
                  <c:v>DIREC TV</c:v>
                </c:pt>
                <c:pt idx="12">
                  <c:v>JOHNSON &amp; JOHNSON</c:v>
                </c:pt>
                <c:pt idx="13">
                  <c:v>CORP. NAC. DE TELECOMUNICACIONES</c:v>
                </c:pt>
                <c:pt idx="14">
                  <c:v>NESTLE DEL ECUADOR</c:v>
                </c:pt>
                <c:pt idx="15">
                  <c:v>THE TESALIA SPRINGS CO.</c:v>
                </c:pt>
                <c:pt idx="16">
                  <c:v>PROD. FAMILIA SANCELA DEL ECUADOR S.A.</c:v>
                </c:pt>
                <c:pt idx="17">
                  <c:v>INDUST. LACTEAS TONI</c:v>
                </c:pt>
                <c:pt idx="18">
                  <c:v>BDF BEIERSDORF MEDICAL</c:v>
                </c:pt>
                <c:pt idx="19">
                  <c:v>GLAXOSMITHKLINE</c:v>
                </c:pt>
              </c:strCache>
            </c:strRef>
          </c:cat>
          <c:val>
            <c:numRef>
              <c:f>Hoja1!$D$2:$D$21</c:f>
              <c:numCache>
                <c:formatCode>_-"$"* #,##0_-;\-"$"* #,##0_-;_-"$"* "-"??_-;_-@_-</c:formatCode>
                <c:ptCount val="20"/>
                <c:pt idx="0">
                  <c:v>16357992.987994129</c:v>
                </c:pt>
                <c:pt idx="1">
                  <c:v>9577563.2689951733</c:v>
                </c:pt>
                <c:pt idx="2">
                  <c:v>13244120.71207366</c:v>
                </c:pt>
                <c:pt idx="3">
                  <c:v>8283513.5014232546</c:v>
                </c:pt>
                <c:pt idx="4">
                  <c:v>8709025.5626049284</c:v>
                </c:pt>
                <c:pt idx="5">
                  <c:v>7674035.8071652614</c:v>
                </c:pt>
                <c:pt idx="6">
                  <c:v>6023538.228269414</c:v>
                </c:pt>
                <c:pt idx="7">
                  <c:v>5171976.3583057011</c:v>
                </c:pt>
                <c:pt idx="8">
                  <c:v>7973427.870804267</c:v>
                </c:pt>
                <c:pt idx="9">
                  <c:v>6647627.4505449245</c:v>
                </c:pt>
                <c:pt idx="10">
                  <c:v>6327091.2422427163</c:v>
                </c:pt>
                <c:pt idx="11">
                  <c:v>5535709.1044874666</c:v>
                </c:pt>
                <c:pt idx="12">
                  <c:v>1748351.9989227406</c:v>
                </c:pt>
                <c:pt idx="13">
                  <c:v>5791790.3284561196</c:v>
                </c:pt>
                <c:pt idx="14">
                  <c:v>3617387.0918793967</c:v>
                </c:pt>
                <c:pt idx="15">
                  <c:v>3419567.7958749076</c:v>
                </c:pt>
                <c:pt idx="16">
                  <c:v>3452476.4551760727</c:v>
                </c:pt>
                <c:pt idx="17">
                  <c:v>3541385.0599508476</c:v>
                </c:pt>
                <c:pt idx="18">
                  <c:v>2547694.9054521606</c:v>
                </c:pt>
                <c:pt idx="19">
                  <c:v>2145727.1331079542</c:v>
                </c:pt>
              </c:numCache>
            </c:numRef>
          </c:val>
        </c:ser>
        <c:dLbls>
          <c:showLegendKey val="0"/>
          <c:showVal val="0"/>
          <c:showCatName val="0"/>
          <c:showSerName val="0"/>
          <c:showPercent val="0"/>
          <c:showBubbleSize val="0"/>
        </c:dLbls>
        <c:gapWidth val="75"/>
        <c:overlap val="-25"/>
        <c:axId val="150916480"/>
        <c:axId val="146818176"/>
      </c:barChart>
      <c:catAx>
        <c:axId val="150916480"/>
        <c:scaling>
          <c:orientation val="minMax"/>
        </c:scaling>
        <c:delete val="0"/>
        <c:axPos val="b"/>
        <c:majorTickMark val="none"/>
        <c:minorTickMark val="none"/>
        <c:tickLblPos val="nextTo"/>
        <c:txPr>
          <a:bodyPr/>
          <a:lstStyle/>
          <a:p>
            <a:pPr>
              <a:defRPr sz="1000" b="1"/>
            </a:pPr>
            <a:endParaRPr lang="es-ES"/>
          </a:p>
        </c:txPr>
        <c:crossAx val="146818176"/>
        <c:crosses val="autoZero"/>
        <c:auto val="1"/>
        <c:lblAlgn val="ctr"/>
        <c:lblOffset val="100"/>
        <c:noMultiLvlLbl val="0"/>
      </c:catAx>
      <c:valAx>
        <c:axId val="146818176"/>
        <c:scaling>
          <c:orientation val="minMax"/>
        </c:scaling>
        <c:delete val="0"/>
        <c:axPos val="l"/>
        <c:majorGridlines>
          <c:spPr>
            <a:ln>
              <a:solidFill>
                <a:schemeClr val="bg1">
                  <a:lumMod val="65000"/>
                </a:schemeClr>
              </a:solidFill>
              <a:prstDash val="sysDot"/>
            </a:ln>
          </c:spPr>
        </c:majorGridlines>
        <c:numFmt formatCode="_-&quot;$&quot;* #,##0_-;\-&quot;$&quot;* #,##0_-;_-&quot;$&quot;* &quot;-&quot;??_-;_-@_-" sourceLinked="1"/>
        <c:majorTickMark val="none"/>
        <c:minorTickMark val="none"/>
        <c:tickLblPos val="nextTo"/>
        <c:spPr>
          <a:ln w="9525">
            <a:noFill/>
          </a:ln>
        </c:spPr>
        <c:txPr>
          <a:bodyPr/>
          <a:lstStyle/>
          <a:p>
            <a:pPr>
              <a:defRPr sz="1000"/>
            </a:pPr>
            <a:endParaRPr lang="es-ES"/>
          </a:p>
        </c:txPr>
        <c:crossAx val="150916480"/>
        <c:crosses val="autoZero"/>
        <c:crossBetween val="between"/>
      </c:valAx>
    </c:plotArea>
    <c:legend>
      <c:legendPos val="b"/>
      <c:layout>
        <c:manualLayout>
          <c:xMode val="edge"/>
          <c:yMode val="edge"/>
          <c:x val="0.40240553872884816"/>
          <c:y val="8.6626426243431642E-2"/>
          <c:w val="0.18975607359312738"/>
          <c:h val="5.7533612183749652E-2"/>
        </c:manualLayout>
      </c:layout>
      <c:overlay val="0"/>
      <c:txPr>
        <a:bodyPr/>
        <a:lstStyle/>
        <a:p>
          <a:pPr>
            <a:defRPr sz="12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u="sng"/>
            </a:pPr>
            <a:r>
              <a:rPr lang="es-ES" sz="1600" u="sng" dirty="0" smtClean="0"/>
              <a:t>Evolutivo de inversión </a:t>
            </a:r>
            <a:endParaRPr lang="es-ES" sz="1600" u="sng" dirty="0"/>
          </a:p>
        </c:rich>
      </c:tx>
      <c:layout/>
      <c:overlay val="0"/>
    </c:title>
    <c:autoTitleDeleted val="0"/>
    <c:plotArea>
      <c:layout>
        <c:manualLayout>
          <c:layoutTarget val="inner"/>
          <c:xMode val="edge"/>
          <c:yMode val="edge"/>
          <c:x val="0.10044938419189633"/>
          <c:y val="0.16624351546842084"/>
          <c:w val="0.88474753639459536"/>
          <c:h val="0.73198079613112199"/>
        </c:manualLayout>
      </c:layout>
      <c:barChart>
        <c:barDir val="col"/>
        <c:grouping val="clustered"/>
        <c:varyColors val="0"/>
        <c:ser>
          <c:idx val="0"/>
          <c:order val="0"/>
          <c:tx>
            <c:strRef>
              <c:f>Hoja1!$B$1</c:f>
              <c:strCache>
                <c:ptCount val="1"/>
                <c:pt idx="0">
                  <c:v>2013</c:v>
                </c:pt>
              </c:strCache>
            </c:strRef>
          </c:tx>
          <c:spPr>
            <a:solidFill>
              <a:srgbClr val="FFC000"/>
            </a:solidFill>
            <a:scene3d>
              <a:camera prst="orthographicFront"/>
              <a:lightRig rig="threePt" dir="t"/>
            </a:scene3d>
            <a:sp3d>
              <a:bevelT/>
            </a:sp3d>
          </c:spPr>
          <c:invertIfNegative val="0"/>
          <c:cat>
            <c:strRef>
              <c:f>Hoja1!$A$2:$A$8</c:f>
              <c:strCache>
                <c:ptCount val="7"/>
                <c:pt idx="0">
                  <c:v>ECUAVISA</c:v>
                </c:pt>
                <c:pt idx="1">
                  <c:v>TC TELEVISION</c:v>
                </c:pt>
                <c:pt idx="2">
                  <c:v>RTS</c:v>
                </c:pt>
                <c:pt idx="3">
                  <c:v>GAMA</c:v>
                </c:pt>
                <c:pt idx="4">
                  <c:v>TELEAMAZONAS</c:v>
                </c:pt>
                <c:pt idx="5">
                  <c:v>CANAL 1</c:v>
                </c:pt>
                <c:pt idx="6">
                  <c:v>ECUADOR TV</c:v>
                </c:pt>
              </c:strCache>
            </c:strRef>
          </c:cat>
          <c:val>
            <c:numRef>
              <c:f>Hoja1!$B$2:$B$8</c:f>
              <c:numCache>
                <c:formatCode>#,##0</c:formatCode>
                <c:ptCount val="7"/>
                <c:pt idx="0">
                  <c:v>53914276.170644574</c:v>
                </c:pt>
                <c:pt idx="1">
                  <c:v>58587326.52464211</c:v>
                </c:pt>
                <c:pt idx="2">
                  <c:v>38979305.641239837</c:v>
                </c:pt>
                <c:pt idx="3">
                  <c:v>37748617.408241503</c:v>
                </c:pt>
                <c:pt idx="4">
                  <c:v>33627761.644350708</c:v>
                </c:pt>
                <c:pt idx="5">
                  <c:v>14660562.000526665</c:v>
                </c:pt>
                <c:pt idx="6">
                  <c:v>1848028.6437790217</c:v>
                </c:pt>
              </c:numCache>
            </c:numRef>
          </c:val>
        </c:ser>
        <c:ser>
          <c:idx val="1"/>
          <c:order val="1"/>
          <c:tx>
            <c:strRef>
              <c:f>Hoja1!$C$1</c:f>
              <c:strCache>
                <c:ptCount val="1"/>
                <c:pt idx="0">
                  <c:v>2014</c:v>
                </c:pt>
              </c:strCache>
            </c:strRef>
          </c:tx>
          <c:spPr>
            <a:solidFill>
              <a:schemeClr val="accent6">
                <a:lumMod val="75000"/>
              </a:schemeClr>
            </a:solidFill>
            <a:scene3d>
              <a:camera prst="orthographicFront"/>
              <a:lightRig rig="threePt" dir="t"/>
            </a:scene3d>
            <a:sp3d>
              <a:bevelT/>
            </a:sp3d>
          </c:spPr>
          <c:invertIfNegative val="0"/>
          <c:cat>
            <c:strRef>
              <c:f>Hoja1!$A$2:$A$8</c:f>
              <c:strCache>
                <c:ptCount val="7"/>
                <c:pt idx="0">
                  <c:v>ECUAVISA</c:v>
                </c:pt>
                <c:pt idx="1">
                  <c:v>TC TELEVISION</c:v>
                </c:pt>
                <c:pt idx="2">
                  <c:v>RTS</c:v>
                </c:pt>
                <c:pt idx="3">
                  <c:v>GAMA</c:v>
                </c:pt>
                <c:pt idx="4">
                  <c:v>TELEAMAZONAS</c:v>
                </c:pt>
                <c:pt idx="5">
                  <c:v>CANAL 1</c:v>
                </c:pt>
                <c:pt idx="6">
                  <c:v>ECUADOR TV</c:v>
                </c:pt>
              </c:strCache>
            </c:strRef>
          </c:cat>
          <c:val>
            <c:numRef>
              <c:f>Hoja1!$C$2:$C$8</c:f>
              <c:numCache>
                <c:formatCode>#,##0</c:formatCode>
                <c:ptCount val="7"/>
                <c:pt idx="0">
                  <c:v>62255733.873241067</c:v>
                </c:pt>
                <c:pt idx="1">
                  <c:v>64637635.063006535</c:v>
                </c:pt>
                <c:pt idx="2">
                  <c:v>33852798.629430868</c:v>
                </c:pt>
                <c:pt idx="3">
                  <c:v>35873791.273605183</c:v>
                </c:pt>
                <c:pt idx="4">
                  <c:v>31734944.410579249</c:v>
                </c:pt>
                <c:pt idx="5">
                  <c:v>14111261.762016874</c:v>
                </c:pt>
                <c:pt idx="6">
                  <c:v>9170194.0612112992</c:v>
                </c:pt>
              </c:numCache>
            </c:numRef>
          </c:val>
        </c:ser>
        <c:ser>
          <c:idx val="2"/>
          <c:order val="2"/>
          <c:tx>
            <c:strRef>
              <c:f>Hoja1!$D$1</c:f>
              <c:strCache>
                <c:ptCount val="1"/>
                <c:pt idx="0">
                  <c:v>2015</c:v>
                </c:pt>
              </c:strCache>
            </c:strRef>
          </c:tx>
          <c:spPr>
            <a:scene3d>
              <a:camera prst="orthographicFront"/>
              <a:lightRig rig="threePt" dir="t"/>
            </a:scene3d>
            <a:sp3d>
              <a:bevelT/>
            </a:sp3d>
          </c:spPr>
          <c:invertIfNegative val="0"/>
          <c:cat>
            <c:strRef>
              <c:f>Hoja1!$A$2:$A$8</c:f>
              <c:strCache>
                <c:ptCount val="7"/>
                <c:pt idx="0">
                  <c:v>ECUAVISA</c:v>
                </c:pt>
                <c:pt idx="1">
                  <c:v>TC TELEVISION</c:v>
                </c:pt>
                <c:pt idx="2">
                  <c:v>RTS</c:v>
                </c:pt>
                <c:pt idx="3">
                  <c:v>GAMA</c:v>
                </c:pt>
                <c:pt idx="4">
                  <c:v>TELEAMAZONAS</c:v>
                </c:pt>
                <c:pt idx="5">
                  <c:v>CANAL 1</c:v>
                </c:pt>
                <c:pt idx="6">
                  <c:v>ECUADOR TV</c:v>
                </c:pt>
              </c:strCache>
            </c:strRef>
          </c:cat>
          <c:val>
            <c:numRef>
              <c:f>Hoja1!$D$2:$D$8</c:f>
              <c:numCache>
                <c:formatCode>#,##0</c:formatCode>
                <c:ptCount val="7"/>
                <c:pt idx="0">
                  <c:v>58624934.043194138</c:v>
                </c:pt>
                <c:pt idx="1">
                  <c:v>50880263.947753266</c:v>
                </c:pt>
                <c:pt idx="2">
                  <c:v>34769838.720954098</c:v>
                </c:pt>
                <c:pt idx="3">
                  <c:v>28106570.469122417</c:v>
                </c:pt>
                <c:pt idx="4">
                  <c:v>22316139.025834177</c:v>
                </c:pt>
                <c:pt idx="5">
                  <c:v>14236409.611819237</c:v>
                </c:pt>
                <c:pt idx="6">
                  <c:v>8694414.8243078887</c:v>
                </c:pt>
              </c:numCache>
            </c:numRef>
          </c:val>
        </c:ser>
        <c:dLbls>
          <c:showLegendKey val="0"/>
          <c:showVal val="0"/>
          <c:showCatName val="0"/>
          <c:showSerName val="0"/>
          <c:showPercent val="0"/>
          <c:showBubbleSize val="0"/>
        </c:dLbls>
        <c:gapWidth val="75"/>
        <c:overlap val="-25"/>
        <c:axId val="146993536"/>
        <c:axId val="146995072"/>
      </c:barChart>
      <c:catAx>
        <c:axId val="146993536"/>
        <c:scaling>
          <c:orientation val="minMax"/>
        </c:scaling>
        <c:delete val="0"/>
        <c:axPos val="b"/>
        <c:majorTickMark val="none"/>
        <c:minorTickMark val="none"/>
        <c:tickLblPos val="nextTo"/>
        <c:txPr>
          <a:bodyPr/>
          <a:lstStyle/>
          <a:p>
            <a:pPr>
              <a:defRPr sz="1000" b="1"/>
            </a:pPr>
            <a:endParaRPr lang="es-ES"/>
          </a:p>
        </c:txPr>
        <c:crossAx val="146995072"/>
        <c:crosses val="autoZero"/>
        <c:auto val="1"/>
        <c:lblAlgn val="ctr"/>
        <c:lblOffset val="100"/>
        <c:noMultiLvlLbl val="0"/>
      </c:catAx>
      <c:valAx>
        <c:axId val="146995072"/>
        <c:scaling>
          <c:orientation val="minMax"/>
        </c:scaling>
        <c:delete val="0"/>
        <c:axPos val="l"/>
        <c:majorGridlines>
          <c:spPr>
            <a:ln>
              <a:solidFill>
                <a:schemeClr val="bg1">
                  <a:lumMod val="50000"/>
                </a:schemeClr>
              </a:solidFill>
              <a:prstDash val="sysDot"/>
            </a:ln>
          </c:spPr>
        </c:majorGridlines>
        <c:numFmt formatCode="#,##0" sourceLinked="1"/>
        <c:majorTickMark val="none"/>
        <c:minorTickMark val="none"/>
        <c:tickLblPos val="nextTo"/>
        <c:spPr>
          <a:ln w="9525">
            <a:noFill/>
          </a:ln>
        </c:spPr>
        <c:txPr>
          <a:bodyPr/>
          <a:lstStyle/>
          <a:p>
            <a:pPr>
              <a:defRPr sz="1100" b="1"/>
            </a:pPr>
            <a:endParaRPr lang="es-ES"/>
          </a:p>
        </c:txPr>
        <c:crossAx val="146993536"/>
        <c:crosses val="autoZero"/>
        <c:crossBetween val="between"/>
      </c:valAx>
    </c:plotArea>
    <c:legend>
      <c:legendPos val="b"/>
      <c:layout>
        <c:manualLayout>
          <c:xMode val="edge"/>
          <c:yMode val="edge"/>
          <c:x val="0.40154611753691677"/>
          <c:y val="0.10346262220879852"/>
          <c:w val="0.19986838080886832"/>
          <c:h val="5.7533612183749652E-2"/>
        </c:manualLayout>
      </c:layout>
      <c:overlay val="0"/>
      <c:txPr>
        <a:bodyPr/>
        <a:lstStyle/>
        <a:p>
          <a:pPr>
            <a:defRPr sz="1200" b="1"/>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600" u="sng" dirty="0" smtClean="0"/>
              <a:t>2015</a:t>
            </a:r>
            <a:endParaRPr lang="es-ES" sz="1600" u="sng" dirty="0"/>
          </a:p>
        </c:rich>
      </c:tx>
      <c:layout/>
      <c:overlay val="0"/>
    </c:title>
    <c:autoTitleDeleted val="0"/>
    <c:plotArea>
      <c:layout/>
      <c:barChart>
        <c:barDir val="col"/>
        <c:grouping val="clustered"/>
        <c:varyColors val="0"/>
        <c:ser>
          <c:idx val="0"/>
          <c:order val="0"/>
          <c:tx>
            <c:strRef>
              <c:f>Hoja1!$B$1</c:f>
              <c:strCache>
                <c:ptCount val="1"/>
                <c:pt idx="0">
                  <c:v>Share Audiencia</c:v>
                </c:pt>
              </c:strCache>
            </c:strRef>
          </c:tx>
          <c:spPr>
            <a:solidFill>
              <a:srgbClr val="7030A0"/>
            </a:solidFill>
            <a:scene3d>
              <a:camera prst="orthographicFront"/>
              <a:lightRig rig="threePt" dir="t"/>
            </a:scene3d>
            <a:sp3d>
              <a:bevelT/>
            </a:sp3d>
          </c:spPr>
          <c:invertIfNegative val="0"/>
          <c:dLbls>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txPr>
              <a:bodyPr/>
              <a:lstStyle/>
              <a:p>
                <a:pPr>
                  <a:defRPr sz="1200">
                    <a:solidFill>
                      <a:schemeClr val="dk1"/>
                    </a:solidFill>
                    <a:latin typeface="+mn-lt"/>
                    <a:ea typeface="+mn-ea"/>
                    <a:cs typeface="+mn-cs"/>
                  </a:defRPr>
                </a:pPr>
                <a:endParaRPr lang="es-ES"/>
              </a:p>
            </c:txPr>
            <c:showLegendKey val="0"/>
            <c:showVal val="1"/>
            <c:showCatName val="0"/>
            <c:showSerName val="0"/>
            <c:showPercent val="0"/>
            <c:showBubbleSize val="0"/>
            <c:showLeaderLines val="0"/>
          </c:dLbls>
          <c:cat>
            <c:strRef>
              <c:f>Hoja1!$A$2:$A$8</c:f>
              <c:strCache>
                <c:ptCount val="7"/>
                <c:pt idx="0">
                  <c:v>Ecuavisa</c:v>
                </c:pt>
                <c:pt idx="1">
                  <c:v>Tctv</c:v>
                </c:pt>
                <c:pt idx="2">
                  <c:v>Rts</c:v>
                </c:pt>
                <c:pt idx="3">
                  <c:v>Teleamazonas</c:v>
                </c:pt>
                <c:pt idx="4">
                  <c:v>Gama</c:v>
                </c:pt>
                <c:pt idx="5">
                  <c:v>Canal Uno</c:v>
                </c:pt>
                <c:pt idx="6">
                  <c:v>Ecuador Tv</c:v>
                </c:pt>
              </c:strCache>
            </c:strRef>
          </c:cat>
          <c:val>
            <c:numRef>
              <c:f>Hoja1!$B$2:$B$8</c:f>
              <c:numCache>
                <c:formatCode>0%</c:formatCode>
                <c:ptCount val="7"/>
                <c:pt idx="0">
                  <c:v>0.21397525911066545</c:v>
                </c:pt>
                <c:pt idx="1">
                  <c:v>0.17920427950518231</c:v>
                </c:pt>
                <c:pt idx="2">
                  <c:v>0.1708458709461719</c:v>
                </c:pt>
                <c:pt idx="3">
                  <c:v>0.10565028418589102</c:v>
                </c:pt>
                <c:pt idx="4">
                  <c:v>0.12972250083584086</c:v>
                </c:pt>
                <c:pt idx="5">
                  <c:v>0.12370444667335347</c:v>
                </c:pt>
                <c:pt idx="6">
                  <c:v>7.6897358742895341E-2</c:v>
                </c:pt>
              </c:numCache>
            </c:numRef>
          </c:val>
        </c:ser>
        <c:ser>
          <c:idx val="1"/>
          <c:order val="1"/>
          <c:tx>
            <c:strRef>
              <c:f>Hoja1!$C$1</c:f>
              <c:strCache>
                <c:ptCount val="1"/>
                <c:pt idx="0">
                  <c:v>Share Inversión</c:v>
                </c:pt>
              </c:strCache>
            </c:strRef>
          </c:tx>
          <c:spPr>
            <a:solidFill>
              <a:schemeClr val="bg1">
                <a:lumMod val="65000"/>
              </a:schemeClr>
            </a:solidFill>
            <a:scene3d>
              <a:camera prst="orthographicFront"/>
              <a:lightRig rig="threePt" dir="t"/>
            </a:scene3d>
            <a:sp3d>
              <a:bevelT/>
            </a:sp3d>
          </c:spPr>
          <c:invertIfNegative val="0"/>
          <c:dLbls>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sz="1200">
                    <a:solidFill>
                      <a:schemeClr val="dk1"/>
                    </a:solidFill>
                    <a:latin typeface="+mn-lt"/>
                    <a:ea typeface="+mn-ea"/>
                    <a:cs typeface="+mn-cs"/>
                  </a:defRPr>
                </a:pPr>
                <a:endParaRPr lang="es-ES"/>
              </a:p>
            </c:txPr>
            <c:showLegendKey val="0"/>
            <c:showVal val="1"/>
            <c:showCatName val="0"/>
            <c:showSerName val="0"/>
            <c:showPercent val="0"/>
            <c:showBubbleSize val="0"/>
            <c:showLeaderLines val="0"/>
          </c:dLbls>
          <c:cat>
            <c:strRef>
              <c:f>Hoja1!$A$2:$A$8</c:f>
              <c:strCache>
                <c:ptCount val="7"/>
                <c:pt idx="0">
                  <c:v>Ecuavisa</c:v>
                </c:pt>
                <c:pt idx="1">
                  <c:v>Tctv</c:v>
                </c:pt>
                <c:pt idx="2">
                  <c:v>Rts</c:v>
                </c:pt>
                <c:pt idx="3">
                  <c:v>Teleamazonas</c:v>
                </c:pt>
                <c:pt idx="4">
                  <c:v>Gama</c:v>
                </c:pt>
                <c:pt idx="5">
                  <c:v>Canal Uno</c:v>
                </c:pt>
                <c:pt idx="6">
                  <c:v>Ecuador Tv</c:v>
                </c:pt>
              </c:strCache>
            </c:strRef>
          </c:cat>
          <c:val>
            <c:numRef>
              <c:f>Hoja1!$C$2:$C$8</c:f>
              <c:numCache>
                <c:formatCode>0%</c:formatCode>
                <c:ptCount val="7"/>
                <c:pt idx="0">
                  <c:v>0.26938068779290519</c:v>
                </c:pt>
                <c:pt idx="1">
                  <c:v>0.23379404550343363</c:v>
                </c:pt>
                <c:pt idx="2">
                  <c:v>0.15976688455117077</c:v>
                </c:pt>
                <c:pt idx="3">
                  <c:v>0.10254232226908896</c:v>
                </c:pt>
                <c:pt idx="4">
                  <c:v>0.12914926742422364</c:v>
                </c:pt>
                <c:pt idx="5">
                  <c:v>6.5416087463873299E-2</c:v>
                </c:pt>
                <c:pt idx="6">
                  <c:v>3.9950704995305453E-2</c:v>
                </c:pt>
              </c:numCache>
            </c:numRef>
          </c:val>
        </c:ser>
        <c:dLbls>
          <c:showLegendKey val="0"/>
          <c:showVal val="1"/>
          <c:showCatName val="0"/>
          <c:showSerName val="0"/>
          <c:showPercent val="0"/>
          <c:showBubbleSize val="0"/>
        </c:dLbls>
        <c:gapWidth val="150"/>
        <c:overlap val="-25"/>
        <c:axId val="151034880"/>
        <c:axId val="151048960"/>
      </c:barChart>
      <c:catAx>
        <c:axId val="151034880"/>
        <c:scaling>
          <c:orientation val="minMax"/>
        </c:scaling>
        <c:delete val="0"/>
        <c:axPos val="b"/>
        <c:majorTickMark val="none"/>
        <c:minorTickMark val="none"/>
        <c:tickLblPos val="nextTo"/>
        <c:txPr>
          <a:bodyPr/>
          <a:lstStyle/>
          <a:p>
            <a:pPr>
              <a:defRPr sz="1100" b="1"/>
            </a:pPr>
            <a:endParaRPr lang="es-ES"/>
          </a:p>
        </c:txPr>
        <c:crossAx val="151048960"/>
        <c:crosses val="autoZero"/>
        <c:auto val="1"/>
        <c:lblAlgn val="ctr"/>
        <c:lblOffset val="100"/>
        <c:noMultiLvlLbl val="0"/>
      </c:catAx>
      <c:valAx>
        <c:axId val="151048960"/>
        <c:scaling>
          <c:orientation val="minMax"/>
        </c:scaling>
        <c:delete val="1"/>
        <c:axPos val="l"/>
        <c:numFmt formatCode="0%" sourceLinked="1"/>
        <c:majorTickMark val="out"/>
        <c:minorTickMark val="none"/>
        <c:tickLblPos val="none"/>
        <c:crossAx val="151034880"/>
        <c:crosses val="autoZero"/>
        <c:crossBetween val="between"/>
      </c:valAx>
    </c:plotArea>
    <c:legend>
      <c:legendPos val="t"/>
      <c:layout/>
      <c:overlay val="0"/>
      <c:txPr>
        <a:bodyPr/>
        <a:lstStyle/>
        <a:p>
          <a:pPr>
            <a:defRPr sz="14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u="sng"/>
            </a:pPr>
            <a:r>
              <a:rPr lang="es-ES" sz="1600" u="sng" dirty="0" smtClean="0"/>
              <a:t>Promedio</a:t>
            </a:r>
            <a:r>
              <a:rPr lang="es-ES" sz="1600" u="sng" baseline="0" dirty="0" smtClean="0"/>
              <a:t> tarifas por año</a:t>
            </a:r>
            <a:endParaRPr lang="es-ES" sz="1600" u="sng" dirty="0"/>
          </a:p>
        </c:rich>
      </c:tx>
      <c:layout/>
      <c:overlay val="0"/>
    </c:title>
    <c:autoTitleDeleted val="0"/>
    <c:plotArea>
      <c:layout>
        <c:manualLayout>
          <c:layoutTarget val="inner"/>
          <c:xMode val="edge"/>
          <c:yMode val="edge"/>
          <c:x val="6.7882609482176684E-2"/>
          <c:y val="0.16624351546842084"/>
          <c:w val="0.91435369522161258"/>
          <c:h val="0.73198079613112199"/>
        </c:manualLayout>
      </c:layout>
      <c:barChart>
        <c:barDir val="col"/>
        <c:grouping val="clustered"/>
        <c:varyColors val="0"/>
        <c:ser>
          <c:idx val="0"/>
          <c:order val="0"/>
          <c:tx>
            <c:strRef>
              <c:f>Hoja1!$B$1</c:f>
              <c:strCache>
                <c:ptCount val="1"/>
                <c:pt idx="0">
                  <c:v>2013</c:v>
                </c:pt>
              </c:strCache>
            </c:strRef>
          </c:tx>
          <c:spPr>
            <a:solidFill>
              <a:schemeClr val="accent5">
                <a:lumMod val="60000"/>
                <a:lumOff val="40000"/>
              </a:schemeClr>
            </a:solidFill>
            <a:scene3d>
              <a:camera prst="orthographicFront"/>
              <a:lightRig rig="threePt" dir="t"/>
            </a:scene3d>
            <a:sp3d>
              <a:bevelT/>
            </a:sp3d>
          </c:spPr>
          <c:invertIfNegative val="0"/>
          <c:cat>
            <c:strRef>
              <c:f>Hoja1!$A$2:$A$8</c:f>
              <c:strCache>
                <c:ptCount val="7"/>
                <c:pt idx="0">
                  <c:v>ECUAVISA</c:v>
                </c:pt>
                <c:pt idx="1">
                  <c:v>TC TELEVISION</c:v>
                </c:pt>
                <c:pt idx="2">
                  <c:v>RTS</c:v>
                </c:pt>
                <c:pt idx="3">
                  <c:v>GAMA</c:v>
                </c:pt>
                <c:pt idx="4">
                  <c:v>TELEAMAZONAS</c:v>
                </c:pt>
                <c:pt idx="5">
                  <c:v>CANAL 1</c:v>
                </c:pt>
                <c:pt idx="6">
                  <c:v>ECUADOR TV</c:v>
                </c:pt>
              </c:strCache>
            </c:strRef>
          </c:cat>
          <c:val>
            <c:numRef>
              <c:f>Hoja1!$B$2:$B$8</c:f>
              <c:numCache>
                <c:formatCode>#,##0</c:formatCode>
                <c:ptCount val="7"/>
                <c:pt idx="0">
                  <c:v>147</c:v>
                </c:pt>
                <c:pt idx="1">
                  <c:v>126</c:v>
                </c:pt>
                <c:pt idx="2">
                  <c:v>86</c:v>
                </c:pt>
                <c:pt idx="3">
                  <c:v>95</c:v>
                </c:pt>
                <c:pt idx="4">
                  <c:v>101</c:v>
                </c:pt>
                <c:pt idx="5">
                  <c:v>47</c:v>
                </c:pt>
                <c:pt idx="6">
                  <c:v>48</c:v>
                </c:pt>
              </c:numCache>
            </c:numRef>
          </c:val>
        </c:ser>
        <c:ser>
          <c:idx val="1"/>
          <c:order val="1"/>
          <c:tx>
            <c:strRef>
              <c:f>Hoja1!$C$1</c:f>
              <c:strCache>
                <c:ptCount val="1"/>
                <c:pt idx="0">
                  <c:v>2014</c:v>
                </c:pt>
              </c:strCache>
            </c:strRef>
          </c:tx>
          <c:spPr>
            <a:solidFill>
              <a:schemeClr val="accent6">
                <a:lumMod val="75000"/>
              </a:schemeClr>
            </a:solidFill>
            <a:scene3d>
              <a:camera prst="orthographicFront"/>
              <a:lightRig rig="threePt" dir="t"/>
            </a:scene3d>
            <a:sp3d>
              <a:bevelT/>
            </a:sp3d>
          </c:spPr>
          <c:invertIfNegative val="0"/>
          <c:cat>
            <c:strRef>
              <c:f>Hoja1!$A$2:$A$8</c:f>
              <c:strCache>
                <c:ptCount val="7"/>
                <c:pt idx="0">
                  <c:v>ECUAVISA</c:v>
                </c:pt>
                <c:pt idx="1">
                  <c:v>TC TELEVISION</c:v>
                </c:pt>
                <c:pt idx="2">
                  <c:v>RTS</c:v>
                </c:pt>
                <c:pt idx="3">
                  <c:v>GAMA</c:v>
                </c:pt>
                <c:pt idx="4">
                  <c:v>TELEAMAZONAS</c:v>
                </c:pt>
                <c:pt idx="5">
                  <c:v>CANAL 1</c:v>
                </c:pt>
                <c:pt idx="6">
                  <c:v>ECUADOR TV</c:v>
                </c:pt>
              </c:strCache>
            </c:strRef>
          </c:cat>
          <c:val>
            <c:numRef>
              <c:f>Hoja1!$C$2:$C$8</c:f>
              <c:numCache>
                <c:formatCode>#,##0</c:formatCode>
                <c:ptCount val="7"/>
                <c:pt idx="0">
                  <c:v>190</c:v>
                </c:pt>
                <c:pt idx="1">
                  <c:v>181</c:v>
                </c:pt>
                <c:pt idx="2">
                  <c:v>118</c:v>
                </c:pt>
                <c:pt idx="3">
                  <c:v>90</c:v>
                </c:pt>
                <c:pt idx="4">
                  <c:v>109</c:v>
                </c:pt>
                <c:pt idx="5">
                  <c:v>59</c:v>
                </c:pt>
                <c:pt idx="6">
                  <c:v>189</c:v>
                </c:pt>
              </c:numCache>
            </c:numRef>
          </c:val>
        </c:ser>
        <c:ser>
          <c:idx val="2"/>
          <c:order val="2"/>
          <c:tx>
            <c:strRef>
              <c:f>Hoja1!$D$1</c:f>
              <c:strCache>
                <c:ptCount val="1"/>
                <c:pt idx="0">
                  <c:v>2015</c:v>
                </c:pt>
              </c:strCache>
            </c:strRef>
          </c:tx>
          <c:spPr>
            <a:solidFill>
              <a:srgbClr val="92D050"/>
            </a:solidFill>
            <a:scene3d>
              <a:camera prst="orthographicFront"/>
              <a:lightRig rig="threePt" dir="t"/>
            </a:scene3d>
            <a:sp3d>
              <a:bevelT/>
            </a:sp3d>
          </c:spPr>
          <c:invertIfNegative val="0"/>
          <c:cat>
            <c:strRef>
              <c:f>Hoja1!$A$2:$A$8</c:f>
              <c:strCache>
                <c:ptCount val="7"/>
                <c:pt idx="0">
                  <c:v>ECUAVISA</c:v>
                </c:pt>
                <c:pt idx="1">
                  <c:v>TC TELEVISION</c:v>
                </c:pt>
                <c:pt idx="2">
                  <c:v>RTS</c:v>
                </c:pt>
                <c:pt idx="3">
                  <c:v>GAMA</c:v>
                </c:pt>
                <c:pt idx="4">
                  <c:v>TELEAMAZONAS</c:v>
                </c:pt>
                <c:pt idx="5">
                  <c:v>CANAL 1</c:v>
                </c:pt>
                <c:pt idx="6">
                  <c:v>ECUADOR TV</c:v>
                </c:pt>
              </c:strCache>
            </c:strRef>
          </c:cat>
          <c:val>
            <c:numRef>
              <c:f>Hoja1!$D$2:$D$8</c:f>
              <c:numCache>
                <c:formatCode>#,##0</c:formatCode>
                <c:ptCount val="7"/>
                <c:pt idx="0">
                  <c:v>198</c:v>
                </c:pt>
                <c:pt idx="1">
                  <c:v>151</c:v>
                </c:pt>
                <c:pt idx="2">
                  <c:v>127</c:v>
                </c:pt>
                <c:pt idx="3">
                  <c:v>84</c:v>
                </c:pt>
                <c:pt idx="4">
                  <c:v>106</c:v>
                </c:pt>
                <c:pt idx="5">
                  <c:v>77</c:v>
                </c:pt>
                <c:pt idx="6">
                  <c:v>162</c:v>
                </c:pt>
              </c:numCache>
            </c:numRef>
          </c:val>
        </c:ser>
        <c:dLbls>
          <c:showLegendKey val="0"/>
          <c:showVal val="0"/>
          <c:showCatName val="0"/>
          <c:showSerName val="0"/>
          <c:showPercent val="0"/>
          <c:showBubbleSize val="0"/>
        </c:dLbls>
        <c:gapWidth val="75"/>
        <c:overlap val="-25"/>
        <c:axId val="151108992"/>
        <c:axId val="151147648"/>
      </c:barChart>
      <c:catAx>
        <c:axId val="151108992"/>
        <c:scaling>
          <c:orientation val="minMax"/>
        </c:scaling>
        <c:delete val="0"/>
        <c:axPos val="b"/>
        <c:majorTickMark val="none"/>
        <c:minorTickMark val="none"/>
        <c:tickLblPos val="nextTo"/>
        <c:txPr>
          <a:bodyPr/>
          <a:lstStyle/>
          <a:p>
            <a:pPr>
              <a:defRPr sz="1050" b="1"/>
            </a:pPr>
            <a:endParaRPr lang="es-ES"/>
          </a:p>
        </c:txPr>
        <c:crossAx val="151147648"/>
        <c:crosses val="autoZero"/>
        <c:auto val="1"/>
        <c:lblAlgn val="ctr"/>
        <c:lblOffset val="100"/>
        <c:noMultiLvlLbl val="0"/>
      </c:catAx>
      <c:valAx>
        <c:axId val="151147648"/>
        <c:scaling>
          <c:orientation val="minMax"/>
        </c:scaling>
        <c:delete val="0"/>
        <c:axPos val="l"/>
        <c:majorGridlines>
          <c:spPr>
            <a:ln>
              <a:solidFill>
                <a:schemeClr val="bg1">
                  <a:lumMod val="50000"/>
                </a:schemeClr>
              </a:solidFill>
              <a:prstDash val="sysDot"/>
            </a:ln>
          </c:spPr>
        </c:majorGridlines>
        <c:numFmt formatCode="#,##0" sourceLinked="1"/>
        <c:majorTickMark val="none"/>
        <c:minorTickMark val="none"/>
        <c:tickLblPos val="nextTo"/>
        <c:spPr>
          <a:ln w="9525">
            <a:noFill/>
          </a:ln>
        </c:spPr>
        <c:txPr>
          <a:bodyPr/>
          <a:lstStyle/>
          <a:p>
            <a:pPr>
              <a:defRPr sz="1100" b="1"/>
            </a:pPr>
            <a:endParaRPr lang="es-ES"/>
          </a:p>
        </c:txPr>
        <c:crossAx val="151108992"/>
        <c:crosses val="autoZero"/>
        <c:crossBetween val="between"/>
        <c:majorUnit val="25"/>
      </c:valAx>
    </c:plotArea>
    <c:legend>
      <c:legendPos val="b"/>
      <c:layout>
        <c:manualLayout>
          <c:xMode val="edge"/>
          <c:yMode val="edge"/>
          <c:x val="0.40154611753691677"/>
          <c:y val="0.10346262220879852"/>
          <c:w val="0.19986838080886832"/>
          <c:h val="5.7533612183749652E-2"/>
        </c:manualLayout>
      </c:layout>
      <c:overlay val="0"/>
      <c:txPr>
        <a:bodyPr/>
        <a:lstStyle/>
        <a:p>
          <a:pPr>
            <a:defRPr sz="1200" b="1"/>
          </a:pPr>
          <a:endParaRPr lang="es-ES"/>
        </a:p>
      </c:txPr>
    </c:legend>
    <c:plotVisOnly val="1"/>
    <c:dispBlanksAs val="gap"/>
    <c:showDLblsOverMax val="0"/>
  </c:chart>
  <c:txPr>
    <a:bodyPr/>
    <a:lstStyle/>
    <a:p>
      <a:pPr>
        <a:defRPr sz="1800"/>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10128-4FEC-440A-A679-11CA42142186}"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s-ES"/>
        </a:p>
      </dgm:t>
    </dgm:pt>
    <dgm:pt modelId="{2DFC924D-09BB-4002-854E-A3D64C353DA4}">
      <dgm:prSet phldrT="[Texto]"/>
      <dgm:spPr/>
      <dgm:t>
        <a:bodyPr/>
        <a:lstStyle/>
        <a:p>
          <a:r>
            <a:rPr lang="es-ES" dirty="0" smtClean="0"/>
            <a:t>Agencias y anunciantes directos</a:t>
          </a:r>
          <a:endParaRPr lang="es-ES" dirty="0"/>
        </a:p>
      </dgm:t>
    </dgm:pt>
    <dgm:pt modelId="{4CD9A10E-3EF0-4047-B029-FCD7B296BB86}" type="parTrans" cxnId="{9C83F65F-9578-4828-B998-DB8DC747920A}">
      <dgm:prSet/>
      <dgm:spPr/>
      <dgm:t>
        <a:bodyPr/>
        <a:lstStyle/>
        <a:p>
          <a:endParaRPr lang="es-ES"/>
        </a:p>
      </dgm:t>
    </dgm:pt>
    <dgm:pt modelId="{17032860-0874-4484-BF39-C88BA2DE5BEC}" type="sibTrans" cxnId="{9C83F65F-9578-4828-B998-DB8DC747920A}">
      <dgm:prSet/>
      <dgm:spPr/>
      <dgm:t>
        <a:bodyPr/>
        <a:lstStyle/>
        <a:p>
          <a:endParaRPr lang="es-ES"/>
        </a:p>
      </dgm:t>
    </dgm:pt>
    <dgm:pt modelId="{9FBAD59D-6D4F-4E21-BBED-5DD55EF6513A}">
      <dgm:prSet phldrT="[Texto]"/>
      <dgm:spPr/>
      <dgm:t>
        <a:bodyPr/>
        <a:lstStyle/>
        <a:p>
          <a:r>
            <a:rPr lang="es-ES" dirty="0" smtClean="0"/>
            <a:t>compran</a:t>
          </a:r>
          <a:endParaRPr lang="es-ES" dirty="0"/>
        </a:p>
      </dgm:t>
    </dgm:pt>
    <dgm:pt modelId="{864B465E-EF7B-4618-B51B-F1D505EC9B81}" type="parTrans" cxnId="{A037EFA7-9405-4C04-9197-ED6019533E28}">
      <dgm:prSet/>
      <dgm:spPr/>
      <dgm:t>
        <a:bodyPr/>
        <a:lstStyle/>
        <a:p>
          <a:endParaRPr lang="es-ES"/>
        </a:p>
      </dgm:t>
    </dgm:pt>
    <dgm:pt modelId="{C32E0AE6-235F-4703-8ED2-C3A61930E51A}" type="sibTrans" cxnId="{A037EFA7-9405-4C04-9197-ED6019533E28}">
      <dgm:prSet/>
      <dgm:spPr/>
      <dgm:t>
        <a:bodyPr/>
        <a:lstStyle/>
        <a:p>
          <a:endParaRPr lang="es-ES"/>
        </a:p>
      </dgm:t>
    </dgm:pt>
    <dgm:pt modelId="{67DB6623-C2BC-4BDC-A4C8-F0052DD4CB9D}">
      <dgm:prSet phldrT="[Texto]"/>
      <dgm:spPr/>
      <dgm:t>
        <a:bodyPr/>
        <a:lstStyle/>
        <a:p>
          <a:r>
            <a:rPr lang="es-ES" dirty="0" smtClean="0"/>
            <a:t>Canales de televisión</a:t>
          </a:r>
          <a:endParaRPr lang="es-ES" dirty="0"/>
        </a:p>
      </dgm:t>
    </dgm:pt>
    <dgm:pt modelId="{42BFD436-65A3-429F-9B67-184AAE25E180}" type="parTrans" cxnId="{2B53C1E4-7C09-4E61-A954-E078DABFB151}">
      <dgm:prSet/>
      <dgm:spPr/>
      <dgm:t>
        <a:bodyPr/>
        <a:lstStyle/>
        <a:p>
          <a:endParaRPr lang="es-ES"/>
        </a:p>
      </dgm:t>
    </dgm:pt>
    <dgm:pt modelId="{68933F68-022B-4093-AC69-B734392A82BB}" type="sibTrans" cxnId="{2B53C1E4-7C09-4E61-A954-E078DABFB151}">
      <dgm:prSet/>
      <dgm:spPr/>
      <dgm:t>
        <a:bodyPr/>
        <a:lstStyle/>
        <a:p>
          <a:endParaRPr lang="es-ES"/>
        </a:p>
      </dgm:t>
    </dgm:pt>
    <dgm:pt modelId="{73F9D2C8-4FEE-44F5-BC3C-B9EDBF99D925}">
      <dgm:prSet phldrT="[Texto]"/>
      <dgm:spPr/>
      <dgm:t>
        <a:bodyPr/>
        <a:lstStyle/>
        <a:p>
          <a:r>
            <a:rPr lang="es-ES" dirty="0" err="1" smtClean="0"/>
            <a:t>People</a:t>
          </a:r>
          <a:r>
            <a:rPr lang="es-ES" dirty="0" smtClean="0"/>
            <a:t> </a:t>
          </a:r>
          <a:r>
            <a:rPr lang="es-ES" dirty="0" err="1" smtClean="0"/>
            <a:t>meters</a:t>
          </a:r>
          <a:r>
            <a:rPr lang="es-ES" dirty="0" smtClean="0"/>
            <a:t> </a:t>
          </a:r>
          <a:r>
            <a:rPr lang="es-ES" dirty="0" err="1" smtClean="0"/>
            <a:t>Ibope</a:t>
          </a:r>
          <a:endParaRPr lang="es-ES" dirty="0"/>
        </a:p>
      </dgm:t>
    </dgm:pt>
    <dgm:pt modelId="{EE5914DD-BCF3-4BD9-9FC8-047FE6DF74AB}" type="parTrans" cxnId="{558EE701-94A3-4845-83A4-A89523B93321}">
      <dgm:prSet/>
      <dgm:spPr/>
      <dgm:t>
        <a:bodyPr/>
        <a:lstStyle/>
        <a:p>
          <a:endParaRPr lang="es-ES"/>
        </a:p>
      </dgm:t>
    </dgm:pt>
    <dgm:pt modelId="{77B63A3E-09BD-43B0-947E-AF1017985797}" type="sibTrans" cxnId="{558EE701-94A3-4845-83A4-A89523B93321}">
      <dgm:prSet/>
      <dgm:spPr/>
      <dgm:t>
        <a:bodyPr/>
        <a:lstStyle/>
        <a:p>
          <a:endParaRPr lang="es-ES"/>
        </a:p>
      </dgm:t>
    </dgm:pt>
    <dgm:pt modelId="{BF79E261-9632-4B04-9BE8-6C8680D6A4FF}">
      <dgm:prSet phldrT="[Texto]"/>
      <dgm:spPr/>
      <dgm:t>
        <a:bodyPr/>
        <a:lstStyle/>
        <a:p>
          <a:r>
            <a:rPr lang="es-ES" dirty="0" smtClean="0"/>
            <a:t>Identificar tendencia</a:t>
          </a:r>
          <a:endParaRPr lang="es-ES" dirty="0"/>
        </a:p>
      </dgm:t>
    </dgm:pt>
    <dgm:pt modelId="{2D681DBE-A093-4C37-9396-DECB0AFFC07E}" type="parTrans" cxnId="{1E631541-004F-46B0-82ED-A96A5AF50257}">
      <dgm:prSet/>
      <dgm:spPr/>
      <dgm:t>
        <a:bodyPr/>
        <a:lstStyle/>
        <a:p>
          <a:endParaRPr lang="es-ES"/>
        </a:p>
      </dgm:t>
    </dgm:pt>
    <dgm:pt modelId="{79780BC8-3CC1-40DE-AF73-AF26B0850B6F}" type="sibTrans" cxnId="{1E631541-004F-46B0-82ED-A96A5AF50257}">
      <dgm:prSet/>
      <dgm:spPr/>
      <dgm:t>
        <a:bodyPr/>
        <a:lstStyle/>
        <a:p>
          <a:endParaRPr lang="es-ES"/>
        </a:p>
      </dgm:t>
    </dgm:pt>
    <dgm:pt modelId="{50D9DC03-CDC2-44ED-B389-6F058E53A168}">
      <dgm:prSet phldrT="[Texto]"/>
      <dgm:spPr/>
      <dgm:t>
        <a:bodyPr/>
        <a:lstStyle/>
        <a:p>
          <a:r>
            <a:rPr lang="es-ES" dirty="0" smtClean="0"/>
            <a:t>consumos</a:t>
          </a:r>
          <a:endParaRPr lang="es-ES" dirty="0"/>
        </a:p>
      </dgm:t>
    </dgm:pt>
    <dgm:pt modelId="{C4793E22-875E-4A9C-881B-49499C437F5B}" type="parTrans" cxnId="{BF224D2F-F4A0-4316-A907-BE63CF089981}">
      <dgm:prSet/>
      <dgm:spPr/>
      <dgm:t>
        <a:bodyPr/>
        <a:lstStyle/>
        <a:p>
          <a:endParaRPr lang="es-ES"/>
        </a:p>
      </dgm:t>
    </dgm:pt>
    <dgm:pt modelId="{F81CFCDC-ADB4-49C8-9E52-B0E021901E2D}" type="sibTrans" cxnId="{BF224D2F-F4A0-4316-A907-BE63CF089981}">
      <dgm:prSet/>
      <dgm:spPr/>
      <dgm:t>
        <a:bodyPr/>
        <a:lstStyle/>
        <a:p>
          <a:endParaRPr lang="es-ES"/>
        </a:p>
      </dgm:t>
    </dgm:pt>
    <dgm:pt modelId="{79A7DE6F-B308-4AC9-B005-53D0ACD19087}">
      <dgm:prSet phldrT="[Texto]"/>
      <dgm:spPr/>
      <dgm:t>
        <a:bodyPr/>
        <a:lstStyle/>
        <a:p>
          <a:r>
            <a:rPr lang="es-ES" dirty="0" smtClean="0"/>
            <a:t>Géneros mas vistos</a:t>
          </a:r>
          <a:endParaRPr lang="es-ES" dirty="0"/>
        </a:p>
      </dgm:t>
    </dgm:pt>
    <dgm:pt modelId="{59444F1B-3A0F-4C7C-8F1A-150A3B7B1E36}" type="parTrans" cxnId="{191887EE-0773-4BB7-8831-32D58CDF09D8}">
      <dgm:prSet/>
      <dgm:spPr/>
      <dgm:t>
        <a:bodyPr/>
        <a:lstStyle/>
        <a:p>
          <a:endParaRPr lang="es-ES"/>
        </a:p>
      </dgm:t>
    </dgm:pt>
    <dgm:pt modelId="{EC113D32-34EE-43A5-9237-B8FEB1CA77D2}" type="sibTrans" cxnId="{191887EE-0773-4BB7-8831-32D58CDF09D8}">
      <dgm:prSet/>
      <dgm:spPr/>
      <dgm:t>
        <a:bodyPr/>
        <a:lstStyle/>
        <a:p>
          <a:endParaRPr lang="es-ES"/>
        </a:p>
      </dgm:t>
    </dgm:pt>
    <dgm:pt modelId="{EA0DF6E2-EA2B-45C1-99B6-B439ACF13E8B}">
      <dgm:prSet phldrT="[Texto]"/>
      <dgm:spPr/>
      <dgm:t>
        <a:bodyPr/>
        <a:lstStyle/>
        <a:p>
          <a:r>
            <a:rPr lang="es-ES" dirty="0" smtClean="0"/>
            <a:t>Bloques horarios</a:t>
          </a:r>
          <a:endParaRPr lang="es-ES" dirty="0"/>
        </a:p>
      </dgm:t>
    </dgm:pt>
    <dgm:pt modelId="{FFC27A06-CA92-4F3E-A054-22F00E4F1AD1}" type="parTrans" cxnId="{644D6F43-C1E2-46CD-948B-F1B7EF12ED5B}">
      <dgm:prSet/>
      <dgm:spPr/>
      <dgm:t>
        <a:bodyPr/>
        <a:lstStyle/>
        <a:p>
          <a:endParaRPr lang="es-ES"/>
        </a:p>
      </dgm:t>
    </dgm:pt>
    <dgm:pt modelId="{0AC1698D-9652-46B3-BDBD-4A1ED3567EBF}" type="sibTrans" cxnId="{644D6F43-C1E2-46CD-948B-F1B7EF12ED5B}">
      <dgm:prSet/>
      <dgm:spPr/>
      <dgm:t>
        <a:bodyPr/>
        <a:lstStyle/>
        <a:p>
          <a:endParaRPr lang="es-ES"/>
        </a:p>
      </dgm:t>
    </dgm:pt>
    <dgm:pt modelId="{5F1A5EE4-F49D-49A0-AE19-AA423ADA11DF}">
      <dgm:prSet phldrT="[Texto]"/>
      <dgm:spPr/>
      <dgm:t>
        <a:bodyPr/>
        <a:lstStyle/>
        <a:p>
          <a:r>
            <a:rPr lang="es-ES" dirty="0" smtClean="0"/>
            <a:t>Uso óptimo de recursos</a:t>
          </a:r>
          <a:endParaRPr lang="es-ES" dirty="0"/>
        </a:p>
      </dgm:t>
    </dgm:pt>
    <dgm:pt modelId="{B610BB71-B6A1-4364-8A57-21F43B4324BA}" type="parTrans" cxnId="{075C3422-E119-44EE-96BB-E612F6DC2904}">
      <dgm:prSet/>
      <dgm:spPr/>
      <dgm:t>
        <a:bodyPr/>
        <a:lstStyle/>
        <a:p>
          <a:endParaRPr lang="es-ES"/>
        </a:p>
      </dgm:t>
    </dgm:pt>
    <dgm:pt modelId="{1CF0ECC0-D904-4390-8929-B44CA1C72900}" type="sibTrans" cxnId="{075C3422-E119-44EE-96BB-E612F6DC2904}">
      <dgm:prSet/>
      <dgm:spPr/>
      <dgm:t>
        <a:bodyPr/>
        <a:lstStyle/>
        <a:p>
          <a:endParaRPr lang="es-ES"/>
        </a:p>
      </dgm:t>
    </dgm:pt>
    <dgm:pt modelId="{7D3227FB-DE52-4BF0-BC92-342045D498B8}" type="pres">
      <dgm:prSet presAssocID="{E0F10128-4FEC-440A-A679-11CA42142186}" presName="diagram" presStyleCnt="0">
        <dgm:presLayoutVars>
          <dgm:dir/>
          <dgm:resizeHandles/>
        </dgm:presLayoutVars>
      </dgm:prSet>
      <dgm:spPr/>
      <dgm:t>
        <a:bodyPr/>
        <a:lstStyle/>
        <a:p>
          <a:endParaRPr lang="es-ES"/>
        </a:p>
      </dgm:t>
    </dgm:pt>
    <dgm:pt modelId="{D68EFBC3-A596-41AD-A388-5F68DB016521}" type="pres">
      <dgm:prSet presAssocID="{2DFC924D-09BB-4002-854E-A3D64C353DA4}" presName="firstNode" presStyleLbl="node1" presStyleIdx="0" presStyleCnt="9">
        <dgm:presLayoutVars>
          <dgm:bulletEnabled val="1"/>
        </dgm:presLayoutVars>
      </dgm:prSet>
      <dgm:spPr/>
      <dgm:t>
        <a:bodyPr/>
        <a:lstStyle/>
        <a:p>
          <a:endParaRPr lang="es-ES"/>
        </a:p>
      </dgm:t>
    </dgm:pt>
    <dgm:pt modelId="{1303AF2C-622E-4F90-A1BB-6373BC9262D5}" type="pres">
      <dgm:prSet presAssocID="{17032860-0874-4484-BF39-C88BA2DE5BEC}" presName="sibTrans" presStyleLbl="sibTrans2D1" presStyleIdx="0" presStyleCnt="8"/>
      <dgm:spPr/>
      <dgm:t>
        <a:bodyPr/>
        <a:lstStyle/>
        <a:p>
          <a:endParaRPr lang="es-ES"/>
        </a:p>
      </dgm:t>
    </dgm:pt>
    <dgm:pt modelId="{124B824C-B0C0-40A7-B24F-1F3A8C567F74}" type="pres">
      <dgm:prSet presAssocID="{9FBAD59D-6D4F-4E21-BBED-5DD55EF6513A}" presName="middleNode" presStyleCnt="0"/>
      <dgm:spPr/>
    </dgm:pt>
    <dgm:pt modelId="{4B3BC855-0DDF-4D02-A1C7-0B6C220F5DE6}" type="pres">
      <dgm:prSet presAssocID="{9FBAD59D-6D4F-4E21-BBED-5DD55EF6513A}" presName="padding" presStyleLbl="node1" presStyleIdx="0" presStyleCnt="9"/>
      <dgm:spPr/>
    </dgm:pt>
    <dgm:pt modelId="{C17D8E03-E1FC-4A6A-81E7-D26FA573C91D}" type="pres">
      <dgm:prSet presAssocID="{9FBAD59D-6D4F-4E21-BBED-5DD55EF6513A}" presName="shape" presStyleLbl="node1" presStyleIdx="1" presStyleCnt="9">
        <dgm:presLayoutVars>
          <dgm:bulletEnabled val="1"/>
        </dgm:presLayoutVars>
      </dgm:prSet>
      <dgm:spPr/>
      <dgm:t>
        <a:bodyPr/>
        <a:lstStyle/>
        <a:p>
          <a:endParaRPr lang="es-ES"/>
        </a:p>
      </dgm:t>
    </dgm:pt>
    <dgm:pt modelId="{22AF3DF8-73F2-4188-8522-00F156BD94E8}" type="pres">
      <dgm:prSet presAssocID="{C32E0AE6-235F-4703-8ED2-C3A61930E51A}" presName="sibTrans" presStyleLbl="sibTrans2D1" presStyleIdx="1" presStyleCnt="8"/>
      <dgm:spPr/>
      <dgm:t>
        <a:bodyPr/>
        <a:lstStyle/>
        <a:p>
          <a:endParaRPr lang="es-ES"/>
        </a:p>
      </dgm:t>
    </dgm:pt>
    <dgm:pt modelId="{DB748C02-317F-4321-88B0-83E4AE80B445}" type="pres">
      <dgm:prSet presAssocID="{67DB6623-C2BC-4BDC-A4C8-F0052DD4CB9D}" presName="middleNode" presStyleCnt="0"/>
      <dgm:spPr/>
    </dgm:pt>
    <dgm:pt modelId="{F652F825-C530-4A3B-8F5E-2C4F1DFCED07}" type="pres">
      <dgm:prSet presAssocID="{67DB6623-C2BC-4BDC-A4C8-F0052DD4CB9D}" presName="padding" presStyleLbl="node1" presStyleIdx="1" presStyleCnt="9"/>
      <dgm:spPr/>
    </dgm:pt>
    <dgm:pt modelId="{32941F9B-264D-4F6A-931D-E68A7596E254}" type="pres">
      <dgm:prSet presAssocID="{67DB6623-C2BC-4BDC-A4C8-F0052DD4CB9D}" presName="shape" presStyleLbl="node1" presStyleIdx="2" presStyleCnt="9">
        <dgm:presLayoutVars>
          <dgm:bulletEnabled val="1"/>
        </dgm:presLayoutVars>
      </dgm:prSet>
      <dgm:spPr/>
      <dgm:t>
        <a:bodyPr/>
        <a:lstStyle/>
        <a:p>
          <a:endParaRPr lang="es-ES"/>
        </a:p>
      </dgm:t>
    </dgm:pt>
    <dgm:pt modelId="{A6C4E777-C277-41BB-ABB6-49A35834CCDD}" type="pres">
      <dgm:prSet presAssocID="{68933F68-022B-4093-AC69-B734392A82BB}" presName="sibTrans" presStyleLbl="sibTrans2D1" presStyleIdx="2" presStyleCnt="8"/>
      <dgm:spPr/>
      <dgm:t>
        <a:bodyPr/>
        <a:lstStyle/>
        <a:p>
          <a:endParaRPr lang="es-ES"/>
        </a:p>
      </dgm:t>
    </dgm:pt>
    <dgm:pt modelId="{8CEEBD59-7952-4DAA-BDAF-414510963DBD}" type="pres">
      <dgm:prSet presAssocID="{73F9D2C8-4FEE-44F5-BC3C-B9EDBF99D925}" presName="middleNode" presStyleCnt="0"/>
      <dgm:spPr/>
    </dgm:pt>
    <dgm:pt modelId="{589A45EA-07C9-4F62-B2CD-EDD2E27D01A7}" type="pres">
      <dgm:prSet presAssocID="{73F9D2C8-4FEE-44F5-BC3C-B9EDBF99D925}" presName="padding" presStyleLbl="node1" presStyleIdx="2" presStyleCnt="9"/>
      <dgm:spPr/>
    </dgm:pt>
    <dgm:pt modelId="{81966B40-908C-420D-B43E-687B0E863594}" type="pres">
      <dgm:prSet presAssocID="{73F9D2C8-4FEE-44F5-BC3C-B9EDBF99D925}" presName="shape" presStyleLbl="node1" presStyleIdx="3" presStyleCnt="9">
        <dgm:presLayoutVars>
          <dgm:bulletEnabled val="1"/>
        </dgm:presLayoutVars>
      </dgm:prSet>
      <dgm:spPr/>
      <dgm:t>
        <a:bodyPr/>
        <a:lstStyle/>
        <a:p>
          <a:endParaRPr lang="es-ES"/>
        </a:p>
      </dgm:t>
    </dgm:pt>
    <dgm:pt modelId="{F7E8EDB1-3580-41DF-A16B-3F626513FBA7}" type="pres">
      <dgm:prSet presAssocID="{77B63A3E-09BD-43B0-947E-AF1017985797}" presName="sibTrans" presStyleLbl="sibTrans2D1" presStyleIdx="3" presStyleCnt="8"/>
      <dgm:spPr/>
      <dgm:t>
        <a:bodyPr/>
        <a:lstStyle/>
        <a:p>
          <a:endParaRPr lang="es-ES"/>
        </a:p>
      </dgm:t>
    </dgm:pt>
    <dgm:pt modelId="{5E25F528-6FED-4798-B985-E08C986EFB21}" type="pres">
      <dgm:prSet presAssocID="{BF79E261-9632-4B04-9BE8-6C8680D6A4FF}" presName="middleNode" presStyleCnt="0"/>
      <dgm:spPr/>
    </dgm:pt>
    <dgm:pt modelId="{E948A2C3-0A82-4E07-AE05-83728121B1C3}" type="pres">
      <dgm:prSet presAssocID="{BF79E261-9632-4B04-9BE8-6C8680D6A4FF}" presName="padding" presStyleLbl="node1" presStyleIdx="3" presStyleCnt="9"/>
      <dgm:spPr/>
    </dgm:pt>
    <dgm:pt modelId="{A6396643-894F-4180-B28D-0470CDF4159C}" type="pres">
      <dgm:prSet presAssocID="{BF79E261-9632-4B04-9BE8-6C8680D6A4FF}" presName="shape" presStyleLbl="node1" presStyleIdx="4" presStyleCnt="9">
        <dgm:presLayoutVars>
          <dgm:bulletEnabled val="1"/>
        </dgm:presLayoutVars>
      </dgm:prSet>
      <dgm:spPr/>
      <dgm:t>
        <a:bodyPr/>
        <a:lstStyle/>
        <a:p>
          <a:endParaRPr lang="es-ES"/>
        </a:p>
      </dgm:t>
    </dgm:pt>
    <dgm:pt modelId="{95DF0B84-5F3E-43B1-BEA0-00D5B3303F92}" type="pres">
      <dgm:prSet presAssocID="{79780BC8-3CC1-40DE-AF73-AF26B0850B6F}" presName="sibTrans" presStyleLbl="sibTrans2D1" presStyleIdx="4" presStyleCnt="8"/>
      <dgm:spPr/>
      <dgm:t>
        <a:bodyPr/>
        <a:lstStyle/>
        <a:p>
          <a:endParaRPr lang="es-ES"/>
        </a:p>
      </dgm:t>
    </dgm:pt>
    <dgm:pt modelId="{69F7C1B5-24F5-44D9-A216-DE7B4F2E7B65}" type="pres">
      <dgm:prSet presAssocID="{50D9DC03-CDC2-44ED-B389-6F058E53A168}" presName="middleNode" presStyleCnt="0"/>
      <dgm:spPr/>
    </dgm:pt>
    <dgm:pt modelId="{43E4196F-EE0C-4D4A-B140-DF6CFE03A948}" type="pres">
      <dgm:prSet presAssocID="{50D9DC03-CDC2-44ED-B389-6F058E53A168}" presName="padding" presStyleLbl="node1" presStyleIdx="4" presStyleCnt="9"/>
      <dgm:spPr/>
    </dgm:pt>
    <dgm:pt modelId="{491693FD-B5C2-42FA-8694-807D780D9CAF}" type="pres">
      <dgm:prSet presAssocID="{50D9DC03-CDC2-44ED-B389-6F058E53A168}" presName="shape" presStyleLbl="node1" presStyleIdx="5" presStyleCnt="9">
        <dgm:presLayoutVars>
          <dgm:bulletEnabled val="1"/>
        </dgm:presLayoutVars>
      </dgm:prSet>
      <dgm:spPr/>
      <dgm:t>
        <a:bodyPr/>
        <a:lstStyle/>
        <a:p>
          <a:endParaRPr lang="es-ES"/>
        </a:p>
      </dgm:t>
    </dgm:pt>
    <dgm:pt modelId="{6BC0E75A-A5CC-48D5-8D4C-4B7E88728A88}" type="pres">
      <dgm:prSet presAssocID="{F81CFCDC-ADB4-49C8-9E52-B0E021901E2D}" presName="sibTrans" presStyleLbl="sibTrans2D1" presStyleIdx="5" presStyleCnt="8"/>
      <dgm:spPr/>
      <dgm:t>
        <a:bodyPr/>
        <a:lstStyle/>
        <a:p>
          <a:endParaRPr lang="es-ES"/>
        </a:p>
      </dgm:t>
    </dgm:pt>
    <dgm:pt modelId="{ADFFD532-39D9-4ED4-91E8-862EBA5B10E5}" type="pres">
      <dgm:prSet presAssocID="{79A7DE6F-B308-4AC9-B005-53D0ACD19087}" presName="middleNode" presStyleCnt="0"/>
      <dgm:spPr/>
    </dgm:pt>
    <dgm:pt modelId="{6CD1F9DF-62B8-4E25-BF94-4116D1FF2FD1}" type="pres">
      <dgm:prSet presAssocID="{79A7DE6F-B308-4AC9-B005-53D0ACD19087}" presName="padding" presStyleLbl="node1" presStyleIdx="5" presStyleCnt="9"/>
      <dgm:spPr/>
    </dgm:pt>
    <dgm:pt modelId="{87EF7AAB-0E20-48F9-B42B-68DD91651CFE}" type="pres">
      <dgm:prSet presAssocID="{79A7DE6F-B308-4AC9-B005-53D0ACD19087}" presName="shape" presStyleLbl="node1" presStyleIdx="6" presStyleCnt="9">
        <dgm:presLayoutVars>
          <dgm:bulletEnabled val="1"/>
        </dgm:presLayoutVars>
      </dgm:prSet>
      <dgm:spPr/>
      <dgm:t>
        <a:bodyPr/>
        <a:lstStyle/>
        <a:p>
          <a:endParaRPr lang="es-ES"/>
        </a:p>
      </dgm:t>
    </dgm:pt>
    <dgm:pt modelId="{F0B435A4-DD18-4F87-8360-715ECC7B6E8D}" type="pres">
      <dgm:prSet presAssocID="{EC113D32-34EE-43A5-9237-B8FEB1CA77D2}" presName="sibTrans" presStyleLbl="sibTrans2D1" presStyleIdx="6" presStyleCnt="8"/>
      <dgm:spPr/>
      <dgm:t>
        <a:bodyPr/>
        <a:lstStyle/>
        <a:p>
          <a:endParaRPr lang="es-ES"/>
        </a:p>
      </dgm:t>
    </dgm:pt>
    <dgm:pt modelId="{EC78B246-CF9C-414B-B09F-C32A740D151D}" type="pres">
      <dgm:prSet presAssocID="{EA0DF6E2-EA2B-45C1-99B6-B439ACF13E8B}" presName="middleNode" presStyleCnt="0"/>
      <dgm:spPr/>
    </dgm:pt>
    <dgm:pt modelId="{64DA3B62-6875-4E84-A336-60CB50DA8209}" type="pres">
      <dgm:prSet presAssocID="{EA0DF6E2-EA2B-45C1-99B6-B439ACF13E8B}" presName="padding" presStyleLbl="node1" presStyleIdx="6" presStyleCnt="9"/>
      <dgm:spPr/>
    </dgm:pt>
    <dgm:pt modelId="{501ACC4F-DA99-49B4-8CFC-EB9B13AA4379}" type="pres">
      <dgm:prSet presAssocID="{EA0DF6E2-EA2B-45C1-99B6-B439ACF13E8B}" presName="shape" presStyleLbl="node1" presStyleIdx="7" presStyleCnt="9">
        <dgm:presLayoutVars>
          <dgm:bulletEnabled val="1"/>
        </dgm:presLayoutVars>
      </dgm:prSet>
      <dgm:spPr/>
      <dgm:t>
        <a:bodyPr/>
        <a:lstStyle/>
        <a:p>
          <a:endParaRPr lang="es-ES"/>
        </a:p>
      </dgm:t>
    </dgm:pt>
    <dgm:pt modelId="{9BCD35CB-0F48-4DC9-9AA3-1669CAC45D68}" type="pres">
      <dgm:prSet presAssocID="{0AC1698D-9652-46B3-BDBD-4A1ED3567EBF}" presName="sibTrans" presStyleLbl="sibTrans2D1" presStyleIdx="7" presStyleCnt="8"/>
      <dgm:spPr/>
      <dgm:t>
        <a:bodyPr/>
        <a:lstStyle/>
        <a:p>
          <a:endParaRPr lang="es-ES"/>
        </a:p>
      </dgm:t>
    </dgm:pt>
    <dgm:pt modelId="{DE6B1241-F2AB-4D71-9747-2894E6AB14F3}" type="pres">
      <dgm:prSet presAssocID="{5F1A5EE4-F49D-49A0-AE19-AA423ADA11DF}" presName="lastNode" presStyleLbl="node1" presStyleIdx="8" presStyleCnt="9">
        <dgm:presLayoutVars>
          <dgm:bulletEnabled val="1"/>
        </dgm:presLayoutVars>
      </dgm:prSet>
      <dgm:spPr/>
      <dgm:t>
        <a:bodyPr/>
        <a:lstStyle/>
        <a:p>
          <a:endParaRPr lang="es-ES"/>
        </a:p>
      </dgm:t>
    </dgm:pt>
  </dgm:ptLst>
  <dgm:cxnLst>
    <dgm:cxn modelId="{FBBDBD25-0565-44EC-B34C-391312794B9C}" type="presOf" srcId="{73F9D2C8-4FEE-44F5-BC3C-B9EDBF99D925}" destId="{81966B40-908C-420D-B43E-687B0E863594}" srcOrd="0" destOrd="0" presId="urn:microsoft.com/office/officeart/2005/8/layout/bProcess2"/>
    <dgm:cxn modelId="{1DEA815E-8AB6-4D9B-BA02-BB8B27128D1D}" type="presOf" srcId="{F81CFCDC-ADB4-49C8-9E52-B0E021901E2D}" destId="{6BC0E75A-A5CC-48D5-8D4C-4B7E88728A88}" srcOrd="0" destOrd="0" presId="urn:microsoft.com/office/officeart/2005/8/layout/bProcess2"/>
    <dgm:cxn modelId="{6741EC9F-1156-40F3-9091-C53F052EF7D3}" type="presOf" srcId="{79A7DE6F-B308-4AC9-B005-53D0ACD19087}" destId="{87EF7AAB-0E20-48F9-B42B-68DD91651CFE}" srcOrd="0" destOrd="0" presId="urn:microsoft.com/office/officeart/2005/8/layout/bProcess2"/>
    <dgm:cxn modelId="{644D6F43-C1E2-46CD-948B-F1B7EF12ED5B}" srcId="{E0F10128-4FEC-440A-A679-11CA42142186}" destId="{EA0DF6E2-EA2B-45C1-99B6-B439ACF13E8B}" srcOrd="7" destOrd="0" parTransId="{FFC27A06-CA92-4F3E-A054-22F00E4F1AD1}" sibTransId="{0AC1698D-9652-46B3-BDBD-4A1ED3567EBF}"/>
    <dgm:cxn modelId="{A037EFA7-9405-4C04-9197-ED6019533E28}" srcId="{E0F10128-4FEC-440A-A679-11CA42142186}" destId="{9FBAD59D-6D4F-4E21-BBED-5DD55EF6513A}" srcOrd="1" destOrd="0" parTransId="{864B465E-EF7B-4618-B51B-F1D505EC9B81}" sibTransId="{C32E0AE6-235F-4703-8ED2-C3A61930E51A}"/>
    <dgm:cxn modelId="{559B45EE-BD6E-46AD-B11C-D5EA7D821AF0}" type="presOf" srcId="{67DB6623-C2BC-4BDC-A4C8-F0052DD4CB9D}" destId="{32941F9B-264D-4F6A-931D-E68A7596E254}" srcOrd="0" destOrd="0" presId="urn:microsoft.com/office/officeart/2005/8/layout/bProcess2"/>
    <dgm:cxn modelId="{BC63F92C-F1DF-495A-9D03-9F56BA27C6CB}" type="presOf" srcId="{77B63A3E-09BD-43B0-947E-AF1017985797}" destId="{F7E8EDB1-3580-41DF-A16B-3F626513FBA7}" srcOrd="0" destOrd="0" presId="urn:microsoft.com/office/officeart/2005/8/layout/bProcess2"/>
    <dgm:cxn modelId="{A5925B51-3DBC-4350-9CE3-B5CC7B18CB02}" type="presOf" srcId="{79780BC8-3CC1-40DE-AF73-AF26B0850B6F}" destId="{95DF0B84-5F3E-43B1-BEA0-00D5B3303F92}" srcOrd="0" destOrd="0" presId="urn:microsoft.com/office/officeart/2005/8/layout/bProcess2"/>
    <dgm:cxn modelId="{9DC4EE2B-273A-477F-B767-43B5B4B8BD65}" type="presOf" srcId="{50D9DC03-CDC2-44ED-B389-6F058E53A168}" destId="{491693FD-B5C2-42FA-8694-807D780D9CAF}" srcOrd="0" destOrd="0" presId="urn:microsoft.com/office/officeart/2005/8/layout/bProcess2"/>
    <dgm:cxn modelId="{9C83F65F-9578-4828-B998-DB8DC747920A}" srcId="{E0F10128-4FEC-440A-A679-11CA42142186}" destId="{2DFC924D-09BB-4002-854E-A3D64C353DA4}" srcOrd="0" destOrd="0" parTransId="{4CD9A10E-3EF0-4047-B029-FCD7B296BB86}" sibTransId="{17032860-0874-4484-BF39-C88BA2DE5BEC}"/>
    <dgm:cxn modelId="{1E631541-004F-46B0-82ED-A96A5AF50257}" srcId="{E0F10128-4FEC-440A-A679-11CA42142186}" destId="{BF79E261-9632-4B04-9BE8-6C8680D6A4FF}" srcOrd="4" destOrd="0" parTransId="{2D681DBE-A093-4C37-9396-DECB0AFFC07E}" sibTransId="{79780BC8-3CC1-40DE-AF73-AF26B0850B6F}"/>
    <dgm:cxn modelId="{558EE701-94A3-4845-83A4-A89523B93321}" srcId="{E0F10128-4FEC-440A-A679-11CA42142186}" destId="{73F9D2C8-4FEE-44F5-BC3C-B9EDBF99D925}" srcOrd="3" destOrd="0" parTransId="{EE5914DD-BCF3-4BD9-9FC8-047FE6DF74AB}" sibTransId="{77B63A3E-09BD-43B0-947E-AF1017985797}"/>
    <dgm:cxn modelId="{6E4ECBE8-ED6D-4E32-87B4-CB29242AA6B0}" type="presOf" srcId="{17032860-0874-4484-BF39-C88BA2DE5BEC}" destId="{1303AF2C-622E-4F90-A1BB-6373BC9262D5}" srcOrd="0" destOrd="0" presId="urn:microsoft.com/office/officeart/2005/8/layout/bProcess2"/>
    <dgm:cxn modelId="{8FF640F2-1381-48F5-8BCC-C700FEF6CDCA}" type="presOf" srcId="{BF79E261-9632-4B04-9BE8-6C8680D6A4FF}" destId="{A6396643-894F-4180-B28D-0470CDF4159C}" srcOrd="0" destOrd="0" presId="urn:microsoft.com/office/officeart/2005/8/layout/bProcess2"/>
    <dgm:cxn modelId="{59BB03D4-6B52-4A41-87BB-E6F07643EE77}" type="presOf" srcId="{9FBAD59D-6D4F-4E21-BBED-5DD55EF6513A}" destId="{C17D8E03-E1FC-4A6A-81E7-D26FA573C91D}" srcOrd="0" destOrd="0" presId="urn:microsoft.com/office/officeart/2005/8/layout/bProcess2"/>
    <dgm:cxn modelId="{8E81EDF9-BA00-487F-B2F2-A0D62ADE3175}" type="presOf" srcId="{5F1A5EE4-F49D-49A0-AE19-AA423ADA11DF}" destId="{DE6B1241-F2AB-4D71-9747-2894E6AB14F3}" srcOrd="0" destOrd="0" presId="urn:microsoft.com/office/officeart/2005/8/layout/bProcess2"/>
    <dgm:cxn modelId="{191887EE-0773-4BB7-8831-32D58CDF09D8}" srcId="{E0F10128-4FEC-440A-A679-11CA42142186}" destId="{79A7DE6F-B308-4AC9-B005-53D0ACD19087}" srcOrd="6" destOrd="0" parTransId="{59444F1B-3A0F-4C7C-8F1A-150A3B7B1E36}" sibTransId="{EC113D32-34EE-43A5-9237-B8FEB1CA77D2}"/>
    <dgm:cxn modelId="{075C3422-E119-44EE-96BB-E612F6DC2904}" srcId="{E0F10128-4FEC-440A-A679-11CA42142186}" destId="{5F1A5EE4-F49D-49A0-AE19-AA423ADA11DF}" srcOrd="8" destOrd="0" parTransId="{B610BB71-B6A1-4364-8A57-21F43B4324BA}" sibTransId="{1CF0ECC0-D904-4390-8929-B44CA1C72900}"/>
    <dgm:cxn modelId="{248FB4E3-1E1F-4990-AE01-9474EF46850F}" type="presOf" srcId="{EC113D32-34EE-43A5-9237-B8FEB1CA77D2}" destId="{F0B435A4-DD18-4F87-8360-715ECC7B6E8D}" srcOrd="0" destOrd="0" presId="urn:microsoft.com/office/officeart/2005/8/layout/bProcess2"/>
    <dgm:cxn modelId="{2B53C1E4-7C09-4E61-A954-E078DABFB151}" srcId="{E0F10128-4FEC-440A-A679-11CA42142186}" destId="{67DB6623-C2BC-4BDC-A4C8-F0052DD4CB9D}" srcOrd="2" destOrd="0" parTransId="{42BFD436-65A3-429F-9B67-184AAE25E180}" sibTransId="{68933F68-022B-4093-AC69-B734392A82BB}"/>
    <dgm:cxn modelId="{6F690D35-BD2E-466E-BA3A-361BA6355C28}" type="presOf" srcId="{C32E0AE6-235F-4703-8ED2-C3A61930E51A}" destId="{22AF3DF8-73F2-4188-8522-00F156BD94E8}" srcOrd="0" destOrd="0" presId="urn:microsoft.com/office/officeart/2005/8/layout/bProcess2"/>
    <dgm:cxn modelId="{BF224D2F-F4A0-4316-A907-BE63CF089981}" srcId="{E0F10128-4FEC-440A-A679-11CA42142186}" destId="{50D9DC03-CDC2-44ED-B389-6F058E53A168}" srcOrd="5" destOrd="0" parTransId="{C4793E22-875E-4A9C-881B-49499C437F5B}" sibTransId="{F81CFCDC-ADB4-49C8-9E52-B0E021901E2D}"/>
    <dgm:cxn modelId="{3C8062D8-E51C-4E9B-9874-E1EE1D6A4D56}" type="presOf" srcId="{2DFC924D-09BB-4002-854E-A3D64C353DA4}" destId="{D68EFBC3-A596-41AD-A388-5F68DB016521}" srcOrd="0" destOrd="0" presId="urn:microsoft.com/office/officeart/2005/8/layout/bProcess2"/>
    <dgm:cxn modelId="{287086A0-90F7-4176-BE35-726615C620BD}" type="presOf" srcId="{EA0DF6E2-EA2B-45C1-99B6-B439ACF13E8B}" destId="{501ACC4F-DA99-49B4-8CFC-EB9B13AA4379}" srcOrd="0" destOrd="0" presId="urn:microsoft.com/office/officeart/2005/8/layout/bProcess2"/>
    <dgm:cxn modelId="{C91AC8F1-3C1F-419B-8195-BB54DFA32A4C}" type="presOf" srcId="{E0F10128-4FEC-440A-A679-11CA42142186}" destId="{7D3227FB-DE52-4BF0-BC92-342045D498B8}" srcOrd="0" destOrd="0" presId="urn:microsoft.com/office/officeart/2005/8/layout/bProcess2"/>
    <dgm:cxn modelId="{E4C437D7-F85B-4FFD-AB52-E200385B256D}" type="presOf" srcId="{0AC1698D-9652-46B3-BDBD-4A1ED3567EBF}" destId="{9BCD35CB-0F48-4DC9-9AA3-1669CAC45D68}" srcOrd="0" destOrd="0" presId="urn:microsoft.com/office/officeart/2005/8/layout/bProcess2"/>
    <dgm:cxn modelId="{45E82E86-0675-43D7-BD50-4A18B76CB032}" type="presOf" srcId="{68933F68-022B-4093-AC69-B734392A82BB}" destId="{A6C4E777-C277-41BB-ABB6-49A35834CCDD}" srcOrd="0" destOrd="0" presId="urn:microsoft.com/office/officeart/2005/8/layout/bProcess2"/>
    <dgm:cxn modelId="{D8EA72F1-D5D6-4C2F-9353-38FBB3E138BC}" type="presParOf" srcId="{7D3227FB-DE52-4BF0-BC92-342045D498B8}" destId="{D68EFBC3-A596-41AD-A388-5F68DB016521}" srcOrd="0" destOrd="0" presId="urn:microsoft.com/office/officeart/2005/8/layout/bProcess2"/>
    <dgm:cxn modelId="{247E8B69-3679-475B-A4F8-E796D807158A}" type="presParOf" srcId="{7D3227FB-DE52-4BF0-BC92-342045D498B8}" destId="{1303AF2C-622E-4F90-A1BB-6373BC9262D5}" srcOrd="1" destOrd="0" presId="urn:microsoft.com/office/officeart/2005/8/layout/bProcess2"/>
    <dgm:cxn modelId="{447E0FD7-478A-4768-BB4A-25DC67DC0592}" type="presParOf" srcId="{7D3227FB-DE52-4BF0-BC92-342045D498B8}" destId="{124B824C-B0C0-40A7-B24F-1F3A8C567F74}" srcOrd="2" destOrd="0" presId="urn:microsoft.com/office/officeart/2005/8/layout/bProcess2"/>
    <dgm:cxn modelId="{1155F983-E35B-4A2E-8110-3196F3EA23F9}" type="presParOf" srcId="{124B824C-B0C0-40A7-B24F-1F3A8C567F74}" destId="{4B3BC855-0DDF-4D02-A1C7-0B6C220F5DE6}" srcOrd="0" destOrd="0" presId="urn:microsoft.com/office/officeart/2005/8/layout/bProcess2"/>
    <dgm:cxn modelId="{6A189F4F-20AE-407B-B163-0E334E3F3275}" type="presParOf" srcId="{124B824C-B0C0-40A7-B24F-1F3A8C567F74}" destId="{C17D8E03-E1FC-4A6A-81E7-D26FA573C91D}" srcOrd="1" destOrd="0" presId="urn:microsoft.com/office/officeart/2005/8/layout/bProcess2"/>
    <dgm:cxn modelId="{683DF109-54FA-46CE-8593-745295692265}" type="presParOf" srcId="{7D3227FB-DE52-4BF0-BC92-342045D498B8}" destId="{22AF3DF8-73F2-4188-8522-00F156BD94E8}" srcOrd="3" destOrd="0" presId="urn:microsoft.com/office/officeart/2005/8/layout/bProcess2"/>
    <dgm:cxn modelId="{A24823E7-FB98-42C4-BE25-CD02D1A3C739}" type="presParOf" srcId="{7D3227FB-DE52-4BF0-BC92-342045D498B8}" destId="{DB748C02-317F-4321-88B0-83E4AE80B445}" srcOrd="4" destOrd="0" presId="urn:microsoft.com/office/officeart/2005/8/layout/bProcess2"/>
    <dgm:cxn modelId="{7AC70427-9F25-4793-BD23-7EB604784704}" type="presParOf" srcId="{DB748C02-317F-4321-88B0-83E4AE80B445}" destId="{F652F825-C530-4A3B-8F5E-2C4F1DFCED07}" srcOrd="0" destOrd="0" presId="urn:microsoft.com/office/officeart/2005/8/layout/bProcess2"/>
    <dgm:cxn modelId="{EC024814-ADBA-45FF-9B97-DAC5A3469412}" type="presParOf" srcId="{DB748C02-317F-4321-88B0-83E4AE80B445}" destId="{32941F9B-264D-4F6A-931D-E68A7596E254}" srcOrd="1" destOrd="0" presId="urn:microsoft.com/office/officeart/2005/8/layout/bProcess2"/>
    <dgm:cxn modelId="{04106871-81F9-443B-AE93-04B219ED3418}" type="presParOf" srcId="{7D3227FB-DE52-4BF0-BC92-342045D498B8}" destId="{A6C4E777-C277-41BB-ABB6-49A35834CCDD}" srcOrd="5" destOrd="0" presId="urn:microsoft.com/office/officeart/2005/8/layout/bProcess2"/>
    <dgm:cxn modelId="{1D78C09D-9014-4DD7-A46E-891F1CF6F49D}" type="presParOf" srcId="{7D3227FB-DE52-4BF0-BC92-342045D498B8}" destId="{8CEEBD59-7952-4DAA-BDAF-414510963DBD}" srcOrd="6" destOrd="0" presId="urn:microsoft.com/office/officeart/2005/8/layout/bProcess2"/>
    <dgm:cxn modelId="{01736340-740F-4A25-BE85-0042652DA8EB}" type="presParOf" srcId="{8CEEBD59-7952-4DAA-BDAF-414510963DBD}" destId="{589A45EA-07C9-4F62-B2CD-EDD2E27D01A7}" srcOrd="0" destOrd="0" presId="urn:microsoft.com/office/officeart/2005/8/layout/bProcess2"/>
    <dgm:cxn modelId="{D13A56A5-47B9-49D1-9954-67E4FB290C9F}" type="presParOf" srcId="{8CEEBD59-7952-4DAA-BDAF-414510963DBD}" destId="{81966B40-908C-420D-B43E-687B0E863594}" srcOrd="1" destOrd="0" presId="urn:microsoft.com/office/officeart/2005/8/layout/bProcess2"/>
    <dgm:cxn modelId="{3EB2555B-7BB9-4E65-85AF-32C76173F88D}" type="presParOf" srcId="{7D3227FB-DE52-4BF0-BC92-342045D498B8}" destId="{F7E8EDB1-3580-41DF-A16B-3F626513FBA7}" srcOrd="7" destOrd="0" presId="urn:microsoft.com/office/officeart/2005/8/layout/bProcess2"/>
    <dgm:cxn modelId="{7EDC2E20-3EE6-4027-9DC7-2F91C37D7458}" type="presParOf" srcId="{7D3227FB-DE52-4BF0-BC92-342045D498B8}" destId="{5E25F528-6FED-4798-B985-E08C986EFB21}" srcOrd="8" destOrd="0" presId="urn:microsoft.com/office/officeart/2005/8/layout/bProcess2"/>
    <dgm:cxn modelId="{4C2DE7C7-792C-4FF2-9A80-AD733310D92D}" type="presParOf" srcId="{5E25F528-6FED-4798-B985-E08C986EFB21}" destId="{E948A2C3-0A82-4E07-AE05-83728121B1C3}" srcOrd="0" destOrd="0" presId="urn:microsoft.com/office/officeart/2005/8/layout/bProcess2"/>
    <dgm:cxn modelId="{5F892F9F-1AE6-4E9B-901C-8D2BAB980DD8}" type="presParOf" srcId="{5E25F528-6FED-4798-B985-E08C986EFB21}" destId="{A6396643-894F-4180-B28D-0470CDF4159C}" srcOrd="1" destOrd="0" presId="urn:microsoft.com/office/officeart/2005/8/layout/bProcess2"/>
    <dgm:cxn modelId="{63911417-4E5E-44C9-887E-1774BC5BF344}" type="presParOf" srcId="{7D3227FB-DE52-4BF0-BC92-342045D498B8}" destId="{95DF0B84-5F3E-43B1-BEA0-00D5B3303F92}" srcOrd="9" destOrd="0" presId="urn:microsoft.com/office/officeart/2005/8/layout/bProcess2"/>
    <dgm:cxn modelId="{A32DFCC6-9F68-47F6-8FBB-1425235A943C}" type="presParOf" srcId="{7D3227FB-DE52-4BF0-BC92-342045D498B8}" destId="{69F7C1B5-24F5-44D9-A216-DE7B4F2E7B65}" srcOrd="10" destOrd="0" presId="urn:microsoft.com/office/officeart/2005/8/layout/bProcess2"/>
    <dgm:cxn modelId="{2D53F344-4B9F-4A94-A7D7-CF520B7C5D18}" type="presParOf" srcId="{69F7C1B5-24F5-44D9-A216-DE7B4F2E7B65}" destId="{43E4196F-EE0C-4D4A-B140-DF6CFE03A948}" srcOrd="0" destOrd="0" presId="urn:microsoft.com/office/officeart/2005/8/layout/bProcess2"/>
    <dgm:cxn modelId="{63400A53-448E-48D2-AFC6-39533C50BE17}" type="presParOf" srcId="{69F7C1B5-24F5-44D9-A216-DE7B4F2E7B65}" destId="{491693FD-B5C2-42FA-8694-807D780D9CAF}" srcOrd="1" destOrd="0" presId="urn:microsoft.com/office/officeart/2005/8/layout/bProcess2"/>
    <dgm:cxn modelId="{4CEC99F4-C3EA-4BE1-8F82-2F6DC491A302}" type="presParOf" srcId="{7D3227FB-DE52-4BF0-BC92-342045D498B8}" destId="{6BC0E75A-A5CC-48D5-8D4C-4B7E88728A88}" srcOrd="11" destOrd="0" presId="urn:microsoft.com/office/officeart/2005/8/layout/bProcess2"/>
    <dgm:cxn modelId="{9BCC80D3-CD20-4F3E-A075-CF50DC5D92D4}" type="presParOf" srcId="{7D3227FB-DE52-4BF0-BC92-342045D498B8}" destId="{ADFFD532-39D9-4ED4-91E8-862EBA5B10E5}" srcOrd="12" destOrd="0" presId="urn:microsoft.com/office/officeart/2005/8/layout/bProcess2"/>
    <dgm:cxn modelId="{3B6691BF-DAB4-4E8C-8A5A-7D55F75FDF1E}" type="presParOf" srcId="{ADFFD532-39D9-4ED4-91E8-862EBA5B10E5}" destId="{6CD1F9DF-62B8-4E25-BF94-4116D1FF2FD1}" srcOrd="0" destOrd="0" presId="urn:microsoft.com/office/officeart/2005/8/layout/bProcess2"/>
    <dgm:cxn modelId="{CEE0BB6D-9F9A-46AE-A665-9A63B5C216AA}" type="presParOf" srcId="{ADFFD532-39D9-4ED4-91E8-862EBA5B10E5}" destId="{87EF7AAB-0E20-48F9-B42B-68DD91651CFE}" srcOrd="1" destOrd="0" presId="urn:microsoft.com/office/officeart/2005/8/layout/bProcess2"/>
    <dgm:cxn modelId="{0AD87106-A354-4AFA-8BEA-335B6609A440}" type="presParOf" srcId="{7D3227FB-DE52-4BF0-BC92-342045D498B8}" destId="{F0B435A4-DD18-4F87-8360-715ECC7B6E8D}" srcOrd="13" destOrd="0" presId="urn:microsoft.com/office/officeart/2005/8/layout/bProcess2"/>
    <dgm:cxn modelId="{6970DCB6-0EF4-40EF-A90C-D3CD9DC7F6A6}" type="presParOf" srcId="{7D3227FB-DE52-4BF0-BC92-342045D498B8}" destId="{EC78B246-CF9C-414B-B09F-C32A740D151D}" srcOrd="14" destOrd="0" presId="urn:microsoft.com/office/officeart/2005/8/layout/bProcess2"/>
    <dgm:cxn modelId="{3F18E186-CF09-4BE8-BE74-27E59A8133B5}" type="presParOf" srcId="{EC78B246-CF9C-414B-B09F-C32A740D151D}" destId="{64DA3B62-6875-4E84-A336-60CB50DA8209}" srcOrd="0" destOrd="0" presId="urn:microsoft.com/office/officeart/2005/8/layout/bProcess2"/>
    <dgm:cxn modelId="{ED10DE3C-C8F3-4A72-B197-C8CBB31BE226}" type="presParOf" srcId="{EC78B246-CF9C-414B-B09F-C32A740D151D}" destId="{501ACC4F-DA99-49B4-8CFC-EB9B13AA4379}" srcOrd="1" destOrd="0" presId="urn:microsoft.com/office/officeart/2005/8/layout/bProcess2"/>
    <dgm:cxn modelId="{FF69E9A0-3E44-4474-85B0-E2C377E6C70A}" type="presParOf" srcId="{7D3227FB-DE52-4BF0-BC92-342045D498B8}" destId="{9BCD35CB-0F48-4DC9-9AA3-1669CAC45D68}" srcOrd="15" destOrd="0" presId="urn:microsoft.com/office/officeart/2005/8/layout/bProcess2"/>
    <dgm:cxn modelId="{7BD1BA3C-9E01-4B2E-96DD-F9FE5C0BA278}" type="presParOf" srcId="{7D3227FB-DE52-4BF0-BC92-342045D498B8}" destId="{DE6B1241-F2AB-4D71-9747-2894E6AB14F3}" srcOrd="1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BF5647-FC0B-4A21-85A7-9181A93D5F19}"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s-ES"/>
        </a:p>
      </dgm:t>
    </dgm:pt>
    <dgm:pt modelId="{BC721BCB-DA3B-4E18-B06D-71DB66ABA363}">
      <dgm:prSet phldrT="[Texto]" custT="1"/>
      <dgm:spPr/>
      <dgm:t>
        <a:bodyPr/>
        <a:lstStyle/>
        <a:p>
          <a:r>
            <a:rPr lang="es-ES" sz="1400" dirty="0" smtClean="0"/>
            <a:t>Sistema social</a:t>
          </a:r>
          <a:endParaRPr lang="es-ES" sz="1400" dirty="0"/>
        </a:p>
      </dgm:t>
    </dgm:pt>
    <dgm:pt modelId="{A01282AD-88C5-4BB9-9BAA-03B99B4D0692}" type="parTrans" cxnId="{BBA251CD-F4ED-4342-8BC8-A56805F55B1B}">
      <dgm:prSet/>
      <dgm:spPr/>
      <dgm:t>
        <a:bodyPr/>
        <a:lstStyle/>
        <a:p>
          <a:endParaRPr lang="es-ES"/>
        </a:p>
      </dgm:t>
    </dgm:pt>
    <dgm:pt modelId="{79410BF9-6111-43B8-BAE8-AE0439901262}" type="sibTrans" cxnId="{BBA251CD-F4ED-4342-8BC8-A56805F55B1B}">
      <dgm:prSet/>
      <dgm:spPr/>
      <dgm:t>
        <a:bodyPr/>
        <a:lstStyle/>
        <a:p>
          <a:endParaRPr lang="es-ES"/>
        </a:p>
      </dgm:t>
    </dgm:pt>
    <dgm:pt modelId="{DC14D2FB-3166-4C0D-AB14-6BA1B6005E3E}">
      <dgm:prSet phldrT="[Texto]" custT="1"/>
      <dgm:spPr/>
      <dgm:t>
        <a:bodyPr/>
        <a:lstStyle/>
        <a:p>
          <a:r>
            <a:rPr lang="es-ES" sz="1400" dirty="0" smtClean="0"/>
            <a:t>Mensaje</a:t>
          </a:r>
          <a:endParaRPr lang="es-ES" sz="1400" dirty="0"/>
        </a:p>
      </dgm:t>
    </dgm:pt>
    <dgm:pt modelId="{F55B9199-7371-493C-9987-266785524BAF}" type="parTrans" cxnId="{D6F492FE-5D02-4E78-BADB-08D8B211013A}">
      <dgm:prSet/>
      <dgm:spPr/>
      <dgm:t>
        <a:bodyPr/>
        <a:lstStyle/>
        <a:p>
          <a:endParaRPr lang="es-ES"/>
        </a:p>
      </dgm:t>
    </dgm:pt>
    <dgm:pt modelId="{704445A6-B48D-416B-856F-5BE2D4E95E0F}" type="sibTrans" cxnId="{D6F492FE-5D02-4E78-BADB-08D8B211013A}">
      <dgm:prSet/>
      <dgm:spPr/>
      <dgm:t>
        <a:bodyPr/>
        <a:lstStyle/>
        <a:p>
          <a:endParaRPr lang="es-ES"/>
        </a:p>
      </dgm:t>
    </dgm:pt>
    <dgm:pt modelId="{896BE040-C117-46FE-81B7-0C8C2A7ED016}">
      <dgm:prSet phldrT="[Texto]" custT="1"/>
      <dgm:spPr/>
      <dgm:t>
        <a:bodyPr/>
        <a:lstStyle/>
        <a:p>
          <a:r>
            <a:rPr lang="es-ES" sz="1200" dirty="0" smtClean="0"/>
            <a:t>Audiencias Homogéneas</a:t>
          </a:r>
          <a:endParaRPr lang="es-ES" sz="1200" dirty="0"/>
        </a:p>
      </dgm:t>
    </dgm:pt>
    <dgm:pt modelId="{151A799C-58B5-4072-90D6-03038B6BCFC3}" type="parTrans" cxnId="{5F2E3413-54E7-4F86-A938-ADEF151F87D9}">
      <dgm:prSet/>
      <dgm:spPr/>
      <dgm:t>
        <a:bodyPr/>
        <a:lstStyle/>
        <a:p>
          <a:endParaRPr lang="es-ES"/>
        </a:p>
      </dgm:t>
    </dgm:pt>
    <dgm:pt modelId="{D452F9E3-5137-41BC-882B-8DD1382FB0D5}" type="sibTrans" cxnId="{5F2E3413-54E7-4F86-A938-ADEF151F87D9}">
      <dgm:prSet/>
      <dgm:spPr/>
      <dgm:t>
        <a:bodyPr/>
        <a:lstStyle/>
        <a:p>
          <a:endParaRPr lang="es-ES"/>
        </a:p>
      </dgm:t>
    </dgm:pt>
    <dgm:pt modelId="{1E0FB10B-3FB0-47BD-927C-5F6A7E2CD7AA}">
      <dgm:prSet phldrT="[Texto]"/>
      <dgm:spPr/>
      <dgm:t>
        <a:bodyPr/>
        <a:lstStyle/>
        <a:p>
          <a:r>
            <a:rPr lang="es-ES" dirty="0" smtClean="0"/>
            <a:t>Diversas respuestas</a:t>
          </a:r>
          <a:endParaRPr lang="es-ES" dirty="0"/>
        </a:p>
      </dgm:t>
    </dgm:pt>
    <dgm:pt modelId="{120DA95E-2308-430A-8200-9BAC4946E505}" type="parTrans" cxnId="{FA065CAE-2121-4011-9E10-69E127833721}">
      <dgm:prSet/>
      <dgm:spPr/>
      <dgm:t>
        <a:bodyPr/>
        <a:lstStyle/>
        <a:p>
          <a:endParaRPr lang="es-ES"/>
        </a:p>
      </dgm:t>
    </dgm:pt>
    <dgm:pt modelId="{8D405399-476E-4E27-929D-63B6697A3A53}" type="sibTrans" cxnId="{FA065CAE-2121-4011-9E10-69E127833721}">
      <dgm:prSet/>
      <dgm:spPr/>
      <dgm:t>
        <a:bodyPr/>
        <a:lstStyle/>
        <a:p>
          <a:endParaRPr lang="es-ES"/>
        </a:p>
      </dgm:t>
    </dgm:pt>
    <dgm:pt modelId="{9D4EF167-E31F-4912-AA18-B7EE3C27CBAC}" type="pres">
      <dgm:prSet presAssocID="{1EBF5647-FC0B-4A21-85A7-9181A93D5F19}" presName="Name0" presStyleCnt="0">
        <dgm:presLayoutVars>
          <dgm:chMax val="4"/>
          <dgm:resizeHandles val="exact"/>
        </dgm:presLayoutVars>
      </dgm:prSet>
      <dgm:spPr/>
      <dgm:t>
        <a:bodyPr/>
        <a:lstStyle/>
        <a:p>
          <a:endParaRPr lang="es-ES"/>
        </a:p>
      </dgm:t>
    </dgm:pt>
    <dgm:pt modelId="{0EC7A714-BE33-4914-AA05-25A9F34BF978}" type="pres">
      <dgm:prSet presAssocID="{1EBF5647-FC0B-4A21-85A7-9181A93D5F19}" presName="ellipse" presStyleLbl="trBgShp" presStyleIdx="0" presStyleCnt="1"/>
      <dgm:spPr/>
    </dgm:pt>
    <dgm:pt modelId="{B1F0C1A8-EE2A-4724-9285-24794122773C}" type="pres">
      <dgm:prSet presAssocID="{1EBF5647-FC0B-4A21-85A7-9181A93D5F19}" presName="arrow1" presStyleLbl="fgShp" presStyleIdx="0" presStyleCnt="1"/>
      <dgm:spPr/>
    </dgm:pt>
    <dgm:pt modelId="{2464BAEB-7FA9-426C-816B-CC9BF99A8980}" type="pres">
      <dgm:prSet presAssocID="{1EBF5647-FC0B-4A21-85A7-9181A93D5F19}" presName="rectangle" presStyleLbl="revTx" presStyleIdx="0" presStyleCnt="1">
        <dgm:presLayoutVars>
          <dgm:bulletEnabled val="1"/>
        </dgm:presLayoutVars>
      </dgm:prSet>
      <dgm:spPr/>
      <dgm:t>
        <a:bodyPr/>
        <a:lstStyle/>
        <a:p>
          <a:endParaRPr lang="es-ES"/>
        </a:p>
      </dgm:t>
    </dgm:pt>
    <dgm:pt modelId="{6EE5D783-1FBA-435B-B2EC-2B2A083641EA}" type="pres">
      <dgm:prSet presAssocID="{DC14D2FB-3166-4C0D-AB14-6BA1B6005E3E}" presName="item1" presStyleLbl="node1" presStyleIdx="0" presStyleCnt="3">
        <dgm:presLayoutVars>
          <dgm:bulletEnabled val="1"/>
        </dgm:presLayoutVars>
      </dgm:prSet>
      <dgm:spPr/>
      <dgm:t>
        <a:bodyPr/>
        <a:lstStyle/>
        <a:p>
          <a:endParaRPr lang="es-ES"/>
        </a:p>
      </dgm:t>
    </dgm:pt>
    <dgm:pt modelId="{9C1DCB84-D717-44A2-8A46-0423FA22B585}" type="pres">
      <dgm:prSet presAssocID="{896BE040-C117-46FE-81B7-0C8C2A7ED016}" presName="item2" presStyleLbl="node1" presStyleIdx="1" presStyleCnt="3">
        <dgm:presLayoutVars>
          <dgm:bulletEnabled val="1"/>
        </dgm:presLayoutVars>
      </dgm:prSet>
      <dgm:spPr/>
      <dgm:t>
        <a:bodyPr/>
        <a:lstStyle/>
        <a:p>
          <a:endParaRPr lang="es-ES"/>
        </a:p>
      </dgm:t>
    </dgm:pt>
    <dgm:pt modelId="{A7B8B2BE-6944-4415-BFDB-61DC7B879EA0}" type="pres">
      <dgm:prSet presAssocID="{1E0FB10B-3FB0-47BD-927C-5F6A7E2CD7AA}" presName="item3" presStyleLbl="node1" presStyleIdx="2" presStyleCnt="3">
        <dgm:presLayoutVars>
          <dgm:bulletEnabled val="1"/>
        </dgm:presLayoutVars>
      </dgm:prSet>
      <dgm:spPr/>
      <dgm:t>
        <a:bodyPr/>
        <a:lstStyle/>
        <a:p>
          <a:endParaRPr lang="es-ES"/>
        </a:p>
      </dgm:t>
    </dgm:pt>
    <dgm:pt modelId="{DFA18FB8-F873-4162-BEC0-27C8A884A73F}" type="pres">
      <dgm:prSet presAssocID="{1EBF5647-FC0B-4A21-85A7-9181A93D5F19}" presName="funnel" presStyleLbl="trAlignAcc1" presStyleIdx="0" presStyleCnt="1"/>
      <dgm:spPr/>
    </dgm:pt>
  </dgm:ptLst>
  <dgm:cxnLst>
    <dgm:cxn modelId="{D6F492FE-5D02-4E78-BADB-08D8B211013A}" srcId="{1EBF5647-FC0B-4A21-85A7-9181A93D5F19}" destId="{DC14D2FB-3166-4C0D-AB14-6BA1B6005E3E}" srcOrd="1" destOrd="0" parTransId="{F55B9199-7371-493C-9987-266785524BAF}" sibTransId="{704445A6-B48D-416B-856F-5BE2D4E95E0F}"/>
    <dgm:cxn modelId="{4EB4A822-9706-4E2E-A055-973999AA7522}" type="presOf" srcId="{BC721BCB-DA3B-4E18-B06D-71DB66ABA363}" destId="{A7B8B2BE-6944-4415-BFDB-61DC7B879EA0}" srcOrd="0" destOrd="0" presId="urn:microsoft.com/office/officeart/2005/8/layout/funnel1"/>
    <dgm:cxn modelId="{A9277037-F68F-4FCF-B3A0-49393EEF0E67}" type="presOf" srcId="{DC14D2FB-3166-4C0D-AB14-6BA1B6005E3E}" destId="{9C1DCB84-D717-44A2-8A46-0423FA22B585}" srcOrd="0" destOrd="0" presId="urn:microsoft.com/office/officeart/2005/8/layout/funnel1"/>
    <dgm:cxn modelId="{BBA251CD-F4ED-4342-8BC8-A56805F55B1B}" srcId="{1EBF5647-FC0B-4A21-85A7-9181A93D5F19}" destId="{BC721BCB-DA3B-4E18-B06D-71DB66ABA363}" srcOrd="0" destOrd="0" parTransId="{A01282AD-88C5-4BB9-9BAA-03B99B4D0692}" sibTransId="{79410BF9-6111-43B8-BAE8-AE0439901262}"/>
    <dgm:cxn modelId="{B3AA681D-0DB7-4714-A6AE-EDA5A226F11E}" type="presOf" srcId="{1E0FB10B-3FB0-47BD-927C-5F6A7E2CD7AA}" destId="{2464BAEB-7FA9-426C-816B-CC9BF99A8980}" srcOrd="0" destOrd="0" presId="urn:microsoft.com/office/officeart/2005/8/layout/funnel1"/>
    <dgm:cxn modelId="{5F2E3413-54E7-4F86-A938-ADEF151F87D9}" srcId="{1EBF5647-FC0B-4A21-85A7-9181A93D5F19}" destId="{896BE040-C117-46FE-81B7-0C8C2A7ED016}" srcOrd="2" destOrd="0" parTransId="{151A799C-58B5-4072-90D6-03038B6BCFC3}" sibTransId="{D452F9E3-5137-41BC-882B-8DD1382FB0D5}"/>
    <dgm:cxn modelId="{FA065CAE-2121-4011-9E10-69E127833721}" srcId="{1EBF5647-FC0B-4A21-85A7-9181A93D5F19}" destId="{1E0FB10B-3FB0-47BD-927C-5F6A7E2CD7AA}" srcOrd="3" destOrd="0" parTransId="{120DA95E-2308-430A-8200-9BAC4946E505}" sibTransId="{8D405399-476E-4E27-929D-63B6697A3A53}"/>
    <dgm:cxn modelId="{965E95D8-688F-480F-AE76-6C7C14ADB634}" type="presOf" srcId="{1EBF5647-FC0B-4A21-85A7-9181A93D5F19}" destId="{9D4EF167-E31F-4912-AA18-B7EE3C27CBAC}" srcOrd="0" destOrd="0" presId="urn:microsoft.com/office/officeart/2005/8/layout/funnel1"/>
    <dgm:cxn modelId="{37824CC6-B53F-46BC-8F0E-28571EE82B88}" type="presOf" srcId="{896BE040-C117-46FE-81B7-0C8C2A7ED016}" destId="{6EE5D783-1FBA-435B-B2EC-2B2A083641EA}" srcOrd="0" destOrd="0" presId="urn:microsoft.com/office/officeart/2005/8/layout/funnel1"/>
    <dgm:cxn modelId="{5A6C1542-E9FC-48B0-8BAA-FF0B70651743}" type="presParOf" srcId="{9D4EF167-E31F-4912-AA18-B7EE3C27CBAC}" destId="{0EC7A714-BE33-4914-AA05-25A9F34BF978}" srcOrd="0" destOrd="0" presId="urn:microsoft.com/office/officeart/2005/8/layout/funnel1"/>
    <dgm:cxn modelId="{456E3655-A0EB-4415-98C2-3772CD6831CC}" type="presParOf" srcId="{9D4EF167-E31F-4912-AA18-B7EE3C27CBAC}" destId="{B1F0C1A8-EE2A-4724-9285-24794122773C}" srcOrd="1" destOrd="0" presId="urn:microsoft.com/office/officeart/2005/8/layout/funnel1"/>
    <dgm:cxn modelId="{8B5B26D1-426A-4413-9D3A-3252D94E83B4}" type="presParOf" srcId="{9D4EF167-E31F-4912-AA18-B7EE3C27CBAC}" destId="{2464BAEB-7FA9-426C-816B-CC9BF99A8980}" srcOrd="2" destOrd="0" presId="urn:microsoft.com/office/officeart/2005/8/layout/funnel1"/>
    <dgm:cxn modelId="{5AAE92B2-975A-4FF6-924B-3D6715359549}" type="presParOf" srcId="{9D4EF167-E31F-4912-AA18-B7EE3C27CBAC}" destId="{6EE5D783-1FBA-435B-B2EC-2B2A083641EA}" srcOrd="3" destOrd="0" presId="urn:microsoft.com/office/officeart/2005/8/layout/funnel1"/>
    <dgm:cxn modelId="{146007BA-7E4A-4807-A2AF-B47BE3118BA3}" type="presParOf" srcId="{9D4EF167-E31F-4912-AA18-B7EE3C27CBAC}" destId="{9C1DCB84-D717-44A2-8A46-0423FA22B585}" srcOrd="4" destOrd="0" presId="urn:microsoft.com/office/officeart/2005/8/layout/funnel1"/>
    <dgm:cxn modelId="{8A7B9E75-7A7F-4BED-9742-1652F1E449CF}" type="presParOf" srcId="{9D4EF167-E31F-4912-AA18-B7EE3C27CBAC}" destId="{A7B8B2BE-6944-4415-BFDB-61DC7B879EA0}" srcOrd="5" destOrd="0" presId="urn:microsoft.com/office/officeart/2005/8/layout/funnel1"/>
    <dgm:cxn modelId="{A5098CB8-BBB4-417E-A879-7EEEBD315DBE}" type="presParOf" srcId="{9D4EF167-E31F-4912-AA18-B7EE3C27CBAC}" destId="{DFA18FB8-F873-4162-BEC0-27C8A884A73F}"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63F723-017B-45E1-9A5A-791E30616A1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49D40DE4-B674-49C0-84EA-A1124CAFA698}">
      <dgm:prSet phldrT="[Texto]"/>
      <dgm:spPr/>
      <dgm:t>
        <a:bodyPr/>
        <a:lstStyle/>
        <a:p>
          <a:r>
            <a:rPr lang="es-ES" dirty="0" smtClean="0"/>
            <a:t>Todo investigador</a:t>
          </a:r>
        </a:p>
        <a:p>
          <a:r>
            <a:rPr lang="es-ES" dirty="0" err="1" smtClean="0"/>
            <a:t>Harol</a:t>
          </a:r>
          <a:r>
            <a:rPr lang="es-ES" dirty="0" smtClean="0"/>
            <a:t> 1964</a:t>
          </a:r>
          <a:endParaRPr lang="es-ES" dirty="0"/>
        </a:p>
      </dgm:t>
    </dgm:pt>
    <dgm:pt modelId="{DD574F93-F25F-42B6-BF9E-B2F8977A6CEA}" type="parTrans" cxnId="{DCBC5A68-FB29-41D2-AAFC-A18D7033BE65}">
      <dgm:prSet/>
      <dgm:spPr/>
      <dgm:t>
        <a:bodyPr/>
        <a:lstStyle/>
        <a:p>
          <a:endParaRPr lang="es-ES"/>
        </a:p>
      </dgm:t>
    </dgm:pt>
    <dgm:pt modelId="{F80F5F20-02C4-45CC-8FE1-1F31B1A3976C}" type="sibTrans" cxnId="{DCBC5A68-FB29-41D2-AAFC-A18D7033BE65}">
      <dgm:prSet/>
      <dgm:spPr/>
      <dgm:t>
        <a:bodyPr/>
        <a:lstStyle/>
        <a:p>
          <a:endParaRPr lang="es-ES"/>
        </a:p>
      </dgm:t>
    </dgm:pt>
    <dgm:pt modelId="{38636CD7-CD82-4EF9-8B80-E9F6B93DD009}">
      <dgm:prSet phldrT="[Texto]" custT="1"/>
      <dgm:spPr/>
      <dgm:t>
        <a:bodyPr/>
        <a:lstStyle/>
        <a:p>
          <a:r>
            <a:rPr lang="es-ES" sz="1800" dirty="0" smtClean="0"/>
            <a:t>¿Quién?</a:t>
          </a:r>
          <a:endParaRPr lang="es-ES" sz="1800" dirty="0"/>
        </a:p>
      </dgm:t>
    </dgm:pt>
    <dgm:pt modelId="{0D3C7960-814D-4EF7-9336-2277330A9348}" type="parTrans" cxnId="{EF256CF5-8754-4786-8E92-B51E68684229}">
      <dgm:prSet/>
      <dgm:spPr/>
      <dgm:t>
        <a:bodyPr/>
        <a:lstStyle/>
        <a:p>
          <a:endParaRPr lang="es-ES"/>
        </a:p>
      </dgm:t>
    </dgm:pt>
    <dgm:pt modelId="{77F410D1-4397-4FEE-8FA1-B618BBC5390A}" type="sibTrans" cxnId="{EF256CF5-8754-4786-8E92-B51E68684229}">
      <dgm:prSet/>
      <dgm:spPr/>
      <dgm:t>
        <a:bodyPr/>
        <a:lstStyle/>
        <a:p>
          <a:endParaRPr lang="es-ES"/>
        </a:p>
      </dgm:t>
    </dgm:pt>
    <dgm:pt modelId="{06FFE608-600A-4169-95D8-79D08A3B7693}">
      <dgm:prSet phldrT="[Texto]" custT="1"/>
      <dgm:spPr/>
      <dgm:t>
        <a:bodyPr/>
        <a:lstStyle/>
        <a:p>
          <a:r>
            <a:rPr lang="es-ES" sz="1800" dirty="0" smtClean="0"/>
            <a:t>¿Dice qué?</a:t>
          </a:r>
          <a:endParaRPr lang="es-ES" sz="1800" dirty="0"/>
        </a:p>
      </dgm:t>
    </dgm:pt>
    <dgm:pt modelId="{EC88FD6A-4070-4DDC-A025-2010378CA4EC}" type="parTrans" cxnId="{75D33E12-6894-4AF1-B2A0-5514472D58D8}">
      <dgm:prSet/>
      <dgm:spPr/>
      <dgm:t>
        <a:bodyPr/>
        <a:lstStyle/>
        <a:p>
          <a:endParaRPr lang="es-ES"/>
        </a:p>
      </dgm:t>
    </dgm:pt>
    <dgm:pt modelId="{15D45325-C1C1-453E-85F3-4A17C608230D}" type="sibTrans" cxnId="{75D33E12-6894-4AF1-B2A0-5514472D58D8}">
      <dgm:prSet/>
      <dgm:spPr/>
      <dgm:t>
        <a:bodyPr/>
        <a:lstStyle/>
        <a:p>
          <a:endParaRPr lang="es-ES"/>
        </a:p>
      </dgm:t>
    </dgm:pt>
    <dgm:pt modelId="{D79B9975-F4BA-40CE-B78E-F588ABFBA3E1}">
      <dgm:prSet phldrT="[Texto]" custT="1"/>
      <dgm:spPr/>
      <dgm:t>
        <a:bodyPr/>
        <a:lstStyle/>
        <a:p>
          <a:r>
            <a:rPr lang="es-ES" sz="1800" dirty="0" smtClean="0"/>
            <a:t>¿A quién?</a:t>
          </a:r>
          <a:endParaRPr lang="es-ES" sz="1800" dirty="0"/>
        </a:p>
      </dgm:t>
    </dgm:pt>
    <dgm:pt modelId="{D0E51135-EAE3-4C9A-B7D2-549556D50B81}" type="parTrans" cxnId="{8A5174AC-6F7B-4E14-8E48-B22882AFA4CE}">
      <dgm:prSet/>
      <dgm:spPr/>
      <dgm:t>
        <a:bodyPr/>
        <a:lstStyle/>
        <a:p>
          <a:endParaRPr lang="es-ES"/>
        </a:p>
      </dgm:t>
    </dgm:pt>
    <dgm:pt modelId="{2016BB14-1BC1-426E-AD77-CEFB8883F1D0}" type="sibTrans" cxnId="{8A5174AC-6F7B-4E14-8E48-B22882AFA4CE}">
      <dgm:prSet/>
      <dgm:spPr/>
      <dgm:t>
        <a:bodyPr/>
        <a:lstStyle/>
        <a:p>
          <a:endParaRPr lang="es-ES"/>
        </a:p>
      </dgm:t>
    </dgm:pt>
    <dgm:pt modelId="{9DF9BA92-CEBF-4A70-9357-121028046E37}">
      <dgm:prSet phldrT="[Texto]" custT="1"/>
      <dgm:spPr/>
      <dgm:t>
        <a:bodyPr/>
        <a:lstStyle/>
        <a:p>
          <a:r>
            <a:rPr lang="es-ES" sz="1800" dirty="0" smtClean="0"/>
            <a:t>¿En qué canal?</a:t>
          </a:r>
          <a:endParaRPr lang="es-ES" sz="1800" dirty="0"/>
        </a:p>
      </dgm:t>
    </dgm:pt>
    <dgm:pt modelId="{ECF69B0F-6EFB-4CA5-BCC0-44D7638555E3}" type="parTrans" cxnId="{F86B725B-326E-422D-B840-0083306B2695}">
      <dgm:prSet/>
      <dgm:spPr/>
      <dgm:t>
        <a:bodyPr/>
        <a:lstStyle/>
        <a:p>
          <a:endParaRPr lang="es-ES"/>
        </a:p>
      </dgm:t>
    </dgm:pt>
    <dgm:pt modelId="{0480BFA5-6986-4F74-8F5A-05B0BAC37564}" type="sibTrans" cxnId="{F86B725B-326E-422D-B840-0083306B2695}">
      <dgm:prSet/>
      <dgm:spPr/>
      <dgm:t>
        <a:bodyPr/>
        <a:lstStyle/>
        <a:p>
          <a:endParaRPr lang="es-ES"/>
        </a:p>
      </dgm:t>
    </dgm:pt>
    <dgm:pt modelId="{439CBDBA-3F01-44BA-91F2-36D352D39AB8}">
      <dgm:prSet phldrT="[Texto]" custT="1"/>
      <dgm:spPr/>
      <dgm:t>
        <a:bodyPr/>
        <a:lstStyle/>
        <a:p>
          <a:r>
            <a:rPr lang="es-ES" sz="1800" dirty="0" smtClean="0"/>
            <a:t>¿A qué hora?</a:t>
          </a:r>
          <a:endParaRPr lang="es-ES" sz="1800" dirty="0"/>
        </a:p>
      </dgm:t>
    </dgm:pt>
    <dgm:pt modelId="{6955F473-AB4A-4B01-94CB-D53B042E5870}" type="parTrans" cxnId="{F61965D6-25B7-4B08-873A-7D42F842FA6D}">
      <dgm:prSet/>
      <dgm:spPr/>
      <dgm:t>
        <a:bodyPr/>
        <a:lstStyle/>
        <a:p>
          <a:endParaRPr lang="es-ES"/>
        </a:p>
      </dgm:t>
    </dgm:pt>
    <dgm:pt modelId="{8D0252D6-BEF4-41B1-9824-0839A3311071}" type="sibTrans" cxnId="{F61965D6-25B7-4B08-873A-7D42F842FA6D}">
      <dgm:prSet/>
      <dgm:spPr/>
      <dgm:t>
        <a:bodyPr/>
        <a:lstStyle/>
        <a:p>
          <a:endParaRPr lang="es-ES"/>
        </a:p>
      </dgm:t>
    </dgm:pt>
    <dgm:pt modelId="{0B293416-A9B7-4005-AB8C-B48DBF877D40}">
      <dgm:prSet phldrT="[Texto]" custT="1"/>
      <dgm:spPr/>
      <dgm:t>
        <a:bodyPr/>
        <a:lstStyle/>
        <a:p>
          <a:r>
            <a:rPr lang="es-ES" sz="1800" dirty="0" smtClean="0"/>
            <a:t>¿Con qué efectos?</a:t>
          </a:r>
          <a:endParaRPr lang="es-ES" sz="1800" dirty="0"/>
        </a:p>
      </dgm:t>
    </dgm:pt>
    <dgm:pt modelId="{77264A11-E5BF-4132-8CE5-76DE5EB992A3}" type="parTrans" cxnId="{7AA066F3-EC17-4A6C-9A1A-EBDEC3BF7B39}">
      <dgm:prSet/>
      <dgm:spPr/>
      <dgm:t>
        <a:bodyPr/>
        <a:lstStyle/>
        <a:p>
          <a:endParaRPr lang="es-ES"/>
        </a:p>
      </dgm:t>
    </dgm:pt>
    <dgm:pt modelId="{CBC8F77E-C920-4F9D-B11B-490CCCB8C7D9}" type="sibTrans" cxnId="{7AA066F3-EC17-4A6C-9A1A-EBDEC3BF7B39}">
      <dgm:prSet/>
      <dgm:spPr/>
      <dgm:t>
        <a:bodyPr/>
        <a:lstStyle/>
        <a:p>
          <a:endParaRPr lang="es-ES"/>
        </a:p>
      </dgm:t>
    </dgm:pt>
    <dgm:pt modelId="{D47A631F-AFBD-44D1-9ED1-AF7A807513F3}" type="pres">
      <dgm:prSet presAssocID="{D763F723-017B-45E1-9A5A-791E30616A1B}" presName="cycle" presStyleCnt="0">
        <dgm:presLayoutVars>
          <dgm:chMax val="1"/>
          <dgm:dir/>
          <dgm:animLvl val="ctr"/>
          <dgm:resizeHandles val="exact"/>
        </dgm:presLayoutVars>
      </dgm:prSet>
      <dgm:spPr/>
      <dgm:t>
        <a:bodyPr/>
        <a:lstStyle/>
        <a:p>
          <a:endParaRPr lang="es-EC"/>
        </a:p>
      </dgm:t>
    </dgm:pt>
    <dgm:pt modelId="{381BBEB4-5A51-4FAD-A997-258FBBD1E5F7}" type="pres">
      <dgm:prSet presAssocID="{49D40DE4-B674-49C0-84EA-A1124CAFA698}" presName="centerShape" presStyleLbl="node0" presStyleIdx="0" presStyleCnt="1"/>
      <dgm:spPr/>
      <dgm:t>
        <a:bodyPr/>
        <a:lstStyle/>
        <a:p>
          <a:endParaRPr lang="es-ES"/>
        </a:p>
      </dgm:t>
    </dgm:pt>
    <dgm:pt modelId="{BC6AACD0-84A1-4AE9-ABDE-74C746994CE3}" type="pres">
      <dgm:prSet presAssocID="{0D3C7960-814D-4EF7-9336-2277330A9348}" presName="parTrans" presStyleLbl="bgSibTrans2D1" presStyleIdx="0" presStyleCnt="6" custAng="10800000" custScaleX="50482" custLinFactNeighborX="19310" custLinFactNeighborY="4785"/>
      <dgm:spPr/>
      <dgm:t>
        <a:bodyPr/>
        <a:lstStyle/>
        <a:p>
          <a:endParaRPr lang="es-EC"/>
        </a:p>
      </dgm:t>
    </dgm:pt>
    <dgm:pt modelId="{4A686C34-2F6A-4572-9366-210040AA83B4}" type="pres">
      <dgm:prSet presAssocID="{38636CD7-CD82-4EF9-8B80-E9F6B93DD009}" presName="node" presStyleLbl="node1" presStyleIdx="0" presStyleCnt="6">
        <dgm:presLayoutVars>
          <dgm:bulletEnabled val="1"/>
        </dgm:presLayoutVars>
      </dgm:prSet>
      <dgm:spPr/>
      <dgm:t>
        <a:bodyPr/>
        <a:lstStyle/>
        <a:p>
          <a:endParaRPr lang="es-EC"/>
        </a:p>
      </dgm:t>
    </dgm:pt>
    <dgm:pt modelId="{C413F7A7-78BD-43A6-BE47-07995F34809C}" type="pres">
      <dgm:prSet presAssocID="{EC88FD6A-4070-4DDC-A025-2010378CA4EC}" presName="parTrans" presStyleLbl="bgSibTrans2D1" presStyleIdx="1" presStyleCnt="6" custAng="11016622" custScaleX="48722" custLinFactNeighborX="17140" custLinFactNeighborY="38217"/>
      <dgm:spPr/>
      <dgm:t>
        <a:bodyPr/>
        <a:lstStyle/>
        <a:p>
          <a:endParaRPr lang="es-EC"/>
        </a:p>
      </dgm:t>
    </dgm:pt>
    <dgm:pt modelId="{8027865E-F29C-4F72-AE0D-65BBB8C86144}" type="pres">
      <dgm:prSet presAssocID="{06FFE608-600A-4169-95D8-79D08A3B7693}" presName="node" presStyleLbl="node1" presStyleIdx="1" presStyleCnt="6">
        <dgm:presLayoutVars>
          <dgm:bulletEnabled val="1"/>
        </dgm:presLayoutVars>
      </dgm:prSet>
      <dgm:spPr/>
      <dgm:t>
        <a:bodyPr/>
        <a:lstStyle/>
        <a:p>
          <a:endParaRPr lang="es-EC"/>
        </a:p>
      </dgm:t>
    </dgm:pt>
    <dgm:pt modelId="{AFE0DBA5-A4DC-4D69-992B-6C5B7AF822A0}" type="pres">
      <dgm:prSet presAssocID="{D0E51135-EAE3-4C9A-B7D2-549556D50B81}" presName="parTrans" presStyleLbl="bgSibTrans2D1" presStyleIdx="2" presStyleCnt="6" custAng="10725334" custScaleX="51152" custLinFactNeighborX="4737" custLinFactNeighborY="31166"/>
      <dgm:spPr/>
      <dgm:t>
        <a:bodyPr/>
        <a:lstStyle/>
        <a:p>
          <a:endParaRPr lang="es-EC"/>
        </a:p>
      </dgm:t>
    </dgm:pt>
    <dgm:pt modelId="{771A5B37-ED59-4BB6-B69C-94D42498AEBF}" type="pres">
      <dgm:prSet presAssocID="{D79B9975-F4BA-40CE-B78E-F588ABFBA3E1}" presName="node" presStyleLbl="node1" presStyleIdx="2" presStyleCnt="6">
        <dgm:presLayoutVars>
          <dgm:bulletEnabled val="1"/>
        </dgm:presLayoutVars>
      </dgm:prSet>
      <dgm:spPr/>
      <dgm:t>
        <a:bodyPr/>
        <a:lstStyle/>
        <a:p>
          <a:endParaRPr lang="es-EC"/>
        </a:p>
      </dgm:t>
    </dgm:pt>
    <dgm:pt modelId="{E440EA07-BA47-4E38-A951-A0ED908FF832}" type="pres">
      <dgm:prSet presAssocID="{ECF69B0F-6EFB-4CA5-BCC0-44D7638555E3}" presName="parTrans" presStyleLbl="bgSibTrans2D1" presStyleIdx="3" presStyleCnt="6" custAng="11081047" custScaleX="52926" custLinFactNeighborX="-3654" custLinFactNeighborY="37926"/>
      <dgm:spPr/>
      <dgm:t>
        <a:bodyPr/>
        <a:lstStyle/>
        <a:p>
          <a:endParaRPr lang="es-EC"/>
        </a:p>
      </dgm:t>
    </dgm:pt>
    <dgm:pt modelId="{83753872-283E-45ED-B353-8EE15E7D1DB2}" type="pres">
      <dgm:prSet presAssocID="{9DF9BA92-CEBF-4A70-9357-121028046E37}" presName="node" presStyleLbl="node1" presStyleIdx="3" presStyleCnt="6">
        <dgm:presLayoutVars>
          <dgm:bulletEnabled val="1"/>
        </dgm:presLayoutVars>
      </dgm:prSet>
      <dgm:spPr/>
      <dgm:t>
        <a:bodyPr/>
        <a:lstStyle/>
        <a:p>
          <a:endParaRPr lang="es-EC"/>
        </a:p>
      </dgm:t>
    </dgm:pt>
    <dgm:pt modelId="{030E4AC8-9C4B-448A-A045-E50ECBBF00E2}" type="pres">
      <dgm:prSet presAssocID="{6955F473-AB4A-4B01-94CB-D53B042E5870}" presName="parTrans" presStyleLbl="bgSibTrans2D1" presStyleIdx="4" presStyleCnt="6" custAng="10989630" custScaleX="55085" custLinFactNeighborX="-19478" custLinFactNeighborY="39703"/>
      <dgm:spPr/>
      <dgm:t>
        <a:bodyPr/>
        <a:lstStyle/>
        <a:p>
          <a:endParaRPr lang="es-EC"/>
        </a:p>
      </dgm:t>
    </dgm:pt>
    <dgm:pt modelId="{0823F6D8-A7E2-4ED1-9E74-7939B89455C2}" type="pres">
      <dgm:prSet presAssocID="{439CBDBA-3F01-44BA-91F2-36D352D39AB8}" presName="node" presStyleLbl="node1" presStyleIdx="4" presStyleCnt="6">
        <dgm:presLayoutVars>
          <dgm:bulletEnabled val="1"/>
        </dgm:presLayoutVars>
      </dgm:prSet>
      <dgm:spPr/>
      <dgm:t>
        <a:bodyPr/>
        <a:lstStyle/>
        <a:p>
          <a:endParaRPr lang="es-EC"/>
        </a:p>
      </dgm:t>
    </dgm:pt>
    <dgm:pt modelId="{587DC691-4CCD-4289-8232-6AC552C1DAE3}" type="pres">
      <dgm:prSet presAssocID="{77264A11-E5BF-4132-8CE5-76DE5EB992A3}" presName="parTrans" presStyleLbl="bgSibTrans2D1" presStyleIdx="5" presStyleCnt="6" custAng="10800000" custScaleX="49930" custLinFactNeighborX="-19310" custLinFactNeighborY="4785"/>
      <dgm:spPr/>
      <dgm:t>
        <a:bodyPr/>
        <a:lstStyle/>
        <a:p>
          <a:endParaRPr lang="es-EC"/>
        </a:p>
      </dgm:t>
    </dgm:pt>
    <dgm:pt modelId="{E4EC2064-F1D6-47DB-A547-A36E383E8DC8}" type="pres">
      <dgm:prSet presAssocID="{0B293416-A9B7-4005-AB8C-B48DBF877D40}" presName="node" presStyleLbl="node1" presStyleIdx="5" presStyleCnt="6">
        <dgm:presLayoutVars>
          <dgm:bulletEnabled val="1"/>
        </dgm:presLayoutVars>
      </dgm:prSet>
      <dgm:spPr/>
      <dgm:t>
        <a:bodyPr/>
        <a:lstStyle/>
        <a:p>
          <a:endParaRPr lang="es-EC"/>
        </a:p>
      </dgm:t>
    </dgm:pt>
  </dgm:ptLst>
  <dgm:cxnLst>
    <dgm:cxn modelId="{AE1A6DD8-8146-4A42-9278-2E38473269EA}" type="presOf" srcId="{ECF69B0F-6EFB-4CA5-BCC0-44D7638555E3}" destId="{E440EA07-BA47-4E38-A951-A0ED908FF832}" srcOrd="0" destOrd="0" presId="urn:microsoft.com/office/officeart/2005/8/layout/radial4"/>
    <dgm:cxn modelId="{54653AD5-111E-4921-A372-74D866EA4877}" type="presOf" srcId="{0B293416-A9B7-4005-AB8C-B48DBF877D40}" destId="{E4EC2064-F1D6-47DB-A547-A36E383E8DC8}" srcOrd="0" destOrd="0" presId="urn:microsoft.com/office/officeart/2005/8/layout/radial4"/>
    <dgm:cxn modelId="{56F432F4-DFC3-47AA-BE69-F13B41DDC8CB}" type="presOf" srcId="{439CBDBA-3F01-44BA-91F2-36D352D39AB8}" destId="{0823F6D8-A7E2-4ED1-9E74-7939B89455C2}" srcOrd="0" destOrd="0" presId="urn:microsoft.com/office/officeart/2005/8/layout/radial4"/>
    <dgm:cxn modelId="{DA5E9D33-9E49-4BE7-94E4-DF29CFA5B843}" type="presOf" srcId="{9DF9BA92-CEBF-4A70-9357-121028046E37}" destId="{83753872-283E-45ED-B353-8EE15E7D1DB2}" srcOrd="0" destOrd="0" presId="urn:microsoft.com/office/officeart/2005/8/layout/radial4"/>
    <dgm:cxn modelId="{7AA066F3-EC17-4A6C-9A1A-EBDEC3BF7B39}" srcId="{49D40DE4-B674-49C0-84EA-A1124CAFA698}" destId="{0B293416-A9B7-4005-AB8C-B48DBF877D40}" srcOrd="5" destOrd="0" parTransId="{77264A11-E5BF-4132-8CE5-76DE5EB992A3}" sibTransId="{CBC8F77E-C920-4F9D-B11B-490CCCB8C7D9}"/>
    <dgm:cxn modelId="{B848C44C-0A48-4832-BAD6-01E1F5AD0CD6}" type="presOf" srcId="{0D3C7960-814D-4EF7-9336-2277330A9348}" destId="{BC6AACD0-84A1-4AE9-ABDE-74C746994CE3}" srcOrd="0" destOrd="0" presId="urn:microsoft.com/office/officeart/2005/8/layout/radial4"/>
    <dgm:cxn modelId="{7B31CAA5-CC8F-4F46-9EA6-11FFB3255803}" type="presOf" srcId="{D763F723-017B-45E1-9A5A-791E30616A1B}" destId="{D47A631F-AFBD-44D1-9ED1-AF7A807513F3}" srcOrd="0" destOrd="0" presId="urn:microsoft.com/office/officeart/2005/8/layout/radial4"/>
    <dgm:cxn modelId="{7370F0E8-C6E8-4990-A4F8-6751933E3E77}" type="presOf" srcId="{6955F473-AB4A-4B01-94CB-D53B042E5870}" destId="{030E4AC8-9C4B-448A-A045-E50ECBBF00E2}" srcOrd="0" destOrd="0" presId="urn:microsoft.com/office/officeart/2005/8/layout/radial4"/>
    <dgm:cxn modelId="{1E45C3F0-1F31-4487-AF3E-FB8056998EBB}" type="presOf" srcId="{38636CD7-CD82-4EF9-8B80-E9F6B93DD009}" destId="{4A686C34-2F6A-4572-9366-210040AA83B4}" srcOrd="0" destOrd="0" presId="urn:microsoft.com/office/officeart/2005/8/layout/radial4"/>
    <dgm:cxn modelId="{75D33E12-6894-4AF1-B2A0-5514472D58D8}" srcId="{49D40DE4-B674-49C0-84EA-A1124CAFA698}" destId="{06FFE608-600A-4169-95D8-79D08A3B7693}" srcOrd="1" destOrd="0" parTransId="{EC88FD6A-4070-4DDC-A025-2010378CA4EC}" sibTransId="{15D45325-C1C1-453E-85F3-4A17C608230D}"/>
    <dgm:cxn modelId="{8A5174AC-6F7B-4E14-8E48-B22882AFA4CE}" srcId="{49D40DE4-B674-49C0-84EA-A1124CAFA698}" destId="{D79B9975-F4BA-40CE-B78E-F588ABFBA3E1}" srcOrd="2" destOrd="0" parTransId="{D0E51135-EAE3-4C9A-B7D2-549556D50B81}" sibTransId="{2016BB14-1BC1-426E-AD77-CEFB8883F1D0}"/>
    <dgm:cxn modelId="{F86B725B-326E-422D-B840-0083306B2695}" srcId="{49D40DE4-B674-49C0-84EA-A1124CAFA698}" destId="{9DF9BA92-CEBF-4A70-9357-121028046E37}" srcOrd="3" destOrd="0" parTransId="{ECF69B0F-6EFB-4CA5-BCC0-44D7638555E3}" sibTransId="{0480BFA5-6986-4F74-8F5A-05B0BAC37564}"/>
    <dgm:cxn modelId="{EE1635E5-02B2-41DB-BC56-C7082848EFBD}" type="presOf" srcId="{EC88FD6A-4070-4DDC-A025-2010378CA4EC}" destId="{C413F7A7-78BD-43A6-BE47-07995F34809C}" srcOrd="0" destOrd="0" presId="urn:microsoft.com/office/officeart/2005/8/layout/radial4"/>
    <dgm:cxn modelId="{EF256CF5-8754-4786-8E92-B51E68684229}" srcId="{49D40DE4-B674-49C0-84EA-A1124CAFA698}" destId="{38636CD7-CD82-4EF9-8B80-E9F6B93DD009}" srcOrd="0" destOrd="0" parTransId="{0D3C7960-814D-4EF7-9336-2277330A9348}" sibTransId="{77F410D1-4397-4FEE-8FA1-B618BBC5390A}"/>
    <dgm:cxn modelId="{2C7B0299-5BDC-46D5-A11C-E7AC6E2A238A}" type="presOf" srcId="{77264A11-E5BF-4132-8CE5-76DE5EB992A3}" destId="{587DC691-4CCD-4289-8232-6AC552C1DAE3}" srcOrd="0" destOrd="0" presId="urn:microsoft.com/office/officeart/2005/8/layout/radial4"/>
    <dgm:cxn modelId="{EEF3E0FC-0E27-49A3-962B-7B6FE7943515}" type="presOf" srcId="{06FFE608-600A-4169-95D8-79D08A3B7693}" destId="{8027865E-F29C-4F72-AE0D-65BBB8C86144}" srcOrd="0" destOrd="0" presId="urn:microsoft.com/office/officeart/2005/8/layout/radial4"/>
    <dgm:cxn modelId="{DCBC5A68-FB29-41D2-AAFC-A18D7033BE65}" srcId="{D763F723-017B-45E1-9A5A-791E30616A1B}" destId="{49D40DE4-B674-49C0-84EA-A1124CAFA698}" srcOrd="0" destOrd="0" parTransId="{DD574F93-F25F-42B6-BF9E-B2F8977A6CEA}" sibTransId="{F80F5F20-02C4-45CC-8FE1-1F31B1A3976C}"/>
    <dgm:cxn modelId="{C34838AC-F148-4203-85F3-405319CE3544}" type="presOf" srcId="{D0E51135-EAE3-4C9A-B7D2-549556D50B81}" destId="{AFE0DBA5-A4DC-4D69-992B-6C5B7AF822A0}" srcOrd="0" destOrd="0" presId="urn:microsoft.com/office/officeart/2005/8/layout/radial4"/>
    <dgm:cxn modelId="{F61965D6-25B7-4B08-873A-7D42F842FA6D}" srcId="{49D40DE4-B674-49C0-84EA-A1124CAFA698}" destId="{439CBDBA-3F01-44BA-91F2-36D352D39AB8}" srcOrd="4" destOrd="0" parTransId="{6955F473-AB4A-4B01-94CB-D53B042E5870}" sibTransId="{8D0252D6-BEF4-41B1-9824-0839A3311071}"/>
    <dgm:cxn modelId="{1CE858F2-7D9A-4F4A-B2EA-1993D3A9AD87}" type="presOf" srcId="{D79B9975-F4BA-40CE-B78E-F588ABFBA3E1}" destId="{771A5B37-ED59-4BB6-B69C-94D42498AEBF}" srcOrd="0" destOrd="0" presId="urn:microsoft.com/office/officeart/2005/8/layout/radial4"/>
    <dgm:cxn modelId="{F7D0591F-137A-41AC-823B-44A1B2265793}" type="presOf" srcId="{49D40DE4-B674-49C0-84EA-A1124CAFA698}" destId="{381BBEB4-5A51-4FAD-A997-258FBBD1E5F7}" srcOrd="0" destOrd="0" presId="urn:microsoft.com/office/officeart/2005/8/layout/radial4"/>
    <dgm:cxn modelId="{F431FBCE-AE13-44DB-972D-14D188BEA012}" type="presParOf" srcId="{D47A631F-AFBD-44D1-9ED1-AF7A807513F3}" destId="{381BBEB4-5A51-4FAD-A997-258FBBD1E5F7}" srcOrd="0" destOrd="0" presId="urn:microsoft.com/office/officeart/2005/8/layout/radial4"/>
    <dgm:cxn modelId="{941A179F-5172-4C56-8060-0A0B42B6BAA6}" type="presParOf" srcId="{D47A631F-AFBD-44D1-9ED1-AF7A807513F3}" destId="{BC6AACD0-84A1-4AE9-ABDE-74C746994CE3}" srcOrd="1" destOrd="0" presId="urn:microsoft.com/office/officeart/2005/8/layout/radial4"/>
    <dgm:cxn modelId="{C4A4F3D1-DC73-46BB-A640-71FCC0EA720A}" type="presParOf" srcId="{D47A631F-AFBD-44D1-9ED1-AF7A807513F3}" destId="{4A686C34-2F6A-4572-9366-210040AA83B4}" srcOrd="2" destOrd="0" presId="urn:microsoft.com/office/officeart/2005/8/layout/radial4"/>
    <dgm:cxn modelId="{0A1F3F6A-A12A-4C1D-A65C-77EC82BC3F3A}" type="presParOf" srcId="{D47A631F-AFBD-44D1-9ED1-AF7A807513F3}" destId="{C413F7A7-78BD-43A6-BE47-07995F34809C}" srcOrd="3" destOrd="0" presId="urn:microsoft.com/office/officeart/2005/8/layout/radial4"/>
    <dgm:cxn modelId="{B8450D76-2DFF-4D53-A8AE-C316776F5121}" type="presParOf" srcId="{D47A631F-AFBD-44D1-9ED1-AF7A807513F3}" destId="{8027865E-F29C-4F72-AE0D-65BBB8C86144}" srcOrd="4" destOrd="0" presId="urn:microsoft.com/office/officeart/2005/8/layout/radial4"/>
    <dgm:cxn modelId="{65D3B6E0-AF1D-41AE-A3DA-2FE16247A2DA}" type="presParOf" srcId="{D47A631F-AFBD-44D1-9ED1-AF7A807513F3}" destId="{AFE0DBA5-A4DC-4D69-992B-6C5B7AF822A0}" srcOrd="5" destOrd="0" presId="urn:microsoft.com/office/officeart/2005/8/layout/radial4"/>
    <dgm:cxn modelId="{D28EE51B-A634-4F3E-B5B6-35B782E0CFAB}" type="presParOf" srcId="{D47A631F-AFBD-44D1-9ED1-AF7A807513F3}" destId="{771A5B37-ED59-4BB6-B69C-94D42498AEBF}" srcOrd="6" destOrd="0" presId="urn:microsoft.com/office/officeart/2005/8/layout/radial4"/>
    <dgm:cxn modelId="{1EBC7F7A-EB4F-4930-8BCA-8C4B6DB6F94C}" type="presParOf" srcId="{D47A631F-AFBD-44D1-9ED1-AF7A807513F3}" destId="{E440EA07-BA47-4E38-A951-A0ED908FF832}" srcOrd="7" destOrd="0" presId="urn:microsoft.com/office/officeart/2005/8/layout/radial4"/>
    <dgm:cxn modelId="{9DFA76DB-0C8F-46C8-9753-1C907C3AD4B7}" type="presParOf" srcId="{D47A631F-AFBD-44D1-9ED1-AF7A807513F3}" destId="{83753872-283E-45ED-B353-8EE15E7D1DB2}" srcOrd="8" destOrd="0" presId="urn:microsoft.com/office/officeart/2005/8/layout/radial4"/>
    <dgm:cxn modelId="{74CFC68D-FA05-4162-822A-745B108B9930}" type="presParOf" srcId="{D47A631F-AFBD-44D1-9ED1-AF7A807513F3}" destId="{030E4AC8-9C4B-448A-A045-E50ECBBF00E2}" srcOrd="9" destOrd="0" presId="urn:microsoft.com/office/officeart/2005/8/layout/radial4"/>
    <dgm:cxn modelId="{DC229CFD-1078-4B4E-BCFC-9494ED79DC5C}" type="presParOf" srcId="{D47A631F-AFBD-44D1-9ED1-AF7A807513F3}" destId="{0823F6D8-A7E2-4ED1-9E74-7939B89455C2}" srcOrd="10" destOrd="0" presId="urn:microsoft.com/office/officeart/2005/8/layout/radial4"/>
    <dgm:cxn modelId="{89B71467-ABBB-4E30-B8FD-102E4A0A2F80}" type="presParOf" srcId="{D47A631F-AFBD-44D1-9ED1-AF7A807513F3}" destId="{587DC691-4CCD-4289-8232-6AC552C1DAE3}" srcOrd="11" destOrd="0" presId="urn:microsoft.com/office/officeart/2005/8/layout/radial4"/>
    <dgm:cxn modelId="{E2B9C796-16BB-4877-9861-73822D6D89D7}" type="presParOf" srcId="{D47A631F-AFBD-44D1-9ED1-AF7A807513F3}" destId="{E4EC2064-F1D6-47DB-A547-A36E383E8DC8}"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4B0C94-2591-4295-A3FE-BAB897A273B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1788D4E4-23F3-4667-9CFA-B2AC99329569}">
      <dgm:prSet phldrT="[Texto]"/>
      <dgm:spPr/>
      <dgm:t>
        <a:bodyPr/>
        <a:lstStyle/>
        <a:p>
          <a:r>
            <a:rPr lang="es-ES_tradnl" b="1" dirty="0" smtClean="0"/>
            <a:t>Rating</a:t>
          </a:r>
          <a:endParaRPr lang="es-ES" dirty="0"/>
        </a:p>
      </dgm:t>
    </dgm:pt>
    <dgm:pt modelId="{00A291F8-44E0-41F3-A21F-EAECCB93D5F3}" type="parTrans" cxnId="{46E19616-BDE5-4A64-800D-89399FFD0E8C}">
      <dgm:prSet/>
      <dgm:spPr/>
      <dgm:t>
        <a:bodyPr/>
        <a:lstStyle/>
        <a:p>
          <a:endParaRPr lang="es-ES"/>
        </a:p>
      </dgm:t>
    </dgm:pt>
    <dgm:pt modelId="{63DB3423-A739-4803-9222-794ED6522B43}" type="sibTrans" cxnId="{46E19616-BDE5-4A64-800D-89399FFD0E8C}">
      <dgm:prSet/>
      <dgm:spPr/>
      <dgm:t>
        <a:bodyPr/>
        <a:lstStyle/>
        <a:p>
          <a:endParaRPr lang="es-ES"/>
        </a:p>
      </dgm:t>
    </dgm:pt>
    <dgm:pt modelId="{18DB9399-45FB-44FA-B5DF-11A92EC170C9}">
      <dgm:prSet phldrT="[Texto]"/>
      <dgm:spPr/>
      <dgm:t>
        <a:bodyPr/>
        <a:lstStyle/>
        <a:p>
          <a:r>
            <a:rPr lang="es-ES_tradnl" dirty="0" smtClean="0"/>
            <a:t>Es el porcentaje de hogares o personas que ven televisión en un tiempo determinado, sin importar el canal o programa que estén observando. Esta </a:t>
          </a:r>
          <a:r>
            <a:rPr lang="es-EC" dirty="0" smtClean="0"/>
            <a:t>variable  ayuda a identificar los hábitos de los televidentes, gustos y preferencias al momento de ver televisión, permite identificar la composición de sus demográficos (sexo, edad, nivel socioeconómico, región). Cabe recalcar que 1 punto de rating equivale al 1% del universo  analizado, se lo puede identificar por targets. La fórmula para calcular el rating es la siguiente: </a:t>
          </a:r>
          <a:endParaRPr lang="es-ES" dirty="0"/>
        </a:p>
      </dgm:t>
    </dgm:pt>
    <dgm:pt modelId="{11334F97-39AF-494A-88F7-FC52C03F27F7}" type="parTrans" cxnId="{C0679CAC-A34D-4D7B-8FFD-0A4512A8BFE6}">
      <dgm:prSet/>
      <dgm:spPr/>
      <dgm:t>
        <a:bodyPr/>
        <a:lstStyle/>
        <a:p>
          <a:endParaRPr lang="es-ES"/>
        </a:p>
      </dgm:t>
    </dgm:pt>
    <dgm:pt modelId="{AA043992-F515-439A-AB7F-94E644818E2A}" type="sibTrans" cxnId="{C0679CAC-A34D-4D7B-8FFD-0A4512A8BFE6}">
      <dgm:prSet/>
      <dgm:spPr/>
      <dgm:t>
        <a:bodyPr/>
        <a:lstStyle/>
        <a:p>
          <a:endParaRPr lang="es-ES"/>
        </a:p>
      </dgm:t>
    </dgm:pt>
    <dgm:pt modelId="{09172389-9463-4BE9-87E3-F035BCBA2309}">
      <dgm:prSet phldrT="[Texto]"/>
      <dgm:spPr/>
      <dgm:t>
        <a:bodyPr/>
        <a:lstStyle/>
        <a:p>
          <a:r>
            <a:rPr lang="es-ES_tradnl" b="1" dirty="0" smtClean="0"/>
            <a:t>Share de participación</a:t>
          </a:r>
          <a:endParaRPr lang="es-ES" dirty="0"/>
        </a:p>
      </dgm:t>
    </dgm:pt>
    <dgm:pt modelId="{3A57FB39-7E3B-424D-AE22-A0D259E92EC7}" type="parTrans" cxnId="{9D902AE7-6874-4F91-869A-0994440926D5}">
      <dgm:prSet/>
      <dgm:spPr/>
      <dgm:t>
        <a:bodyPr/>
        <a:lstStyle/>
        <a:p>
          <a:endParaRPr lang="es-ES"/>
        </a:p>
      </dgm:t>
    </dgm:pt>
    <dgm:pt modelId="{9D5B3088-2CB0-4E94-9F27-6CA6AD9D829C}" type="sibTrans" cxnId="{9D902AE7-6874-4F91-869A-0994440926D5}">
      <dgm:prSet/>
      <dgm:spPr/>
      <dgm:t>
        <a:bodyPr/>
        <a:lstStyle/>
        <a:p>
          <a:endParaRPr lang="es-ES"/>
        </a:p>
      </dgm:t>
    </dgm:pt>
    <dgm:pt modelId="{BE855313-7408-41B5-BFD7-89491C420486}">
      <dgm:prSet phldrT="[Texto]"/>
      <dgm:spPr/>
      <dgm:t>
        <a:bodyPr/>
        <a:lstStyle/>
        <a:p>
          <a:r>
            <a:rPr lang="es-ES_tradnl" dirty="0" smtClean="0"/>
            <a:t>Porcentaje de audiencia al que representa cada uno de los canales de televisión, se lo calcula mediante el total de los encendidos de los televisores para la audiencia lograda por cada canal de televisión. </a:t>
          </a:r>
          <a:endParaRPr lang="es-ES" dirty="0"/>
        </a:p>
      </dgm:t>
    </dgm:pt>
    <dgm:pt modelId="{B32C3DBA-FFB3-4B7F-994F-C37D9F9ECEEA}" type="parTrans" cxnId="{46AA1134-01C7-4175-ABE9-4C64B5A0DE91}">
      <dgm:prSet/>
      <dgm:spPr/>
      <dgm:t>
        <a:bodyPr/>
        <a:lstStyle/>
        <a:p>
          <a:endParaRPr lang="es-ES"/>
        </a:p>
      </dgm:t>
    </dgm:pt>
    <dgm:pt modelId="{54B988F0-AA17-4D96-8CA6-576CA76954D5}" type="sibTrans" cxnId="{46AA1134-01C7-4175-ABE9-4C64B5A0DE91}">
      <dgm:prSet/>
      <dgm:spPr/>
      <dgm:t>
        <a:bodyPr/>
        <a:lstStyle/>
        <a:p>
          <a:endParaRPr lang="es-ES"/>
        </a:p>
      </dgm:t>
    </dgm:pt>
    <dgm:pt modelId="{9B61BA45-D3C4-4E93-9CFF-349071583829}">
      <dgm:prSet phldrT="[Texto]"/>
      <dgm:spPr/>
      <dgm:t>
        <a:bodyPr/>
        <a:lstStyle/>
        <a:p>
          <a:r>
            <a:rPr lang="es-ES_tradnl" b="1" dirty="0" smtClean="0"/>
            <a:t>Encendido</a:t>
          </a:r>
          <a:endParaRPr lang="es-ES" dirty="0"/>
        </a:p>
      </dgm:t>
    </dgm:pt>
    <dgm:pt modelId="{C2AE3956-1301-46B4-8908-F8A0D3C20756}" type="parTrans" cxnId="{B9D9D568-0885-4D2A-A2A6-D9B51F74584C}">
      <dgm:prSet/>
      <dgm:spPr/>
      <dgm:t>
        <a:bodyPr/>
        <a:lstStyle/>
        <a:p>
          <a:endParaRPr lang="es-ES"/>
        </a:p>
      </dgm:t>
    </dgm:pt>
    <dgm:pt modelId="{D9087BED-F3D3-4B1F-9D02-08CB62D477D7}" type="sibTrans" cxnId="{B9D9D568-0885-4D2A-A2A6-D9B51F74584C}">
      <dgm:prSet/>
      <dgm:spPr/>
      <dgm:t>
        <a:bodyPr/>
        <a:lstStyle/>
        <a:p>
          <a:endParaRPr lang="es-ES"/>
        </a:p>
      </dgm:t>
    </dgm:pt>
    <dgm:pt modelId="{1259EA1A-AD24-413F-A561-2C41431B1F69}">
      <dgm:prSet phldrT="[Texto]"/>
      <dgm:spPr/>
      <dgm:t>
        <a:bodyPr/>
        <a:lstStyle/>
        <a:p>
          <a:r>
            <a:rPr lang="es-ES_tradnl" dirty="0" smtClean="0"/>
            <a:t>Porcentaje de individuos u hogares que tienen encendido el televisor sin importar el canal que estén observando, es decir viene hacer la suma de todos los ratings de los canales de televisión y dispositivos electrónicos.</a:t>
          </a:r>
          <a:endParaRPr lang="es-ES" dirty="0"/>
        </a:p>
      </dgm:t>
    </dgm:pt>
    <dgm:pt modelId="{C4B3417B-5679-49F9-8C13-3AB457699B63}" type="parTrans" cxnId="{116A756F-0023-4E99-A430-86B52EF9157F}">
      <dgm:prSet/>
      <dgm:spPr/>
      <dgm:t>
        <a:bodyPr/>
        <a:lstStyle/>
        <a:p>
          <a:endParaRPr lang="es-ES"/>
        </a:p>
      </dgm:t>
    </dgm:pt>
    <dgm:pt modelId="{DF3A04B0-F0A3-4909-AC9D-F9B4AE2D624A}" type="sibTrans" cxnId="{116A756F-0023-4E99-A430-86B52EF9157F}">
      <dgm:prSet/>
      <dgm:spPr/>
      <dgm:t>
        <a:bodyPr/>
        <a:lstStyle/>
        <a:p>
          <a:endParaRPr lang="es-ES"/>
        </a:p>
      </dgm:t>
    </dgm:pt>
    <dgm:pt modelId="{89F756F6-D3B7-402F-81FD-C591E655AFD9}">
      <dgm:prSet phldrT="[Texto]"/>
      <dgm:spPr/>
      <dgm:t>
        <a:bodyPr/>
        <a:lstStyle/>
        <a:p>
          <a:r>
            <a:rPr lang="es-ES_tradnl" b="1" dirty="0" smtClean="0"/>
            <a:t>Rating miles</a:t>
          </a:r>
          <a:endParaRPr lang="es-ES" dirty="0"/>
        </a:p>
      </dgm:t>
    </dgm:pt>
    <dgm:pt modelId="{E1893197-28B2-4189-A521-45517180AA50}" type="parTrans" cxnId="{1C196808-62B5-4004-88D0-C4DE955AE8B1}">
      <dgm:prSet/>
      <dgm:spPr/>
      <dgm:t>
        <a:bodyPr/>
        <a:lstStyle/>
        <a:p>
          <a:endParaRPr lang="es-ES"/>
        </a:p>
      </dgm:t>
    </dgm:pt>
    <dgm:pt modelId="{2740885D-6E62-4E6B-9EE5-BF05143A6FA7}" type="sibTrans" cxnId="{1C196808-62B5-4004-88D0-C4DE955AE8B1}">
      <dgm:prSet/>
      <dgm:spPr/>
      <dgm:t>
        <a:bodyPr/>
        <a:lstStyle/>
        <a:p>
          <a:endParaRPr lang="es-ES"/>
        </a:p>
      </dgm:t>
    </dgm:pt>
    <dgm:pt modelId="{40AF9AE8-3BAF-409F-9361-49ED1C1971AD}">
      <dgm:prSet phldrT="[Texto]"/>
      <dgm:spPr/>
      <dgm:t>
        <a:bodyPr/>
        <a:lstStyle/>
        <a:p>
          <a:r>
            <a:rPr lang="es-EC" dirty="0" smtClean="0"/>
            <a:t>Variable que ayuda a comprender los hábitos de los televidentes y composición de sus demográficos (sexo, edad, nivel socioeconómico, región) en miles de personas. Es decir, el rating porcentaje, transformado a miles de hogares o personas</a:t>
          </a:r>
          <a:endParaRPr lang="es-ES" dirty="0"/>
        </a:p>
      </dgm:t>
    </dgm:pt>
    <dgm:pt modelId="{1FE5713F-2F69-413A-8DA7-99471E326B49}" type="parTrans" cxnId="{1DF7826F-0B0F-4F46-9CE5-FCFA2AF39E19}">
      <dgm:prSet/>
      <dgm:spPr/>
      <dgm:t>
        <a:bodyPr/>
        <a:lstStyle/>
        <a:p>
          <a:endParaRPr lang="es-ES"/>
        </a:p>
      </dgm:t>
    </dgm:pt>
    <dgm:pt modelId="{69E54B69-7484-4F4F-A637-4FD03163AAB4}" type="sibTrans" cxnId="{1DF7826F-0B0F-4F46-9CE5-FCFA2AF39E19}">
      <dgm:prSet/>
      <dgm:spPr/>
      <dgm:t>
        <a:bodyPr/>
        <a:lstStyle/>
        <a:p>
          <a:endParaRPr lang="es-ES"/>
        </a:p>
      </dgm:t>
    </dgm:pt>
    <dgm:pt modelId="{A713B44E-FDC1-43DD-90C2-45D7DA2853C9}">
      <dgm:prSet phldrT="[Texto]"/>
      <dgm:spPr/>
      <dgm:t>
        <a:bodyPr/>
        <a:lstStyle/>
        <a:p>
          <a:r>
            <a:rPr lang="es-EC" b="1" dirty="0" smtClean="0"/>
            <a:t>Puntos de rating brutos</a:t>
          </a:r>
          <a:endParaRPr lang="es-ES" dirty="0"/>
        </a:p>
      </dgm:t>
    </dgm:pt>
    <dgm:pt modelId="{C328DA62-AE97-4642-89F6-1B33F557E28A}" type="parTrans" cxnId="{294DC2F5-4281-4D61-B344-4A064D850D5A}">
      <dgm:prSet/>
      <dgm:spPr/>
      <dgm:t>
        <a:bodyPr/>
        <a:lstStyle/>
        <a:p>
          <a:endParaRPr lang="es-ES"/>
        </a:p>
      </dgm:t>
    </dgm:pt>
    <dgm:pt modelId="{932F72F9-73D9-460B-BA14-7F2CE8FF0334}" type="sibTrans" cxnId="{294DC2F5-4281-4D61-B344-4A064D850D5A}">
      <dgm:prSet/>
      <dgm:spPr/>
      <dgm:t>
        <a:bodyPr/>
        <a:lstStyle/>
        <a:p>
          <a:endParaRPr lang="es-ES"/>
        </a:p>
      </dgm:t>
    </dgm:pt>
    <dgm:pt modelId="{8A5D7BF9-667F-4193-BA65-09B37BB7D4F7}">
      <dgm:prSet phldrT="[Texto]"/>
      <dgm:spPr/>
      <dgm:t>
        <a:bodyPr/>
        <a:lstStyle/>
        <a:p>
          <a:r>
            <a:rPr lang="es-EC" dirty="0" smtClean="0"/>
            <a:t>La suma de potencial de exposición totales expresada como un porcentaje de la población de la audiencia se llama también </a:t>
          </a:r>
          <a:r>
            <a:rPr lang="es-EC" dirty="0" err="1" smtClean="0"/>
            <a:t>Gross</a:t>
          </a:r>
          <a:r>
            <a:rPr lang="es-EC" dirty="0" smtClean="0"/>
            <a:t> Rating </a:t>
          </a:r>
          <a:r>
            <a:rPr lang="es-EC" dirty="0" err="1" smtClean="0"/>
            <a:t>Points</a:t>
          </a:r>
          <a:r>
            <a:rPr lang="es-EC" dirty="0" smtClean="0"/>
            <a:t>, GRPS o sumatorias de puntos de rating.</a:t>
          </a:r>
          <a:endParaRPr lang="es-ES" dirty="0"/>
        </a:p>
      </dgm:t>
    </dgm:pt>
    <dgm:pt modelId="{689D2C17-D8D2-42A5-AE28-2B14F68303A0}" type="parTrans" cxnId="{88CE8AF5-21F5-4F51-A5D1-9F478333E6E7}">
      <dgm:prSet/>
      <dgm:spPr/>
      <dgm:t>
        <a:bodyPr/>
        <a:lstStyle/>
        <a:p>
          <a:endParaRPr lang="es-ES"/>
        </a:p>
      </dgm:t>
    </dgm:pt>
    <dgm:pt modelId="{3A66EE43-DE2E-4811-82FD-6D1EFAE3119B}" type="sibTrans" cxnId="{88CE8AF5-21F5-4F51-A5D1-9F478333E6E7}">
      <dgm:prSet/>
      <dgm:spPr/>
      <dgm:t>
        <a:bodyPr/>
        <a:lstStyle/>
        <a:p>
          <a:endParaRPr lang="es-ES"/>
        </a:p>
      </dgm:t>
    </dgm:pt>
    <dgm:pt modelId="{9193FB2C-63B0-4A49-AD86-01FCA5F5223F}" type="pres">
      <dgm:prSet presAssocID="{614B0C94-2591-4295-A3FE-BAB897A273BC}" presName="linearFlow" presStyleCnt="0">
        <dgm:presLayoutVars>
          <dgm:dir/>
          <dgm:animLvl val="lvl"/>
          <dgm:resizeHandles val="exact"/>
        </dgm:presLayoutVars>
      </dgm:prSet>
      <dgm:spPr/>
      <dgm:t>
        <a:bodyPr/>
        <a:lstStyle/>
        <a:p>
          <a:endParaRPr lang="es-EC"/>
        </a:p>
      </dgm:t>
    </dgm:pt>
    <dgm:pt modelId="{76ADDD26-BC3C-41D0-B4DD-3DF1046AAD8B}" type="pres">
      <dgm:prSet presAssocID="{1788D4E4-23F3-4667-9CFA-B2AC99329569}" presName="composite" presStyleCnt="0"/>
      <dgm:spPr/>
    </dgm:pt>
    <dgm:pt modelId="{7ECFD1E5-D6AB-4326-8B76-C522D9C0F1FB}" type="pres">
      <dgm:prSet presAssocID="{1788D4E4-23F3-4667-9CFA-B2AC99329569}" presName="parentText" presStyleLbl="alignNode1" presStyleIdx="0" presStyleCnt="5">
        <dgm:presLayoutVars>
          <dgm:chMax val="1"/>
          <dgm:bulletEnabled val="1"/>
        </dgm:presLayoutVars>
      </dgm:prSet>
      <dgm:spPr/>
      <dgm:t>
        <a:bodyPr/>
        <a:lstStyle/>
        <a:p>
          <a:endParaRPr lang="es-ES"/>
        </a:p>
      </dgm:t>
    </dgm:pt>
    <dgm:pt modelId="{469FAF2B-87ED-4E79-B741-35749057F5D9}" type="pres">
      <dgm:prSet presAssocID="{1788D4E4-23F3-4667-9CFA-B2AC99329569}" presName="descendantText" presStyleLbl="alignAcc1" presStyleIdx="0" presStyleCnt="5">
        <dgm:presLayoutVars>
          <dgm:bulletEnabled val="1"/>
        </dgm:presLayoutVars>
      </dgm:prSet>
      <dgm:spPr/>
      <dgm:t>
        <a:bodyPr/>
        <a:lstStyle/>
        <a:p>
          <a:endParaRPr lang="es-ES"/>
        </a:p>
      </dgm:t>
    </dgm:pt>
    <dgm:pt modelId="{A0BD4871-2D74-4AB1-8819-E46CBEED3056}" type="pres">
      <dgm:prSet presAssocID="{63DB3423-A739-4803-9222-794ED6522B43}" presName="sp" presStyleCnt="0"/>
      <dgm:spPr/>
    </dgm:pt>
    <dgm:pt modelId="{7AAAD3E2-EC6D-41EB-B91A-77C532D198CD}" type="pres">
      <dgm:prSet presAssocID="{09172389-9463-4BE9-87E3-F035BCBA2309}" presName="composite" presStyleCnt="0"/>
      <dgm:spPr/>
    </dgm:pt>
    <dgm:pt modelId="{B0F53696-C99A-4789-A7FA-437E7D9D0B3C}" type="pres">
      <dgm:prSet presAssocID="{09172389-9463-4BE9-87E3-F035BCBA2309}" presName="parentText" presStyleLbl="alignNode1" presStyleIdx="1" presStyleCnt="5">
        <dgm:presLayoutVars>
          <dgm:chMax val="1"/>
          <dgm:bulletEnabled val="1"/>
        </dgm:presLayoutVars>
      </dgm:prSet>
      <dgm:spPr/>
      <dgm:t>
        <a:bodyPr/>
        <a:lstStyle/>
        <a:p>
          <a:endParaRPr lang="es-ES"/>
        </a:p>
      </dgm:t>
    </dgm:pt>
    <dgm:pt modelId="{F83EDED7-0F8D-44CD-9299-5522E8EC1A2E}" type="pres">
      <dgm:prSet presAssocID="{09172389-9463-4BE9-87E3-F035BCBA2309}" presName="descendantText" presStyleLbl="alignAcc1" presStyleIdx="1" presStyleCnt="5">
        <dgm:presLayoutVars>
          <dgm:bulletEnabled val="1"/>
        </dgm:presLayoutVars>
      </dgm:prSet>
      <dgm:spPr/>
      <dgm:t>
        <a:bodyPr/>
        <a:lstStyle/>
        <a:p>
          <a:endParaRPr lang="es-ES"/>
        </a:p>
      </dgm:t>
    </dgm:pt>
    <dgm:pt modelId="{F57C42D1-E8D4-4DBC-A321-A77626591BEF}" type="pres">
      <dgm:prSet presAssocID="{9D5B3088-2CB0-4E94-9F27-6CA6AD9D829C}" presName="sp" presStyleCnt="0"/>
      <dgm:spPr/>
    </dgm:pt>
    <dgm:pt modelId="{7C47B6A3-984C-4F5E-886F-E988E0CEBEC1}" type="pres">
      <dgm:prSet presAssocID="{9B61BA45-D3C4-4E93-9CFF-349071583829}" presName="composite" presStyleCnt="0"/>
      <dgm:spPr/>
    </dgm:pt>
    <dgm:pt modelId="{28EEE6F2-BCC2-4786-AFCF-3AEE2B601425}" type="pres">
      <dgm:prSet presAssocID="{9B61BA45-D3C4-4E93-9CFF-349071583829}" presName="parentText" presStyleLbl="alignNode1" presStyleIdx="2" presStyleCnt="5">
        <dgm:presLayoutVars>
          <dgm:chMax val="1"/>
          <dgm:bulletEnabled val="1"/>
        </dgm:presLayoutVars>
      </dgm:prSet>
      <dgm:spPr/>
      <dgm:t>
        <a:bodyPr/>
        <a:lstStyle/>
        <a:p>
          <a:endParaRPr lang="es-ES"/>
        </a:p>
      </dgm:t>
    </dgm:pt>
    <dgm:pt modelId="{BAFCD9E8-C941-4F81-BBF3-910E0284B3C3}" type="pres">
      <dgm:prSet presAssocID="{9B61BA45-D3C4-4E93-9CFF-349071583829}" presName="descendantText" presStyleLbl="alignAcc1" presStyleIdx="2" presStyleCnt="5">
        <dgm:presLayoutVars>
          <dgm:bulletEnabled val="1"/>
        </dgm:presLayoutVars>
      </dgm:prSet>
      <dgm:spPr/>
      <dgm:t>
        <a:bodyPr/>
        <a:lstStyle/>
        <a:p>
          <a:endParaRPr lang="es-ES"/>
        </a:p>
      </dgm:t>
    </dgm:pt>
    <dgm:pt modelId="{CF696A7E-06FE-4172-93FD-EFEDBC92E316}" type="pres">
      <dgm:prSet presAssocID="{D9087BED-F3D3-4B1F-9D02-08CB62D477D7}" presName="sp" presStyleCnt="0"/>
      <dgm:spPr/>
    </dgm:pt>
    <dgm:pt modelId="{C28BDA40-8B88-4878-A374-A8FE5F4F6563}" type="pres">
      <dgm:prSet presAssocID="{89F756F6-D3B7-402F-81FD-C591E655AFD9}" presName="composite" presStyleCnt="0"/>
      <dgm:spPr/>
    </dgm:pt>
    <dgm:pt modelId="{A58CD314-222E-4BF5-AA4E-8A724EE49D99}" type="pres">
      <dgm:prSet presAssocID="{89F756F6-D3B7-402F-81FD-C591E655AFD9}" presName="parentText" presStyleLbl="alignNode1" presStyleIdx="3" presStyleCnt="5">
        <dgm:presLayoutVars>
          <dgm:chMax val="1"/>
          <dgm:bulletEnabled val="1"/>
        </dgm:presLayoutVars>
      </dgm:prSet>
      <dgm:spPr/>
      <dgm:t>
        <a:bodyPr/>
        <a:lstStyle/>
        <a:p>
          <a:endParaRPr lang="es-ES"/>
        </a:p>
      </dgm:t>
    </dgm:pt>
    <dgm:pt modelId="{5A5F6E18-54AB-4191-B3BD-ECBC64167EEA}" type="pres">
      <dgm:prSet presAssocID="{89F756F6-D3B7-402F-81FD-C591E655AFD9}" presName="descendantText" presStyleLbl="alignAcc1" presStyleIdx="3" presStyleCnt="5">
        <dgm:presLayoutVars>
          <dgm:bulletEnabled val="1"/>
        </dgm:presLayoutVars>
      </dgm:prSet>
      <dgm:spPr/>
      <dgm:t>
        <a:bodyPr/>
        <a:lstStyle/>
        <a:p>
          <a:endParaRPr lang="es-ES"/>
        </a:p>
      </dgm:t>
    </dgm:pt>
    <dgm:pt modelId="{A8B212F7-211D-4C78-BD80-197E564FDD81}" type="pres">
      <dgm:prSet presAssocID="{2740885D-6E62-4E6B-9EE5-BF05143A6FA7}" presName="sp" presStyleCnt="0"/>
      <dgm:spPr/>
    </dgm:pt>
    <dgm:pt modelId="{C3235D74-8939-479E-8EFC-B13AF52429F0}" type="pres">
      <dgm:prSet presAssocID="{A713B44E-FDC1-43DD-90C2-45D7DA2853C9}" presName="composite" presStyleCnt="0"/>
      <dgm:spPr/>
    </dgm:pt>
    <dgm:pt modelId="{7EEBAF19-33B4-4A2A-B526-44749517C32E}" type="pres">
      <dgm:prSet presAssocID="{A713B44E-FDC1-43DD-90C2-45D7DA2853C9}" presName="parentText" presStyleLbl="alignNode1" presStyleIdx="4" presStyleCnt="5">
        <dgm:presLayoutVars>
          <dgm:chMax val="1"/>
          <dgm:bulletEnabled val="1"/>
        </dgm:presLayoutVars>
      </dgm:prSet>
      <dgm:spPr/>
      <dgm:t>
        <a:bodyPr/>
        <a:lstStyle/>
        <a:p>
          <a:endParaRPr lang="es-ES"/>
        </a:p>
      </dgm:t>
    </dgm:pt>
    <dgm:pt modelId="{5D01B3AA-7DB7-4E54-A67E-C438AB8FFBE7}" type="pres">
      <dgm:prSet presAssocID="{A713B44E-FDC1-43DD-90C2-45D7DA2853C9}" presName="descendantText" presStyleLbl="alignAcc1" presStyleIdx="4" presStyleCnt="5">
        <dgm:presLayoutVars>
          <dgm:bulletEnabled val="1"/>
        </dgm:presLayoutVars>
      </dgm:prSet>
      <dgm:spPr/>
      <dgm:t>
        <a:bodyPr/>
        <a:lstStyle/>
        <a:p>
          <a:endParaRPr lang="es-ES"/>
        </a:p>
      </dgm:t>
    </dgm:pt>
  </dgm:ptLst>
  <dgm:cxnLst>
    <dgm:cxn modelId="{AB9E3451-D071-47EF-9C33-212625207BFF}" type="presOf" srcId="{A713B44E-FDC1-43DD-90C2-45D7DA2853C9}" destId="{7EEBAF19-33B4-4A2A-B526-44749517C32E}" srcOrd="0" destOrd="0" presId="urn:microsoft.com/office/officeart/2005/8/layout/chevron2"/>
    <dgm:cxn modelId="{1C196808-62B5-4004-88D0-C4DE955AE8B1}" srcId="{614B0C94-2591-4295-A3FE-BAB897A273BC}" destId="{89F756F6-D3B7-402F-81FD-C591E655AFD9}" srcOrd="3" destOrd="0" parTransId="{E1893197-28B2-4189-A521-45517180AA50}" sibTransId="{2740885D-6E62-4E6B-9EE5-BF05143A6FA7}"/>
    <dgm:cxn modelId="{9D902AE7-6874-4F91-869A-0994440926D5}" srcId="{614B0C94-2591-4295-A3FE-BAB897A273BC}" destId="{09172389-9463-4BE9-87E3-F035BCBA2309}" srcOrd="1" destOrd="0" parTransId="{3A57FB39-7E3B-424D-AE22-A0D259E92EC7}" sibTransId="{9D5B3088-2CB0-4E94-9F27-6CA6AD9D829C}"/>
    <dgm:cxn modelId="{0A24DFED-2DA9-4999-AD4E-4976A66FF28E}" type="presOf" srcId="{40AF9AE8-3BAF-409F-9361-49ED1C1971AD}" destId="{5A5F6E18-54AB-4191-B3BD-ECBC64167EEA}" srcOrd="0" destOrd="0" presId="urn:microsoft.com/office/officeart/2005/8/layout/chevron2"/>
    <dgm:cxn modelId="{C0679CAC-A34D-4D7B-8FFD-0A4512A8BFE6}" srcId="{1788D4E4-23F3-4667-9CFA-B2AC99329569}" destId="{18DB9399-45FB-44FA-B5DF-11A92EC170C9}" srcOrd="0" destOrd="0" parTransId="{11334F97-39AF-494A-88F7-FC52C03F27F7}" sibTransId="{AA043992-F515-439A-AB7F-94E644818E2A}"/>
    <dgm:cxn modelId="{F47EDCF1-5CB5-45B1-852E-42291D8D3720}" type="presOf" srcId="{BE855313-7408-41B5-BFD7-89491C420486}" destId="{F83EDED7-0F8D-44CD-9299-5522E8EC1A2E}" srcOrd="0" destOrd="0" presId="urn:microsoft.com/office/officeart/2005/8/layout/chevron2"/>
    <dgm:cxn modelId="{0C4CF353-0346-4835-93B3-D7E27E023460}" type="presOf" srcId="{1259EA1A-AD24-413F-A561-2C41431B1F69}" destId="{BAFCD9E8-C941-4F81-BBF3-910E0284B3C3}" srcOrd="0" destOrd="0" presId="urn:microsoft.com/office/officeart/2005/8/layout/chevron2"/>
    <dgm:cxn modelId="{46AA1134-01C7-4175-ABE9-4C64B5A0DE91}" srcId="{09172389-9463-4BE9-87E3-F035BCBA2309}" destId="{BE855313-7408-41B5-BFD7-89491C420486}" srcOrd="0" destOrd="0" parTransId="{B32C3DBA-FFB3-4B7F-994F-C37D9F9ECEEA}" sibTransId="{54B988F0-AA17-4D96-8CA6-576CA76954D5}"/>
    <dgm:cxn modelId="{47AAB6D5-44D4-47B3-814C-D0F423F6D7B8}" type="presOf" srcId="{89F756F6-D3B7-402F-81FD-C591E655AFD9}" destId="{A58CD314-222E-4BF5-AA4E-8A724EE49D99}" srcOrd="0" destOrd="0" presId="urn:microsoft.com/office/officeart/2005/8/layout/chevron2"/>
    <dgm:cxn modelId="{898AB5D8-8767-49AA-8948-B742F085BA81}" type="presOf" srcId="{9B61BA45-D3C4-4E93-9CFF-349071583829}" destId="{28EEE6F2-BCC2-4786-AFCF-3AEE2B601425}" srcOrd="0" destOrd="0" presId="urn:microsoft.com/office/officeart/2005/8/layout/chevron2"/>
    <dgm:cxn modelId="{1DF7826F-0B0F-4F46-9CE5-FCFA2AF39E19}" srcId="{89F756F6-D3B7-402F-81FD-C591E655AFD9}" destId="{40AF9AE8-3BAF-409F-9361-49ED1C1971AD}" srcOrd="0" destOrd="0" parTransId="{1FE5713F-2F69-413A-8DA7-99471E326B49}" sibTransId="{69E54B69-7484-4F4F-A637-4FD03163AAB4}"/>
    <dgm:cxn modelId="{4F7DD883-EF4F-4BF4-B178-F3421625ECC6}" type="presOf" srcId="{614B0C94-2591-4295-A3FE-BAB897A273BC}" destId="{9193FB2C-63B0-4A49-AD86-01FCA5F5223F}" srcOrd="0" destOrd="0" presId="urn:microsoft.com/office/officeart/2005/8/layout/chevron2"/>
    <dgm:cxn modelId="{020B12FA-1021-44AB-BB0F-6F1DEB20BFC5}" type="presOf" srcId="{09172389-9463-4BE9-87E3-F035BCBA2309}" destId="{B0F53696-C99A-4789-A7FA-437E7D9D0B3C}" srcOrd="0" destOrd="0" presId="urn:microsoft.com/office/officeart/2005/8/layout/chevron2"/>
    <dgm:cxn modelId="{36F93C6F-EB5E-40B3-A794-CA0C4008D6F8}" type="presOf" srcId="{1788D4E4-23F3-4667-9CFA-B2AC99329569}" destId="{7ECFD1E5-D6AB-4326-8B76-C522D9C0F1FB}" srcOrd="0" destOrd="0" presId="urn:microsoft.com/office/officeart/2005/8/layout/chevron2"/>
    <dgm:cxn modelId="{294DC2F5-4281-4D61-B344-4A064D850D5A}" srcId="{614B0C94-2591-4295-A3FE-BAB897A273BC}" destId="{A713B44E-FDC1-43DD-90C2-45D7DA2853C9}" srcOrd="4" destOrd="0" parTransId="{C328DA62-AE97-4642-89F6-1B33F557E28A}" sibTransId="{932F72F9-73D9-460B-BA14-7F2CE8FF0334}"/>
    <dgm:cxn modelId="{B9D9D568-0885-4D2A-A2A6-D9B51F74584C}" srcId="{614B0C94-2591-4295-A3FE-BAB897A273BC}" destId="{9B61BA45-D3C4-4E93-9CFF-349071583829}" srcOrd="2" destOrd="0" parTransId="{C2AE3956-1301-46B4-8908-F8A0D3C20756}" sibTransId="{D9087BED-F3D3-4B1F-9D02-08CB62D477D7}"/>
    <dgm:cxn modelId="{116A756F-0023-4E99-A430-86B52EF9157F}" srcId="{9B61BA45-D3C4-4E93-9CFF-349071583829}" destId="{1259EA1A-AD24-413F-A561-2C41431B1F69}" srcOrd="0" destOrd="0" parTransId="{C4B3417B-5679-49F9-8C13-3AB457699B63}" sibTransId="{DF3A04B0-F0A3-4909-AC9D-F9B4AE2D624A}"/>
    <dgm:cxn modelId="{88CE8AF5-21F5-4F51-A5D1-9F478333E6E7}" srcId="{A713B44E-FDC1-43DD-90C2-45D7DA2853C9}" destId="{8A5D7BF9-667F-4193-BA65-09B37BB7D4F7}" srcOrd="0" destOrd="0" parTransId="{689D2C17-D8D2-42A5-AE28-2B14F68303A0}" sibTransId="{3A66EE43-DE2E-4811-82FD-6D1EFAE3119B}"/>
    <dgm:cxn modelId="{46E19616-BDE5-4A64-800D-89399FFD0E8C}" srcId="{614B0C94-2591-4295-A3FE-BAB897A273BC}" destId="{1788D4E4-23F3-4667-9CFA-B2AC99329569}" srcOrd="0" destOrd="0" parTransId="{00A291F8-44E0-41F3-A21F-EAECCB93D5F3}" sibTransId="{63DB3423-A739-4803-9222-794ED6522B43}"/>
    <dgm:cxn modelId="{F9C10D6A-5DAE-44DD-960E-79AF2DA5A900}" type="presOf" srcId="{8A5D7BF9-667F-4193-BA65-09B37BB7D4F7}" destId="{5D01B3AA-7DB7-4E54-A67E-C438AB8FFBE7}" srcOrd="0" destOrd="0" presId="urn:microsoft.com/office/officeart/2005/8/layout/chevron2"/>
    <dgm:cxn modelId="{63549295-EECD-4B54-B87F-F7B9DFCE5885}" type="presOf" srcId="{18DB9399-45FB-44FA-B5DF-11A92EC170C9}" destId="{469FAF2B-87ED-4E79-B741-35749057F5D9}" srcOrd="0" destOrd="0" presId="urn:microsoft.com/office/officeart/2005/8/layout/chevron2"/>
    <dgm:cxn modelId="{F65C88C1-2289-4A74-A272-58EE640FD51A}" type="presParOf" srcId="{9193FB2C-63B0-4A49-AD86-01FCA5F5223F}" destId="{76ADDD26-BC3C-41D0-B4DD-3DF1046AAD8B}" srcOrd="0" destOrd="0" presId="urn:microsoft.com/office/officeart/2005/8/layout/chevron2"/>
    <dgm:cxn modelId="{0E1D4922-4026-4904-966B-C12B4D7AB48F}" type="presParOf" srcId="{76ADDD26-BC3C-41D0-B4DD-3DF1046AAD8B}" destId="{7ECFD1E5-D6AB-4326-8B76-C522D9C0F1FB}" srcOrd="0" destOrd="0" presId="urn:microsoft.com/office/officeart/2005/8/layout/chevron2"/>
    <dgm:cxn modelId="{0CC54968-26AE-4304-AF1D-EA9B8B464C0C}" type="presParOf" srcId="{76ADDD26-BC3C-41D0-B4DD-3DF1046AAD8B}" destId="{469FAF2B-87ED-4E79-B741-35749057F5D9}" srcOrd="1" destOrd="0" presId="urn:microsoft.com/office/officeart/2005/8/layout/chevron2"/>
    <dgm:cxn modelId="{E43488EE-6A9C-4546-83E7-54FF14511DDF}" type="presParOf" srcId="{9193FB2C-63B0-4A49-AD86-01FCA5F5223F}" destId="{A0BD4871-2D74-4AB1-8819-E46CBEED3056}" srcOrd="1" destOrd="0" presId="urn:microsoft.com/office/officeart/2005/8/layout/chevron2"/>
    <dgm:cxn modelId="{2EBA031E-CED3-495C-A000-3275BB3CCEA4}" type="presParOf" srcId="{9193FB2C-63B0-4A49-AD86-01FCA5F5223F}" destId="{7AAAD3E2-EC6D-41EB-B91A-77C532D198CD}" srcOrd="2" destOrd="0" presId="urn:microsoft.com/office/officeart/2005/8/layout/chevron2"/>
    <dgm:cxn modelId="{516D0A82-5C44-4E61-9065-829C0DBA9137}" type="presParOf" srcId="{7AAAD3E2-EC6D-41EB-B91A-77C532D198CD}" destId="{B0F53696-C99A-4789-A7FA-437E7D9D0B3C}" srcOrd="0" destOrd="0" presId="urn:microsoft.com/office/officeart/2005/8/layout/chevron2"/>
    <dgm:cxn modelId="{7D0332AF-4D23-4E2C-8F1F-6F58E928D686}" type="presParOf" srcId="{7AAAD3E2-EC6D-41EB-B91A-77C532D198CD}" destId="{F83EDED7-0F8D-44CD-9299-5522E8EC1A2E}" srcOrd="1" destOrd="0" presId="urn:microsoft.com/office/officeart/2005/8/layout/chevron2"/>
    <dgm:cxn modelId="{2F6C5F6B-19F9-4DCE-ABB2-D7B14BE77EF4}" type="presParOf" srcId="{9193FB2C-63B0-4A49-AD86-01FCA5F5223F}" destId="{F57C42D1-E8D4-4DBC-A321-A77626591BEF}" srcOrd="3" destOrd="0" presId="urn:microsoft.com/office/officeart/2005/8/layout/chevron2"/>
    <dgm:cxn modelId="{DA6CBFC9-A980-4F51-9B2F-F6FFAAC12B91}" type="presParOf" srcId="{9193FB2C-63B0-4A49-AD86-01FCA5F5223F}" destId="{7C47B6A3-984C-4F5E-886F-E988E0CEBEC1}" srcOrd="4" destOrd="0" presId="urn:microsoft.com/office/officeart/2005/8/layout/chevron2"/>
    <dgm:cxn modelId="{5CE5D1A9-64CC-4676-9413-139794BC4097}" type="presParOf" srcId="{7C47B6A3-984C-4F5E-886F-E988E0CEBEC1}" destId="{28EEE6F2-BCC2-4786-AFCF-3AEE2B601425}" srcOrd="0" destOrd="0" presId="urn:microsoft.com/office/officeart/2005/8/layout/chevron2"/>
    <dgm:cxn modelId="{AE97B9FC-65BB-42CE-9B01-F8643EBCEB07}" type="presParOf" srcId="{7C47B6A3-984C-4F5E-886F-E988E0CEBEC1}" destId="{BAFCD9E8-C941-4F81-BBF3-910E0284B3C3}" srcOrd="1" destOrd="0" presId="urn:microsoft.com/office/officeart/2005/8/layout/chevron2"/>
    <dgm:cxn modelId="{002822E6-2A09-417B-82F1-D23C00F1E9EB}" type="presParOf" srcId="{9193FB2C-63B0-4A49-AD86-01FCA5F5223F}" destId="{CF696A7E-06FE-4172-93FD-EFEDBC92E316}" srcOrd="5" destOrd="0" presId="urn:microsoft.com/office/officeart/2005/8/layout/chevron2"/>
    <dgm:cxn modelId="{284A25C3-D1D4-478E-B91B-C756A62FA1C7}" type="presParOf" srcId="{9193FB2C-63B0-4A49-AD86-01FCA5F5223F}" destId="{C28BDA40-8B88-4878-A374-A8FE5F4F6563}" srcOrd="6" destOrd="0" presId="urn:microsoft.com/office/officeart/2005/8/layout/chevron2"/>
    <dgm:cxn modelId="{1A4E3257-A31F-45FE-9B81-C3FED0CC30E4}" type="presParOf" srcId="{C28BDA40-8B88-4878-A374-A8FE5F4F6563}" destId="{A58CD314-222E-4BF5-AA4E-8A724EE49D99}" srcOrd="0" destOrd="0" presId="urn:microsoft.com/office/officeart/2005/8/layout/chevron2"/>
    <dgm:cxn modelId="{B01DC4C3-A858-4034-BA18-A36E61479634}" type="presParOf" srcId="{C28BDA40-8B88-4878-A374-A8FE5F4F6563}" destId="{5A5F6E18-54AB-4191-B3BD-ECBC64167EEA}" srcOrd="1" destOrd="0" presId="urn:microsoft.com/office/officeart/2005/8/layout/chevron2"/>
    <dgm:cxn modelId="{38D3E9F0-A9A2-49E3-A2CD-A4ABC2E31127}" type="presParOf" srcId="{9193FB2C-63B0-4A49-AD86-01FCA5F5223F}" destId="{A8B212F7-211D-4C78-BD80-197E564FDD81}" srcOrd="7" destOrd="0" presId="urn:microsoft.com/office/officeart/2005/8/layout/chevron2"/>
    <dgm:cxn modelId="{A9167441-27F3-43B6-862C-1F30FF2ECEE4}" type="presParOf" srcId="{9193FB2C-63B0-4A49-AD86-01FCA5F5223F}" destId="{C3235D74-8939-479E-8EFC-B13AF52429F0}" srcOrd="8" destOrd="0" presId="urn:microsoft.com/office/officeart/2005/8/layout/chevron2"/>
    <dgm:cxn modelId="{01650ABE-DADE-4C28-AA90-41DCECDEC924}" type="presParOf" srcId="{C3235D74-8939-479E-8EFC-B13AF52429F0}" destId="{7EEBAF19-33B4-4A2A-B526-44749517C32E}" srcOrd="0" destOrd="0" presId="urn:microsoft.com/office/officeart/2005/8/layout/chevron2"/>
    <dgm:cxn modelId="{C5E7F6A1-2D3E-4665-82BF-CA5F8A84508F}" type="presParOf" srcId="{C3235D74-8939-479E-8EFC-B13AF52429F0}" destId="{5D01B3AA-7DB7-4E54-A67E-C438AB8FFBE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799F93-F6E0-457C-A494-59FA8D4A794E}" type="doc">
      <dgm:prSet loTypeId="urn:microsoft.com/office/officeart/2005/8/layout/process1" loCatId="process" qsTypeId="urn:microsoft.com/office/officeart/2005/8/quickstyle/simple1" qsCatId="simple" csTypeId="urn:microsoft.com/office/officeart/2005/8/colors/accent1_2" csCatId="accent1" phldr="1"/>
      <dgm:spPr/>
    </dgm:pt>
    <dgm:pt modelId="{07B17885-897A-4721-8548-6582B0224AD8}">
      <dgm:prSet phldrT="[Texto]"/>
      <dgm:spPr/>
      <dgm:t>
        <a:bodyPr/>
        <a:lstStyle/>
        <a:p>
          <a:r>
            <a:rPr lang="es-ES" dirty="0" smtClean="0"/>
            <a:t>Tarifa</a:t>
          </a:r>
          <a:endParaRPr lang="es-ES" dirty="0"/>
        </a:p>
      </dgm:t>
    </dgm:pt>
    <dgm:pt modelId="{BFFE5154-896F-4373-8151-F9A513094BA5}" type="parTrans" cxnId="{BD72C548-983D-45DA-8B9A-0E0EB840F884}">
      <dgm:prSet/>
      <dgm:spPr/>
      <dgm:t>
        <a:bodyPr/>
        <a:lstStyle/>
        <a:p>
          <a:endParaRPr lang="es-ES"/>
        </a:p>
      </dgm:t>
    </dgm:pt>
    <dgm:pt modelId="{1111B15B-3FA3-4183-ABB4-A4C922D246CF}" type="sibTrans" cxnId="{BD72C548-983D-45DA-8B9A-0E0EB840F884}">
      <dgm:prSet/>
      <dgm:spPr/>
      <dgm:t>
        <a:bodyPr/>
        <a:lstStyle/>
        <a:p>
          <a:endParaRPr lang="es-ES"/>
        </a:p>
      </dgm:t>
    </dgm:pt>
    <dgm:pt modelId="{C8EFF021-6B34-4E54-B0C4-C257BDB362ED}">
      <dgm:prSet phldrT="[Texto]"/>
      <dgm:spPr/>
      <dgm:t>
        <a:bodyPr/>
        <a:lstStyle/>
        <a:p>
          <a:r>
            <a:rPr lang="es-ES" dirty="0" smtClean="0"/>
            <a:t>Evaluación</a:t>
          </a:r>
          <a:endParaRPr lang="es-ES" dirty="0"/>
        </a:p>
      </dgm:t>
    </dgm:pt>
    <dgm:pt modelId="{95497A78-2616-46BE-B5FC-B61966DCFC00}" type="parTrans" cxnId="{102B10F4-A3D8-4CE4-AA31-6B7C0F478BB5}">
      <dgm:prSet/>
      <dgm:spPr/>
      <dgm:t>
        <a:bodyPr/>
        <a:lstStyle/>
        <a:p>
          <a:endParaRPr lang="es-ES"/>
        </a:p>
      </dgm:t>
    </dgm:pt>
    <dgm:pt modelId="{B5190DA8-AA9D-4203-A5D9-89F242C4E213}" type="sibTrans" cxnId="{102B10F4-A3D8-4CE4-AA31-6B7C0F478BB5}">
      <dgm:prSet/>
      <dgm:spPr/>
      <dgm:t>
        <a:bodyPr/>
        <a:lstStyle/>
        <a:p>
          <a:endParaRPr lang="es-ES"/>
        </a:p>
      </dgm:t>
    </dgm:pt>
    <dgm:pt modelId="{13F1CC09-283B-434D-B781-0E29D73011CF}">
      <dgm:prSet phldrT="[Texto]"/>
      <dgm:spPr/>
      <dgm:t>
        <a:bodyPr/>
        <a:lstStyle/>
        <a:p>
          <a:r>
            <a:rPr lang="es-ES" dirty="0" smtClean="0"/>
            <a:t>Cuota</a:t>
          </a:r>
          <a:endParaRPr lang="es-ES" dirty="0"/>
        </a:p>
      </dgm:t>
    </dgm:pt>
    <dgm:pt modelId="{1FA46867-8E33-435F-B310-7E514151F35D}" type="parTrans" cxnId="{2B8D702C-310F-46F9-9B7C-8867056CE44A}">
      <dgm:prSet/>
      <dgm:spPr/>
      <dgm:t>
        <a:bodyPr/>
        <a:lstStyle/>
        <a:p>
          <a:endParaRPr lang="es-ES"/>
        </a:p>
      </dgm:t>
    </dgm:pt>
    <dgm:pt modelId="{6402DCBF-16DA-48D3-AC56-6A801BBD6815}" type="sibTrans" cxnId="{2B8D702C-310F-46F9-9B7C-8867056CE44A}">
      <dgm:prSet/>
      <dgm:spPr/>
      <dgm:t>
        <a:bodyPr/>
        <a:lstStyle/>
        <a:p>
          <a:endParaRPr lang="es-ES"/>
        </a:p>
      </dgm:t>
    </dgm:pt>
    <dgm:pt modelId="{8B56CF51-C388-4B5A-B546-853E6EA3D6E2}">
      <dgm:prSet phldrT="[Texto]"/>
      <dgm:spPr/>
      <dgm:t>
        <a:bodyPr/>
        <a:lstStyle/>
        <a:p>
          <a:r>
            <a:rPr lang="es-ES" dirty="0" smtClean="0"/>
            <a:t>Relación tanto por ciento</a:t>
          </a:r>
        </a:p>
      </dgm:t>
    </dgm:pt>
    <dgm:pt modelId="{CF70AFB7-535C-4F69-A6DB-65D65795A907}" type="parTrans" cxnId="{AD5AB2E9-737B-441B-9084-31CB71FE7599}">
      <dgm:prSet/>
      <dgm:spPr/>
      <dgm:t>
        <a:bodyPr/>
        <a:lstStyle/>
        <a:p>
          <a:endParaRPr lang="es-ES"/>
        </a:p>
      </dgm:t>
    </dgm:pt>
    <dgm:pt modelId="{4B2C3C33-CA68-40C2-B2AA-646C112A883D}" type="sibTrans" cxnId="{AD5AB2E9-737B-441B-9084-31CB71FE7599}">
      <dgm:prSet/>
      <dgm:spPr/>
      <dgm:t>
        <a:bodyPr/>
        <a:lstStyle/>
        <a:p>
          <a:endParaRPr lang="es-ES"/>
        </a:p>
      </dgm:t>
    </dgm:pt>
    <dgm:pt modelId="{78AE71D9-CD3D-4DEA-B484-C79C24400FA3}" type="pres">
      <dgm:prSet presAssocID="{82799F93-F6E0-457C-A494-59FA8D4A794E}" presName="Name0" presStyleCnt="0">
        <dgm:presLayoutVars>
          <dgm:dir/>
          <dgm:resizeHandles val="exact"/>
        </dgm:presLayoutVars>
      </dgm:prSet>
      <dgm:spPr/>
    </dgm:pt>
    <dgm:pt modelId="{0DAEDA0D-7353-4D99-8676-A45B4700C49A}" type="pres">
      <dgm:prSet presAssocID="{07B17885-897A-4721-8548-6582B0224AD8}" presName="node" presStyleLbl="node1" presStyleIdx="0" presStyleCnt="4">
        <dgm:presLayoutVars>
          <dgm:bulletEnabled val="1"/>
        </dgm:presLayoutVars>
      </dgm:prSet>
      <dgm:spPr/>
      <dgm:t>
        <a:bodyPr/>
        <a:lstStyle/>
        <a:p>
          <a:endParaRPr lang="es-ES"/>
        </a:p>
      </dgm:t>
    </dgm:pt>
    <dgm:pt modelId="{11BD32D7-149A-4FF1-B7D0-694D40607B33}" type="pres">
      <dgm:prSet presAssocID="{1111B15B-3FA3-4183-ABB4-A4C922D246CF}" presName="sibTrans" presStyleLbl="sibTrans2D1" presStyleIdx="0" presStyleCnt="3"/>
      <dgm:spPr/>
      <dgm:t>
        <a:bodyPr/>
        <a:lstStyle/>
        <a:p>
          <a:endParaRPr lang="es-EC"/>
        </a:p>
      </dgm:t>
    </dgm:pt>
    <dgm:pt modelId="{490E062E-5BE0-45CF-93E1-C03B6ABA443F}" type="pres">
      <dgm:prSet presAssocID="{1111B15B-3FA3-4183-ABB4-A4C922D246CF}" presName="connectorText" presStyleLbl="sibTrans2D1" presStyleIdx="0" presStyleCnt="3"/>
      <dgm:spPr/>
      <dgm:t>
        <a:bodyPr/>
        <a:lstStyle/>
        <a:p>
          <a:endParaRPr lang="es-EC"/>
        </a:p>
      </dgm:t>
    </dgm:pt>
    <dgm:pt modelId="{962FBB7A-B130-4159-A45B-77C9712B75AA}" type="pres">
      <dgm:prSet presAssocID="{C8EFF021-6B34-4E54-B0C4-C257BDB362ED}" presName="node" presStyleLbl="node1" presStyleIdx="1" presStyleCnt="4">
        <dgm:presLayoutVars>
          <dgm:bulletEnabled val="1"/>
        </dgm:presLayoutVars>
      </dgm:prSet>
      <dgm:spPr/>
      <dgm:t>
        <a:bodyPr/>
        <a:lstStyle/>
        <a:p>
          <a:endParaRPr lang="es-ES"/>
        </a:p>
      </dgm:t>
    </dgm:pt>
    <dgm:pt modelId="{CB75C28B-BC43-401B-ACCE-B4CD580C0524}" type="pres">
      <dgm:prSet presAssocID="{B5190DA8-AA9D-4203-A5D9-89F242C4E213}" presName="sibTrans" presStyleLbl="sibTrans2D1" presStyleIdx="1" presStyleCnt="3"/>
      <dgm:spPr/>
      <dgm:t>
        <a:bodyPr/>
        <a:lstStyle/>
        <a:p>
          <a:endParaRPr lang="es-EC"/>
        </a:p>
      </dgm:t>
    </dgm:pt>
    <dgm:pt modelId="{6071CDC2-A39D-4F98-A1E0-DD129F289CF3}" type="pres">
      <dgm:prSet presAssocID="{B5190DA8-AA9D-4203-A5D9-89F242C4E213}" presName="connectorText" presStyleLbl="sibTrans2D1" presStyleIdx="1" presStyleCnt="3"/>
      <dgm:spPr/>
      <dgm:t>
        <a:bodyPr/>
        <a:lstStyle/>
        <a:p>
          <a:endParaRPr lang="es-EC"/>
        </a:p>
      </dgm:t>
    </dgm:pt>
    <dgm:pt modelId="{59D97A10-FED6-4B58-A925-56818CBD60DB}" type="pres">
      <dgm:prSet presAssocID="{13F1CC09-283B-434D-B781-0E29D73011CF}" presName="node" presStyleLbl="node1" presStyleIdx="2" presStyleCnt="4">
        <dgm:presLayoutVars>
          <dgm:bulletEnabled val="1"/>
        </dgm:presLayoutVars>
      </dgm:prSet>
      <dgm:spPr/>
      <dgm:t>
        <a:bodyPr/>
        <a:lstStyle/>
        <a:p>
          <a:endParaRPr lang="es-ES"/>
        </a:p>
      </dgm:t>
    </dgm:pt>
    <dgm:pt modelId="{E10CDA13-C3F7-4344-9933-D7303C7DC87D}" type="pres">
      <dgm:prSet presAssocID="{6402DCBF-16DA-48D3-AC56-6A801BBD6815}" presName="sibTrans" presStyleLbl="sibTrans2D1" presStyleIdx="2" presStyleCnt="3"/>
      <dgm:spPr/>
      <dgm:t>
        <a:bodyPr/>
        <a:lstStyle/>
        <a:p>
          <a:endParaRPr lang="es-EC"/>
        </a:p>
      </dgm:t>
    </dgm:pt>
    <dgm:pt modelId="{7D92E89F-ED46-4ED2-A27B-60D0169A6268}" type="pres">
      <dgm:prSet presAssocID="{6402DCBF-16DA-48D3-AC56-6A801BBD6815}" presName="connectorText" presStyleLbl="sibTrans2D1" presStyleIdx="2" presStyleCnt="3"/>
      <dgm:spPr/>
      <dgm:t>
        <a:bodyPr/>
        <a:lstStyle/>
        <a:p>
          <a:endParaRPr lang="es-EC"/>
        </a:p>
      </dgm:t>
    </dgm:pt>
    <dgm:pt modelId="{3AA0BCA9-62A3-405B-90B9-248121AC4DA7}" type="pres">
      <dgm:prSet presAssocID="{8B56CF51-C388-4B5A-B546-853E6EA3D6E2}" presName="node" presStyleLbl="node1" presStyleIdx="3" presStyleCnt="4">
        <dgm:presLayoutVars>
          <dgm:bulletEnabled val="1"/>
        </dgm:presLayoutVars>
      </dgm:prSet>
      <dgm:spPr/>
      <dgm:t>
        <a:bodyPr/>
        <a:lstStyle/>
        <a:p>
          <a:endParaRPr lang="es-ES"/>
        </a:p>
      </dgm:t>
    </dgm:pt>
  </dgm:ptLst>
  <dgm:cxnLst>
    <dgm:cxn modelId="{B28AAB37-34CB-4639-834B-BEC1B5F0816F}" type="presOf" srcId="{B5190DA8-AA9D-4203-A5D9-89F242C4E213}" destId="{6071CDC2-A39D-4F98-A1E0-DD129F289CF3}" srcOrd="1" destOrd="0" presId="urn:microsoft.com/office/officeart/2005/8/layout/process1"/>
    <dgm:cxn modelId="{01F4569B-9B30-4496-992D-9445AE0323D8}" type="presOf" srcId="{6402DCBF-16DA-48D3-AC56-6A801BBD6815}" destId="{7D92E89F-ED46-4ED2-A27B-60D0169A6268}" srcOrd="1" destOrd="0" presId="urn:microsoft.com/office/officeart/2005/8/layout/process1"/>
    <dgm:cxn modelId="{57DE75E3-37B8-462B-9EE1-23DF8810D708}" type="presOf" srcId="{B5190DA8-AA9D-4203-A5D9-89F242C4E213}" destId="{CB75C28B-BC43-401B-ACCE-B4CD580C0524}" srcOrd="0" destOrd="0" presId="urn:microsoft.com/office/officeart/2005/8/layout/process1"/>
    <dgm:cxn modelId="{AD5AB2E9-737B-441B-9084-31CB71FE7599}" srcId="{82799F93-F6E0-457C-A494-59FA8D4A794E}" destId="{8B56CF51-C388-4B5A-B546-853E6EA3D6E2}" srcOrd="3" destOrd="0" parTransId="{CF70AFB7-535C-4F69-A6DB-65D65795A907}" sibTransId="{4B2C3C33-CA68-40C2-B2AA-646C112A883D}"/>
    <dgm:cxn modelId="{85C8AB6A-EDA0-4A9D-8CBC-BCE56782503D}" type="presOf" srcId="{13F1CC09-283B-434D-B781-0E29D73011CF}" destId="{59D97A10-FED6-4B58-A925-56818CBD60DB}" srcOrd="0" destOrd="0" presId="urn:microsoft.com/office/officeart/2005/8/layout/process1"/>
    <dgm:cxn modelId="{052DD6AF-1091-4819-8971-E81EDC26BEF9}" type="presOf" srcId="{6402DCBF-16DA-48D3-AC56-6A801BBD6815}" destId="{E10CDA13-C3F7-4344-9933-D7303C7DC87D}" srcOrd="0" destOrd="0" presId="urn:microsoft.com/office/officeart/2005/8/layout/process1"/>
    <dgm:cxn modelId="{1FF1F55D-1577-48EF-989E-D08B22026D40}" type="presOf" srcId="{07B17885-897A-4721-8548-6582B0224AD8}" destId="{0DAEDA0D-7353-4D99-8676-A45B4700C49A}" srcOrd="0" destOrd="0" presId="urn:microsoft.com/office/officeart/2005/8/layout/process1"/>
    <dgm:cxn modelId="{A7EAAF28-319D-4FD8-9A8A-E56A3D682C18}" type="presOf" srcId="{8B56CF51-C388-4B5A-B546-853E6EA3D6E2}" destId="{3AA0BCA9-62A3-405B-90B9-248121AC4DA7}" srcOrd="0" destOrd="0" presId="urn:microsoft.com/office/officeart/2005/8/layout/process1"/>
    <dgm:cxn modelId="{002CA7DE-2F52-40AD-B432-49494CB1F348}" type="presOf" srcId="{1111B15B-3FA3-4183-ABB4-A4C922D246CF}" destId="{490E062E-5BE0-45CF-93E1-C03B6ABA443F}" srcOrd="1" destOrd="0" presId="urn:microsoft.com/office/officeart/2005/8/layout/process1"/>
    <dgm:cxn modelId="{04C4CDA6-A48A-4B0C-BD0A-D44485FB2EFD}" type="presOf" srcId="{82799F93-F6E0-457C-A494-59FA8D4A794E}" destId="{78AE71D9-CD3D-4DEA-B484-C79C24400FA3}" srcOrd="0" destOrd="0" presId="urn:microsoft.com/office/officeart/2005/8/layout/process1"/>
    <dgm:cxn modelId="{3FD75B50-0F33-4893-A39F-38D5B29BF065}" type="presOf" srcId="{C8EFF021-6B34-4E54-B0C4-C257BDB362ED}" destId="{962FBB7A-B130-4159-A45B-77C9712B75AA}" srcOrd="0" destOrd="0" presId="urn:microsoft.com/office/officeart/2005/8/layout/process1"/>
    <dgm:cxn modelId="{2B8D702C-310F-46F9-9B7C-8867056CE44A}" srcId="{82799F93-F6E0-457C-A494-59FA8D4A794E}" destId="{13F1CC09-283B-434D-B781-0E29D73011CF}" srcOrd="2" destOrd="0" parTransId="{1FA46867-8E33-435F-B310-7E514151F35D}" sibTransId="{6402DCBF-16DA-48D3-AC56-6A801BBD6815}"/>
    <dgm:cxn modelId="{5FA616DF-84D0-48FB-9B04-016ABCC999C8}" type="presOf" srcId="{1111B15B-3FA3-4183-ABB4-A4C922D246CF}" destId="{11BD32D7-149A-4FF1-B7D0-694D40607B33}" srcOrd="0" destOrd="0" presId="urn:microsoft.com/office/officeart/2005/8/layout/process1"/>
    <dgm:cxn modelId="{BD72C548-983D-45DA-8B9A-0E0EB840F884}" srcId="{82799F93-F6E0-457C-A494-59FA8D4A794E}" destId="{07B17885-897A-4721-8548-6582B0224AD8}" srcOrd="0" destOrd="0" parTransId="{BFFE5154-896F-4373-8151-F9A513094BA5}" sibTransId="{1111B15B-3FA3-4183-ABB4-A4C922D246CF}"/>
    <dgm:cxn modelId="{102B10F4-A3D8-4CE4-AA31-6B7C0F478BB5}" srcId="{82799F93-F6E0-457C-A494-59FA8D4A794E}" destId="{C8EFF021-6B34-4E54-B0C4-C257BDB362ED}" srcOrd="1" destOrd="0" parTransId="{95497A78-2616-46BE-B5FC-B61966DCFC00}" sibTransId="{B5190DA8-AA9D-4203-A5D9-89F242C4E213}"/>
    <dgm:cxn modelId="{4E2DE155-BE2F-4E07-97D1-F230A7ED069F}" type="presParOf" srcId="{78AE71D9-CD3D-4DEA-B484-C79C24400FA3}" destId="{0DAEDA0D-7353-4D99-8676-A45B4700C49A}" srcOrd="0" destOrd="0" presId="urn:microsoft.com/office/officeart/2005/8/layout/process1"/>
    <dgm:cxn modelId="{2917D876-33E9-4CE0-B6D0-65AF3C6C79DC}" type="presParOf" srcId="{78AE71D9-CD3D-4DEA-B484-C79C24400FA3}" destId="{11BD32D7-149A-4FF1-B7D0-694D40607B33}" srcOrd="1" destOrd="0" presId="urn:microsoft.com/office/officeart/2005/8/layout/process1"/>
    <dgm:cxn modelId="{B9B2C942-1F40-44AB-B930-4FD85991A256}" type="presParOf" srcId="{11BD32D7-149A-4FF1-B7D0-694D40607B33}" destId="{490E062E-5BE0-45CF-93E1-C03B6ABA443F}" srcOrd="0" destOrd="0" presId="urn:microsoft.com/office/officeart/2005/8/layout/process1"/>
    <dgm:cxn modelId="{BAD5E541-3D7E-4EC4-AF8B-D77FDDCDE608}" type="presParOf" srcId="{78AE71D9-CD3D-4DEA-B484-C79C24400FA3}" destId="{962FBB7A-B130-4159-A45B-77C9712B75AA}" srcOrd="2" destOrd="0" presId="urn:microsoft.com/office/officeart/2005/8/layout/process1"/>
    <dgm:cxn modelId="{0D0B9639-C3D7-47B4-BE49-73091A985650}" type="presParOf" srcId="{78AE71D9-CD3D-4DEA-B484-C79C24400FA3}" destId="{CB75C28B-BC43-401B-ACCE-B4CD580C0524}" srcOrd="3" destOrd="0" presId="urn:microsoft.com/office/officeart/2005/8/layout/process1"/>
    <dgm:cxn modelId="{08427A01-2292-4FE3-924B-2441BCD35B72}" type="presParOf" srcId="{CB75C28B-BC43-401B-ACCE-B4CD580C0524}" destId="{6071CDC2-A39D-4F98-A1E0-DD129F289CF3}" srcOrd="0" destOrd="0" presId="urn:microsoft.com/office/officeart/2005/8/layout/process1"/>
    <dgm:cxn modelId="{32A69948-0984-4504-846F-F73AFF2B5EE0}" type="presParOf" srcId="{78AE71D9-CD3D-4DEA-B484-C79C24400FA3}" destId="{59D97A10-FED6-4B58-A925-56818CBD60DB}" srcOrd="4" destOrd="0" presId="urn:microsoft.com/office/officeart/2005/8/layout/process1"/>
    <dgm:cxn modelId="{3EAE5C15-66FA-433C-A0D4-AD92D65896E0}" type="presParOf" srcId="{78AE71D9-CD3D-4DEA-B484-C79C24400FA3}" destId="{E10CDA13-C3F7-4344-9933-D7303C7DC87D}" srcOrd="5" destOrd="0" presId="urn:microsoft.com/office/officeart/2005/8/layout/process1"/>
    <dgm:cxn modelId="{201EE8ED-B1DA-46B3-9C63-93245E4479C5}" type="presParOf" srcId="{E10CDA13-C3F7-4344-9933-D7303C7DC87D}" destId="{7D92E89F-ED46-4ED2-A27B-60D0169A6268}" srcOrd="0" destOrd="0" presId="urn:microsoft.com/office/officeart/2005/8/layout/process1"/>
    <dgm:cxn modelId="{E14BE4E5-A9F4-4BA1-A77A-2EEA021F04A6}" type="presParOf" srcId="{78AE71D9-CD3D-4DEA-B484-C79C24400FA3}" destId="{3AA0BCA9-62A3-405B-90B9-248121AC4DA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153927-DE00-4574-AB6C-5FFCA9146A8B}"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es-ES"/>
        </a:p>
      </dgm:t>
    </dgm:pt>
    <dgm:pt modelId="{6CAE4F98-03A1-4C78-A9D9-1971047C4184}">
      <dgm:prSet phldrT="[Texto]" custT="1"/>
      <dgm:spPr/>
      <dgm:t>
        <a:bodyPr/>
        <a:lstStyle/>
        <a:p>
          <a:r>
            <a:rPr lang="es-ES" sz="1800" b="1" dirty="0" smtClean="0"/>
            <a:t>Muestra Maestra</a:t>
          </a:r>
          <a:endParaRPr lang="es-ES" sz="1800" b="1" dirty="0"/>
        </a:p>
      </dgm:t>
    </dgm:pt>
    <dgm:pt modelId="{0D16824E-3DD2-419F-B0F4-D95E586AFA44}" type="parTrans" cxnId="{489DF06D-62C3-4C70-90C0-49187DF3DE3C}">
      <dgm:prSet/>
      <dgm:spPr/>
      <dgm:t>
        <a:bodyPr/>
        <a:lstStyle/>
        <a:p>
          <a:endParaRPr lang="es-ES"/>
        </a:p>
      </dgm:t>
    </dgm:pt>
    <dgm:pt modelId="{B1F9DF67-6555-4BCF-B575-47D96C282268}" type="sibTrans" cxnId="{489DF06D-62C3-4C70-90C0-49187DF3DE3C}">
      <dgm:prSet/>
      <dgm:spPr/>
      <dgm:t>
        <a:bodyPr/>
        <a:lstStyle/>
        <a:p>
          <a:endParaRPr lang="es-ES"/>
        </a:p>
      </dgm:t>
    </dgm:pt>
    <dgm:pt modelId="{4F341F90-754E-442E-88F8-7805FA227A37}">
      <dgm:prSet phldrT="[Texto]" custT="1"/>
      <dgm:spPr>
        <a:solidFill>
          <a:schemeClr val="accent1">
            <a:lumMod val="50000"/>
          </a:schemeClr>
        </a:solidFill>
      </dgm:spPr>
      <dgm:t>
        <a:bodyPr/>
        <a:lstStyle/>
        <a:p>
          <a:r>
            <a:rPr lang="es-ES" sz="1600" dirty="0" smtClean="0"/>
            <a:t>Encuesta en 6.000 hogares</a:t>
          </a:r>
          <a:endParaRPr lang="es-ES" sz="1600" dirty="0"/>
        </a:p>
      </dgm:t>
    </dgm:pt>
    <dgm:pt modelId="{4350BE93-2420-40F0-A4AC-1B21935DBC9D}" type="parTrans" cxnId="{987A7907-BB0E-4783-AF72-A18BF34EFD8A}">
      <dgm:prSet/>
      <dgm:spPr/>
      <dgm:t>
        <a:bodyPr/>
        <a:lstStyle/>
        <a:p>
          <a:endParaRPr lang="es-ES"/>
        </a:p>
      </dgm:t>
    </dgm:pt>
    <dgm:pt modelId="{2B106806-271E-42A3-8F51-0FCA6216E5EA}" type="sibTrans" cxnId="{987A7907-BB0E-4783-AF72-A18BF34EFD8A}">
      <dgm:prSet/>
      <dgm:spPr/>
      <dgm:t>
        <a:bodyPr/>
        <a:lstStyle/>
        <a:p>
          <a:endParaRPr lang="es-ES"/>
        </a:p>
      </dgm:t>
    </dgm:pt>
    <dgm:pt modelId="{5DB5D17B-3843-4F13-9437-413325D36730}">
      <dgm:prSet phldrT="[Texto]" custT="1"/>
      <dgm:spPr/>
      <dgm:t>
        <a:bodyPr/>
        <a:lstStyle/>
        <a:p>
          <a:r>
            <a:rPr lang="es-ES" sz="1800" b="1" dirty="0" smtClean="0"/>
            <a:t>Muestra Operativa</a:t>
          </a:r>
          <a:endParaRPr lang="es-ES" sz="1800" b="1" dirty="0"/>
        </a:p>
      </dgm:t>
    </dgm:pt>
    <dgm:pt modelId="{0F6C51D4-9546-4CE0-A9A9-891F4B1439CB}" type="parTrans" cxnId="{69A14603-BE9A-4638-9E83-707D54FDA72C}">
      <dgm:prSet/>
      <dgm:spPr/>
      <dgm:t>
        <a:bodyPr/>
        <a:lstStyle/>
        <a:p>
          <a:endParaRPr lang="es-ES"/>
        </a:p>
      </dgm:t>
    </dgm:pt>
    <dgm:pt modelId="{78AF9D1C-11E3-4FE9-A0DD-F3583369EAEF}" type="sibTrans" cxnId="{69A14603-BE9A-4638-9E83-707D54FDA72C}">
      <dgm:prSet/>
      <dgm:spPr/>
      <dgm:t>
        <a:bodyPr/>
        <a:lstStyle/>
        <a:p>
          <a:endParaRPr lang="es-ES"/>
        </a:p>
      </dgm:t>
    </dgm:pt>
    <dgm:pt modelId="{FC2C9B79-C5DD-49C9-97BB-BE2E25F9F869}">
      <dgm:prSet phldrT="[Texto]" custT="1"/>
      <dgm:spPr>
        <a:solidFill>
          <a:schemeClr val="tx1">
            <a:lumMod val="75000"/>
            <a:lumOff val="25000"/>
          </a:schemeClr>
        </a:solidFill>
      </dgm:spPr>
      <dgm:t>
        <a:bodyPr/>
        <a:lstStyle/>
        <a:p>
          <a:r>
            <a:rPr lang="es-ES" sz="1600" dirty="0" smtClean="0"/>
            <a:t>Selección de 275 hogares por ciudad</a:t>
          </a:r>
          <a:endParaRPr lang="es-ES" sz="1600" dirty="0"/>
        </a:p>
      </dgm:t>
    </dgm:pt>
    <dgm:pt modelId="{1F46BFE4-AA9C-4B1E-ACD1-BC6CB8AA8356}" type="parTrans" cxnId="{27ABACE3-0A86-4199-B27B-71C64F569CEE}">
      <dgm:prSet/>
      <dgm:spPr/>
      <dgm:t>
        <a:bodyPr/>
        <a:lstStyle/>
        <a:p>
          <a:endParaRPr lang="es-ES"/>
        </a:p>
      </dgm:t>
    </dgm:pt>
    <dgm:pt modelId="{B0A7ADDC-F7DA-4048-87C1-37259CB09BC5}" type="sibTrans" cxnId="{27ABACE3-0A86-4199-B27B-71C64F569CEE}">
      <dgm:prSet/>
      <dgm:spPr/>
      <dgm:t>
        <a:bodyPr/>
        <a:lstStyle/>
        <a:p>
          <a:endParaRPr lang="es-ES"/>
        </a:p>
      </dgm:t>
    </dgm:pt>
    <dgm:pt modelId="{AFE0E5C7-3ED6-4331-8138-3A08582B712A}">
      <dgm:prSet phldrT="[Texto]" custT="1"/>
      <dgm:spPr>
        <a:solidFill>
          <a:schemeClr val="accent1">
            <a:lumMod val="50000"/>
          </a:schemeClr>
        </a:solidFill>
      </dgm:spPr>
      <dgm:t>
        <a:bodyPr/>
        <a:lstStyle/>
        <a:p>
          <a:r>
            <a:rPr lang="es-ES" sz="1600" dirty="0" smtClean="0"/>
            <a:t>Quito y Guayaquil</a:t>
          </a:r>
          <a:endParaRPr lang="es-ES" sz="1600" dirty="0"/>
        </a:p>
      </dgm:t>
    </dgm:pt>
    <dgm:pt modelId="{F2231994-4221-483C-96F8-4B0CBECD991D}" type="parTrans" cxnId="{2879EC78-7925-469E-9FFE-7D220833D208}">
      <dgm:prSet/>
      <dgm:spPr/>
      <dgm:t>
        <a:bodyPr/>
        <a:lstStyle/>
        <a:p>
          <a:endParaRPr lang="es-ES"/>
        </a:p>
      </dgm:t>
    </dgm:pt>
    <dgm:pt modelId="{52F131BF-7BE8-4901-A895-1064656DD453}" type="sibTrans" cxnId="{2879EC78-7925-469E-9FFE-7D220833D208}">
      <dgm:prSet/>
      <dgm:spPr/>
      <dgm:t>
        <a:bodyPr/>
        <a:lstStyle/>
        <a:p>
          <a:endParaRPr lang="es-ES"/>
        </a:p>
      </dgm:t>
    </dgm:pt>
    <dgm:pt modelId="{1863911D-78F2-4F3B-8FA1-D31914B8AC15}">
      <dgm:prSet phldrT="[Texto]"/>
      <dgm:spPr>
        <a:solidFill>
          <a:schemeClr val="accent1">
            <a:lumMod val="50000"/>
          </a:schemeClr>
        </a:solidFill>
      </dgm:spPr>
      <dgm:t>
        <a:bodyPr/>
        <a:lstStyle/>
        <a:p>
          <a:endParaRPr lang="es-ES" sz="1800" dirty="0"/>
        </a:p>
      </dgm:t>
    </dgm:pt>
    <dgm:pt modelId="{9B50B86D-950A-4BAB-99FB-20EA159DA776}" type="parTrans" cxnId="{05A51A1F-4C11-4B4B-B20B-FDDEDF365DF4}">
      <dgm:prSet/>
      <dgm:spPr/>
      <dgm:t>
        <a:bodyPr/>
        <a:lstStyle/>
        <a:p>
          <a:endParaRPr lang="es-ES"/>
        </a:p>
      </dgm:t>
    </dgm:pt>
    <dgm:pt modelId="{2ACD9179-207F-40BD-8647-15863EBCDFD2}" type="sibTrans" cxnId="{05A51A1F-4C11-4B4B-B20B-FDDEDF365DF4}">
      <dgm:prSet/>
      <dgm:spPr/>
      <dgm:t>
        <a:bodyPr/>
        <a:lstStyle/>
        <a:p>
          <a:endParaRPr lang="es-ES"/>
        </a:p>
      </dgm:t>
    </dgm:pt>
    <dgm:pt modelId="{F77CF38A-6E4A-4726-A884-5B15D18B6A15}">
      <dgm:prSet phldrT="[Texto]" custT="1"/>
      <dgm:spPr>
        <a:solidFill>
          <a:schemeClr val="accent1">
            <a:lumMod val="50000"/>
          </a:schemeClr>
        </a:solidFill>
      </dgm:spPr>
      <dgm:t>
        <a:bodyPr/>
        <a:lstStyle/>
        <a:p>
          <a:r>
            <a:rPr lang="es-ES" sz="1600" dirty="0" smtClean="0"/>
            <a:t>Características del hogar</a:t>
          </a:r>
          <a:endParaRPr lang="es-ES" sz="1600" dirty="0"/>
        </a:p>
      </dgm:t>
    </dgm:pt>
    <dgm:pt modelId="{4781A866-E1E3-4895-A7B1-7CCA41CE7714}" type="parTrans" cxnId="{25AC63BE-C061-43BF-A41C-CA5F5F826B85}">
      <dgm:prSet/>
      <dgm:spPr/>
      <dgm:t>
        <a:bodyPr/>
        <a:lstStyle/>
        <a:p>
          <a:endParaRPr lang="es-ES"/>
        </a:p>
      </dgm:t>
    </dgm:pt>
    <dgm:pt modelId="{F6DAF8EF-4C7B-4095-9C2F-ECB67CD027E7}" type="sibTrans" cxnId="{25AC63BE-C061-43BF-A41C-CA5F5F826B85}">
      <dgm:prSet/>
      <dgm:spPr/>
      <dgm:t>
        <a:bodyPr/>
        <a:lstStyle/>
        <a:p>
          <a:endParaRPr lang="es-ES"/>
        </a:p>
      </dgm:t>
    </dgm:pt>
    <dgm:pt modelId="{5C0DE449-0F4D-4BDC-968D-F9E12482CB78}">
      <dgm:prSet phldrT="[Texto]" custT="1"/>
      <dgm:spPr>
        <a:solidFill>
          <a:schemeClr val="tx1">
            <a:lumMod val="75000"/>
            <a:lumOff val="25000"/>
          </a:schemeClr>
        </a:solidFill>
      </dgm:spPr>
      <dgm:t>
        <a:bodyPr/>
        <a:lstStyle/>
        <a:p>
          <a:r>
            <a:rPr lang="es-ES" sz="1600" dirty="0" smtClean="0"/>
            <a:t>Instalación </a:t>
          </a:r>
          <a:r>
            <a:rPr lang="es-ES" sz="1600" dirty="0" err="1" smtClean="0"/>
            <a:t>people</a:t>
          </a:r>
          <a:r>
            <a:rPr lang="es-ES" sz="1600" dirty="0" smtClean="0"/>
            <a:t> meter</a:t>
          </a:r>
          <a:endParaRPr lang="es-ES" sz="1600" dirty="0"/>
        </a:p>
      </dgm:t>
    </dgm:pt>
    <dgm:pt modelId="{74B01323-CDCB-4D52-81A1-5789D0DF93C8}" type="parTrans" cxnId="{42D9678C-357A-4333-94B4-C2DDDF45AFAC}">
      <dgm:prSet/>
      <dgm:spPr/>
      <dgm:t>
        <a:bodyPr/>
        <a:lstStyle/>
        <a:p>
          <a:endParaRPr lang="es-ES"/>
        </a:p>
      </dgm:t>
    </dgm:pt>
    <dgm:pt modelId="{12377435-5E6F-498D-86EE-6F73D0E662CE}" type="sibTrans" cxnId="{42D9678C-357A-4333-94B4-C2DDDF45AFAC}">
      <dgm:prSet/>
      <dgm:spPr/>
      <dgm:t>
        <a:bodyPr/>
        <a:lstStyle/>
        <a:p>
          <a:endParaRPr lang="es-ES"/>
        </a:p>
      </dgm:t>
    </dgm:pt>
    <dgm:pt modelId="{B3F1B24D-EB5B-4D12-89D6-121DAE6E9547}">
      <dgm:prSet phldrT="[Texto]" custT="1"/>
      <dgm:spPr>
        <a:solidFill>
          <a:schemeClr val="tx1">
            <a:lumMod val="75000"/>
            <a:lumOff val="25000"/>
          </a:schemeClr>
        </a:solidFill>
      </dgm:spPr>
      <dgm:t>
        <a:bodyPr/>
        <a:lstStyle/>
        <a:p>
          <a:r>
            <a:rPr lang="es-ES" sz="1600" dirty="0" smtClean="0"/>
            <a:t>Hogares que aportan para el dato final</a:t>
          </a:r>
          <a:endParaRPr lang="es-ES" sz="1600" dirty="0"/>
        </a:p>
      </dgm:t>
    </dgm:pt>
    <dgm:pt modelId="{A429E27D-132A-4FB2-83C6-49840B64D61B}" type="parTrans" cxnId="{1B9BFD8A-5942-4C17-BA6D-C0B8EC0E67EA}">
      <dgm:prSet/>
      <dgm:spPr/>
      <dgm:t>
        <a:bodyPr/>
        <a:lstStyle/>
        <a:p>
          <a:endParaRPr lang="es-ES"/>
        </a:p>
      </dgm:t>
    </dgm:pt>
    <dgm:pt modelId="{B92FE287-253E-4272-AD36-BF49FCFBA8EC}" type="sibTrans" cxnId="{1B9BFD8A-5942-4C17-BA6D-C0B8EC0E67EA}">
      <dgm:prSet/>
      <dgm:spPr/>
      <dgm:t>
        <a:bodyPr/>
        <a:lstStyle/>
        <a:p>
          <a:endParaRPr lang="es-ES"/>
        </a:p>
      </dgm:t>
    </dgm:pt>
    <dgm:pt modelId="{51CA6705-4511-4F81-8C14-33FD9A961B0D}" type="pres">
      <dgm:prSet presAssocID="{94153927-DE00-4574-AB6C-5FFCA9146A8B}" presName="Name0" presStyleCnt="0">
        <dgm:presLayoutVars>
          <dgm:dir/>
          <dgm:animLvl val="lvl"/>
          <dgm:resizeHandles val="exact"/>
        </dgm:presLayoutVars>
      </dgm:prSet>
      <dgm:spPr/>
      <dgm:t>
        <a:bodyPr/>
        <a:lstStyle/>
        <a:p>
          <a:endParaRPr lang="es-EC"/>
        </a:p>
      </dgm:t>
    </dgm:pt>
    <dgm:pt modelId="{D7024BEC-EF1C-4411-8A7E-72E5003A4C9B}" type="pres">
      <dgm:prSet presAssocID="{6CAE4F98-03A1-4C78-A9D9-1971047C4184}" presName="linNode" presStyleCnt="0"/>
      <dgm:spPr/>
    </dgm:pt>
    <dgm:pt modelId="{BA9C22CC-B641-43BD-A8F8-467509215DD3}" type="pres">
      <dgm:prSet presAssocID="{6CAE4F98-03A1-4C78-A9D9-1971047C4184}" presName="parTx" presStyleLbl="revTx" presStyleIdx="0" presStyleCnt="2">
        <dgm:presLayoutVars>
          <dgm:chMax val="1"/>
          <dgm:bulletEnabled val="1"/>
        </dgm:presLayoutVars>
      </dgm:prSet>
      <dgm:spPr/>
      <dgm:t>
        <a:bodyPr/>
        <a:lstStyle/>
        <a:p>
          <a:endParaRPr lang="es-EC"/>
        </a:p>
      </dgm:t>
    </dgm:pt>
    <dgm:pt modelId="{4FFC56F9-10CF-403A-93FE-9F5D5054AC4C}" type="pres">
      <dgm:prSet presAssocID="{6CAE4F98-03A1-4C78-A9D9-1971047C4184}" presName="bracket" presStyleLbl="parChTrans1D1" presStyleIdx="0" presStyleCnt="2"/>
      <dgm:spPr/>
    </dgm:pt>
    <dgm:pt modelId="{A32CE6D1-9158-4495-87A5-F28B3B20E1FF}" type="pres">
      <dgm:prSet presAssocID="{6CAE4F98-03A1-4C78-A9D9-1971047C4184}" presName="spH" presStyleCnt="0"/>
      <dgm:spPr/>
    </dgm:pt>
    <dgm:pt modelId="{2E6EA40E-C883-446F-8614-D6DC7ED92C36}" type="pres">
      <dgm:prSet presAssocID="{6CAE4F98-03A1-4C78-A9D9-1971047C4184}" presName="desTx" presStyleLbl="node1" presStyleIdx="0" presStyleCnt="2">
        <dgm:presLayoutVars>
          <dgm:bulletEnabled val="1"/>
        </dgm:presLayoutVars>
      </dgm:prSet>
      <dgm:spPr/>
      <dgm:t>
        <a:bodyPr/>
        <a:lstStyle/>
        <a:p>
          <a:endParaRPr lang="es-ES"/>
        </a:p>
      </dgm:t>
    </dgm:pt>
    <dgm:pt modelId="{41E4D471-E7DA-469E-8082-7A07E9C2E617}" type="pres">
      <dgm:prSet presAssocID="{B1F9DF67-6555-4BCF-B575-47D96C282268}" presName="spV" presStyleCnt="0"/>
      <dgm:spPr/>
    </dgm:pt>
    <dgm:pt modelId="{A117AB9B-C4AD-496C-822C-DFCFC7F14876}" type="pres">
      <dgm:prSet presAssocID="{5DB5D17B-3843-4F13-9437-413325D36730}" presName="linNode" presStyleCnt="0"/>
      <dgm:spPr/>
    </dgm:pt>
    <dgm:pt modelId="{A1CCE0E2-9390-403F-A981-328711625030}" type="pres">
      <dgm:prSet presAssocID="{5DB5D17B-3843-4F13-9437-413325D36730}" presName="parTx" presStyleLbl="revTx" presStyleIdx="1" presStyleCnt="2">
        <dgm:presLayoutVars>
          <dgm:chMax val="1"/>
          <dgm:bulletEnabled val="1"/>
        </dgm:presLayoutVars>
      </dgm:prSet>
      <dgm:spPr/>
      <dgm:t>
        <a:bodyPr/>
        <a:lstStyle/>
        <a:p>
          <a:endParaRPr lang="es-EC"/>
        </a:p>
      </dgm:t>
    </dgm:pt>
    <dgm:pt modelId="{AE8D5B2B-582C-40B4-835D-F7B20FE9C866}" type="pres">
      <dgm:prSet presAssocID="{5DB5D17B-3843-4F13-9437-413325D36730}" presName="bracket" presStyleLbl="parChTrans1D1" presStyleIdx="1" presStyleCnt="2"/>
      <dgm:spPr/>
    </dgm:pt>
    <dgm:pt modelId="{5D6C2065-DCE3-4D75-9B55-13FBFF321C9C}" type="pres">
      <dgm:prSet presAssocID="{5DB5D17B-3843-4F13-9437-413325D36730}" presName="spH" presStyleCnt="0"/>
      <dgm:spPr/>
    </dgm:pt>
    <dgm:pt modelId="{D31409E3-CEBB-4179-837C-2241E1B4626B}" type="pres">
      <dgm:prSet presAssocID="{5DB5D17B-3843-4F13-9437-413325D36730}" presName="desTx" presStyleLbl="node1" presStyleIdx="1" presStyleCnt="2">
        <dgm:presLayoutVars>
          <dgm:bulletEnabled val="1"/>
        </dgm:presLayoutVars>
      </dgm:prSet>
      <dgm:spPr/>
      <dgm:t>
        <a:bodyPr/>
        <a:lstStyle/>
        <a:p>
          <a:endParaRPr lang="es-ES"/>
        </a:p>
      </dgm:t>
    </dgm:pt>
  </dgm:ptLst>
  <dgm:cxnLst>
    <dgm:cxn modelId="{B6A35593-B53D-4ABD-AC2D-3083DA117F3A}" type="presOf" srcId="{1863911D-78F2-4F3B-8FA1-D31914B8AC15}" destId="{2E6EA40E-C883-446F-8614-D6DC7ED92C36}" srcOrd="0" destOrd="3" presId="urn:diagrams.loki3.com/BracketList+Icon"/>
    <dgm:cxn modelId="{1B9BFD8A-5942-4C17-BA6D-C0B8EC0E67EA}" srcId="{5DB5D17B-3843-4F13-9437-413325D36730}" destId="{B3F1B24D-EB5B-4D12-89D6-121DAE6E9547}" srcOrd="2" destOrd="0" parTransId="{A429E27D-132A-4FB2-83C6-49840B64D61B}" sibTransId="{B92FE287-253E-4272-AD36-BF49FCFBA8EC}"/>
    <dgm:cxn modelId="{987A7907-BB0E-4783-AF72-A18BF34EFD8A}" srcId="{6CAE4F98-03A1-4C78-A9D9-1971047C4184}" destId="{4F341F90-754E-442E-88F8-7805FA227A37}" srcOrd="0" destOrd="0" parTransId="{4350BE93-2420-40F0-A4AC-1B21935DBC9D}" sibTransId="{2B106806-271E-42A3-8F51-0FCA6216E5EA}"/>
    <dgm:cxn modelId="{4276F1FE-02F6-45AC-8263-F343560F3804}" type="presOf" srcId="{6CAE4F98-03A1-4C78-A9D9-1971047C4184}" destId="{BA9C22CC-B641-43BD-A8F8-467509215DD3}" srcOrd="0" destOrd="0" presId="urn:diagrams.loki3.com/BracketList+Icon"/>
    <dgm:cxn modelId="{5BFCCBF2-80BB-4827-B735-BEEA9CCDB5CF}" type="presOf" srcId="{F77CF38A-6E4A-4726-A884-5B15D18B6A15}" destId="{2E6EA40E-C883-446F-8614-D6DC7ED92C36}" srcOrd="0" destOrd="2" presId="urn:diagrams.loki3.com/BracketList+Icon"/>
    <dgm:cxn modelId="{05A51A1F-4C11-4B4B-B20B-FDDEDF365DF4}" srcId="{6CAE4F98-03A1-4C78-A9D9-1971047C4184}" destId="{1863911D-78F2-4F3B-8FA1-D31914B8AC15}" srcOrd="3" destOrd="0" parTransId="{9B50B86D-950A-4BAB-99FB-20EA159DA776}" sibTransId="{2ACD9179-207F-40BD-8647-15863EBCDFD2}"/>
    <dgm:cxn modelId="{3133789F-4816-4936-88A9-C66B7A8B2197}" type="presOf" srcId="{AFE0E5C7-3ED6-4331-8138-3A08582B712A}" destId="{2E6EA40E-C883-446F-8614-D6DC7ED92C36}" srcOrd="0" destOrd="1" presId="urn:diagrams.loki3.com/BracketList+Icon"/>
    <dgm:cxn modelId="{CD8DE5FC-E827-407E-A43E-A4A563C2D4C1}" type="presOf" srcId="{4F341F90-754E-442E-88F8-7805FA227A37}" destId="{2E6EA40E-C883-446F-8614-D6DC7ED92C36}" srcOrd="0" destOrd="0" presId="urn:diagrams.loki3.com/BracketList+Icon"/>
    <dgm:cxn modelId="{25AC63BE-C061-43BF-A41C-CA5F5F826B85}" srcId="{6CAE4F98-03A1-4C78-A9D9-1971047C4184}" destId="{F77CF38A-6E4A-4726-A884-5B15D18B6A15}" srcOrd="2" destOrd="0" parTransId="{4781A866-E1E3-4895-A7B1-7CCA41CE7714}" sibTransId="{F6DAF8EF-4C7B-4095-9C2F-ECB67CD027E7}"/>
    <dgm:cxn modelId="{72BE1779-79FF-4E48-B392-0243142F3E34}" type="presOf" srcId="{94153927-DE00-4574-AB6C-5FFCA9146A8B}" destId="{51CA6705-4511-4F81-8C14-33FD9A961B0D}" srcOrd="0" destOrd="0" presId="urn:diagrams.loki3.com/BracketList+Icon"/>
    <dgm:cxn modelId="{8FE5670E-DA4B-4273-A20A-163FFB2E34AD}" type="presOf" srcId="{5DB5D17B-3843-4F13-9437-413325D36730}" destId="{A1CCE0E2-9390-403F-A981-328711625030}" srcOrd="0" destOrd="0" presId="urn:diagrams.loki3.com/BracketList+Icon"/>
    <dgm:cxn modelId="{0C36D65E-3A8B-4476-A776-E69EDF2BF0F2}" type="presOf" srcId="{5C0DE449-0F4D-4BDC-968D-F9E12482CB78}" destId="{D31409E3-CEBB-4179-837C-2241E1B4626B}" srcOrd="0" destOrd="1" presId="urn:diagrams.loki3.com/BracketList+Icon"/>
    <dgm:cxn modelId="{489DF06D-62C3-4C70-90C0-49187DF3DE3C}" srcId="{94153927-DE00-4574-AB6C-5FFCA9146A8B}" destId="{6CAE4F98-03A1-4C78-A9D9-1971047C4184}" srcOrd="0" destOrd="0" parTransId="{0D16824E-3DD2-419F-B0F4-D95E586AFA44}" sibTransId="{B1F9DF67-6555-4BCF-B575-47D96C282268}"/>
    <dgm:cxn modelId="{2879EC78-7925-469E-9FFE-7D220833D208}" srcId="{6CAE4F98-03A1-4C78-A9D9-1971047C4184}" destId="{AFE0E5C7-3ED6-4331-8138-3A08582B712A}" srcOrd="1" destOrd="0" parTransId="{F2231994-4221-483C-96F8-4B0CBECD991D}" sibTransId="{52F131BF-7BE8-4901-A895-1064656DD453}"/>
    <dgm:cxn modelId="{69A14603-BE9A-4638-9E83-707D54FDA72C}" srcId="{94153927-DE00-4574-AB6C-5FFCA9146A8B}" destId="{5DB5D17B-3843-4F13-9437-413325D36730}" srcOrd="1" destOrd="0" parTransId="{0F6C51D4-9546-4CE0-A9A9-891F4B1439CB}" sibTransId="{78AF9D1C-11E3-4FE9-A0DD-F3583369EAEF}"/>
    <dgm:cxn modelId="{42D9678C-357A-4333-94B4-C2DDDF45AFAC}" srcId="{5DB5D17B-3843-4F13-9437-413325D36730}" destId="{5C0DE449-0F4D-4BDC-968D-F9E12482CB78}" srcOrd="1" destOrd="0" parTransId="{74B01323-CDCB-4D52-81A1-5789D0DF93C8}" sibTransId="{12377435-5E6F-498D-86EE-6F73D0E662CE}"/>
    <dgm:cxn modelId="{27ABACE3-0A86-4199-B27B-71C64F569CEE}" srcId="{5DB5D17B-3843-4F13-9437-413325D36730}" destId="{FC2C9B79-C5DD-49C9-97BB-BE2E25F9F869}" srcOrd="0" destOrd="0" parTransId="{1F46BFE4-AA9C-4B1E-ACD1-BC6CB8AA8356}" sibTransId="{B0A7ADDC-F7DA-4048-87C1-37259CB09BC5}"/>
    <dgm:cxn modelId="{CEB9D66D-199B-4411-A261-EB02D1C17C72}" type="presOf" srcId="{B3F1B24D-EB5B-4D12-89D6-121DAE6E9547}" destId="{D31409E3-CEBB-4179-837C-2241E1B4626B}" srcOrd="0" destOrd="2" presId="urn:diagrams.loki3.com/BracketList+Icon"/>
    <dgm:cxn modelId="{26158572-8D3E-4327-BF39-711FAAE848B0}" type="presOf" srcId="{FC2C9B79-C5DD-49C9-97BB-BE2E25F9F869}" destId="{D31409E3-CEBB-4179-837C-2241E1B4626B}" srcOrd="0" destOrd="0" presId="urn:diagrams.loki3.com/BracketList+Icon"/>
    <dgm:cxn modelId="{E2D7B466-690D-4C77-A32E-4FBDD7A50A5B}" type="presParOf" srcId="{51CA6705-4511-4F81-8C14-33FD9A961B0D}" destId="{D7024BEC-EF1C-4411-8A7E-72E5003A4C9B}" srcOrd="0" destOrd="0" presId="urn:diagrams.loki3.com/BracketList+Icon"/>
    <dgm:cxn modelId="{F2633159-F3CF-432E-93F7-628526A89BF8}" type="presParOf" srcId="{D7024BEC-EF1C-4411-8A7E-72E5003A4C9B}" destId="{BA9C22CC-B641-43BD-A8F8-467509215DD3}" srcOrd="0" destOrd="0" presId="urn:diagrams.loki3.com/BracketList+Icon"/>
    <dgm:cxn modelId="{B3552DA7-EBC5-4FA0-8A3E-AA7689FF2CC2}" type="presParOf" srcId="{D7024BEC-EF1C-4411-8A7E-72E5003A4C9B}" destId="{4FFC56F9-10CF-403A-93FE-9F5D5054AC4C}" srcOrd="1" destOrd="0" presId="urn:diagrams.loki3.com/BracketList+Icon"/>
    <dgm:cxn modelId="{89232803-0ECB-4A78-BC2E-DC2327913E45}" type="presParOf" srcId="{D7024BEC-EF1C-4411-8A7E-72E5003A4C9B}" destId="{A32CE6D1-9158-4495-87A5-F28B3B20E1FF}" srcOrd="2" destOrd="0" presId="urn:diagrams.loki3.com/BracketList+Icon"/>
    <dgm:cxn modelId="{8D00A2CB-D999-4CA0-BF5F-2D119D0FDA14}" type="presParOf" srcId="{D7024BEC-EF1C-4411-8A7E-72E5003A4C9B}" destId="{2E6EA40E-C883-446F-8614-D6DC7ED92C36}" srcOrd="3" destOrd="0" presId="urn:diagrams.loki3.com/BracketList+Icon"/>
    <dgm:cxn modelId="{3AA112FD-8ED0-4912-9159-80E9DACA4B6C}" type="presParOf" srcId="{51CA6705-4511-4F81-8C14-33FD9A961B0D}" destId="{41E4D471-E7DA-469E-8082-7A07E9C2E617}" srcOrd="1" destOrd="0" presId="urn:diagrams.loki3.com/BracketList+Icon"/>
    <dgm:cxn modelId="{DE0A2C37-E4BC-425F-A174-1B855E1701DC}" type="presParOf" srcId="{51CA6705-4511-4F81-8C14-33FD9A961B0D}" destId="{A117AB9B-C4AD-496C-822C-DFCFC7F14876}" srcOrd="2" destOrd="0" presId="urn:diagrams.loki3.com/BracketList+Icon"/>
    <dgm:cxn modelId="{4DE6612F-AA88-48C1-AC69-10680F65337B}" type="presParOf" srcId="{A117AB9B-C4AD-496C-822C-DFCFC7F14876}" destId="{A1CCE0E2-9390-403F-A981-328711625030}" srcOrd="0" destOrd="0" presId="urn:diagrams.loki3.com/BracketList+Icon"/>
    <dgm:cxn modelId="{D5736FE7-FC86-4C39-BA24-78A927569B7A}" type="presParOf" srcId="{A117AB9B-C4AD-496C-822C-DFCFC7F14876}" destId="{AE8D5B2B-582C-40B4-835D-F7B20FE9C866}" srcOrd="1" destOrd="0" presId="urn:diagrams.loki3.com/BracketList+Icon"/>
    <dgm:cxn modelId="{661E1A57-0843-4A98-9114-28D05BC5CA0E}" type="presParOf" srcId="{A117AB9B-C4AD-496C-822C-DFCFC7F14876}" destId="{5D6C2065-DCE3-4D75-9B55-13FBFF321C9C}" srcOrd="2" destOrd="0" presId="urn:diagrams.loki3.com/BracketList+Icon"/>
    <dgm:cxn modelId="{EEE0F271-5CFE-4244-A517-CBBFB48F1347}" type="presParOf" srcId="{A117AB9B-C4AD-496C-822C-DFCFC7F14876}" destId="{D31409E3-CEBB-4179-837C-2241E1B4626B}"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02CACA-94AE-4EEB-989A-6B86C43D189F}"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s-ES"/>
        </a:p>
      </dgm:t>
    </dgm:pt>
    <dgm:pt modelId="{3C90F9F3-3C67-4E88-B5D5-65B26AF45A78}">
      <dgm:prSet phldrT="[Texto]"/>
      <dgm:spPr/>
      <dgm:t>
        <a:bodyPr/>
        <a:lstStyle/>
        <a:p>
          <a:r>
            <a:rPr lang="es-ES" dirty="0" smtClean="0"/>
            <a:t>Consumidor del hogar</a:t>
          </a:r>
          <a:endParaRPr lang="es-ES" dirty="0"/>
        </a:p>
      </dgm:t>
    </dgm:pt>
    <dgm:pt modelId="{2E2B362F-021C-463A-A305-EF2B7F46480D}" type="parTrans" cxnId="{B25AC002-45D5-41E2-B510-DEDDCE6ADA80}">
      <dgm:prSet/>
      <dgm:spPr/>
      <dgm:t>
        <a:bodyPr/>
        <a:lstStyle/>
        <a:p>
          <a:endParaRPr lang="es-ES"/>
        </a:p>
      </dgm:t>
    </dgm:pt>
    <dgm:pt modelId="{5479A3CF-030B-419C-B3AA-B245014E95AD}" type="sibTrans" cxnId="{B25AC002-45D5-41E2-B510-DEDDCE6ADA80}">
      <dgm:prSet/>
      <dgm:spPr/>
      <dgm:t>
        <a:bodyPr/>
        <a:lstStyle/>
        <a:p>
          <a:endParaRPr lang="es-ES"/>
        </a:p>
      </dgm:t>
    </dgm:pt>
    <dgm:pt modelId="{1BF39411-5348-44BF-99D2-AB393FEE94AE}">
      <dgm:prSet phldrT="[Texto]"/>
      <dgm:spPr/>
      <dgm:t>
        <a:bodyPr/>
        <a:lstStyle/>
        <a:p>
          <a:r>
            <a:rPr lang="es-ES" dirty="0" smtClean="0"/>
            <a:t>Anuncios masivos</a:t>
          </a:r>
          <a:endParaRPr lang="es-ES" dirty="0"/>
        </a:p>
      </dgm:t>
    </dgm:pt>
    <dgm:pt modelId="{2E0926F8-ABA2-4FD3-BEB1-6E5849841C26}" type="parTrans" cxnId="{55CE5A1D-4AE7-4A2A-977F-A2907A48473C}">
      <dgm:prSet/>
      <dgm:spPr/>
      <dgm:t>
        <a:bodyPr/>
        <a:lstStyle/>
        <a:p>
          <a:endParaRPr lang="es-ES"/>
        </a:p>
      </dgm:t>
    </dgm:pt>
    <dgm:pt modelId="{CA7F6A0B-18F0-4CC7-98B3-BB18B0ECAADE}" type="sibTrans" cxnId="{55CE5A1D-4AE7-4A2A-977F-A2907A48473C}">
      <dgm:prSet/>
      <dgm:spPr/>
      <dgm:t>
        <a:bodyPr/>
        <a:lstStyle/>
        <a:p>
          <a:endParaRPr lang="es-ES"/>
        </a:p>
      </dgm:t>
    </dgm:pt>
    <dgm:pt modelId="{E0869228-B914-4069-9361-4D03296DC857}">
      <dgm:prSet phldrT="[Texto]"/>
      <dgm:spPr/>
      <dgm:t>
        <a:bodyPr/>
        <a:lstStyle/>
        <a:p>
          <a:r>
            <a:rPr lang="es-ES" dirty="0" smtClean="0"/>
            <a:t>Marcas de primera necesidad</a:t>
          </a:r>
          <a:endParaRPr lang="es-ES" dirty="0"/>
        </a:p>
      </dgm:t>
    </dgm:pt>
    <dgm:pt modelId="{88DF3EC6-C73A-416C-A9BF-3D439FF35A95}" type="parTrans" cxnId="{C98098ED-A724-40C8-945A-9C7CC9F15802}">
      <dgm:prSet/>
      <dgm:spPr/>
      <dgm:t>
        <a:bodyPr/>
        <a:lstStyle/>
        <a:p>
          <a:endParaRPr lang="es-ES"/>
        </a:p>
      </dgm:t>
    </dgm:pt>
    <dgm:pt modelId="{A9B5DB69-61B8-4654-885F-C898C143BD46}" type="sibTrans" cxnId="{C98098ED-A724-40C8-945A-9C7CC9F15802}">
      <dgm:prSet/>
      <dgm:spPr/>
      <dgm:t>
        <a:bodyPr/>
        <a:lstStyle/>
        <a:p>
          <a:endParaRPr lang="es-ES"/>
        </a:p>
      </dgm:t>
    </dgm:pt>
    <dgm:pt modelId="{F1EBDCEA-A86F-4124-951F-B890F387AFC2}">
      <dgm:prSet phldrT="[Texto]"/>
      <dgm:spPr/>
      <dgm:t>
        <a:bodyPr/>
        <a:lstStyle/>
        <a:p>
          <a:r>
            <a:rPr lang="es-ES" dirty="0" smtClean="0"/>
            <a:t>Miembros de la organización del negocio</a:t>
          </a:r>
          <a:endParaRPr lang="es-ES" dirty="0"/>
        </a:p>
      </dgm:t>
    </dgm:pt>
    <dgm:pt modelId="{158677AE-03D0-41FE-AFBA-4FA919CD18C9}" type="parTrans" cxnId="{F79F57CE-EC09-48F0-B17C-136374B5EC6C}">
      <dgm:prSet/>
      <dgm:spPr/>
      <dgm:t>
        <a:bodyPr/>
        <a:lstStyle/>
        <a:p>
          <a:endParaRPr lang="es-ES"/>
        </a:p>
      </dgm:t>
    </dgm:pt>
    <dgm:pt modelId="{586B03DE-8801-48E2-A37F-066E131451C9}" type="sibTrans" cxnId="{F79F57CE-EC09-48F0-B17C-136374B5EC6C}">
      <dgm:prSet/>
      <dgm:spPr/>
      <dgm:t>
        <a:bodyPr/>
        <a:lstStyle/>
        <a:p>
          <a:endParaRPr lang="es-ES"/>
        </a:p>
      </dgm:t>
    </dgm:pt>
    <dgm:pt modelId="{79237DDC-930F-4B33-ADF5-54C77261842F}">
      <dgm:prSet phldrT="[Texto]"/>
      <dgm:spPr/>
      <dgm:t>
        <a:bodyPr/>
        <a:lstStyle/>
        <a:p>
          <a:r>
            <a:rPr lang="es-ES" dirty="0" smtClean="0"/>
            <a:t>Maquinaria</a:t>
          </a:r>
          <a:endParaRPr lang="es-ES" dirty="0"/>
        </a:p>
      </dgm:t>
    </dgm:pt>
    <dgm:pt modelId="{0040C1FB-25BB-45F4-898A-9F83A2C6507E}" type="parTrans" cxnId="{470CD648-C9F6-4E3B-96D2-DE00EA717EEE}">
      <dgm:prSet/>
      <dgm:spPr/>
      <dgm:t>
        <a:bodyPr/>
        <a:lstStyle/>
        <a:p>
          <a:endParaRPr lang="es-ES"/>
        </a:p>
      </dgm:t>
    </dgm:pt>
    <dgm:pt modelId="{F9D35E7D-A8B3-45E9-BCA2-497FD4B2A447}" type="sibTrans" cxnId="{470CD648-C9F6-4E3B-96D2-DE00EA717EEE}">
      <dgm:prSet/>
      <dgm:spPr/>
      <dgm:t>
        <a:bodyPr/>
        <a:lstStyle/>
        <a:p>
          <a:endParaRPr lang="es-ES"/>
        </a:p>
      </dgm:t>
    </dgm:pt>
    <dgm:pt modelId="{5928BF88-B947-43DD-A242-9D1B4F67466D}">
      <dgm:prSet phldrT="[Texto]"/>
      <dgm:spPr/>
      <dgm:t>
        <a:bodyPr/>
        <a:lstStyle/>
        <a:p>
          <a:r>
            <a:rPr lang="es-ES" dirty="0" smtClean="0"/>
            <a:t>Suministros </a:t>
          </a:r>
          <a:endParaRPr lang="es-ES" dirty="0"/>
        </a:p>
      </dgm:t>
    </dgm:pt>
    <dgm:pt modelId="{2CF1032B-1907-40BF-889E-0D9FE553FF64}" type="parTrans" cxnId="{D3E9D818-1A1F-4230-84AD-1192BFD5A0F2}">
      <dgm:prSet/>
      <dgm:spPr/>
      <dgm:t>
        <a:bodyPr/>
        <a:lstStyle/>
        <a:p>
          <a:endParaRPr lang="es-ES"/>
        </a:p>
      </dgm:t>
    </dgm:pt>
    <dgm:pt modelId="{ECF86B74-8EEE-436B-9965-6E6C9DB3E5D2}" type="sibTrans" cxnId="{D3E9D818-1A1F-4230-84AD-1192BFD5A0F2}">
      <dgm:prSet/>
      <dgm:spPr/>
      <dgm:t>
        <a:bodyPr/>
        <a:lstStyle/>
        <a:p>
          <a:endParaRPr lang="es-ES"/>
        </a:p>
      </dgm:t>
    </dgm:pt>
    <dgm:pt modelId="{07FB8405-C147-4E21-AB74-FB6C640E76DD}">
      <dgm:prSet phldrT="[Texto]"/>
      <dgm:spPr/>
      <dgm:t>
        <a:bodyPr/>
        <a:lstStyle/>
        <a:p>
          <a:r>
            <a:rPr lang="es-ES" dirty="0" smtClean="0"/>
            <a:t>Venta personal</a:t>
          </a:r>
          <a:endParaRPr lang="es-ES" dirty="0"/>
        </a:p>
      </dgm:t>
    </dgm:pt>
    <dgm:pt modelId="{23A2BBC2-C43A-49A2-840B-423E44D3A278}" type="parTrans" cxnId="{95E8B769-0C26-4F42-BC1F-4EC12D4AB212}">
      <dgm:prSet/>
      <dgm:spPr/>
      <dgm:t>
        <a:bodyPr/>
        <a:lstStyle/>
        <a:p>
          <a:endParaRPr lang="es-ES"/>
        </a:p>
      </dgm:t>
    </dgm:pt>
    <dgm:pt modelId="{884E7F72-E47B-4539-9E0C-E97379796B90}" type="sibTrans" cxnId="{95E8B769-0C26-4F42-BC1F-4EC12D4AB212}">
      <dgm:prSet/>
      <dgm:spPr/>
      <dgm:t>
        <a:bodyPr/>
        <a:lstStyle/>
        <a:p>
          <a:endParaRPr lang="es-ES"/>
        </a:p>
      </dgm:t>
    </dgm:pt>
    <dgm:pt modelId="{73138296-3C21-44D4-B35B-B140A9A6EFEF}">
      <dgm:prSet phldrT="[Texto]"/>
      <dgm:spPr/>
      <dgm:t>
        <a:bodyPr/>
        <a:lstStyle/>
        <a:p>
          <a:r>
            <a:rPr lang="es-ES" dirty="0" smtClean="0"/>
            <a:t>Profesionales</a:t>
          </a:r>
          <a:endParaRPr lang="es-ES" dirty="0"/>
        </a:p>
      </dgm:t>
    </dgm:pt>
    <dgm:pt modelId="{C7EA9A88-3181-46CB-AFE5-FCA67C575E3E}" type="parTrans" cxnId="{2C2D97DF-0955-41CE-BF3C-C3FCB027A13E}">
      <dgm:prSet/>
      <dgm:spPr/>
      <dgm:t>
        <a:bodyPr/>
        <a:lstStyle/>
        <a:p>
          <a:endParaRPr lang="es-ES"/>
        </a:p>
      </dgm:t>
    </dgm:pt>
    <dgm:pt modelId="{474EB279-0774-4E3A-AAA8-FC89025873C9}" type="sibTrans" cxnId="{2C2D97DF-0955-41CE-BF3C-C3FCB027A13E}">
      <dgm:prSet/>
      <dgm:spPr/>
      <dgm:t>
        <a:bodyPr/>
        <a:lstStyle/>
        <a:p>
          <a:endParaRPr lang="es-ES"/>
        </a:p>
      </dgm:t>
    </dgm:pt>
    <dgm:pt modelId="{18B0B6C8-15FF-41B3-A01D-5C9C4655080F}">
      <dgm:prSet phldrT="[Texto]"/>
      <dgm:spPr/>
      <dgm:t>
        <a:bodyPr/>
        <a:lstStyle/>
        <a:p>
          <a:r>
            <a:rPr lang="es-ES" dirty="0" smtClean="0"/>
            <a:t>Funcionario y empleados públicos</a:t>
          </a:r>
          <a:endParaRPr lang="es-ES" dirty="0"/>
        </a:p>
      </dgm:t>
    </dgm:pt>
    <dgm:pt modelId="{19DDCDE1-243D-4CCB-B9AA-C5DE706908F6}" type="parTrans" cxnId="{125A598E-4269-4D8F-A588-10A47832A8A5}">
      <dgm:prSet/>
      <dgm:spPr/>
      <dgm:t>
        <a:bodyPr/>
        <a:lstStyle/>
        <a:p>
          <a:endParaRPr lang="es-ES"/>
        </a:p>
      </dgm:t>
    </dgm:pt>
    <dgm:pt modelId="{76FBA433-D930-4AF9-BFD8-01A0BB64D1DB}" type="sibTrans" cxnId="{125A598E-4269-4D8F-A588-10A47832A8A5}">
      <dgm:prSet/>
      <dgm:spPr/>
      <dgm:t>
        <a:bodyPr/>
        <a:lstStyle/>
        <a:p>
          <a:endParaRPr lang="es-ES"/>
        </a:p>
      </dgm:t>
    </dgm:pt>
    <dgm:pt modelId="{5684D569-6830-49AD-80AB-61E0F155230A}">
      <dgm:prSet phldrT="[Texto]"/>
      <dgm:spPr/>
      <dgm:t>
        <a:bodyPr/>
        <a:lstStyle/>
        <a:p>
          <a:r>
            <a:rPr lang="es-ES" dirty="0" smtClean="0"/>
            <a:t>software</a:t>
          </a:r>
          <a:endParaRPr lang="es-ES" dirty="0"/>
        </a:p>
      </dgm:t>
    </dgm:pt>
    <dgm:pt modelId="{A34AABCE-2208-4E0A-8121-FF9B551819C5}" type="parTrans" cxnId="{AB36F2C8-96C3-4AA2-B5B5-9B52772A9951}">
      <dgm:prSet/>
      <dgm:spPr/>
      <dgm:t>
        <a:bodyPr/>
        <a:lstStyle/>
        <a:p>
          <a:endParaRPr lang="es-ES"/>
        </a:p>
      </dgm:t>
    </dgm:pt>
    <dgm:pt modelId="{8280F2E8-C53E-42B4-92A9-7CAC0B62CD02}" type="sibTrans" cxnId="{AB36F2C8-96C3-4AA2-B5B5-9B52772A9951}">
      <dgm:prSet/>
      <dgm:spPr/>
      <dgm:t>
        <a:bodyPr/>
        <a:lstStyle/>
        <a:p>
          <a:endParaRPr lang="es-ES"/>
        </a:p>
      </dgm:t>
    </dgm:pt>
    <dgm:pt modelId="{A310119C-A861-4699-99E4-22CC7F3CDFE3}">
      <dgm:prSet/>
      <dgm:spPr/>
      <dgm:t>
        <a:bodyPr/>
        <a:lstStyle/>
        <a:p>
          <a:r>
            <a:rPr lang="es-ES" dirty="0" smtClean="0"/>
            <a:t>Miembros de un canal comercial</a:t>
          </a:r>
          <a:endParaRPr lang="es-ES" dirty="0"/>
        </a:p>
      </dgm:t>
    </dgm:pt>
    <dgm:pt modelId="{E1333173-C860-4E7A-8D23-B28FB1C38657}" type="parTrans" cxnId="{8E63796C-1142-4869-B7F2-D8D98DB39248}">
      <dgm:prSet/>
      <dgm:spPr/>
      <dgm:t>
        <a:bodyPr/>
        <a:lstStyle/>
        <a:p>
          <a:endParaRPr lang="es-ES"/>
        </a:p>
      </dgm:t>
    </dgm:pt>
    <dgm:pt modelId="{FBFE3672-3278-4B04-8312-F2751FAD707D}" type="sibTrans" cxnId="{8E63796C-1142-4869-B7F2-D8D98DB39248}">
      <dgm:prSet/>
      <dgm:spPr/>
      <dgm:t>
        <a:bodyPr/>
        <a:lstStyle/>
        <a:p>
          <a:endParaRPr lang="es-ES"/>
        </a:p>
      </dgm:t>
    </dgm:pt>
    <dgm:pt modelId="{0B4B6C30-C505-4952-A2A1-28F2A37A1328}">
      <dgm:prSet/>
      <dgm:spPr/>
      <dgm:t>
        <a:bodyPr/>
        <a:lstStyle/>
        <a:p>
          <a:r>
            <a:rPr lang="es-ES" dirty="0" smtClean="0"/>
            <a:t>Mayoristas, minoristas y productores</a:t>
          </a:r>
          <a:endParaRPr lang="es-ES" dirty="0"/>
        </a:p>
      </dgm:t>
    </dgm:pt>
    <dgm:pt modelId="{BD47CBE5-40EC-45C5-85D2-6AE6A1A1AA3A}" type="parTrans" cxnId="{569E337D-F71D-421B-85F4-8CA00F8299F5}">
      <dgm:prSet/>
      <dgm:spPr/>
      <dgm:t>
        <a:bodyPr/>
        <a:lstStyle/>
        <a:p>
          <a:endParaRPr lang="es-ES"/>
        </a:p>
      </dgm:t>
    </dgm:pt>
    <dgm:pt modelId="{55713FE3-4664-4466-BF6D-BBC4E8AEE290}" type="sibTrans" cxnId="{569E337D-F71D-421B-85F4-8CA00F8299F5}">
      <dgm:prSet/>
      <dgm:spPr/>
      <dgm:t>
        <a:bodyPr/>
        <a:lstStyle/>
        <a:p>
          <a:endParaRPr lang="es-ES"/>
        </a:p>
      </dgm:t>
    </dgm:pt>
    <dgm:pt modelId="{EAD44F34-3792-4938-8B55-401B7551A44F}">
      <dgm:prSet phldrT="[Texto]"/>
      <dgm:spPr/>
      <dgm:t>
        <a:bodyPr/>
        <a:lstStyle/>
        <a:p>
          <a:r>
            <a:rPr lang="es-ES" dirty="0" smtClean="0"/>
            <a:t>Productores de bienes y servicios</a:t>
          </a:r>
          <a:endParaRPr lang="es-ES" dirty="0"/>
        </a:p>
      </dgm:t>
    </dgm:pt>
    <dgm:pt modelId="{DA144D2A-96E3-45BE-8FCE-BE3E0141B960}" type="parTrans" cxnId="{61C92EE4-BB95-4A20-AE5A-84C174F04C5D}">
      <dgm:prSet/>
      <dgm:spPr/>
      <dgm:t>
        <a:bodyPr/>
        <a:lstStyle/>
        <a:p>
          <a:endParaRPr lang="es-ES"/>
        </a:p>
      </dgm:t>
    </dgm:pt>
    <dgm:pt modelId="{E679AC82-EFFF-4C81-A3D2-9F28F7555E8E}" type="sibTrans" cxnId="{61C92EE4-BB95-4A20-AE5A-84C174F04C5D}">
      <dgm:prSet/>
      <dgm:spPr/>
      <dgm:t>
        <a:bodyPr/>
        <a:lstStyle/>
        <a:p>
          <a:endParaRPr lang="es-ES"/>
        </a:p>
      </dgm:t>
    </dgm:pt>
    <dgm:pt modelId="{C751B07E-1F20-4418-918C-A2E4B0F18F3F}">
      <dgm:prSet/>
      <dgm:spPr/>
      <dgm:t>
        <a:bodyPr/>
        <a:lstStyle/>
        <a:p>
          <a:r>
            <a:rPr lang="es-ES" dirty="0" smtClean="0"/>
            <a:t>Capacitación, certificación</a:t>
          </a:r>
          <a:endParaRPr lang="es-ES" dirty="0"/>
        </a:p>
      </dgm:t>
    </dgm:pt>
    <dgm:pt modelId="{0BBDDB9B-F883-4599-BE5C-385511376A67}" type="parTrans" cxnId="{9F66E2AF-C17D-4782-B5BE-F3D33AE7F649}">
      <dgm:prSet/>
      <dgm:spPr/>
      <dgm:t>
        <a:bodyPr/>
        <a:lstStyle/>
        <a:p>
          <a:endParaRPr lang="es-ES"/>
        </a:p>
      </dgm:t>
    </dgm:pt>
    <dgm:pt modelId="{9C9D7275-47E6-4A52-99CD-F585D2DA392D}" type="sibTrans" cxnId="{9F66E2AF-C17D-4782-B5BE-F3D33AE7F649}">
      <dgm:prSet/>
      <dgm:spPr/>
      <dgm:t>
        <a:bodyPr/>
        <a:lstStyle/>
        <a:p>
          <a:endParaRPr lang="es-ES"/>
        </a:p>
      </dgm:t>
    </dgm:pt>
    <dgm:pt modelId="{39A533A2-F3CA-4163-B300-1F891F4E4CD6}">
      <dgm:prSet/>
      <dgm:spPr/>
      <dgm:t>
        <a:bodyPr/>
        <a:lstStyle/>
        <a:p>
          <a:r>
            <a:rPr lang="es-ES" dirty="0" err="1" smtClean="0"/>
            <a:t>Medicos</a:t>
          </a:r>
          <a:r>
            <a:rPr lang="es-ES" dirty="0" smtClean="0"/>
            <a:t>, abogados, Ingenieros</a:t>
          </a:r>
          <a:endParaRPr lang="es-ES" dirty="0"/>
        </a:p>
      </dgm:t>
    </dgm:pt>
    <dgm:pt modelId="{B3DB8B83-1B30-410E-A139-BAE91B831DA1}" type="parTrans" cxnId="{4B5566EF-11F8-433A-B47E-F6F46014751B}">
      <dgm:prSet/>
      <dgm:spPr/>
      <dgm:t>
        <a:bodyPr/>
        <a:lstStyle/>
        <a:p>
          <a:endParaRPr lang="es-ES"/>
        </a:p>
      </dgm:t>
    </dgm:pt>
    <dgm:pt modelId="{9FCF8AE0-1401-4D2E-91A4-2CBEED13376A}" type="sibTrans" cxnId="{4B5566EF-11F8-433A-B47E-F6F46014751B}">
      <dgm:prSet/>
      <dgm:spPr/>
      <dgm:t>
        <a:bodyPr/>
        <a:lstStyle/>
        <a:p>
          <a:endParaRPr lang="es-ES"/>
        </a:p>
      </dgm:t>
    </dgm:pt>
    <dgm:pt modelId="{A05F6BFE-DA4F-42A6-A825-5093F2A04F1D}">
      <dgm:prSet/>
      <dgm:spPr/>
      <dgm:t>
        <a:bodyPr/>
        <a:lstStyle/>
        <a:p>
          <a:r>
            <a:rPr lang="es-ES" dirty="0" smtClean="0"/>
            <a:t>Gran volumen de compras</a:t>
          </a:r>
          <a:endParaRPr lang="es-ES" dirty="0"/>
        </a:p>
      </dgm:t>
    </dgm:pt>
    <dgm:pt modelId="{913EA828-C95F-4D17-B133-0E00D80E210B}" type="parTrans" cxnId="{8C7371AD-9504-4487-8DEE-DA4FEFEDAE17}">
      <dgm:prSet/>
      <dgm:spPr/>
      <dgm:t>
        <a:bodyPr/>
        <a:lstStyle/>
        <a:p>
          <a:endParaRPr lang="es-ES"/>
        </a:p>
      </dgm:t>
    </dgm:pt>
    <dgm:pt modelId="{967D23AF-6077-44D4-B39D-4388F2A715D8}" type="sibTrans" cxnId="{8C7371AD-9504-4487-8DEE-DA4FEFEDAE17}">
      <dgm:prSet/>
      <dgm:spPr/>
      <dgm:t>
        <a:bodyPr/>
        <a:lstStyle/>
        <a:p>
          <a:endParaRPr lang="es-ES"/>
        </a:p>
      </dgm:t>
    </dgm:pt>
    <dgm:pt modelId="{DD989E7E-F63B-413D-B0CA-B09C9F6F26B6}">
      <dgm:prSet/>
      <dgm:spPr/>
      <dgm:t>
        <a:bodyPr/>
        <a:lstStyle/>
        <a:p>
          <a:r>
            <a:rPr lang="es-ES" dirty="0" smtClean="0"/>
            <a:t>Catálogo, correo y publicidad en red.</a:t>
          </a:r>
          <a:endParaRPr lang="es-ES" dirty="0"/>
        </a:p>
      </dgm:t>
    </dgm:pt>
    <dgm:pt modelId="{39B083A1-E50E-4A6B-974E-B43CD6DFD2F1}" type="parTrans" cxnId="{0A806AB1-2640-4389-98E4-4293E33DF8F8}">
      <dgm:prSet/>
      <dgm:spPr/>
      <dgm:t>
        <a:bodyPr/>
        <a:lstStyle/>
        <a:p>
          <a:endParaRPr lang="es-ES"/>
        </a:p>
      </dgm:t>
    </dgm:pt>
    <dgm:pt modelId="{7BE92742-EC63-4ECD-AFD3-80294170C141}" type="sibTrans" cxnId="{0A806AB1-2640-4389-98E4-4293E33DF8F8}">
      <dgm:prSet/>
      <dgm:spPr/>
      <dgm:t>
        <a:bodyPr/>
        <a:lstStyle/>
        <a:p>
          <a:endParaRPr lang="es-ES"/>
        </a:p>
      </dgm:t>
    </dgm:pt>
    <dgm:pt modelId="{65FD8683-DA27-4783-9FD9-C7E12A9F3D11}" type="pres">
      <dgm:prSet presAssocID="{6F02CACA-94AE-4EEB-989A-6B86C43D189F}" presName="diagram" presStyleCnt="0">
        <dgm:presLayoutVars>
          <dgm:chPref val="1"/>
          <dgm:dir/>
          <dgm:animOne val="branch"/>
          <dgm:animLvl val="lvl"/>
          <dgm:resizeHandles/>
        </dgm:presLayoutVars>
      </dgm:prSet>
      <dgm:spPr/>
      <dgm:t>
        <a:bodyPr/>
        <a:lstStyle/>
        <a:p>
          <a:endParaRPr lang="es-ES"/>
        </a:p>
      </dgm:t>
    </dgm:pt>
    <dgm:pt modelId="{65BBCF15-FD49-4329-BB08-40C45C4CC16A}" type="pres">
      <dgm:prSet presAssocID="{3C90F9F3-3C67-4E88-B5D5-65B26AF45A78}" presName="root" presStyleCnt="0"/>
      <dgm:spPr/>
    </dgm:pt>
    <dgm:pt modelId="{D89D792B-20ED-4D92-ADF5-AEAC4EA9A69D}" type="pres">
      <dgm:prSet presAssocID="{3C90F9F3-3C67-4E88-B5D5-65B26AF45A78}" presName="rootComposite" presStyleCnt="0"/>
      <dgm:spPr/>
    </dgm:pt>
    <dgm:pt modelId="{C9E7D670-F5FA-4D4D-98B6-CAC66410FDFC}" type="pres">
      <dgm:prSet presAssocID="{3C90F9F3-3C67-4E88-B5D5-65B26AF45A78}" presName="rootText" presStyleLbl="node1" presStyleIdx="0" presStyleCnt="5"/>
      <dgm:spPr/>
      <dgm:t>
        <a:bodyPr/>
        <a:lstStyle/>
        <a:p>
          <a:endParaRPr lang="es-ES"/>
        </a:p>
      </dgm:t>
    </dgm:pt>
    <dgm:pt modelId="{6D8B05F3-2A29-4056-8B36-9BAA5FDA6F5F}" type="pres">
      <dgm:prSet presAssocID="{3C90F9F3-3C67-4E88-B5D5-65B26AF45A78}" presName="rootConnector" presStyleLbl="node1" presStyleIdx="0" presStyleCnt="5"/>
      <dgm:spPr/>
      <dgm:t>
        <a:bodyPr/>
        <a:lstStyle/>
        <a:p>
          <a:endParaRPr lang="es-ES"/>
        </a:p>
      </dgm:t>
    </dgm:pt>
    <dgm:pt modelId="{70894C93-A126-4711-B1AA-7310912B25C4}" type="pres">
      <dgm:prSet presAssocID="{3C90F9F3-3C67-4E88-B5D5-65B26AF45A78}" presName="childShape" presStyleCnt="0"/>
      <dgm:spPr/>
    </dgm:pt>
    <dgm:pt modelId="{D3980AB2-D288-4046-8C3F-830DE751BC12}" type="pres">
      <dgm:prSet presAssocID="{2E0926F8-ABA2-4FD3-BEB1-6E5849841C26}" presName="Name13" presStyleLbl="parChTrans1D2" presStyleIdx="0" presStyleCnt="12"/>
      <dgm:spPr/>
      <dgm:t>
        <a:bodyPr/>
        <a:lstStyle/>
        <a:p>
          <a:endParaRPr lang="es-ES"/>
        </a:p>
      </dgm:t>
    </dgm:pt>
    <dgm:pt modelId="{55475B2C-51D0-418D-A0B1-97C62B1985AE}" type="pres">
      <dgm:prSet presAssocID="{1BF39411-5348-44BF-99D2-AB393FEE94AE}" presName="childText" presStyleLbl="bgAcc1" presStyleIdx="0" presStyleCnt="12">
        <dgm:presLayoutVars>
          <dgm:bulletEnabled val="1"/>
        </dgm:presLayoutVars>
      </dgm:prSet>
      <dgm:spPr/>
      <dgm:t>
        <a:bodyPr/>
        <a:lstStyle/>
        <a:p>
          <a:endParaRPr lang="es-ES"/>
        </a:p>
      </dgm:t>
    </dgm:pt>
    <dgm:pt modelId="{D343F1B1-F815-4992-8B2F-67E338BADC02}" type="pres">
      <dgm:prSet presAssocID="{88DF3EC6-C73A-416C-A9BF-3D439FF35A95}" presName="Name13" presStyleLbl="parChTrans1D2" presStyleIdx="1" presStyleCnt="12"/>
      <dgm:spPr/>
      <dgm:t>
        <a:bodyPr/>
        <a:lstStyle/>
        <a:p>
          <a:endParaRPr lang="es-ES"/>
        </a:p>
      </dgm:t>
    </dgm:pt>
    <dgm:pt modelId="{03A79109-5510-4788-8B83-77F07469893A}" type="pres">
      <dgm:prSet presAssocID="{E0869228-B914-4069-9361-4D03296DC857}" presName="childText" presStyleLbl="bgAcc1" presStyleIdx="1" presStyleCnt="12">
        <dgm:presLayoutVars>
          <dgm:bulletEnabled val="1"/>
        </dgm:presLayoutVars>
      </dgm:prSet>
      <dgm:spPr/>
      <dgm:t>
        <a:bodyPr/>
        <a:lstStyle/>
        <a:p>
          <a:endParaRPr lang="es-ES"/>
        </a:p>
      </dgm:t>
    </dgm:pt>
    <dgm:pt modelId="{9890AE23-2F61-4E3F-A717-DE5C775EEFF6}" type="pres">
      <dgm:prSet presAssocID="{F1EBDCEA-A86F-4124-951F-B890F387AFC2}" presName="root" presStyleCnt="0"/>
      <dgm:spPr/>
    </dgm:pt>
    <dgm:pt modelId="{D6D0EADF-FA30-4B1A-9F29-22DFF16CD633}" type="pres">
      <dgm:prSet presAssocID="{F1EBDCEA-A86F-4124-951F-B890F387AFC2}" presName="rootComposite" presStyleCnt="0"/>
      <dgm:spPr/>
    </dgm:pt>
    <dgm:pt modelId="{DB1E776A-9EC2-4906-B2CF-01E10D3CF173}" type="pres">
      <dgm:prSet presAssocID="{F1EBDCEA-A86F-4124-951F-B890F387AFC2}" presName="rootText" presStyleLbl="node1" presStyleIdx="1" presStyleCnt="5"/>
      <dgm:spPr/>
      <dgm:t>
        <a:bodyPr/>
        <a:lstStyle/>
        <a:p>
          <a:endParaRPr lang="es-ES"/>
        </a:p>
      </dgm:t>
    </dgm:pt>
    <dgm:pt modelId="{B490189D-C242-4B98-97CB-CBD5633B68B6}" type="pres">
      <dgm:prSet presAssocID="{F1EBDCEA-A86F-4124-951F-B890F387AFC2}" presName="rootConnector" presStyleLbl="node1" presStyleIdx="1" presStyleCnt="5"/>
      <dgm:spPr/>
      <dgm:t>
        <a:bodyPr/>
        <a:lstStyle/>
        <a:p>
          <a:endParaRPr lang="es-ES"/>
        </a:p>
      </dgm:t>
    </dgm:pt>
    <dgm:pt modelId="{3A3B9521-E025-4F7C-87C3-5739E4AE8434}" type="pres">
      <dgm:prSet presAssocID="{F1EBDCEA-A86F-4124-951F-B890F387AFC2}" presName="childShape" presStyleCnt="0"/>
      <dgm:spPr/>
    </dgm:pt>
    <dgm:pt modelId="{70F590C8-B9E3-4125-97B0-F0E02D19467F}" type="pres">
      <dgm:prSet presAssocID="{0040C1FB-25BB-45F4-898A-9F83A2C6507E}" presName="Name13" presStyleLbl="parChTrans1D2" presStyleIdx="2" presStyleCnt="12"/>
      <dgm:spPr/>
      <dgm:t>
        <a:bodyPr/>
        <a:lstStyle/>
        <a:p>
          <a:endParaRPr lang="es-ES"/>
        </a:p>
      </dgm:t>
    </dgm:pt>
    <dgm:pt modelId="{739A11BB-A5CD-436F-A83F-3A4EB1580AB3}" type="pres">
      <dgm:prSet presAssocID="{79237DDC-930F-4B33-ADF5-54C77261842F}" presName="childText" presStyleLbl="bgAcc1" presStyleIdx="2" presStyleCnt="12">
        <dgm:presLayoutVars>
          <dgm:bulletEnabled val="1"/>
        </dgm:presLayoutVars>
      </dgm:prSet>
      <dgm:spPr/>
      <dgm:t>
        <a:bodyPr/>
        <a:lstStyle/>
        <a:p>
          <a:endParaRPr lang="es-ES"/>
        </a:p>
      </dgm:t>
    </dgm:pt>
    <dgm:pt modelId="{6EEE5DED-208A-4198-B353-48D52FD77104}" type="pres">
      <dgm:prSet presAssocID="{A34AABCE-2208-4E0A-8121-FF9B551819C5}" presName="Name13" presStyleLbl="parChTrans1D2" presStyleIdx="3" presStyleCnt="12"/>
      <dgm:spPr/>
      <dgm:t>
        <a:bodyPr/>
        <a:lstStyle/>
        <a:p>
          <a:endParaRPr lang="es-ES"/>
        </a:p>
      </dgm:t>
    </dgm:pt>
    <dgm:pt modelId="{31A97BBF-76EF-44F3-B91E-C346B7220916}" type="pres">
      <dgm:prSet presAssocID="{5684D569-6830-49AD-80AB-61E0F155230A}" presName="childText" presStyleLbl="bgAcc1" presStyleIdx="3" presStyleCnt="12">
        <dgm:presLayoutVars>
          <dgm:bulletEnabled val="1"/>
        </dgm:presLayoutVars>
      </dgm:prSet>
      <dgm:spPr/>
      <dgm:t>
        <a:bodyPr/>
        <a:lstStyle/>
        <a:p>
          <a:endParaRPr lang="es-ES"/>
        </a:p>
      </dgm:t>
    </dgm:pt>
    <dgm:pt modelId="{0BB1C0D4-0259-4C3B-8A4F-C7969D9C7A7E}" type="pres">
      <dgm:prSet presAssocID="{2CF1032B-1907-40BF-889E-0D9FE553FF64}" presName="Name13" presStyleLbl="parChTrans1D2" presStyleIdx="4" presStyleCnt="12"/>
      <dgm:spPr/>
      <dgm:t>
        <a:bodyPr/>
        <a:lstStyle/>
        <a:p>
          <a:endParaRPr lang="es-ES"/>
        </a:p>
      </dgm:t>
    </dgm:pt>
    <dgm:pt modelId="{0FC05283-951A-4534-A9AE-B2395025000B}" type="pres">
      <dgm:prSet presAssocID="{5928BF88-B947-43DD-A242-9D1B4F67466D}" presName="childText" presStyleLbl="bgAcc1" presStyleIdx="4" presStyleCnt="12">
        <dgm:presLayoutVars>
          <dgm:bulletEnabled val="1"/>
        </dgm:presLayoutVars>
      </dgm:prSet>
      <dgm:spPr/>
      <dgm:t>
        <a:bodyPr/>
        <a:lstStyle/>
        <a:p>
          <a:endParaRPr lang="es-ES"/>
        </a:p>
      </dgm:t>
    </dgm:pt>
    <dgm:pt modelId="{F7C9092D-9309-4A47-B50F-AB80E468DC92}" type="pres">
      <dgm:prSet presAssocID="{A310119C-A861-4699-99E4-22CC7F3CDFE3}" presName="root" presStyleCnt="0"/>
      <dgm:spPr/>
    </dgm:pt>
    <dgm:pt modelId="{5FB53AC4-E99E-4BF0-BC41-2EEECBADB451}" type="pres">
      <dgm:prSet presAssocID="{A310119C-A861-4699-99E4-22CC7F3CDFE3}" presName="rootComposite" presStyleCnt="0"/>
      <dgm:spPr/>
    </dgm:pt>
    <dgm:pt modelId="{EE644C84-E900-4619-AD83-DE726FA4060E}" type="pres">
      <dgm:prSet presAssocID="{A310119C-A861-4699-99E4-22CC7F3CDFE3}" presName="rootText" presStyleLbl="node1" presStyleIdx="2" presStyleCnt="5"/>
      <dgm:spPr/>
      <dgm:t>
        <a:bodyPr/>
        <a:lstStyle/>
        <a:p>
          <a:endParaRPr lang="es-ES"/>
        </a:p>
      </dgm:t>
    </dgm:pt>
    <dgm:pt modelId="{68750EFB-272A-4454-A657-11CA0A56D859}" type="pres">
      <dgm:prSet presAssocID="{A310119C-A861-4699-99E4-22CC7F3CDFE3}" presName="rootConnector" presStyleLbl="node1" presStyleIdx="2" presStyleCnt="5"/>
      <dgm:spPr/>
      <dgm:t>
        <a:bodyPr/>
        <a:lstStyle/>
        <a:p>
          <a:endParaRPr lang="es-ES"/>
        </a:p>
      </dgm:t>
    </dgm:pt>
    <dgm:pt modelId="{4F977F32-DC11-4AAE-BEA2-48C34693F779}" type="pres">
      <dgm:prSet presAssocID="{A310119C-A861-4699-99E4-22CC7F3CDFE3}" presName="childShape" presStyleCnt="0"/>
      <dgm:spPr/>
    </dgm:pt>
    <dgm:pt modelId="{CE8E2EE9-143A-4E8F-B904-A73485CAECD7}" type="pres">
      <dgm:prSet presAssocID="{BD47CBE5-40EC-45C5-85D2-6AE6A1A1AA3A}" presName="Name13" presStyleLbl="parChTrans1D2" presStyleIdx="5" presStyleCnt="12"/>
      <dgm:spPr/>
      <dgm:t>
        <a:bodyPr/>
        <a:lstStyle/>
        <a:p>
          <a:endParaRPr lang="es-ES"/>
        </a:p>
      </dgm:t>
    </dgm:pt>
    <dgm:pt modelId="{3CCCC7CE-9BC2-4ACF-99E2-57B270017EDA}" type="pres">
      <dgm:prSet presAssocID="{0B4B6C30-C505-4952-A2A1-28F2A37A1328}" presName="childText" presStyleLbl="bgAcc1" presStyleIdx="5" presStyleCnt="12">
        <dgm:presLayoutVars>
          <dgm:bulletEnabled val="1"/>
        </dgm:presLayoutVars>
      </dgm:prSet>
      <dgm:spPr/>
      <dgm:t>
        <a:bodyPr/>
        <a:lstStyle/>
        <a:p>
          <a:endParaRPr lang="es-ES"/>
        </a:p>
      </dgm:t>
    </dgm:pt>
    <dgm:pt modelId="{19F3C481-0AA2-49FF-8C44-C1177ECBBA64}" type="pres">
      <dgm:prSet presAssocID="{DA144D2A-96E3-45BE-8FCE-BE3E0141B960}" presName="Name13" presStyleLbl="parChTrans1D2" presStyleIdx="6" presStyleCnt="12"/>
      <dgm:spPr/>
      <dgm:t>
        <a:bodyPr/>
        <a:lstStyle/>
        <a:p>
          <a:endParaRPr lang="es-ES"/>
        </a:p>
      </dgm:t>
    </dgm:pt>
    <dgm:pt modelId="{66B7E81F-4895-4C89-8CD2-A7224DA2E31D}" type="pres">
      <dgm:prSet presAssocID="{EAD44F34-3792-4938-8B55-401B7551A44F}" presName="childText" presStyleLbl="bgAcc1" presStyleIdx="6" presStyleCnt="12">
        <dgm:presLayoutVars>
          <dgm:bulletEnabled val="1"/>
        </dgm:presLayoutVars>
      </dgm:prSet>
      <dgm:spPr/>
      <dgm:t>
        <a:bodyPr/>
        <a:lstStyle/>
        <a:p>
          <a:endParaRPr lang="es-ES"/>
        </a:p>
      </dgm:t>
    </dgm:pt>
    <dgm:pt modelId="{00A0845D-0F2C-4E20-A376-18970007AB03}" type="pres">
      <dgm:prSet presAssocID="{23A2BBC2-C43A-49A2-840B-423E44D3A278}" presName="Name13" presStyleLbl="parChTrans1D2" presStyleIdx="7" presStyleCnt="12"/>
      <dgm:spPr/>
      <dgm:t>
        <a:bodyPr/>
        <a:lstStyle/>
        <a:p>
          <a:endParaRPr lang="es-ES"/>
        </a:p>
      </dgm:t>
    </dgm:pt>
    <dgm:pt modelId="{1A26D0CC-D38A-4C89-BCDE-A0F109F82ABF}" type="pres">
      <dgm:prSet presAssocID="{07FB8405-C147-4E21-AB74-FB6C640E76DD}" presName="childText" presStyleLbl="bgAcc1" presStyleIdx="7" presStyleCnt="12">
        <dgm:presLayoutVars>
          <dgm:bulletEnabled val="1"/>
        </dgm:presLayoutVars>
      </dgm:prSet>
      <dgm:spPr/>
      <dgm:t>
        <a:bodyPr/>
        <a:lstStyle/>
        <a:p>
          <a:endParaRPr lang="es-ES"/>
        </a:p>
      </dgm:t>
    </dgm:pt>
    <dgm:pt modelId="{4101E31D-F21D-46E6-86C3-ECBC3FA10612}" type="pres">
      <dgm:prSet presAssocID="{73138296-3C21-44D4-B35B-B140A9A6EFEF}" presName="root" presStyleCnt="0"/>
      <dgm:spPr/>
    </dgm:pt>
    <dgm:pt modelId="{D823ADFC-1304-4DAD-B725-6C3BF99454A0}" type="pres">
      <dgm:prSet presAssocID="{73138296-3C21-44D4-B35B-B140A9A6EFEF}" presName="rootComposite" presStyleCnt="0"/>
      <dgm:spPr/>
    </dgm:pt>
    <dgm:pt modelId="{3CA3FC40-D3CD-4F06-908C-F1B8B2FD53BF}" type="pres">
      <dgm:prSet presAssocID="{73138296-3C21-44D4-B35B-B140A9A6EFEF}" presName="rootText" presStyleLbl="node1" presStyleIdx="3" presStyleCnt="5"/>
      <dgm:spPr/>
      <dgm:t>
        <a:bodyPr/>
        <a:lstStyle/>
        <a:p>
          <a:endParaRPr lang="es-ES"/>
        </a:p>
      </dgm:t>
    </dgm:pt>
    <dgm:pt modelId="{F83430EA-D8F0-491F-BEF4-E9C38B922209}" type="pres">
      <dgm:prSet presAssocID="{73138296-3C21-44D4-B35B-B140A9A6EFEF}" presName="rootConnector" presStyleLbl="node1" presStyleIdx="3" presStyleCnt="5"/>
      <dgm:spPr/>
      <dgm:t>
        <a:bodyPr/>
        <a:lstStyle/>
        <a:p>
          <a:endParaRPr lang="es-ES"/>
        </a:p>
      </dgm:t>
    </dgm:pt>
    <dgm:pt modelId="{B142C328-3EBE-478A-9D30-FEAFC2AFF8A9}" type="pres">
      <dgm:prSet presAssocID="{73138296-3C21-44D4-B35B-B140A9A6EFEF}" presName="childShape" presStyleCnt="0"/>
      <dgm:spPr/>
    </dgm:pt>
    <dgm:pt modelId="{E0C5C5A5-AA64-4252-ACF0-A033AD4F2ABA}" type="pres">
      <dgm:prSet presAssocID="{B3DB8B83-1B30-410E-A139-BAE91B831DA1}" presName="Name13" presStyleLbl="parChTrans1D2" presStyleIdx="8" presStyleCnt="12"/>
      <dgm:spPr/>
      <dgm:t>
        <a:bodyPr/>
        <a:lstStyle/>
        <a:p>
          <a:endParaRPr lang="es-ES"/>
        </a:p>
      </dgm:t>
    </dgm:pt>
    <dgm:pt modelId="{8F2781F1-950D-4CCF-A50F-F84BC113453C}" type="pres">
      <dgm:prSet presAssocID="{39A533A2-F3CA-4163-B300-1F891F4E4CD6}" presName="childText" presStyleLbl="bgAcc1" presStyleIdx="8" presStyleCnt="12">
        <dgm:presLayoutVars>
          <dgm:bulletEnabled val="1"/>
        </dgm:presLayoutVars>
      </dgm:prSet>
      <dgm:spPr/>
      <dgm:t>
        <a:bodyPr/>
        <a:lstStyle/>
        <a:p>
          <a:endParaRPr lang="es-ES"/>
        </a:p>
      </dgm:t>
    </dgm:pt>
    <dgm:pt modelId="{D51645DE-68AE-4B4F-A739-28F15D1899F1}" type="pres">
      <dgm:prSet presAssocID="{0BBDDB9B-F883-4599-BE5C-385511376A67}" presName="Name13" presStyleLbl="parChTrans1D2" presStyleIdx="9" presStyleCnt="12"/>
      <dgm:spPr/>
      <dgm:t>
        <a:bodyPr/>
        <a:lstStyle/>
        <a:p>
          <a:endParaRPr lang="es-ES"/>
        </a:p>
      </dgm:t>
    </dgm:pt>
    <dgm:pt modelId="{468DF3A2-AE1C-4960-B391-9F5D3824D1B2}" type="pres">
      <dgm:prSet presAssocID="{C751B07E-1F20-4418-918C-A2E4B0F18F3F}" presName="childText" presStyleLbl="bgAcc1" presStyleIdx="9" presStyleCnt="12">
        <dgm:presLayoutVars>
          <dgm:bulletEnabled val="1"/>
        </dgm:presLayoutVars>
      </dgm:prSet>
      <dgm:spPr/>
      <dgm:t>
        <a:bodyPr/>
        <a:lstStyle/>
        <a:p>
          <a:endParaRPr lang="es-ES"/>
        </a:p>
      </dgm:t>
    </dgm:pt>
    <dgm:pt modelId="{8B4EAA9B-2DFF-4724-88A7-053FA3361D00}" type="pres">
      <dgm:prSet presAssocID="{18B0B6C8-15FF-41B3-A01D-5C9C4655080F}" presName="root" presStyleCnt="0"/>
      <dgm:spPr/>
    </dgm:pt>
    <dgm:pt modelId="{393FBD07-A6A9-47FD-98B2-9EF9FF942B93}" type="pres">
      <dgm:prSet presAssocID="{18B0B6C8-15FF-41B3-A01D-5C9C4655080F}" presName="rootComposite" presStyleCnt="0"/>
      <dgm:spPr/>
    </dgm:pt>
    <dgm:pt modelId="{A6E4638D-2392-4ACC-BD81-16F047A775D6}" type="pres">
      <dgm:prSet presAssocID="{18B0B6C8-15FF-41B3-A01D-5C9C4655080F}" presName="rootText" presStyleLbl="node1" presStyleIdx="4" presStyleCnt="5"/>
      <dgm:spPr/>
      <dgm:t>
        <a:bodyPr/>
        <a:lstStyle/>
        <a:p>
          <a:endParaRPr lang="es-ES"/>
        </a:p>
      </dgm:t>
    </dgm:pt>
    <dgm:pt modelId="{90531CB1-70D9-4917-97E9-61EBDFEBB682}" type="pres">
      <dgm:prSet presAssocID="{18B0B6C8-15FF-41B3-A01D-5C9C4655080F}" presName="rootConnector" presStyleLbl="node1" presStyleIdx="4" presStyleCnt="5"/>
      <dgm:spPr/>
      <dgm:t>
        <a:bodyPr/>
        <a:lstStyle/>
        <a:p>
          <a:endParaRPr lang="es-ES"/>
        </a:p>
      </dgm:t>
    </dgm:pt>
    <dgm:pt modelId="{7FC759D7-DA0A-4E2C-A54C-CF5038E2F919}" type="pres">
      <dgm:prSet presAssocID="{18B0B6C8-15FF-41B3-A01D-5C9C4655080F}" presName="childShape" presStyleCnt="0"/>
      <dgm:spPr/>
    </dgm:pt>
    <dgm:pt modelId="{77532C9E-F4AE-4372-8DF2-C40D94111231}" type="pres">
      <dgm:prSet presAssocID="{913EA828-C95F-4D17-B133-0E00D80E210B}" presName="Name13" presStyleLbl="parChTrans1D2" presStyleIdx="10" presStyleCnt="12"/>
      <dgm:spPr/>
      <dgm:t>
        <a:bodyPr/>
        <a:lstStyle/>
        <a:p>
          <a:endParaRPr lang="es-ES"/>
        </a:p>
      </dgm:t>
    </dgm:pt>
    <dgm:pt modelId="{46D4DF55-0157-4F7C-ADA0-121FFFFC9A06}" type="pres">
      <dgm:prSet presAssocID="{A05F6BFE-DA4F-42A6-A825-5093F2A04F1D}" presName="childText" presStyleLbl="bgAcc1" presStyleIdx="10" presStyleCnt="12">
        <dgm:presLayoutVars>
          <dgm:bulletEnabled val="1"/>
        </dgm:presLayoutVars>
      </dgm:prSet>
      <dgm:spPr/>
      <dgm:t>
        <a:bodyPr/>
        <a:lstStyle/>
        <a:p>
          <a:endParaRPr lang="es-ES"/>
        </a:p>
      </dgm:t>
    </dgm:pt>
    <dgm:pt modelId="{40F88630-692E-408F-9411-627321DC5488}" type="pres">
      <dgm:prSet presAssocID="{39B083A1-E50E-4A6B-974E-B43CD6DFD2F1}" presName="Name13" presStyleLbl="parChTrans1D2" presStyleIdx="11" presStyleCnt="12"/>
      <dgm:spPr/>
      <dgm:t>
        <a:bodyPr/>
        <a:lstStyle/>
        <a:p>
          <a:endParaRPr lang="es-ES"/>
        </a:p>
      </dgm:t>
    </dgm:pt>
    <dgm:pt modelId="{5C15D3E3-CA7A-447C-941C-C434C26ADC8A}" type="pres">
      <dgm:prSet presAssocID="{DD989E7E-F63B-413D-B0CA-B09C9F6F26B6}" presName="childText" presStyleLbl="bgAcc1" presStyleIdx="11" presStyleCnt="12">
        <dgm:presLayoutVars>
          <dgm:bulletEnabled val="1"/>
        </dgm:presLayoutVars>
      </dgm:prSet>
      <dgm:spPr/>
      <dgm:t>
        <a:bodyPr/>
        <a:lstStyle/>
        <a:p>
          <a:endParaRPr lang="es-ES"/>
        </a:p>
      </dgm:t>
    </dgm:pt>
  </dgm:ptLst>
  <dgm:cxnLst>
    <dgm:cxn modelId="{1107E762-4096-4A51-80A3-11C87390E56F}" type="presOf" srcId="{E0869228-B914-4069-9361-4D03296DC857}" destId="{03A79109-5510-4788-8B83-77F07469893A}" srcOrd="0" destOrd="0" presId="urn:microsoft.com/office/officeart/2005/8/layout/hierarchy3"/>
    <dgm:cxn modelId="{E4C1EC2B-4B0A-4202-A6FD-B86F31ADFE1C}" type="presOf" srcId="{F1EBDCEA-A86F-4124-951F-B890F387AFC2}" destId="{B490189D-C242-4B98-97CB-CBD5633B68B6}" srcOrd="1" destOrd="0" presId="urn:microsoft.com/office/officeart/2005/8/layout/hierarchy3"/>
    <dgm:cxn modelId="{0DB136A3-1F34-4875-9FEB-FD9A09B76B04}" type="presOf" srcId="{A310119C-A861-4699-99E4-22CC7F3CDFE3}" destId="{EE644C84-E900-4619-AD83-DE726FA4060E}" srcOrd="0" destOrd="0" presId="urn:microsoft.com/office/officeart/2005/8/layout/hierarchy3"/>
    <dgm:cxn modelId="{125A598E-4269-4D8F-A588-10A47832A8A5}" srcId="{6F02CACA-94AE-4EEB-989A-6B86C43D189F}" destId="{18B0B6C8-15FF-41B3-A01D-5C9C4655080F}" srcOrd="4" destOrd="0" parTransId="{19DDCDE1-243D-4CCB-B9AA-C5DE706908F6}" sibTransId="{76FBA433-D930-4AF9-BFD8-01A0BB64D1DB}"/>
    <dgm:cxn modelId="{767F53EB-40FF-4C8B-848C-3638B9051DB5}" type="presOf" srcId="{DA144D2A-96E3-45BE-8FCE-BE3E0141B960}" destId="{19F3C481-0AA2-49FF-8C44-C1177ECBBA64}" srcOrd="0" destOrd="0" presId="urn:microsoft.com/office/officeart/2005/8/layout/hierarchy3"/>
    <dgm:cxn modelId="{61C92EE4-BB95-4A20-AE5A-84C174F04C5D}" srcId="{A310119C-A861-4699-99E4-22CC7F3CDFE3}" destId="{EAD44F34-3792-4938-8B55-401B7551A44F}" srcOrd="1" destOrd="0" parTransId="{DA144D2A-96E3-45BE-8FCE-BE3E0141B960}" sibTransId="{E679AC82-EFFF-4C81-A3D2-9F28F7555E8E}"/>
    <dgm:cxn modelId="{AB36F2C8-96C3-4AA2-B5B5-9B52772A9951}" srcId="{F1EBDCEA-A86F-4124-951F-B890F387AFC2}" destId="{5684D569-6830-49AD-80AB-61E0F155230A}" srcOrd="1" destOrd="0" parTransId="{A34AABCE-2208-4E0A-8121-FF9B551819C5}" sibTransId="{8280F2E8-C53E-42B4-92A9-7CAC0B62CD02}"/>
    <dgm:cxn modelId="{1FFF4566-6180-407B-9EAD-19F5AB0843C0}" type="presOf" srcId="{C751B07E-1F20-4418-918C-A2E4B0F18F3F}" destId="{468DF3A2-AE1C-4960-B391-9F5D3824D1B2}" srcOrd="0" destOrd="0" presId="urn:microsoft.com/office/officeart/2005/8/layout/hierarchy3"/>
    <dgm:cxn modelId="{5EC3FD8B-E25D-4BD2-A1AE-5D6914123C35}" type="presOf" srcId="{0040C1FB-25BB-45F4-898A-9F83A2C6507E}" destId="{70F590C8-B9E3-4125-97B0-F0E02D19467F}" srcOrd="0" destOrd="0" presId="urn:microsoft.com/office/officeart/2005/8/layout/hierarchy3"/>
    <dgm:cxn modelId="{8C2B9D6E-2E78-4B38-9096-96CEE04690E3}" type="presOf" srcId="{73138296-3C21-44D4-B35B-B140A9A6EFEF}" destId="{F83430EA-D8F0-491F-BEF4-E9C38B922209}" srcOrd="1" destOrd="0" presId="urn:microsoft.com/office/officeart/2005/8/layout/hierarchy3"/>
    <dgm:cxn modelId="{470CD648-C9F6-4E3B-96D2-DE00EA717EEE}" srcId="{F1EBDCEA-A86F-4124-951F-B890F387AFC2}" destId="{79237DDC-930F-4B33-ADF5-54C77261842F}" srcOrd="0" destOrd="0" parTransId="{0040C1FB-25BB-45F4-898A-9F83A2C6507E}" sibTransId="{F9D35E7D-A8B3-45E9-BCA2-497FD4B2A447}"/>
    <dgm:cxn modelId="{E4053DF8-6323-47D0-B8C2-25014EF3D4C8}" type="presOf" srcId="{2CF1032B-1907-40BF-889E-0D9FE553FF64}" destId="{0BB1C0D4-0259-4C3B-8A4F-C7969D9C7A7E}" srcOrd="0" destOrd="0" presId="urn:microsoft.com/office/officeart/2005/8/layout/hierarchy3"/>
    <dgm:cxn modelId="{95E8B769-0C26-4F42-BC1F-4EC12D4AB212}" srcId="{A310119C-A861-4699-99E4-22CC7F3CDFE3}" destId="{07FB8405-C147-4E21-AB74-FB6C640E76DD}" srcOrd="2" destOrd="0" parTransId="{23A2BBC2-C43A-49A2-840B-423E44D3A278}" sibTransId="{884E7F72-E47B-4539-9E0C-E97379796B90}"/>
    <dgm:cxn modelId="{84FCD9D8-B064-4380-8208-BB2C82A25716}" type="presOf" srcId="{DD989E7E-F63B-413D-B0CA-B09C9F6F26B6}" destId="{5C15D3E3-CA7A-447C-941C-C434C26ADC8A}" srcOrd="0" destOrd="0" presId="urn:microsoft.com/office/officeart/2005/8/layout/hierarchy3"/>
    <dgm:cxn modelId="{2C2D97DF-0955-41CE-BF3C-C3FCB027A13E}" srcId="{6F02CACA-94AE-4EEB-989A-6B86C43D189F}" destId="{73138296-3C21-44D4-B35B-B140A9A6EFEF}" srcOrd="3" destOrd="0" parTransId="{C7EA9A88-3181-46CB-AFE5-FCA67C575E3E}" sibTransId="{474EB279-0774-4E3A-AAA8-FC89025873C9}"/>
    <dgm:cxn modelId="{B25AC002-45D5-41E2-B510-DEDDCE6ADA80}" srcId="{6F02CACA-94AE-4EEB-989A-6B86C43D189F}" destId="{3C90F9F3-3C67-4E88-B5D5-65B26AF45A78}" srcOrd="0" destOrd="0" parTransId="{2E2B362F-021C-463A-A305-EF2B7F46480D}" sibTransId="{5479A3CF-030B-419C-B3AA-B245014E95AD}"/>
    <dgm:cxn modelId="{41DC99ED-A209-432F-A454-7596629F5E22}" type="presOf" srcId="{23A2BBC2-C43A-49A2-840B-423E44D3A278}" destId="{00A0845D-0F2C-4E20-A376-18970007AB03}" srcOrd="0" destOrd="0" presId="urn:microsoft.com/office/officeart/2005/8/layout/hierarchy3"/>
    <dgm:cxn modelId="{2F5CAD3C-6ACE-4381-8FED-19889617EDF6}" type="presOf" srcId="{3C90F9F3-3C67-4E88-B5D5-65B26AF45A78}" destId="{C9E7D670-F5FA-4D4D-98B6-CAC66410FDFC}" srcOrd="0" destOrd="0" presId="urn:microsoft.com/office/officeart/2005/8/layout/hierarchy3"/>
    <dgm:cxn modelId="{8FBEB180-53A9-4529-B01D-03721645BA0C}" type="presOf" srcId="{6F02CACA-94AE-4EEB-989A-6B86C43D189F}" destId="{65FD8683-DA27-4783-9FD9-C7E12A9F3D11}" srcOrd="0" destOrd="0" presId="urn:microsoft.com/office/officeart/2005/8/layout/hierarchy3"/>
    <dgm:cxn modelId="{E18931E8-3E58-4539-BA23-0F43CD80A00A}" type="presOf" srcId="{EAD44F34-3792-4938-8B55-401B7551A44F}" destId="{66B7E81F-4895-4C89-8CD2-A7224DA2E31D}" srcOrd="0" destOrd="0" presId="urn:microsoft.com/office/officeart/2005/8/layout/hierarchy3"/>
    <dgm:cxn modelId="{B8DC57A3-1124-4C8E-A858-D514DFCA7771}" type="presOf" srcId="{0BBDDB9B-F883-4599-BE5C-385511376A67}" destId="{D51645DE-68AE-4B4F-A739-28F15D1899F1}" srcOrd="0" destOrd="0" presId="urn:microsoft.com/office/officeart/2005/8/layout/hierarchy3"/>
    <dgm:cxn modelId="{2DEF7E06-B2D6-4018-A8D7-2B5E2E6F2301}" type="presOf" srcId="{1BF39411-5348-44BF-99D2-AB393FEE94AE}" destId="{55475B2C-51D0-418D-A0B1-97C62B1985AE}" srcOrd="0" destOrd="0" presId="urn:microsoft.com/office/officeart/2005/8/layout/hierarchy3"/>
    <dgm:cxn modelId="{025EE644-2270-4C99-83B0-8B987C0E5EE2}" type="presOf" srcId="{A310119C-A861-4699-99E4-22CC7F3CDFE3}" destId="{68750EFB-272A-4454-A657-11CA0A56D859}" srcOrd="1" destOrd="0" presId="urn:microsoft.com/office/officeart/2005/8/layout/hierarchy3"/>
    <dgm:cxn modelId="{F79F57CE-EC09-48F0-B17C-136374B5EC6C}" srcId="{6F02CACA-94AE-4EEB-989A-6B86C43D189F}" destId="{F1EBDCEA-A86F-4124-951F-B890F387AFC2}" srcOrd="1" destOrd="0" parTransId="{158677AE-03D0-41FE-AFBA-4FA919CD18C9}" sibTransId="{586B03DE-8801-48E2-A37F-066E131451C9}"/>
    <dgm:cxn modelId="{29207C7B-CF0C-4A3E-8EEF-8D3FE6533A1B}" type="presOf" srcId="{39B083A1-E50E-4A6B-974E-B43CD6DFD2F1}" destId="{40F88630-692E-408F-9411-627321DC5488}" srcOrd="0" destOrd="0" presId="urn:microsoft.com/office/officeart/2005/8/layout/hierarchy3"/>
    <dgm:cxn modelId="{0A806AB1-2640-4389-98E4-4293E33DF8F8}" srcId="{18B0B6C8-15FF-41B3-A01D-5C9C4655080F}" destId="{DD989E7E-F63B-413D-B0CA-B09C9F6F26B6}" srcOrd="1" destOrd="0" parTransId="{39B083A1-E50E-4A6B-974E-B43CD6DFD2F1}" sibTransId="{7BE92742-EC63-4ECD-AFD3-80294170C141}"/>
    <dgm:cxn modelId="{C98098ED-A724-40C8-945A-9C7CC9F15802}" srcId="{3C90F9F3-3C67-4E88-B5D5-65B26AF45A78}" destId="{E0869228-B914-4069-9361-4D03296DC857}" srcOrd="1" destOrd="0" parTransId="{88DF3EC6-C73A-416C-A9BF-3D439FF35A95}" sibTransId="{A9B5DB69-61B8-4654-885F-C898C143BD46}"/>
    <dgm:cxn modelId="{62236F56-94A4-44BB-8C6E-32085FFA497D}" type="presOf" srcId="{5928BF88-B947-43DD-A242-9D1B4F67466D}" destId="{0FC05283-951A-4534-A9AE-B2395025000B}" srcOrd="0" destOrd="0" presId="urn:microsoft.com/office/officeart/2005/8/layout/hierarchy3"/>
    <dgm:cxn modelId="{1E4F9D60-64D0-4BCF-BDC2-12A51F5DBAE0}" type="presOf" srcId="{A34AABCE-2208-4E0A-8121-FF9B551819C5}" destId="{6EEE5DED-208A-4198-B353-48D52FD77104}" srcOrd="0" destOrd="0" presId="urn:microsoft.com/office/officeart/2005/8/layout/hierarchy3"/>
    <dgm:cxn modelId="{A1162A1E-28BF-45D9-8CE9-DEF1298D1907}" type="presOf" srcId="{5684D569-6830-49AD-80AB-61E0F155230A}" destId="{31A97BBF-76EF-44F3-B91E-C346B7220916}" srcOrd="0" destOrd="0" presId="urn:microsoft.com/office/officeart/2005/8/layout/hierarchy3"/>
    <dgm:cxn modelId="{EE509757-3DCA-4760-B3DD-1D5DB0FC284E}" type="presOf" srcId="{3C90F9F3-3C67-4E88-B5D5-65B26AF45A78}" destId="{6D8B05F3-2A29-4056-8B36-9BAA5FDA6F5F}" srcOrd="1" destOrd="0" presId="urn:microsoft.com/office/officeart/2005/8/layout/hierarchy3"/>
    <dgm:cxn modelId="{8E63796C-1142-4869-B7F2-D8D98DB39248}" srcId="{6F02CACA-94AE-4EEB-989A-6B86C43D189F}" destId="{A310119C-A861-4699-99E4-22CC7F3CDFE3}" srcOrd="2" destOrd="0" parTransId="{E1333173-C860-4E7A-8D23-B28FB1C38657}" sibTransId="{FBFE3672-3278-4B04-8312-F2751FAD707D}"/>
    <dgm:cxn modelId="{606B7794-F944-4D85-936A-BB75E996B24A}" type="presOf" srcId="{73138296-3C21-44D4-B35B-B140A9A6EFEF}" destId="{3CA3FC40-D3CD-4F06-908C-F1B8B2FD53BF}" srcOrd="0" destOrd="0" presId="urn:microsoft.com/office/officeart/2005/8/layout/hierarchy3"/>
    <dgm:cxn modelId="{C840F078-E03B-4EFC-8849-C2CBCDB505B0}" type="presOf" srcId="{913EA828-C95F-4D17-B133-0E00D80E210B}" destId="{77532C9E-F4AE-4372-8DF2-C40D94111231}" srcOrd="0" destOrd="0" presId="urn:microsoft.com/office/officeart/2005/8/layout/hierarchy3"/>
    <dgm:cxn modelId="{C7D26E65-9A93-4540-83B6-A62C1D702D70}" type="presOf" srcId="{39A533A2-F3CA-4163-B300-1F891F4E4CD6}" destId="{8F2781F1-950D-4CCF-A50F-F84BC113453C}" srcOrd="0" destOrd="0" presId="urn:microsoft.com/office/officeart/2005/8/layout/hierarchy3"/>
    <dgm:cxn modelId="{55CE5A1D-4AE7-4A2A-977F-A2907A48473C}" srcId="{3C90F9F3-3C67-4E88-B5D5-65B26AF45A78}" destId="{1BF39411-5348-44BF-99D2-AB393FEE94AE}" srcOrd="0" destOrd="0" parTransId="{2E0926F8-ABA2-4FD3-BEB1-6E5849841C26}" sibTransId="{CA7F6A0B-18F0-4CC7-98B3-BB18B0ECAADE}"/>
    <dgm:cxn modelId="{8CCA32F6-08B0-4B7D-AB1F-DC1742DC2945}" type="presOf" srcId="{07FB8405-C147-4E21-AB74-FB6C640E76DD}" destId="{1A26D0CC-D38A-4C89-BCDE-A0F109F82ABF}" srcOrd="0" destOrd="0" presId="urn:microsoft.com/office/officeart/2005/8/layout/hierarchy3"/>
    <dgm:cxn modelId="{42AB8360-0034-4244-8371-D9D38B19F2E6}" type="presOf" srcId="{18B0B6C8-15FF-41B3-A01D-5C9C4655080F}" destId="{A6E4638D-2392-4ACC-BD81-16F047A775D6}" srcOrd="0" destOrd="0" presId="urn:microsoft.com/office/officeart/2005/8/layout/hierarchy3"/>
    <dgm:cxn modelId="{9F66E2AF-C17D-4782-B5BE-F3D33AE7F649}" srcId="{73138296-3C21-44D4-B35B-B140A9A6EFEF}" destId="{C751B07E-1F20-4418-918C-A2E4B0F18F3F}" srcOrd="1" destOrd="0" parTransId="{0BBDDB9B-F883-4599-BE5C-385511376A67}" sibTransId="{9C9D7275-47E6-4A52-99CD-F585D2DA392D}"/>
    <dgm:cxn modelId="{95838CE3-0B54-4256-AF8A-F3044FE6C8C8}" type="presOf" srcId="{18B0B6C8-15FF-41B3-A01D-5C9C4655080F}" destId="{90531CB1-70D9-4917-97E9-61EBDFEBB682}" srcOrd="1" destOrd="0" presId="urn:microsoft.com/office/officeart/2005/8/layout/hierarchy3"/>
    <dgm:cxn modelId="{C2F6DE3C-C9B7-4549-87C2-5AE585FA86F3}" type="presOf" srcId="{A05F6BFE-DA4F-42A6-A825-5093F2A04F1D}" destId="{46D4DF55-0157-4F7C-ADA0-121FFFFC9A06}" srcOrd="0" destOrd="0" presId="urn:microsoft.com/office/officeart/2005/8/layout/hierarchy3"/>
    <dgm:cxn modelId="{5EEEB056-46A0-4A02-9C22-AE375F0C13DB}" type="presOf" srcId="{0B4B6C30-C505-4952-A2A1-28F2A37A1328}" destId="{3CCCC7CE-9BC2-4ACF-99E2-57B270017EDA}" srcOrd="0" destOrd="0" presId="urn:microsoft.com/office/officeart/2005/8/layout/hierarchy3"/>
    <dgm:cxn modelId="{7A7A72C2-DAB4-4812-B73C-324F912EE928}" type="presOf" srcId="{B3DB8B83-1B30-410E-A139-BAE91B831DA1}" destId="{E0C5C5A5-AA64-4252-ACF0-A033AD4F2ABA}" srcOrd="0" destOrd="0" presId="urn:microsoft.com/office/officeart/2005/8/layout/hierarchy3"/>
    <dgm:cxn modelId="{91D0371C-4805-43A7-B86B-FABE09099F96}" type="presOf" srcId="{2E0926F8-ABA2-4FD3-BEB1-6E5849841C26}" destId="{D3980AB2-D288-4046-8C3F-830DE751BC12}" srcOrd="0" destOrd="0" presId="urn:microsoft.com/office/officeart/2005/8/layout/hierarchy3"/>
    <dgm:cxn modelId="{49E0FC14-BB43-47E7-A754-9EEBE7C0BE79}" type="presOf" srcId="{88DF3EC6-C73A-416C-A9BF-3D439FF35A95}" destId="{D343F1B1-F815-4992-8B2F-67E338BADC02}" srcOrd="0" destOrd="0" presId="urn:microsoft.com/office/officeart/2005/8/layout/hierarchy3"/>
    <dgm:cxn modelId="{D3E9D818-1A1F-4230-84AD-1192BFD5A0F2}" srcId="{F1EBDCEA-A86F-4124-951F-B890F387AFC2}" destId="{5928BF88-B947-43DD-A242-9D1B4F67466D}" srcOrd="2" destOrd="0" parTransId="{2CF1032B-1907-40BF-889E-0D9FE553FF64}" sibTransId="{ECF86B74-8EEE-436B-9965-6E6C9DB3E5D2}"/>
    <dgm:cxn modelId="{5802EE97-E2E5-45ED-90BA-31DEC28155BE}" type="presOf" srcId="{F1EBDCEA-A86F-4124-951F-B890F387AFC2}" destId="{DB1E776A-9EC2-4906-B2CF-01E10D3CF173}" srcOrd="0" destOrd="0" presId="urn:microsoft.com/office/officeart/2005/8/layout/hierarchy3"/>
    <dgm:cxn modelId="{9D826A16-F128-4F71-A647-3376F09A8507}" type="presOf" srcId="{BD47CBE5-40EC-45C5-85D2-6AE6A1A1AA3A}" destId="{CE8E2EE9-143A-4E8F-B904-A73485CAECD7}" srcOrd="0" destOrd="0" presId="urn:microsoft.com/office/officeart/2005/8/layout/hierarchy3"/>
    <dgm:cxn modelId="{AADBF781-5785-498F-8C57-31C347BFEF7E}" type="presOf" srcId="{79237DDC-930F-4B33-ADF5-54C77261842F}" destId="{739A11BB-A5CD-436F-A83F-3A4EB1580AB3}" srcOrd="0" destOrd="0" presId="urn:microsoft.com/office/officeart/2005/8/layout/hierarchy3"/>
    <dgm:cxn modelId="{4B5566EF-11F8-433A-B47E-F6F46014751B}" srcId="{73138296-3C21-44D4-B35B-B140A9A6EFEF}" destId="{39A533A2-F3CA-4163-B300-1F891F4E4CD6}" srcOrd="0" destOrd="0" parTransId="{B3DB8B83-1B30-410E-A139-BAE91B831DA1}" sibTransId="{9FCF8AE0-1401-4D2E-91A4-2CBEED13376A}"/>
    <dgm:cxn modelId="{8C7371AD-9504-4487-8DEE-DA4FEFEDAE17}" srcId="{18B0B6C8-15FF-41B3-A01D-5C9C4655080F}" destId="{A05F6BFE-DA4F-42A6-A825-5093F2A04F1D}" srcOrd="0" destOrd="0" parTransId="{913EA828-C95F-4D17-B133-0E00D80E210B}" sibTransId="{967D23AF-6077-44D4-B39D-4388F2A715D8}"/>
    <dgm:cxn modelId="{569E337D-F71D-421B-85F4-8CA00F8299F5}" srcId="{A310119C-A861-4699-99E4-22CC7F3CDFE3}" destId="{0B4B6C30-C505-4952-A2A1-28F2A37A1328}" srcOrd="0" destOrd="0" parTransId="{BD47CBE5-40EC-45C5-85D2-6AE6A1A1AA3A}" sibTransId="{55713FE3-4664-4466-BF6D-BBC4E8AEE290}"/>
    <dgm:cxn modelId="{6E23B2C2-AB39-4011-882C-D24EB88DC1B2}" type="presParOf" srcId="{65FD8683-DA27-4783-9FD9-C7E12A9F3D11}" destId="{65BBCF15-FD49-4329-BB08-40C45C4CC16A}" srcOrd="0" destOrd="0" presId="urn:microsoft.com/office/officeart/2005/8/layout/hierarchy3"/>
    <dgm:cxn modelId="{A371E11E-AB1B-4CC9-9BC2-E829EA4CF015}" type="presParOf" srcId="{65BBCF15-FD49-4329-BB08-40C45C4CC16A}" destId="{D89D792B-20ED-4D92-ADF5-AEAC4EA9A69D}" srcOrd="0" destOrd="0" presId="urn:microsoft.com/office/officeart/2005/8/layout/hierarchy3"/>
    <dgm:cxn modelId="{57397BE0-66DD-4C19-984A-8E2FB0101CEB}" type="presParOf" srcId="{D89D792B-20ED-4D92-ADF5-AEAC4EA9A69D}" destId="{C9E7D670-F5FA-4D4D-98B6-CAC66410FDFC}" srcOrd="0" destOrd="0" presId="urn:microsoft.com/office/officeart/2005/8/layout/hierarchy3"/>
    <dgm:cxn modelId="{2592AD2E-BE78-4117-89EC-2B12FC1A9DEB}" type="presParOf" srcId="{D89D792B-20ED-4D92-ADF5-AEAC4EA9A69D}" destId="{6D8B05F3-2A29-4056-8B36-9BAA5FDA6F5F}" srcOrd="1" destOrd="0" presId="urn:microsoft.com/office/officeart/2005/8/layout/hierarchy3"/>
    <dgm:cxn modelId="{B00C0B40-4411-41B8-94CC-3097C448034E}" type="presParOf" srcId="{65BBCF15-FD49-4329-BB08-40C45C4CC16A}" destId="{70894C93-A126-4711-B1AA-7310912B25C4}" srcOrd="1" destOrd="0" presId="urn:microsoft.com/office/officeart/2005/8/layout/hierarchy3"/>
    <dgm:cxn modelId="{442915CF-DF98-45B5-9CF0-8B1499AAE96E}" type="presParOf" srcId="{70894C93-A126-4711-B1AA-7310912B25C4}" destId="{D3980AB2-D288-4046-8C3F-830DE751BC12}" srcOrd="0" destOrd="0" presId="urn:microsoft.com/office/officeart/2005/8/layout/hierarchy3"/>
    <dgm:cxn modelId="{EA51206B-20BB-4692-A24B-69D0888A21FF}" type="presParOf" srcId="{70894C93-A126-4711-B1AA-7310912B25C4}" destId="{55475B2C-51D0-418D-A0B1-97C62B1985AE}" srcOrd="1" destOrd="0" presId="urn:microsoft.com/office/officeart/2005/8/layout/hierarchy3"/>
    <dgm:cxn modelId="{EBE8CBD0-2FCC-4AAD-A935-DA3DF3155B81}" type="presParOf" srcId="{70894C93-A126-4711-B1AA-7310912B25C4}" destId="{D343F1B1-F815-4992-8B2F-67E338BADC02}" srcOrd="2" destOrd="0" presId="urn:microsoft.com/office/officeart/2005/8/layout/hierarchy3"/>
    <dgm:cxn modelId="{B001B12A-EF68-4249-9FE4-7FF271935243}" type="presParOf" srcId="{70894C93-A126-4711-B1AA-7310912B25C4}" destId="{03A79109-5510-4788-8B83-77F07469893A}" srcOrd="3" destOrd="0" presId="urn:microsoft.com/office/officeart/2005/8/layout/hierarchy3"/>
    <dgm:cxn modelId="{468C2D15-6BD6-4DAB-9821-C50992314319}" type="presParOf" srcId="{65FD8683-DA27-4783-9FD9-C7E12A9F3D11}" destId="{9890AE23-2F61-4E3F-A717-DE5C775EEFF6}" srcOrd="1" destOrd="0" presId="urn:microsoft.com/office/officeart/2005/8/layout/hierarchy3"/>
    <dgm:cxn modelId="{F9263D35-4A4B-46E6-80D8-FBA57F8DC312}" type="presParOf" srcId="{9890AE23-2F61-4E3F-A717-DE5C775EEFF6}" destId="{D6D0EADF-FA30-4B1A-9F29-22DFF16CD633}" srcOrd="0" destOrd="0" presId="urn:microsoft.com/office/officeart/2005/8/layout/hierarchy3"/>
    <dgm:cxn modelId="{0ADDFA6C-CE21-44CA-9154-23125E939754}" type="presParOf" srcId="{D6D0EADF-FA30-4B1A-9F29-22DFF16CD633}" destId="{DB1E776A-9EC2-4906-B2CF-01E10D3CF173}" srcOrd="0" destOrd="0" presId="urn:microsoft.com/office/officeart/2005/8/layout/hierarchy3"/>
    <dgm:cxn modelId="{C0B4D45C-9D12-4988-814C-F4AB900E8BEC}" type="presParOf" srcId="{D6D0EADF-FA30-4B1A-9F29-22DFF16CD633}" destId="{B490189D-C242-4B98-97CB-CBD5633B68B6}" srcOrd="1" destOrd="0" presId="urn:microsoft.com/office/officeart/2005/8/layout/hierarchy3"/>
    <dgm:cxn modelId="{353F1456-495F-4B60-85B9-754EF6103AE4}" type="presParOf" srcId="{9890AE23-2F61-4E3F-A717-DE5C775EEFF6}" destId="{3A3B9521-E025-4F7C-87C3-5739E4AE8434}" srcOrd="1" destOrd="0" presId="urn:microsoft.com/office/officeart/2005/8/layout/hierarchy3"/>
    <dgm:cxn modelId="{84B45F41-12C7-40E7-BB4E-8BFD5BAA443E}" type="presParOf" srcId="{3A3B9521-E025-4F7C-87C3-5739E4AE8434}" destId="{70F590C8-B9E3-4125-97B0-F0E02D19467F}" srcOrd="0" destOrd="0" presId="urn:microsoft.com/office/officeart/2005/8/layout/hierarchy3"/>
    <dgm:cxn modelId="{4DBD57C2-01A3-4D3D-87E8-2D0B2E78F0F4}" type="presParOf" srcId="{3A3B9521-E025-4F7C-87C3-5739E4AE8434}" destId="{739A11BB-A5CD-436F-A83F-3A4EB1580AB3}" srcOrd="1" destOrd="0" presId="urn:microsoft.com/office/officeart/2005/8/layout/hierarchy3"/>
    <dgm:cxn modelId="{5B64EDCB-9157-497F-B595-363E6A9F3A8F}" type="presParOf" srcId="{3A3B9521-E025-4F7C-87C3-5739E4AE8434}" destId="{6EEE5DED-208A-4198-B353-48D52FD77104}" srcOrd="2" destOrd="0" presId="urn:microsoft.com/office/officeart/2005/8/layout/hierarchy3"/>
    <dgm:cxn modelId="{BC8E84CC-C5CF-44C3-BA4D-3DDACF87831B}" type="presParOf" srcId="{3A3B9521-E025-4F7C-87C3-5739E4AE8434}" destId="{31A97BBF-76EF-44F3-B91E-C346B7220916}" srcOrd="3" destOrd="0" presId="urn:microsoft.com/office/officeart/2005/8/layout/hierarchy3"/>
    <dgm:cxn modelId="{CA57AD26-0961-4D20-8A04-D518DE4C3DDB}" type="presParOf" srcId="{3A3B9521-E025-4F7C-87C3-5739E4AE8434}" destId="{0BB1C0D4-0259-4C3B-8A4F-C7969D9C7A7E}" srcOrd="4" destOrd="0" presId="urn:microsoft.com/office/officeart/2005/8/layout/hierarchy3"/>
    <dgm:cxn modelId="{055E9773-F5EF-496C-950F-5B4D19174819}" type="presParOf" srcId="{3A3B9521-E025-4F7C-87C3-5739E4AE8434}" destId="{0FC05283-951A-4534-A9AE-B2395025000B}" srcOrd="5" destOrd="0" presId="urn:microsoft.com/office/officeart/2005/8/layout/hierarchy3"/>
    <dgm:cxn modelId="{79773FD6-3292-4692-A83D-DFF1BC3D619F}" type="presParOf" srcId="{65FD8683-DA27-4783-9FD9-C7E12A9F3D11}" destId="{F7C9092D-9309-4A47-B50F-AB80E468DC92}" srcOrd="2" destOrd="0" presId="urn:microsoft.com/office/officeart/2005/8/layout/hierarchy3"/>
    <dgm:cxn modelId="{7F50CAF7-5488-4F3C-BCBE-3363096E7053}" type="presParOf" srcId="{F7C9092D-9309-4A47-B50F-AB80E468DC92}" destId="{5FB53AC4-E99E-4BF0-BC41-2EEECBADB451}" srcOrd="0" destOrd="0" presId="urn:microsoft.com/office/officeart/2005/8/layout/hierarchy3"/>
    <dgm:cxn modelId="{90115E19-48E8-4F3D-A11F-CE6A6317E6E9}" type="presParOf" srcId="{5FB53AC4-E99E-4BF0-BC41-2EEECBADB451}" destId="{EE644C84-E900-4619-AD83-DE726FA4060E}" srcOrd="0" destOrd="0" presId="urn:microsoft.com/office/officeart/2005/8/layout/hierarchy3"/>
    <dgm:cxn modelId="{6D63FC37-35B2-42B7-B040-986209407E60}" type="presParOf" srcId="{5FB53AC4-E99E-4BF0-BC41-2EEECBADB451}" destId="{68750EFB-272A-4454-A657-11CA0A56D859}" srcOrd="1" destOrd="0" presId="urn:microsoft.com/office/officeart/2005/8/layout/hierarchy3"/>
    <dgm:cxn modelId="{1BB9CBD9-B36C-463E-8A49-C787B31A123F}" type="presParOf" srcId="{F7C9092D-9309-4A47-B50F-AB80E468DC92}" destId="{4F977F32-DC11-4AAE-BEA2-48C34693F779}" srcOrd="1" destOrd="0" presId="urn:microsoft.com/office/officeart/2005/8/layout/hierarchy3"/>
    <dgm:cxn modelId="{4634AB08-D6F6-40EF-80E3-EC6D0ACA5D25}" type="presParOf" srcId="{4F977F32-DC11-4AAE-BEA2-48C34693F779}" destId="{CE8E2EE9-143A-4E8F-B904-A73485CAECD7}" srcOrd="0" destOrd="0" presId="urn:microsoft.com/office/officeart/2005/8/layout/hierarchy3"/>
    <dgm:cxn modelId="{79897E9C-2A3C-4A30-8C28-8A62BC079228}" type="presParOf" srcId="{4F977F32-DC11-4AAE-BEA2-48C34693F779}" destId="{3CCCC7CE-9BC2-4ACF-99E2-57B270017EDA}" srcOrd="1" destOrd="0" presId="urn:microsoft.com/office/officeart/2005/8/layout/hierarchy3"/>
    <dgm:cxn modelId="{7B9EB4FB-A81E-4129-9706-08A864706BDC}" type="presParOf" srcId="{4F977F32-DC11-4AAE-BEA2-48C34693F779}" destId="{19F3C481-0AA2-49FF-8C44-C1177ECBBA64}" srcOrd="2" destOrd="0" presId="urn:microsoft.com/office/officeart/2005/8/layout/hierarchy3"/>
    <dgm:cxn modelId="{19D5E3E6-87BF-421E-8DF3-1134D18520D4}" type="presParOf" srcId="{4F977F32-DC11-4AAE-BEA2-48C34693F779}" destId="{66B7E81F-4895-4C89-8CD2-A7224DA2E31D}" srcOrd="3" destOrd="0" presId="urn:microsoft.com/office/officeart/2005/8/layout/hierarchy3"/>
    <dgm:cxn modelId="{4F827F2C-4021-4647-8AC4-AA471FC6F695}" type="presParOf" srcId="{4F977F32-DC11-4AAE-BEA2-48C34693F779}" destId="{00A0845D-0F2C-4E20-A376-18970007AB03}" srcOrd="4" destOrd="0" presId="urn:microsoft.com/office/officeart/2005/8/layout/hierarchy3"/>
    <dgm:cxn modelId="{3A601CAD-F7FF-47E2-AFFB-A559E34FBF68}" type="presParOf" srcId="{4F977F32-DC11-4AAE-BEA2-48C34693F779}" destId="{1A26D0CC-D38A-4C89-BCDE-A0F109F82ABF}" srcOrd="5" destOrd="0" presId="urn:microsoft.com/office/officeart/2005/8/layout/hierarchy3"/>
    <dgm:cxn modelId="{39ECEFA5-3AAE-4058-BC1A-A8B3535EF61C}" type="presParOf" srcId="{65FD8683-DA27-4783-9FD9-C7E12A9F3D11}" destId="{4101E31D-F21D-46E6-86C3-ECBC3FA10612}" srcOrd="3" destOrd="0" presId="urn:microsoft.com/office/officeart/2005/8/layout/hierarchy3"/>
    <dgm:cxn modelId="{F7D582D1-4B82-4C5F-9960-77AC5C79C830}" type="presParOf" srcId="{4101E31D-F21D-46E6-86C3-ECBC3FA10612}" destId="{D823ADFC-1304-4DAD-B725-6C3BF99454A0}" srcOrd="0" destOrd="0" presId="urn:microsoft.com/office/officeart/2005/8/layout/hierarchy3"/>
    <dgm:cxn modelId="{2AE6286A-DFCC-4000-A112-5B52E20D7355}" type="presParOf" srcId="{D823ADFC-1304-4DAD-B725-6C3BF99454A0}" destId="{3CA3FC40-D3CD-4F06-908C-F1B8B2FD53BF}" srcOrd="0" destOrd="0" presId="urn:microsoft.com/office/officeart/2005/8/layout/hierarchy3"/>
    <dgm:cxn modelId="{B36F0176-9C75-4E9A-BA44-C553A548E19F}" type="presParOf" srcId="{D823ADFC-1304-4DAD-B725-6C3BF99454A0}" destId="{F83430EA-D8F0-491F-BEF4-E9C38B922209}" srcOrd="1" destOrd="0" presId="urn:microsoft.com/office/officeart/2005/8/layout/hierarchy3"/>
    <dgm:cxn modelId="{A14C1237-9A64-42E0-8936-DA53685F9C1B}" type="presParOf" srcId="{4101E31D-F21D-46E6-86C3-ECBC3FA10612}" destId="{B142C328-3EBE-478A-9D30-FEAFC2AFF8A9}" srcOrd="1" destOrd="0" presId="urn:microsoft.com/office/officeart/2005/8/layout/hierarchy3"/>
    <dgm:cxn modelId="{6B776742-1628-4BC4-8D23-9453893FAE35}" type="presParOf" srcId="{B142C328-3EBE-478A-9D30-FEAFC2AFF8A9}" destId="{E0C5C5A5-AA64-4252-ACF0-A033AD4F2ABA}" srcOrd="0" destOrd="0" presId="urn:microsoft.com/office/officeart/2005/8/layout/hierarchy3"/>
    <dgm:cxn modelId="{09A04513-7558-44D5-926D-7921B6CEF2F6}" type="presParOf" srcId="{B142C328-3EBE-478A-9D30-FEAFC2AFF8A9}" destId="{8F2781F1-950D-4CCF-A50F-F84BC113453C}" srcOrd="1" destOrd="0" presId="urn:microsoft.com/office/officeart/2005/8/layout/hierarchy3"/>
    <dgm:cxn modelId="{460B96CD-8072-498A-A225-A13BB1E5B503}" type="presParOf" srcId="{B142C328-3EBE-478A-9D30-FEAFC2AFF8A9}" destId="{D51645DE-68AE-4B4F-A739-28F15D1899F1}" srcOrd="2" destOrd="0" presId="urn:microsoft.com/office/officeart/2005/8/layout/hierarchy3"/>
    <dgm:cxn modelId="{CE99E888-1EAA-46D4-AEB2-3CD5E0D73BF3}" type="presParOf" srcId="{B142C328-3EBE-478A-9D30-FEAFC2AFF8A9}" destId="{468DF3A2-AE1C-4960-B391-9F5D3824D1B2}" srcOrd="3" destOrd="0" presId="urn:microsoft.com/office/officeart/2005/8/layout/hierarchy3"/>
    <dgm:cxn modelId="{4EF64937-92AA-4CF2-8965-EBD37E048BCB}" type="presParOf" srcId="{65FD8683-DA27-4783-9FD9-C7E12A9F3D11}" destId="{8B4EAA9B-2DFF-4724-88A7-053FA3361D00}" srcOrd="4" destOrd="0" presId="urn:microsoft.com/office/officeart/2005/8/layout/hierarchy3"/>
    <dgm:cxn modelId="{4037F1CB-58D9-4146-A432-36A0CF291562}" type="presParOf" srcId="{8B4EAA9B-2DFF-4724-88A7-053FA3361D00}" destId="{393FBD07-A6A9-47FD-98B2-9EF9FF942B93}" srcOrd="0" destOrd="0" presId="urn:microsoft.com/office/officeart/2005/8/layout/hierarchy3"/>
    <dgm:cxn modelId="{2DB589F7-CCAA-40EF-9BC8-D3CA135F915F}" type="presParOf" srcId="{393FBD07-A6A9-47FD-98B2-9EF9FF942B93}" destId="{A6E4638D-2392-4ACC-BD81-16F047A775D6}" srcOrd="0" destOrd="0" presId="urn:microsoft.com/office/officeart/2005/8/layout/hierarchy3"/>
    <dgm:cxn modelId="{99D2CC72-1EA5-4E43-8201-8D583327E057}" type="presParOf" srcId="{393FBD07-A6A9-47FD-98B2-9EF9FF942B93}" destId="{90531CB1-70D9-4917-97E9-61EBDFEBB682}" srcOrd="1" destOrd="0" presId="urn:microsoft.com/office/officeart/2005/8/layout/hierarchy3"/>
    <dgm:cxn modelId="{BFC5B9FC-F814-4CB3-9DC5-488B01939606}" type="presParOf" srcId="{8B4EAA9B-2DFF-4724-88A7-053FA3361D00}" destId="{7FC759D7-DA0A-4E2C-A54C-CF5038E2F919}" srcOrd="1" destOrd="0" presId="urn:microsoft.com/office/officeart/2005/8/layout/hierarchy3"/>
    <dgm:cxn modelId="{7CCB4439-FA84-4A40-8198-5A31E6E74819}" type="presParOf" srcId="{7FC759D7-DA0A-4E2C-A54C-CF5038E2F919}" destId="{77532C9E-F4AE-4372-8DF2-C40D94111231}" srcOrd="0" destOrd="0" presId="urn:microsoft.com/office/officeart/2005/8/layout/hierarchy3"/>
    <dgm:cxn modelId="{ED90583D-67C7-4A25-8BDA-2B2510E4AB98}" type="presParOf" srcId="{7FC759D7-DA0A-4E2C-A54C-CF5038E2F919}" destId="{46D4DF55-0157-4F7C-ADA0-121FFFFC9A06}" srcOrd="1" destOrd="0" presId="urn:microsoft.com/office/officeart/2005/8/layout/hierarchy3"/>
    <dgm:cxn modelId="{6E88E2A1-6235-409F-9032-85623D22B3E9}" type="presParOf" srcId="{7FC759D7-DA0A-4E2C-A54C-CF5038E2F919}" destId="{40F88630-692E-408F-9411-627321DC5488}" srcOrd="2" destOrd="0" presId="urn:microsoft.com/office/officeart/2005/8/layout/hierarchy3"/>
    <dgm:cxn modelId="{80B3F56B-2DE3-4472-A714-FE4AC5F68FD4}" type="presParOf" srcId="{7FC759D7-DA0A-4E2C-A54C-CF5038E2F919}" destId="{5C15D3E3-CA7A-447C-941C-C434C26ADC8A}"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B68152-6564-4FB7-8DE7-BAE2EE0638BB}" type="doc">
      <dgm:prSet loTypeId="urn:microsoft.com/office/officeart/2005/8/layout/pyramid2" loCatId="list" qsTypeId="urn:microsoft.com/office/officeart/2005/8/quickstyle/simple1" qsCatId="simple" csTypeId="urn:microsoft.com/office/officeart/2005/8/colors/accent1_2" csCatId="accent1" phldr="1"/>
      <dgm:spPr/>
    </dgm:pt>
    <dgm:pt modelId="{86858BC9-06ED-45E6-87E0-3E2E3D01EBA5}">
      <dgm:prSet phldrT="[Texto]"/>
      <dgm:spPr/>
      <dgm:t>
        <a:bodyPr/>
        <a:lstStyle/>
        <a:p>
          <a:r>
            <a:rPr lang="es-EC" b="1" dirty="0" smtClean="0">
              <a:solidFill>
                <a:schemeClr val="tx1"/>
              </a:solidFill>
            </a:rPr>
            <a:t>Departamento de medios</a:t>
          </a:r>
          <a:endParaRPr lang="es-EC" b="1" dirty="0">
            <a:solidFill>
              <a:schemeClr val="tx1"/>
            </a:solidFill>
          </a:endParaRPr>
        </a:p>
      </dgm:t>
    </dgm:pt>
    <dgm:pt modelId="{294B640A-E90D-4852-B974-18BCA31C06AF}" type="parTrans" cxnId="{64F6DF78-8E78-4248-A594-5A5D6C8A7C61}">
      <dgm:prSet/>
      <dgm:spPr/>
      <dgm:t>
        <a:bodyPr/>
        <a:lstStyle/>
        <a:p>
          <a:endParaRPr lang="es-EC"/>
        </a:p>
      </dgm:t>
    </dgm:pt>
    <dgm:pt modelId="{39FFFC04-32A0-44AC-9EF1-09229FD7DE84}" type="sibTrans" cxnId="{64F6DF78-8E78-4248-A594-5A5D6C8A7C61}">
      <dgm:prSet/>
      <dgm:spPr/>
      <dgm:t>
        <a:bodyPr/>
        <a:lstStyle/>
        <a:p>
          <a:endParaRPr lang="es-EC"/>
        </a:p>
      </dgm:t>
    </dgm:pt>
    <dgm:pt modelId="{D061C4C5-FB27-4A5F-8884-D7882EF4A3AD}">
      <dgm:prSet phldrT="[Texto]"/>
      <dgm:spPr/>
      <dgm:t>
        <a:bodyPr/>
        <a:lstStyle/>
        <a:p>
          <a:r>
            <a:rPr lang="es-EC" b="1" dirty="0" smtClean="0"/>
            <a:t>Departamento creativo</a:t>
          </a:r>
          <a:endParaRPr lang="es-EC" b="1" dirty="0"/>
        </a:p>
      </dgm:t>
    </dgm:pt>
    <dgm:pt modelId="{AE7EE170-49FE-415E-9201-341707DF04E9}" type="parTrans" cxnId="{8C2B06C2-6ED1-4853-8A48-BE1997AAF607}">
      <dgm:prSet/>
      <dgm:spPr/>
      <dgm:t>
        <a:bodyPr/>
        <a:lstStyle/>
        <a:p>
          <a:endParaRPr lang="es-EC"/>
        </a:p>
      </dgm:t>
    </dgm:pt>
    <dgm:pt modelId="{6E679A91-F038-4897-B85E-32F89030ABEB}" type="sibTrans" cxnId="{8C2B06C2-6ED1-4853-8A48-BE1997AAF607}">
      <dgm:prSet/>
      <dgm:spPr/>
      <dgm:t>
        <a:bodyPr/>
        <a:lstStyle/>
        <a:p>
          <a:endParaRPr lang="es-EC"/>
        </a:p>
      </dgm:t>
    </dgm:pt>
    <dgm:pt modelId="{7ACC39EF-6508-4FDE-97A9-854FF5B14A75}">
      <dgm:prSet phldrT="[Texto]"/>
      <dgm:spPr/>
      <dgm:t>
        <a:bodyPr/>
        <a:lstStyle/>
        <a:p>
          <a:r>
            <a:rPr lang="es-EC" b="1" dirty="0" smtClean="0"/>
            <a:t>Departamento de cuentas</a:t>
          </a:r>
          <a:endParaRPr lang="es-EC" b="1" dirty="0"/>
        </a:p>
      </dgm:t>
    </dgm:pt>
    <dgm:pt modelId="{4A486DB9-34DB-4878-B6A1-33FD31F86452}" type="parTrans" cxnId="{7E5D3162-2429-417D-99D2-EB5B94ABBB4A}">
      <dgm:prSet/>
      <dgm:spPr/>
      <dgm:t>
        <a:bodyPr/>
        <a:lstStyle/>
        <a:p>
          <a:endParaRPr lang="es-EC"/>
        </a:p>
      </dgm:t>
    </dgm:pt>
    <dgm:pt modelId="{498709E4-99C3-4D40-AA51-6F60F7DDB9FF}" type="sibTrans" cxnId="{7E5D3162-2429-417D-99D2-EB5B94ABBB4A}">
      <dgm:prSet/>
      <dgm:spPr/>
      <dgm:t>
        <a:bodyPr/>
        <a:lstStyle/>
        <a:p>
          <a:endParaRPr lang="es-EC"/>
        </a:p>
      </dgm:t>
    </dgm:pt>
    <dgm:pt modelId="{6D687BC9-420E-4999-B23E-CC3A5CA91489}" type="pres">
      <dgm:prSet presAssocID="{EBB68152-6564-4FB7-8DE7-BAE2EE0638BB}" presName="compositeShape" presStyleCnt="0">
        <dgm:presLayoutVars>
          <dgm:dir/>
          <dgm:resizeHandles/>
        </dgm:presLayoutVars>
      </dgm:prSet>
      <dgm:spPr/>
    </dgm:pt>
    <dgm:pt modelId="{890831E8-CF0C-4C17-AFC7-46E26B79434B}" type="pres">
      <dgm:prSet presAssocID="{EBB68152-6564-4FB7-8DE7-BAE2EE0638BB}" presName="pyramid" presStyleLbl="node1" presStyleIdx="0" presStyleCnt="1"/>
      <dgm:spPr>
        <a:solidFill>
          <a:schemeClr val="accent3">
            <a:lumMod val="60000"/>
            <a:lumOff val="40000"/>
          </a:schemeClr>
        </a:solidFill>
      </dgm:spPr>
    </dgm:pt>
    <dgm:pt modelId="{65701E01-51DD-485D-B4F5-27F69F5D7970}" type="pres">
      <dgm:prSet presAssocID="{EBB68152-6564-4FB7-8DE7-BAE2EE0638BB}" presName="theList" presStyleCnt="0"/>
      <dgm:spPr/>
    </dgm:pt>
    <dgm:pt modelId="{D631E9AF-0F59-4020-9D6C-8F343874F67A}" type="pres">
      <dgm:prSet presAssocID="{86858BC9-06ED-45E6-87E0-3E2E3D01EBA5}" presName="aNode" presStyleLbl="fgAcc1" presStyleIdx="0" presStyleCnt="3" custLinFactY="-8875" custLinFactNeighborX="-43876" custLinFactNeighborY="-100000">
        <dgm:presLayoutVars>
          <dgm:bulletEnabled val="1"/>
        </dgm:presLayoutVars>
      </dgm:prSet>
      <dgm:spPr/>
      <dgm:t>
        <a:bodyPr/>
        <a:lstStyle/>
        <a:p>
          <a:endParaRPr lang="es-ES"/>
        </a:p>
      </dgm:t>
    </dgm:pt>
    <dgm:pt modelId="{89B4D3EA-6779-449E-BC3E-5D03C6B361E8}" type="pres">
      <dgm:prSet presAssocID="{86858BC9-06ED-45E6-87E0-3E2E3D01EBA5}" presName="aSpace" presStyleCnt="0"/>
      <dgm:spPr/>
    </dgm:pt>
    <dgm:pt modelId="{AE035D05-89EF-472F-B3E3-7ED7AE116619}" type="pres">
      <dgm:prSet presAssocID="{D061C4C5-FB27-4A5F-8884-D7882EF4A3AD}" presName="aNode" presStyleLbl="fgAcc1" presStyleIdx="1" presStyleCnt="3" custLinFactX="-12024" custLinFactY="142471" custLinFactNeighborX="-100000" custLinFactNeighborY="200000">
        <dgm:presLayoutVars>
          <dgm:bulletEnabled val="1"/>
        </dgm:presLayoutVars>
      </dgm:prSet>
      <dgm:spPr/>
      <dgm:t>
        <a:bodyPr/>
        <a:lstStyle/>
        <a:p>
          <a:endParaRPr lang="es-ES"/>
        </a:p>
      </dgm:t>
    </dgm:pt>
    <dgm:pt modelId="{5295BF39-944D-482C-92F4-2B1BDD3FEA13}" type="pres">
      <dgm:prSet presAssocID="{D061C4C5-FB27-4A5F-8884-D7882EF4A3AD}" presName="aSpace" presStyleCnt="0"/>
      <dgm:spPr/>
    </dgm:pt>
    <dgm:pt modelId="{81B4FA52-B0CD-4EBC-849C-7257923EEDAA}" type="pres">
      <dgm:prSet presAssocID="{7ACC39EF-6508-4FDE-97A9-854FF5B14A75}" presName="aNode" presStyleLbl="fgAcc1" presStyleIdx="2" presStyleCnt="3" custLinFactY="42471" custLinFactNeighborX="24272" custLinFactNeighborY="100000">
        <dgm:presLayoutVars>
          <dgm:bulletEnabled val="1"/>
        </dgm:presLayoutVars>
      </dgm:prSet>
      <dgm:spPr/>
      <dgm:t>
        <a:bodyPr/>
        <a:lstStyle/>
        <a:p>
          <a:endParaRPr lang="es-EC"/>
        </a:p>
      </dgm:t>
    </dgm:pt>
    <dgm:pt modelId="{C1815FF7-80ED-40B4-9A1D-9006D6B95F91}" type="pres">
      <dgm:prSet presAssocID="{7ACC39EF-6508-4FDE-97A9-854FF5B14A75}" presName="aSpace" presStyleCnt="0"/>
      <dgm:spPr/>
    </dgm:pt>
  </dgm:ptLst>
  <dgm:cxnLst>
    <dgm:cxn modelId="{8C2B06C2-6ED1-4853-8A48-BE1997AAF607}" srcId="{EBB68152-6564-4FB7-8DE7-BAE2EE0638BB}" destId="{D061C4C5-FB27-4A5F-8884-D7882EF4A3AD}" srcOrd="1" destOrd="0" parTransId="{AE7EE170-49FE-415E-9201-341707DF04E9}" sibTransId="{6E679A91-F038-4897-B85E-32F89030ABEB}"/>
    <dgm:cxn modelId="{7E5D3162-2429-417D-99D2-EB5B94ABBB4A}" srcId="{EBB68152-6564-4FB7-8DE7-BAE2EE0638BB}" destId="{7ACC39EF-6508-4FDE-97A9-854FF5B14A75}" srcOrd="2" destOrd="0" parTransId="{4A486DB9-34DB-4878-B6A1-33FD31F86452}" sibTransId="{498709E4-99C3-4D40-AA51-6F60F7DDB9FF}"/>
    <dgm:cxn modelId="{01481A32-764F-41B1-A06F-6C167ABC82A3}" type="presOf" srcId="{D061C4C5-FB27-4A5F-8884-D7882EF4A3AD}" destId="{AE035D05-89EF-472F-B3E3-7ED7AE116619}" srcOrd="0" destOrd="0" presId="urn:microsoft.com/office/officeart/2005/8/layout/pyramid2"/>
    <dgm:cxn modelId="{FB4A3D5E-E6AF-4FE6-BADF-BD18F4BC8ED2}" type="presOf" srcId="{7ACC39EF-6508-4FDE-97A9-854FF5B14A75}" destId="{81B4FA52-B0CD-4EBC-849C-7257923EEDAA}" srcOrd="0" destOrd="0" presId="urn:microsoft.com/office/officeart/2005/8/layout/pyramid2"/>
    <dgm:cxn modelId="{64F6DF78-8E78-4248-A594-5A5D6C8A7C61}" srcId="{EBB68152-6564-4FB7-8DE7-BAE2EE0638BB}" destId="{86858BC9-06ED-45E6-87E0-3E2E3D01EBA5}" srcOrd="0" destOrd="0" parTransId="{294B640A-E90D-4852-B974-18BCA31C06AF}" sibTransId="{39FFFC04-32A0-44AC-9EF1-09229FD7DE84}"/>
    <dgm:cxn modelId="{569448B8-ED3C-4C70-826B-B7E8206BFC50}" type="presOf" srcId="{86858BC9-06ED-45E6-87E0-3E2E3D01EBA5}" destId="{D631E9AF-0F59-4020-9D6C-8F343874F67A}" srcOrd="0" destOrd="0" presId="urn:microsoft.com/office/officeart/2005/8/layout/pyramid2"/>
    <dgm:cxn modelId="{DC93D2AA-F520-4125-BAE0-5E0695A9A743}" type="presOf" srcId="{EBB68152-6564-4FB7-8DE7-BAE2EE0638BB}" destId="{6D687BC9-420E-4999-B23E-CC3A5CA91489}" srcOrd="0" destOrd="0" presId="urn:microsoft.com/office/officeart/2005/8/layout/pyramid2"/>
    <dgm:cxn modelId="{17814393-2CE2-4A68-AFAE-0D3700A73D30}" type="presParOf" srcId="{6D687BC9-420E-4999-B23E-CC3A5CA91489}" destId="{890831E8-CF0C-4C17-AFC7-46E26B79434B}" srcOrd="0" destOrd="0" presId="urn:microsoft.com/office/officeart/2005/8/layout/pyramid2"/>
    <dgm:cxn modelId="{C992D3C2-5861-4012-B61D-23ABD1FC9082}" type="presParOf" srcId="{6D687BC9-420E-4999-B23E-CC3A5CA91489}" destId="{65701E01-51DD-485D-B4F5-27F69F5D7970}" srcOrd="1" destOrd="0" presId="urn:microsoft.com/office/officeart/2005/8/layout/pyramid2"/>
    <dgm:cxn modelId="{589B63A9-DBB0-444C-801C-2D763A8CDAD7}" type="presParOf" srcId="{65701E01-51DD-485D-B4F5-27F69F5D7970}" destId="{D631E9AF-0F59-4020-9D6C-8F343874F67A}" srcOrd="0" destOrd="0" presId="urn:microsoft.com/office/officeart/2005/8/layout/pyramid2"/>
    <dgm:cxn modelId="{95BA6ECB-CD98-43D0-BA1D-7C2C74170AE0}" type="presParOf" srcId="{65701E01-51DD-485D-B4F5-27F69F5D7970}" destId="{89B4D3EA-6779-449E-BC3E-5D03C6B361E8}" srcOrd="1" destOrd="0" presId="urn:microsoft.com/office/officeart/2005/8/layout/pyramid2"/>
    <dgm:cxn modelId="{91604DAA-69A3-4747-A336-5C04C94A1336}" type="presParOf" srcId="{65701E01-51DD-485D-B4F5-27F69F5D7970}" destId="{AE035D05-89EF-472F-B3E3-7ED7AE116619}" srcOrd="2" destOrd="0" presId="urn:microsoft.com/office/officeart/2005/8/layout/pyramid2"/>
    <dgm:cxn modelId="{10C00511-F1BB-49CE-8F56-DD758766C1EF}" type="presParOf" srcId="{65701E01-51DD-485D-B4F5-27F69F5D7970}" destId="{5295BF39-944D-482C-92F4-2B1BDD3FEA13}" srcOrd="3" destOrd="0" presId="urn:microsoft.com/office/officeart/2005/8/layout/pyramid2"/>
    <dgm:cxn modelId="{93BDB117-D443-4AE1-81B5-2C1394B176C7}" type="presParOf" srcId="{65701E01-51DD-485D-B4F5-27F69F5D7970}" destId="{81B4FA52-B0CD-4EBC-849C-7257923EEDAA}" srcOrd="4" destOrd="0" presId="urn:microsoft.com/office/officeart/2005/8/layout/pyramid2"/>
    <dgm:cxn modelId="{D4AB3277-B48D-447C-92C1-9AFD87D0C9EF}" type="presParOf" srcId="{65701E01-51DD-485D-B4F5-27F69F5D7970}" destId="{C1815FF7-80ED-40B4-9A1D-9006D6B95F9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9690C5-9127-493E-B7EF-A0526F80B47F}" type="doc">
      <dgm:prSet loTypeId="urn:microsoft.com/office/officeart/2005/8/layout/gear1" loCatId="relationship" qsTypeId="urn:microsoft.com/office/officeart/2005/8/quickstyle/simple1" qsCatId="simple" csTypeId="urn:microsoft.com/office/officeart/2005/8/colors/colorful1#1" csCatId="colorful" phldr="1"/>
      <dgm:spPr/>
    </dgm:pt>
    <dgm:pt modelId="{396F1C83-C034-44CD-91F7-76612B1E8D49}">
      <dgm:prSet phldrT="[Texto]"/>
      <dgm:spPr/>
      <dgm:t>
        <a:bodyPr/>
        <a:lstStyle/>
        <a:p>
          <a:r>
            <a:rPr lang="es-EC" dirty="0" smtClean="0"/>
            <a:t>Los anunciantes dan el dinero</a:t>
          </a:r>
          <a:endParaRPr lang="es-EC" dirty="0"/>
        </a:p>
      </dgm:t>
    </dgm:pt>
    <dgm:pt modelId="{2372286C-8AAC-4B6B-B527-0E3A2F2C110C}" type="parTrans" cxnId="{48A7C36A-47B2-441D-9CE5-970E860E1082}">
      <dgm:prSet/>
      <dgm:spPr/>
      <dgm:t>
        <a:bodyPr/>
        <a:lstStyle/>
        <a:p>
          <a:endParaRPr lang="es-EC"/>
        </a:p>
      </dgm:t>
    </dgm:pt>
    <dgm:pt modelId="{105A83CD-34C9-4651-9A18-A610245C6CCD}" type="sibTrans" cxnId="{48A7C36A-47B2-441D-9CE5-970E860E1082}">
      <dgm:prSet/>
      <dgm:spPr/>
      <dgm:t>
        <a:bodyPr/>
        <a:lstStyle/>
        <a:p>
          <a:endParaRPr lang="es-EC"/>
        </a:p>
      </dgm:t>
    </dgm:pt>
    <dgm:pt modelId="{902750A4-947C-459F-9EF7-C1743E9A10A0}">
      <dgm:prSet phldrT="[Texto]"/>
      <dgm:spPr/>
      <dgm:t>
        <a:bodyPr/>
        <a:lstStyle/>
        <a:p>
          <a:r>
            <a:rPr lang="es-EC" dirty="0" smtClean="0"/>
            <a:t>La televisión vende audiencia</a:t>
          </a:r>
          <a:endParaRPr lang="es-EC" dirty="0"/>
        </a:p>
      </dgm:t>
    </dgm:pt>
    <dgm:pt modelId="{9E9B58B8-5FB9-4869-ADBF-7A699E28D73B}" type="parTrans" cxnId="{D2A0ACCF-8CAF-4F47-BDEC-6A9E0AB2D66E}">
      <dgm:prSet/>
      <dgm:spPr/>
      <dgm:t>
        <a:bodyPr/>
        <a:lstStyle/>
        <a:p>
          <a:endParaRPr lang="es-EC"/>
        </a:p>
      </dgm:t>
    </dgm:pt>
    <dgm:pt modelId="{D97624B1-20B2-41C9-8974-33FA0E1C85DA}" type="sibTrans" cxnId="{D2A0ACCF-8CAF-4F47-BDEC-6A9E0AB2D66E}">
      <dgm:prSet/>
      <dgm:spPr/>
      <dgm:t>
        <a:bodyPr/>
        <a:lstStyle/>
        <a:p>
          <a:endParaRPr lang="es-EC"/>
        </a:p>
      </dgm:t>
    </dgm:pt>
    <dgm:pt modelId="{9EA0ECF7-CD10-4403-B2C3-4D27CC6C19AA}">
      <dgm:prSet phldrT="[Texto]"/>
      <dgm:spPr/>
      <dgm:t>
        <a:bodyPr/>
        <a:lstStyle/>
        <a:p>
          <a:r>
            <a:rPr lang="es-EC" dirty="0" smtClean="0"/>
            <a:t>Las agencias busca comprar espacios </a:t>
          </a:r>
          <a:endParaRPr lang="es-EC" dirty="0"/>
        </a:p>
      </dgm:t>
    </dgm:pt>
    <dgm:pt modelId="{8B8BD71F-6E23-49F8-8F14-E1602F79AB30}" type="parTrans" cxnId="{6F4B00A4-B598-4952-A4BD-A31DE9E39065}">
      <dgm:prSet/>
      <dgm:spPr/>
      <dgm:t>
        <a:bodyPr/>
        <a:lstStyle/>
        <a:p>
          <a:endParaRPr lang="es-EC"/>
        </a:p>
      </dgm:t>
    </dgm:pt>
    <dgm:pt modelId="{D4247BE7-6E46-4B97-BA9E-14C6A8E6C53C}" type="sibTrans" cxnId="{6F4B00A4-B598-4952-A4BD-A31DE9E39065}">
      <dgm:prSet/>
      <dgm:spPr/>
      <dgm:t>
        <a:bodyPr/>
        <a:lstStyle/>
        <a:p>
          <a:endParaRPr lang="es-EC"/>
        </a:p>
      </dgm:t>
    </dgm:pt>
    <dgm:pt modelId="{C6AABB8A-2118-4C2E-93EC-1528B096DBF6}" type="pres">
      <dgm:prSet presAssocID="{979690C5-9127-493E-B7EF-A0526F80B47F}" presName="composite" presStyleCnt="0">
        <dgm:presLayoutVars>
          <dgm:chMax val="3"/>
          <dgm:animLvl val="lvl"/>
          <dgm:resizeHandles val="exact"/>
        </dgm:presLayoutVars>
      </dgm:prSet>
      <dgm:spPr/>
    </dgm:pt>
    <dgm:pt modelId="{F5DE24A4-F9DC-480F-AF5A-8AE003DB9D94}" type="pres">
      <dgm:prSet presAssocID="{396F1C83-C034-44CD-91F7-76612B1E8D49}" presName="gear1" presStyleLbl="node1" presStyleIdx="0" presStyleCnt="3">
        <dgm:presLayoutVars>
          <dgm:chMax val="1"/>
          <dgm:bulletEnabled val="1"/>
        </dgm:presLayoutVars>
      </dgm:prSet>
      <dgm:spPr/>
      <dgm:t>
        <a:bodyPr/>
        <a:lstStyle/>
        <a:p>
          <a:endParaRPr lang="es-EC"/>
        </a:p>
      </dgm:t>
    </dgm:pt>
    <dgm:pt modelId="{02C63DF2-9078-42B3-BDA7-468CE346D920}" type="pres">
      <dgm:prSet presAssocID="{396F1C83-C034-44CD-91F7-76612B1E8D49}" presName="gear1srcNode" presStyleLbl="node1" presStyleIdx="0" presStyleCnt="3"/>
      <dgm:spPr/>
      <dgm:t>
        <a:bodyPr/>
        <a:lstStyle/>
        <a:p>
          <a:endParaRPr lang="es-ES"/>
        </a:p>
      </dgm:t>
    </dgm:pt>
    <dgm:pt modelId="{BF91DD49-CFB3-4CB2-8642-54A7C7503AFE}" type="pres">
      <dgm:prSet presAssocID="{396F1C83-C034-44CD-91F7-76612B1E8D49}" presName="gear1dstNode" presStyleLbl="node1" presStyleIdx="0" presStyleCnt="3"/>
      <dgm:spPr/>
      <dgm:t>
        <a:bodyPr/>
        <a:lstStyle/>
        <a:p>
          <a:endParaRPr lang="es-ES"/>
        </a:p>
      </dgm:t>
    </dgm:pt>
    <dgm:pt modelId="{115E4235-56C6-4156-BC2B-6A43079BBABC}" type="pres">
      <dgm:prSet presAssocID="{902750A4-947C-459F-9EF7-C1743E9A10A0}" presName="gear2" presStyleLbl="node1" presStyleIdx="1" presStyleCnt="3">
        <dgm:presLayoutVars>
          <dgm:chMax val="1"/>
          <dgm:bulletEnabled val="1"/>
        </dgm:presLayoutVars>
      </dgm:prSet>
      <dgm:spPr/>
      <dgm:t>
        <a:bodyPr/>
        <a:lstStyle/>
        <a:p>
          <a:endParaRPr lang="es-ES"/>
        </a:p>
      </dgm:t>
    </dgm:pt>
    <dgm:pt modelId="{047DAD5F-E245-4B73-9827-0716CCE69155}" type="pres">
      <dgm:prSet presAssocID="{902750A4-947C-459F-9EF7-C1743E9A10A0}" presName="gear2srcNode" presStyleLbl="node1" presStyleIdx="1" presStyleCnt="3"/>
      <dgm:spPr/>
      <dgm:t>
        <a:bodyPr/>
        <a:lstStyle/>
        <a:p>
          <a:endParaRPr lang="es-ES"/>
        </a:p>
      </dgm:t>
    </dgm:pt>
    <dgm:pt modelId="{4925E261-ADE9-4B36-A387-A9ABB0278384}" type="pres">
      <dgm:prSet presAssocID="{902750A4-947C-459F-9EF7-C1743E9A10A0}" presName="gear2dstNode" presStyleLbl="node1" presStyleIdx="1" presStyleCnt="3"/>
      <dgm:spPr/>
      <dgm:t>
        <a:bodyPr/>
        <a:lstStyle/>
        <a:p>
          <a:endParaRPr lang="es-ES"/>
        </a:p>
      </dgm:t>
    </dgm:pt>
    <dgm:pt modelId="{2298C215-5699-45BB-8C2B-0D3F3FE3C9AF}" type="pres">
      <dgm:prSet presAssocID="{9EA0ECF7-CD10-4403-B2C3-4D27CC6C19AA}" presName="gear3" presStyleLbl="node1" presStyleIdx="2" presStyleCnt="3"/>
      <dgm:spPr/>
      <dgm:t>
        <a:bodyPr/>
        <a:lstStyle/>
        <a:p>
          <a:endParaRPr lang="es-EC"/>
        </a:p>
      </dgm:t>
    </dgm:pt>
    <dgm:pt modelId="{3151DDCF-9287-4404-A504-F41343DDD71B}" type="pres">
      <dgm:prSet presAssocID="{9EA0ECF7-CD10-4403-B2C3-4D27CC6C19AA}" presName="gear3tx" presStyleLbl="node1" presStyleIdx="2" presStyleCnt="3">
        <dgm:presLayoutVars>
          <dgm:chMax val="1"/>
          <dgm:bulletEnabled val="1"/>
        </dgm:presLayoutVars>
      </dgm:prSet>
      <dgm:spPr/>
      <dgm:t>
        <a:bodyPr/>
        <a:lstStyle/>
        <a:p>
          <a:endParaRPr lang="es-EC"/>
        </a:p>
      </dgm:t>
    </dgm:pt>
    <dgm:pt modelId="{7C9B8FDE-C64E-4292-A8D3-B7F1181F6DA2}" type="pres">
      <dgm:prSet presAssocID="{9EA0ECF7-CD10-4403-B2C3-4D27CC6C19AA}" presName="gear3srcNode" presStyleLbl="node1" presStyleIdx="2" presStyleCnt="3"/>
      <dgm:spPr/>
      <dgm:t>
        <a:bodyPr/>
        <a:lstStyle/>
        <a:p>
          <a:endParaRPr lang="es-ES"/>
        </a:p>
      </dgm:t>
    </dgm:pt>
    <dgm:pt modelId="{0D124AA9-8C6E-4831-BB3A-51A50839DD9A}" type="pres">
      <dgm:prSet presAssocID="{9EA0ECF7-CD10-4403-B2C3-4D27CC6C19AA}" presName="gear3dstNode" presStyleLbl="node1" presStyleIdx="2" presStyleCnt="3"/>
      <dgm:spPr/>
      <dgm:t>
        <a:bodyPr/>
        <a:lstStyle/>
        <a:p>
          <a:endParaRPr lang="es-ES"/>
        </a:p>
      </dgm:t>
    </dgm:pt>
    <dgm:pt modelId="{F3D97657-D998-46B2-9555-EA13AFFE47AE}" type="pres">
      <dgm:prSet presAssocID="{105A83CD-34C9-4651-9A18-A610245C6CCD}" presName="connector1" presStyleLbl="sibTrans2D1" presStyleIdx="0" presStyleCnt="3"/>
      <dgm:spPr/>
      <dgm:t>
        <a:bodyPr/>
        <a:lstStyle/>
        <a:p>
          <a:endParaRPr lang="es-ES"/>
        </a:p>
      </dgm:t>
    </dgm:pt>
    <dgm:pt modelId="{79DA893B-F159-405F-89FA-8AD58D6C3D1F}" type="pres">
      <dgm:prSet presAssocID="{D97624B1-20B2-41C9-8974-33FA0E1C85DA}" presName="connector2" presStyleLbl="sibTrans2D1" presStyleIdx="1" presStyleCnt="3"/>
      <dgm:spPr/>
      <dgm:t>
        <a:bodyPr/>
        <a:lstStyle/>
        <a:p>
          <a:endParaRPr lang="es-ES"/>
        </a:p>
      </dgm:t>
    </dgm:pt>
    <dgm:pt modelId="{A42295CC-7A37-4B27-A7C9-1DBE99E48E6B}" type="pres">
      <dgm:prSet presAssocID="{D4247BE7-6E46-4B97-BA9E-14C6A8E6C53C}" presName="connector3" presStyleLbl="sibTrans2D1" presStyleIdx="2" presStyleCnt="3"/>
      <dgm:spPr/>
      <dgm:t>
        <a:bodyPr/>
        <a:lstStyle/>
        <a:p>
          <a:endParaRPr lang="es-ES"/>
        </a:p>
      </dgm:t>
    </dgm:pt>
  </dgm:ptLst>
  <dgm:cxnLst>
    <dgm:cxn modelId="{88CBAC12-8658-4214-9C06-EDAABB2A77C3}" type="presOf" srcId="{9EA0ECF7-CD10-4403-B2C3-4D27CC6C19AA}" destId="{0D124AA9-8C6E-4831-BB3A-51A50839DD9A}" srcOrd="3" destOrd="0" presId="urn:microsoft.com/office/officeart/2005/8/layout/gear1"/>
    <dgm:cxn modelId="{0623CE40-F056-428E-BB36-78798AD062E1}" type="presOf" srcId="{902750A4-947C-459F-9EF7-C1743E9A10A0}" destId="{4925E261-ADE9-4B36-A387-A9ABB0278384}" srcOrd="2" destOrd="0" presId="urn:microsoft.com/office/officeart/2005/8/layout/gear1"/>
    <dgm:cxn modelId="{6F4B00A4-B598-4952-A4BD-A31DE9E39065}" srcId="{979690C5-9127-493E-B7EF-A0526F80B47F}" destId="{9EA0ECF7-CD10-4403-B2C3-4D27CC6C19AA}" srcOrd="2" destOrd="0" parTransId="{8B8BD71F-6E23-49F8-8F14-E1602F79AB30}" sibTransId="{D4247BE7-6E46-4B97-BA9E-14C6A8E6C53C}"/>
    <dgm:cxn modelId="{2D53FAC0-3029-48A9-A10B-87BB307605D9}" type="presOf" srcId="{D4247BE7-6E46-4B97-BA9E-14C6A8E6C53C}" destId="{A42295CC-7A37-4B27-A7C9-1DBE99E48E6B}" srcOrd="0" destOrd="0" presId="urn:microsoft.com/office/officeart/2005/8/layout/gear1"/>
    <dgm:cxn modelId="{6B37A826-0C05-4A12-A15F-DB54A53253FE}" type="presOf" srcId="{396F1C83-C034-44CD-91F7-76612B1E8D49}" destId="{02C63DF2-9078-42B3-BDA7-468CE346D920}" srcOrd="1" destOrd="0" presId="urn:microsoft.com/office/officeart/2005/8/layout/gear1"/>
    <dgm:cxn modelId="{877DD7F9-502F-47C5-9818-7A83B692FE0E}" type="presOf" srcId="{9EA0ECF7-CD10-4403-B2C3-4D27CC6C19AA}" destId="{3151DDCF-9287-4404-A504-F41343DDD71B}" srcOrd="1" destOrd="0" presId="urn:microsoft.com/office/officeart/2005/8/layout/gear1"/>
    <dgm:cxn modelId="{FA06C2EA-8C2F-42E2-94AD-7D0A46EDE80C}" type="presOf" srcId="{9EA0ECF7-CD10-4403-B2C3-4D27CC6C19AA}" destId="{2298C215-5699-45BB-8C2B-0D3F3FE3C9AF}" srcOrd="0" destOrd="0" presId="urn:microsoft.com/office/officeart/2005/8/layout/gear1"/>
    <dgm:cxn modelId="{48A7C36A-47B2-441D-9CE5-970E860E1082}" srcId="{979690C5-9127-493E-B7EF-A0526F80B47F}" destId="{396F1C83-C034-44CD-91F7-76612B1E8D49}" srcOrd="0" destOrd="0" parTransId="{2372286C-8AAC-4B6B-B527-0E3A2F2C110C}" sibTransId="{105A83CD-34C9-4651-9A18-A610245C6CCD}"/>
    <dgm:cxn modelId="{93F73E78-3D5D-4CDC-9940-829A7CF2A029}" type="presOf" srcId="{9EA0ECF7-CD10-4403-B2C3-4D27CC6C19AA}" destId="{7C9B8FDE-C64E-4292-A8D3-B7F1181F6DA2}" srcOrd="2" destOrd="0" presId="urn:microsoft.com/office/officeart/2005/8/layout/gear1"/>
    <dgm:cxn modelId="{1ABA61C6-5E7F-4AD5-A693-5FFC34EB06DF}" type="presOf" srcId="{D97624B1-20B2-41C9-8974-33FA0E1C85DA}" destId="{79DA893B-F159-405F-89FA-8AD58D6C3D1F}" srcOrd="0" destOrd="0" presId="urn:microsoft.com/office/officeart/2005/8/layout/gear1"/>
    <dgm:cxn modelId="{C45E000C-36E9-4888-BD68-E32764EB22C9}" type="presOf" srcId="{396F1C83-C034-44CD-91F7-76612B1E8D49}" destId="{BF91DD49-CFB3-4CB2-8642-54A7C7503AFE}" srcOrd="2" destOrd="0" presId="urn:microsoft.com/office/officeart/2005/8/layout/gear1"/>
    <dgm:cxn modelId="{D2A0ACCF-8CAF-4F47-BDEC-6A9E0AB2D66E}" srcId="{979690C5-9127-493E-B7EF-A0526F80B47F}" destId="{902750A4-947C-459F-9EF7-C1743E9A10A0}" srcOrd="1" destOrd="0" parTransId="{9E9B58B8-5FB9-4869-ADBF-7A699E28D73B}" sibTransId="{D97624B1-20B2-41C9-8974-33FA0E1C85DA}"/>
    <dgm:cxn modelId="{9A908E16-14C4-4DC9-A171-19FF90A17DA9}" type="presOf" srcId="{105A83CD-34C9-4651-9A18-A610245C6CCD}" destId="{F3D97657-D998-46B2-9555-EA13AFFE47AE}" srcOrd="0" destOrd="0" presId="urn:microsoft.com/office/officeart/2005/8/layout/gear1"/>
    <dgm:cxn modelId="{7FBC131F-354A-4252-90CB-0AFF9C5323FE}" type="presOf" srcId="{396F1C83-C034-44CD-91F7-76612B1E8D49}" destId="{F5DE24A4-F9DC-480F-AF5A-8AE003DB9D94}" srcOrd="0" destOrd="0" presId="urn:microsoft.com/office/officeart/2005/8/layout/gear1"/>
    <dgm:cxn modelId="{92BC7324-A3EC-4BCB-9164-8D33535F437C}" type="presOf" srcId="{902750A4-947C-459F-9EF7-C1743E9A10A0}" destId="{047DAD5F-E245-4B73-9827-0716CCE69155}" srcOrd="1" destOrd="0" presId="urn:microsoft.com/office/officeart/2005/8/layout/gear1"/>
    <dgm:cxn modelId="{C12CBD16-BABE-4729-99AB-5096E699429B}" type="presOf" srcId="{902750A4-947C-459F-9EF7-C1743E9A10A0}" destId="{115E4235-56C6-4156-BC2B-6A43079BBABC}" srcOrd="0" destOrd="0" presId="urn:microsoft.com/office/officeart/2005/8/layout/gear1"/>
    <dgm:cxn modelId="{CDB124E2-8134-4C6C-ACFF-D41A57933FED}" type="presOf" srcId="{979690C5-9127-493E-B7EF-A0526F80B47F}" destId="{C6AABB8A-2118-4C2E-93EC-1528B096DBF6}" srcOrd="0" destOrd="0" presId="urn:microsoft.com/office/officeart/2005/8/layout/gear1"/>
    <dgm:cxn modelId="{29AD7E37-E044-4838-89AA-1BE99BB9DFAA}" type="presParOf" srcId="{C6AABB8A-2118-4C2E-93EC-1528B096DBF6}" destId="{F5DE24A4-F9DC-480F-AF5A-8AE003DB9D94}" srcOrd="0" destOrd="0" presId="urn:microsoft.com/office/officeart/2005/8/layout/gear1"/>
    <dgm:cxn modelId="{1369AFED-8203-4B97-A74C-61C63FB7DFB7}" type="presParOf" srcId="{C6AABB8A-2118-4C2E-93EC-1528B096DBF6}" destId="{02C63DF2-9078-42B3-BDA7-468CE346D920}" srcOrd="1" destOrd="0" presId="urn:microsoft.com/office/officeart/2005/8/layout/gear1"/>
    <dgm:cxn modelId="{5AE21CE5-5919-4872-8AB9-8931588A87BC}" type="presParOf" srcId="{C6AABB8A-2118-4C2E-93EC-1528B096DBF6}" destId="{BF91DD49-CFB3-4CB2-8642-54A7C7503AFE}" srcOrd="2" destOrd="0" presId="urn:microsoft.com/office/officeart/2005/8/layout/gear1"/>
    <dgm:cxn modelId="{09E2AC68-A239-4699-BBC1-0B52303115C5}" type="presParOf" srcId="{C6AABB8A-2118-4C2E-93EC-1528B096DBF6}" destId="{115E4235-56C6-4156-BC2B-6A43079BBABC}" srcOrd="3" destOrd="0" presId="urn:microsoft.com/office/officeart/2005/8/layout/gear1"/>
    <dgm:cxn modelId="{65683ADA-A8E7-4B4A-9FA3-3299F59BE2AB}" type="presParOf" srcId="{C6AABB8A-2118-4C2E-93EC-1528B096DBF6}" destId="{047DAD5F-E245-4B73-9827-0716CCE69155}" srcOrd="4" destOrd="0" presId="urn:microsoft.com/office/officeart/2005/8/layout/gear1"/>
    <dgm:cxn modelId="{52E5026F-80D8-4F8D-AAFA-70B45BE6265E}" type="presParOf" srcId="{C6AABB8A-2118-4C2E-93EC-1528B096DBF6}" destId="{4925E261-ADE9-4B36-A387-A9ABB0278384}" srcOrd="5" destOrd="0" presId="urn:microsoft.com/office/officeart/2005/8/layout/gear1"/>
    <dgm:cxn modelId="{A031A8B6-F310-42F8-BC5F-C2D0ED0CD3F2}" type="presParOf" srcId="{C6AABB8A-2118-4C2E-93EC-1528B096DBF6}" destId="{2298C215-5699-45BB-8C2B-0D3F3FE3C9AF}" srcOrd="6" destOrd="0" presId="urn:microsoft.com/office/officeart/2005/8/layout/gear1"/>
    <dgm:cxn modelId="{2CE509E2-40E8-4894-8A3A-31F23232BE1F}" type="presParOf" srcId="{C6AABB8A-2118-4C2E-93EC-1528B096DBF6}" destId="{3151DDCF-9287-4404-A504-F41343DDD71B}" srcOrd="7" destOrd="0" presId="urn:microsoft.com/office/officeart/2005/8/layout/gear1"/>
    <dgm:cxn modelId="{2EC647F7-045F-4FD1-B2ED-9651AB06B7FF}" type="presParOf" srcId="{C6AABB8A-2118-4C2E-93EC-1528B096DBF6}" destId="{7C9B8FDE-C64E-4292-A8D3-B7F1181F6DA2}" srcOrd="8" destOrd="0" presId="urn:microsoft.com/office/officeart/2005/8/layout/gear1"/>
    <dgm:cxn modelId="{9CA4070C-7638-42AB-ABBF-97C859DAA472}" type="presParOf" srcId="{C6AABB8A-2118-4C2E-93EC-1528B096DBF6}" destId="{0D124AA9-8C6E-4831-BB3A-51A50839DD9A}" srcOrd="9" destOrd="0" presId="urn:microsoft.com/office/officeart/2005/8/layout/gear1"/>
    <dgm:cxn modelId="{96113182-763E-432B-B104-A754CBD0CE30}" type="presParOf" srcId="{C6AABB8A-2118-4C2E-93EC-1528B096DBF6}" destId="{F3D97657-D998-46B2-9555-EA13AFFE47AE}" srcOrd="10" destOrd="0" presId="urn:microsoft.com/office/officeart/2005/8/layout/gear1"/>
    <dgm:cxn modelId="{5715DAA3-2570-425E-89C3-3AC56807DDD3}" type="presParOf" srcId="{C6AABB8A-2118-4C2E-93EC-1528B096DBF6}" destId="{79DA893B-F159-405F-89FA-8AD58D6C3D1F}" srcOrd="11" destOrd="0" presId="urn:microsoft.com/office/officeart/2005/8/layout/gear1"/>
    <dgm:cxn modelId="{80C4CD91-7E3D-4CB1-B32D-CB81D0E1AA17}" type="presParOf" srcId="{C6AABB8A-2118-4C2E-93EC-1528B096DBF6}" destId="{A42295CC-7A37-4B27-A7C9-1DBE99E48E6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EFBC3-A596-41AD-A388-5F68DB016521}">
      <dsp:nvSpPr>
        <dsp:cNvPr id="0" name=""/>
        <dsp:cNvSpPr/>
      </dsp:nvSpPr>
      <dsp:spPr>
        <a:xfrm>
          <a:off x="1552285" y="892"/>
          <a:ext cx="1366095" cy="136609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Agencias y anunciantes directos</a:t>
          </a:r>
          <a:endParaRPr lang="es-ES" sz="1500" kern="1200" dirty="0"/>
        </a:p>
      </dsp:txBody>
      <dsp:txXfrm>
        <a:off x="1752345" y="200952"/>
        <a:ext cx="965975" cy="965975"/>
      </dsp:txXfrm>
    </dsp:sp>
    <dsp:sp modelId="{1303AF2C-622E-4F90-A1BB-6373BC9262D5}">
      <dsp:nvSpPr>
        <dsp:cNvPr id="0" name=""/>
        <dsp:cNvSpPr/>
      </dsp:nvSpPr>
      <dsp:spPr>
        <a:xfrm rot="10800000">
          <a:off x="1996266" y="1543384"/>
          <a:ext cx="478133" cy="37396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7D8E03-E1FC-4A6A-81E7-D26FA573C91D}">
      <dsp:nvSpPr>
        <dsp:cNvPr id="0" name=""/>
        <dsp:cNvSpPr/>
      </dsp:nvSpPr>
      <dsp:spPr>
        <a:xfrm>
          <a:off x="1779740" y="2072575"/>
          <a:ext cx="911185" cy="911185"/>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compran</a:t>
          </a:r>
          <a:endParaRPr lang="es-ES" sz="1200" kern="1200" dirty="0"/>
        </a:p>
      </dsp:txBody>
      <dsp:txXfrm>
        <a:off x="1913180" y="2206015"/>
        <a:ext cx="644305" cy="644305"/>
      </dsp:txXfrm>
    </dsp:sp>
    <dsp:sp modelId="{22AF3DF8-73F2-4188-8522-00F156BD94E8}">
      <dsp:nvSpPr>
        <dsp:cNvPr id="0" name=""/>
        <dsp:cNvSpPr/>
      </dsp:nvSpPr>
      <dsp:spPr>
        <a:xfrm rot="10800000">
          <a:off x="1996266" y="3273885"/>
          <a:ext cx="478133" cy="373961"/>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941F9B-264D-4F6A-931D-E68A7596E254}">
      <dsp:nvSpPr>
        <dsp:cNvPr id="0" name=""/>
        <dsp:cNvSpPr/>
      </dsp:nvSpPr>
      <dsp:spPr>
        <a:xfrm>
          <a:off x="1779740" y="3916803"/>
          <a:ext cx="911185" cy="911185"/>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Canales de televisión</a:t>
          </a:r>
          <a:endParaRPr lang="es-ES" sz="1200" kern="1200" dirty="0"/>
        </a:p>
      </dsp:txBody>
      <dsp:txXfrm>
        <a:off x="1913180" y="4050243"/>
        <a:ext cx="644305" cy="644305"/>
      </dsp:txXfrm>
    </dsp:sp>
    <dsp:sp modelId="{A6C4E777-C277-41BB-ABB6-49A35834CCDD}">
      <dsp:nvSpPr>
        <dsp:cNvPr id="0" name=""/>
        <dsp:cNvSpPr/>
      </dsp:nvSpPr>
      <dsp:spPr>
        <a:xfrm rot="5400000">
          <a:off x="3031421" y="4185415"/>
          <a:ext cx="478133" cy="373961"/>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966B40-908C-420D-B43E-687B0E863594}">
      <dsp:nvSpPr>
        <dsp:cNvPr id="0" name=""/>
        <dsp:cNvSpPr/>
      </dsp:nvSpPr>
      <dsp:spPr>
        <a:xfrm>
          <a:off x="3828883" y="3916803"/>
          <a:ext cx="911185" cy="91118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err="1" smtClean="0"/>
            <a:t>People</a:t>
          </a:r>
          <a:r>
            <a:rPr lang="es-ES" sz="1200" kern="1200" dirty="0" smtClean="0"/>
            <a:t> </a:t>
          </a:r>
          <a:r>
            <a:rPr lang="es-ES" sz="1200" kern="1200" dirty="0" err="1" smtClean="0"/>
            <a:t>meters</a:t>
          </a:r>
          <a:r>
            <a:rPr lang="es-ES" sz="1200" kern="1200" dirty="0" smtClean="0"/>
            <a:t> </a:t>
          </a:r>
          <a:r>
            <a:rPr lang="es-ES" sz="1200" kern="1200" dirty="0" err="1" smtClean="0"/>
            <a:t>Ibope</a:t>
          </a:r>
          <a:endParaRPr lang="es-ES" sz="1200" kern="1200" dirty="0"/>
        </a:p>
      </dsp:txBody>
      <dsp:txXfrm>
        <a:off x="3962323" y="4050243"/>
        <a:ext cx="644305" cy="644305"/>
      </dsp:txXfrm>
    </dsp:sp>
    <dsp:sp modelId="{F7E8EDB1-3580-41DF-A16B-3F626513FBA7}">
      <dsp:nvSpPr>
        <dsp:cNvPr id="0" name=""/>
        <dsp:cNvSpPr/>
      </dsp:nvSpPr>
      <dsp:spPr>
        <a:xfrm>
          <a:off x="4045409" y="3252717"/>
          <a:ext cx="478133" cy="373961"/>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396643-894F-4180-B28D-0470CDF4159C}">
      <dsp:nvSpPr>
        <dsp:cNvPr id="0" name=""/>
        <dsp:cNvSpPr/>
      </dsp:nvSpPr>
      <dsp:spPr>
        <a:xfrm>
          <a:off x="3828883" y="2072575"/>
          <a:ext cx="911185" cy="911185"/>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Identificar tendencia</a:t>
          </a:r>
          <a:endParaRPr lang="es-ES" sz="1200" kern="1200" dirty="0"/>
        </a:p>
      </dsp:txBody>
      <dsp:txXfrm>
        <a:off x="3962323" y="2206015"/>
        <a:ext cx="644305" cy="644305"/>
      </dsp:txXfrm>
    </dsp:sp>
    <dsp:sp modelId="{95DF0B84-5F3E-43B1-BEA0-00D5B3303F92}">
      <dsp:nvSpPr>
        <dsp:cNvPr id="0" name=""/>
        <dsp:cNvSpPr/>
      </dsp:nvSpPr>
      <dsp:spPr>
        <a:xfrm>
          <a:off x="4045409" y="1408489"/>
          <a:ext cx="478133" cy="373961"/>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1693FD-B5C2-42FA-8694-807D780D9CAF}">
      <dsp:nvSpPr>
        <dsp:cNvPr id="0" name=""/>
        <dsp:cNvSpPr/>
      </dsp:nvSpPr>
      <dsp:spPr>
        <a:xfrm>
          <a:off x="3828883" y="228346"/>
          <a:ext cx="911185" cy="91118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consumos</a:t>
          </a:r>
          <a:endParaRPr lang="es-ES" sz="1200" kern="1200" dirty="0"/>
        </a:p>
      </dsp:txBody>
      <dsp:txXfrm>
        <a:off x="3962323" y="361786"/>
        <a:ext cx="644305" cy="644305"/>
      </dsp:txXfrm>
    </dsp:sp>
    <dsp:sp modelId="{6BC0E75A-A5CC-48D5-8D4C-4B7E88728A88}">
      <dsp:nvSpPr>
        <dsp:cNvPr id="0" name=""/>
        <dsp:cNvSpPr/>
      </dsp:nvSpPr>
      <dsp:spPr>
        <a:xfrm rot="5400000">
          <a:off x="5080564" y="496958"/>
          <a:ext cx="478133" cy="37396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EF7AAB-0E20-48F9-B42B-68DD91651CFE}">
      <dsp:nvSpPr>
        <dsp:cNvPr id="0" name=""/>
        <dsp:cNvSpPr/>
      </dsp:nvSpPr>
      <dsp:spPr>
        <a:xfrm>
          <a:off x="5878025" y="228346"/>
          <a:ext cx="911185" cy="911185"/>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Géneros mas vistos</a:t>
          </a:r>
          <a:endParaRPr lang="es-ES" sz="1200" kern="1200" dirty="0"/>
        </a:p>
      </dsp:txBody>
      <dsp:txXfrm>
        <a:off x="6011465" y="361786"/>
        <a:ext cx="644305" cy="644305"/>
      </dsp:txXfrm>
    </dsp:sp>
    <dsp:sp modelId="{F0B435A4-DD18-4F87-8360-715ECC7B6E8D}">
      <dsp:nvSpPr>
        <dsp:cNvPr id="0" name=""/>
        <dsp:cNvSpPr/>
      </dsp:nvSpPr>
      <dsp:spPr>
        <a:xfrm rot="10800000">
          <a:off x="6094552" y="1429656"/>
          <a:ext cx="478133" cy="373961"/>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1ACC4F-DA99-49B4-8CFC-EB9B13AA4379}">
      <dsp:nvSpPr>
        <dsp:cNvPr id="0" name=""/>
        <dsp:cNvSpPr/>
      </dsp:nvSpPr>
      <dsp:spPr>
        <a:xfrm>
          <a:off x="5878025" y="2072575"/>
          <a:ext cx="911185" cy="911185"/>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Bloques horarios</a:t>
          </a:r>
          <a:endParaRPr lang="es-ES" sz="1200" kern="1200" dirty="0"/>
        </a:p>
      </dsp:txBody>
      <dsp:txXfrm>
        <a:off x="6011465" y="2206015"/>
        <a:ext cx="644305" cy="644305"/>
      </dsp:txXfrm>
    </dsp:sp>
    <dsp:sp modelId="{9BCD35CB-0F48-4DC9-9AA3-1669CAC45D68}">
      <dsp:nvSpPr>
        <dsp:cNvPr id="0" name=""/>
        <dsp:cNvSpPr/>
      </dsp:nvSpPr>
      <dsp:spPr>
        <a:xfrm rot="10800000">
          <a:off x="6094552" y="3160157"/>
          <a:ext cx="478133" cy="373961"/>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B1241-F2AB-4D71-9747-2894E6AB14F3}">
      <dsp:nvSpPr>
        <dsp:cNvPr id="0" name=""/>
        <dsp:cNvSpPr/>
      </dsp:nvSpPr>
      <dsp:spPr>
        <a:xfrm>
          <a:off x="5650571" y="3689348"/>
          <a:ext cx="1366095" cy="136609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Uso óptimo de recursos</a:t>
          </a:r>
          <a:endParaRPr lang="es-ES" sz="1500" kern="1200" dirty="0"/>
        </a:p>
      </dsp:txBody>
      <dsp:txXfrm>
        <a:off x="5850631" y="3889408"/>
        <a:ext cx="965975" cy="965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7A714-BE33-4914-AA05-25A9F34BF978}">
      <dsp:nvSpPr>
        <dsp:cNvPr id="0" name=""/>
        <dsp:cNvSpPr/>
      </dsp:nvSpPr>
      <dsp:spPr>
        <a:xfrm>
          <a:off x="1961459" y="158608"/>
          <a:ext cx="3147767" cy="1093178"/>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F0C1A8-EE2A-4724-9285-24794122773C}">
      <dsp:nvSpPr>
        <dsp:cNvPr id="0" name=""/>
        <dsp:cNvSpPr/>
      </dsp:nvSpPr>
      <dsp:spPr>
        <a:xfrm>
          <a:off x="3235207" y="2835431"/>
          <a:ext cx="610032" cy="390420"/>
        </a:xfrm>
        <a:prstGeom prst="downArrow">
          <a:avLst/>
        </a:prstGeom>
        <a:solidFill>
          <a:schemeClr val="accent5">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64BAEB-7FA9-426C-816B-CC9BF99A8980}">
      <dsp:nvSpPr>
        <dsp:cNvPr id="0" name=""/>
        <dsp:cNvSpPr/>
      </dsp:nvSpPr>
      <dsp:spPr>
        <a:xfrm>
          <a:off x="2076146" y="3147767"/>
          <a:ext cx="2928156" cy="732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kern="1200" dirty="0" smtClean="0"/>
            <a:t>Diversas respuestas</a:t>
          </a:r>
          <a:endParaRPr lang="es-ES" sz="2600" kern="1200" dirty="0"/>
        </a:p>
      </dsp:txBody>
      <dsp:txXfrm>
        <a:off x="2076146" y="3147767"/>
        <a:ext cx="2928156" cy="732039"/>
      </dsp:txXfrm>
    </dsp:sp>
    <dsp:sp modelId="{6EE5D783-1FBA-435B-B2EC-2B2A083641EA}">
      <dsp:nvSpPr>
        <dsp:cNvPr id="0" name=""/>
        <dsp:cNvSpPr/>
      </dsp:nvSpPr>
      <dsp:spPr>
        <a:xfrm>
          <a:off x="3105880" y="1336215"/>
          <a:ext cx="1098058" cy="109805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Audiencias Homogéneas</a:t>
          </a:r>
          <a:endParaRPr lang="es-ES" sz="1200" kern="1200" dirty="0"/>
        </a:p>
      </dsp:txBody>
      <dsp:txXfrm>
        <a:off x="3266687" y="1497022"/>
        <a:ext cx="776444" cy="776444"/>
      </dsp:txXfrm>
    </dsp:sp>
    <dsp:sp modelId="{9C1DCB84-D717-44A2-8A46-0423FA22B585}">
      <dsp:nvSpPr>
        <dsp:cNvPr id="0" name=""/>
        <dsp:cNvSpPr/>
      </dsp:nvSpPr>
      <dsp:spPr>
        <a:xfrm>
          <a:off x="2320158" y="512427"/>
          <a:ext cx="1098058" cy="1098058"/>
        </a:xfrm>
        <a:prstGeom prst="ellipse">
          <a:avLst/>
        </a:prstGeom>
        <a:solidFill>
          <a:schemeClr val="accent5">
            <a:hueOff val="-4990872"/>
            <a:satOff val="-7727"/>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Mensaje</a:t>
          </a:r>
          <a:endParaRPr lang="es-ES" sz="1400" kern="1200" dirty="0"/>
        </a:p>
      </dsp:txBody>
      <dsp:txXfrm>
        <a:off x="2480965" y="673234"/>
        <a:ext cx="776444" cy="776444"/>
      </dsp:txXfrm>
    </dsp:sp>
    <dsp:sp modelId="{A7B8B2BE-6944-4415-BFDB-61DC7B879EA0}">
      <dsp:nvSpPr>
        <dsp:cNvPr id="0" name=""/>
        <dsp:cNvSpPr/>
      </dsp:nvSpPr>
      <dsp:spPr>
        <a:xfrm>
          <a:off x="3442618" y="246941"/>
          <a:ext cx="1098058" cy="1098058"/>
        </a:xfrm>
        <a:prstGeom prst="ellipse">
          <a:avLst/>
        </a:prstGeom>
        <a:solidFill>
          <a:schemeClr val="accent5">
            <a:hueOff val="-9981745"/>
            <a:satOff val="-15454"/>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Sistema social</a:t>
          </a:r>
          <a:endParaRPr lang="es-ES" sz="1400" kern="1200" dirty="0"/>
        </a:p>
      </dsp:txBody>
      <dsp:txXfrm>
        <a:off x="3603425" y="407748"/>
        <a:ext cx="776444" cy="776444"/>
      </dsp:txXfrm>
    </dsp:sp>
    <dsp:sp modelId="{DFA18FB8-F873-4162-BEC0-27C8A884A73F}">
      <dsp:nvSpPr>
        <dsp:cNvPr id="0" name=""/>
        <dsp:cNvSpPr/>
      </dsp:nvSpPr>
      <dsp:spPr>
        <a:xfrm>
          <a:off x="1832132" y="24401"/>
          <a:ext cx="3416182" cy="2732945"/>
        </a:xfrm>
        <a:prstGeom prst="funnel">
          <a:avLst/>
        </a:prstGeom>
        <a:solidFill>
          <a:schemeClr val="lt1">
            <a:alpha val="40000"/>
            <a:hueOff val="0"/>
            <a:satOff val="0"/>
            <a:lumOff val="0"/>
            <a:alphaOff val="0"/>
          </a:schemeClr>
        </a:solidFill>
        <a:ln w="100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BBEB4-5A51-4FAD-A997-258FBBD1E5F7}">
      <dsp:nvSpPr>
        <dsp:cNvPr id="0" name=""/>
        <dsp:cNvSpPr/>
      </dsp:nvSpPr>
      <dsp:spPr>
        <a:xfrm>
          <a:off x="2807552" y="2374207"/>
          <a:ext cx="1945734" cy="19457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Todo investigador</a:t>
          </a:r>
        </a:p>
        <a:p>
          <a:pPr lvl="0" algn="ctr" defTabSz="933450">
            <a:lnSpc>
              <a:spcPct val="90000"/>
            </a:lnSpc>
            <a:spcBef>
              <a:spcPct val="0"/>
            </a:spcBef>
            <a:spcAft>
              <a:spcPct val="35000"/>
            </a:spcAft>
          </a:pPr>
          <a:r>
            <a:rPr lang="es-ES" sz="2100" kern="1200" dirty="0" err="1" smtClean="0"/>
            <a:t>Harol</a:t>
          </a:r>
          <a:r>
            <a:rPr lang="es-ES" sz="2100" kern="1200" dirty="0" smtClean="0"/>
            <a:t> 1964</a:t>
          </a:r>
          <a:endParaRPr lang="es-ES" sz="2100" kern="1200" dirty="0"/>
        </a:p>
      </dsp:txBody>
      <dsp:txXfrm>
        <a:off x="3092498" y="2659153"/>
        <a:ext cx="1375842" cy="1375842"/>
      </dsp:txXfrm>
    </dsp:sp>
    <dsp:sp modelId="{BC6AACD0-84A1-4AE9-ABDE-74C746994CE3}">
      <dsp:nvSpPr>
        <dsp:cNvPr id="0" name=""/>
        <dsp:cNvSpPr/>
      </dsp:nvSpPr>
      <dsp:spPr>
        <a:xfrm>
          <a:off x="1656184" y="3096342"/>
          <a:ext cx="941252" cy="5545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686C34-2F6A-4572-9366-210040AA83B4}">
      <dsp:nvSpPr>
        <dsp:cNvPr id="0" name=""/>
        <dsp:cNvSpPr/>
      </dsp:nvSpPr>
      <dsp:spPr>
        <a:xfrm>
          <a:off x="153496" y="2802269"/>
          <a:ext cx="1362014" cy="10896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t>¿Quién?</a:t>
          </a:r>
          <a:endParaRPr lang="es-ES" sz="1800" kern="1200" dirty="0"/>
        </a:p>
      </dsp:txBody>
      <dsp:txXfrm>
        <a:off x="185410" y="2834183"/>
        <a:ext cx="1298186" cy="1025783"/>
      </dsp:txXfrm>
    </dsp:sp>
    <dsp:sp modelId="{C413F7A7-78BD-43A6-BE47-07995F34809C}">
      <dsp:nvSpPr>
        <dsp:cNvPr id="0" name=""/>
        <dsp:cNvSpPr/>
      </dsp:nvSpPr>
      <dsp:spPr>
        <a:xfrm rot="2376622">
          <a:off x="2016704" y="2098140"/>
          <a:ext cx="908436" cy="5545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27865E-F29C-4F72-AE0D-65BBB8C86144}">
      <dsp:nvSpPr>
        <dsp:cNvPr id="0" name=""/>
        <dsp:cNvSpPr/>
      </dsp:nvSpPr>
      <dsp:spPr>
        <a:xfrm>
          <a:off x="716116" y="1070703"/>
          <a:ext cx="1362014" cy="10896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t>¿Dice qué?</a:t>
          </a:r>
          <a:endParaRPr lang="es-ES" sz="1800" kern="1200" dirty="0"/>
        </a:p>
      </dsp:txBody>
      <dsp:txXfrm>
        <a:off x="748030" y="1102617"/>
        <a:ext cx="1298186" cy="1025783"/>
      </dsp:txXfrm>
    </dsp:sp>
    <dsp:sp modelId="{AFE0DBA5-A4DC-4D69-992B-6C5B7AF822A0}">
      <dsp:nvSpPr>
        <dsp:cNvPr id="0" name=""/>
        <dsp:cNvSpPr/>
      </dsp:nvSpPr>
      <dsp:spPr>
        <a:xfrm rot="4245334">
          <a:off x="2769618" y="1327538"/>
          <a:ext cx="953744" cy="5545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1A5B37-ED59-4BB6-B69C-94D42498AEBF}">
      <dsp:nvSpPr>
        <dsp:cNvPr id="0" name=""/>
        <dsp:cNvSpPr/>
      </dsp:nvSpPr>
      <dsp:spPr>
        <a:xfrm>
          <a:off x="2189074" y="537"/>
          <a:ext cx="1362014" cy="10896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t>¿A quién?</a:t>
          </a:r>
          <a:endParaRPr lang="es-ES" sz="1800" kern="1200" dirty="0"/>
        </a:p>
      </dsp:txBody>
      <dsp:txXfrm>
        <a:off x="2220988" y="32451"/>
        <a:ext cx="1298186" cy="1025783"/>
      </dsp:txXfrm>
    </dsp:sp>
    <dsp:sp modelId="{E440EA07-BA47-4E38-A951-A0ED908FF832}">
      <dsp:nvSpPr>
        <dsp:cNvPr id="0" name=""/>
        <dsp:cNvSpPr/>
      </dsp:nvSpPr>
      <dsp:spPr>
        <a:xfrm rot="6761047">
          <a:off x="3841131" y="1365025"/>
          <a:ext cx="986821" cy="5545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753872-283E-45ED-B353-8EE15E7D1DB2}">
      <dsp:nvSpPr>
        <dsp:cNvPr id="0" name=""/>
        <dsp:cNvSpPr/>
      </dsp:nvSpPr>
      <dsp:spPr>
        <a:xfrm>
          <a:off x="4009750" y="537"/>
          <a:ext cx="1362014" cy="10896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t>¿En qué canal?</a:t>
          </a:r>
          <a:endParaRPr lang="es-ES" sz="1800" kern="1200" dirty="0"/>
        </a:p>
      </dsp:txBody>
      <dsp:txXfrm>
        <a:off x="4041664" y="32451"/>
        <a:ext cx="1298186" cy="1025783"/>
      </dsp:txXfrm>
    </dsp:sp>
    <dsp:sp modelId="{030E4AC8-9C4B-448A-A045-E50ECBBF00E2}">
      <dsp:nvSpPr>
        <dsp:cNvPr id="0" name=""/>
        <dsp:cNvSpPr/>
      </dsp:nvSpPr>
      <dsp:spPr>
        <a:xfrm rot="8829630">
          <a:off x="4532785" y="2106380"/>
          <a:ext cx="1027076" cy="5545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23F6D8-A7E2-4ED1-9E74-7939B89455C2}">
      <dsp:nvSpPr>
        <dsp:cNvPr id="0" name=""/>
        <dsp:cNvSpPr/>
      </dsp:nvSpPr>
      <dsp:spPr>
        <a:xfrm>
          <a:off x="5482708" y="1070703"/>
          <a:ext cx="1362014" cy="10896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t>¿A qué hora?</a:t>
          </a:r>
          <a:endParaRPr lang="es-ES" sz="1800" kern="1200" dirty="0"/>
        </a:p>
      </dsp:txBody>
      <dsp:txXfrm>
        <a:off x="5514622" y="1102617"/>
        <a:ext cx="1298186" cy="1025783"/>
      </dsp:txXfrm>
    </dsp:sp>
    <dsp:sp modelId="{587DC691-4CCD-4289-8232-6AC552C1DAE3}">
      <dsp:nvSpPr>
        <dsp:cNvPr id="0" name=""/>
        <dsp:cNvSpPr/>
      </dsp:nvSpPr>
      <dsp:spPr>
        <a:xfrm rot="10800000">
          <a:off x="4968549" y="3096342"/>
          <a:ext cx="930960" cy="5545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EC2064-F1D6-47DB-A547-A36E383E8DC8}">
      <dsp:nvSpPr>
        <dsp:cNvPr id="0" name=""/>
        <dsp:cNvSpPr/>
      </dsp:nvSpPr>
      <dsp:spPr>
        <a:xfrm>
          <a:off x="6045328" y="2802269"/>
          <a:ext cx="1362014" cy="10896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kern="1200" dirty="0" smtClean="0"/>
            <a:t>¿Con qué efectos?</a:t>
          </a:r>
          <a:endParaRPr lang="es-ES" sz="1800" kern="1200" dirty="0"/>
        </a:p>
      </dsp:txBody>
      <dsp:txXfrm>
        <a:off x="6077242" y="2834183"/>
        <a:ext cx="1298186" cy="10257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FD1E5-D6AB-4326-8B76-C522D9C0F1FB}">
      <dsp:nvSpPr>
        <dsp:cNvPr id="0" name=""/>
        <dsp:cNvSpPr/>
      </dsp:nvSpPr>
      <dsp:spPr>
        <a:xfrm rot="5400000">
          <a:off x="-158835" y="158995"/>
          <a:ext cx="1058900" cy="74123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b="1" kern="1200" dirty="0" smtClean="0"/>
            <a:t>Rating</a:t>
          </a:r>
          <a:endParaRPr lang="es-ES" sz="1000" kern="1200" dirty="0"/>
        </a:p>
      </dsp:txBody>
      <dsp:txXfrm rot="-5400000">
        <a:off x="0" y="370775"/>
        <a:ext cx="741230" cy="317670"/>
      </dsp:txXfrm>
    </dsp:sp>
    <dsp:sp modelId="{469FAF2B-87ED-4E79-B741-35749057F5D9}">
      <dsp:nvSpPr>
        <dsp:cNvPr id="0" name=""/>
        <dsp:cNvSpPr/>
      </dsp:nvSpPr>
      <dsp:spPr>
        <a:xfrm rot="5400000">
          <a:off x="4310948" y="-3569557"/>
          <a:ext cx="688285" cy="782772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S_tradnl" sz="1100" kern="1200" dirty="0" smtClean="0"/>
            <a:t>Es el porcentaje de hogares o personas que ven televisión en un tiempo determinado, sin importar el canal o programa que estén observando. Esta </a:t>
          </a:r>
          <a:r>
            <a:rPr lang="es-EC" sz="1100" kern="1200" dirty="0" smtClean="0"/>
            <a:t>variable  ayuda a identificar los hábitos de los televidentes, gustos y preferencias al momento de ver televisión, permite identificar la composición de sus demográficos (sexo, edad, nivel socioeconómico, región). Cabe recalcar que 1 punto de rating equivale al 1% del universo  analizado, se lo puede identificar por targets. La fórmula para calcular el rating es la siguiente: </a:t>
          </a:r>
          <a:endParaRPr lang="es-ES" sz="1100" kern="1200" dirty="0"/>
        </a:p>
      </dsp:txBody>
      <dsp:txXfrm rot="-5400000">
        <a:off x="741231" y="33759"/>
        <a:ext cx="7794122" cy="621087"/>
      </dsp:txXfrm>
    </dsp:sp>
    <dsp:sp modelId="{B0F53696-C99A-4789-A7FA-437E7D9D0B3C}">
      <dsp:nvSpPr>
        <dsp:cNvPr id="0" name=""/>
        <dsp:cNvSpPr/>
      </dsp:nvSpPr>
      <dsp:spPr>
        <a:xfrm rot="5400000">
          <a:off x="-158835" y="1100324"/>
          <a:ext cx="1058900" cy="74123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b="1" kern="1200" dirty="0" smtClean="0"/>
            <a:t>Share de participación</a:t>
          </a:r>
          <a:endParaRPr lang="es-ES" sz="1000" kern="1200" dirty="0"/>
        </a:p>
      </dsp:txBody>
      <dsp:txXfrm rot="-5400000">
        <a:off x="0" y="1312104"/>
        <a:ext cx="741230" cy="317670"/>
      </dsp:txXfrm>
    </dsp:sp>
    <dsp:sp modelId="{F83EDED7-0F8D-44CD-9299-5522E8EC1A2E}">
      <dsp:nvSpPr>
        <dsp:cNvPr id="0" name=""/>
        <dsp:cNvSpPr/>
      </dsp:nvSpPr>
      <dsp:spPr>
        <a:xfrm rot="5400000">
          <a:off x="4310948" y="-2628228"/>
          <a:ext cx="688285" cy="782772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S_tradnl" sz="1100" kern="1200" dirty="0" smtClean="0"/>
            <a:t>Porcentaje de audiencia al que representa cada uno de los canales de televisión, se lo calcula mediante el total de los encendidos de los televisores para la audiencia lograda por cada canal de televisión. </a:t>
          </a:r>
          <a:endParaRPr lang="es-ES" sz="1100" kern="1200" dirty="0"/>
        </a:p>
      </dsp:txBody>
      <dsp:txXfrm rot="-5400000">
        <a:off x="741231" y="975088"/>
        <a:ext cx="7794122" cy="621087"/>
      </dsp:txXfrm>
    </dsp:sp>
    <dsp:sp modelId="{28EEE6F2-BCC2-4786-AFCF-3AEE2B601425}">
      <dsp:nvSpPr>
        <dsp:cNvPr id="0" name=""/>
        <dsp:cNvSpPr/>
      </dsp:nvSpPr>
      <dsp:spPr>
        <a:xfrm rot="5400000">
          <a:off x="-158835" y="2041652"/>
          <a:ext cx="1058900" cy="74123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b="1" kern="1200" dirty="0" smtClean="0"/>
            <a:t>Encendido</a:t>
          </a:r>
          <a:endParaRPr lang="es-ES" sz="1000" kern="1200" dirty="0"/>
        </a:p>
      </dsp:txBody>
      <dsp:txXfrm rot="-5400000">
        <a:off x="0" y="2253432"/>
        <a:ext cx="741230" cy="317670"/>
      </dsp:txXfrm>
    </dsp:sp>
    <dsp:sp modelId="{BAFCD9E8-C941-4F81-BBF3-910E0284B3C3}">
      <dsp:nvSpPr>
        <dsp:cNvPr id="0" name=""/>
        <dsp:cNvSpPr/>
      </dsp:nvSpPr>
      <dsp:spPr>
        <a:xfrm rot="5400000">
          <a:off x="4310948" y="-1686900"/>
          <a:ext cx="688285" cy="782772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S_tradnl" sz="1100" kern="1200" dirty="0" smtClean="0"/>
            <a:t>Porcentaje de individuos u hogares que tienen encendido el televisor sin importar el canal que estén observando, es decir viene hacer la suma de todos los ratings de los canales de televisión y dispositivos electrónicos.</a:t>
          </a:r>
          <a:endParaRPr lang="es-ES" sz="1100" kern="1200" dirty="0"/>
        </a:p>
      </dsp:txBody>
      <dsp:txXfrm rot="-5400000">
        <a:off x="741231" y="1916416"/>
        <a:ext cx="7794122" cy="621087"/>
      </dsp:txXfrm>
    </dsp:sp>
    <dsp:sp modelId="{A58CD314-222E-4BF5-AA4E-8A724EE49D99}">
      <dsp:nvSpPr>
        <dsp:cNvPr id="0" name=""/>
        <dsp:cNvSpPr/>
      </dsp:nvSpPr>
      <dsp:spPr>
        <a:xfrm rot="5400000">
          <a:off x="-158835" y="2982981"/>
          <a:ext cx="1058900" cy="74123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b="1" kern="1200" dirty="0" smtClean="0"/>
            <a:t>Rating miles</a:t>
          </a:r>
          <a:endParaRPr lang="es-ES" sz="1000" kern="1200" dirty="0"/>
        </a:p>
      </dsp:txBody>
      <dsp:txXfrm rot="-5400000">
        <a:off x="0" y="3194761"/>
        <a:ext cx="741230" cy="317670"/>
      </dsp:txXfrm>
    </dsp:sp>
    <dsp:sp modelId="{5A5F6E18-54AB-4191-B3BD-ECBC64167EEA}">
      <dsp:nvSpPr>
        <dsp:cNvPr id="0" name=""/>
        <dsp:cNvSpPr/>
      </dsp:nvSpPr>
      <dsp:spPr>
        <a:xfrm rot="5400000">
          <a:off x="4310948" y="-745571"/>
          <a:ext cx="688285" cy="782772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t>Variable que ayuda a comprender los hábitos de los televidentes y composición de sus demográficos (sexo, edad, nivel socioeconómico, región) en miles de personas. Es decir, el rating porcentaje, transformado a miles de hogares o personas</a:t>
          </a:r>
          <a:endParaRPr lang="es-ES" sz="1100" kern="1200" dirty="0"/>
        </a:p>
      </dsp:txBody>
      <dsp:txXfrm rot="-5400000">
        <a:off x="741231" y="2857745"/>
        <a:ext cx="7794122" cy="621087"/>
      </dsp:txXfrm>
    </dsp:sp>
    <dsp:sp modelId="{7EEBAF19-33B4-4A2A-B526-44749517C32E}">
      <dsp:nvSpPr>
        <dsp:cNvPr id="0" name=""/>
        <dsp:cNvSpPr/>
      </dsp:nvSpPr>
      <dsp:spPr>
        <a:xfrm rot="5400000">
          <a:off x="-158835" y="3924309"/>
          <a:ext cx="1058900" cy="74123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b="1" kern="1200" dirty="0" smtClean="0"/>
            <a:t>Puntos de rating brutos</a:t>
          </a:r>
          <a:endParaRPr lang="es-ES" sz="1000" kern="1200" dirty="0"/>
        </a:p>
      </dsp:txBody>
      <dsp:txXfrm rot="-5400000">
        <a:off x="0" y="4136089"/>
        <a:ext cx="741230" cy="317670"/>
      </dsp:txXfrm>
    </dsp:sp>
    <dsp:sp modelId="{5D01B3AA-7DB7-4E54-A67E-C438AB8FFBE7}">
      <dsp:nvSpPr>
        <dsp:cNvPr id="0" name=""/>
        <dsp:cNvSpPr/>
      </dsp:nvSpPr>
      <dsp:spPr>
        <a:xfrm rot="5400000">
          <a:off x="4310948" y="195756"/>
          <a:ext cx="688285" cy="782772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t>La suma de potencial de exposición totales expresada como un porcentaje de la población de la audiencia se llama también </a:t>
          </a:r>
          <a:r>
            <a:rPr lang="es-EC" sz="1100" kern="1200" dirty="0" err="1" smtClean="0"/>
            <a:t>Gross</a:t>
          </a:r>
          <a:r>
            <a:rPr lang="es-EC" sz="1100" kern="1200" dirty="0" smtClean="0"/>
            <a:t> Rating </a:t>
          </a:r>
          <a:r>
            <a:rPr lang="es-EC" sz="1100" kern="1200" dirty="0" err="1" smtClean="0"/>
            <a:t>Points</a:t>
          </a:r>
          <a:r>
            <a:rPr lang="es-EC" sz="1100" kern="1200" dirty="0" smtClean="0"/>
            <a:t>, GRPS o sumatorias de puntos de rating.</a:t>
          </a:r>
          <a:endParaRPr lang="es-ES" sz="1100" kern="1200" dirty="0"/>
        </a:p>
      </dsp:txBody>
      <dsp:txXfrm rot="-5400000">
        <a:off x="741231" y="3799073"/>
        <a:ext cx="7794122" cy="6210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EDA0D-7353-4D99-8676-A45B4700C49A}">
      <dsp:nvSpPr>
        <dsp:cNvPr id="0" name=""/>
        <dsp:cNvSpPr/>
      </dsp:nvSpPr>
      <dsp:spPr>
        <a:xfrm>
          <a:off x="3575" y="71035"/>
          <a:ext cx="1563413" cy="938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Tarifa</a:t>
          </a:r>
          <a:endParaRPr lang="es-ES" sz="1900" kern="1200" dirty="0"/>
        </a:p>
      </dsp:txBody>
      <dsp:txXfrm>
        <a:off x="31049" y="98509"/>
        <a:ext cx="1508465" cy="883100"/>
      </dsp:txXfrm>
    </dsp:sp>
    <dsp:sp modelId="{11BD32D7-149A-4FF1-B7D0-694D40607B33}">
      <dsp:nvSpPr>
        <dsp:cNvPr id="0" name=""/>
        <dsp:cNvSpPr/>
      </dsp:nvSpPr>
      <dsp:spPr>
        <a:xfrm>
          <a:off x="1723331" y="346196"/>
          <a:ext cx="331443" cy="3877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1723331" y="423741"/>
        <a:ext cx="232010" cy="232636"/>
      </dsp:txXfrm>
    </dsp:sp>
    <dsp:sp modelId="{962FBB7A-B130-4159-A45B-77C9712B75AA}">
      <dsp:nvSpPr>
        <dsp:cNvPr id="0" name=""/>
        <dsp:cNvSpPr/>
      </dsp:nvSpPr>
      <dsp:spPr>
        <a:xfrm>
          <a:off x="2192355" y="71035"/>
          <a:ext cx="1563413" cy="938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Evaluación</a:t>
          </a:r>
          <a:endParaRPr lang="es-ES" sz="1900" kern="1200" dirty="0"/>
        </a:p>
      </dsp:txBody>
      <dsp:txXfrm>
        <a:off x="2219829" y="98509"/>
        <a:ext cx="1508465" cy="883100"/>
      </dsp:txXfrm>
    </dsp:sp>
    <dsp:sp modelId="{CB75C28B-BC43-401B-ACCE-B4CD580C0524}">
      <dsp:nvSpPr>
        <dsp:cNvPr id="0" name=""/>
        <dsp:cNvSpPr/>
      </dsp:nvSpPr>
      <dsp:spPr>
        <a:xfrm>
          <a:off x="3912110" y="346196"/>
          <a:ext cx="331443" cy="3877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3912110" y="423741"/>
        <a:ext cx="232010" cy="232636"/>
      </dsp:txXfrm>
    </dsp:sp>
    <dsp:sp modelId="{59D97A10-FED6-4B58-A925-56818CBD60DB}">
      <dsp:nvSpPr>
        <dsp:cNvPr id="0" name=""/>
        <dsp:cNvSpPr/>
      </dsp:nvSpPr>
      <dsp:spPr>
        <a:xfrm>
          <a:off x="4381134" y="71035"/>
          <a:ext cx="1563413" cy="938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Cuota</a:t>
          </a:r>
          <a:endParaRPr lang="es-ES" sz="1900" kern="1200" dirty="0"/>
        </a:p>
      </dsp:txBody>
      <dsp:txXfrm>
        <a:off x="4408608" y="98509"/>
        <a:ext cx="1508465" cy="883100"/>
      </dsp:txXfrm>
    </dsp:sp>
    <dsp:sp modelId="{E10CDA13-C3F7-4344-9933-D7303C7DC87D}">
      <dsp:nvSpPr>
        <dsp:cNvPr id="0" name=""/>
        <dsp:cNvSpPr/>
      </dsp:nvSpPr>
      <dsp:spPr>
        <a:xfrm>
          <a:off x="6100890" y="346196"/>
          <a:ext cx="331443" cy="3877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6100890" y="423741"/>
        <a:ext cx="232010" cy="232636"/>
      </dsp:txXfrm>
    </dsp:sp>
    <dsp:sp modelId="{3AA0BCA9-62A3-405B-90B9-248121AC4DA7}">
      <dsp:nvSpPr>
        <dsp:cNvPr id="0" name=""/>
        <dsp:cNvSpPr/>
      </dsp:nvSpPr>
      <dsp:spPr>
        <a:xfrm>
          <a:off x="6569914" y="71035"/>
          <a:ext cx="1563413" cy="9380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Relación tanto por ciento</a:t>
          </a:r>
        </a:p>
      </dsp:txBody>
      <dsp:txXfrm>
        <a:off x="6597388" y="98509"/>
        <a:ext cx="1508465" cy="8831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C22CC-B641-43BD-A8F8-467509215DD3}">
      <dsp:nvSpPr>
        <dsp:cNvPr id="0" name=""/>
        <dsp:cNvSpPr/>
      </dsp:nvSpPr>
      <dsp:spPr>
        <a:xfrm>
          <a:off x="0" y="132"/>
          <a:ext cx="1373113" cy="10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s-ES" sz="1800" b="1" kern="1200" dirty="0" smtClean="0"/>
            <a:t>Muestra Maestra</a:t>
          </a:r>
          <a:endParaRPr lang="es-ES" sz="1800" b="1" kern="1200" dirty="0"/>
        </a:p>
      </dsp:txBody>
      <dsp:txXfrm>
        <a:off x="0" y="132"/>
        <a:ext cx="1373113" cy="1089000"/>
      </dsp:txXfrm>
    </dsp:sp>
    <dsp:sp modelId="{4FFC56F9-10CF-403A-93FE-9F5D5054AC4C}">
      <dsp:nvSpPr>
        <dsp:cNvPr id="0" name=""/>
        <dsp:cNvSpPr/>
      </dsp:nvSpPr>
      <dsp:spPr>
        <a:xfrm>
          <a:off x="1373112" y="132"/>
          <a:ext cx="274622" cy="108900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6EA40E-C883-446F-8614-D6DC7ED92C36}">
      <dsp:nvSpPr>
        <dsp:cNvPr id="0" name=""/>
        <dsp:cNvSpPr/>
      </dsp:nvSpPr>
      <dsp:spPr>
        <a:xfrm>
          <a:off x="1757584" y="132"/>
          <a:ext cx="3734867" cy="1089000"/>
        </a:xfrm>
        <a:prstGeom prst="rect">
          <a:avLst/>
        </a:prstGeom>
        <a:solidFill>
          <a:schemeClr val="accent1">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Encuesta en 6.000 hogares</a:t>
          </a:r>
          <a:endParaRPr lang="es-ES" sz="1600" kern="1200" dirty="0"/>
        </a:p>
        <a:p>
          <a:pPr marL="171450" lvl="1" indent="-171450" algn="l" defTabSz="711200">
            <a:lnSpc>
              <a:spcPct val="90000"/>
            </a:lnSpc>
            <a:spcBef>
              <a:spcPct val="0"/>
            </a:spcBef>
            <a:spcAft>
              <a:spcPct val="15000"/>
            </a:spcAft>
            <a:buChar char="••"/>
          </a:pPr>
          <a:r>
            <a:rPr lang="es-ES" sz="1600" kern="1200" dirty="0" smtClean="0"/>
            <a:t>Quito y Guayaquil</a:t>
          </a:r>
          <a:endParaRPr lang="es-ES" sz="1600" kern="1200" dirty="0"/>
        </a:p>
        <a:p>
          <a:pPr marL="171450" lvl="1" indent="-171450" algn="l" defTabSz="711200">
            <a:lnSpc>
              <a:spcPct val="90000"/>
            </a:lnSpc>
            <a:spcBef>
              <a:spcPct val="0"/>
            </a:spcBef>
            <a:spcAft>
              <a:spcPct val="15000"/>
            </a:spcAft>
            <a:buChar char="••"/>
          </a:pPr>
          <a:r>
            <a:rPr lang="es-ES" sz="1600" kern="1200" dirty="0" smtClean="0"/>
            <a:t>Características del hogar</a:t>
          </a:r>
          <a:endParaRPr lang="es-ES" sz="1600" kern="1200" dirty="0"/>
        </a:p>
        <a:p>
          <a:pPr marL="171450" lvl="1" indent="-171450" algn="l" defTabSz="800100">
            <a:lnSpc>
              <a:spcPct val="90000"/>
            </a:lnSpc>
            <a:spcBef>
              <a:spcPct val="0"/>
            </a:spcBef>
            <a:spcAft>
              <a:spcPct val="15000"/>
            </a:spcAft>
            <a:buChar char="••"/>
          </a:pPr>
          <a:endParaRPr lang="es-ES" sz="1800" kern="1200" dirty="0"/>
        </a:p>
      </dsp:txBody>
      <dsp:txXfrm>
        <a:off x="1757584" y="132"/>
        <a:ext cx="3734867" cy="1089000"/>
      </dsp:txXfrm>
    </dsp:sp>
    <dsp:sp modelId="{A1CCE0E2-9390-403F-A981-328711625030}">
      <dsp:nvSpPr>
        <dsp:cNvPr id="0" name=""/>
        <dsp:cNvSpPr/>
      </dsp:nvSpPr>
      <dsp:spPr>
        <a:xfrm>
          <a:off x="0" y="1287132"/>
          <a:ext cx="1373113" cy="10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s-ES" sz="1800" b="1" kern="1200" dirty="0" smtClean="0"/>
            <a:t>Muestra Operativa</a:t>
          </a:r>
          <a:endParaRPr lang="es-ES" sz="1800" b="1" kern="1200" dirty="0"/>
        </a:p>
      </dsp:txBody>
      <dsp:txXfrm>
        <a:off x="0" y="1287132"/>
        <a:ext cx="1373113" cy="1089000"/>
      </dsp:txXfrm>
    </dsp:sp>
    <dsp:sp modelId="{AE8D5B2B-582C-40B4-835D-F7B20FE9C866}">
      <dsp:nvSpPr>
        <dsp:cNvPr id="0" name=""/>
        <dsp:cNvSpPr/>
      </dsp:nvSpPr>
      <dsp:spPr>
        <a:xfrm>
          <a:off x="1373112" y="1287132"/>
          <a:ext cx="274622" cy="108900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409E3-CEBB-4179-837C-2241E1B4626B}">
      <dsp:nvSpPr>
        <dsp:cNvPr id="0" name=""/>
        <dsp:cNvSpPr/>
      </dsp:nvSpPr>
      <dsp:spPr>
        <a:xfrm>
          <a:off x="1757584" y="1287132"/>
          <a:ext cx="3734867" cy="1089000"/>
        </a:xfrm>
        <a:prstGeom prst="rect">
          <a:avLst/>
        </a:prstGeom>
        <a:solidFill>
          <a:schemeClr val="tx1">
            <a:lumMod val="75000"/>
            <a:lumOff val="2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Selección de 275 hogares por ciudad</a:t>
          </a:r>
          <a:endParaRPr lang="es-ES" sz="1600" kern="1200" dirty="0"/>
        </a:p>
        <a:p>
          <a:pPr marL="171450" lvl="1" indent="-171450" algn="l" defTabSz="711200">
            <a:lnSpc>
              <a:spcPct val="90000"/>
            </a:lnSpc>
            <a:spcBef>
              <a:spcPct val="0"/>
            </a:spcBef>
            <a:spcAft>
              <a:spcPct val="15000"/>
            </a:spcAft>
            <a:buChar char="••"/>
          </a:pPr>
          <a:r>
            <a:rPr lang="es-ES" sz="1600" kern="1200" dirty="0" smtClean="0"/>
            <a:t>Instalación </a:t>
          </a:r>
          <a:r>
            <a:rPr lang="es-ES" sz="1600" kern="1200" dirty="0" err="1" smtClean="0"/>
            <a:t>people</a:t>
          </a:r>
          <a:r>
            <a:rPr lang="es-ES" sz="1600" kern="1200" dirty="0" smtClean="0"/>
            <a:t> meter</a:t>
          </a:r>
          <a:endParaRPr lang="es-ES" sz="1600" kern="1200" dirty="0"/>
        </a:p>
        <a:p>
          <a:pPr marL="171450" lvl="1" indent="-171450" algn="l" defTabSz="711200">
            <a:lnSpc>
              <a:spcPct val="90000"/>
            </a:lnSpc>
            <a:spcBef>
              <a:spcPct val="0"/>
            </a:spcBef>
            <a:spcAft>
              <a:spcPct val="15000"/>
            </a:spcAft>
            <a:buChar char="••"/>
          </a:pPr>
          <a:r>
            <a:rPr lang="es-ES" sz="1600" kern="1200" dirty="0" smtClean="0"/>
            <a:t>Hogares que aportan para el dato final</a:t>
          </a:r>
          <a:endParaRPr lang="es-ES" sz="1600" kern="1200" dirty="0"/>
        </a:p>
      </dsp:txBody>
      <dsp:txXfrm>
        <a:off x="1757584" y="1287132"/>
        <a:ext cx="3734867" cy="1089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7D670-F5FA-4D4D-98B6-CAC66410FDFC}">
      <dsp:nvSpPr>
        <dsp:cNvPr id="0" name=""/>
        <dsp:cNvSpPr/>
      </dsp:nvSpPr>
      <dsp:spPr>
        <a:xfrm>
          <a:off x="4043" y="990960"/>
          <a:ext cx="1378805" cy="68940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Consumidor del hogar</a:t>
          </a:r>
          <a:endParaRPr lang="es-ES" sz="1600" kern="1200" dirty="0"/>
        </a:p>
      </dsp:txBody>
      <dsp:txXfrm>
        <a:off x="24235" y="1011152"/>
        <a:ext cx="1338421" cy="649018"/>
      </dsp:txXfrm>
    </dsp:sp>
    <dsp:sp modelId="{D3980AB2-D288-4046-8C3F-830DE751BC12}">
      <dsp:nvSpPr>
        <dsp:cNvPr id="0" name=""/>
        <dsp:cNvSpPr/>
      </dsp:nvSpPr>
      <dsp:spPr>
        <a:xfrm>
          <a:off x="141923" y="1680363"/>
          <a:ext cx="137880" cy="517052"/>
        </a:xfrm>
        <a:custGeom>
          <a:avLst/>
          <a:gdLst/>
          <a:ahLst/>
          <a:cxnLst/>
          <a:rect l="0" t="0" r="0" b="0"/>
          <a:pathLst>
            <a:path>
              <a:moveTo>
                <a:pt x="0" y="0"/>
              </a:moveTo>
              <a:lnTo>
                <a:pt x="0" y="517052"/>
              </a:lnTo>
              <a:lnTo>
                <a:pt x="137880" y="517052"/>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475B2C-51D0-418D-A0B1-97C62B1985AE}">
      <dsp:nvSpPr>
        <dsp:cNvPr id="0" name=""/>
        <dsp:cNvSpPr/>
      </dsp:nvSpPr>
      <dsp:spPr>
        <a:xfrm>
          <a:off x="279804" y="1852713"/>
          <a:ext cx="1103044" cy="68940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Anuncios masivos</a:t>
          </a:r>
          <a:endParaRPr lang="es-ES" sz="1200" kern="1200" dirty="0"/>
        </a:p>
      </dsp:txBody>
      <dsp:txXfrm>
        <a:off x="299996" y="1872905"/>
        <a:ext cx="1062660" cy="649018"/>
      </dsp:txXfrm>
    </dsp:sp>
    <dsp:sp modelId="{D343F1B1-F815-4992-8B2F-67E338BADC02}">
      <dsp:nvSpPr>
        <dsp:cNvPr id="0" name=""/>
        <dsp:cNvSpPr/>
      </dsp:nvSpPr>
      <dsp:spPr>
        <a:xfrm>
          <a:off x="141923" y="1680363"/>
          <a:ext cx="137880" cy="1378805"/>
        </a:xfrm>
        <a:custGeom>
          <a:avLst/>
          <a:gdLst/>
          <a:ahLst/>
          <a:cxnLst/>
          <a:rect l="0" t="0" r="0" b="0"/>
          <a:pathLst>
            <a:path>
              <a:moveTo>
                <a:pt x="0" y="0"/>
              </a:moveTo>
              <a:lnTo>
                <a:pt x="0" y="1378805"/>
              </a:lnTo>
              <a:lnTo>
                <a:pt x="137880" y="1378805"/>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A79109-5510-4788-8B83-77F07469893A}">
      <dsp:nvSpPr>
        <dsp:cNvPr id="0" name=""/>
        <dsp:cNvSpPr/>
      </dsp:nvSpPr>
      <dsp:spPr>
        <a:xfrm>
          <a:off x="279804" y="2714467"/>
          <a:ext cx="1103044" cy="68940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907431"/>
              <a:satOff val="-1405"/>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Marcas de primera necesidad</a:t>
          </a:r>
          <a:endParaRPr lang="es-ES" sz="1200" kern="1200" dirty="0"/>
        </a:p>
      </dsp:txBody>
      <dsp:txXfrm>
        <a:off x="299996" y="2734659"/>
        <a:ext cx="1062660" cy="649018"/>
      </dsp:txXfrm>
    </dsp:sp>
    <dsp:sp modelId="{DB1E776A-9EC2-4906-B2CF-01E10D3CF173}">
      <dsp:nvSpPr>
        <dsp:cNvPr id="0" name=""/>
        <dsp:cNvSpPr/>
      </dsp:nvSpPr>
      <dsp:spPr>
        <a:xfrm>
          <a:off x="1727550" y="990960"/>
          <a:ext cx="1378805" cy="689402"/>
        </a:xfrm>
        <a:prstGeom prst="roundRect">
          <a:avLst>
            <a:gd name="adj" fmla="val 10000"/>
          </a:avLst>
        </a:prstGeom>
        <a:solidFill>
          <a:schemeClr val="accent5">
            <a:hueOff val="-2495436"/>
            <a:satOff val="-3864"/>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Miembros de la organización del negocio</a:t>
          </a:r>
          <a:endParaRPr lang="es-ES" sz="1600" kern="1200" dirty="0"/>
        </a:p>
      </dsp:txBody>
      <dsp:txXfrm>
        <a:off x="1747742" y="1011152"/>
        <a:ext cx="1338421" cy="649018"/>
      </dsp:txXfrm>
    </dsp:sp>
    <dsp:sp modelId="{70F590C8-B9E3-4125-97B0-F0E02D19467F}">
      <dsp:nvSpPr>
        <dsp:cNvPr id="0" name=""/>
        <dsp:cNvSpPr/>
      </dsp:nvSpPr>
      <dsp:spPr>
        <a:xfrm>
          <a:off x="1865430" y="1680363"/>
          <a:ext cx="137880" cy="517052"/>
        </a:xfrm>
        <a:custGeom>
          <a:avLst/>
          <a:gdLst/>
          <a:ahLst/>
          <a:cxnLst/>
          <a:rect l="0" t="0" r="0" b="0"/>
          <a:pathLst>
            <a:path>
              <a:moveTo>
                <a:pt x="0" y="0"/>
              </a:moveTo>
              <a:lnTo>
                <a:pt x="0" y="517052"/>
              </a:lnTo>
              <a:lnTo>
                <a:pt x="137880" y="517052"/>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9A11BB-A5CD-436F-A83F-3A4EB1580AB3}">
      <dsp:nvSpPr>
        <dsp:cNvPr id="0" name=""/>
        <dsp:cNvSpPr/>
      </dsp:nvSpPr>
      <dsp:spPr>
        <a:xfrm>
          <a:off x="2003311" y="1852713"/>
          <a:ext cx="1103044" cy="68940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1814863"/>
              <a:satOff val="-281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Maquinaria</a:t>
          </a:r>
          <a:endParaRPr lang="es-ES" sz="1200" kern="1200" dirty="0"/>
        </a:p>
      </dsp:txBody>
      <dsp:txXfrm>
        <a:off x="2023503" y="1872905"/>
        <a:ext cx="1062660" cy="649018"/>
      </dsp:txXfrm>
    </dsp:sp>
    <dsp:sp modelId="{6EEE5DED-208A-4198-B353-48D52FD77104}">
      <dsp:nvSpPr>
        <dsp:cNvPr id="0" name=""/>
        <dsp:cNvSpPr/>
      </dsp:nvSpPr>
      <dsp:spPr>
        <a:xfrm>
          <a:off x="1865430" y="1680363"/>
          <a:ext cx="137880" cy="1378805"/>
        </a:xfrm>
        <a:custGeom>
          <a:avLst/>
          <a:gdLst/>
          <a:ahLst/>
          <a:cxnLst/>
          <a:rect l="0" t="0" r="0" b="0"/>
          <a:pathLst>
            <a:path>
              <a:moveTo>
                <a:pt x="0" y="0"/>
              </a:moveTo>
              <a:lnTo>
                <a:pt x="0" y="1378805"/>
              </a:lnTo>
              <a:lnTo>
                <a:pt x="137880" y="1378805"/>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A97BBF-76EF-44F3-B91E-C346B7220916}">
      <dsp:nvSpPr>
        <dsp:cNvPr id="0" name=""/>
        <dsp:cNvSpPr/>
      </dsp:nvSpPr>
      <dsp:spPr>
        <a:xfrm>
          <a:off x="2003311" y="2714467"/>
          <a:ext cx="1103044" cy="68940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2722294"/>
              <a:satOff val="-4215"/>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software</a:t>
          </a:r>
          <a:endParaRPr lang="es-ES" sz="1200" kern="1200" dirty="0"/>
        </a:p>
      </dsp:txBody>
      <dsp:txXfrm>
        <a:off x="2023503" y="2734659"/>
        <a:ext cx="1062660" cy="649018"/>
      </dsp:txXfrm>
    </dsp:sp>
    <dsp:sp modelId="{0BB1C0D4-0259-4C3B-8A4F-C7969D9C7A7E}">
      <dsp:nvSpPr>
        <dsp:cNvPr id="0" name=""/>
        <dsp:cNvSpPr/>
      </dsp:nvSpPr>
      <dsp:spPr>
        <a:xfrm>
          <a:off x="1865430" y="1680363"/>
          <a:ext cx="137880" cy="2240558"/>
        </a:xfrm>
        <a:custGeom>
          <a:avLst/>
          <a:gdLst/>
          <a:ahLst/>
          <a:cxnLst/>
          <a:rect l="0" t="0" r="0" b="0"/>
          <a:pathLst>
            <a:path>
              <a:moveTo>
                <a:pt x="0" y="0"/>
              </a:moveTo>
              <a:lnTo>
                <a:pt x="0" y="2240558"/>
              </a:lnTo>
              <a:lnTo>
                <a:pt x="137880" y="2240558"/>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C05283-951A-4534-A9AE-B2395025000B}">
      <dsp:nvSpPr>
        <dsp:cNvPr id="0" name=""/>
        <dsp:cNvSpPr/>
      </dsp:nvSpPr>
      <dsp:spPr>
        <a:xfrm>
          <a:off x="2003311" y="3576220"/>
          <a:ext cx="1103044" cy="68940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3629725"/>
              <a:satOff val="-562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Suministros </a:t>
          </a:r>
          <a:endParaRPr lang="es-ES" sz="1200" kern="1200" dirty="0"/>
        </a:p>
      </dsp:txBody>
      <dsp:txXfrm>
        <a:off x="2023503" y="3596412"/>
        <a:ext cx="1062660" cy="649018"/>
      </dsp:txXfrm>
    </dsp:sp>
    <dsp:sp modelId="{EE644C84-E900-4619-AD83-DE726FA4060E}">
      <dsp:nvSpPr>
        <dsp:cNvPr id="0" name=""/>
        <dsp:cNvSpPr/>
      </dsp:nvSpPr>
      <dsp:spPr>
        <a:xfrm>
          <a:off x="3451057" y="990960"/>
          <a:ext cx="1378805" cy="689402"/>
        </a:xfrm>
        <a:prstGeom prst="roundRect">
          <a:avLst>
            <a:gd name="adj" fmla="val 10000"/>
          </a:avLst>
        </a:prstGeom>
        <a:solidFill>
          <a:schemeClr val="accent5">
            <a:hueOff val="-4990872"/>
            <a:satOff val="-7727"/>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Miembros de un canal comercial</a:t>
          </a:r>
          <a:endParaRPr lang="es-ES" sz="1600" kern="1200" dirty="0"/>
        </a:p>
      </dsp:txBody>
      <dsp:txXfrm>
        <a:off x="3471249" y="1011152"/>
        <a:ext cx="1338421" cy="649018"/>
      </dsp:txXfrm>
    </dsp:sp>
    <dsp:sp modelId="{CE8E2EE9-143A-4E8F-B904-A73485CAECD7}">
      <dsp:nvSpPr>
        <dsp:cNvPr id="0" name=""/>
        <dsp:cNvSpPr/>
      </dsp:nvSpPr>
      <dsp:spPr>
        <a:xfrm>
          <a:off x="3588937" y="1680363"/>
          <a:ext cx="137880" cy="517052"/>
        </a:xfrm>
        <a:custGeom>
          <a:avLst/>
          <a:gdLst/>
          <a:ahLst/>
          <a:cxnLst/>
          <a:rect l="0" t="0" r="0" b="0"/>
          <a:pathLst>
            <a:path>
              <a:moveTo>
                <a:pt x="0" y="0"/>
              </a:moveTo>
              <a:lnTo>
                <a:pt x="0" y="517052"/>
              </a:lnTo>
              <a:lnTo>
                <a:pt x="137880" y="517052"/>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CC7CE-9BC2-4ACF-99E2-57B270017EDA}">
      <dsp:nvSpPr>
        <dsp:cNvPr id="0" name=""/>
        <dsp:cNvSpPr/>
      </dsp:nvSpPr>
      <dsp:spPr>
        <a:xfrm>
          <a:off x="3726818" y="1852713"/>
          <a:ext cx="1103044" cy="68940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4537157"/>
              <a:satOff val="-7025"/>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Mayoristas, minoristas y productores</a:t>
          </a:r>
          <a:endParaRPr lang="es-ES" sz="1200" kern="1200" dirty="0"/>
        </a:p>
      </dsp:txBody>
      <dsp:txXfrm>
        <a:off x="3747010" y="1872905"/>
        <a:ext cx="1062660" cy="649018"/>
      </dsp:txXfrm>
    </dsp:sp>
    <dsp:sp modelId="{19F3C481-0AA2-49FF-8C44-C1177ECBBA64}">
      <dsp:nvSpPr>
        <dsp:cNvPr id="0" name=""/>
        <dsp:cNvSpPr/>
      </dsp:nvSpPr>
      <dsp:spPr>
        <a:xfrm>
          <a:off x="3588937" y="1680363"/>
          <a:ext cx="137880" cy="1378805"/>
        </a:xfrm>
        <a:custGeom>
          <a:avLst/>
          <a:gdLst/>
          <a:ahLst/>
          <a:cxnLst/>
          <a:rect l="0" t="0" r="0" b="0"/>
          <a:pathLst>
            <a:path>
              <a:moveTo>
                <a:pt x="0" y="0"/>
              </a:moveTo>
              <a:lnTo>
                <a:pt x="0" y="1378805"/>
              </a:lnTo>
              <a:lnTo>
                <a:pt x="137880" y="1378805"/>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B7E81F-4895-4C89-8CD2-A7224DA2E31D}">
      <dsp:nvSpPr>
        <dsp:cNvPr id="0" name=""/>
        <dsp:cNvSpPr/>
      </dsp:nvSpPr>
      <dsp:spPr>
        <a:xfrm>
          <a:off x="3726818" y="2714467"/>
          <a:ext cx="1103044" cy="68940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5444588"/>
              <a:satOff val="-8429"/>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Productores de bienes y servicios</a:t>
          </a:r>
          <a:endParaRPr lang="es-ES" sz="1200" kern="1200" dirty="0"/>
        </a:p>
      </dsp:txBody>
      <dsp:txXfrm>
        <a:off x="3747010" y="2734659"/>
        <a:ext cx="1062660" cy="649018"/>
      </dsp:txXfrm>
    </dsp:sp>
    <dsp:sp modelId="{00A0845D-0F2C-4E20-A376-18970007AB03}">
      <dsp:nvSpPr>
        <dsp:cNvPr id="0" name=""/>
        <dsp:cNvSpPr/>
      </dsp:nvSpPr>
      <dsp:spPr>
        <a:xfrm>
          <a:off x="3588937" y="1680363"/>
          <a:ext cx="137880" cy="2240558"/>
        </a:xfrm>
        <a:custGeom>
          <a:avLst/>
          <a:gdLst/>
          <a:ahLst/>
          <a:cxnLst/>
          <a:rect l="0" t="0" r="0" b="0"/>
          <a:pathLst>
            <a:path>
              <a:moveTo>
                <a:pt x="0" y="0"/>
              </a:moveTo>
              <a:lnTo>
                <a:pt x="0" y="2240558"/>
              </a:lnTo>
              <a:lnTo>
                <a:pt x="137880" y="2240558"/>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6D0CC-D38A-4C89-BCDE-A0F109F82ABF}">
      <dsp:nvSpPr>
        <dsp:cNvPr id="0" name=""/>
        <dsp:cNvSpPr/>
      </dsp:nvSpPr>
      <dsp:spPr>
        <a:xfrm>
          <a:off x="3726818" y="3576220"/>
          <a:ext cx="1103044" cy="68940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6352019"/>
              <a:satOff val="-9834"/>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Venta personal</a:t>
          </a:r>
          <a:endParaRPr lang="es-ES" sz="1200" kern="1200" dirty="0"/>
        </a:p>
      </dsp:txBody>
      <dsp:txXfrm>
        <a:off x="3747010" y="3596412"/>
        <a:ext cx="1062660" cy="649018"/>
      </dsp:txXfrm>
    </dsp:sp>
    <dsp:sp modelId="{3CA3FC40-D3CD-4F06-908C-F1B8B2FD53BF}">
      <dsp:nvSpPr>
        <dsp:cNvPr id="0" name=""/>
        <dsp:cNvSpPr/>
      </dsp:nvSpPr>
      <dsp:spPr>
        <a:xfrm>
          <a:off x="5174564" y="990960"/>
          <a:ext cx="1378805" cy="689402"/>
        </a:xfrm>
        <a:prstGeom prst="roundRect">
          <a:avLst>
            <a:gd name="adj" fmla="val 10000"/>
          </a:avLst>
        </a:prstGeom>
        <a:solidFill>
          <a:schemeClr val="accent5">
            <a:hueOff val="-7486308"/>
            <a:satOff val="-11591"/>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Profesionales</a:t>
          </a:r>
          <a:endParaRPr lang="es-ES" sz="1600" kern="1200" dirty="0"/>
        </a:p>
      </dsp:txBody>
      <dsp:txXfrm>
        <a:off x="5194756" y="1011152"/>
        <a:ext cx="1338421" cy="649018"/>
      </dsp:txXfrm>
    </dsp:sp>
    <dsp:sp modelId="{E0C5C5A5-AA64-4252-ACF0-A033AD4F2ABA}">
      <dsp:nvSpPr>
        <dsp:cNvPr id="0" name=""/>
        <dsp:cNvSpPr/>
      </dsp:nvSpPr>
      <dsp:spPr>
        <a:xfrm>
          <a:off x="5312444" y="1680363"/>
          <a:ext cx="137880" cy="517052"/>
        </a:xfrm>
        <a:custGeom>
          <a:avLst/>
          <a:gdLst/>
          <a:ahLst/>
          <a:cxnLst/>
          <a:rect l="0" t="0" r="0" b="0"/>
          <a:pathLst>
            <a:path>
              <a:moveTo>
                <a:pt x="0" y="0"/>
              </a:moveTo>
              <a:lnTo>
                <a:pt x="0" y="517052"/>
              </a:lnTo>
              <a:lnTo>
                <a:pt x="137880" y="517052"/>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2781F1-950D-4CCF-A50F-F84BC113453C}">
      <dsp:nvSpPr>
        <dsp:cNvPr id="0" name=""/>
        <dsp:cNvSpPr/>
      </dsp:nvSpPr>
      <dsp:spPr>
        <a:xfrm>
          <a:off x="5450325" y="1852713"/>
          <a:ext cx="1103044" cy="68940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7259451"/>
              <a:satOff val="-11239"/>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err="1" smtClean="0"/>
            <a:t>Medicos</a:t>
          </a:r>
          <a:r>
            <a:rPr lang="es-ES" sz="1200" kern="1200" dirty="0" smtClean="0"/>
            <a:t>, abogados, Ingenieros</a:t>
          </a:r>
          <a:endParaRPr lang="es-ES" sz="1200" kern="1200" dirty="0"/>
        </a:p>
      </dsp:txBody>
      <dsp:txXfrm>
        <a:off x="5470517" y="1872905"/>
        <a:ext cx="1062660" cy="649018"/>
      </dsp:txXfrm>
    </dsp:sp>
    <dsp:sp modelId="{D51645DE-68AE-4B4F-A739-28F15D1899F1}">
      <dsp:nvSpPr>
        <dsp:cNvPr id="0" name=""/>
        <dsp:cNvSpPr/>
      </dsp:nvSpPr>
      <dsp:spPr>
        <a:xfrm>
          <a:off x="5312444" y="1680363"/>
          <a:ext cx="137880" cy="1378805"/>
        </a:xfrm>
        <a:custGeom>
          <a:avLst/>
          <a:gdLst/>
          <a:ahLst/>
          <a:cxnLst/>
          <a:rect l="0" t="0" r="0" b="0"/>
          <a:pathLst>
            <a:path>
              <a:moveTo>
                <a:pt x="0" y="0"/>
              </a:moveTo>
              <a:lnTo>
                <a:pt x="0" y="1378805"/>
              </a:lnTo>
              <a:lnTo>
                <a:pt x="137880" y="1378805"/>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8DF3A2-AE1C-4960-B391-9F5D3824D1B2}">
      <dsp:nvSpPr>
        <dsp:cNvPr id="0" name=""/>
        <dsp:cNvSpPr/>
      </dsp:nvSpPr>
      <dsp:spPr>
        <a:xfrm>
          <a:off x="5450325" y="2714467"/>
          <a:ext cx="1103044" cy="68940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8166882"/>
              <a:satOff val="-12644"/>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Capacitación, certificación</a:t>
          </a:r>
          <a:endParaRPr lang="es-ES" sz="1200" kern="1200" dirty="0"/>
        </a:p>
      </dsp:txBody>
      <dsp:txXfrm>
        <a:off x="5470517" y="2734659"/>
        <a:ext cx="1062660" cy="649018"/>
      </dsp:txXfrm>
    </dsp:sp>
    <dsp:sp modelId="{A6E4638D-2392-4ACC-BD81-16F047A775D6}">
      <dsp:nvSpPr>
        <dsp:cNvPr id="0" name=""/>
        <dsp:cNvSpPr/>
      </dsp:nvSpPr>
      <dsp:spPr>
        <a:xfrm>
          <a:off x="6898071" y="990960"/>
          <a:ext cx="1378805" cy="689402"/>
        </a:xfrm>
        <a:prstGeom prst="roundRect">
          <a:avLst>
            <a:gd name="adj" fmla="val 10000"/>
          </a:avLst>
        </a:prstGeom>
        <a:solidFill>
          <a:schemeClr val="accent5">
            <a:hueOff val="-9981745"/>
            <a:satOff val="-15454"/>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Funcionario y empleados públicos</a:t>
          </a:r>
          <a:endParaRPr lang="es-ES" sz="1600" kern="1200" dirty="0"/>
        </a:p>
      </dsp:txBody>
      <dsp:txXfrm>
        <a:off x="6918263" y="1011152"/>
        <a:ext cx="1338421" cy="649018"/>
      </dsp:txXfrm>
    </dsp:sp>
    <dsp:sp modelId="{77532C9E-F4AE-4372-8DF2-C40D94111231}">
      <dsp:nvSpPr>
        <dsp:cNvPr id="0" name=""/>
        <dsp:cNvSpPr/>
      </dsp:nvSpPr>
      <dsp:spPr>
        <a:xfrm>
          <a:off x="7035951" y="1680363"/>
          <a:ext cx="137880" cy="517052"/>
        </a:xfrm>
        <a:custGeom>
          <a:avLst/>
          <a:gdLst/>
          <a:ahLst/>
          <a:cxnLst/>
          <a:rect l="0" t="0" r="0" b="0"/>
          <a:pathLst>
            <a:path>
              <a:moveTo>
                <a:pt x="0" y="0"/>
              </a:moveTo>
              <a:lnTo>
                <a:pt x="0" y="517052"/>
              </a:lnTo>
              <a:lnTo>
                <a:pt x="137880" y="517052"/>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4DF55-0157-4F7C-ADA0-121FFFFC9A06}">
      <dsp:nvSpPr>
        <dsp:cNvPr id="0" name=""/>
        <dsp:cNvSpPr/>
      </dsp:nvSpPr>
      <dsp:spPr>
        <a:xfrm>
          <a:off x="7173832" y="1852713"/>
          <a:ext cx="1103044" cy="68940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9074313"/>
              <a:satOff val="-14049"/>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Gran volumen de compras</a:t>
          </a:r>
          <a:endParaRPr lang="es-ES" sz="1200" kern="1200" dirty="0"/>
        </a:p>
      </dsp:txBody>
      <dsp:txXfrm>
        <a:off x="7194024" y="1872905"/>
        <a:ext cx="1062660" cy="649018"/>
      </dsp:txXfrm>
    </dsp:sp>
    <dsp:sp modelId="{40F88630-692E-408F-9411-627321DC5488}">
      <dsp:nvSpPr>
        <dsp:cNvPr id="0" name=""/>
        <dsp:cNvSpPr/>
      </dsp:nvSpPr>
      <dsp:spPr>
        <a:xfrm>
          <a:off x="7035951" y="1680363"/>
          <a:ext cx="137880" cy="1378805"/>
        </a:xfrm>
        <a:custGeom>
          <a:avLst/>
          <a:gdLst/>
          <a:ahLst/>
          <a:cxnLst/>
          <a:rect l="0" t="0" r="0" b="0"/>
          <a:pathLst>
            <a:path>
              <a:moveTo>
                <a:pt x="0" y="0"/>
              </a:moveTo>
              <a:lnTo>
                <a:pt x="0" y="1378805"/>
              </a:lnTo>
              <a:lnTo>
                <a:pt x="137880" y="1378805"/>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15D3E3-CA7A-447C-941C-C434C26ADC8A}">
      <dsp:nvSpPr>
        <dsp:cNvPr id="0" name=""/>
        <dsp:cNvSpPr/>
      </dsp:nvSpPr>
      <dsp:spPr>
        <a:xfrm>
          <a:off x="7173832" y="2714467"/>
          <a:ext cx="1103044" cy="689402"/>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9981745"/>
              <a:satOff val="-15454"/>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Catálogo, correo y publicidad en red.</a:t>
          </a:r>
          <a:endParaRPr lang="es-ES" sz="1200" kern="1200" dirty="0"/>
        </a:p>
      </dsp:txBody>
      <dsp:txXfrm>
        <a:off x="7194024" y="2734659"/>
        <a:ext cx="1062660" cy="6490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831E8-CF0C-4C17-AFC7-46E26B79434B}">
      <dsp:nvSpPr>
        <dsp:cNvPr id="0" name=""/>
        <dsp:cNvSpPr/>
      </dsp:nvSpPr>
      <dsp:spPr>
        <a:xfrm>
          <a:off x="709540" y="0"/>
          <a:ext cx="2376264" cy="2376264"/>
        </a:xfrm>
        <a:prstGeom prst="triangle">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31E9AF-0F59-4020-9D6C-8F343874F67A}">
      <dsp:nvSpPr>
        <dsp:cNvPr id="0" name=""/>
        <dsp:cNvSpPr/>
      </dsp:nvSpPr>
      <dsp:spPr>
        <a:xfrm>
          <a:off x="1219975" y="118667"/>
          <a:ext cx="1544571" cy="562506"/>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solidFill>
                <a:schemeClr val="tx1"/>
              </a:solidFill>
            </a:rPr>
            <a:t>Departamento de medios</a:t>
          </a:r>
          <a:endParaRPr lang="es-EC" sz="1500" b="1" kern="1200" dirty="0">
            <a:solidFill>
              <a:schemeClr val="tx1"/>
            </a:solidFill>
          </a:endParaRPr>
        </a:p>
      </dsp:txBody>
      <dsp:txXfrm>
        <a:off x="1247434" y="146126"/>
        <a:ext cx="1489653" cy="507588"/>
      </dsp:txXfrm>
    </dsp:sp>
    <dsp:sp modelId="{AE035D05-89EF-472F-B3E3-7ED7AE116619}">
      <dsp:nvSpPr>
        <dsp:cNvPr id="0" name=""/>
        <dsp:cNvSpPr/>
      </dsp:nvSpPr>
      <dsp:spPr>
        <a:xfrm>
          <a:off x="167381" y="1813757"/>
          <a:ext cx="1544571" cy="562506"/>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Departamento creativo</a:t>
          </a:r>
          <a:endParaRPr lang="es-EC" sz="1500" b="1" kern="1200" dirty="0"/>
        </a:p>
      </dsp:txBody>
      <dsp:txXfrm>
        <a:off x="194840" y="1841216"/>
        <a:ext cx="1489653" cy="507588"/>
      </dsp:txXfrm>
    </dsp:sp>
    <dsp:sp modelId="{81B4FA52-B0CD-4EBC-849C-7257923EEDAA}">
      <dsp:nvSpPr>
        <dsp:cNvPr id="0" name=""/>
        <dsp:cNvSpPr/>
      </dsp:nvSpPr>
      <dsp:spPr>
        <a:xfrm>
          <a:off x="2272570" y="1813757"/>
          <a:ext cx="1544571" cy="562506"/>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smtClean="0"/>
            <a:t>Departamento de cuentas</a:t>
          </a:r>
          <a:endParaRPr lang="es-EC" sz="1500" b="1" kern="1200" dirty="0"/>
        </a:p>
      </dsp:txBody>
      <dsp:txXfrm>
        <a:off x="2300029" y="1841216"/>
        <a:ext cx="1489653" cy="5075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E24A4-F9DC-480F-AF5A-8AE003DB9D94}">
      <dsp:nvSpPr>
        <dsp:cNvPr id="0" name=""/>
        <dsp:cNvSpPr/>
      </dsp:nvSpPr>
      <dsp:spPr>
        <a:xfrm>
          <a:off x="3473597" y="2113333"/>
          <a:ext cx="2582962" cy="2582962"/>
        </a:xfrm>
        <a:prstGeom prst="gear9">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Los anunciantes dan el dinero</a:t>
          </a:r>
          <a:endParaRPr lang="es-EC" sz="1500" kern="1200" dirty="0"/>
        </a:p>
      </dsp:txBody>
      <dsp:txXfrm>
        <a:off x="3992887" y="2718380"/>
        <a:ext cx="1544382" cy="1327695"/>
      </dsp:txXfrm>
    </dsp:sp>
    <dsp:sp modelId="{115E4235-56C6-4156-BC2B-6A43079BBABC}">
      <dsp:nvSpPr>
        <dsp:cNvPr id="0" name=""/>
        <dsp:cNvSpPr/>
      </dsp:nvSpPr>
      <dsp:spPr>
        <a:xfrm>
          <a:off x="1970782" y="1502814"/>
          <a:ext cx="1878518" cy="1878518"/>
        </a:xfrm>
        <a:prstGeom prst="gear6">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La televisión vende audiencia</a:t>
          </a:r>
          <a:endParaRPr lang="es-EC" sz="1500" kern="1200" dirty="0"/>
        </a:p>
      </dsp:txBody>
      <dsp:txXfrm>
        <a:off x="2443705" y="1978595"/>
        <a:ext cx="932672" cy="926956"/>
      </dsp:txXfrm>
    </dsp:sp>
    <dsp:sp modelId="{2298C215-5699-45BB-8C2B-0D3F3FE3C9AF}">
      <dsp:nvSpPr>
        <dsp:cNvPr id="0" name=""/>
        <dsp:cNvSpPr/>
      </dsp:nvSpPr>
      <dsp:spPr>
        <a:xfrm rot="20700000">
          <a:off x="3022944" y="206828"/>
          <a:ext cx="1840564" cy="1840564"/>
        </a:xfrm>
        <a:prstGeom prst="gear6">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Las agencias busca comprar espacios </a:t>
          </a:r>
          <a:endParaRPr lang="es-EC" sz="1500" kern="1200" dirty="0"/>
        </a:p>
      </dsp:txBody>
      <dsp:txXfrm rot="-20700000">
        <a:off x="3426634" y="610518"/>
        <a:ext cx="1033185" cy="1033185"/>
      </dsp:txXfrm>
    </dsp:sp>
    <dsp:sp modelId="{F3D97657-D998-46B2-9555-EA13AFFE47AE}">
      <dsp:nvSpPr>
        <dsp:cNvPr id="0" name=""/>
        <dsp:cNvSpPr/>
      </dsp:nvSpPr>
      <dsp:spPr>
        <a:xfrm>
          <a:off x="3280531" y="1720407"/>
          <a:ext cx="3306192" cy="3306192"/>
        </a:xfrm>
        <a:prstGeom prst="circularArrow">
          <a:avLst>
            <a:gd name="adj1" fmla="val 4688"/>
            <a:gd name="adj2" fmla="val 299029"/>
            <a:gd name="adj3" fmla="val 2526980"/>
            <a:gd name="adj4" fmla="val 15838174"/>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DA893B-F159-405F-89FA-8AD58D6C3D1F}">
      <dsp:nvSpPr>
        <dsp:cNvPr id="0" name=""/>
        <dsp:cNvSpPr/>
      </dsp:nvSpPr>
      <dsp:spPr>
        <a:xfrm>
          <a:off x="1638100" y="1085015"/>
          <a:ext cx="2402155" cy="2402155"/>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2295CC-7A37-4B27-A7C9-1DBE99E48E6B}">
      <dsp:nvSpPr>
        <dsp:cNvPr id="0" name=""/>
        <dsp:cNvSpPr/>
      </dsp:nvSpPr>
      <dsp:spPr>
        <a:xfrm>
          <a:off x="2597202" y="-198478"/>
          <a:ext cx="2590007" cy="2590007"/>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91FC5-CF76-4AA0-9C16-D71FAC229B1A}" type="datetimeFigureOut">
              <a:rPr lang="es-ES" smtClean="0"/>
              <a:pPr/>
              <a:t>23/06/2016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BEF53-BDEF-4638-BA50-7A649AAF8857}" type="slidenum">
              <a:rPr lang="es-ES" smtClean="0"/>
              <a:pPr/>
              <a:t>‹Nº›</a:t>
            </a:fld>
            <a:endParaRPr lang="es-ES"/>
          </a:p>
        </p:txBody>
      </p:sp>
    </p:spTree>
    <p:extLst>
      <p:ext uri="{BB962C8B-B14F-4D97-AF65-F5344CB8AC3E}">
        <p14:creationId xmlns:p14="http://schemas.microsoft.com/office/powerpoint/2010/main" val="261153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En otras palabras, los niveles de sintonía de un canal de televisión abierta marcan un precedente primordial al momento de desarrollar estrategias comerciales y programáticas, en el primer caso se desarrolla estrategias para la compra y venta de espacios publicitarios  y en el segundo se plantea, de manera organizada, el manejo eficiente de la programación en la pantalla de un canal de televisión.</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2</a:t>
            </a:fld>
            <a:endParaRPr lang="es-ES"/>
          </a:p>
        </p:txBody>
      </p:sp>
    </p:spTree>
    <p:extLst>
      <p:ext uri="{BB962C8B-B14F-4D97-AF65-F5344CB8AC3E}">
        <p14:creationId xmlns:p14="http://schemas.microsoft.com/office/powerpoint/2010/main" val="389231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Ejemplo de </a:t>
            </a:r>
            <a:r>
              <a:rPr lang="es-ES" dirty="0" err="1" smtClean="0"/>
              <a:t>mercedez</a:t>
            </a:r>
            <a:r>
              <a:rPr lang="es-ES" dirty="0" smtClean="0"/>
              <a:t> </a:t>
            </a:r>
            <a:r>
              <a:rPr lang="es-ES" dirty="0" err="1" smtClean="0"/>
              <a:t>benz</a:t>
            </a:r>
            <a:r>
              <a:rPr lang="es-ES" baseline="0" dirty="0" smtClean="0"/>
              <a:t> pautando en canal uno </a:t>
            </a:r>
            <a:endParaRPr lang="es-ES"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13</a:t>
            </a:fld>
            <a:endParaRPr lang="es-ES"/>
          </a:p>
        </p:txBody>
      </p:sp>
    </p:spTree>
    <p:extLst>
      <p:ext uri="{BB962C8B-B14F-4D97-AF65-F5344CB8AC3E}">
        <p14:creationId xmlns:p14="http://schemas.microsoft.com/office/powerpoint/2010/main" val="63829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u="sng" dirty="0" smtClean="0"/>
              <a:t>Publicidad = comprar un espacio en algún medio.</a:t>
            </a:r>
          </a:p>
          <a:p>
            <a:r>
              <a:rPr lang="es-ES" u="sng" dirty="0" smtClean="0"/>
              <a:t>Los medios venden audiencias, públicos a través de su programación</a:t>
            </a:r>
          </a:p>
          <a:p>
            <a:r>
              <a:rPr lang="es-ES" u="sng" dirty="0" smtClean="0"/>
              <a:t>Los anunciantes dan el dinero para hacerlo</a:t>
            </a:r>
          </a:p>
          <a:p>
            <a:endParaRPr lang="es-ES" dirty="0" smtClean="0"/>
          </a:p>
          <a:p>
            <a:endParaRPr lang="es-EC"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14</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Reguladores de publicidad, ley de comunicación</a:t>
            </a:r>
            <a:endParaRPr lang="es-ES"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15</a:t>
            </a:fld>
            <a:endParaRPr lang="es-ES"/>
          </a:p>
        </p:txBody>
      </p:sp>
    </p:spTree>
    <p:extLst>
      <p:ext uri="{BB962C8B-B14F-4D97-AF65-F5344CB8AC3E}">
        <p14:creationId xmlns:p14="http://schemas.microsoft.com/office/powerpoint/2010/main" val="2679387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Explicación</a:t>
            </a:r>
            <a:r>
              <a:rPr lang="es-EC" baseline="0" dirty="0" smtClean="0"/>
              <a:t> del por que la creación de los nombres</a:t>
            </a:r>
          </a:p>
          <a:p>
            <a:r>
              <a:rPr lang="es-EC" baseline="0" dirty="0" smtClean="0"/>
              <a:t>Nombres de cada bloque y horario</a:t>
            </a:r>
          </a:p>
          <a:p>
            <a:r>
              <a:rPr lang="es-EC" baseline="0" dirty="0" smtClean="0"/>
              <a:t>Donde concentran más audiencia</a:t>
            </a:r>
          </a:p>
          <a:p>
            <a:r>
              <a:rPr lang="es-EC" baseline="0" dirty="0" smtClean="0"/>
              <a:t>No existe variación de encendido pero si de migración a otros dispositivos entonces</a:t>
            </a:r>
          </a:p>
          <a:p>
            <a:endParaRPr lang="es-EC" baseline="0" dirty="0" smtClean="0"/>
          </a:p>
          <a:p>
            <a:endParaRPr lang="es-EC"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20</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El tiempo</a:t>
            </a:r>
            <a:r>
              <a:rPr lang="es-EC" baseline="0" dirty="0" smtClean="0"/>
              <a:t> de consumo en televisión permite identificar donde la audiencia esta con menos fugas</a:t>
            </a:r>
          </a:p>
          <a:p>
            <a:r>
              <a:rPr lang="es-EC" baseline="0" dirty="0" smtClean="0"/>
              <a:t>Que bloque observan más</a:t>
            </a:r>
          </a:p>
          <a:p>
            <a:r>
              <a:rPr lang="es-EC" baseline="0" dirty="0" smtClean="0"/>
              <a:t>El bloque B consumen  más televisión pero no concentra mayor cantidad de audiencia.</a:t>
            </a:r>
          </a:p>
          <a:p>
            <a:r>
              <a:rPr lang="es-EC" baseline="0" dirty="0" smtClean="0"/>
              <a:t>Serviría para atacar al segmento que en ese momento este viendo televisión, </a:t>
            </a:r>
            <a:r>
              <a:rPr lang="es-EC" baseline="0" dirty="0" err="1" smtClean="0"/>
              <a:t>sera</a:t>
            </a:r>
            <a:r>
              <a:rPr lang="es-EC" baseline="0" dirty="0" smtClean="0"/>
              <a:t> amas, niños. Le problema es que solo se ataca una parte no a todas las personas que ven televisión, en el prime existe mayor cantidad de audiencia pero menos fiel.</a:t>
            </a:r>
          </a:p>
          <a:p>
            <a:r>
              <a:rPr lang="es-EC" baseline="0" dirty="0" smtClean="0"/>
              <a:t>Los anunciantes tiene ocho horas en promedio para promocionar, de eso deben seleccionar de manera estratégica en que horario lo hacen.</a:t>
            </a:r>
          </a:p>
          <a:p>
            <a:endParaRPr lang="es-EC"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21</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Los canales de televisión concentran audiencia según su programación, atacan a segmentos distintos, su programación lo demuestra.</a:t>
            </a:r>
          </a:p>
          <a:p>
            <a:r>
              <a:rPr lang="es-ES" dirty="0" smtClean="0"/>
              <a:t>Para nadie es un secreto que existen medios alternativos que permiten</a:t>
            </a:r>
            <a:r>
              <a:rPr lang="es-ES" baseline="0" dirty="0" smtClean="0"/>
              <a:t> la disminución de consumo de televisión como son las </a:t>
            </a:r>
            <a:r>
              <a:rPr lang="es-ES" baseline="0" dirty="0" err="1" smtClean="0"/>
              <a:t>tablets</a:t>
            </a:r>
            <a:r>
              <a:rPr lang="es-ES" baseline="0" dirty="0" smtClean="0"/>
              <a:t>, internet, cable, juegos de video, DVD </a:t>
            </a:r>
            <a:endParaRPr lang="es-ES"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22</a:t>
            </a:fld>
            <a:endParaRPr lang="es-ES"/>
          </a:p>
        </p:txBody>
      </p:sp>
    </p:spTree>
    <p:extLst>
      <p:ext uri="{BB962C8B-B14F-4D97-AF65-F5344CB8AC3E}">
        <p14:creationId xmlns:p14="http://schemas.microsoft.com/office/powerpoint/2010/main" val="3895489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Revisión</a:t>
            </a:r>
            <a:r>
              <a:rPr lang="es-EC" baseline="0" dirty="0" smtClean="0"/>
              <a:t> de los sucedido con cada anunciantes en cada año.</a:t>
            </a:r>
            <a:endParaRPr lang="es-EC"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24</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Es importante revisar la historia para conocer que acción</a:t>
            </a:r>
            <a:r>
              <a:rPr lang="es-ES" baseline="0" dirty="0" smtClean="0"/>
              <a:t> vamos a realizar al momento de pautar. Verificación de que sucedió, por que aumento y por que decreció.</a:t>
            </a:r>
          </a:p>
          <a:p>
            <a:r>
              <a:rPr lang="es-ES" baseline="0" dirty="0" smtClean="0"/>
              <a:t>Análisis de todos los canales</a:t>
            </a:r>
            <a:endParaRPr lang="es-ES"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25</a:t>
            </a:fld>
            <a:endParaRPr lang="es-ES"/>
          </a:p>
        </p:txBody>
      </p:sp>
    </p:spTree>
    <p:extLst>
      <p:ext uri="{BB962C8B-B14F-4D97-AF65-F5344CB8AC3E}">
        <p14:creationId xmlns:p14="http://schemas.microsoft.com/office/powerpoint/2010/main" val="587983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Explicación</a:t>
            </a:r>
            <a:r>
              <a:rPr lang="es-EC" baseline="0" dirty="0" smtClean="0"/>
              <a:t> del evolutivo</a:t>
            </a:r>
            <a:endParaRPr lang="es-EC"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26</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La importancia del tema de tarifas</a:t>
            </a:r>
            <a:r>
              <a:rPr lang="es-EC" baseline="0" dirty="0" smtClean="0"/>
              <a:t> es fundamental para ayudar a sostener crisis. Unos canales lo aprovecharon y otros no.</a:t>
            </a:r>
            <a:endParaRPr lang="es-EC"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28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Conservación del sistema social, evaluando cualquier mensaje que se encuentre fuera o dentro de los medios de comunicación de forma funcional o disfuncional, teniendo en cuenta que las audiencias no son homogéneas y existirán diversas respuestas. Harold 1948</a:t>
            </a:r>
          </a:p>
          <a:p>
            <a:endParaRPr lang="es-ES" dirty="0" smtClean="0"/>
          </a:p>
          <a:p>
            <a:r>
              <a:rPr lang="es-ES" dirty="0" smtClean="0"/>
              <a:t>Las audiencias</a:t>
            </a:r>
            <a:r>
              <a:rPr lang="es-ES" baseline="0" dirty="0" smtClean="0"/>
              <a:t> se segmentan en base a sus gustos y preferencias; existen subdivisiones del público </a:t>
            </a:r>
          </a:p>
          <a:p>
            <a:r>
              <a:rPr lang="es-ES" baseline="0" dirty="0" smtClean="0"/>
              <a:t>Marketing subdivide o segmenta los públicos para conocerlos mejor y lograr respuestas deseadas.</a:t>
            </a:r>
            <a:endParaRPr lang="es-ES"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5</a:t>
            </a:fld>
            <a:endParaRPr lang="es-ES"/>
          </a:p>
        </p:txBody>
      </p:sp>
    </p:spTree>
    <p:extLst>
      <p:ext uri="{BB962C8B-B14F-4D97-AF65-F5344CB8AC3E}">
        <p14:creationId xmlns:p14="http://schemas.microsoft.com/office/powerpoint/2010/main" val="3942116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Dentro de este gráfico se puede observar</a:t>
            </a:r>
            <a:r>
              <a:rPr lang="es-ES" baseline="0" dirty="0" smtClean="0"/>
              <a:t> como evalúan los anunciantes sus campañas publicitarias de forma global, se analiza el porcentaje de inversión vs la bulla publicitaria que ha realizado a lo largo del tiempo analizado. </a:t>
            </a:r>
          </a:p>
          <a:p>
            <a:r>
              <a:rPr lang="es-ES" baseline="0" dirty="0" smtClean="0"/>
              <a:t>Se determina la eficiencia de los montos de inversión.</a:t>
            </a:r>
          </a:p>
          <a:p>
            <a:r>
              <a:rPr lang="es-ES" baseline="0" dirty="0" smtClean="0"/>
              <a:t>Se analizan costos promedio por aviso</a:t>
            </a:r>
          </a:p>
          <a:p>
            <a:r>
              <a:rPr lang="es-ES" baseline="0" dirty="0" smtClean="0"/>
              <a:t>Se identifica posibles oportunidades para el resto de canales de televisión.</a:t>
            </a:r>
          </a:p>
          <a:p>
            <a:endParaRPr lang="es-ES" baseline="0" dirty="0" smtClean="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29</a:t>
            </a:fld>
            <a:endParaRPr lang="es-ES"/>
          </a:p>
        </p:txBody>
      </p:sp>
    </p:spTree>
    <p:extLst>
      <p:ext uri="{BB962C8B-B14F-4D97-AF65-F5344CB8AC3E}">
        <p14:creationId xmlns:p14="http://schemas.microsoft.com/office/powerpoint/2010/main" val="359291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busca identificar de mejor manera hacia qué grupo objetivo queremos llegar con nuestro producto o servicio y de estar forma ser lo más efectivos posibles al momento de generar una campaña.</a:t>
            </a:r>
            <a:endParaRPr lang="es-ES"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6</a:t>
            </a:fld>
            <a:endParaRPr lang="es-ES"/>
          </a:p>
        </p:txBody>
      </p:sp>
    </p:spTree>
    <p:extLst>
      <p:ext uri="{BB962C8B-B14F-4D97-AF65-F5344CB8AC3E}">
        <p14:creationId xmlns:p14="http://schemas.microsoft.com/office/powerpoint/2010/main" val="276802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Todo se explica,</a:t>
            </a:r>
            <a:r>
              <a:rPr lang="es-EC" baseline="0" dirty="0" smtClean="0"/>
              <a:t> los conceptos no se leen.</a:t>
            </a:r>
            <a:endParaRPr lang="es-EC"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Sistema complejo de medición tv (</a:t>
            </a:r>
            <a:r>
              <a:rPr lang="es-ES" dirty="0" err="1" smtClean="0"/>
              <a:t>Ecuavisa</a:t>
            </a:r>
            <a:r>
              <a:rPr lang="es-ES" dirty="0" smtClean="0"/>
              <a:t>, Gama, </a:t>
            </a:r>
            <a:r>
              <a:rPr lang="es-ES" dirty="0" err="1" smtClean="0"/>
              <a:t>tc</a:t>
            </a:r>
            <a:r>
              <a:rPr lang="es-ES" dirty="0" smtClean="0"/>
              <a:t> ….. ) y radio, no como medios como (Revistas, diarios, cine, teatro).</a:t>
            </a:r>
          </a:p>
          <a:p>
            <a:endParaRPr lang="es-ES" dirty="0" smtClean="0"/>
          </a:p>
          <a:p>
            <a:r>
              <a:rPr lang="es-ES" dirty="0" smtClean="0"/>
              <a:t>Toda medición tiene sesgos, la perfección</a:t>
            </a:r>
            <a:r>
              <a:rPr lang="es-ES" baseline="0" dirty="0" smtClean="0"/>
              <a:t> de la metodología lo único que hace es disminuir ese porcentaje de error. 97% de nivel de confianza y un margen de erros del 3%.</a:t>
            </a:r>
            <a:endParaRPr lang="es-ES"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8</a:t>
            </a:fld>
            <a:endParaRPr lang="es-ES"/>
          </a:p>
        </p:txBody>
      </p:sp>
    </p:spTree>
    <p:extLst>
      <p:ext uri="{BB962C8B-B14F-4D97-AF65-F5344CB8AC3E}">
        <p14:creationId xmlns:p14="http://schemas.microsoft.com/office/powerpoint/2010/main" val="350081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Se</a:t>
            </a:r>
            <a:r>
              <a:rPr lang="es-ES" baseline="0" dirty="0" smtClean="0"/>
              <a:t> clasifica por Estudios Sindicalizados – Estudios A-</a:t>
            </a:r>
            <a:r>
              <a:rPr lang="es-ES" baseline="0" dirty="0" err="1" smtClean="0"/>
              <a:t>dhoc</a:t>
            </a:r>
            <a:r>
              <a:rPr lang="es-ES" baseline="0" dirty="0" smtClean="0"/>
              <a:t> (Comentar significado de cada estudio)</a:t>
            </a:r>
            <a:endParaRPr lang="es-ES" dirty="0" smtClean="0"/>
          </a:p>
          <a:p>
            <a:endParaRPr lang="es-ES" dirty="0" smtClean="0"/>
          </a:p>
          <a:p>
            <a:r>
              <a:rPr lang="es-ES" dirty="0" smtClean="0"/>
              <a:t>Estrategias</a:t>
            </a:r>
            <a:r>
              <a:rPr lang="es-ES" baseline="0" dirty="0" smtClean="0"/>
              <a:t> de selección – Mencionar todas las estrategias de selección – enfocarse en la probabilística</a:t>
            </a:r>
          </a:p>
          <a:p>
            <a:endParaRPr lang="es-ES"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9</a:t>
            </a:fld>
            <a:endParaRPr lang="es-ES"/>
          </a:p>
        </p:txBody>
      </p:sp>
    </p:spTree>
    <p:extLst>
      <p:ext uri="{BB962C8B-B14F-4D97-AF65-F5344CB8AC3E}">
        <p14:creationId xmlns:p14="http://schemas.microsoft.com/office/powerpoint/2010/main" val="3401928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Explicación de por que entonces Tv se lleva el 65% de los montos de inversión en publicidad vs el resto de medios tradicionales.</a:t>
            </a:r>
            <a:endParaRPr lang="es-EC"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10</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ES_tradnl" b="1" dirty="0" smtClean="0"/>
              <a:t>Consumidores del hogar:</a:t>
            </a:r>
            <a:r>
              <a:rPr lang="es-ES_tradnl" dirty="0" smtClean="0"/>
              <a:t> La mayor cantidad de anuncios masivos que salen en televisión están dirigidos a estos miembros, son los principales captadores de publicidad y los que buscan adquirir marcas de primera necesidad.</a:t>
            </a:r>
            <a:endParaRPr lang="es-ES" dirty="0" smtClean="0"/>
          </a:p>
          <a:p>
            <a:pPr lvl="0"/>
            <a:r>
              <a:rPr lang="es-ES_tradnl" b="1" dirty="0" smtClean="0"/>
              <a:t>Miembros de organizaciones de negocios:</a:t>
            </a:r>
            <a:r>
              <a:rPr lang="es-ES_tradnl" dirty="0" smtClean="0"/>
              <a:t> su principal enfoque se encuentra en las empresas que producen bienes o servicios de negocios e industrias, como equipo de oficina, maquinaria de producción, suministros y software.</a:t>
            </a:r>
            <a:endParaRPr lang="es-ES" dirty="0" smtClean="0"/>
          </a:p>
          <a:p>
            <a:pPr lvl="0"/>
            <a:r>
              <a:rPr lang="es-ES_tradnl" b="1" dirty="0" smtClean="0"/>
              <a:t>Miembros de un canal comercial:</a:t>
            </a:r>
            <a:r>
              <a:rPr lang="es-ES_tradnl" dirty="0" smtClean="0"/>
              <a:t> aquí se incluyen a minoristas, mayoristas y distribuidores. Son una audiencia meta para los productores de bienes y servicios tanto para el hogar como para los negocios, sus grupos objetivos son relativamente pequeños y fácilmente identificables a los que podrían llegar con una venta personal.</a:t>
            </a:r>
            <a:endParaRPr lang="es-ES" dirty="0" smtClean="0"/>
          </a:p>
          <a:p>
            <a:pPr lvl="0"/>
            <a:r>
              <a:rPr lang="es-ES_tradnl" b="1" dirty="0" smtClean="0"/>
              <a:t>Profesionales:</a:t>
            </a:r>
            <a:r>
              <a:rPr lang="es-ES_tradnl" dirty="0" smtClean="0"/>
              <a:t> se constituyen como una audiencia meta especial y se define como médicos, abogados, contadores, ingenieros o cualquier otro grupo profesional que cuenta con capacitación o certificación especial, se caracterizan por tener necesidades especiales.</a:t>
            </a:r>
            <a:endParaRPr lang="es-ES" dirty="0" smtClean="0"/>
          </a:p>
          <a:p>
            <a:pPr lvl="0"/>
            <a:r>
              <a:rPr lang="es-ES_tradnl" b="1" dirty="0" smtClean="0"/>
              <a:t>Funcionarios y empleados de gobierno:</a:t>
            </a:r>
            <a:r>
              <a:rPr lang="es-ES_tradnl" dirty="0" smtClean="0"/>
              <a:t> se constituyen como audiencia debido a que manejan un gran volumen de dólares en compras para diversas actividades que realizan, la forma más reconocida para este segmento es a través de correo, catálogo y publicidad en red.</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11</a:t>
            </a:fld>
            <a:endParaRPr lang="es-ES"/>
          </a:p>
        </p:txBody>
      </p:sp>
    </p:spTree>
    <p:extLst>
      <p:ext uri="{BB962C8B-B14F-4D97-AF65-F5344CB8AC3E}">
        <p14:creationId xmlns:p14="http://schemas.microsoft.com/office/powerpoint/2010/main" val="2340811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EC" b="1" dirty="0" smtClean="0"/>
              <a:t>Departamento de Medios:</a:t>
            </a:r>
            <a:r>
              <a:rPr lang="es-EC" dirty="0" smtClean="0"/>
              <a:t> Se encarga de comprar tiempo en los diferentes medios de comunicación y de buscar el medio y soporte más adecuado para cada campaña. </a:t>
            </a:r>
            <a:endParaRPr lang="es-ES" dirty="0" smtClean="0"/>
          </a:p>
          <a:p>
            <a:pPr lvl="0"/>
            <a:r>
              <a:rPr lang="es-EC" b="1" dirty="0" smtClean="0"/>
              <a:t>Departamento Creativo:</a:t>
            </a:r>
            <a:r>
              <a:rPr lang="es-EC" dirty="0" smtClean="0"/>
              <a:t> Es el departamento que “crea” la campaña y todos sus  componentes. </a:t>
            </a:r>
            <a:endParaRPr lang="es-ES" dirty="0" smtClean="0"/>
          </a:p>
          <a:p>
            <a:pPr lvl="0"/>
            <a:r>
              <a:rPr lang="es-EC" b="1" dirty="0" smtClean="0"/>
              <a:t>Departamento de Cuentas:</a:t>
            </a:r>
            <a:r>
              <a:rPr lang="es-EC" dirty="0" smtClean="0"/>
              <a:t> A través de los ejecutivos de cuentas mantiene un contacto directo con los clientes. Es el nexo entre el cliente y la agencia. </a:t>
            </a:r>
          </a:p>
          <a:p>
            <a:endParaRPr lang="es-EC" dirty="0"/>
          </a:p>
        </p:txBody>
      </p:sp>
      <p:sp>
        <p:nvSpPr>
          <p:cNvPr id="4" name="3 Marcador de número de diapositiva"/>
          <p:cNvSpPr>
            <a:spLocks noGrp="1"/>
          </p:cNvSpPr>
          <p:nvPr>
            <p:ph type="sldNum" sz="quarter" idx="10"/>
          </p:nvPr>
        </p:nvSpPr>
        <p:spPr/>
        <p:txBody>
          <a:bodyPr/>
          <a:lstStyle/>
          <a:p>
            <a:fld id="{043BEF53-BDEF-4638-BA50-7A649AAF8857}" type="slidenum">
              <a:rPr lang="es-ES" smtClean="0"/>
              <a:pPr/>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A053CFC-B0F7-4BC3-9639-059362E00407}" type="datetimeFigureOut">
              <a:rPr lang="es-ES" smtClean="0"/>
              <a:pPr/>
              <a:t>23/06/2016</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CCFF62FF-FC3C-4B60-B6C0-5B8A561A2E08}"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A053CFC-B0F7-4BC3-9639-059362E00407}" type="datetimeFigureOut">
              <a:rPr lang="es-ES" smtClean="0"/>
              <a:pPr/>
              <a:t>23/06/2016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CFF62FF-FC3C-4B60-B6C0-5B8A561A2E0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5A053CFC-B0F7-4BC3-9639-059362E00407}" type="datetimeFigureOut">
              <a:rPr lang="es-ES" smtClean="0"/>
              <a:pPr/>
              <a:t>23/06/2016</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CCFF62FF-FC3C-4B60-B6C0-5B8A561A2E08}"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5A053CFC-B0F7-4BC3-9639-059362E00407}" type="datetimeFigureOut">
              <a:rPr lang="es-ES" smtClean="0"/>
              <a:pPr/>
              <a:t>23/06/2016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CCFF62FF-FC3C-4B60-B6C0-5B8A561A2E08}"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5A053CFC-B0F7-4BC3-9639-059362E00407}" type="datetimeFigureOut">
              <a:rPr lang="es-ES" smtClean="0"/>
              <a:pPr/>
              <a:t>23/06/2016</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CFF62FF-FC3C-4B60-B6C0-5B8A561A2E08}"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5A053CFC-B0F7-4BC3-9639-059362E00407}" type="datetimeFigureOut">
              <a:rPr lang="es-ES" smtClean="0"/>
              <a:pPr/>
              <a:t>23/06/2016</a:t>
            </a:fld>
            <a:endParaRPr lang="es-ES"/>
          </a:p>
        </p:txBody>
      </p:sp>
      <p:sp>
        <p:nvSpPr>
          <p:cNvPr id="10" name="9 Marcador de número de diapositiva"/>
          <p:cNvSpPr>
            <a:spLocks noGrp="1"/>
          </p:cNvSpPr>
          <p:nvPr>
            <p:ph type="sldNum" sz="quarter" idx="16"/>
          </p:nvPr>
        </p:nvSpPr>
        <p:spPr/>
        <p:txBody>
          <a:bodyPr rtlCol="0"/>
          <a:lstStyle/>
          <a:p>
            <a:fld id="{CCFF62FF-FC3C-4B60-B6C0-5B8A561A2E08}"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5A053CFC-B0F7-4BC3-9639-059362E00407}" type="datetimeFigureOut">
              <a:rPr lang="es-ES" smtClean="0"/>
              <a:pPr/>
              <a:t>23/06/2016</a:t>
            </a:fld>
            <a:endParaRPr lang="es-ES"/>
          </a:p>
        </p:txBody>
      </p:sp>
      <p:sp>
        <p:nvSpPr>
          <p:cNvPr id="12" name="11 Marcador de número de diapositiva"/>
          <p:cNvSpPr>
            <a:spLocks noGrp="1"/>
          </p:cNvSpPr>
          <p:nvPr>
            <p:ph type="sldNum" sz="quarter" idx="16"/>
          </p:nvPr>
        </p:nvSpPr>
        <p:spPr/>
        <p:txBody>
          <a:bodyPr rtlCol="0"/>
          <a:lstStyle/>
          <a:p>
            <a:fld id="{CCFF62FF-FC3C-4B60-B6C0-5B8A561A2E08}"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A053CFC-B0F7-4BC3-9639-059362E00407}" type="datetimeFigureOut">
              <a:rPr lang="es-ES" smtClean="0"/>
              <a:pPr/>
              <a:t>23/06/2016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CCFF62FF-FC3C-4B60-B6C0-5B8A561A2E0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A053CFC-B0F7-4BC3-9639-059362E00407}" type="datetimeFigureOut">
              <a:rPr lang="es-ES" smtClean="0"/>
              <a:pPr/>
              <a:t>23/06/2016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CCFF62FF-FC3C-4B60-B6C0-5B8A561A2E0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A053CFC-B0F7-4BC3-9639-059362E00407}" type="datetimeFigureOut">
              <a:rPr lang="es-ES" smtClean="0"/>
              <a:pPr/>
              <a:t>23/06/2016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CCFF62FF-FC3C-4B60-B6C0-5B8A561A2E08}"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5A053CFC-B0F7-4BC3-9639-059362E00407}" type="datetimeFigureOut">
              <a:rPr lang="es-ES" smtClean="0"/>
              <a:pPr/>
              <a:t>23/06/2016</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CCFF62FF-FC3C-4B60-B6C0-5B8A561A2E08}"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A053CFC-B0F7-4BC3-9639-059362E00407}" type="datetimeFigureOut">
              <a:rPr lang="es-ES" smtClean="0"/>
              <a:pPr/>
              <a:t>23/06/2016</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CFF62FF-FC3C-4B60-B6C0-5B8A561A2E0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9.jpeg"/><Relationship Id="rId5" Type="http://schemas.openxmlformats.org/officeDocument/2006/relationships/diagramQuickStyle" Target="../diagrams/quickStyle8.xml"/><Relationship Id="rId10" Type="http://schemas.openxmlformats.org/officeDocument/2006/relationships/image" Target="../media/image8.png"/><Relationship Id="rId4" Type="http://schemas.openxmlformats.org/officeDocument/2006/relationships/diagramLayout" Target="../diagrams/layout8.xml"/><Relationship Id="rId9" Type="http://schemas.openxmlformats.org/officeDocument/2006/relationships/image" Target="../media/image7.jpe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s://www.google.com.ec/url?sa=i&amp;rct=j&amp;q=&amp;esrc=s&amp;source=imgres&amp;cd=&amp;cad=rja&amp;uact=8&amp;ved=0ahUKEwiYtIvOh6jLAhVEaT4KHbVpBmoQjRwIBw&amp;url=https://www.uc.edu/hr/bewelluc/incentives.html&amp;psig=AFQjCNE_gKNHrUgjH9b7Dy1GY8zhi6h97g&amp;ust=1457216225721707"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4.png"/><Relationship Id="rId5" Type="http://schemas.openxmlformats.org/officeDocument/2006/relationships/diagramQuickStyle" Target="../diagrams/quickStyle6.xml"/><Relationship Id="rId10" Type="http://schemas.openxmlformats.org/officeDocument/2006/relationships/hyperlink" Target="https://www.google.com.ec/url?sa=i&amp;rct=j&amp;q=&amp;esrc=s&amp;source=images&amp;cd=&amp;cad=rja&amp;uact=8&amp;ved=0ahUKEwjMwPbqh6jLAhVDdj4KHa7aBWgQjRwIBw&amp;url=https://www.uc.edu/hr/bewelluc/incentives.html&amp;bvm=bv.116274245,d.amc&amp;psig=AFQjCNEHK95LSxAQCrt8IPwyxyrLcVd6kg&amp;ust=1457216231757633" TargetMode="External"/><Relationship Id="rId4" Type="http://schemas.openxmlformats.org/officeDocument/2006/relationships/diagramLayout" Target="../diagrams/layout6.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876300"/>
            <a:ext cx="7543800" cy="2593975"/>
          </a:xfrm>
        </p:spPr>
        <p:txBody>
          <a:bodyPr>
            <a:normAutofit fontScale="90000"/>
          </a:bodyPr>
          <a:lstStyle/>
          <a:p>
            <a:pPr algn="ctr"/>
            <a:r>
              <a:rPr lang="es-ES_tradnl" sz="2400" b="1" dirty="0" smtClean="0"/>
              <a:t/>
            </a:r>
            <a:br>
              <a:rPr lang="es-ES_tradnl" sz="2400" b="1" dirty="0" smtClean="0"/>
            </a:br>
            <a:r>
              <a:rPr lang="es-ES_tradnl" sz="2400" b="1" dirty="0"/>
              <a:t/>
            </a:r>
            <a:br>
              <a:rPr lang="es-ES_tradnl" sz="2400" b="1" dirty="0"/>
            </a:br>
            <a:r>
              <a:rPr lang="es-ES_tradnl" sz="2700" b="1" dirty="0" smtClean="0"/>
              <a:t>INCIDENCIA </a:t>
            </a:r>
            <a:r>
              <a:rPr lang="es-ES_tradnl" sz="2700" b="1" dirty="0"/>
              <a:t>DEL RATING EN LA TELEVISIÓN ABIERTA PARA LA TOMA DE DECISIONES COMERCIALES DE LOS ANUNCIANTES EN LAS CIUDADES DE QUITO Y GUAYAQUIL EN EL PERÍODO 2013 - 2015</a:t>
            </a:r>
            <a:r>
              <a:rPr lang="es-ES" sz="2700" dirty="0"/>
              <a:t/>
            </a:r>
            <a:br>
              <a:rPr lang="es-ES" sz="2700" dirty="0"/>
            </a:br>
            <a:endParaRPr lang="es-ES" sz="2700" dirty="0"/>
          </a:p>
        </p:txBody>
      </p:sp>
      <p:sp>
        <p:nvSpPr>
          <p:cNvPr id="3" name="2 Subtítulo"/>
          <p:cNvSpPr>
            <a:spLocks noGrp="1"/>
          </p:cNvSpPr>
          <p:nvPr>
            <p:ph type="subTitle" idx="1"/>
          </p:nvPr>
        </p:nvSpPr>
        <p:spPr>
          <a:xfrm>
            <a:off x="1331640" y="3645024"/>
            <a:ext cx="6400800" cy="1752600"/>
          </a:xfrm>
        </p:spPr>
        <p:txBody>
          <a:bodyPr/>
          <a:lstStyle/>
          <a:p>
            <a:pPr algn="ctr"/>
            <a:r>
              <a:rPr lang="es-ES_tradnl" b="1" dirty="0"/>
              <a:t>Caso Práctico: </a:t>
            </a:r>
            <a:r>
              <a:rPr lang="es-ES_tradnl" b="1" dirty="0" err="1"/>
              <a:t>Ecuavisa</a:t>
            </a:r>
            <a:r>
              <a:rPr lang="es-ES_tradnl" b="1" dirty="0"/>
              <a:t>, Tc televisión, </a:t>
            </a:r>
            <a:r>
              <a:rPr lang="es-ES_tradnl" b="1" dirty="0" err="1"/>
              <a:t>Teleamazonas</a:t>
            </a:r>
            <a:r>
              <a:rPr lang="es-ES_tradnl" b="1" dirty="0"/>
              <a:t>, Gama tv, RTS, Canal Uno y Ecuador tv.</a:t>
            </a:r>
            <a:endParaRPr lang="es-ES" dirty="0"/>
          </a:p>
          <a:p>
            <a:pPr algn="ctr"/>
            <a:endParaRPr lang="es-ES" dirty="0"/>
          </a:p>
        </p:txBody>
      </p:sp>
    </p:spTree>
    <p:extLst>
      <p:ext uri="{BB962C8B-B14F-4D97-AF65-F5344CB8AC3E}">
        <p14:creationId xmlns:p14="http://schemas.microsoft.com/office/powerpoint/2010/main" val="3480170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Publicidad</a:t>
            </a:r>
            <a:endParaRPr lang="es-ES" b="1" dirty="0"/>
          </a:p>
        </p:txBody>
      </p:sp>
      <p:pic>
        <p:nvPicPr>
          <p:cNvPr id="28" name="3 Marcador de contenido"/>
          <p:cNvPicPr>
            <a:picLocks noGrp="1"/>
          </p:cNvPicPr>
          <p:nvPr>
            <p:ph sz="quarter" idx="1"/>
          </p:nvPr>
        </p:nvPicPr>
        <p:blipFill>
          <a:blip r:embed="rId3" cstate="print"/>
          <a:stretch>
            <a:fillRect/>
          </a:stretch>
        </p:blipFill>
        <p:spPr>
          <a:xfrm>
            <a:off x="6768244" y="5185425"/>
            <a:ext cx="1805000" cy="1411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Rectángulo redondeado"/>
          <p:cNvSpPr/>
          <p:nvPr/>
        </p:nvSpPr>
        <p:spPr>
          <a:xfrm>
            <a:off x="1115616" y="1578858"/>
            <a:ext cx="2664296" cy="108012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1300" dirty="0" smtClean="0"/>
              <a:t>La publicidad es el conjunto de medios que se emplean para divulgar o extender la noticias de las cosas o de los hechos</a:t>
            </a:r>
            <a:endParaRPr lang="es-EC" sz="1300" dirty="0"/>
          </a:p>
        </p:txBody>
      </p:sp>
      <p:sp>
        <p:nvSpPr>
          <p:cNvPr id="5" name="4 CuadroTexto"/>
          <p:cNvSpPr txBox="1"/>
          <p:nvPr/>
        </p:nvSpPr>
        <p:spPr>
          <a:xfrm>
            <a:off x="1331640" y="2730986"/>
            <a:ext cx="2304256" cy="553998"/>
          </a:xfrm>
          <a:prstGeom prst="rect">
            <a:avLst/>
          </a:prstGeom>
          <a:noFill/>
        </p:spPr>
        <p:txBody>
          <a:bodyPr wrap="square" rtlCol="0">
            <a:spAutoFit/>
          </a:bodyPr>
          <a:lstStyle/>
          <a:p>
            <a:pPr algn="ctr"/>
            <a:r>
              <a:rPr lang="es-ES_tradnl" sz="1200" b="1" dirty="0" smtClean="0"/>
              <a:t>Real Academia de la lengua.</a:t>
            </a:r>
          </a:p>
          <a:p>
            <a:pPr algn="ctr"/>
            <a:endParaRPr lang="es-EC" b="1" dirty="0"/>
          </a:p>
        </p:txBody>
      </p:sp>
      <p:sp>
        <p:nvSpPr>
          <p:cNvPr id="6" name="5 Rectángulo redondeado"/>
          <p:cNvSpPr/>
          <p:nvPr/>
        </p:nvSpPr>
        <p:spPr>
          <a:xfrm>
            <a:off x="5436096" y="1578858"/>
            <a:ext cx="2664296" cy="108012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1300" dirty="0" smtClean="0"/>
              <a:t>Comunicación no personal y onerosa de promoción de ideas, bienes o servicios, que lleva a cabo un patrocinador identificado</a:t>
            </a:r>
            <a:endParaRPr lang="es-EC" sz="1300" dirty="0"/>
          </a:p>
        </p:txBody>
      </p:sp>
      <p:sp>
        <p:nvSpPr>
          <p:cNvPr id="7" name="6 CuadroTexto"/>
          <p:cNvSpPr txBox="1"/>
          <p:nvPr/>
        </p:nvSpPr>
        <p:spPr>
          <a:xfrm>
            <a:off x="5652120" y="2730986"/>
            <a:ext cx="2304256" cy="553998"/>
          </a:xfrm>
          <a:prstGeom prst="rect">
            <a:avLst/>
          </a:prstGeom>
          <a:noFill/>
        </p:spPr>
        <p:txBody>
          <a:bodyPr wrap="square" rtlCol="0">
            <a:spAutoFit/>
          </a:bodyPr>
          <a:lstStyle/>
          <a:p>
            <a:pPr algn="ctr"/>
            <a:r>
              <a:rPr lang="es-ES_tradnl" sz="1200" b="1" dirty="0" err="1" smtClean="0"/>
              <a:t>Kottler</a:t>
            </a:r>
            <a:endParaRPr lang="es-ES_tradnl" sz="1200" b="1" dirty="0" smtClean="0"/>
          </a:p>
          <a:p>
            <a:pPr algn="ctr"/>
            <a:endParaRPr lang="es-EC" b="1" dirty="0"/>
          </a:p>
        </p:txBody>
      </p:sp>
      <p:sp>
        <p:nvSpPr>
          <p:cNvPr id="8" name="7 Rectángulo"/>
          <p:cNvSpPr/>
          <p:nvPr/>
        </p:nvSpPr>
        <p:spPr>
          <a:xfrm>
            <a:off x="2123728" y="3235042"/>
            <a:ext cx="4824536" cy="151216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300" dirty="0" smtClean="0"/>
              <a:t>La publicidad por televisión es un vendedor que usted ve y escucha dentro de su propio hogar, una combinación perfecta entre voz, imagen y movimiento, unida al hecho de que usted puede oír, ver y seguir el anuncio disfrutando de una comodidad máxima. Además, la televisión como medio publicitario es accesible a todas las edades, a todas las inteligencias, a todos los niveles culturales</a:t>
            </a:r>
            <a:endParaRPr lang="es-EC" sz="1300" dirty="0"/>
          </a:p>
        </p:txBody>
      </p:sp>
      <p:sp>
        <p:nvSpPr>
          <p:cNvPr id="9" name="8 CuadroTexto"/>
          <p:cNvSpPr txBox="1"/>
          <p:nvPr/>
        </p:nvSpPr>
        <p:spPr>
          <a:xfrm>
            <a:off x="3347864" y="4747210"/>
            <a:ext cx="2304256" cy="553998"/>
          </a:xfrm>
          <a:prstGeom prst="rect">
            <a:avLst/>
          </a:prstGeom>
          <a:noFill/>
        </p:spPr>
        <p:txBody>
          <a:bodyPr wrap="square" rtlCol="0">
            <a:spAutoFit/>
          </a:bodyPr>
          <a:lstStyle/>
          <a:p>
            <a:pPr algn="ctr"/>
            <a:r>
              <a:rPr lang="es-ES_tradnl" sz="1200" b="1" dirty="0" smtClean="0"/>
              <a:t>José </a:t>
            </a:r>
            <a:r>
              <a:rPr lang="es-ES_tradnl" sz="1200" b="1" dirty="0" err="1" smtClean="0"/>
              <a:t>Parramón</a:t>
            </a:r>
            <a:endParaRPr lang="es-ES_tradnl" sz="1200" b="1" dirty="0" smtClean="0"/>
          </a:p>
          <a:p>
            <a:pPr algn="ctr"/>
            <a:endParaRPr lang="es-EC" b="1" dirty="0"/>
          </a:p>
        </p:txBody>
      </p:sp>
      <p:sp>
        <p:nvSpPr>
          <p:cNvPr id="10" name="9 Rectángulo"/>
          <p:cNvSpPr/>
          <p:nvPr/>
        </p:nvSpPr>
        <p:spPr>
          <a:xfrm>
            <a:off x="251520" y="5733256"/>
            <a:ext cx="15121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400" b="1" u="sng" dirty="0" smtClean="0"/>
          </a:p>
          <a:p>
            <a:pPr algn="ctr"/>
            <a:r>
              <a:rPr lang="es-EC" sz="1400" b="1" u="sng" dirty="0" smtClean="0"/>
              <a:t>Objetivos</a:t>
            </a:r>
          </a:p>
          <a:p>
            <a:pPr algn="ctr"/>
            <a:endParaRPr lang="es-EC" sz="1400" b="1" u="sng" dirty="0" smtClean="0"/>
          </a:p>
        </p:txBody>
      </p:sp>
      <p:sp>
        <p:nvSpPr>
          <p:cNvPr id="11" name="10 Rectángulo"/>
          <p:cNvSpPr/>
          <p:nvPr/>
        </p:nvSpPr>
        <p:spPr>
          <a:xfrm>
            <a:off x="2195736" y="5373216"/>
            <a:ext cx="1512168" cy="28803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Informar</a:t>
            </a:r>
            <a:endParaRPr lang="es-EC" sz="1400" dirty="0">
              <a:solidFill>
                <a:schemeClr val="tx1"/>
              </a:solidFill>
            </a:endParaRPr>
          </a:p>
        </p:txBody>
      </p:sp>
      <p:sp>
        <p:nvSpPr>
          <p:cNvPr id="12" name="11 Rectángulo"/>
          <p:cNvSpPr/>
          <p:nvPr/>
        </p:nvSpPr>
        <p:spPr>
          <a:xfrm>
            <a:off x="2195736" y="5805264"/>
            <a:ext cx="1512168" cy="28803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Persuadir</a:t>
            </a:r>
            <a:endParaRPr lang="es-EC" sz="1400" dirty="0"/>
          </a:p>
        </p:txBody>
      </p:sp>
      <p:sp>
        <p:nvSpPr>
          <p:cNvPr id="13" name="12 Rectángulo"/>
          <p:cNvSpPr/>
          <p:nvPr/>
        </p:nvSpPr>
        <p:spPr>
          <a:xfrm>
            <a:off x="2195736" y="6237312"/>
            <a:ext cx="1512168" cy="28803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Recordar</a:t>
            </a:r>
            <a:endParaRPr lang="es-EC" sz="1400" dirty="0"/>
          </a:p>
        </p:txBody>
      </p:sp>
      <p:cxnSp>
        <p:nvCxnSpPr>
          <p:cNvPr id="15" name="14 Conector recto de flecha"/>
          <p:cNvCxnSpPr/>
          <p:nvPr/>
        </p:nvCxnSpPr>
        <p:spPr>
          <a:xfrm flipV="1">
            <a:off x="1907704" y="5661248"/>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1907704" y="6165304"/>
            <a:ext cx="14401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1907704" y="5949280"/>
            <a:ext cx="1440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21 Cerrar llave"/>
          <p:cNvSpPr/>
          <p:nvPr/>
        </p:nvSpPr>
        <p:spPr>
          <a:xfrm>
            <a:off x="3779912" y="5301208"/>
            <a:ext cx="216024"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4" name="23 Rectángulo"/>
          <p:cNvSpPr/>
          <p:nvPr/>
        </p:nvSpPr>
        <p:spPr>
          <a:xfrm>
            <a:off x="1979712" y="3091026"/>
            <a:ext cx="5112568" cy="1944216"/>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24 CuadroTexto"/>
          <p:cNvSpPr txBox="1"/>
          <p:nvPr/>
        </p:nvSpPr>
        <p:spPr>
          <a:xfrm>
            <a:off x="4067944" y="5445224"/>
            <a:ext cx="1872208" cy="923330"/>
          </a:xfrm>
          <a:prstGeom prst="rect">
            <a:avLst/>
          </a:prstGeom>
          <a:noFill/>
        </p:spPr>
        <p:txBody>
          <a:bodyPr wrap="square" rtlCol="0">
            <a:spAutoFit/>
          </a:bodyPr>
          <a:lstStyle/>
          <a:p>
            <a:pPr>
              <a:buFont typeface="Wingdings" pitchFamily="2" charset="2"/>
              <a:buChar char="ü"/>
            </a:pPr>
            <a:r>
              <a:rPr lang="es-EC" dirty="0" smtClean="0"/>
              <a:t>Mensaje claro</a:t>
            </a:r>
          </a:p>
          <a:p>
            <a:pPr>
              <a:buFont typeface="Wingdings" pitchFamily="2" charset="2"/>
              <a:buChar char="ü"/>
            </a:pPr>
            <a:r>
              <a:rPr lang="es-EC" dirty="0" smtClean="0"/>
              <a:t>Alcance</a:t>
            </a:r>
          </a:p>
          <a:p>
            <a:pPr>
              <a:buFont typeface="Wingdings" pitchFamily="2" charset="2"/>
              <a:buChar char="ü"/>
            </a:pPr>
            <a:r>
              <a:rPr lang="es-EC" dirty="0" smtClean="0"/>
              <a:t>Frecuencia</a:t>
            </a:r>
            <a:endParaRPr lang="es-EC" dirty="0"/>
          </a:p>
        </p:txBody>
      </p:sp>
      <p:sp>
        <p:nvSpPr>
          <p:cNvPr id="29" name="28 Flecha derecha"/>
          <p:cNvSpPr/>
          <p:nvPr/>
        </p:nvSpPr>
        <p:spPr>
          <a:xfrm>
            <a:off x="5940152" y="5805264"/>
            <a:ext cx="432048" cy="288032"/>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8295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1000" fill="hold"/>
                                        <p:tgtEl>
                                          <p:spTgt spid="28"/>
                                        </p:tgtEl>
                                        <p:attrNameLst>
                                          <p:attrName>ppt_w</p:attrName>
                                        </p:attrNameLst>
                                      </p:cBhvr>
                                      <p:tavLst>
                                        <p:tav tm="0">
                                          <p:val>
                                            <p:fltVal val="0"/>
                                          </p:val>
                                        </p:tav>
                                        <p:tav tm="100000">
                                          <p:val>
                                            <p:strVal val="#ppt_w"/>
                                          </p:val>
                                        </p:tav>
                                      </p:tavLst>
                                    </p:anim>
                                    <p:anim calcmode="lin" valueType="num">
                                      <p:cBhvr>
                                        <p:cTn id="35" dur="1000" fill="hold"/>
                                        <p:tgtEl>
                                          <p:spTgt spid="28"/>
                                        </p:tgtEl>
                                        <p:attrNameLst>
                                          <p:attrName>ppt_h</p:attrName>
                                        </p:attrNameLst>
                                      </p:cBhvr>
                                      <p:tavLst>
                                        <p:tav tm="0">
                                          <p:val>
                                            <p:fltVal val="0"/>
                                          </p:val>
                                        </p:tav>
                                        <p:tav tm="100000">
                                          <p:val>
                                            <p:strVal val="#ppt_h"/>
                                          </p:val>
                                        </p:tav>
                                      </p:tavLst>
                                    </p:anim>
                                    <p:anim calcmode="lin" valueType="num">
                                      <p:cBhvr>
                                        <p:cTn id="36" dur="1000" fill="hold"/>
                                        <p:tgtEl>
                                          <p:spTgt spid="28"/>
                                        </p:tgtEl>
                                        <p:attrNameLst>
                                          <p:attrName>style.rotation</p:attrName>
                                        </p:attrNameLst>
                                      </p:cBhvr>
                                      <p:tavLst>
                                        <p:tav tm="0">
                                          <p:val>
                                            <p:fltVal val="90"/>
                                          </p:val>
                                        </p:tav>
                                        <p:tav tm="100000">
                                          <p:val>
                                            <p:fltVal val="0"/>
                                          </p:val>
                                        </p:tav>
                                      </p:tavLst>
                                    </p:anim>
                                    <p:animEffect transition="in" filter="fade">
                                      <p:cBhvr>
                                        <p:cTn id="37" dur="1000"/>
                                        <p:tgtEl>
                                          <p:spTgt spid="28"/>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fltVal val="0"/>
                                          </p:val>
                                        </p:tav>
                                        <p:tav tm="100000">
                                          <p:val>
                                            <p:strVal val="#ppt_w"/>
                                          </p:val>
                                        </p:tav>
                                      </p:tavLst>
                                    </p:anim>
                                    <p:anim calcmode="lin" valueType="num">
                                      <p:cBhvr>
                                        <p:cTn id="47" dur="1000" fill="hold"/>
                                        <p:tgtEl>
                                          <p:spTgt spid="11"/>
                                        </p:tgtEl>
                                        <p:attrNameLst>
                                          <p:attrName>ppt_h</p:attrName>
                                        </p:attrNameLst>
                                      </p:cBhvr>
                                      <p:tavLst>
                                        <p:tav tm="0">
                                          <p:val>
                                            <p:fltVal val="0"/>
                                          </p:val>
                                        </p:tav>
                                        <p:tav tm="100000">
                                          <p:val>
                                            <p:strVal val="#ppt_h"/>
                                          </p:val>
                                        </p:tav>
                                      </p:tavLst>
                                    </p:anim>
                                    <p:anim calcmode="lin" valueType="num">
                                      <p:cBhvr>
                                        <p:cTn id="48" dur="1000" fill="hold"/>
                                        <p:tgtEl>
                                          <p:spTgt spid="11"/>
                                        </p:tgtEl>
                                        <p:attrNameLst>
                                          <p:attrName>style.rotation</p:attrName>
                                        </p:attrNameLst>
                                      </p:cBhvr>
                                      <p:tavLst>
                                        <p:tav tm="0">
                                          <p:val>
                                            <p:fltVal val="90"/>
                                          </p:val>
                                        </p:tav>
                                        <p:tav tm="100000">
                                          <p:val>
                                            <p:fltVal val="0"/>
                                          </p:val>
                                        </p:tav>
                                      </p:tavLst>
                                    </p:anim>
                                    <p:animEffect transition="in" filter="fade">
                                      <p:cBhvr>
                                        <p:cTn id="49" dur="1000"/>
                                        <p:tgtEl>
                                          <p:spTgt spid="11"/>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fltVal val="0"/>
                                          </p:val>
                                        </p:tav>
                                        <p:tav tm="100000">
                                          <p:val>
                                            <p:strVal val="#ppt_w"/>
                                          </p:val>
                                        </p:tav>
                                      </p:tavLst>
                                    </p:anim>
                                    <p:anim calcmode="lin" valueType="num">
                                      <p:cBhvr>
                                        <p:cTn id="53" dur="1000" fill="hold"/>
                                        <p:tgtEl>
                                          <p:spTgt spid="12"/>
                                        </p:tgtEl>
                                        <p:attrNameLst>
                                          <p:attrName>ppt_h</p:attrName>
                                        </p:attrNameLst>
                                      </p:cBhvr>
                                      <p:tavLst>
                                        <p:tav tm="0">
                                          <p:val>
                                            <p:fltVal val="0"/>
                                          </p:val>
                                        </p:tav>
                                        <p:tav tm="100000">
                                          <p:val>
                                            <p:strVal val="#ppt_h"/>
                                          </p:val>
                                        </p:tav>
                                      </p:tavLst>
                                    </p:anim>
                                    <p:anim calcmode="lin" valueType="num">
                                      <p:cBhvr>
                                        <p:cTn id="54" dur="1000" fill="hold"/>
                                        <p:tgtEl>
                                          <p:spTgt spid="12"/>
                                        </p:tgtEl>
                                        <p:attrNameLst>
                                          <p:attrName>style.rotation</p:attrName>
                                        </p:attrNameLst>
                                      </p:cBhvr>
                                      <p:tavLst>
                                        <p:tav tm="0">
                                          <p:val>
                                            <p:fltVal val="90"/>
                                          </p:val>
                                        </p:tav>
                                        <p:tav tm="100000">
                                          <p:val>
                                            <p:fltVal val="0"/>
                                          </p:val>
                                        </p:tav>
                                      </p:tavLst>
                                    </p:anim>
                                    <p:animEffect transition="in" filter="fade">
                                      <p:cBhvr>
                                        <p:cTn id="55" dur="1000"/>
                                        <p:tgtEl>
                                          <p:spTgt spid="12"/>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ppt_w</p:attrName>
                                        </p:attrNameLst>
                                      </p:cBhvr>
                                      <p:tavLst>
                                        <p:tav tm="0">
                                          <p:val>
                                            <p:fltVal val="0"/>
                                          </p:val>
                                        </p:tav>
                                        <p:tav tm="100000">
                                          <p:val>
                                            <p:strVal val="#ppt_w"/>
                                          </p:val>
                                        </p:tav>
                                      </p:tavLst>
                                    </p:anim>
                                    <p:anim calcmode="lin" valueType="num">
                                      <p:cBhvr>
                                        <p:cTn id="59" dur="1000" fill="hold"/>
                                        <p:tgtEl>
                                          <p:spTgt spid="13"/>
                                        </p:tgtEl>
                                        <p:attrNameLst>
                                          <p:attrName>ppt_h</p:attrName>
                                        </p:attrNameLst>
                                      </p:cBhvr>
                                      <p:tavLst>
                                        <p:tav tm="0">
                                          <p:val>
                                            <p:fltVal val="0"/>
                                          </p:val>
                                        </p:tav>
                                        <p:tav tm="100000">
                                          <p:val>
                                            <p:strVal val="#ppt_h"/>
                                          </p:val>
                                        </p:tav>
                                      </p:tavLst>
                                    </p:anim>
                                    <p:anim calcmode="lin" valueType="num">
                                      <p:cBhvr>
                                        <p:cTn id="60" dur="1000" fill="hold"/>
                                        <p:tgtEl>
                                          <p:spTgt spid="13"/>
                                        </p:tgtEl>
                                        <p:attrNameLst>
                                          <p:attrName>style.rotation</p:attrName>
                                        </p:attrNameLst>
                                      </p:cBhvr>
                                      <p:tavLst>
                                        <p:tav tm="0">
                                          <p:val>
                                            <p:fltVal val="90"/>
                                          </p:val>
                                        </p:tav>
                                        <p:tav tm="100000">
                                          <p:val>
                                            <p:fltVal val="0"/>
                                          </p:val>
                                        </p:tav>
                                      </p:tavLst>
                                    </p:anim>
                                    <p:animEffect transition="in" filter="fade">
                                      <p:cBhvr>
                                        <p:cTn id="61" dur="1000"/>
                                        <p:tgtEl>
                                          <p:spTgt spid="13"/>
                                        </p:tgtEl>
                                      </p:cBhvr>
                                    </p:animEffect>
                                  </p:childTnLst>
                                </p:cTn>
                              </p:par>
                              <p:par>
                                <p:cTn id="62" presetID="31"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fltVal val="0"/>
                                          </p:val>
                                        </p:tav>
                                        <p:tav tm="100000">
                                          <p:val>
                                            <p:strVal val="#ppt_w"/>
                                          </p:val>
                                        </p:tav>
                                      </p:tavLst>
                                    </p:anim>
                                    <p:anim calcmode="lin" valueType="num">
                                      <p:cBhvr>
                                        <p:cTn id="65" dur="1000" fill="hold"/>
                                        <p:tgtEl>
                                          <p:spTgt spid="15"/>
                                        </p:tgtEl>
                                        <p:attrNameLst>
                                          <p:attrName>ppt_h</p:attrName>
                                        </p:attrNameLst>
                                      </p:cBhvr>
                                      <p:tavLst>
                                        <p:tav tm="0">
                                          <p:val>
                                            <p:fltVal val="0"/>
                                          </p:val>
                                        </p:tav>
                                        <p:tav tm="100000">
                                          <p:val>
                                            <p:strVal val="#ppt_h"/>
                                          </p:val>
                                        </p:tav>
                                      </p:tavLst>
                                    </p:anim>
                                    <p:anim calcmode="lin" valueType="num">
                                      <p:cBhvr>
                                        <p:cTn id="66" dur="1000" fill="hold"/>
                                        <p:tgtEl>
                                          <p:spTgt spid="15"/>
                                        </p:tgtEl>
                                        <p:attrNameLst>
                                          <p:attrName>style.rotation</p:attrName>
                                        </p:attrNameLst>
                                      </p:cBhvr>
                                      <p:tavLst>
                                        <p:tav tm="0">
                                          <p:val>
                                            <p:fltVal val="90"/>
                                          </p:val>
                                        </p:tav>
                                        <p:tav tm="100000">
                                          <p:val>
                                            <p:fltVal val="0"/>
                                          </p:val>
                                        </p:tav>
                                      </p:tavLst>
                                    </p:anim>
                                    <p:animEffect transition="in" filter="fade">
                                      <p:cBhvr>
                                        <p:cTn id="67" dur="1000"/>
                                        <p:tgtEl>
                                          <p:spTgt spid="15"/>
                                        </p:tgtEl>
                                      </p:cBhvr>
                                    </p:animEffect>
                                  </p:childTnLst>
                                </p:cTn>
                              </p:par>
                              <p:par>
                                <p:cTn id="68" presetID="31"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1000" fill="hold"/>
                                        <p:tgtEl>
                                          <p:spTgt spid="19"/>
                                        </p:tgtEl>
                                        <p:attrNameLst>
                                          <p:attrName>ppt_w</p:attrName>
                                        </p:attrNameLst>
                                      </p:cBhvr>
                                      <p:tavLst>
                                        <p:tav tm="0">
                                          <p:val>
                                            <p:fltVal val="0"/>
                                          </p:val>
                                        </p:tav>
                                        <p:tav tm="100000">
                                          <p:val>
                                            <p:strVal val="#ppt_w"/>
                                          </p:val>
                                        </p:tav>
                                      </p:tavLst>
                                    </p:anim>
                                    <p:anim calcmode="lin" valueType="num">
                                      <p:cBhvr>
                                        <p:cTn id="71" dur="1000" fill="hold"/>
                                        <p:tgtEl>
                                          <p:spTgt spid="19"/>
                                        </p:tgtEl>
                                        <p:attrNameLst>
                                          <p:attrName>ppt_h</p:attrName>
                                        </p:attrNameLst>
                                      </p:cBhvr>
                                      <p:tavLst>
                                        <p:tav tm="0">
                                          <p:val>
                                            <p:fltVal val="0"/>
                                          </p:val>
                                        </p:tav>
                                        <p:tav tm="100000">
                                          <p:val>
                                            <p:strVal val="#ppt_h"/>
                                          </p:val>
                                        </p:tav>
                                      </p:tavLst>
                                    </p:anim>
                                    <p:anim calcmode="lin" valueType="num">
                                      <p:cBhvr>
                                        <p:cTn id="72" dur="1000" fill="hold"/>
                                        <p:tgtEl>
                                          <p:spTgt spid="19"/>
                                        </p:tgtEl>
                                        <p:attrNameLst>
                                          <p:attrName>style.rotation</p:attrName>
                                        </p:attrNameLst>
                                      </p:cBhvr>
                                      <p:tavLst>
                                        <p:tav tm="0">
                                          <p:val>
                                            <p:fltVal val="90"/>
                                          </p:val>
                                        </p:tav>
                                        <p:tav tm="100000">
                                          <p:val>
                                            <p:fltVal val="0"/>
                                          </p:val>
                                        </p:tav>
                                      </p:tavLst>
                                    </p:anim>
                                    <p:animEffect transition="in" filter="fade">
                                      <p:cBhvr>
                                        <p:cTn id="73" dur="1000"/>
                                        <p:tgtEl>
                                          <p:spTgt spid="19"/>
                                        </p:tgtEl>
                                      </p:cBhvr>
                                    </p:animEffect>
                                  </p:childTnLst>
                                </p:cTn>
                              </p:par>
                              <p:par>
                                <p:cTn id="74" presetID="31" presetClass="entr" presetSubtype="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1000" fill="hold"/>
                                        <p:tgtEl>
                                          <p:spTgt spid="21"/>
                                        </p:tgtEl>
                                        <p:attrNameLst>
                                          <p:attrName>ppt_w</p:attrName>
                                        </p:attrNameLst>
                                      </p:cBhvr>
                                      <p:tavLst>
                                        <p:tav tm="0">
                                          <p:val>
                                            <p:fltVal val="0"/>
                                          </p:val>
                                        </p:tav>
                                        <p:tav tm="100000">
                                          <p:val>
                                            <p:strVal val="#ppt_w"/>
                                          </p:val>
                                        </p:tav>
                                      </p:tavLst>
                                    </p:anim>
                                    <p:anim calcmode="lin" valueType="num">
                                      <p:cBhvr>
                                        <p:cTn id="77" dur="1000" fill="hold"/>
                                        <p:tgtEl>
                                          <p:spTgt spid="21"/>
                                        </p:tgtEl>
                                        <p:attrNameLst>
                                          <p:attrName>ppt_h</p:attrName>
                                        </p:attrNameLst>
                                      </p:cBhvr>
                                      <p:tavLst>
                                        <p:tav tm="0">
                                          <p:val>
                                            <p:fltVal val="0"/>
                                          </p:val>
                                        </p:tav>
                                        <p:tav tm="100000">
                                          <p:val>
                                            <p:strVal val="#ppt_h"/>
                                          </p:val>
                                        </p:tav>
                                      </p:tavLst>
                                    </p:anim>
                                    <p:anim calcmode="lin" valueType="num">
                                      <p:cBhvr>
                                        <p:cTn id="78" dur="1000" fill="hold"/>
                                        <p:tgtEl>
                                          <p:spTgt spid="21"/>
                                        </p:tgtEl>
                                        <p:attrNameLst>
                                          <p:attrName>style.rotation</p:attrName>
                                        </p:attrNameLst>
                                      </p:cBhvr>
                                      <p:tavLst>
                                        <p:tav tm="0">
                                          <p:val>
                                            <p:fltVal val="90"/>
                                          </p:val>
                                        </p:tav>
                                        <p:tav tm="100000">
                                          <p:val>
                                            <p:fltVal val="0"/>
                                          </p:val>
                                        </p:tav>
                                      </p:tavLst>
                                    </p:anim>
                                    <p:animEffect transition="in" filter="fade">
                                      <p:cBhvr>
                                        <p:cTn id="79" dur="1000"/>
                                        <p:tgtEl>
                                          <p:spTgt spid="21"/>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1000" fill="hold"/>
                                        <p:tgtEl>
                                          <p:spTgt spid="22"/>
                                        </p:tgtEl>
                                        <p:attrNameLst>
                                          <p:attrName>ppt_w</p:attrName>
                                        </p:attrNameLst>
                                      </p:cBhvr>
                                      <p:tavLst>
                                        <p:tav tm="0">
                                          <p:val>
                                            <p:fltVal val="0"/>
                                          </p:val>
                                        </p:tav>
                                        <p:tav tm="100000">
                                          <p:val>
                                            <p:strVal val="#ppt_w"/>
                                          </p:val>
                                        </p:tav>
                                      </p:tavLst>
                                    </p:anim>
                                    <p:anim calcmode="lin" valueType="num">
                                      <p:cBhvr>
                                        <p:cTn id="83" dur="1000" fill="hold"/>
                                        <p:tgtEl>
                                          <p:spTgt spid="22"/>
                                        </p:tgtEl>
                                        <p:attrNameLst>
                                          <p:attrName>ppt_h</p:attrName>
                                        </p:attrNameLst>
                                      </p:cBhvr>
                                      <p:tavLst>
                                        <p:tav tm="0">
                                          <p:val>
                                            <p:fltVal val="0"/>
                                          </p:val>
                                        </p:tav>
                                        <p:tav tm="100000">
                                          <p:val>
                                            <p:strVal val="#ppt_h"/>
                                          </p:val>
                                        </p:tav>
                                      </p:tavLst>
                                    </p:anim>
                                    <p:anim calcmode="lin" valueType="num">
                                      <p:cBhvr>
                                        <p:cTn id="84" dur="1000" fill="hold"/>
                                        <p:tgtEl>
                                          <p:spTgt spid="22"/>
                                        </p:tgtEl>
                                        <p:attrNameLst>
                                          <p:attrName>style.rotation</p:attrName>
                                        </p:attrNameLst>
                                      </p:cBhvr>
                                      <p:tavLst>
                                        <p:tav tm="0">
                                          <p:val>
                                            <p:fltVal val="90"/>
                                          </p:val>
                                        </p:tav>
                                        <p:tav tm="100000">
                                          <p:val>
                                            <p:fltVal val="0"/>
                                          </p:val>
                                        </p:tav>
                                      </p:tavLst>
                                    </p:anim>
                                    <p:animEffect transition="in" filter="fade">
                                      <p:cBhvr>
                                        <p:cTn id="85" dur="1000"/>
                                        <p:tgtEl>
                                          <p:spTgt spid="22"/>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1000" fill="hold"/>
                                        <p:tgtEl>
                                          <p:spTgt spid="25"/>
                                        </p:tgtEl>
                                        <p:attrNameLst>
                                          <p:attrName>ppt_w</p:attrName>
                                        </p:attrNameLst>
                                      </p:cBhvr>
                                      <p:tavLst>
                                        <p:tav tm="0">
                                          <p:val>
                                            <p:fltVal val="0"/>
                                          </p:val>
                                        </p:tav>
                                        <p:tav tm="100000">
                                          <p:val>
                                            <p:strVal val="#ppt_w"/>
                                          </p:val>
                                        </p:tav>
                                      </p:tavLst>
                                    </p:anim>
                                    <p:anim calcmode="lin" valueType="num">
                                      <p:cBhvr>
                                        <p:cTn id="89" dur="1000" fill="hold"/>
                                        <p:tgtEl>
                                          <p:spTgt spid="25"/>
                                        </p:tgtEl>
                                        <p:attrNameLst>
                                          <p:attrName>ppt_h</p:attrName>
                                        </p:attrNameLst>
                                      </p:cBhvr>
                                      <p:tavLst>
                                        <p:tav tm="0">
                                          <p:val>
                                            <p:fltVal val="0"/>
                                          </p:val>
                                        </p:tav>
                                        <p:tav tm="100000">
                                          <p:val>
                                            <p:strVal val="#ppt_h"/>
                                          </p:val>
                                        </p:tav>
                                      </p:tavLst>
                                    </p:anim>
                                    <p:anim calcmode="lin" valueType="num">
                                      <p:cBhvr>
                                        <p:cTn id="90" dur="1000" fill="hold"/>
                                        <p:tgtEl>
                                          <p:spTgt spid="25"/>
                                        </p:tgtEl>
                                        <p:attrNameLst>
                                          <p:attrName>style.rotation</p:attrName>
                                        </p:attrNameLst>
                                      </p:cBhvr>
                                      <p:tavLst>
                                        <p:tav tm="0">
                                          <p:val>
                                            <p:fltVal val="90"/>
                                          </p:val>
                                        </p:tav>
                                        <p:tav tm="100000">
                                          <p:val>
                                            <p:fltVal val="0"/>
                                          </p:val>
                                        </p:tav>
                                      </p:tavLst>
                                    </p:anim>
                                    <p:animEffect transition="in" filter="fade">
                                      <p:cBhvr>
                                        <p:cTn id="91" dur="1000"/>
                                        <p:tgtEl>
                                          <p:spTgt spid="25"/>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1000" fill="hold"/>
                                        <p:tgtEl>
                                          <p:spTgt spid="29"/>
                                        </p:tgtEl>
                                        <p:attrNameLst>
                                          <p:attrName>ppt_w</p:attrName>
                                        </p:attrNameLst>
                                      </p:cBhvr>
                                      <p:tavLst>
                                        <p:tav tm="0">
                                          <p:val>
                                            <p:fltVal val="0"/>
                                          </p:val>
                                        </p:tav>
                                        <p:tav tm="100000">
                                          <p:val>
                                            <p:strVal val="#ppt_w"/>
                                          </p:val>
                                        </p:tav>
                                      </p:tavLst>
                                    </p:anim>
                                    <p:anim calcmode="lin" valueType="num">
                                      <p:cBhvr>
                                        <p:cTn id="95" dur="1000" fill="hold"/>
                                        <p:tgtEl>
                                          <p:spTgt spid="29"/>
                                        </p:tgtEl>
                                        <p:attrNameLst>
                                          <p:attrName>ppt_h</p:attrName>
                                        </p:attrNameLst>
                                      </p:cBhvr>
                                      <p:tavLst>
                                        <p:tav tm="0">
                                          <p:val>
                                            <p:fltVal val="0"/>
                                          </p:val>
                                        </p:tav>
                                        <p:tav tm="100000">
                                          <p:val>
                                            <p:strVal val="#ppt_h"/>
                                          </p:val>
                                        </p:tav>
                                      </p:tavLst>
                                    </p:anim>
                                    <p:anim calcmode="lin" valueType="num">
                                      <p:cBhvr>
                                        <p:cTn id="96" dur="1000" fill="hold"/>
                                        <p:tgtEl>
                                          <p:spTgt spid="29"/>
                                        </p:tgtEl>
                                        <p:attrNameLst>
                                          <p:attrName>style.rotation</p:attrName>
                                        </p:attrNameLst>
                                      </p:cBhvr>
                                      <p:tavLst>
                                        <p:tav tm="0">
                                          <p:val>
                                            <p:fltVal val="90"/>
                                          </p:val>
                                        </p:tav>
                                        <p:tav tm="100000">
                                          <p:val>
                                            <p:fltVal val="0"/>
                                          </p:val>
                                        </p:tav>
                                      </p:tavLst>
                                    </p:anim>
                                    <p:animEffect transition="in" filter="fade">
                                      <p:cBhvr>
                                        <p:cTn id="9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animBg="1"/>
      <p:bldP spid="12" grpId="0" animBg="1"/>
      <p:bldP spid="13" grpId="0" animBg="1"/>
      <p:bldP spid="22" grpId="0" animBg="1"/>
      <p:bldP spid="24" grpId="0" animBg="1"/>
      <p:bldP spid="25"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Audiencias para la publicidad</a:t>
            </a:r>
            <a:endParaRPr lang="es-ES" b="1" dirty="0"/>
          </a:p>
        </p:txBody>
      </p:sp>
      <p:graphicFrame>
        <p:nvGraphicFramePr>
          <p:cNvPr id="4" name="3 Diagrama"/>
          <p:cNvGraphicFramePr/>
          <p:nvPr>
            <p:extLst>
              <p:ext uri="{D42A27DB-BD31-4B8C-83A1-F6EECF244321}">
                <p14:modId xmlns:p14="http://schemas.microsoft.com/office/powerpoint/2010/main" val="3184206339"/>
              </p:ext>
            </p:extLst>
          </p:nvPr>
        </p:nvGraphicFramePr>
        <p:xfrm>
          <a:off x="395536" y="1340768"/>
          <a:ext cx="828092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95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Agencias de publicidad</a:t>
            </a:r>
            <a:endParaRPr lang="es-ES" b="1" dirty="0"/>
          </a:p>
        </p:txBody>
      </p:sp>
      <p:sp>
        <p:nvSpPr>
          <p:cNvPr id="4" name="3 Rectángulo redondeado"/>
          <p:cNvSpPr/>
          <p:nvPr/>
        </p:nvSpPr>
        <p:spPr>
          <a:xfrm>
            <a:off x="1979712" y="1628800"/>
            <a:ext cx="525658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1400" dirty="0" smtClean="0"/>
              <a:t>Es una organización comercial independiente, compuesta de personas creativas y de negocios que desarrolla, prepara y coloca publicidad en los medios, para vendedores que buscan encontrar consumidores para sus bienes y servicios</a:t>
            </a:r>
            <a:endParaRPr lang="es-EC" sz="1400" dirty="0"/>
          </a:p>
        </p:txBody>
      </p:sp>
      <p:sp>
        <p:nvSpPr>
          <p:cNvPr id="5" name="4 CuadroTexto"/>
          <p:cNvSpPr txBox="1"/>
          <p:nvPr/>
        </p:nvSpPr>
        <p:spPr>
          <a:xfrm>
            <a:off x="2483768" y="3068960"/>
            <a:ext cx="4248472" cy="276999"/>
          </a:xfrm>
          <a:prstGeom prst="rect">
            <a:avLst/>
          </a:prstGeom>
          <a:noFill/>
        </p:spPr>
        <p:txBody>
          <a:bodyPr wrap="square" rtlCol="0">
            <a:spAutoFit/>
          </a:bodyPr>
          <a:lstStyle/>
          <a:p>
            <a:pPr algn="ctr"/>
            <a:r>
              <a:rPr lang="es-ES_tradnl" sz="1200" b="1" dirty="0" smtClean="0"/>
              <a:t>American </a:t>
            </a:r>
            <a:r>
              <a:rPr lang="es-ES_tradnl" sz="1200" b="1" dirty="0" err="1" smtClean="0"/>
              <a:t>Association</a:t>
            </a:r>
            <a:r>
              <a:rPr lang="es-ES_tradnl" sz="1200" b="1" dirty="0" smtClean="0"/>
              <a:t> of </a:t>
            </a:r>
            <a:r>
              <a:rPr lang="es-ES_tradnl" sz="1200" b="1" dirty="0" err="1" smtClean="0"/>
              <a:t>Advertising</a:t>
            </a:r>
            <a:r>
              <a:rPr lang="es-ES_tradnl" sz="1200" b="1" dirty="0" smtClean="0"/>
              <a:t> Agencies</a:t>
            </a:r>
            <a:endParaRPr lang="es-EC" b="1" dirty="0"/>
          </a:p>
        </p:txBody>
      </p:sp>
      <p:graphicFrame>
        <p:nvGraphicFramePr>
          <p:cNvPr id="6" name="5 Diagrama"/>
          <p:cNvGraphicFramePr/>
          <p:nvPr/>
        </p:nvGraphicFramePr>
        <p:xfrm>
          <a:off x="0" y="3933056"/>
          <a:ext cx="4151784"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Pergamino vertical"/>
          <p:cNvSpPr/>
          <p:nvPr/>
        </p:nvSpPr>
        <p:spPr>
          <a:xfrm>
            <a:off x="4355976" y="4005064"/>
            <a:ext cx="1872208" cy="2232248"/>
          </a:xfrm>
          <a:prstGeom prst="verticalScroll">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b="1" dirty="0" smtClean="0"/>
              <a:t>Están registradas 33 agencias de publicidad en AEAP, estas manejan el 90% de la publicidad, el 10% restante lo realizan de forma directa.</a:t>
            </a:r>
            <a:endParaRPr lang="es-EC" sz="1200" b="1" dirty="0"/>
          </a:p>
        </p:txBody>
      </p:sp>
      <p:sp>
        <p:nvSpPr>
          <p:cNvPr id="20482" name="AutoShape 2" descr="Resultado de imagen para universal mccan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0484" name="AutoShape 4" descr="Resultado de imagen para universal mccan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0486" name="Picture 6" descr="https://upload.wikimedia.org/wikipedia/en/6/6d/Universal_McCann_logo_2013.jpg"/>
          <p:cNvPicPr>
            <a:picLocks noChangeAspect="1" noChangeArrowheads="1"/>
          </p:cNvPicPr>
          <p:nvPr/>
        </p:nvPicPr>
        <p:blipFill>
          <a:blip r:embed="rId8" cstate="print"/>
          <a:srcRect/>
          <a:stretch>
            <a:fillRect/>
          </a:stretch>
        </p:blipFill>
        <p:spPr bwMode="auto">
          <a:xfrm>
            <a:off x="7308304" y="3789040"/>
            <a:ext cx="1034938" cy="935013"/>
          </a:xfrm>
          <a:prstGeom prst="rect">
            <a:avLst/>
          </a:prstGeom>
          <a:noFill/>
        </p:spPr>
      </p:pic>
      <p:sp>
        <p:nvSpPr>
          <p:cNvPr id="20488" name="AutoShape 8" descr="http://www.omd.com/OMDSite/resources/images/animation.worldwide.redLogo.svg"/>
          <p:cNvSpPr>
            <a:spLocks noChangeAspect="1" noChangeArrowheads="1"/>
          </p:cNvSpPr>
          <p:nvPr/>
        </p:nvSpPr>
        <p:spPr bwMode="auto">
          <a:xfrm>
            <a:off x="155575" y="-1790700"/>
            <a:ext cx="6372225" cy="37433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0490" name="AutoShape 10" descr="http://www.omd.com/OMDSite/resources/images/animation.worldwide.redLogo.svg"/>
          <p:cNvSpPr>
            <a:spLocks noChangeAspect="1" noChangeArrowheads="1"/>
          </p:cNvSpPr>
          <p:nvPr/>
        </p:nvSpPr>
        <p:spPr bwMode="auto">
          <a:xfrm>
            <a:off x="155575" y="-1790700"/>
            <a:ext cx="6372225" cy="37433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0495" name="Picture 15" descr="http://omd.pl/wp-content/uploads/2012/12/OMD_C_4cp.jpg"/>
          <p:cNvPicPr>
            <a:picLocks noChangeAspect="1" noChangeArrowheads="1"/>
          </p:cNvPicPr>
          <p:nvPr/>
        </p:nvPicPr>
        <p:blipFill>
          <a:blip r:embed="rId9" cstate="print"/>
          <a:srcRect/>
          <a:stretch>
            <a:fillRect/>
          </a:stretch>
        </p:blipFill>
        <p:spPr bwMode="auto">
          <a:xfrm>
            <a:off x="7596336" y="4581128"/>
            <a:ext cx="1043730" cy="646981"/>
          </a:xfrm>
          <a:prstGeom prst="rect">
            <a:avLst/>
          </a:prstGeom>
          <a:noFill/>
        </p:spPr>
      </p:pic>
      <p:pic>
        <p:nvPicPr>
          <p:cNvPr id="20497" name="Picture 17" descr="http://www.mindshareworld.com/sites/all/themes/mindshareworld/images/interface/logos/mindshare-sharelogo.png"/>
          <p:cNvPicPr>
            <a:picLocks noChangeAspect="1" noChangeArrowheads="1"/>
          </p:cNvPicPr>
          <p:nvPr/>
        </p:nvPicPr>
        <p:blipFill>
          <a:blip r:embed="rId10" cstate="print"/>
          <a:srcRect/>
          <a:stretch>
            <a:fillRect/>
          </a:stretch>
        </p:blipFill>
        <p:spPr bwMode="auto">
          <a:xfrm>
            <a:off x="6516216" y="4293096"/>
            <a:ext cx="1007021" cy="1007021"/>
          </a:xfrm>
          <a:prstGeom prst="rect">
            <a:avLst/>
          </a:prstGeom>
          <a:noFill/>
        </p:spPr>
      </p:pic>
      <p:pic>
        <p:nvPicPr>
          <p:cNvPr id="20499" name="Picture 19" descr="http://directorio439.com/wp-content/uploads/2014/11/rivas-herrera.jpg"/>
          <p:cNvPicPr>
            <a:picLocks noChangeAspect="1" noChangeArrowheads="1"/>
          </p:cNvPicPr>
          <p:nvPr/>
        </p:nvPicPr>
        <p:blipFill>
          <a:blip r:embed="rId11" cstate="print"/>
          <a:srcRect/>
          <a:stretch>
            <a:fillRect/>
          </a:stretch>
        </p:blipFill>
        <p:spPr bwMode="auto">
          <a:xfrm>
            <a:off x="6732240" y="5373216"/>
            <a:ext cx="1706713" cy="403075"/>
          </a:xfrm>
          <a:prstGeom prst="rect">
            <a:avLst/>
          </a:prstGeom>
          <a:noFill/>
        </p:spPr>
      </p:pic>
      <p:pic>
        <p:nvPicPr>
          <p:cNvPr id="20501" name="Picture 21" descr="http://www.mercapro.net/img/clientes/agen_markplan.jpg"/>
          <p:cNvPicPr>
            <a:picLocks noChangeAspect="1" noChangeArrowheads="1"/>
          </p:cNvPicPr>
          <p:nvPr/>
        </p:nvPicPr>
        <p:blipFill>
          <a:blip r:embed="rId12" cstate="print"/>
          <a:srcRect/>
          <a:stretch>
            <a:fillRect/>
          </a:stretch>
        </p:blipFill>
        <p:spPr bwMode="auto">
          <a:xfrm>
            <a:off x="6876256" y="5877272"/>
            <a:ext cx="803921" cy="723529"/>
          </a:xfrm>
          <a:prstGeom prst="rect">
            <a:avLst/>
          </a:prstGeom>
          <a:noFill/>
        </p:spPr>
      </p:pic>
      <p:pic>
        <p:nvPicPr>
          <p:cNvPr id="20503" name="Picture 23" descr="https://torchalum.files.wordpress.com/2011/01/zenithoptimedia.jpg"/>
          <p:cNvPicPr>
            <a:picLocks noChangeAspect="1" noChangeArrowheads="1"/>
          </p:cNvPicPr>
          <p:nvPr/>
        </p:nvPicPr>
        <p:blipFill>
          <a:blip r:embed="rId13" cstate="print"/>
          <a:srcRect/>
          <a:stretch>
            <a:fillRect/>
          </a:stretch>
        </p:blipFill>
        <p:spPr bwMode="auto">
          <a:xfrm>
            <a:off x="7020272" y="3501008"/>
            <a:ext cx="1251140" cy="463837"/>
          </a:xfrm>
          <a:prstGeom prst="rect">
            <a:avLst/>
          </a:prstGeom>
          <a:noFill/>
        </p:spPr>
      </p:pic>
      <p:pic>
        <p:nvPicPr>
          <p:cNvPr id="20505" name="Picture 25" descr="http://www.latinspots.com/site/sp/utils/imageResize/resize/external_path--/empresas/200_maruripublicidad.png--100"/>
          <p:cNvPicPr>
            <a:picLocks noChangeAspect="1" noChangeArrowheads="1"/>
          </p:cNvPicPr>
          <p:nvPr/>
        </p:nvPicPr>
        <p:blipFill>
          <a:blip r:embed="rId14" cstate="print"/>
          <a:srcRect/>
          <a:stretch>
            <a:fillRect/>
          </a:stretch>
        </p:blipFill>
        <p:spPr bwMode="auto">
          <a:xfrm>
            <a:off x="7740352" y="5733256"/>
            <a:ext cx="952500" cy="819151"/>
          </a:xfrm>
          <a:prstGeom prst="rect">
            <a:avLst/>
          </a:prstGeom>
          <a:noFill/>
        </p:spPr>
      </p:pic>
    </p:spTree>
    <p:extLst>
      <p:ext uri="{BB962C8B-B14F-4D97-AF65-F5344CB8AC3E}">
        <p14:creationId xmlns:p14="http://schemas.microsoft.com/office/powerpoint/2010/main" val="80057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486"/>
                                        </p:tgtEl>
                                        <p:attrNameLst>
                                          <p:attrName>style.visibility</p:attrName>
                                        </p:attrNameLst>
                                      </p:cBhvr>
                                      <p:to>
                                        <p:strVal val="visible"/>
                                      </p:to>
                                    </p:set>
                                    <p:animEffect transition="in" filter="wipe(down)">
                                      <p:cBhvr>
                                        <p:cTn id="24" dur="500"/>
                                        <p:tgtEl>
                                          <p:spTgt spid="20486"/>
                                        </p:tgtEl>
                                      </p:cBhvr>
                                    </p:animEffect>
                                  </p:childTnLst>
                                </p:cTn>
                              </p:par>
                              <p:par>
                                <p:cTn id="25" presetID="22" presetClass="entr" presetSubtype="4" fill="hold" nodeType="withEffect">
                                  <p:stCondLst>
                                    <p:cond delay="0"/>
                                  </p:stCondLst>
                                  <p:childTnLst>
                                    <p:set>
                                      <p:cBhvr>
                                        <p:cTn id="26" dur="1" fill="hold">
                                          <p:stCondLst>
                                            <p:cond delay="0"/>
                                          </p:stCondLst>
                                        </p:cTn>
                                        <p:tgtEl>
                                          <p:spTgt spid="20495"/>
                                        </p:tgtEl>
                                        <p:attrNameLst>
                                          <p:attrName>style.visibility</p:attrName>
                                        </p:attrNameLst>
                                      </p:cBhvr>
                                      <p:to>
                                        <p:strVal val="visible"/>
                                      </p:to>
                                    </p:set>
                                    <p:animEffect transition="in" filter="wipe(down)">
                                      <p:cBhvr>
                                        <p:cTn id="27" dur="500"/>
                                        <p:tgtEl>
                                          <p:spTgt spid="20495"/>
                                        </p:tgtEl>
                                      </p:cBhvr>
                                    </p:animEffect>
                                  </p:childTnLst>
                                </p:cTn>
                              </p:par>
                              <p:par>
                                <p:cTn id="28" presetID="22" presetClass="entr" presetSubtype="4" fill="hold" nodeType="withEffect">
                                  <p:stCondLst>
                                    <p:cond delay="0"/>
                                  </p:stCondLst>
                                  <p:childTnLst>
                                    <p:set>
                                      <p:cBhvr>
                                        <p:cTn id="29" dur="1" fill="hold">
                                          <p:stCondLst>
                                            <p:cond delay="0"/>
                                          </p:stCondLst>
                                        </p:cTn>
                                        <p:tgtEl>
                                          <p:spTgt spid="20497"/>
                                        </p:tgtEl>
                                        <p:attrNameLst>
                                          <p:attrName>style.visibility</p:attrName>
                                        </p:attrNameLst>
                                      </p:cBhvr>
                                      <p:to>
                                        <p:strVal val="visible"/>
                                      </p:to>
                                    </p:set>
                                    <p:animEffect transition="in" filter="wipe(down)">
                                      <p:cBhvr>
                                        <p:cTn id="30" dur="500"/>
                                        <p:tgtEl>
                                          <p:spTgt spid="20497"/>
                                        </p:tgtEl>
                                      </p:cBhvr>
                                    </p:animEffect>
                                  </p:childTnLst>
                                </p:cTn>
                              </p:par>
                              <p:par>
                                <p:cTn id="31" presetID="22" presetClass="entr" presetSubtype="4" fill="hold" nodeType="withEffect">
                                  <p:stCondLst>
                                    <p:cond delay="0"/>
                                  </p:stCondLst>
                                  <p:childTnLst>
                                    <p:set>
                                      <p:cBhvr>
                                        <p:cTn id="32" dur="1" fill="hold">
                                          <p:stCondLst>
                                            <p:cond delay="0"/>
                                          </p:stCondLst>
                                        </p:cTn>
                                        <p:tgtEl>
                                          <p:spTgt spid="20499"/>
                                        </p:tgtEl>
                                        <p:attrNameLst>
                                          <p:attrName>style.visibility</p:attrName>
                                        </p:attrNameLst>
                                      </p:cBhvr>
                                      <p:to>
                                        <p:strVal val="visible"/>
                                      </p:to>
                                    </p:set>
                                    <p:animEffect transition="in" filter="wipe(down)">
                                      <p:cBhvr>
                                        <p:cTn id="33" dur="500"/>
                                        <p:tgtEl>
                                          <p:spTgt spid="20499"/>
                                        </p:tgtEl>
                                      </p:cBhvr>
                                    </p:animEffect>
                                  </p:childTnLst>
                                </p:cTn>
                              </p:par>
                              <p:par>
                                <p:cTn id="34" presetID="22" presetClass="entr" presetSubtype="4" fill="hold" nodeType="withEffect">
                                  <p:stCondLst>
                                    <p:cond delay="0"/>
                                  </p:stCondLst>
                                  <p:childTnLst>
                                    <p:set>
                                      <p:cBhvr>
                                        <p:cTn id="35" dur="1" fill="hold">
                                          <p:stCondLst>
                                            <p:cond delay="0"/>
                                          </p:stCondLst>
                                        </p:cTn>
                                        <p:tgtEl>
                                          <p:spTgt spid="20501"/>
                                        </p:tgtEl>
                                        <p:attrNameLst>
                                          <p:attrName>style.visibility</p:attrName>
                                        </p:attrNameLst>
                                      </p:cBhvr>
                                      <p:to>
                                        <p:strVal val="visible"/>
                                      </p:to>
                                    </p:set>
                                    <p:animEffect transition="in" filter="wipe(down)">
                                      <p:cBhvr>
                                        <p:cTn id="36" dur="500"/>
                                        <p:tgtEl>
                                          <p:spTgt spid="20501"/>
                                        </p:tgtEl>
                                      </p:cBhvr>
                                    </p:animEffect>
                                  </p:childTnLst>
                                </p:cTn>
                              </p:par>
                              <p:par>
                                <p:cTn id="37" presetID="22" presetClass="entr" presetSubtype="4" fill="hold" nodeType="withEffect">
                                  <p:stCondLst>
                                    <p:cond delay="0"/>
                                  </p:stCondLst>
                                  <p:childTnLst>
                                    <p:set>
                                      <p:cBhvr>
                                        <p:cTn id="38" dur="1" fill="hold">
                                          <p:stCondLst>
                                            <p:cond delay="0"/>
                                          </p:stCondLst>
                                        </p:cTn>
                                        <p:tgtEl>
                                          <p:spTgt spid="20503"/>
                                        </p:tgtEl>
                                        <p:attrNameLst>
                                          <p:attrName>style.visibility</p:attrName>
                                        </p:attrNameLst>
                                      </p:cBhvr>
                                      <p:to>
                                        <p:strVal val="visible"/>
                                      </p:to>
                                    </p:set>
                                    <p:animEffect transition="in" filter="wipe(down)">
                                      <p:cBhvr>
                                        <p:cTn id="39" dur="500"/>
                                        <p:tgtEl>
                                          <p:spTgt spid="20503"/>
                                        </p:tgtEl>
                                      </p:cBhvr>
                                    </p:animEffect>
                                  </p:childTnLst>
                                </p:cTn>
                              </p:par>
                              <p:par>
                                <p:cTn id="40" presetID="22" presetClass="entr" presetSubtype="4" fill="hold" nodeType="withEffect">
                                  <p:stCondLst>
                                    <p:cond delay="0"/>
                                  </p:stCondLst>
                                  <p:childTnLst>
                                    <p:set>
                                      <p:cBhvr>
                                        <p:cTn id="41" dur="1" fill="hold">
                                          <p:stCondLst>
                                            <p:cond delay="0"/>
                                          </p:stCondLst>
                                        </p:cTn>
                                        <p:tgtEl>
                                          <p:spTgt spid="20505"/>
                                        </p:tgtEl>
                                        <p:attrNameLst>
                                          <p:attrName>style.visibility</p:attrName>
                                        </p:attrNameLst>
                                      </p:cBhvr>
                                      <p:to>
                                        <p:strVal val="visible"/>
                                      </p:to>
                                    </p:set>
                                    <p:animEffect transition="in" filter="wipe(down)">
                                      <p:cBhvr>
                                        <p:cTn id="42" dur="500"/>
                                        <p:tgtEl>
                                          <p:spTgt spid="20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Graphic spid="6" grpId="0">
        <p:bldAsOne/>
      </p:bldGraphic>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Anunciantes</a:t>
            </a:r>
            <a:endParaRPr lang="es-ES" b="1" dirty="0"/>
          </a:p>
        </p:txBody>
      </p:sp>
      <p:sp>
        <p:nvSpPr>
          <p:cNvPr id="4" name="3 Rectángulo redondeado"/>
          <p:cNvSpPr/>
          <p:nvPr/>
        </p:nvSpPr>
        <p:spPr>
          <a:xfrm>
            <a:off x="1979712" y="1628800"/>
            <a:ext cx="525658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smtClean="0"/>
              <a:t>El principal objetivo que se plantean los anunciantes es  aumentar sus ventajas y buscan que ésta inversión sea lo más rentable posible, es decir, que sus mensajes lleguen al mayor número de personas del grupo objetivo al cual se orientan</a:t>
            </a:r>
            <a:endParaRPr lang="es-EC" sz="1400" dirty="0"/>
          </a:p>
        </p:txBody>
      </p:sp>
      <p:sp>
        <p:nvSpPr>
          <p:cNvPr id="5" name="4 CuadroTexto"/>
          <p:cNvSpPr txBox="1"/>
          <p:nvPr/>
        </p:nvSpPr>
        <p:spPr>
          <a:xfrm>
            <a:off x="2483768" y="3068960"/>
            <a:ext cx="4248472" cy="276999"/>
          </a:xfrm>
          <a:prstGeom prst="rect">
            <a:avLst/>
          </a:prstGeom>
          <a:noFill/>
        </p:spPr>
        <p:txBody>
          <a:bodyPr wrap="square" rtlCol="0">
            <a:spAutoFit/>
          </a:bodyPr>
          <a:lstStyle/>
          <a:p>
            <a:pPr algn="ctr"/>
            <a:r>
              <a:rPr lang="es-ES_tradnl" sz="1200" b="1" dirty="0" err="1" smtClean="0"/>
              <a:t>Jauset</a:t>
            </a:r>
            <a:endParaRPr lang="es-EC" b="1" dirty="0"/>
          </a:p>
        </p:txBody>
      </p:sp>
      <p:pic>
        <p:nvPicPr>
          <p:cNvPr id="19458" name="Picture 2" descr="http://www.elespectador.com/files/imagecache/560_width_display/images/mar2009/9310671a85acc309be97a7a28c452a0f.jpg"/>
          <p:cNvPicPr>
            <a:picLocks noChangeAspect="1" noChangeArrowheads="1"/>
          </p:cNvPicPr>
          <p:nvPr/>
        </p:nvPicPr>
        <p:blipFill>
          <a:blip r:embed="rId3" cstate="print"/>
          <a:srcRect/>
          <a:stretch>
            <a:fillRect/>
          </a:stretch>
        </p:blipFill>
        <p:spPr bwMode="auto">
          <a:xfrm>
            <a:off x="3884736" y="3573016"/>
            <a:ext cx="1983408" cy="1321091"/>
          </a:xfrm>
          <a:prstGeom prst="rect">
            <a:avLst/>
          </a:prstGeom>
          <a:ln>
            <a:noFill/>
          </a:ln>
          <a:effectLst>
            <a:outerShdw blurRad="292100" dist="139700" dir="2700000" algn="tl" rotWithShape="0">
              <a:srgbClr val="333333">
                <a:alpha val="65000"/>
              </a:srgbClr>
            </a:outerShdw>
          </a:effectLst>
        </p:spPr>
      </p:pic>
      <p:pic>
        <p:nvPicPr>
          <p:cNvPr id="19460" name="Picture 4" descr="http://www.inviertaparaganar.com/blog/wp-content/uploads/2015/12/el-dinero.jpg"/>
          <p:cNvPicPr>
            <a:picLocks noChangeAspect="1" noChangeArrowheads="1"/>
          </p:cNvPicPr>
          <p:nvPr/>
        </p:nvPicPr>
        <p:blipFill>
          <a:blip r:embed="rId4" cstate="print"/>
          <a:srcRect/>
          <a:stretch>
            <a:fillRect/>
          </a:stretch>
        </p:blipFill>
        <p:spPr bwMode="auto">
          <a:xfrm>
            <a:off x="788392" y="3429000"/>
            <a:ext cx="2648991" cy="1655093"/>
          </a:xfrm>
          <a:prstGeom prst="rect">
            <a:avLst/>
          </a:prstGeom>
          <a:noFill/>
        </p:spPr>
      </p:pic>
      <p:pic>
        <p:nvPicPr>
          <p:cNvPr id="19462" name="Picture 6" descr="https://pbs.twimg.com/profile_images/473412614387535872/anW5fha_.jpeg"/>
          <p:cNvPicPr>
            <a:picLocks noChangeAspect="1" noChangeArrowheads="1"/>
          </p:cNvPicPr>
          <p:nvPr/>
        </p:nvPicPr>
        <p:blipFill>
          <a:blip r:embed="rId5" cstate="print"/>
          <a:srcRect/>
          <a:stretch>
            <a:fillRect/>
          </a:stretch>
        </p:blipFill>
        <p:spPr bwMode="auto">
          <a:xfrm>
            <a:off x="6804248" y="3356992"/>
            <a:ext cx="863005" cy="863005"/>
          </a:xfrm>
          <a:prstGeom prst="rect">
            <a:avLst/>
          </a:prstGeom>
          <a:noFill/>
        </p:spPr>
      </p:pic>
      <p:pic>
        <p:nvPicPr>
          <p:cNvPr id="19464" name="Picture 8" descr="http://educacion.gob.ec/wp-content/themes/twentyeleven/images/ecuador_ama_la_vida.jpg"/>
          <p:cNvPicPr>
            <a:picLocks noChangeAspect="1" noChangeArrowheads="1"/>
          </p:cNvPicPr>
          <p:nvPr/>
        </p:nvPicPr>
        <p:blipFill>
          <a:blip r:embed="rId6" cstate="print"/>
          <a:srcRect/>
          <a:stretch>
            <a:fillRect/>
          </a:stretch>
        </p:blipFill>
        <p:spPr bwMode="auto">
          <a:xfrm>
            <a:off x="7668344" y="3429000"/>
            <a:ext cx="1191815" cy="737558"/>
          </a:xfrm>
          <a:prstGeom prst="rect">
            <a:avLst/>
          </a:prstGeom>
          <a:noFill/>
        </p:spPr>
      </p:pic>
      <p:pic>
        <p:nvPicPr>
          <p:cNvPr id="19466" name="Picture 10" descr="http://www.nicepeoplenetworking.com/wp-content/uploads/2013/02/Claro-Dominicana.png"/>
          <p:cNvPicPr>
            <a:picLocks noChangeAspect="1" noChangeArrowheads="1"/>
          </p:cNvPicPr>
          <p:nvPr/>
        </p:nvPicPr>
        <p:blipFill>
          <a:blip r:embed="rId7" cstate="print"/>
          <a:srcRect/>
          <a:stretch>
            <a:fillRect/>
          </a:stretch>
        </p:blipFill>
        <p:spPr bwMode="auto">
          <a:xfrm>
            <a:off x="8177206" y="4274975"/>
            <a:ext cx="769512" cy="756321"/>
          </a:xfrm>
          <a:prstGeom prst="rect">
            <a:avLst/>
          </a:prstGeom>
          <a:noFill/>
        </p:spPr>
      </p:pic>
      <p:pic>
        <p:nvPicPr>
          <p:cNvPr id="19468" name="Picture 12" descr="http://www.lafabril.com.ec/notiimg/imgnoticias/61.jpg"/>
          <p:cNvPicPr>
            <a:picLocks noChangeAspect="1" noChangeArrowheads="1"/>
          </p:cNvPicPr>
          <p:nvPr/>
        </p:nvPicPr>
        <p:blipFill>
          <a:blip r:embed="rId8" cstate="print"/>
          <a:srcRect/>
          <a:stretch>
            <a:fillRect/>
          </a:stretch>
        </p:blipFill>
        <p:spPr bwMode="auto">
          <a:xfrm>
            <a:off x="7380312" y="4365104"/>
            <a:ext cx="772294" cy="772294"/>
          </a:xfrm>
          <a:prstGeom prst="rect">
            <a:avLst/>
          </a:prstGeom>
          <a:noFill/>
        </p:spPr>
      </p:pic>
      <p:pic>
        <p:nvPicPr>
          <p:cNvPr id="19470" name="Picture 14" descr="http://supplychaininsights.com/wp-content/uploads/2014/12/Colgate-Palmolive-Logo.jpg"/>
          <p:cNvPicPr>
            <a:picLocks noChangeAspect="1" noChangeArrowheads="1"/>
          </p:cNvPicPr>
          <p:nvPr/>
        </p:nvPicPr>
        <p:blipFill>
          <a:blip r:embed="rId9" cstate="print"/>
          <a:srcRect/>
          <a:stretch>
            <a:fillRect/>
          </a:stretch>
        </p:blipFill>
        <p:spPr bwMode="auto">
          <a:xfrm>
            <a:off x="7596336" y="5157192"/>
            <a:ext cx="1350382" cy="1007021"/>
          </a:xfrm>
          <a:prstGeom prst="rect">
            <a:avLst/>
          </a:prstGeom>
          <a:noFill/>
        </p:spPr>
      </p:pic>
      <p:pic>
        <p:nvPicPr>
          <p:cNvPr id="19472" name="Picture 16" descr="https://pbs.twimg.com/profile_images/559859969042825217/yVwle3Ad.jpeg"/>
          <p:cNvPicPr>
            <a:picLocks noChangeAspect="1" noChangeArrowheads="1"/>
          </p:cNvPicPr>
          <p:nvPr/>
        </p:nvPicPr>
        <p:blipFill>
          <a:blip r:embed="rId10" cstate="print"/>
          <a:srcRect/>
          <a:stretch>
            <a:fillRect/>
          </a:stretch>
        </p:blipFill>
        <p:spPr bwMode="auto">
          <a:xfrm>
            <a:off x="6876256" y="5373216"/>
            <a:ext cx="718989" cy="718989"/>
          </a:xfrm>
          <a:prstGeom prst="rect">
            <a:avLst/>
          </a:prstGeom>
          <a:noFill/>
        </p:spPr>
      </p:pic>
      <p:pic>
        <p:nvPicPr>
          <p:cNvPr id="19478" name="Picture 22" descr="http://www.coca-cola.com.pe/content/dam/GO/coca-cola/mexico/logos_cocacola/logoshare.jpg"/>
          <p:cNvPicPr>
            <a:picLocks noChangeAspect="1" noChangeArrowheads="1"/>
          </p:cNvPicPr>
          <p:nvPr/>
        </p:nvPicPr>
        <p:blipFill>
          <a:blip r:embed="rId11" cstate="print"/>
          <a:srcRect/>
          <a:stretch>
            <a:fillRect/>
          </a:stretch>
        </p:blipFill>
        <p:spPr bwMode="auto">
          <a:xfrm>
            <a:off x="6804248" y="4653136"/>
            <a:ext cx="574973" cy="574973"/>
          </a:xfrm>
          <a:prstGeom prst="rect">
            <a:avLst/>
          </a:prstGeom>
          <a:noFill/>
        </p:spPr>
      </p:pic>
      <p:sp>
        <p:nvSpPr>
          <p:cNvPr id="19480" name="AutoShape 24" descr="data:image/png;base64,iVBORw0KGgoAAAANSUhEUgAAAOAAAADgCAMAAAAt85rTAAAAkFBMVEX////zBATzAAD4kpL6uLjzP0LxOj74goL4m537v7//+Pj2bW/zUlX97/D99PX86er85OXzLzH83+D0XF7zT1L6zc/5xcfyNTj72dv0dnnzKSv1fH72hoj2oaT2jY/3rK73l5nzFhnyREj1XF3zIyX5ysz0cHPyEhX5s7T61Nb3p6n3n6D4rrD4wcP1Z2j7u7xW4AxEAAALT0lEQVR4nO1d61riMBAt8bKKIF5YUdQVkFXxAu//dktbaCeTnOksBGn9cv7u2OQ0k7mXTZKIiIiIiIiIiIiIiIiIiIiIiIiIiIiIiDrh4IcjMT8cSeuHIxJsOiLBpiMSbDoiwaYjEmw6IkGKfQfOm0BPMBO/PGoatASX5K6fbrvtfaev/w8tv7vevne6IXT8Xv/ue58bQ8Vv2NTjS1QEjbnY9y63gIbg6b43uQ0U/F72vcetoFBQfgHbu3cW7VDQELynK3ef5gNjjjfFUac/r6b3OTaKm6NAqnyVMuaKLD3aPna6q6J30dl+kTW+FAQ75dLnE7P1qzVVHvVk+zWKtYYKFTVP5cUYbL+0eZUv8O/jcPxa5iGpJEhNzDzA0rJJPr8LSG+591sFweti9UWItdNbAXE4DsmvZY4SBcFFsfxliAMcn0N6qXHZfgW62GM1QWOKDZ0GOUBsQwMal9VapqsgeFZs4CwIwRtAL6hxWa31nCgIFmFoO8QGzNRPrx3UuKwXO6wmSK5MGBPz4OV32NoFv9XtkoXKKxPER3jzruDGZbXYau+yUHFlzoNo6MTD72Mn9Mq9izLTIuwIo6HvDr3ZYFf8hm0FwTKR6ATRUO4E2/c7okeuuyhUBMa9IBrKneDhzuiRJEgSGhdbeQ+iob9t43K9O37kuktCpVGfhDjAy28xLqvF3jUEZ2uhqyAaekKNS/jIxVorD9NkgmZYbOdPYCe4k8jFWqwsjAhCpYYOQxDsl8YlbFrkW+y0mqApNfR3EBNzuHpa73nX9Fqm1VYQPC5k7oJo6GrN4GmRbzHikLDQaC0SJkzLE6+dRS72YrNqgqRcGCZMS4OGHUYu1lrUIUGhMjDu47qjtIqNZdDQfgpX8JTxp9j7X0zwoxD6OgW4ES6nebdll0rTe0MPCoxF4QSTe0RQ1zI7hgRZ2LI3jCHBfvUfJ7dYR62wZX+4gVMWntTNBQ5w6tIzvUME3Z6ZDzjAUSnA7nE+hgQ1GxQCHNLRyPA1PwO49z+b7rJ70eu59eID55G/ctyVyrN0cIigRkOxDSXBfA7safx1thW6pw/Xl+PMy1z27z9v6T/BJ5Iw7RkRVGlo+xUTZF1OWBDI+yN+9D4mfO/js6/17j/R4uSVLV8CInjtX9PCjaChrMUygrvx1dkyLLI2qPM+zOt9roGoSERfWfoSAMFPBcEXfIC8CQgbi3l/xEF3NHXZFRxfepJODMrHdBBB0+p617Ug1PL5xZphDfVdhe4DYremeJI8wlc2Kp9jIEHFoEDyJpgYdrF+wd34jPWjSC9foI9iKDpS8JTK+AkeetblwJVSkklmOIfWyLPQ1USTcEAZqqF9RNAYBT+hUsp9DEy3iiS4xCPWZuOxOq7YqHjUhYEENaNNH4KGsosF+zbuQjBfNOZs8fupX628pYaeZLJeglIffQ1cKeU+pov1ibdDn6HkZZ6jn2Lfm8sRt3OMCKo0VEok3mzRJ7jrIXtoH9+stS6fywU+cjtWO/QRrJxFSsREgjtBeNYk8c6Az48ovfBm7RBxtUMfQdRHpxASCXaxenjbtjd5wI8cqcTs23GJCJKWC8ZMCNPY+8Fh2pEl94avqmW1pEYXcTvrVMdDsDqBEd82v1jwrG1vciFc6o71QKjJloY+YIKa+XM872gObEl41iylEjqsbOJYcFAkAjOIIJr0sIATCXv6Mkk9G5K0vAkO/JzpKDyRRPxbsUOX4C8FQTwUxC6WkDSSIbGlmDACy606JLhM/gq8YIKzpBJSIsFqFUKYRsWgJUol7cYw7jaTN9FuIYKqeuahvlZxDXdDbZnU/aDhcwYc+ZXWozxlhyBzvl4Idkxbq7DP5UQ6QFZhhZEf9W9zRNCxET5IiQRzgjgvtTRlKhwgr7BiDS11gmgEJ8j1wQe4azo5lONIFab9lQ7QdoJSwFoGRsQmc4IjBUG4a6dWcYVNDNUUqcHKQ3cYEPBijJegquIujFxwEwxDcruaJmooK/lCN0/Oht4hRpB5MS+wSXcUHO7cCtNuleFzBqQ+9GzoNWUEP5JqCIkEM3iwtm+Hz9IYFddQrPREJyaIoKqgjTsSzp/Du2V7E1xgdf0qVvpSJ6xrahPUaCisATplaqGaZoXPwvcmjoYipadvwvKqNkF/ndmG0JFg6oTDtBYVE3ocziOx0pM3MUAEVRqKfZZTD8dhmhXQS3FDi/lVGOWT0N0ualgENU1BPLvNaxU4hbW9CbQbbmqDwzTiTexk3CLIMgEfcFhseKaMPZadcgpegvcAcM+MpFRDRNCxWD4IiQTPQ+AIBguXMEHnkThMK18uKyFQgs/V/PC9cvIQuG8e0AsEnchPkUj8wQQVLRch/eF5CKxLcW9y0YKSp9pHkjcxRQTdmXgPcOLm9GqxE2TOSCjts9AW1TXI5KfjSAhBTVNQSCRYSwnWpdyrjiPWmfKRJEDhYREhqPg5AJxIONuG8Zf7InHJ/lApV4bQTrmoIKjSUKEjwbYtuBOnd3WgexfCqEaZSDglt5KgRkOFRIKdP6xzenpXQtJB/SDWCRKmOXFISVDRFBQSiVd2/jhM80z+YHs0LRX/E+tEGaa5BmtNsOrz7wywSu0UZwV34qm7Cs+drqtY+DsSGrC6ilMQ1LSt8Zvm24buxFt3hWMm6ZM7bxft7o3QvKYv17VDBUFFU1DoSLC5CmHy58D3ZKnzkk43yXMz5cv1KM6KoHmt5ieNNo34kcDteqtawhHmHKV/JTrhKX6sCSqagl0cUulbSmA2bYtPvGlg5AnG1wQVLRdhtIkVZ9v4VYAxzc0/zaBZus+05QSdtqwPQiLBCgtfkB/3JgVON2VI3Y6v5J44UghCgs6DIKRwRjBlG37gVg6YJP5IeUVQoaFCR4Jlgig9MOIo/ssmZ2heidHyRsoZQVVTEFl+47RHwOSPqSjaPQgqAvnRMplXCXKCiqYgyLuXJtwxwF6vZsy0arph8epjslzh2D9LZMy1lcJ4I+WkxWNaAN/rSZ3w3NFuz2XNps+rY8HuHXd56R92Fj7zn/p/u0jmd74ZQU1TcOobcO98ePy274ethh+6Hw+8umcfdfUfL7I4wMXgkZk2f0EjIzhSrDzplJgMBv2z0QKc+7xfSh4PBpP5w+J/fhrx70H6w2ZmMLm+f5/lp/5IF0/xfP/mvNm2vzCQeOKQZgKU3BOlhtYfoJWVtHRNwdoDjRIltflQbEug+adE+PikUUBNoaRMN0aDjX+TcT8YkBADTpclpYYOvd9y1RlknA82hZKiKSh8a1VPmDGJjWAulxS5nDAKUE/QHA/3N5J1yR2L1BU0goad0VaybgoKI7f1hJXj4c9UkrdKkZqCZpfCRHvSrRSpJ6yREGHedC0izRTXElYdAbctC4IBft32e0EredLnPisR4UuWesIqQMIGY6sgiAfQagqrWSR9kZZLgGy4xqAVVlH9cpHmhWm0FI/bi601wRA/HvqtsAqd4g/HZxKNC9OsQqf8o2iZSPPCNJqkixqaE4QzbnUF7cJVGMhUpNlhGuzV5UhFmhem0W5fRR6bijQtTDNTEsXgxnqOSitUP9gzK1UGstIK1Q7G/mASf+qXI/vlqu/ZWRAY07c6OZW/rhzofyH4HhhjLtm8Q+WvK0vDE7VCVgjtM3oKF56ecTMwnD+5TZTq3/9OrkYn9cfHYub/5EH6YYsVwUZD8QPu+97idlDYj31vcStopqP2vcdtMNIkCfve5ObozlVJ0L63uSm6HxVBdqMJ9hbOSBQm+KtheDnrpyPc6vAr2XN8shm07FrxP/tuPiLBpiMSbDoiwaYjEmw6IsGmo5nB9n8gOfzh2HfuGhERERERERERERERERERERERERERERER8aPwD2568G8F0h+6AAAAAElFTkSuQmCC"/>
          <p:cNvSpPr>
            <a:spLocks noChangeAspect="1" noChangeArrowheads="1"/>
          </p:cNvSpPr>
          <p:nvPr/>
        </p:nvSpPr>
        <p:spPr bwMode="auto">
          <a:xfrm>
            <a:off x="1555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9482" name="Picture 26" descr="http://www.corporativo.tia.com.ec/sites/almacenestia.com/files/logo%20tia%205_2.png"/>
          <p:cNvPicPr>
            <a:picLocks noChangeAspect="1" noChangeArrowheads="1"/>
          </p:cNvPicPr>
          <p:nvPr/>
        </p:nvPicPr>
        <p:blipFill>
          <a:blip r:embed="rId12" cstate="print"/>
          <a:srcRect/>
          <a:stretch>
            <a:fillRect/>
          </a:stretch>
        </p:blipFill>
        <p:spPr bwMode="auto">
          <a:xfrm>
            <a:off x="7812360" y="5949280"/>
            <a:ext cx="646981" cy="646981"/>
          </a:xfrm>
          <a:prstGeom prst="rect">
            <a:avLst/>
          </a:prstGeom>
          <a:noFill/>
        </p:spPr>
      </p:pic>
      <p:sp>
        <p:nvSpPr>
          <p:cNvPr id="19" name="18 Elipse"/>
          <p:cNvSpPr/>
          <p:nvPr/>
        </p:nvSpPr>
        <p:spPr>
          <a:xfrm>
            <a:off x="971600" y="5301208"/>
            <a:ext cx="518457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En televisión existen en promedio 2.000 anunciantes de los cuales 20 concentran el 57% de la publicidad en el mercado</a:t>
            </a:r>
            <a:endParaRPr lang="es-EC" sz="1600" dirty="0"/>
          </a:p>
        </p:txBody>
      </p:sp>
    </p:spTree>
    <p:extLst>
      <p:ext uri="{BB962C8B-B14F-4D97-AF65-F5344CB8AC3E}">
        <p14:creationId xmlns:p14="http://schemas.microsoft.com/office/powerpoint/2010/main" val="16222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9460"/>
                                        </p:tgtEl>
                                        <p:attrNameLst>
                                          <p:attrName>style.visibility</p:attrName>
                                        </p:attrNameLst>
                                      </p:cBhvr>
                                      <p:to>
                                        <p:strVal val="visible"/>
                                      </p:to>
                                    </p:set>
                                    <p:anim calcmode="lin" valueType="num">
                                      <p:cBhvr additive="base">
                                        <p:cTn id="15" dur="500" fill="hold"/>
                                        <p:tgtEl>
                                          <p:spTgt spid="19460"/>
                                        </p:tgtEl>
                                        <p:attrNameLst>
                                          <p:attrName>ppt_x</p:attrName>
                                        </p:attrNameLst>
                                      </p:cBhvr>
                                      <p:tavLst>
                                        <p:tav tm="0">
                                          <p:val>
                                            <p:strVal val="#ppt_x"/>
                                          </p:val>
                                        </p:tav>
                                        <p:tav tm="100000">
                                          <p:val>
                                            <p:strVal val="#ppt_x"/>
                                          </p:val>
                                        </p:tav>
                                      </p:tavLst>
                                    </p:anim>
                                    <p:anim calcmode="lin" valueType="num">
                                      <p:cBhvr additive="base">
                                        <p:cTn id="16" dur="500" fill="hold"/>
                                        <p:tgtEl>
                                          <p:spTgt spid="1946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458"/>
                                        </p:tgtEl>
                                        <p:attrNameLst>
                                          <p:attrName>style.visibility</p:attrName>
                                        </p:attrNameLst>
                                      </p:cBhvr>
                                      <p:to>
                                        <p:strVal val="visible"/>
                                      </p:to>
                                    </p:set>
                                    <p:anim calcmode="lin" valueType="num">
                                      <p:cBhvr additive="base">
                                        <p:cTn id="19" dur="500" fill="hold"/>
                                        <p:tgtEl>
                                          <p:spTgt spid="19458"/>
                                        </p:tgtEl>
                                        <p:attrNameLst>
                                          <p:attrName>ppt_x</p:attrName>
                                        </p:attrNameLst>
                                      </p:cBhvr>
                                      <p:tavLst>
                                        <p:tav tm="0">
                                          <p:val>
                                            <p:strVal val="#ppt_x"/>
                                          </p:val>
                                        </p:tav>
                                        <p:tav tm="100000">
                                          <p:val>
                                            <p:strVal val="#ppt_x"/>
                                          </p:val>
                                        </p:tav>
                                      </p:tavLst>
                                    </p:anim>
                                    <p:anim calcmode="lin" valueType="num">
                                      <p:cBhvr additive="base">
                                        <p:cTn id="20"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9462"/>
                                        </p:tgtEl>
                                        <p:attrNameLst>
                                          <p:attrName>style.visibility</p:attrName>
                                        </p:attrNameLst>
                                      </p:cBhvr>
                                      <p:to>
                                        <p:strVal val="visible"/>
                                      </p:to>
                                    </p:set>
                                    <p:animEffect transition="in" filter="wheel(1)">
                                      <p:cBhvr>
                                        <p:cTn id="43" dur="2000"/>
                                        <p:tgtEl>
                                          <p:spTgt spid="19462"/>
                                        </p:tgtEl>
                                      </p:cBhvr>
                                    </p:animEffect>
                                  </p:childTnLst>
                                </p:cTn>
                              </p:par>
                              <p:par>
                                <p:cTn id="44" presetID="21" presetClass="entr" presetSubtype="1" fill="hold" nodeType="withEffect">
                                  <p:stCondLst>
                                    <p:cond delay="0"/>
                                  </p:stCondLst>
                                  <p:childTnLst>
                                    <p:set>
                                      <p:cBhvr>
                                        <p:cTn id="45" dur="1" fill="hold">
                                          <p:stCondLst>
                                            <p:cond delay="0"/>
                                          </p:stCondLst>
                                        </p:cTn>
                                        <p:tgtEl>
                                          <p:spTgt spid="19464"/>
                                        </p:tgtEl>
                                        <p:attrNameLst>
                                          <p:attrName>style.visibility</p:attrName>
                                        </p:attrNameLst>
                                      </p:cBhvr>
                                      <p:to>
                                        <p:strVal val="visible"/>
                                      </p:to>
                                    </p:set>
                                    <p:animEffect transition="in" filter="wheel(1)">
                                      <p:cBhvr>
                                        <p:cTn id="46" dur="2000"/>
                                        <p:tgtEl>
                                          <p:spTgt spid="19464"/>
                                        </p:tgtEl>
                                      </p:cBhvr>
                                    </p:animEffect>
                                  </p:childTnLst>
                                </p:cTn>
                              </p:par>
                              <p:par>
                                <p:cTn id="47" presetID="21" presetClass="entr" presetSubtype="1" fill="hold" nodeType="withEffect">
                                  <p:stCondLst>
                                    <p:cond delay="0"/>
                                  </p:stCondLst>
                                  <p:childTnLst>
                                    <p:set>
                                      <p:cBhvr>
                                        <p:cTn id="48" dur="1" fill="hold">
                                          <p:stCondLst>
                                            <p:cond delay="0"/>
                                          </p:stCondLst>
                                        </p:cTn>
                                        <p:tgtEl>
                                          <p:spTgt spid="19466"/>
                                        </p:tgtEl>
                                        <p:attrNameLst>
                                          <p:attrName>style.visibility</p:attrName>
                                        </p:attrNameLst>
                                      </p:cBhvr>
                                      <p:to>
                                        <p:strVal val="visible"/>
                                      </p:to>
                                    </p:set>
                                    <p:animEffect transition="in" filter="wheel(1)">
                                      <p:cBhvr>
                                        <p:cTn id="49" dur="2000"/>
                                        <p:tgtEl>
                                          <p:spTgt spid="19466"/>
                                        </p:tgtEl>
                                      </p:cBhvr>
                                    </p:animEffect>
                                  </p:childTnLst>
                                </p:cTn>
                              </p:par>
                              <p:par>
                                <p:cTn id="50" presetID="21" presetClass="entr" presetSubtype="1" fill="hold" nodeType="withEffect">
                                  <p:stCondLst>
                                    <p:cond delay="0"/>
                                  </p:stCondLst>
                                  <p:childTnLst>
                                    <p:set>
                                      <p:cBhvr>
                                        <p:cTn id="51" dur="1" fill="hold">
                                          <p:stCondLst>
                                            <p:cond delay="0"/>
                                          </p:stCondLst>
                                        </p:cTn>
                                        <p:tgtEl>
                                          <p:spTgt spid="19468"/>
                                        </p:tgtEl>
                                        <p:attrNameLst>
                                          <p:attrName>style.visibility</p:attrName>
                                        </p:attrNameLst>
                                      </p:cBhvr>
                                      <p:to>
                                        <p:strVal val="visible"/>
                                      </p:to>
                                    </p:set>
                                    <p:animEffect transition="in" filter="wheel(1)">
                                      <p:cBhvr>
                                        <p:cTn id="52" dur="2000"/>
                                        <p:tgtEl>
                                          <p:spTgt spid="19468"/>
                                        </p:tgtEl>
                                      </p:cBhvr>
                                    </p:animEffect>
                                  </p:childTnLst>
                                </p:cTn>
                              </p:par>
                              <p:par>
                                <p:cTn id="53" presetID="21" presetClass="entr" presetSubtype="1" fill="hold" nodeType="withEffect">
                                  <p:stCondLst>
                                    <p:cond delay="0"/>
                                  </p:stCondLst>
                                  <p:childTnLst>
                                    <p:set>
                                      <p:cBhvr>
                                        <p:cTn id="54" dur="1" fill="hold">
                                          <p:stCondLst>
                                            <p:cond delay="0"/>
                                          </p:stCondLst>
                                        </p:cTn>
                                        <p:tgtEl>
                                          <p:spTgt spid="19470"/>
                                        </p:tgtEl>
                                        <p:attrNameLst>
                                          <p:attrName>style.visibility</p:attrName>
                                        </p:attrNameLst>
                                      </p:cBhvr>
                                      <p:to>
                                        <p:strVal val="visible"/>
                                      </p:to>
                                    </p:set>
                                    <p:animEffect transition="in" filter="wheel(1)">
                                      <p:cBhvr>
                                        <p:cTn id="55" dur="2000"/>
                                        <p:tgtEl>
                                          <p:spTgt spid="19470"/>
                                        </p:tgtEl>
                                      </p:cBhvr>
                                    </p:animEffect>
                                  </p:childTnLst>
                                </p:cTn>
                              </p:par>
                              <p:par>
                                <p:cTn id="56" presetID="21" presetClass="entr" presetSubtype="1" fill="hold" nodeType="withEffect">
                                  <p:stCondLst>
                                    <p:cond delay="0"/>
                                  </p:stCondLst>
                                  <p:childTnLst>
                                    <p:set>
                                      <p:cBhvr>
                                        <p:cTn id="57" dur="1" fill="hold">
                                          <p:stCondLst>
                                            <p:cond delay="0"/>
                                          </p:stCondLst>
                                        </p:cTn>
                                        <p:tgtEl>
                                          <p:spTgt spid="19472"/>
                                        </p:tgtEl>
                                        <p:attrNameLst>
                                          <p:attrName>style.visibility</p:attrName>
                                        </p:attrNameLst>
                                      </p:cBhvr>
                                      <p:to>
                                        <p:strVal val="visible"/>
                                      </p:to>
                                    </p:set>
                                    <p:animEffect transition="in" filter="wheel(1)">
                                      <p:cBhvr>
                                        <p:cTn id="58" dur="2000"/>
                                        <p:tgtEl>
                                          <p:spTgt spid="19472"/>
                                        </p:tgtEl>
                                      </p:cBhvr>
                                    </p:animEffect>
                                  </p:childTnLst>
                                </p:cTn>
                              </p:par>
                              <p:par>
                                <p:cTn id="59" presetID="21" presetClass="entr" presetSubtype="1" fill="hold" nodeType="withEffect">
                                  <p:stCondLst>
                                    <p:cond delay="0"/>
                                  </p:stCondLst>
                                  <p:childTnLst>
                                    <p:set>
                                      <p:cBhvr>
                                        <p:cTn id="60" dur="1" fill="hold">
                                          <p:stCondLst>
                                            <p:cond delay="0"/>
                                          </p:stCondLst>
                                        </p:cTn>
                                        <p:tgtEl>
                                          <p:spTgt spid="19478"/>
                                        </p:tgtEl>
                                        <p:attrNameLst>
                                          <p:attrName>style.visibility</p:attrName>
                                        </p:attrNameLst>
                                      </p:cBhvr>
                                      <p:to>
                                        <p:strVal val="visible"/>
                                      </p:to>
                                    </p:set>
                                    <p:animEffect transition="in" filter="wheel(1)">
                                      <p:cBhvr>
                                        <p:cTn id="61" dur="2000"/>
                                        <p:tgtEl>
                                          <p:spTgt spid="19478"/>
                                        </p:tgtEl>
                                      </p:cBhvr>
                                    </p:animEffect>
                                  </p:childTnLst>
                                </p:cTn>
                              </p:par>
                              <p:par>
                                <p:cTn id="62" presetID="21" presetClass="entr" presetSubtype="1" fill="hold" nodeType="withEffect">
                                  <p:stCondLst>
                                    <p:cond delay="0"/>
                                  </p:stCondLst>
                                  <p:childTnLst>
                                    <p:set>
                                      <p:cBhvr>
                                        <p:cTn id="63" dur="1" fill="hold">
                                          <p:stCondLst>
                                            <p:cond delay="0"/>
                                          </p:stCondLst>
                                        </p:cTn>
                                        <p:tgtEl>
                                          <p:spTgt spid="19482"/>
                                        </p:tgtEl>
                                        <p:attrNameLst>
                                          <p:attrName>style.visibility</p:attrName>
                                        </p:attrNameLst>
                                      </p:cBhvr>
                                      <p:to>
                                        <p:strVal val="visible"/>
                                      </p:to>
                                    </p:set>
                                    <p:animEffect transition="in" filter="wheel(1)">
                                      <p:cBhvr>
                                        <p:cTn id="64" dur="2000"/>
                                        <p:tgtEl>
                                          <p:spTgt spid="19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En resumen </a:t>
            </a:r>
            <a:endParaRPr lang="es-ES" b="1" dirty="0"/>
          </a:p>
        </p:txBody>
      </p:sp>
      <p:graphicFrame>
        <p:nvGraphicFramePr>
          <p:cNvPr id="4" name="3 Diagrama"/>
          <p:cNvGraphicFramePr/>
          <p:nvPr/>
        </p:nvGraphicFramePr>
        <p:xfrm>
          <a:off x="755576" y="1556792"/>
          <a:ext cx="741682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66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Modelo de negociación industria televisiva</a:t>
            </a:r>
            <a:endParaRPr lang="es-ES" b="1" dirty="0"/>
          </a:p>
        </p:txBody>
      </p:sp>
      <p:pic>
        <p:nvPicPr>
          <p:cNvPr id="4" name="3 Marcador de contenido"/>
          <p:cNvPicPr>
            <a:picLocks noGrp="1"/>
          </p:cNvPicPr>
          <p:nvPr>
            <p:ph sz="quarter" idx="1"/>
          </p:nvPr>
        </p:nvPicPr>
        <p:blipFill>
          <a:blip r:embed="rId3" cstate="print"/>
          <a:stretch>
            <a:fillRect/>
          </a:stretch>
        </p:blipFill>
        <p:spPr bwMode="auto">
          <a:xfrm>
            <a:off x="1980642" y="1600200"/>
            <a:ext cx="5417665" cy="4495800"/>
          </a:xfrm>
          <a:prstGeom prst="rect">
            <a:avLst/>
          </a:prstGeom>
          <a:noFill/>
          <a:ln w="9525">
            <a:noFill/>
            <a:miter lim="800000"/>
            <a:headEnd/>
            <a:tailEnd/>
          </a:ln>
        </p:spPr>
      </p:pic>
    </p:spTree>
    <p:extLst>
      <p:ext uri="{BB962C8B-B14F-4D97-AF65-F5344CB8AC3E}">
        <p14:creationId xmlns:p14="http://schemas.microsoft.com/office/powerpoint/2010/main" val="234644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b="1" dirty="0" smtClean="0"/>
              <a:t>Utilización del rating en los canales de televisión</a:t>
            </a:r>
            <a:endParaRPr lang="es-ES" sz="3600" b="1" dirty="0"/>
          </a:p>
        </p:txBody>
      </p:sp>
      <p:sp>
        <p:nvSpPr>
          <p:cNvPr id="3" name="2 Marcador de contenido"/>
          <p:cNvSpPr>
            <a:spLocks noGrp="1"/>
          </p:cNvSpPr>
          <p:nvPr>
            <p:ph sz="quarter" idx="1"/>
          </p:nvPr>
        </p:nvSpPr>
        <p:spPr/>
        <p:txBody>
          <a:bodyPr>
            <a:normAutofit fontScale="92500" lnSpcReduction="10000"/>
          </a:bodyPr>
          <a:lstStyle/>
          <a:p>
            <a:pPr lvl="0">
              <a:buFont typeface="Wingdings" pitchFamily="2" charset="2"/>
              <a:buChar char="ü"/>
            </a:pPr>
            <a:endParaRPr lang="es-MX" dirty="0" smtClean="0"/>
          </a:p>
          <a:p>
            <a:pPr lvl="0">
              <a:buFont typeface="Wingdings" pitchFamily="2" charset="2"/>
              <a:buChar char="ü"/>
            </a:pPr>
            <a:r>
              <a:rPr lang="es-MX" dirty="0" smtClean="0"/>
              <a:t>Provee al canal el perfil de audiencia en cada evento para proveer una mejor oferta a anunciantes y agencias de publicidad. </a:t>
            </a:r>
          </a:p>
          <a:p>
            <a:pPr lvl="0">
              <a:buFont typeface="Wingdings" pitchFamily="2" charset="2"/>
              <a:buChar char="ü"/>
            </a:pPr>
            <a:endParaRPr lang="es-EC" dirty="0" smtClean="0"/>
          </a:p>
          <a:p>
            <a:pPr lvl="0">
              <a:buFont typeface="Wingdings" pitchFamily="2" charset="2"/>
              <a:buChar char="ü"/>
            </a:pPr>
            <a:r>
              <a:rPr lang="es-MX" dirty="0" smtClean="0"/>
              <a:t>Ayuda a comprender las preferencias de la audiencia para establecer una programación acorde a los hábitos y optimizar el performance de la señal. </a:t>
            </a:r>
          </a:p>
          <a:p>
            <a:pPr lvl="0">
              <a:buFont typeface="Wingdings" pitchFamily="2" charset="2"/>
              <a:buChar char="ü"/>
            </a:pPr>
            <a:endParaRPr lang="es-EC" dirty="0" smtClean="0"/>
          </a:p>
          <a:p>
            <a:pPr lvl="0">
              <a:buFont typeface="Wingdings" pitchFamily="2" charset="2"/>
              <a:buChar char="ü"/>
            </a:pPr>
            <a:r>
              <a:rPr lang="es-MX" dirty="0" smtClean="0"/>
              <a:t>Ayuda a identificar oportunidades de cobertura.</a:t>
            </a:r>
            <a:endParaRPr lang="es-EC" dirty="0" smtClean="0"/>
          </a:p>
          <a:p>
            <a:endParaRPr lang="es-ES" dirty="0"/>
          </a:p>
        </p:txBody>
      </p:sp>
    </p:spTree>
    <p:extLst>
      <p:ext uri="{BB962C8B-B14F-4D97-AF65-F5344CB8AC3E}">
        <p14:creationId xmlns:p14="http://schemas.microsoft.com/office/powerpoint/2010/main" val="181852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b="1" dirty="0"/>
              <a:t>Utilización del rating en </a:t>
            </a:r>
            <a:r>
              <a:rPr lang="es-ES" sz="3600" b="1" dirty="0" smtClean="0"/>
              <a:t>las agencias de publicidad</a:t>
            </a:r>
            <a:endParaRPr lang="es-ES" sz="3600" b="1" dirty="0"/>
          </a:p>
        </p:txBody>
      </p:sp>
      <p:sp>
        <p:nvSpPr>
          <p:cNvPr id="3" name="2 Marcador de contenido"/>
          <p:cNvSpPr>
            <a:spLocks noGrp="1"/>
          </p:cNvSpPr>
          <p:nvPr>
            <p:ph sz="quarter" idx="1"/>
          </p:nvPr>
        </p:nvSpPr>
        <p:spPr/>
        <p:txBody>
          <a:bodyPr>
            <a:normAutofit fontScale="92500" lnSpcReduction="20000"/>
          </a:bodyPr>
          <a:lstStyle/>
          <a:p>
            <a:pPr lvl="0">
              <a:buFont typeface="Wingdings" pitchFamily="2" charset="2"/>
              <a:buChar char="ü"/>
            </a:pPr>
            <a:endParaRPr lang="es-MX" dirty="0" smtClean="0"/>
          </a:p>
          <a:p>
            <a:pPr lvl="0">
              <a:buFont typeface="Wingdings" pitchFamily="2" charset="2"/>
              <a:buChar char="ü"/>
            </a:pPr>
            <a:r>
              <a:rPr lang="es-MX" dirty="0" smtClean="0"/>
              <a:t>Provee el soporte en la pre-compra (planeación) para identificar en donde adquirir un espacio publicitario. </a:t>
            </a:r>
          </a:p>
          <a:p>
            <a:pPr lvl="0">
              <a:buFont typeface="Wingdings" pitchFamily="2" charset="2"/>
              <a:buChar char="ü"/>
            </a:pPr>
            <a:endParaRPr lang="es-EC" dirty="0" smtClean="0"/>
          </a:p>
          <a:p>
            <a:pPr lvl="0">
              <a:buFont typeface="Wingdings" pitchFamily="2" charset="2"/>
              <a:buChar char="ü"/>
            </a:pPr>
            <a:r>
              <a:rPr lang="es-MX" dirty="0" smtClean="0"/>
              <a:t>Asiste en la post-evaluación de las campañas. </a:t>
            </a:r>
          </a:p>
          <a:p>
            <a:pPr lvl="0">
              <a:buFont typeface="Wingdings" pitchFamily="2" charset="2"/>
              <a:buChar char="ü"/>
            </a:pPr>
            <a:endParaRPr lang="es-EC" dirty="0" smtClean="0"/>
          </a:p>
          <a:p>
            <a:pPr lvl="0">
              <a:buFont typeface="Wingdings" pitchFamily="2" charset="2"/>
              <a:buChar char="ü"/>
            </a:pPr>
            <a:r>
              <a:rPr lang="es-MX" dirty="0" smtClean="0"/>
              <a:t>Ayuda al futuro de planeación de las distintas marcas ante los consumidores potenciales.</a:t>
            </a:r>
          </a:p>
          <a:p>
            <a:pPr lvl="0">
              <a:buFont typeface="Wingdings" pitchFamily="2" charset="2"/>
              <a:buChar char="ü"/>
            </a:pPr>
            <a:endParaRPr lang="es-EC" dirty="0" smtClean="0"/>
          </a:p>
          <a:p>
            <a:pPr lvl="0">
              <a:buFont typeface="Wingdings" pitchFamily="2" charset="2"/>
              <a:buChar char="ü"/>
            </a:pPr>
            <a:r>
              <a:rPr lang="es-MX" dirty="0" smtClean="0"/>
              <a:t>Llegar a los objetivos de comunicación, de la forma más rápida y barata posible. </a:t>
            </a:r>
            <a:endParaRPr lang="es-EC" dirty="0" smtClean="0"/>
          </a:p>
          <a:p>
            <a:endParaRPr lang="es-ES" dirty="0"/>
          </a:p>
        </p:txBody>
      </p:sp>
    </p:spTree>
    <p:extLst>
      <p:ext uri="{BB962C8B-B14F-4D97-AF65-F5344CB8AC3E}">
        <p14:creationId xmlns:p14="http://schemas.microsoft.com/office/powerpoint/2010/main" val="353453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531352" cy="990600"/>
          </a:xfrm>
        </p:spPr>
        <p:txBody>
          <a:bodyPr>
            <a:normAutofit/>
          </a:bodyPr>
          <a:lstStyle/>
          <a:p>
            <a:r>
              <a:rPr lang="es-ES" sz="3600" b="1" dirty="0"/>
              <a:t>Utilización del rating en los </a:t>
            </a:r>
            <a:r>
              <a:rPr lang="es-ES" sz="3600" b="1" dirty="0" smtClean="0"/>
              <a:t>anunciantes</a:t>
            </a:r>
            <a:endParaRPr lang="es-ES" sz="3600" b="1" dirty="0"/>
          </a:p>
        </p:txBody>
      </p:sp>
      <p:sp>
        <p:nvSpPr>
          <p:cNvPr id="3" name="2 Marcador de contenido"/>
          <p:cNvSpPr>
            <a:spLocks noGrp="1"/>
          </p:cNvSpPr>
          <p:nvPr>
            <p:ph sz="quarter" idx="1"/>
          </p:nvPr>
        </p:nvSpPr>
        <p:spPr/>
        <p:txBody>
          <a:bodyPr>
            <a:normAutofit lnSpcReduction="10000"/>
          </a:bodyPr>
          <a:lstStyle/>
          <a:p>
            <a:pPr lvl="0">
              <a:buFont typeface="Wingdings" pitchFamily="2" charset="2"/>
              <a:buChar char="ü"/>
            </a:pPr>
            <a:endParaRPr lang="es-MX" dirty="0" smtClean="0"/>
          </a:p>
          <a:p>
            <a:pPr lvl="0">
              <a:buFont typeface="Wingdings" pitchFamily="2" charset="2"/>
              <a:buChar char="ü"/>
            </a:pPr>
            <a:r>
              <a:rPr lang="es-MX" dirty="0" smtClean="0"/>
              <a:t>Indica el número de veces que su comunicación ha sido expuesta ante sus consumidores. </a:t>
            </a:r>
          </a:p>
          <a:p>
            <a:pPr lvl="0">
              <a:buFont typeface="Wingdings" pitchFamily="2" charset="2"/>
              <a:buChar char="ü"/>
            </a:pPr>
            <a:endParaRPr lang="es-EC" dirty="0" smtClean="0"/>
          </a:p>
          <a:p>
            <a:pPr lvl="0">
              <a:buFont typeface="Wingdings" pitchFamily="2" charset="2"/>
              <a:buChar char="ü"/>
            </a:pPr>
            <a:r>
              <a:rPr lang="es-MX" dirty="0" smtClean="0"/>
              <a:t>Ayuda al desarrollo de estrategias de planeación. </a:t>
            </a:r>
          </a:p>
          <a:p>
            <a:pPr lvl="0">
              <a:buNone/>
            </a:pPr>
            <a:endParaRPr lang="es-EC" dirty="0" smtClean="0"/>
          </a:p>
          <a:p>
            <a:pPr lvl="0">
              <a:buFont typeface="Wingdings" pitchFamily="2" charset="2"/>
              <a:buChar char="ü"/>
            </a:pPr>
            <a:r>
              <a:rPr lang="es-MX" dirty="0" smtClean="0"/>
              <a:t>Ayuda a evaluar la eficiencia de la comunicación</a:t>
            </a:r>
          </a:p>
          <a:p>
            <a:pPr lvl="0">
              <a:buFont typeface="Wingdings" pitchFamily="2" charset="2"/>
              <a:buChar char="ü"/>
            </a:pPr>
            <a:endParaRPr lang="es-EC" dirty="0" smtClean="0"/>
          </a:p>
          <a:p>
            <a:pPr lvl="0">
              <a:buFont typeface="Wingdings" pitchFamily="2" charset="2"/>
              <a:buChar char="ü"/>
            </a:pPr>
            <a:r>
              <a:rPr lang="es-MX" dirty="0" smtClean="0"/>
              <a:t>Incrementar ventas, incrementar utilidad. </a:t>
            </a:r>
            <a:endParaRPr lang="es-EC" dirty="0" smtClean="0"/>
          </a:p>
          <a:p>
            <a:endParaRPr lang="es-ES" dirty="0"/>
          </a:p>
        </p:txBody>
      </p:sp>
    </p:spTree>
    <p:extLst>
      <p:ext uri="{BB962C8B-B14F-4D97-AF65-F5344CB8AC3E}">
        <p14:creationId xmlns:p14="http://schemas.microsoft.com/office/powerpoint/2010/main" val="16536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0" y="2996952"/>
            <a:ext cx="7920880" cy="1168400"/>
          </a:xfrm>
        </p:spPr>
        <p:txBody>
          <a:bodyPr/>
          <a:lstStyle/>
          <a:p>
            <a:r>
              <a:rPr lang="es-EC" sz="4800" dirty="0" smtClean="0"/>
              <a:t>Información analizada</a:t>
            </a:r>
            <a:endParaRPr lang="es-EC" sz="4800" dirty="0"/>
          </a:p>
        </p:txBody>
      </p:sp>
      <p:sp>
        <p:nvSpPr>
          <p:cNvPr id="2" name="1 CuadroTexto"/>
          <p:cNvSpPr txBox="1"/>
          <p:nvPr/>
        </p:nvSpPr>
        <p:spPr>
          <a:xfrm>
            <a:off x="1403648" y="3119636"/>
            <a:ext cx="6912768" cy="1446550"/>
          </a:xfrm>
          <a:prstGeom prst="rect">
            <a:avLst/>
          </a:prstGeom>
          <a:noFill/>
        </p:spPr>
        <p:txBody>
          <a:bodyPr wrap="square" rtlCol="0">
            <a:spAutoFit/>
          </a:bodyPr>
          <a:lstStyle/>
          <a:p>
            <a:r>
              <a:rPr lang="es-ES" sz="8800" b="1" u="sng" dirty="0" smtClean="0"/>
              <a:t>RESULTADOS</a:t>
            </a:r>
            <a:endParaRPr lang="es-ES" sz="88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Introducción</a:t>
            </a:r>
            <a:endParaRPr lang="es-ES" b="1" dirty="0"/>
          </a:p>
        </p:txBody>
      </p:sp>
      <p:graphicFrame>
        <p:nvGraphicFramePr>
          <p:cNvPr id="3" name="2 Diagrama"/>
          <p:cNvGraphicFramePr/>
          <p:nvPr>
            <p:extLst>
              <p:ext uri="{D42A27DB-BD31-4B8C-83A1-F6EECF244321}">
                <p14:modId xmlns:p14="http://schemas.microsoft.com/office/powerpoint/2010/main" val="2727351452"/>
              </p:ext>
            </p:extLst>
          </p:nvPr>
        </p:nvGraphicFramePr>
        <p:xfrm>
          <a:off x="251520" y="1556792"/>
          <a:ext cx="8568952"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1262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Encendidos tres últimos años</a:t>
            </a:r>
            <a:endParaRPr lang="es-ES" b="1" dirty="0"/>
          </a:p>
        </p:txBody>
      </p:sp>
      <p:pic>
        <p:nvPicPr>
          <p:cNvPr id="4" name="3 Imagen"/>
          <p:cNvPicPr/>
          <p:nvPr/>
        </p:nvPicPr>
        <p:blipFill>
          <a:blip r:embed="rId3" cstate="print"/>
          <a:stretch>
            <a:fillRect/>
          </a:stretch>
        </p:blipFill>
        <p:spPr>
          <a:xfrm>
            <a:off x="687889" y="2060848"/>
            <a:ext cx="7704855" cy="4104456"/>
          </a:xfrm>
          <a:prstGeom prst="rect">
            <a:avLst/>
          </a:prstGeom>
        </p:spPr>
      </p:pic>
      <p:pic>
        <p:nvPicPr>
          <p:cNvPr id="10242" name="Picture 2" descr="http://cnet2.cbsistatic.com/hub/i/r/2012/10/09/bfec831c-fdbe-11e2-8c7c-d4ae52e62bcc/resize/270xauto/218433fef1608ce11f05a984ed137b09/PowerIcon.png"/>
          <p:cNvPicPr>
            <a:picLocks noChangeAspect="1" noChangeArrowheads="1"/>
          </p:cNvPicPr>
          <p:nvPr/>
        </p:nvPicPr>
        <p:blipFill>
          <a:blip r:embed="rId4" cstate="print"/>
          <a:srcRect/>
          <a:stretch>
            <a:fillRect/>
          </a:stretch>
        </p:blipFill>
        <p:spPr bwMode="auto">
          <a:xfrm>
            <a:off x="7650596" y="497985"/>
            <a:ext cx="737828" cy="737829"/>
          </a:xfrm>
          <a:prstGeom prst="rect">
            <a:avLst/>
          </a:prstGeom>
          <a:noFill/>
        </p:spPr>
      </p:pic>
    </p:spTree>
    <p:extLst>
      <p:ext uri="{BB962C8B-B14F-4D97-AF65-F5344CB8AC3E}">
        <p14:creationId xmlns:p14="http://schemas.microsoft.com/office/powerpoint/2010/main" val="401082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Consumo de televisión</a:t>
            </a:r>
            <a:endParaRPr lang="es-ES" b="1" dirty="0"/>
          </a:p>
        </p:txBody>
      </p:sp>
      <p:pic>
        <p:nvPicPr>
          <p:cNvPr id="4" name="3 Marcador de contenido"/>
          <p:cNvPicPr>
            <a:picLocks noGrp="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278776" y="1798753"/>
            <a:ext cx="4398525" cy="2055780"/>
          </a:xfrm>
          <a:prstGeom prst="rect">
            <a:avLst/>
          </a:prstGeom>
          <a:noFill/>
          <a:ln>
            <a:noFill/>
          </a:ln>
        </p:spPr>
      </p:pic>
      <p:pic>
        <p:nvPicPr>
          <p:cNvPr id="9218" name="Picture 2" descr="http://www.pictosonidos.com/img/categorias/1352279846.png"/>
          <p:cNvPicPr>
            <a:picLocks noChangeAspect="1" noChangeArrowheads="1"/>
          </p:cNvPicPr>
          <p:nvPr/>
        </p:nvPicPr>
        <p:blipFill>
          <a:blip r:embed="rId4" cstate="print"/>
          <a:srcRect/>
          <a:stretch>
            <a:fillRect/>
          </a:stretch>
        </p:blipFill>
        <p:spPr bwMode="auto">
          <a:xfrm>
            <a:off x="4932040" y="2826643"/>
            <a:ext cx="3743325" cy="3743325"/>
          </a:xfrm>
          <a:prstGeom prst="rect">
            <a:avLst/>
          </a:prstGeom>
          <a:noFill/>
        </p:spPr>
      </p:pic>
    </p:spTree>
    <p:extLst>
      <p:ext uri="{BB962C8B-B14F-4D97-AF65-F5344CB8AC3E}">
        <p14:creationId xmlns:p14="http://schemas.microsoft.com/office/powerpoint/2010/main" val="189680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circle(in)">
                                      <p:cBhvr>
                                        <p:cTn id="10"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Canales te televisión</a:t>
            </a:r>
            <a:endParaRPr lang="es-ES" b="1" dirty="0"/>
          </a:p>
        </p:txBody>
      </p:sp>
      <p:pic>
        <p:nvPicPr>
          <p:cNvPr id="4" name="3 Marcador de contenido"/>
          <p:cNvPicPr>
            <a:picLocks noGrp="1"/>
          </p:cNvPicPr>
          <p:nvPr>
            <p:ph sz="quarter" idx="1"/>
          </p:nvPr>
        </p:nvPicPr>
        <p:blipFill>
          <a:blip r:embed="rId3" cstate="print"/>
          <a:stretch>
            <a:fillRect/>
          </a:stretch>
        </p:blipFill>
        <p:spPr>
          <a:xfrm>
            <a:off x="3368569" y="1772816"/>
            <a:ext cx="2451088" cy="1809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3789040"/>
            <a:ext cx="4364707" cy="2803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970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Géneros más pautados</a:t>
            </a:r>
            <a:endParaRPr lang="es-EC"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144252024"/>
              </p:ext>
            </p:extLst>
          </p:nvPr>
        </p:nvGraphicFramePr>
        <p:xfrm>
          <a:off x="179512" y="1600200"/>
          <a:ext cx="8507288" cy="47811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Evolutivo de anunciantes</a:t>
            </a:r>
            <a:endParaRPr lang="es-EC" b="1" dirty="0"/>
          </a:p>
        </p:txBody>
      </p:sp>
      <p:graphicFrame>
        <p:nvGraphicFramePr>
          <p:cNvPr id="6" name="3 Marcador de contenido"/>
          <p:cNvGraphicFramePr>
            <a:graphicFrameLocks/>
          </p:cNvGraphicFramePr>
          <p:nvPr>
            <p:extLst>
              <p:ext uri="{D42A27DB-BD31-4B8C-83A1-F6EECF244321}">
                <p14:modId xmlns:p14="http://schemas.microsoft.com/office/powerpoint/2010/main" val="3156001685"/>
              </p:ext>
            </p:extLst>
          </p:nvPr>
        </p:nvGraphicFramePr>
        <p:xfrm>
          <a:off x="0" y="1600200"/>
          <a:ext cx="9036496"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6 Conector recto"/>
          <p:cNvCxnSpPr/>
          <p:nvPr/>
        </p:nvCxnSpPr>
        <p:spPr>
          <a:xfrm>
            <a:off x="971600" y="3861048"/>
            <a:ext cx="7920880" cy="0"/>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876256" y="3199426"/>
            <a:ext cx="1656184" cy="461665"/>
          </a:xfrm>
          <a:prstGeom prst="rect">
            <a:avLst/>
          </a:prstGeom>
          <a:noFill/>
        </p:spPr>
        <p:txBody>
          <a:bodyPr wrap="square" rtlCol="0">
            <a:spAutoFit/>
          </a:bodyPr>
          <a:lstStyle/>
          <a:p>
            <a:pPr algn="ctr"/>
            <a:r>
              <a:rPr lang="es-ES" sz="1200" b="1" dirty="0" smtClean="0"/>
              <a:t>Promedio de inversión $ 6,86 millones </a:t>
            </a:r>
            <a:endParaRPr lang="es-ES"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Evolutivo de audiencia</a:t>
            </a:r>
            <a:endParaRPr lang="es-ES" b="1" dirty="0"/>
          </a:p>
        </p:txBody>
      </p:sp>
      <p:pic>
        <p:nvPicPr>
          <p:cNvPr id="4" name="3 Marcador de contenido"/>
          <p:cNvPicPr>
            <a:picLocks noGrp="1"/>
          </p:cNvPicPr>
          <p:nvPr>
            <p:ph sz="quarter" idx="1"/>
          </p:nvPr>
        </p:nvPicPr>
        <p:blipFill>
          <a:blip r:embed="rId3" cstate="print"/>
          <a:stretch>
            <a:fillRect/>
          </a:stretch>
        </p:blipFill>
        <p:spPr>
          <a:xfrm>
            <a:off x="395536" y="1628800"/>
            <a:ext cx="7920880" cy="4536504"/>
          </a:xfrm>
          <a:prstGeom prst="rect">
            <a:avLst/>
          </a:prstGeom>
        </p:spPr>
      </p:pic>
    </p:spTree>
    <p:extLst>
      <p:ext uri="{BB962C8B-B14F-4D97-AF65-F5344CB8AC3E}">
        <p14:creationId xmlns:p14="http://schemas.microsoft.com/office/powerpoint/2010/main" val="194085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Evolutivo de inversión por canal</a:t>
            </a:r>
            <a:endParaRPr lang="es-EC" b="1" dirty="0"/>
          </a:p>
        </p:txBody>
      </p:sp>
      <p:graphicFrame>
        <p:nvGraphicFramePr>
          <p:cNvPr id="4" name="3 Marcador de contenido"/>
          <p:cNvGraphicFramePr>
            <a:graphicFrameLocks/>
          </p:cNvGraphicFramePr>
          <p:nvPr>
            <p:extLst>
              <p:ext uri="{D42A27DB-BD31-4B8C-83A1-F6EECF244321}">
                <p14:modId xmlns:p14="http://schemas.microsoft.com/office/powerpoint/2010/main" val="3855776666"/>
              </p:ext>
            </p:extLst>
          </p:nvPr>
        </p:nvGraphicFramePr>
        <p:xfrm>
          <a:off x="107504" y="1600200"/>
          <a:ext cx="8579296"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4 Conector recto"/>
          <p:cNvCxnSpPr/>
          <p:nvPr/>
        </p:nvCxnSpPr>
        <p:spPr>
          <a:xfrm>
            <a:off x="899592" y="4077072"/>
            <a:ext cx="756084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7103383" y="3498762"/>
            <a:ext cx="1224136" cy="461665"/>
          </a:xfrm>
          <a:prstGeom prst="rect">
            <a:avLst/>
          </a:prstGeom>
          <a:noFill/>
        </p:spPr>
        <p:txBody>
          <a:bodyPr wrap="square" rtlCol="0">
            <a:spAutoFit/>
          </a:bodyPr>
          <a:lstStyle/>
          <a:p>
            <a:pPr algn="ctr"/>
            <a:r>
              <a:rPr lang="es-ES" sz="1200" b="1" dirty="0" smtClean="0"/>
              <a:t>Promedio $ 34 Millones</a:t>
            </a:r>
            <a:endParaRPr lang="es-ES"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p:txBody>
          <a:bodyPr>
            <a:noAutofit/>
          </a:bodyPr>
          <a:lstStyle/>
          <a:p>
            <a:r>
              <a:rPr lang="es-ES" sz="3200" b="1" dirty="0" smtClean="0"/>
              <a:t>Comparativo share de audiencia vs share de inversión de anunciantes en los canales 2015</a:t>
            </a:r>
            <a:endParaRPr lang="es-ES" sz="3200"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44540793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247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Tarifas por año</a:t>
            </a:r>
            <a:endParaRPr lang="es-EC"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975081710"/>
              </p:ext>
            </p:extLst>
          </p:nvPr>
        </p:nvGraphicFramePr>
        <p:xfrm>
          <a:off x="-36512" y="1600200"/>
          <a:ext cx="8579296"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4 Conector recto"/>
          <p:cNvCxnSpPr/>
          <p:nvPr/>
        </p:nvCxnSpPr>
        <p:spPr>
          <a:xfrm>
            <a:off x="467544" y="3861048"/>
            <a:ext cx="7776864" cy="213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5148064" y="3068960"/>
            <a:ext cx="1224136" cy="461665"/>
          </a:xfrm>
          <a:prstGeom prst="rect">
            <a:avLst/>
          </a:prstGeom>
          <a:noFill/>
        </p:spPr>
        <p:txBody>
          <a:bodyPr wrap="square" rtlCol="0">
            <a:spAutoFit/>
          </a:bodyPr>
          <a:lstStyle/>
          <a:p>
            <a:pPr algn="ctr"/>
            <a:r>
              <a:rPr lang="es-ES" sz="1200" b="1" dirty="0" smtClean="0"/>
              <a:t>Costo por aviso promedio $ 119 </a:t>
            </a:r>
            <a:endParaRPr lang="es-ES"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ES" b="1" dirty="0" smtClean="0"/>
              <a:t>Análisis de anunciantes por canal</a:t>
            </a:r>
            <a:endParaRPr lang="es-E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94254"/>
            <a:ext cx="8064896" cy="437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084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Objetivo principal</a:t>
            </a:r>
            <a:endParaRPr lang="es-ES" b="1" dirty="0"/>
          </a:p>
        </p:txBody>
      </p:sp>
      <p:sp>
        <p:nvSpPr>
          <p:cNvPr id="3" name="2 Marcador de contenido"/>
          <p:cNvSpPr>
            <a:spLocks noGrp="1"/>
          </p:cNvSpPr>
          <p:nvPr>
            <p:ph sz="quarter" idx="1"/>
          </p:nvPr>
        </p:nvSpPr>
        <p:spPr/>
        <p:txBody>
          <a:bodyPr>
            <a:normAutofit/>
          </a:bodyPr>
          <a:lstStyle/>
          <a:p>
            <a:endParaRPr lang="es-ES_tradnl" dirty="0" smtClean="0"/>
          </a:p>
          <a:p>
            <a:r>
              <a:rPr lang="es-ES_tradnl" dirty="0" smtClean="0"/>
              <a:t>Establecer </a:t>
            </a:r>
            <a:r>
              <a:rPr lang="es-ES_tradnl" dirty="0"/>
              <a:t>a través de la recolección de datos secundarios provenientes de estudios de investigación de mercado, la incidencia del rating en la televisión abierta y de esta manera determinar cómo los anunciantes públicos o privados pueden realizar sus montos de inversión de manera eficiente y sin afectaciones.</a:t>
            </a:r>
            <a:endParaRPr lang="es-ES" dirty="0"/>
          </a:p>
          <a:p>
            <a:endParaRPr lang="es-ES" dirty="0"/>
          </a:p>
        </p:txBody>
      </p:sp>
    </p:spTree>
    <p:extLst>
      <p:ext uri="{BB962C8B-B14F-4D97-AF65-F5344CB8AC3E}">
        <p14:creationId xmlns:p14="http://schemas.microsoft.com/office/powerpoint/2010/main" val="478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Conclusiones</a:t>
            </a:r>
            <a:endParaRPr lang="es-EC" b="1" dirty="0"/>
          </a:p>
        </p:txBody>
      </p:sp>
      <p:sp>
        <p:nvSpPr>
          <p:cNvPr id="3" name="2 Marcador de contenido"/>
          <p:cNvSpPr>
            <a:spLocks noGrp="1"/>
          </p:cNvSpPr>
          <p:nvPr>
            <p:ph sz="quarter" idx="1"/>
          </p:nvPr>
        </p:nvSpPr>
        <p:spPr>
          <a:xfrm>
            <a:off x="611560" y="1484784"/>
            <a:ext cx="8153400" cy="4565104"/>
          </a:xfrm>
        </p:spPr>
        <p:txBody>
          <a:bodyPr>
            <a:noAutofit/>
          </a:bodyPr>
          <a:lstStyle/>
          <a:p>
            <a:r>
              <a:rPr lang="es-EC" sz="1600" dirty="0" smtClean="0"/>
              <a:t>El uso e interpretación de los datos de audiencia permite identificar </a:t>
            </a:r>
            <a:r>
              <a:rPr lang="es-EC" sz="1600" b="1" dirty="0" smtClean="0"/>
              <a:t>oportunidades importantes y estratégicas para los directores o planificadores </a:t>
            </a:r>
            <a:r>
              <a:rPr lang="es-EC" sz="1600" dirty="0" smtClean="0"/>
              <a:t>de medios, gerentes de marketing de los anunciantes, al momento de realizar una pauta en un canal de televisión. </a:t>
            </a:r>
          </a:p>
          <a:p>
            <a:endParaRPr lang="es-EC" sz="1600" dirty="0" smtClean="0"/>
          </a:p>
          <a:p>
            <a:r>
              <a:rPr lang="es-EC" sz="1600" dirty="0" smtClean="0"/>
              <a:t>El rating permite identificar oportunidades para los </a:t>
            </a:r>
            <a:r>
              <a:rPr lang="es-EC" sz="1600" b="1" dirty="0" smtClean="0"/>
              <a:t>canales </a:t>
            </a:r>
            <a:r>
              <a:rPr lang="es-EC" sz="1600" dirty="0" smtClean="0"/>
              <a:t>de televisión, ya permite </a:t>
            </a:r>
            <a:r>
              <a:rPr lang="es-EC" sz="1600" b="1" dirty="0" smtClean="0"/>
              <a:t>entender</a:t>
            </a:r>
            <a:r>
              <a:rPr lang="es-EC" sz="1600" dirty="0" smtClean="0"/>
              <a:t> que es lo que la </a:t>
            </a:r>
            <a:r>
              <a:rPr lang="es-EC" sz="1600" b="1" dirty="0" smtClean="0"/>
              <a:t>audiencia</a:t>
            </a:r>
            <a:r>
              <a:rPr lang="es-EC" sz="1600" dirty="0" smtClean="0"/>
              <a:t> desea observar y de esta forma programar de una manera estratégica y ser más efectivos al momento de querer obtener mejores resultados de audiencia en el canal.</a:t>
            </a:r>
          </a:p>
          <a:p>
            <a:endParaRPr lang="es-EC" sz="1600" dirty="0" smtClean="0"/>
          </a:p>
          <a:p>
            <a:r>
              <a:rPr lang="es-ES_tradnl" sz="1600" dirty="0" smtClean="0"/>
              <a:t>El hecho de revisar </a:t>
            </a:r>
            <a:r>
              <a:rPr lang="es-ES_tradnl" sz="1600" b="1" dirty="0" smtClean="0"/>
              <a:t>información histórica </a:t>
            </a:r>
            <a:r>
              <a:rPr lang="es-ES_tradnl" sz="1600" dirty="0" smtClean="0"/>
              <a:t>de lo sucedido con los canales de televisión abierta enfocándonos en los ratings permite identificar oportunidades de pauta para los anunciantes y agencias de publicidad debido a que se conoce cuales son los canales que cuentan con una tendencia creciente y hacia donde migran las audiencia.</a:t>
            </a:r>
            <a:endParaRPr lang="es-EC" sz="1600" dirty="0" smtClean="0"/>
          </a:p>
          <a:p>
            <a:pPr marL="0" indent="0">
              <a:buNone/>
            </a:pPr>
            <a:r>
              <a:rPr lang="es-ES_tradnl" sz="1600" dirty="0" smtClean="0"/>
              <a:t> </a:t>
            </a:r>
            <a:endParaRPr lang="es-EC" sz="1600" dirty="0" smtClean="0"/>
          </a:p>
          <a:p>
            <a:r>
              <a:rPr lang="es-ES_tradnl" sz="1600" dirty="0" smtClean="0"/>
              <a:t>Conocer los niveles de </a:t>
            </a:r>
            <a:r>
              <a:rPr lang="es-ES_tradnl" sz="1600" b="1" dirty="0" smtClean="0"/>
              <a:t>ingresos y tarifas </a:t>
            </a:r>
            <a:r>
              <a:rPr lang="es-ES_tradnl" sz="1600" dirty="0" smtClean="0"/>
              <a:t>de los canales de televisión permite analizar que está sucediendo con un canal de televisión, aproximar que </a:t>
            </a:r>
            <a:r>
              <a:rPr lang="es-ES_tradnl" sz="1600" b="1" dirty="0" smtClean="0"/>
              <a:t>estrategias</a:t>
            </a:r>
            <a:r>
              <a:rPr lang="es-ES_tradnl" sz="1600" dirty="0" smtClean="0"/>
              <a:t> está realizando, cual es el enfoque que le da al anunciante y las oportunidades del mismo.</a:t>
            </a:r>
            <a:endParaRPr lang="es-EC" sz="1600" dirty="0"/>
          </a:p>
          <a:p>
            <a:pPr marL="0" indent="0">
              <a:buNone/>
            </a:pPr>
            <a:r>
              <a:rPr lang="es-ES_tradnl" sz="1600" dirty="0" smtClean="0"/>
              <a:t> </a:t>
            </a:r>
            <a:endParaRPr lang="es-EC" sz="1600" dirty="0" smtClean="0"/>
          </a:p>
          <a:p>
            <a:endParaRPr lang="es-EC"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Conclusiones</a:t>
            </a:r>
            <a:endParaRPr lang="es-EC" b="1" dirty="0"/>
          </a:p>
        </p:txBody>
      </p:sp>
      <p:sp>
        <p:nvSpPr>
          <p:cNvPr id="3" name="2 Marcador de contenido"/>
          <p:cNvSpPr>
            <a:spLocks noGrp="1"/>
          </p:cNvSpPr>
          <p:nvPr>
            <p:ph sz="quarter" idx="1"/>
          </p:nvPr>
        </p:nvSpPr>
        <p:spPr>
          <a:xfrm>
            <a:off x="611560" y="1484784"/>
            <a:ext cx="8153400" cy="4565104"/>
          </a:xfrm>
        </p:spPr>
        <p:txBody>
          <a:bodyPr>
            <a:noAutofit/>
          </a:bodyPr>
          <a:lstStyle/>
          <a:p>
            <a:pPr marL="0" indent="0">
              <a:buNone/>
            </a:pPr>
            <a:r>
              <a:rPr lang="es-ES_tradnl" sz="1000" dirty="0" smtClean="0"/>
              <a:t> </a:t>
            </a:r>
            <a:endParaRPr lang="es-EC" sz="1000" dirty="0" smtClean="0"/>
          </a:p>
          <a:p>
            <a:r>
              <a:rPr lang="es-ES_tradnl" sz="1600" dirty="0" smtClean="0"/>
              <a:t>Los </a:t>
            </a:r>
            <a:r>
              <a:rPr lang="es-ES_tradnl" sz="1600" b="1" dirty="0" smtClean="0"/>
              <a:t>géneros</a:t>
            </a:r>
            <a:r>
              <a:rPr lang="es-ES_tradnl" sz="1600" dirty="0" smtClean="0"/>
              <a:t> con mayor nivel auspicio son: telenovelas, noticieros y series, esto determina como los anunciantes buscan pautar dentro de estos espacios debido a la afinidad que pueden tener sus productos con las audiencias televisivas, este enfoque se enmarca en productos de consumo masivo en su mayoría. </a:t>
            </a:r>
            <a:endParaRPr lang="es-EC" sz="1600" dirty="0" smtClean="0"/>
          </a:p>
          <a:p>
            <a:endParaRPr lang="es-EC" sz="1600" dirty="0" smtClean="0"/>
          </a:p>
          <a:p>
            <a:r>
              <a:rPr lang="es-EC" sz="1600" dirty="0" smtClean="0"/>
              <a:t>El rating para un canal de televisión se convierte en una </a:t>
            </a:r>
            <a:r>
              <a:rPr lang="es-EC" sz="1600" b="1" dirty="0" smtClean="0"/>
              <a:t>moneda de cambio</a:t>
            </a:r>
            <a:r>
              <a:rPr lang="es-EC" sz="1600" dirty="0" smtClean="0"/>
              <a:t>, si existe rating va a existir siempre montos de inversión por parte de anunciantes públicos o privados, ya que el enfoque que tienen los anunciantes en su mayoría de casos es tener el mayor alcance y frecuencia posible.</a:t>
            </a:r>
          </a:p>
          <a:p>
            <a:endParaRPr lang="es-EC" sz="1600" dirty="0" smtClean="0"/>
          </a:p>
          <a:p>
            <a:r>
              <a:rPr lang="es-EC" sz="1600" dirty="0" smtClean="0"/>
              <a:t>La </a:t>
            </a:r>
            <a:r>
              <a:rPr lang="es-EC" sz="1600" b="1" dirty="0" smtClean="0"/>
              <a:t>selección inapropiada del canal </a:t>
            </a:r>
            <a:r>
              <a:rPr lang="es-EC" sz="1600" dirty="0" smtClean="0"/>
              <a:t>de televisión por parte del anunciante o las agencias de publicidad evitará que se realice una negociación óptima y que los nexos comerciales se distancien en vez de reafirmarlos.</a:t>
            </a:r>
          </a:p>
          <a:p>
            <a:endParaRPr lang="es-EC" sz="1600" dirty="0" smtClean="0"/>
          </a:p>
          <a:p>
            <a:r>
              <a:rPr lang="es-EC" sz="1600" b="1" dirty="0" smtClean="0"/>
              <a:t>La información se convierte en poder </a:t>
            </a:r>
            <a:r>
              <a:rPr lang="es-EC" sz="1600" dirty="0" smtClean="0"/>
              <a:t>si se la sabe procesar y analizar de una forma adecuada debido a que permitirá tener una mayor eficiencia y evitará cometer  la mayor cantidad de errores posibles. </a:t>
            </a:r>
          </a:p>
          <a:p>
            <a:endParaRPr lang="es-EC" sz="1600" dirty="0"/>
          </a:p>
        </p:txBody>
      </p:sp>
    </p:spTree>
    <p:extLst>
      <p:ext uri="{BB962C8B-B14F-4D97-AF65-F5344CB8AC3E}">
        <p14:creationId xmlns:p14="http://schemas.microsoft.com/office/powerpoint/2010/main" val="25305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Recomendaciones</a:t>
            </a:r>
            <a:endParaRPr lang="es-EC" b="1" dirty="0"/>
          </a:p>
        </p:txBody>
      </p:sp>
      <p:sp>
        <p:nvSpPr>
          <p:cNvPr id="3" name="2 Marcador de contenido"/>
          <p:cNvSpPr>
            <a:spLocks noGrp="1"/>
          </p:cNvSpPr>
          <p:nvPr>
            <p:ph sz="quarter" idx="1"/>
          </p:nvPr>
        </p:nvSpPr>
        <p:spPr/>
        <p:txBody>
          <a:bodyPr>
            <a:normAutofit fontScale="25000" lnSpcReduction="20000"/>
          </a:bodyPr>
          <a:lstStyle/>
          <a:p>
            <a:endParaRPr lang="es-EC" dirty="0" smtClean="0"/>
          </a:p>
          <a:p>
            <a:r>
              <a:rPr lang="es-EC" sz="5600" dirty="0" smtClean="0"/>
              <a:t>Es de vital importancia </a:t>
            </a:r>
            <a:r>
              <a:rPr lang="es-EC" sz="5600" b="1" dirty="0" smtClean="0"/>
              <a:t>capacitar al personal </a:t>
            </a:r>
            <a:r>
              <a:rPr lang="es-EC" sz="5600" dirty="0" smtClean="0"/>
              <a:t>que maneje esta información de una forma intensiva y a profundidad debido a que los presupuestos con los que cuentan los anunciantes son altos y una mala estrategia permitiría que la eficiencia que buscan los clientes sea derrochado a la basura por no saber realizar una buena estrategia de comunicación en medios sin la correspondiente identificación del target, medio y en este caso canal de televisión.</a:t>
            </a:r>
          </a:p>
          <a:p>
            <a:endParaRPr lang="es-EC" sz="5600" dirty="0" smtClean="0"/>
          </a:p>
          <a:p>
            <a:r>
              <a:rPr lang="es-EC" sz="5600" dirty="0" smtClean="0"/>
              <a:t>El </a:t>
            </a:r>
            <a:r>
              <a:rPr lang="es-EC" sz="5600" b="1" dirty="0" err="1" smtClean="0"/>
              <a:t>mix</a:t>
            </a:r>
            <a:r>
              <a:rPr lang="es-EC" sz="5600" b="1" dirty="0" smtClean="0"/>
              <a:t> adecuado de canales </a:t>
            </a:r>
            <a:r>
              <a:rPr lang="es-EC" sz="5600" dirty="0" smtClean="0"/>
              <a:t>de televisión permitirá lograr una efectividad más acorde a las necesidades de los clientes, los canales que brinden mayores oportunidades dentro de sus pantallas deben ser los más opcionados al momento de realizar una recomendación por parte de la agencia al anunciante y de esta forma lograrle sacar el mayor provecho posible para que el aviso sea visualizado la mayor cantidad de veces  y de esta forma generar una recordación adecuada en la audiencia. </a:t>
            </a:r>
          </a:p>
          <a:p>
            <a:endParaRPr lang="es-EC" sz="5600" dirty="0" smtClean="0"/>
          </a:p>
          <a:p>
            <a:r>
              <a:rPr lang="es-EC" sz="5600" dirty="0" smtClean="0"/>
              <a:t>Ante la presencia de una </a:t>
            </a:r>
            <a:r>
              <a:rPr lang="es-EC" sz="5600" b="1" dirty="0" smtClean="0"/>
              <a:t>crisis</a:t>
            </a:r>
            <a:r>
              <a:rPr lang="es-EC" sz="5600" dirty="0" smtClean="0"/>
              <a:t> existen </a:t>
            </a:r>
            <a:r>
              <a:rPr lang="es-EC" sz="5600" b="1" dirty="0" smtClean="0"/>
              <a:t>varias estrategias </a:t>
            </a:r>
            <a:r>
              <a:rPr lang="es-EC" sz="5600" dirty="0" smtClean="0"/>
              <a:t>que se pueden realizar para evitar la afectación a los montos de inversión por parte de los anunciantes, según lo observado y analizado en esta investigación podemos identificar que no siempre en ante una crisis se debe disminuir tarifas para captar mayores anunciantes sino que se debe valorizar la programación con la que se cuenta, junto con sus niveles de sintonía.</a:t>
            </a:r>
          </a:p>
          <a:p>
            <a:pPr marL="0" indent="0">
              <a:buNone/>
            </a:pPr>
            <a:r>
              <a:rPr lang="es-EC" sz="5600" dirty="0" smtClean="0"/>
              <a:t> </a:t>
            </a:r>
          </a:p>
          <a:p>
            <a:r>
              <a:rPr lang="es-EC" sz="5600" dirty="0" smtClean="0"/>
              <a:t>La </a:t>
            </a:r>
            <a:r>
              <a:rPr lang="es-EC" sz="5600" b="1" dirty="0" smtClean="0"/>
              <a:t>segmentación de los anunciantes </a:t>
            </a:r>
            <a:r>
              <a:rPr lang="es-EC" sz="5600" dirty="0" smtClean="0"/>
              <a:t>cumple un rol primordial al momento de generar estrategias de promoción debido a que se consideran varias variables para poder identificar el lugar preciso de donde debo pautar, que ciudad atacar, canal me conviene, la programación es afín a mi producto, el programa seleccionado va apalancar para generar un mayor impacto de mi marca, son varias reflexiones que se deben realizar al momento de generar estrategias.</a:t>
            </a:r>
          </a:p>
          <a:p>
            <a:endParaRPr lang="es-EC"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95536" y="2132856"/>
            <a:ext cx="8208912" cy="1828800"/>
          </a:xfrm>
        </p:spPr>
        <p:txBody>
          <a:bodyPr>
            <a:noAutofit/>
          </a:bodyPr>
          <a:lstStyle/>
          <a:p>
            <a:pPr algn="ctr"/>
            <a:r>
              <a:rPr lang="es-EC" sz="6600" dirty="0" smtClean="0"/>
              <a:t>Gracias por su atención</a:t>
            </a:r>
            <a:endParaRPr lang="es-EC"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Objetivos específicos</a:t>
            </a:r>
            <a:endParaRPr lang="es-ES" b="1" dirty="0"/>
          </a:p>
        </p:txBody>
      </p:sp>
      <p:sp>
        <p:nvSpPr>
          <p:cNvPr id="3" name="2 Marcador de contenido"/>
          <p:cNvSpPr>
            <a:spLocks noGrp="1"/>
          </p:cNvSpPr>
          <p:nvPr>
            <p:ph sz="quarter" idx="1"/>
          </p:nvPr>
        </p:nvSpPr>
        <p:spPr/>
        <p:txBody>
          <a:bodyPr>
            <a:normAutofit fontScale="92500" lnSpcReduction="10000"/>
          </a:bodyPr>
          <a:lstStyle/>
          <a:p>
            <a:pPr lvl="0"/>
            <a:endParaRPr lang="es-ES_tradnl" sz="2200" dirty="0" smtClean="0"/>
          </a:p>
          <a:p>
            <a:pPr lvl="0"/>
            <a:r>
              <a:rPr lang="es-ES_tradnl" sz="2200" dirty="0" smtClean="0"/>
              <a:t>Determinar </a:t>
            </a:r>
            <a:r>
              <a:rPr lang="es-ES_tradnl" sz="2200" dirty="0"/>
              <a:t>los conceptos básicos relacionados con el rating, cual es el proceso de medición de audiencia y la metodología que se utiliza</a:t>
            </a:r>
            <a:r>
              <a:rPr lang="es-ES_tradnl" sz="2200" dirty="0" smtClean="0"/>
              <a:t>.</a:t>
            </a:r>
          </a:p>
          <a:p>
            <a:pPr lvl="0"/>
            <a:endParaRPr lang="es-ES" sz="2200" dirty="0"/>
          </a:p>
          <a:p>
            <a:pPr lvl="0"/>
            <a:r>
              <a:rPr lang="es-ES_tradnl" sz="2200" dirty="0"/>
              <a:t>Determinar cuál es el bloque horario más apetecido por los anunciantes publicitarios para concebir sus montos de inversión</a:t>
            </a:r>
            <a:r>
              <a:rPr lang="es-ES_tradnl" sz="2200" dirty="0" smtClean="0"/>
              <a:t>.</a:t>
            </a:r>
          </a:p>
          <a:p>
            <a:pPr lvl="0"/>
            <a:endParaRPr lang="es-ES" sz="2200" dirty="0"/>
          </a:p>
          <a:p>
            <a:pPr lvl="0"/>
            <a:r>
              <a:rPr lang="es-ES_tradnl" sz="2200" dirty="0"/>
              <a:t>Analizar la oferta y demanda de los géneros a los cuales se les atribuye mayores niveles de sintonía y mayores montos de inversión</a:t>
            </a:r>
            <a:r>
              <a:rPr lang="es-ES_tradnl" sz="2200" dirty="0" smtClean="0"/>
              <a:t>.</a:t>
            </a:r>
          </a:p>
          <a:p>
            <a:pPr lvl="0"/>
            <a:endParaRPr lang="es-ES" sz="2200" dirty="0"/>
          </a:p>
          <a:p>
            <a:pPr lvl="0"/>
            <a:r>
              <a:rPr lang="es-ES_tradnl" sz="2200" dirty="0"/>
              <a:t>Determinar comparativamente que canal de televisión cuanta con mayores niveles de sintonía, participación de mercado y montos de inversión de anunciantes.</a:t>
            </a:r>
            <a:endParaRPr lang="es-ES" sz="2200" dirty="0"/>
          </a:p>
          <a:p>
            <a:endParaRPr lang="es-ES" dirty="0"/>
          </a:p>
        </p:txBody>
      </p:sp>
    </p:spTree>
    <p:extLst>
      <p:ext uri="{BB962C8B-B14F-4D97-AF65-F5344CB8AC3E}">
        <p14:creationId xmlns:p14="http://schemas.microsoft.com/office/powerpoint/2010/main" val="137190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Teoría funcionalista </a:t>
            </a:r>
            <a:endParaRPr lang="es-ES" b="1" dirty="0"/>
          </a:p>
        </p:txBody>
      </p:sp>
      <p:graphicFrame>
        <p:nvGraphicFramePr>
          <p:cNvPr id="4" name="3 Diagrama"/>
          <p:cNvGraphicFramePr/>
          <p:nvPr>
            <p:extLst>
              <p:ext uri="{D42A27DB-BD31-4B8C-83A1-F6EECF244321}">
                <p14:modId xmlns:p14="http://schemas.microsoft.com/office/powerpoint/2010/main" val="2013457048"/>
              </p:ext>
            </p:extLst>
          </p:nvPr>
        </p:nvGraphicFramePr>
        <p:xfrm>
          <a:off x="947936" y="1685032"/>
          <a:ext cx="7080448" cy="3904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redondeado"/>
          <p:cNvSpPr/>
          <p:nvPr/>
        </p:nvSpPr>
        <p:spPr>
          <a:xfrm>
            <a:off x="1259632" y="5589240"/>
            <a:ext cx="676875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A partir de esto se genera una nueva corriente de comunicación donde se evalúa a las audiencias (años 60), dos décadas después existe el marketing</a:t>
            </a:r>
            <a:endParaRPr lang="es-ES" sz="1600" dirty="0"/>
          </a:p>
        </p:txBody>
      </p:sp>
    </p:spTree>
    <p:extLst>
      <p:ext uri="{BB962C8B-B14F-4D97-AF65-F5344CB8AC3E}">
        <p14:creationId xmlns:p14="http://schemas.microsoft.com/office/powerpoint/2010/main" val="5216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¿Hacia dónde apuntamos? </a:t>
            </a:r>
            <a:endParaRPr lang="es-ES" b="1" dirty="0"/>
          </a:p>
        </p:txBody>
      </p:sp>
      <p:graphicFrame>
        <p:nvGraphicFramePr>
          <p:cNvPr id="4" name="3 Diagrama"/>
          <p:cNvGraphicFramePr/>
          <p:nvPr>
            <p:extLst>
              <p:ext uri="{D42A27DB-BD31-4B8C-83A1-F6EECF244321}">
                <p14:modId xmlns:p14="http://schemas.microsoft.com/office/powerpoint/2010/main" val="1929504920"/>
              </p:ext>
            </p:extLst>
          </p:nvPr>
        </p:nvGraphicFramePr>
        <p:xfrm>
          <a:off x="539552" y="1700808"/>
          <a:ext cx="756084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375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4">
                                            <p:graphicEl>
                                              <a:dgm id="{381BBEB4-5A51-4FAD-A997-258FBBD1E5F7}"/>
                                            </p:graphicEl>
                                          </p:spTgt>
                                        </p:tgtEl>
                                        <p:attrNameLst>
                                          <p:attrName>style.color</p:attrName>
                                        </p:attrNameLst>
                                      </p:cBhvr>
                                      <p:to>
                                        <a:schemeClr val="accent2"/>
                                      </p:to>
                                    </p:animClr>
                                    <p:animClr clrSpc="rgb" dir="cw">
                                      <p:cBhvr>
                                        <p:cTn id="7" dur="500" fill="hold"/>
                                        <p:tgtEl>
                                          <p:spTgt spid="4">
                                            <p:graphicEl>
                                              <a:dgm id="{381BBEB4-5A51-4FAD-A997-258FBBD1E5F7}"/>
                                            </p:graphicEl>
                                          </p:spTgt>
                                        </p:tgtEl>
                                        <p:attrNameLst>
                                          <p:attrName>fillcolor</p:attrName>
                                        </p:attrNameLst>
                                      </p:cBhvr>
                                      <p:to>
                                        <a:schemeClr val="accent2"/>
                                      </p:to>
                                    </p:animClr>
                                    <p:set>
                                      <p:cBhvr>
                                        <p:cTn id="8" dur="500" fill="hold"/>
                                        <p:tgtEl>
                                          <p:spTgt spid="4">
                                            <p:graphicEl>
                                              <a:dgm id="{381BBEB4-5A51-4FAD-A997-258FBBD1E5F7}"/>
                                            </p:graphicEl>
                                          </p:spTgt>
                                        </p:tgtEl>
                                        <p:attrNameLst>
                                          <p:attrName>fill.type</p:attrName>
                                        </p:attrNameLst>
                                      </p:cBhvr>
                                      <p:to>
                                        <p:strVal val="solid"/>
                                      </p:to>
                                    </p:set>
                                    <p:set>
                                      <p:cBhvr>
                                        <p:cTn id="9" dur="500" fill="hold"/>
                                        <p:tgtEl>
                                          <p:spTgt spid="4">
                                            <p:graphicEl>
                                              <a:dgm id="{381BBEB4-5A51-4FAD-A997-258FBBD1E5F7}"/>
                                            </p:graphicEl>
                                          </p:spTgt>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4">
                                            <p:graphicEl>
                                              <a:dgm id="{BC6AACD0-84A1-4AE9-ABDE-74C746994CE3}"/>
                                            </p:graphicEl>
                                          </p:spTgt>
                                        </p:tgtEl>
                                        <p:attrNameLst>
                                          <p:attrName>style.color</p:attrName>
                                        </p:attrNameLst>
                                      </p:cBhvr>
                                      <p:to>
                                        <a:schemeClr val="accent2"/>
                                      </p:to>
                                    </p:animClr>
                                    <p:animClr clrSpc="rgb" dir="cw">
                                      <p:cBhvr>
                                        <p:cTn id="12" dur="500" fill="hold"/>
                                        <p:tgtEl>
                                          <p:spTgt spid="4">
                                            <p:graphicEl>
                                              <a:dgm id="{BC6AACD0-84A1-4AE9-ABDE-74C746994CE3}"/>
                                            </p:graphicEl>
                                          </p:spTgt>
                                        </p:tgtEl>
                                        <p:attrNameLst>
                                          <p:attrName>fillcolor</p:attrName>
                                        </p:attrNameLst>
                                      </p:cBhvr>
                                      <p:to>
                                        <a:schemeClr val="accent2"/>
                                      </p:to>
                                    </p:animClr>
                                    <p:set>
                                      <p:cBhvr>
                                        <p:cTn id="13" dur="500" fill="hold"/>
                                        <p:tgtEl>
                                          <p:spTgt spid="4">
                                            <p:graphicEl>
                                              <a:dgm id="{BC6AACD0-84A1-4AE9-ABDE-74C746994CE3}"/>
                                            </p:graphicEl>
                                          </p:spTgt>
                                        </p:tgtEl>
                                        <p:attrNameLst>
                                          <p:attrName>fill.type</p:attrName>
                                        </p:attrNameLst>
                                      </p:cBhvr>
                                      <p:to>
                                        <p:strVal val="solid"/>
                                      </p:to>
                                    </p:set>
                                    <p:set>
                                      <p:cBhvr>
                                        <p:cTn id="14" dur="500" fill="hold"/>
                                        <p:tgtEl>
                                          <p:spTgt spid="4">
                                            <p:graphicEl>
                                              <a:dgm id="{BC6AACD0-84A1-4AE9-ABDE-74C746994CE3}"/>
                                            </p:graphicEl>
                                          </p:spTgt>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4">
                                            <p:graphicEl>
                                              <a:dgm id="{4A686C34-2F6A-4572-9366-210040AA83B4}"/>
                                            </p:graphicEl>
                                          </p:spTgt>
                                        </p:tgtEl>
                                        <p:attrNameLst>
                                          <p:attrName>style.color</p:attrName>
                                        </p:attrNameLst>
                                      </p:cBhvr>
                                      <p:to>
                                        <a:schemeClr val="accent2"/>
                                      </p:to>
                                    </p:animClr>
                                    <p:animClr clrSpc="rgb" dir="cw">
                                      <p:cBhvr>
                                        <p:cTn id="17" dur="500" fill="hold"/>
                                        <p:tgtEl>
                                          <p:spTgt spid="4">
                                            <p:graphicEl>
                                              <a:dgm id="{4A686C34-2F6A-4572-9366-210040AA83B4}"/>
                                            </p:graphicEl>
                                          </p:spTgt>
                                        </p:tgtEl>
                                        <p:attrNameLst>
                                          <p:attrName>fillcolor</p:attrName>
                                        </p:attrNameLst>
                                      </p:cBhvr>
                                      <p:to>
                                        <a:schemeClr val="accent2"/>
                                      </p:to>
                                    </p:animClr>
                                    <p:set>
                                      <p:cBhvr>
                                        <p:cTn id="18" dur="500" fill="hold"/>
                                        <p:tgtEl>
                                          <p:spTgt spid="4">
                                            <p:graphicEl>
                                              <a:dgm id="{4A686C34-2F6A-4572-9366-210040AA83B4}"/>
                                            </p:graphicEl>
                                          </p:spTgt>
                                        </p:tgtEl>
                                        <p:attrNameLst>
                                          <p:attrName>fill.type</p:attrName>
                                        </p:attrNameLst>
                                      </p:cBhvr>
                                      <p:to>
                                        <p:strVal val="solid"/>
                                      </p:to>
                                    </p:set>
                                    <p:set>
                                      <p:cBhvr>
                                        <p:cTn id="19" dur="500" fill="hold"/>
                                        <p:tgtEl>
                                          <p:spTgt spid="4">
                                            <p:graphicEl>
                                              <a:dgm id="{4A686C34-2F6A-4572-9366-210040AA83B4}"/>
                                            </p:graphicEl>
                                          </p:spTgt>
                                        </p:tgtEl>
                                        <p:attrNameLst>
                                          <p:attrName>fill.on</p:attrName>
                                        </p:attrNameLst>
                                      </p:cBhvr>
                                      <p:to>
                                        <p:strVal val="true"/>
                                      </p:to>
                                    </p:set>
                                  </p:childTnLst>
                                </p:cTn>
                              </p:par>
                              <p:par>
                                <p:cTn id="20" presetID="19" presetClass="emph" presetSubtype="0" fill="hold" grpId="0" nodeType="withEffect">
                                  <p:stCondLst>
                                    <p:cond delay="0"/>
                                  </p:stCondLst>
                                  <p:childTnLst>
                                    <p:animClr clrSpc="rgb" dir="cw">
                                      <p:cBhvr override="childStyle">
                                        <p:cTn id="21" dur="500" fill="hold"/>
                                        <p:tgtEl>
                                          <p:spTgt spid="4">
                                            <p:graphicEl>
                                              <a:dgm id="{C413F7A7-78BD-43A6-BE47-07995F34809C}"/>
                                            </p:graphicEl>
                                          </p:spTgt>
                                        </p:tgtEl>
                                        <p:attrNameLst>
                                          <p:attrName>style.color</p:attrName>
                                        </p:attrNameLst>
                                      </p:cBhvr>
                                      <p:to>
                                        <a:schemeClr val="accent2"/>
                                      </p:to>
                                    </p:animClr>
                                    <p:animClr clrSpc="rgb" dir="cw">
                                      <p:cBhvr>
                                        <p:cTn id="22" dur="500" fill="hold"/>
                                        <p:tgtEl>
                                          <p:spTgt spid="4">
                                            <p:graphicEl>
                                              <a:dgm id="{C413F7A7-78BD-43A6-BE47-07995F34809C}"/>
                                            </p:graphicEl>
                                          </p:spTgt>
                                        </p:tgtEl>
                                        <p:attrNameLst>
                                          <p:attrName>fillcolor</p:attrName>
                                        </p:attrNameLst>
                                      </p:cBhvr>
                                      <p:to>
                                        <a:schemeClr val="accent2"/>
                                      </p:to>
                                    </p:animClr>
                                    <p:set>
                                      <p:cBhvr>
                                        <p:cTn id="23" dur="500" fill="hold"/>
                                        <p:tgtEl>
                                          <p:spTgt spid="4">
                                            <p:graphicEl>
                                              <a:dgm id="{C413F7A7-78BD-43A6-BE47-07995F34809C}"/>
                                            </p:graphicEl>
                                          </p:spTgt>
                                        </p:tgtEl>
                                        <p:attrNameLst>
                                          <p:attrName>fill.type</p:attrName>
                                        </p:attrNameLst>
                                      </p:cBhvr>
                                      <p:to>
                                        <p:strVal val="solid"/>
                                      </p:to>
                                    </p:set>
                                    <p:set>
                                      <p:cBhvr>
                                        <p:cTn id="24" dur="500" fill="hold"/>
                                        <p:tgtEl>
                                          <p:spTgt spid="4">
                                            <p:graphicEl>
                                              <a:dgm id="{C413F7A7-78BD-43A6-BE47-07995F34809C}"/>
                                            </p:graphicEl>
                                          </p:spTgt>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4">
                                            <p:graphicEl>
                                              <a:dgm id="{8027865E-F29C-4F72-AE0D-65BBB8C86144}"/>
                                            </p:graphicEl>
                                          </p:spTgt>
                                        </p:tgtEl>
                                        <p:attrNameLst>
                                          <p:attrName>style.color</p:attrName>
                                        </p:attrNameLst>
                                      </p:cBhvr>
                                      <p:to>
                                        <a:schemeClr val="accent2"/>
                                      </p:to>
                                    </p:animClr>
                                    <p:animClr clrSpc="rgb" dir="cw">
                                      <p:cBhvr>
                                        <p:cTn id="27" dur="500" fill="hold"/>
                                        <p:tgtEl>
                                          <p:spTgt spid="4">
                                            <p:graphicEl>
                                              <a:dgm id="{8027865E-F29C-4F72-AE0D-65BBB8C86144}"/>
                                            </p:graphicEl>
                                          </p:spTgt>
                                        </p:tgtEl>
                                        <p:attrNameLst>
                                          <p:attrName>fillcolor</p:attrName>
                                        </p:attrNameLst>
                                      </p:cBhvr>
                                      <p:to>
                                        <a:schemeClr val="accent2"/>
                                      </p:to>
                                    </p:animClr>
                                    <p:set>
                                      <p:cBhvr>
                                        <p:cTn id="28" dur="500" fill="hold"/>
                                        <p:tgtEl>
                                          <p:spTgt spid="4">
                                            <p:graphicEl>
                                              <a:dgm id="{8027865E-F29C-4F72-AE0D-65BBB8C86144}"/>
                                            </p:graphicEl>
                                          </p:spTgt>
                                        </p:tgtEl>
                                        <p:attrNameLst>
                                          <p:attrName>fill.type</p:attrName>
                                        </p:attrNameLst>
                                      </p:cBhvr>
                                      <p:to>
                                        <p:strVal val="solid"/>
                                      </p:to>
                                    </p:set>
                                    <p:set>
                                      <p:cBhvr>
                                        <p:cTn id="29" dur="500" fill="hold"/>
                                        <p:tgtEl>
                                          <p:spTgt spid="4">
                                            <p:graphicEl>
                                              <a:dgm id="{8027865E-F29C-4F72-AE0D-65BBB8C86144}"/>
                                            </p:graphicEl>
                                          </p:spTgt>
                                        </p:tgtEl>
                                        <p:attrNameLst>
                                          <p:attrName>fill.on</p:attrName>
                                        </p:attrNameLst>
                                      </p:cBhvr>
                                      <p:to>
                                        <p:strVal val="true"/>
                                      </p:to>
                                    </p:set>
                                  </p:childTnLst>
                                </p:cTn>
                              </p:par>
                              <p:par>
                                <p:cTn id="30" presetID="19" presetClass="emph" presetSubtype="0" fill="hold" grpId="0" nodeType="withEffect">
                                  <p:stCondLst>
                                    <p:cond delay="0"/>
                                  </p:stCondLst>
                                  <p:childTnLst>
                                    <p:animClr clrSpc="rgb" dir="cw">
                                      <p:cBhvr override="childStyle">
                                        <p:cTn id="31" dur="500" fill="hold"/>
                                        <p:tgtEl>
                                          <p:spTgt spid="4">
                                            <p:graphicEl>
                                              <a:dgm id="{AFE0DBA5-A4DC-4D69-992B-6C5B7AF822A0}"/>
                                            </p:graphicEl>
                                          </p:spTgt>
                                        </p:tgtEl>
                                        <p:attrNameLst>
                                          <p:attrName>style.color</p:attrName>
                                        </p:attrNameLst>
                                      </p:cBhvr>
                                      <p:to>
                                        <a:schemeClr val="accent2"/>
                                      </p:to>
                                    </p:animClr>
                                    <p:animClr clrSpc="rgb" dir="cw">
                                      <p:cBhvr>
                                        <p:cTn id="32" dur="500" fill="hold"/>
                                        <p:tgtEl>
                                          <p:spTgt spid="4">
                                            <p:graphicEl>
                                              <a:dgm id="{AFE0DBA5-A4DC-4D69-992B-6C5B7AF822A0}"/>
                                            </p:graphicEl>
                                          </p:spTgt>
                                        </p:tgtEl>
                                        <p:attrNameLst>
                                          <p:attrName>fillcolor</p:attrName>
                                        </p:attrNameLst>
                                      </p:cBhvr>
                                      <p:to>
                                        <a:schemeClr val="accent2"/>
                                      </p:to>
                                    </p:animClr>
                                    <p:set>
                                      <p:cBhvr>
                                        <p:cTn id="33" dur="500" fill="hold"/>
                                        <p:tgtEl>
                                          <p:spTgt spid="4">
                                            <p:graphicEl>
                                              <a:dgm id="{AFE0DBA5-A4DC-4D69-992B-6C5B7AF822A0}"/>
                                            </p:graphicEl>
                                          </p:spTgt>
                                        </p:tgtEl>
                                        <p:attrNameLst>
                                          <p:attrName>fill.type</p:attrName>
                                        </p:attrNameLst>
                                      </p:cBhvr>
                                      <p:to>
                                        <p:strVal val="solid"/>
                                      </p:to>
                                    </p:set>
                                    <p:set>
                                      <p:cBhvr>
                                        <p:cTn id="34" dur="500" fill="hold"/>
                                        <p:tgtEl>
                                          <p:spTgt spid="4">
                                            <p:graphicEl>
                                              <a:dgm id="{AFE0DBA5-A4DC-4D69-992B-6C5B7AF822A0}"/>
                                            </p:graphicEl>
                                          </p:spTgt>
                                        </p:tgtEl>
                                        <p:attrNameLst>
                                          <p:attrName>fill.on</p:attrName>
                                        </p:attrNameLst>
                                      </p:cBhvr>
                                      <p:to>
                                        <p:strVal val="true"/>
                                      </p:to>
                                    </p:set>
                                  </p:childTnLst>
                                </p:cTn>
                              </p:par>
                              <p:par>
                                <p:cTn id="35" presetID="19" presetClass="emph" presetSubtype="0" fill="hold" grpId="0" nodeType="withEffect">
                                  <p:stCondLst>
                                    <p:cond delay="0"/>
                                  </p:stCondLst>
                                  <p:childTnLst>
                                    <p:animClr clrSpc="rgb" dir="cw">
                                      <p:cBhvr override="childStyle">
                                        <p:cTn id="36" dur="500" fill="hold"/>
                                        <p:tgtEl>
                                          <p:spTgt spid="4">
                                            <p:graphicEl>
                                              <a:dgm id="{771A5B37-ED59-4BB6-B69C-94D42498AEBF}"/>
                                            </p:graphicEl>
                                          </p:spTgt>
                                        </p:tgtEl>
                                        <p:attrNameLst>
                                          <p:attrName>style.color</p:attrName>
                                        </p:attrNameLst>
                                      </p:cBhvr>
                                      <p:to>
                                        <a:schemeClr val="accent2"/>
                                      </p:to>
                                    </p:animClr>
                                    <p:animClr clrSpc="rgb" dir="cw">
                                      <p:cBhvr>
                                        <p:cTn id="37" dur="500" fill="hold"/>
                                        <p:tgtEl>
                                          <p:spTgt spid="4">
                                            <p:graphicEl>
                                              <a:dgm id="{771A5B37-ED59-4BB6-B69C-94D42498AEBF}"/>
                                            </p:graphicEl>
                                          </p:spTgt>
                                        </p:tgtEl>
                                        <p:attrNameLst>
                                          <p:attrName>fillcolor</p:attrName>
                                        </p:attrNameLst>
                                      </p:cBhvr>
                                      <p:to>
                                        <a:schemeClr val="accent2"/>
                                      </p:to>
                                    </p:animClr>
                                    <p:set>
                                      <p:cBhvr>
                                        <p:cTn id="38" dur="500" fill="hold"/>
                                        <p:tgtEl>
                                          <p:spTgt spid="4">
                                            <p:graphicEl>
                                              <a:dgm id="{771A5B37-ED59-4BB6-B69C-94D42498AEBF}"/>
                                            </p:graphicEl>
                                          </p:spTgt>
                                        </p:tgtEl>
                                        <p:attrNameLst>
                                          <p:attrName>fill.type</p:attrName>
                                        </p:attrNameLst>
                                      </p:cBhvr>
                                      <p:to>
                                        <p:strVal val="solid"/>
                                      </p:to>
                                    </p:set>
                                    <p:set>
                                      <p:cBhvr>
                                        <p:cTn id="39" dur="500" fill="hold"/>
                                        <p:tgtEl>
                                          <p:spTgt spid="4">
                                            <p:graphicEl>
                                              <a:dgm id="{771A5B37-ED59-4BB6-B69C-94D42498AEBF}"/>
                                            </p:graphicEl>
                                          </p:spTgt>
                                        </p:tgtEl>
                                        <p:attrNameLst>
                                          <p:attrName>fill.on</p:attrName>
                                        </p:attrNameLst>
                                      </p:cBhvr>
                                      <p:to>
                                        <p:strVal val="true"/>
                                      </p:to>
                                    </p:set>
                                  </p:childTnLst>
                                </p:cTn>
                              </p:par>
                              <p:par>
                                <p:cTn id="40" presetID="19" presetClass="emph" presetSubtype="0" fill="hold" grpId="0" nodeType="withEffect">
                                  <p:stCondLst>
                                    <p:cond delay="0"/>
                                  </p:stCondLst>
                                  <p:childTnLst>
                                    <p:animClr clrSpc="rgb" dir="cw">
                                      <p:cBhvr override="childStyle">
                                        <p:cTn id="41" dur="500" fill="hold"/>
                                        <p:tgtEl>
                                          <p:spTgt spid="4">
                                            <p:graphicEl>
                                              <a:dgm id="{E440EA07-BA47-4E38-A951-A0ED908FF832}"/>
                                            </p:graphicEl>
                                          </p:spTgt>
                                        </p:tgtEl>
                                        <p:attrNameLst>
                                          <p:attrName>style.color</p:attrName>
                                        </p:attrNameLst>
                                      </p:cBhvr>
                                      <p:to>
                                        <a:schemeClr val="accent2"/>
                                      </p:to>
                                    </p:animClr>
                                    <p:animClr clrSpc="rgb" dir="cw">
                                      <p:cBhvr>
                                        <p:cTn id="42" dur="500" fill="hold"/>
                                        <p:tgtEl>
                                          <p:spTgt spid="4">
                                            <p:graphicEl>
                                              <a:dgm id="{E440EA07-BA47-4E38-A951-A0ED908FF832}"/>
                                            </p:graphicEl>
                                          </p:spTgt>
                                        </p:tgtEl>
                                        <p:attrNameLst>
                                          <p:attrName>fillcolor</p:attrName>
                                        </p:attrNameLst>
                                      </p:cBhvr>
                                      <p:to>
                                        <a:schemeClr val="accent2"/>
                                      </p:to>
                                    </p:animClr>
                                    <p:set>
                                      <p:cBhvr>
                                        <p:cTn id="43" dur="500" fill="hold"/>
                                        <p:tgtEl>
                                          <p:spTgt spid="4">
                                            <p:graphicEl>
                                              <a:dgm id="{E440EA07-BA47-4E38-A951-A0ED908FF832}"/>
                                            </p:graphicEl>
                                          </p:spTgt>
                                        </p:tgtEl>
                                        <p:attrNameLst>
                                          <p:attrName>fill.type</p:attrName>
                                        </p:attrNameLst>
                                      </p:cBhvr>
                                      <p:to>
                                        <p:strVal val="solid"/>
                                      </p:to>
                                    </p:set>
                                    <p:set>
                                      <p:cBhvr>
                                        <p:cTn id="44" dur="500" fill="hold"/>
                                        <p:tgtEl>
                                          <p:spTgt spid="4">
                                            <p:graphicEl>
                                              <a:dgm id="{E440EA07-BA47-4E38-A951-A0ED908FF832}"/>
                                            </p:graphicEl>
                                          </p:spTgt>
                                        </p:tgtEl>
                                        <p:attrNameLst>
                                          <p:attrName>fill.on</p:attrName>
                                        </p:attrNameLst>
                                      </p:cBhvr>
                                      <p:to>
                                        <p:strVal val="true"/>
                                      </p:to>
                                    </p:set>
                                  </p:childTnLst>
                                </p:cTn>
                              </p:par>
                              <p:par>
                                <p:cTn id="45" presetID="19" presetClass="emph" presetSubtype="0" fill="hold" grpId="0" nodeType="withEffect">
                                  <p:stCondLst>
                                    <p:cond delay="0"/>
                                  </p:stCondLst>
                                  <p:childTnLst>
                                    <p:animClr clrSpc="rgb" dir="cw">
                                      <p:cBhvr override="childStyle">
                                        <p:cTn id="46" dur="500" fill="hold"/>
                                        <p:tgtEl>
                                          <p:spTgt spid="4">
                                            <p:graphicEl>
                                              <a:dgm id="{83753872-283E-45ED-B353-8EE15E7D1DB2}"/>
                                            </p:graphicEl>
                                          </p:spTgt>
                                        </p:tgtEl>
                                        <p:attrNameLst>
                                          <p:attrName>style.color</p:attrName>
                                        </p:attrNameLst>
                                      </p:cBhvr>
                                      <p:to>
                                        <a:schemeClr val="accent2"/>
                                      </p:to>
                                    </p:animClr>
                                    <p:animClr clrSpc="rgb" dir="cw">
                                      <p:cBhvr>
                                        <p:cTn id="47" dur="500" fill="hold"/>
                                        <p:tgtEl>
                                          <p:spTgt spid="4">
                                            <p:graphicEl>
                                              <a:dgm id="{83753872-283E-45ED-B353-8EE15E7D1DB2}"/>
                                            </p:graphicEl>
                                          </p:spTgt>
                                        </p:tgtEl>
                                        <p:attrNameLst>
                                          <p:attrName>fillcolor</p:attrName>
                                        </p:attrNameLst>
                                      </p:cBhvr>
                                      <p:to>
                                        <a:schemeClr val="accent2"/>
                                      </p:to>
                                    </p:animClr>
                                    <p:set>
                                      <p:cBhvr>
                                        <p:cTn id="48" dur="500" fill="hold"/>
                                        <p:tgtEl>
                                          <p:spTgt spid="4">
                                            <p:graphicEl>
                                              <a:dgm id="{83753872-283E-45ED-B353-8EE15E7D1DB2}"/>
                                            </p:graphicEl>
                                          </p:spTgt>
                                        </p:tgtEl>
                                        <p:attrNameLst>
                                          <p:attrName>fill.type</p:attrName>
                                        </p:attrNameLst>
                                      </p:cBhvr>
                                      <p:to>
                                        <p:strVal val="solid"/>
                                      </p:to>
                                    </p:set>
                                    <p:set>
                                      <p:cBhvr>
                                        <p:cTn id="49" dur="500" fill="hold"/>
                                        <p:tgtEl>
                                          <p:spTgt spid="4">
                                            <p:graphicEl>
                                              <a:dgm id="{83753872-283E-45ED-B353-8EE15E7D1DB2}"/>
                                            </p:graphicEl>
                                          </p:spTgt>
                                        </p:tgtEl>
                                        <p:attrNameLst>
                                          <p:attrName>fill.on</p:attrName>
                                        </p:attrNameLst>
                                      </p:cBhvr>
                                      <p:to>
                                        <p:strVal val="true"/>
                                      </p:to>
                                    </p:set>
                                  </p:childTnLst>
                                </p:cTn>
                              </p:par>
                              <p:par>
                                <p:cTn id="50" presetID="19" presetClass="emph" presetSubtype="0" fill="hold" grpId="0" nodeType="withEffect">
                                  <p:stCondLst>
                                    <p:cond delay="0"/>
                                  </p:stCondLst>
                                  <p:childTnLst>
                                    <p:animClr clrSpc="rgb" dir="cw">
                                      <p:cBhvr override="childStyle">
                                        <p:cTn id="51" dur="500" fill="hold"/>
                                        <p:tgtEl>
                                          <p:spTgt spid="4">
                                            <p:graphicEl>
                                              <a:dgm id="{030E4AC8-9C4B-448A-A045-E50ECBBF00E2}"/>
                                            </p:graphicEl>
                                          </p:spTgt>
                                        </p:tgtEl>
                                        <p:attrNameLst>
                                          <p:attrName>style.color</p:attrName>
                                        </p:attrNameLst>
                                      </p:cBhvr>
                                      <p:to>
                                        <a:schemeClr val="accent2"/>
                                      </p:to>
                                    </p:animClr>
                                    <p:animClr clrSpc="rgb" dir="cw">
                                      <p:cBhvr>
                                        <p:cTn id="52" dur="500" fill="hold"/>
                                        <p:tgtEl>
                                          <p:spTgt spid="4">
                                            <p:graphicEl>
                                              <a:dgm id="{030E4AC8-9C4B-448A-A045-E50ECBBF00E2}"/>
                                            </p:graphicEl>
                                          </p:spTgt>
                                        </p:tgtEl>
                                        <p:attrNameLst>
                                          <p:attrName>fillcolor</p:attrName>
                                        </p:attrNameLst>
                                      </p:cBhvr>
                                      <p:to>
                                        <a:schemeClr val="accent2"/>
                                      </p:to>
                                    </p:animClr>
                                    <p:set>
                                      <p:cBhvr>
                                        <p:cTn id="53" dur="500" fill="hold"/>
                                        <p:tgtEl>
                                          <p:spTgt spid="4">
                                            <p:graphicEl>
                                              <a:dgm id="{030E4AC8-9C4B-448A-A045-E50ECBBF00E2}"/>
                                            </p:graphicEl>
                                          </p:spTgt>
                                        </p:tgtEl>
                                        <p:attrNameLst>
                                          <p:attrName>fill.type</p:attrName>
                                        </p:attrNameLst>
                                      </p:cBhvr>
                                      <p:to>
                                        <p:strVal val="solid"/>
                                      </p:to>
                                    </p:set>
                                    <p:set>
                                      <p:cBhvr>
                                        <p:cTn id="54" dur="500" fill="hold"/>
                                        <p:tgtEl>
                                          <p:spTgt spid="4">
                                            <p:graphicEl>
                                              <a:dgm id="{030E4AC8-9C4B-448A-A045-E50ECBBF00E2}"/>
                                            </p:graphicEl>
                                          </p:spTgt>
                                        </p:tgtEl>
                                        <p:attrNameLst>
                                          <p:attrName>fill.on</p:attrName>
                                        </p:attrNameLst>
                                      </p:cBhvr>
                                      <p:to>
                                        <p:strVal val="true"/>
                                      </p:to>
                                    </p:set>
                                  </p:childTnLst>
                                </p:cTn>
                              </p:par>
                              <p:par>
                                <p:cTn id="55" presetID="19" presetClass="emph" presetSubtype="0" fill="hold" grpId="0" nodeType="withEffect">
                                  <p:stCondLst>
                                    <p:cond delay="0"/>
                                  </p:stCondLst>
                                  <p:childTnLst>
                                    <p:animClr clrSpc="rgb" dir="cw">
                                      <p:cBhvr override="childStyle">
                                        <p:cTn id="56" dur="500" fill="hold"/>
                                        <p:tgtEl>
                                          <p:spTgt spid="4">
                                            <p:graphicEl>
                                              <a:dgm id="{0823F6D8-A7E2-4ED1-9E74-7939B89455C2}"/>
                                            </p:graphicEl>
                                          </p:spTgt>
                                        </p:tgtEl>
                                        <p:attrNameLst>
                                          <p:attrName>style.color</p:attrName>
                                        </p:attrNameLst>
                                      </p:cBhvr>
                                      <p:to>
                                        <a:schemeClr val="accent2"/>
                                      </p:to>
                                    </p:animClr>
                                    <p:animClr clrSpc="rgb" dir="cw">
                                      <p:cBhvr>
                                        <p:cTn id="57" dur="500" fill="hold"/>
                                        <p:tgtEl>
                                          <p:spTgt spid="4">
                                            <p:graphicEl>
                                              <a:dgm id="{0823F6D8-A7E2-4ED1-9E74-7939B89455C2}"/>
                                            </p:graphicEl>
                                          </p:spTgt>
                                        </p:tgtEl>
                                        <p:attrNameLst>
                                          <p:attrName>fillcolor</p:attrName>
                                        </p:attrNameLst>
                                      </p:cBhvr>
                                      <p:to>
                                        <a:schemeClr val="accent2"/>
                                      </p:to>
                                    </p:animClr>
                                    <p:set>
                                      <p:cBhvr>
                                        <p:cTn id="58" dur="500" fill="hold"/>
                                        <p:tgtEl>
                                          <p:spTgt spid="4">
                                            <p:graphicEl>
                                              <a:dgm id="{0823F6D8-A7E2-4ED1-9E74-7939B89455C2}"/>
                                            </p:graphicEl>
                                          </p:spTgt>
                                        </p:tgtEl>
                                        <p:attrNameLst>
                                          <p:attrName>fill.type</p:attrName>
                                        </p:attrNameLst>
                                      </p:cBhvr>
                                      <p:to>
                                        <p:strVal val="solid"/>
                                      </p:to>
                                    </p:set>
                                    <p:set>
                                      <p:cBhvr>
                                        <p:cTn id="59" dur="500" fill="hold"/>
                                        <p:tgtEl>
                                          <p:spTgt spid="4">
                                            <p:graphicEl>
                                              <a:dgm id="{0823F6D8-A7E2-4ED1-9E74-7939B89455C2}"/>
                                            </p:graphicEl>
                                          </p:spTgt>
                                        </p:tgtEl>
                                        <p:attrNameLst>
                                          <p:attrName>fill.on</p:attrName>
                                        </p:attrNameLst>
                                      </p:cBhvr>
                                      <p:to>
                                        <p:strVal val="true"/>
                                      </p:to>
                                    </p:set>
                                  </p:childTnLst>
                                </p:cTn>
                              </p:par>
                              <p:par>
                                <p:cTn id="60" presetID="19" presetClass="emph" presetSubtype="0" fill="hold" grpId="0" nodeType="withEffect">
                                  <p:stCondLst>
                                    <p:cond delay="0"/>
                                  </p:stCondLst>
                                  <p:childTnLst>
                                    <p:animClr clrSpc="rgb" dir="cw">
                                      <p:cBhvr override="childStyle">
                                        <p:cTn id="61" dur="500" fill="hold"/>
                                        <p:tgtEl>
                                          <p:spTgt spid="4">
                                            <p:graphicEl>
                                              <a:dgm id="{587DC691-4CCD-4289-8232-6AC552C1DAE3}"/>
                                            </p:graphicEl>
                                          </p:spTgt>
                                        </p:tgtEl>
                                        <p:attrNameLst>
                                          <p:attrName>style.color</p:attrName>
                                        </p:attrNameLst>
                                      </p:cBhvr>
                                      <p:to>
                                        <a:schemeClr val="accent2"/>
                                      </p:to>
                                    </p:animClr>
                                    <p:animClr clrSpc="rgb" dir="cw">
                                      <p:cBhvr>
                                        <p:cTn id="62" dur="500" fill="hold"/>
                                        <p:tgtEl>
                                          <p:spTgt spid="4">
                                            <p:graphicEl>
                                              <a:dgm id="{587DC691-4CCD-4289-8232-6AC552C1DAE3}"/>
                                            </p:graphicEl>
                                          </p:spTgt>
                                        </p:tgtEl>
                                        <p:attrNameLst>
                                          <p:attrName>fillcolor</p:attrName>
                                        </p:attrNameLst>
                                      </p:cBhvr>
                                      <p:to>
                                        <a:schemeClr val="accent2"/>
                                      </p:to>
                                    </p:animClr>
                                    <p:set>
                                      <p:cBhvr>
                                        <p:cTn id="63" dur="500" fill="hold"/>
                                        <p:tgtEl>
                                          <p:spTgt spid="4">
                                            <p:graphicEl>
                                              <a:dgm id="{587DC691-4CCD-4289-8232-6AC552C1DAE3}"/>
                                            </p:graphicEl>
                                          </p:spTgt>
                                        </p:tgtEl>
                                        <p:attrNameLst>
                                          <p:attrName>fill.type</p:attrName>
                                        </p:attrNameLst>
                                      </p:cBhvr>
                                      <p:to>
                                        <p:strVal val="solid"/>
                                      </p:to>
                                    </p:set>
                                    <p:set>
                                      <p:cBhvr>
                                        <p:cTn id="64" dur="500" fill="hold"/>
                                        <p:tgtEl>
                                          <p:spTgt spid="4">
                                            <p:graphicEl>
                                              <a:dgm id="{587DC691-4CCD-4289-8232-6AC552C1DAE3}"/>
                                            </p:graphicEl>
                                          </p:spTgt>
                                        </p:tgtEl>
                                        <p:attrNameLst>
                                          <p:attrName>fill.on</p:attrName>
                                        </p:attrNameLst>
                                      </p:cBhvr>
                                      <p:to>
                                        <p:strVal val="true"/>
                                      </p:to>
                                    </p:set>
                                  </p:childTnLst>
                                </p:cTn>
                              </p:par>
                              <p:par>
                                <p:cTn id="65" presetID="19" presetClass="emph" presetSubtype="0" fill="hold" grpId="0" nodeType="withEffect">
                                  <p:stCondLst>
                                    <p:cond delay="0"/>
                                  </p:stCondLst>
                                  <p:childTnLst>
                                    <p:animClr clrSpc="rgb" dir="cw">
                                      <p:cBhvr override="childStyle">
                                        <p:cTn id="66" dur="500" fill="hold"/>
                                        <p:tgtEl>
                                          <p:spTgt spid="4">
                                            <p:graphicEl>
                                              <a:dgm id="{E4EC2064-F1D6-47DB-A547-A36E383E8DC8}"/>
                                            </p:graphicEl>
                                          </p:spTgt>
                                        </p:tgtEl>
                                        <p:attrNameLst>
                                          <p:attrName>style.color</p:attrName>
                                        </p:attrNameLst>
                                      </p:cBhvr>
                                      <p:to>
                                        <a:schemeClr val="accent2"/>
                                      </p:to>
                                    </p:animClr>
                                    <p:animClr clrSpc="rgb" dir="cw">
                                      <p:cBhvr>
                                        <p:cTn id="67" dur="500" fill="hold"/>
                                        <p:tgtEl>
                                          <p:spTgt spid="4">
                                            <p:graphicEl>
                                              <a:dgm id="{E4EC2064-F1D6-47DB-A547-A36E383E8DC8}"/>
                                            </p:graphicEl>
                                          </p:spTgt>
                                        </p:tgtEl>
                                        <p:attrNameLst>
                                          <p:attrName>fillcolor</p:attrName>
                                        </p:attrNameLst>
                                      </p:cBhvr>
                                      <p:to>
                                        <a:schemeClr val="accent2"/>
                                      </p:to>
                                    </p:animClr>
                                    <p:set>
                                      <p:cBhvr>
                                        <p:cTn id="68" dur="500" fill="hold"/>
                                        <p:tgtEl>
                                          <p:spTgt spid="4">
                                            <p:graphicEl>
                                              <a:dgm id="{E4EC2064-F1D6-47DB-A547-A36E383E8DC8}"/>
                                            </p:graphicEl>
                                          </p:spTgt>
                                        </p:tgtEl>
                                        <p:attrNameLst>
                                          <p:attrName>fill.type</p:attrName>
                                        </p:attrNameLst>
                                      </p:cBhvr>
                                      <p:to>
                                        <p:strVal val="solid"/>
                                      </p:to>
                                    </p:set>
                                    <p:set>
                                      <p:cBhvr>
                                        <p:cTn id="69" dur="500" fill="hold"/>
                                        <p:tgtEl>
                                          <p:spTgt spid="4">
                                            <p:graphicEl>
                                              <a:dgm id="{E4EC2064-F1D6-47DB-A547-A36E383E8DC8}"/>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Conceptos básicos de audiencia</a:t>
            </a:r>
            <a:endParaRPr lang="es-ES" b="1" dirty="0"/>
          </a:p>
        </p:txBody>
      </p:sp>
      <p:graphicFrame>
        <p:nvGraphicFramePr>
          <p:cNvPr id="4" name="3 Diagrama"/>
          <p:cNvGraphicFramePr/>
          <p:nvPr>
            <p:extLst>
              <p:ext uri="{D42A27DB-BD31-4B8C-83A1-F6EECF244321}">
                <p14:modId xmlns:p14="http://schemas.microsoft.com/office/powerpoint/2010/main" val="948741180"/>
              </p:ext>
            </p:extLst>
          </p:nvPr>
        </p:nvGraphicFramePr>
        <p:xfrm>
          <a:off x="323528" y="1628800"/>
          <a:ext cx="856895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3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Rating y su evolutivo</a:t>
            </a:r>
            <a:endParaRPr lang="es-ES" b="1" dirty="0"/>
          </a:p>
        </p:txBody>
      </p:sp>
      <p:graphicFrame>
        <p:nvGraphicFramePr>
          <p:cNvPr id="4" name="3 Diagrama"/>
          <p:cNvGraphicFramePr/>
          <p:nvPr>
            <p:extLst>
              <p:ext uri="{D42A27DB-BD31-4B8C-83A1-F6EECF244321}">
                <p14:modId xmlns:p14="http://schemas.microsoft.com/office/powerpoint/2010/main" val="561956245"/>
              </p:ext>
            </p:extLst>
          </p:nvPr>
        </p:nvGraphicFramePr>
        <p:xfrm>
          <a:off x="323528" y="1916832"/>
          <a:ext cx="8136904"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251520" y="5229200"/>
            <a:ext cx="8136904" cy="36004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Times New Roman" pitchFamily="18" charset="0"/>
                <a:cs typeface="Times New Roman" pitchFamily="18" charset="0"/>
              </a:rPr>
              <a:t>Medición de audiencias televisivas</a:t>
            </a:r>
            <a:endParaRPr lang="es-MX" dirty="0">
              <a:latin typeface="Times New Roman" pitchFamily="18" charset="0"/>
              <a:cs typeface="Times New Roman" pitchFamily="18" charset="0"/>
            </a:endParaRPr>
          </a:p>
        </p:txBody>
      </p:sp>
      <p:sp>
        <p:nvSpPr>
          <p:cNvPr id="7" name="6 Recortar rectángulo de esquina del mismo lado"/>
          <p:cNvSpPr/>
          <p:nvPr/>
        </p:nvSpPr>
        <p:spPr>
          <a:xfrm>
            <a:off x="467544" y="4293096"/>
            <a:ext cx="1584176" cy="936104"/>
          </a:xfrm>
          <a:prstGeom prst="snip2SameRect">
            <a:avLst/>
          </a:prstGeom>
          <a:solidFill>
            <a:schemeClr val="bg1">
              <a:lumMod val="65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latin typeface="Times New Roman" pitchFamily="18" charset="0"/>
                <a:cs typeface="Times New Roman" pitchFamily="18" charset="0"/>
              </a:rPr>
              <a:t>Cuadernillo o coincidental</a:t>
            </a:r>
            <a:endParaRPr lang="es-MX" sz="1600" dirty="0">
              <a:latin typeface="Times New Roman" pitchFamily="18" charset="0"/>
              <a:cs typeface="Times New Roman" pitchFamily="18" charset="0"/>
            </a:endParaRPr>
          </a:p>
        </p:txBody>
      </p:sp>
      <p:sp>
        <p:nvSpPr>
          <p:cNvPr id="8" name="7 Recortar rectángulo de esquina del mismo lado"/>
          <p:cNvSpPr/>
          <p:nvPr/>
        </p:nvSpPr>
        <p:spPr>
          <a:xfrm>
            <a:off x="3491880" y="4293096"/>
            <a:ext cx="1584176" cy="936104"/>
          </a:xfrm>
          <a:prstGeom prst="snip2Same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latin typeface="Times New Roman" pitchFamily="18" charset="0"/>
                <a:cs typeface="Times New Roman" pitchFamily="18" charset="0"/>
              </a:rPr>
              <a:t>Encuestas manuales y electrónicas</a:t>
            </a:r>
            <a:endParaRPr lang="es-MX" sz="1600" dirty="0">
              <a:latin typeface="Times New Roman" pitchFamily="18" charset="0"/>
              <a:cs typeface="Times New Roman" pitchFamily="18" charset="0"/>
            </a:endParaRPr>
          </a:p>
        </p:txBody>
      </p:sp>
      <p:sp>
        <p:nvSpPr>
          <p:cNvPr id="9" name="8 Recortar rectángulo de esquina del mismo lado"/>
          <p:cNvSpPr/>
          <p:nvPr/>
        </p:nvSpPr>
        <p:spPr>
          <a:xfrm>
            <a:off x="6588224" y="4293096"/>
            <a:ext cx="1584176" cy="936104"/>
          </a:xfrm>
          <a:prstGeom prst="snip2SameRect">
            <a:avLst/>
          </a:prstGeom>
          <a:solidFill>
            <a:schemeClr val="bg2">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latin typeface="Times New Roman" pitchFamily="18" charset="0"/>
                <a:cs typeface="Times New Roman" pitchFamily="18" charset="0"/>
              </a:rPr>
              <a:t>Medición electrónica People Meter</a:t>
            </a:r>
            <a:endParaRPr lang="es-MX" sz="1600" dirty="0">
              <a:latin typeface="Times New Roman" pitchFamily="18" charset="0"/>
              <a:cs typeface="Times New Roman" pitchFamily="18" charset="0"/>
            </a:endParaRPr>
          </a:p>
        </p:txBody>
      </p:sp>
      <p:sp>
        <p:nvSpPr>
          <p:cNvPr id="10" name="9 Flecha derecha"/>
          <p:cNvSpPr/>
          <p:nvPr/>
        </p:nvSpPr>
        <p:spPr>
          <a:xfrm>
            <a:off x="2483768" y="4653136"/>
            <a:ext cx="648072" cy="288032"/>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Flecha derecha"/>
          <p:cNvSpPr/>
          <p:nvPr/>
        </p:nvSpPr>
        <p:spPr>
          <a:xfrm>
            <a:off x="5508104" y="4653136"/>
            <a:ext cx="648072" cy="288032"/>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Rectángulo"/>
          <p:cNvSpPr/>
          <p:nvPr/>
        </p:nvSpPr>
        <p:spPr>
          <a:xfrm>
            <a:off x="6300192" y="3861048"/>
            <a:ext cx="2160240" cy="201622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CuadroTexto"/>
          <p:cNvSpPr txBox="1"/>
          <p:nvPr/>
        </p:nvSpPr>
        <p:spPr>
          <a:xfrm>
            <a:off x="6444208" y="3573016"/>
            <a:ext cx="1872208" cy="307777"/>
          </a:xfrm>
          <a:prstGeom prst="rect">
            <a:avLst/>
          </a:prstGeom>
          <a:noFill/>
        </p:spPr>
        <p:txBody>
          <a:bodyPr wrap="square" rtlCol="0">
            <a:spAutoFit/>
          </a:bodyPr>
          <a:lstStyle/>
          <a:p>
            <a:pPr algn="ctr"/>
            <a:r>
              <a:rPr lang="es-EC" sz="1400" b="1" i="1" dirty="0" smtClean="0"/>
              <a:t>Principal enfoque</a:t>
            </a:r>
            <a:endParaRPr lang="es-EC" sz="1400" b="1" i="1" dirty="0"/>
          </a:p>
        </p:txBody>
      </p:sp>
    </p:spTree>
    <p:extLst>
      <p:ext uri="{BB962C8B-B14F-4D97-AF65-F5344CB8AC3E}">
        <p14:creationId xmlns:p14="http://schemas.microsoft.com/office/powerpoint/2010/main" val="386661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P spid="8" grpId="0" animBg="1"/>
      <p:bldP spid="9" grpId="0" animBg="1"/>
      <p:bldP spid="10" grpId="0" animBg="1"/>
      <p:bldP spid="11" grpId="0" animBg="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Metodología de la investigación del rating</a:t>
            </a:r>
            <a:endParaRPr lang="es-ES" b="1" dirty="0"/>
          </a:p>
        </p:txBody>
      </p:sp>
      <p:grpSp>
        <p:nvGrpSpPr>
          <p:cNvPr id="4" name="5 Grupo"/>
          <p:cNvGrpSpPr>
            <a:grpSpLocks/>
          </p:cNvGrpSpPr>
          <p:nvPr/>
        </p:nvGrpSpPr>
        <p:grpSpPr bwMode="auto">
          <a:xfrm>
            <a:off x="2643624" y="1592147"/>
            <a:ext cx="5612227" cy="2395676"/>
            <a:chOff x="7555" y="17728"/>
            <a:chExt cx="59047" cy="28083"/>
          </a:xfrm>
        </p:grpSpPr>
        <p:sp>
          <p:nvSpPr>
            <p:cNvPr id="5" name="3 Rectángulo redondeado"/>
            <p:cNvSpPr>
              <a:spLocks noChangeArrowheads="1"/>
            </p:cNvSpPr>
            <p:nvPr/>
          </p:nvSpPr>
          <p:spPr bwMode="auto">
            <a:xfrm>
              <a:off x="7555" y="20608"/>
              <a:ext cx="13682" cy="6481"/>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rot="0" vert="horz" wrap="square" lIns="91440" tIns="45720" rIns="91440" bIns="45720" anchor="ctr" anchorCtr="0" upright="1">
              <a:noAutofit/>
            </a:bodyPr>
            <a:lstStyle/>
            <a:p>
              <a:pPr algn="ctr">
                <a:spcAft>
                  <a:spcPts val="0"/>
                </a:spcAft>
              </a:pPr>
              <a:r>
                <a:rPr lang="es-ES" sz="1300" kern="1200" dirty="0">
                  <a:solidFill>
                    <a:srgbClr val="000000"/>
                  </a:solidFill>
                  <a:effectLst/>
                  <a:latin typeface="Calibri"/>
                  <a:ea typeface="Times New Roman"/>
                  <a:cs typeface="Times New Roman"/>
                </a:rPr>
                <a:t>Clasificación de la investigación</a:t>
              </a:r>
              <a:endParaRPr lang="es-ES" sz="1300" dirty="0">
                <a:effectLst/>
                <a:latin typeface="Times New Roman"/>
                <a:ea typeface="Times New Roman"/>
              </a:endParaRPr>
            </a:p>
          </p:txBody>
        </p:sp>
        <p:sp>
          <p:nvSpPr>
            <p:cNvPr id="6" name="4 Rectángulo"/>
            <p:cNvSpPr>
              <a:spLocks noChangeArrowheads="1"/>
            </p:cNvSpPr>
            <p:nvPr/>
          </p:nvSpPr>
          <p:spPr bwMode="auto">
            <a:xfrm>
              <a:off x="24837" y="20608"/>
              <a:ext cx="15122" cy="648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ctr" anchorCtr="0" upright="1">
              <a:noAutofit/>
            </a:bodyPr>
            <a:lstStyle/>
            <a:p>
              <a:pPr algn="ctr">
                <a:spcAft>
                  <a:spcPts val="0"/>
                </a:spcAft>
              </a:pPr>
              <a:r>
                <a:rPr lang="es-ES" sz="1200" kern="1200" dirty="0">
                  <a:solidFill>
                    <a:srgbClr val="000000"/>
                  </a:solidFill>
                  <a:effectLst/>
                  <a:latin typeface="Calibri"/>
                  <a:ea typeface="Times New Roman"/>
                  <a:cs typeface="Times New Roman"/>
                </a:rPr>
                <a:t>Estudio sindicalizado</a:t>
              </a:r>
              <a:endParaRPr lang="es-ES" sz="1200" dirty="0">
                <a:effectLst/>
                <a:latin typeface="Times New Roman"/>
                <a:ea typeface="Times New Roman"/>
              </a:endParaRPr>
            </a:p>
          </p:txBody>
        </p:sp>
        <p:sp>
          <p:nvSpPr>
            <p:cNvPr id="7" name="5 Rectángulo redondeado"/>
            <p:cNvSpPr>
              <a:spLocks noChangeArrowheads="1"/>
            </p:cNvSpPr>
            <p:nvPr/>
          </p:nvSpPr>
          <p:spPr bwMode="auto">
            <a:xfrm>
              <a:off x="7555" y="36450"/>
              <a:ext cx="13682" cy="648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rot="0" vert="horz" wrap="square" lIns="91440" tIns="45720" rIns="91440" bIns="45720" anchor="ctr" anchorCtr="0" upright="1">
              <a:noAutofit/>
            </a:bodyPr>
            <a:lstStyle/>
            <a:p>
              <a:pPr algn="ctr"/>
              <a:r>
                <a:rPr lang="es-ES" sz="1600" dirty="0">
                  <a:solidFill>
                    <a:srgbClr val="000000"/>
                  </a:solidFill>
                  <a:latin typeface="Calibri"/>
                  <a:ea typeface="Times New Roman"/>
                  <a:cs typeface="Times New Roman"/>
                </a:rPr>
                <a:t>Estrategia de selección</a:t>
              </a:r>
            </a:p>
          </p:txBody>
        </p:sp>
        <p:sp>
          <p:nvSpPr>
            <p:cNvPr id="8" name="6 Rectángulo"/>
            <p:cNvSpPr>
              <a:spLocks noChangeArrowheads="1"/>
            </p:cNvSpPr>
            <p:nvPr/>
          </p:nvSpPr>
          <p:spPr bwMode="auto">
            <a:xfrm>
              <a:off x="24837" y="36450"/>
              <a:ext cx="15122" cy="64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ctr" anchorCtr="0" upright="1">
              <a:noAutofit/>
            </a:bodyPr>
            <a:lstStyle/>
            <a:p>
              <a:pPr algn="ctr"/>
              <a:r>
                <a:rPr lang="es-ES" sz="1200">
                  <a:solidFill>
                    <a:srgbClr val="000000"/>
                  </a:solidFill>
                  <a:latin typeface="Calibri"/>
                  <a:ea typeface="Times New Roman"/>
                  <a:cs typeface="Times New Roman"/>
                </a:rPr>
                <a:t>Probabilística estratificada</a:t>
              </a:r>
            </a:p>
          </p:txBody>
        </p:sp>
        <p:sp>
          <p:nvSpPr>
            <p:cNvPr id="9" name="7 Rectángulo"/>
            <p:cNvSpPr>
              <a:spLocks noChangeArrowheads="1"/>
            </p:cNvSpPr>
            <p:nvPr/>
          </p:nvSpPr>
          <p:spPr bwMode="auto">
            <a:xfrm>
              <a:off x="43559" y="17728"/>
              <a:ext cx="23043" cy="1152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rot="0" vert="horz" wrap="square" lIns="91440" tIns="45720" rIns="91440" bIns="45720" anchor="ctr" anchorCtr="0" upright="1">
              <a:noAutofit/>
            </a:bodyPr>
            <a:lstStyle/>
            <a:p>
              <a:pPr algn="ctr">
                <a:spcAft>
                  <a:spcPts val="0"/>
                </a:spcAft>
              </a:pPr>
              <a:r>
                <a:rPr lang="es-ES" sz="1100" kern="1200" dirty="0">
                  <a:solidFill>
                    <a:srgbClr val="000000"/>
                  </a:solidFill>
                  <a:effectLst/>
                  <a:latin typeface="Calibri"/>
                  <a:ea typeface="Times New Roman"/>
                  <a:cs typeface="Times New Roman"/>
                </a:rPr>
                <a:t>Consiste en información sistemática continua y compartida. </a:t>
              </a:r>
              <a:endParaRPr lang="es-ES" sz="1200" dirty="0">
                <a:effectLst/>
                <a:latin typeface="Times New Roman"/>
                <a:ea typeface="Times New Roman"/>
              </a:endParaRPr>
            </a:p>
            <a:p>
              <a:pPr algn="ctr">
                <a:spcAft>
                  <a:spcPts val="0"/>
                </a:spcAft>
              </a:pPr>
              <a:r>
                <a:rPr lang="es-ES" sz="1100" kern="1200" dirty="0">
                  <a:solidFill>
                    <a:srgbClr val="000000"/>
                  </a:solidFill>
                  <a:effectLst/>
                  <a:latin typeface="Calibri"/>
                  <a:ea typeface="Times New Roman"/>
                  <a:cs typeface="Times New Roman"/>
                </a:rPr>
                <a:t>Se usa en medios tradicionales o medios electrónicos</a:t>
              </a:r>
              <a:endParaRPr lang="es-ES" sz="1200" dirty="0">
                <a:effectLst/>
                <a:latin typeface="Times New Roman"/>
                <a:ea typeface="Times New Roman"/>
              </a:endParaRPr>
            </a:p>
          </p:txBody>
        </p:sp>
        <p:sp>
          <p:nvSpPr>
            <p:cNvPr id="10" name="8 Rectángulo"/>
            <p:cNvSpPr>
              <a:spLocks noChangeArrowheads="1"/>
            </p:cNvSpPr>
            <p:nvPr/>
          </p:nvSpPr>
          <p:spPr bwMode="auto">
            <a:xfrm>
              <a:off x="43559" y="34290"/>
              <a:ext cx="23043" cy="1152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rot="0" vert="horz" wrap="square" lIns="91440" tIns="45720" rIns="91440" bIns="45720" anchor="ctr" anchorCtr="0" upright="1">
              <a:noAutofit/>
            </a:bodyPr>
            <a:lstStyle/>
            <a:p>
              <a:pPr algn="ctr"/>
              <a:r>
                <a:rPr lang="es-ES" sz="1100">
                  <a:solidFill>
                    <a:srgbClr val="000000"/>
                  </a:solidFill>
                  <a:latin typeface="Calibri"/>
                  <a:ea typeface="Times New Roman"/>
                  <a:cs typeface="Times New Roman"/>
                </a:rPr>
                <a:t>Se divide a la población en diferentes subgrupos o estratos. Los estratos más utilizados son: Edad, género, NSE, nacionalidad, nivel de estudios alcanzados</a:t>
              </a:r>
            </a:p>
          </p:txBody>
        </p:sp>
        <p:cxnSp>
          <p:nvCxnSpPr>
            <p:cNvPr id="11" name="10 Conector recto de flecha"/>
            <p:cNvCxnSpPr>
              <a:cxnSpLocks noChangeShapeType="1"/>
            </p:cNvCxnSpPr>
            <p:nvPr/>
          </p:nvCxnSpPr>
          <p:spPr bwMode="auto">
            <a:xfrm>
              <a:off x="21237" y="23848"/>
              <a:ext cx="3600" cy="0"/>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2" name="11 Conector recto de flecha"/>
            <p:cNvCxnSpPr>
              <a:cxnSpLocks noChangeShapeType="1"/>
            </p:cNvCxnSpPr>
            <p:nvPr/>
          </p:nvCxnSpPr>
          <p:spPr bwMode="auto">
            <a:xfrm>
              <a:off x="39959" y="23488"/>
              <a:ext cx="3600" cy="0"/>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3" name="12 Conector recto de flecha"/>
            <p:cNvCxnSpPr>
              <a:cxnSpLocks noChangeShapeType="1"/>
            </p:cNvCxnSpPr>
            <p:nvPr/>
          </p:nvCxnSpPr>
          <p:spPr bwMode="auto">
            <a:xfrm>
              <a:off x="21237" y="40050"/>
              <a:ext cx="3600" cy="0"/>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4" name="13 Conector recto de flecha"/>
            <p:cNvCxnSpPr>
              <a:cxnSpLocks noChangeShapeType="1"/>
            </p:cNvCxnSpPr>
            <p:nvPr/>
          </p:nvCxnSpPr>
          <p:spPr bwMode="auto">
            <a:xfrm>
              <a:off x="39959" y="40050"/>
              <a:ext cx="3600" cy="0"/>
            </a:xfrm>
            <a:prstGeom prst="straightConnector1">
              <a:avLst/>
            </a:prstGeom>
            <a:noFill/>
            <a:ln w="9525">
              <a:solidFill>
                <a:schemeClr val="tx1">
                  <a:lumMod val="100000"/>
                  <a:lumOff val="0"/>
                </a:schemeClr>
              </a:solidFill>
              <a:round/>
              <a:headEnd/>
              <a:tailEnd type="arrow" w="med" len="med"/>
            </a:ln>
            <a:extLst>
              <a:ext uri="{909E8E84-426E-40DD-AFC4-6F175D3DCCD1}">
                <a14:hiddenFill xmlns:a14="http://schemas.microsoft.com/office/drawing/2010/main">
                  <a:noFill/>
                </a14:hiddenFill>
              </a:ext>
            </a:extLst>
          </p:spPr>
        </p:cxnSp>
      </p:grpSp>
      <p:graphicFrame>
        <p:nvGraphicFramePr>
          <p:cNvPr id="16" name="15 Diagrama"/>
          <p:cNvGraphicFramePr/>
          <p:nvPr>
            <p:extLst>
              <p:ext uri="{D42A27DB-BD31-4B8C-83A1-F6EECF244321}">
                <p14:modId xmlns:p14="http://schemas.microsoft.com/office/powerpoint/2010/main" val="3253323323"/>
              </p:ext>
            </p:extLst>
          </p:nvPr>
        </p:nvGraphicFramePr>
        <p:xfrm>
          <a:off x="2247900" y="4208603"/>
          <a:ext cx="5492452" cy="23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s://www.uc.edu/content/dam/uc/hr/bewelluc/finalgraphics/6424_AssetHealth%20_ink_step1.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576" y="2081541"/>
            <a:ext cx="1254471" cy="12544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uc.edu/content/dam/uc/hr/bewelluc/finalgraphics/6424_AssetHealth%20_ink_step2.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5576" y="4772744"/>
            <a:ext cx="1247982" cy="1247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0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fade">
                                      <p:cBhvr>
                                        <p:cTn id="19" dur="500"/>
                                        <p:tgtEl>
                                          <p:spTgt spid="103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1317</TotalTime>
  <Words>2609</Words>
  <Application>Microsoft Office PowerPoint</Application>
  <PresentationFormat>Presentación en pantalla (4:3)</PresentationFormat>
  <Paragraphs>273</Paragraphs>
  <Slides>33</Slides>
  <Notes>20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Intermedio</vt:lpstr>
      <vt:lpstr>  INCIDENCIA DEL RATING EN LA TELEVISIÓN ABIERTA PARA LA TOMA DE DECISIONES COMERCIALES DE LOS ANUNCIANTES EN LAS CIUDADES DE QUITO Y GUAYAQUIL EN EL PERÍODO 2013 - 2015 </vt:lpstr>
      <vt:lpstr>Introducción</vt:lpstr>
      <vt:lpstr>Objetivo principal</vt:lpstr>
      <vt:lpstr>Objetivos específicos</vt:lpstr>
      <vt:lpstr>Teoría funcionalista </vt:lpstr>
      <vt:lpstr>¿Hacia dónde apuntamos? </vt:lpstr>
      <vt:lpstr>Conceptos básicos de audiencia</vt:lpstr>
      <vt:lpstr>Rating y su evolutivo</vt:lpstr>
      <vt:lpstr>Metodología de la investigación del rating</vt:lpstr>
      <vt:lpstr>Publicidad</vt:lpstr>
      <vt:lpstr>Audiencias para la publicidad</vt:lpstr>
      <vt:lpstr>Agencias de publicidad</vt:lpstr>
      <vt:lpstr>Anunciantes</vt:lpstr>
      <vt:lpstr>En resumen </vt:lpstr>
      <vt:lpstr>Modelo de negociación industria televisiva</vt:lpstr>
      <vt:lpstr>Utilización del rating en los canales de televisión</vt:lpstr>
      <vt:lpstr>Utilización del rating en las agencias de publicidad</vt:lpstr>
      <vt:lpstr>Utilización del rating en los anunciantes</vt:lpstr>
      <vt:lpstr>Información analizada</vt:lpstr>
      <vt:lpstr>Encendidos tres últimos años</vt:lpstr>
      <vt:lpstr>Consumo de televisión</vt:lpstr>
      <vt:lpstr>Canales te televisión</vt:lpstr>
      <vt:lpstr>Géneros más pautados</vt:lpstr>
      <vt:lpstr>Evolutivo de anunciantes</vt:lpstr>
      <vt:lpstr>Evolutivo de audiencia</vt:lpstr>
      <vt:lpstr>Evolutivo de inversión por canal</vt:lpstr>
      <vt:lpstr>Comparativo share de audiencia vs share de inversión de anunciantes en los canales 2015</vt:lpstr>
      <vt:lpstr>Tarifas por año</vt:lpstr>
      <vt:lpstr>Análisis de anunciantes por canal</vt:lpstr>
      <vt:lpstr>Conclusiones</vt:lpstr>
      <vt:lpstr>Conclusiones</vt:lpstr>
      <vt:lpstr>Recomendaciones</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VILLAFUERTE SOLIS LUIS ALEJANDRO</dc:creator>
  <cp:lastModifiedBy>VILLAFUERTE SOLIS LUIS ALEJANDRO</cp:lastModifiedBy>
  <cp:revision>75</cp:revision>
  <dcterms:created xsi:type="dcterms:W3CDTF">2016-03-02T15:29:10Z</dcterms:created>
  <dcterms:modified xsi:type="dcterms:W3CDTF">2016-06-23T20:55:32Z</dcterms:modified>
</cp:coreProperties>
</file>