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77" r:id="rId5"/>
    <p:sldId id="278" r:id="rId6"/>
    <p:sldId id="274" r:id="rId7"/>
    <p:sldId id="293" r:id="rId8"/>
    <p:sldId id="294" r:id="rId9"/>
    <p:sldId id="295" r:id="rId10"/>
    <p:sldId id="289" r:id="rId11"/>
    <p:sldId id="302" r:id="rId12"/>
    <p:sldId id="304" r:id="rId13"/>
    <p:sldId id="305" r:id="rId14"/>
    <p:sldId id="303" r:id="rId15"/>
    <p:sldId id="301" r:id="rId16"/>
    <p:sldId id="306" r:id="rId17"/>
    <p:sldId id="307" r:id="rId18"/>
    <p:sldId id="308" r:id="rId19"/>
    <p:sldId id="309" r:id="rId20"/>
    <p:sldId id="310" r:id="rId21"/>
    <p:sldId id="311" r:id="rId22"/>
    <p:sldId id="290" r:id="rId23"/>
    <p:sldId id="323" r:id="rId24"/>
    <p:sldId id="300" r:id="rId25"/>
    <p:sldId id="321" r:id="rId26"/>
    <p:sldId id="318" r:id="rId27"/>
    <p:sldId id="319" r:id="rId28"/>
    <p:sldId id="320" r:id="rId29"/>
    <p:sldId id="322" r:id="rId30"/>
    <p:sldId id="312" r:id="rId31"/>
    <p:sldId id="313" r:id="rId32"/>
    <p:sldId id="314" r:id="rId33"/>
    <p:sldId id="316" r:id="rId34"/>
    <p:sldId id="317" r:id="rId35"/>
    <p:sldId id="315" r:id="rId36"/>
    <p:sldId id="291" r:id="rId37"/>
    <p:sldId id="299" r:id="rId38"/>
    <p:sldId id="292" r:id="rId39"/>
    <p:sldId id="296" r:id="rId40"/>
    <p:sldId id="297" r:id="rId41"/>
    <p:sldId id="298" r:id="rId42"/>
    <p:sldId id="273" r:id="rId43"/>
    <p:sldId id="279" r:id="rId44"/>
    <p:sldId id="280" r:id="rId45"/>
    <p:sldId id="281" r:id="rId46"/>
    <p:sldId id="272" r:id="rId47"/>
    <p:sldId id="282" r:id="rId48"/>
    <p:sldId id="283" r:id="rId49"/>
    <p:sldId id="284" r:id="rId50"/>
    <p:sldId id="285" r:id="rId51"/>
    <p:sldId id="286" r:id="rId52"/>
    <p:sldId id="287" r:id="rId53"/>
    <p:sldId id="257" r:id="rId54"/>
    <p:sldId id="258" r:id="rId55"/>
    <p:sldId id="269" r:id="rId56"/>
    <p:sldId id="270" r:id="rId57"/>
    <p:sldId id="271" r:id="rId58"/>
    <p:sldId id="288" r:id="rId59"/>
    <p:sldId id="259" r:id="rId60"/>
    <p:sldId id="262" r:id="rId61"/>
    <p:sldId id="263" r:id="rId62"/>
    <p:sldId id="264" r:id="rId63"/>
    <p:sldId id="265" r:id="rId64"/>
    <p:sldId id="266" r:id="rId65"/>
    <p:sldId id="260" r:id="rId66"/>
    <p:sldId id="261" r:id="rId67"/>
    <p:sldId id="267" r:id="rId6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9" d="100"/>
          <a:sy n="109" d="100"/>
        </p:scale>
        <p:origin x="10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46A1-2282-41CD-931F-973B8057C168}" type="doc">
      <dgm:prSet loTypeId="urn:microsoft.com/office/officeart/2005/8/layout/pList1" loCatId="list" qsTypeId="urn:microsoft.com/office/officeart/2005/8/quickstyle/simple1" qsCatId="simple" csTypeId="urn:microsoft.com/office/officeart/2005/8/colors/accent6_5" csCatId="accent6" phldr="1"/>
      <dgm:spPr/>
      <dgm:t>
        <a:bodyPr/>
        <a:lstStyle/>
        <a:p>
          <a:endParaRPr lang="es-EC"/>
        </a:p>
      </dgm:t>
    </dgm:pt>
    <dgm:pt modelId="{2D20AE53-6CBB-45E9-81D7-CD71D4108E89}">
      <dgm:prSet phldrT="[Texto]"/>
      <dgm:spPr/>
      <dgm:t>
        <a:bodyPr/>
        <a:lstStyle/>
        <a:p>
          <a:r>
            <a:rPr lang="es-EC" dirty="0"/>
            <a:t>ELA</a:t>
          </a:r>
        </a:p>
      </dgm:t>
    </dgm:pt>
    <dgm:pt modelId="{F8723591-F9C7-4404-A85A-3C3F8BBAF65D}" type="parTrans" cxnId="{C9717E95-8D11-4DC6-BB23-7AD229FE75DA}">
      <dgm:prSet/>
      <dgm:spPr/>
      <dgm:t>
        <a:bodyPr/>
        <a:lstStyle/>
        <a:p>
          <a:endParaRPr lang="es-EC"/>
        </a:p>
      </dgm:t>
    </dgm:pt>
    <dgm:pt modelId="{9A1C5413-F818-4DAE-9C8C-C918BBA13291}" type="sibTrans" cxnId="{C9717E95-8D11-4DC6-BB23-7AD229FE75DA}">
      <dgm:prSet/>
      <dgm:spPr/>
      <dgm:t>
        <a:bodyPr/>
        <a:lstStyle/>
        <a:p>
          <a:endParaRPr lang="es-EC"/>
        </a:p>
      </dgm:t>
    </dgm:pt>
    <dgm:pt modelId="{62F7ABFD-DF22-4C8C-9E3D-07E978760E9B}">
      <dgm:prSet phldrT="[Texto]"/>
      <dgm:spPr/>
      <dgm:t>
        <a:bodyPr/>
        <a:lstStyle/>
        <a:p>
          <a:r>
            <a:rPr lang="es-EC" dirty="0"/>
            <a:t>Uso de silla de ruedas</a:t>
          </a:r>
        </a:p>
      </dgm:t>
    </dgm:pt>
    <dgm:pt modelId="{24D964AF-8AC3-49CD-BFAA-F0D57FF4FBBF}" type="parTrans" cxnId="{841395E1-F6D3-40C6-A655-BC2CF23D115C}">
      <dgm:prSet/>
      <dgm:spPr/>
      <dgm:t>
        <a:bodyPr/>
        <a:lstStyle/>
        <a:p>
          <a:endParaRPr lang="es-EC"/>
        </a:p>
      </dgm:t>
    </dgm:pt>
    <dgm:pt modelId="{534F8204-E5E8-4CA3-A689-526ECD42CED6}" type="sibTrans" cxnId="{841395E1-F6D3-40C6-A655-BC2CF23D115C}">
      <dgm:prSet/>
      <dgm:spPr/>
      <dgm:t>
        <a:bodyPr/>
        <a:lstStyle/>
        <a:p>
          <a:endParaRPr lang="es-EC"/>
        </a:p>
      </dgm:t>
    </dgm:pt>
    <dgm:pt modelId="{241E1F7C-72AE-498E-9767-13D7A0DAA588}">
      <dgm:prSet phldrT="[Texto]"/>
      <dgm:spPr/>
      <dgm:t>
        <a:bodyPr/>
        <a:lstStyle/>
        <a:p>
          <a:r>
            <a:rPr lang="es-EC" dirty="0"/>
            <a:t>Discapacidades en el Ecuador</a:t>
          </a:r>
        </a:p>
      </dgm:t>
    </dgm:pt>
    <dgm:pt modelId="{D4A73348-8A8F-4C4D-B1BC-9A060BE30C9D}" type="parTrans" cxnId="{3FF680BD-A095-4069-998D-D6B7327780E6}">
      <dgm:prSet/>
      <dgm:spPr/>
      <dgm:t>
        <a:bodyPr/>
        <a:lstStyle/>
        <a:p>
          <a:endParaRPr lang="es-EC"/>
        </a:p>
      </dgm:t>
    </dgm:pt>
    <dgm:pt modelId="{652BA25F-C549-4D0A-976F-6041B6B24F8B}" type="sibTrans" cxnId="{3FF680BD-A095-4069-998D-D6B7327780E6}">
      <dgm:prSet/>
      <dgm:spPr/>
      <dgm:t>
        <a:bodyPr/>
        <a:lstStyle/>
        <a:p>
          <a:endParaRPr lang="es-EC"/>
        </a:p>
      </dgm:t>
    </dgm:pt>
    <dgm:pt modelId="{4BEEAF8E-1DE8-42E7-9AFB-47D448963A3E}">
      <dgm:prSet phldrT="[Texto]"/>
      <dgm:spPr/>
      <dgm:t>
        <a:bodyPr/>
        <a:lstStyle/>
        <a:p>
          <a:r>
            <a:rPr lang="es-EC" dirty="0"/>
            <a:t>Cambio de matriz productiva</a:t>
          </a:r>
        </a:p>
      </dgm:t>
    </dgm:pt>
    <dgm:pt modelId="{CF1A502E-4B03-4D6C-A206-393B70928577}" type="parTrans" cxnId="{E7AAFDA0-BC0D-412D-89F9-33A313B07B3C}">
      <dgm:prSet/>
      <dgm:spPr/>
      <dgm:t>
        <a:bodyPr/>
        <a:lstStyle/>
        <a:p>
          <a:endParaRPr lang="es-EC"/>
        </a:p>
      </dgm:t>
    </dgm:pt>
    <dgm:pt modelId="{C2196A14-9434-43E6-AA11-6B756B14082F}" type="sibTrans" cxnId="{E7AAFDA0-BC0D-412D-89F9-33A313B07B3C}">
      <dgm:prSet/>
      <dgm:spPr/>
      <dgm:t>
        <a:bodyPr/>
        <a:lstStyle/>
        <a:p>
          <a:endParaRPr lang="es-EC"/>
        </a:p>
      </dgm:t>
    </dgm:pt>
    <dgm:pt modelId="{39DDB24C-F136-4FA0-8CA7-AE009B834E04}" type="pres">
      <dgm:prSet presAssocID="{655C46A1-2282-41CD-931F-973B8057C168}" presName="Name0" presStyleCnt="0">
        <dgm:presLayoutVars>
          <dgm:dir/>
          <dgm:resizeHandles val="exact"/>
        </dgm:presLayoutVars>
      </dgm:prSet>
      <dgm:spPr/>
    </dgm:pt>
    <dgm:pt modelId="{8D553EDE-AF67-4DB7-AF16-082A7038C14C}" type="pres">
      <dgm:prSet presAssocID="{2D20AE53-6CBB-45E9-81D7-CD71D4108E89}" presName="compNode" presStyleCnt="0"/>
      <dgm:spPr/>
    </dgm:pt>
    <dgm:pt modelId="{13B434FA-98C9-4F43-B8FC-FA28B38DB718}" type="pres">
      <dgm:prSet presAssocID="{2D20AE53-6CBB-45E9-81D7-CD71D4108E89}" presName="pictRect" presStyleLbl="node1" presStyleIdx="0" presStyleCnt="4"/>
      <dgm:spPr>
        <a:blipFill rotWithShape="1">
          <a:blip xmlns:r="http://schemas.openxmlformats.org/officeDocument/2006/relationships" r:embed="rId1"/>
          <a:stretch>
            <a:fillRect/>
          </a:stretch>
        </a:blipFill>
      </dgm:spPr>
    </dgm:pt>
    <dgm:pt modelId="{BFC9D1EE-D71A-4C7E-84A3-1FC7F3E819A7}" type="pres">
      <dgm:prSet presAssocID="{2D20AE53-6CBB-45E9-81D7-CD71D4108E89}" presName="textRect" presStyleLbl="revTx" presStyleIdx="0" presStyleCnt="4">
        <dgm:presLayoutVars>
          <dgm:bulletEnabled val="1"/>
        </dgm:presLayoutVars>
      </dgm:prSet>
      <dgm:spPr/>
    </dgm:pt>
    <dgm:pt modelId="{9B0D14FB-EA90-4678-96B2-3FFDB75EAEDF}" type="pres">
      <dgm:prSet presAssocID="{9A1C5413-F818-4DAE-9C8C-C918BBA13291}" presName="sibTrans" presStyleLbl="sibTrans2D1" presStyleIdx="0" presStyleCnt="0"/>
      <dgm:spPr/>
    </dgm:pt>
    <dgm:pt modelId="{49A303A6-52C9-44D4-80DE-47CF30C1C92B}" type="pres">
      <dgm:prSet presAssocID="{62F7ABFD-DF22-4C8C-9E3D-07E978760E9B}" presName="compNode" presStyleCnt="0"/>
      <dgm:spPr/>
    </dgm:pt>
    <dgm:pt modelId="{C079281D-A784-4342-9913-DC54B888FCFB}" type="pres">
      <dgm:prSet presAssocID="{62F7ABFD-DF22-4C8C-9E3D-07E978760E9B}" presName="pictRect" presStyleLbl="node1" presStyleIdx="1" presStyleCnt="4"/>
      <dgm:spPr>
        <a:blipFill rotWithShape="1">
          <a:blip xmlns:r="http://schemas.openxmlformats.org/officeDocument/2006/relationships" r:embed="rId2"/>
          <a:stretch>
            <a:fillRect/>
          </a:stretch>
        </a:blipFill>
      </dgm:spPr>
    </dgm:pt>
    <dgm:pt modelId="{873906FD-4645-44B6-97C7-68D504C7C926}" type="pres">
      <dgm:prSet presAssocID="{62F7ABFD-DF22-4C8C-9E3D-07E978760E9B}" presName="textRect" presStyleLbl="revTx" presStyleIdx="1" presStyleCnt="4">
        <dgm:presLayoutVars>
          <dgm:bulletEnabled val="1"/>
        </dgm:presLayoutVars>
      </dgm:prSet>
      <dgm:spPr/>
    </dgm:pt>
    <dgm:pt modelId="{0AE29F82-ED93-4237-A6D4-B4DFF764E209}" type="pres">
      <dgm:prSet presAssocID="{534F8204-E5E8-4CA3-A689-526ECD42CED6}" presName="sibTrans" presStyleLbl="sibTrans2D1" presStyleIdx="0" presStyleCnt="0"/>
      <dgm:spPr/>
    </dgm:pt>
    <dgm:pt modelId="{2F39AF2B-B2E2-4CDD-AE4B-CA0B956A341E}" type="pres">
      <dgm:prSet presAssocID="{241E1F7C-72AE-498E-9767-13D7A0DAA588}" presName="compNode" presStyleCnt="0"/>
      <dgm:spPr/>
    </dgm:pt>
    <dgm:pt modelId="{31570FAB-5A53-49FA-AFBD-063C60E49B55}" type="pres">
      <dgm:prSet presAssocID="{241E1F7C-72AE-498E-9767-13D7A0DAA588}" presName="pictRect" presStyleLbl="node1" presStyleIdx="2" presStyleCnt="4"/>
      <dgm:spPr>
        <a:blipFill rotWithShape="1">
          <a:blip xmlns:r="http://schemas.openxmlformats.org/officeDocument/2006/relationships" r:embed="rId3"/>
          <a:stretch>
            <a:fillRect/>
          </a:stretch>
        </a:blipFill>
      </dgm:spPr>
    </dgm:pt>
    <dgm:pt modelId="{C1C85C68-1E69-47BB-A4E7-E61B6494B3DA}" type="pres">
      <dgm:prSet presAssocID="{241E1F7C-72AE-498E-9767-13D7A0DAA588}" presName="textRect" presStyleLbl="revTx" presStyleIdx="2" presStyleCnt="4">
        <dgm:presLayoutVars>
          <dgm:bulletEnabled val="1"/>
        </dgm:presLayoutVars>
      </dgm:prSet>
      <dgm:spPr/>
    </dgm:pt>
    <dgm:pt modelId="{EBB6F519-69F5-4E8B-8257-C1E762D5FC1C}" type="pres">
      <dgm:prSet presAssocID="{652BA25F-C549-4D0A-976F-6041B6B24F8B}" presName="sibTrans" presStyleLbl="sibTrans2D1" presStyleIdx="0" presStyleCnt="0"/>
      <dgm:spPr/>
    </dgm:pt>
    <dgm:pt modelId="{961A8191-CF65-4AED-A195-FB6EA1136C9D}" type="pres">
      <dgm:prSet presAssocID="{4BEEAF8E-1DE8-42E7-9AFB-47D448963A3E}" presName="compNode" presStyleCnt="0"/>
      <dgm:spPr/>
    </dgm:pt>
    <dgm:pt modelId="{76854217-4144-48DF-A906-C2DFCE99179D}" type="pres">
      <dgm:prSet presAssocID="{4BEEAF8E-1DE8-42E7-9AFB-47D448963A3E}" presName="pictRect" presStyleLbl="node1" presStyleIdx="3" presStyleCnt="4" custScaleX="222595" custScaleY="150031"/>
      <dgm:spPr>
        <a:blipFill rotWithShape="1">
          <a:blip xmlns:r="http://schemas.openxmlformats.org/officeDocument/2006/relationships" r:embed="rId4"/>
          <a:stretch>
            <a:fillRect/>
          </a:stretch>
        </a:blipFill>
      </dgm:spPr>
    </dgm:pt>
    <dgm:pt modelId="{9FDAD1F3-B162-4D63-80C9-493EE64D5046}" type="pres">
      <dgm:prSet presAssocID="{4BEEAF8E-1DE8-42E7-9AFB-47D448963A3E}" presName="textRect" presStyleLbl="revTx" presStyleIdx="3" presStyleCnt="4">
        <dgm:presLayoutVars>
          <dgm:bulletEnabled val="1"/>
        </dgm:presLayoutVars>
      </dgm:prSet>
      <dgm:spPr/>
    </dgm:pt>
  </dgm:ptLst>
  <dgm:cxnLst>
    <dgm:cxn modelId="{ACA1535F-9984-4A8C-81BC-E7C1DC86F86F}" type="presOf" srcId="{4BEEAF8E-1DE8-42E7-9AFB-47D448963A3E}" destId="{9FDAD1F3-B162-4D63-80C9-493EE64D5046}" srcOrd="0" destOrd="0" presId="urn:microsoft.com/office/officeart/2005/8/layout/pList1"/>
    <dgm:cxn modelId="{841395E1-F6D3-40C6-A655-BC2CF23D115C}" srcId="{655C46A1-2282-41CD-931F-973B8057C168}" destId="{62F7ABFD-DF22-4C8C-9E3D-07E978760E9B}" srcOrd="1" destOrd="0" parTransId="{24D964AF-8AC3-49CD-BFAA-F0D57FF4FBBF}" sibTransId="{534F8204-E5E8-4CA3-A689-526ECD42CED6}"/>
    <dgm:cxn modelId="{12305FFC-44D3-46D1-BCCB-3830FC24FB8F}" type="presOf" srcId="{655C46A1-2282-41CD-931F-973B8057C168}" destId="{39DDB24C-F136-4FA0-8CA7-AE009B834E04}" srcOrd="0" destOrd="0" presId="urn:microsoft.com/office/officeart/2005/8/layout/pList1"/>
    <dgm:cxn modelId="{867CDB06-3AC5-47C0-9788-93334E2D5DA5}" type="presOf" srcId="{241E1F7C-72AE-498E-9767-13D7A0DAA588}" destId="{C1C85C68-1E69-47BB-A4E7-E61B6494B3DA}" srcOrd="0" destOrd="0" presId="urn:microsoft.com/office/officeart/2005/8/layout/pList1"/>
    <dgm:cxn modelId="{3FF680BD-A095-4069-998D-D6B7327780E6}" srcId="{655C46A1-2282-41CD-931F-973B8057C168}" destId="{241E1F7C-72AE-498E-9767-13D7A0DAA588}" srcOrd="2" destOrd="0" parTransId="{D4A73348-8A8F-4C4D-B1BC-9A060BE30C9D}" sibTransId="{652BA25F-C549-4D0A-976F-6041B6B24F8B}"/>
    <dgm:cxn modelId="{49FB661E-C43B-4C2C-912D-1B28391200AB}" type="presOf" srcId="{62F7ABFD-DF22-4C8C-9E3D-07E978760E9B}" destId="{873906FD-4645-44B6-97C7-68D504C7C926}" srcOrd="0" destOrd="0" presId="urn:microsoft.com/office/officeart/2005/8/layout/pList1"/>
    <dgm:cxn modelId="{C9717E95-8D11-4DC6-BB23-7AD229FE75DA}" srcId="{655C46A1-2282-41CD-931F-973B8057C168}" destId="{2D20AE53-6CBB-45E9-81D7-CD71D4108E89}" srcOrd="0" destOrd="0" parTransId="{F8723591-F9C7-4404-A85A-3C3F8BBAF65D}" sibTransId="{9A1C5413-F818-4DAE-9C8C-C918BBA13291}"/>
    <dgm:cxn modelId="{E32A8EC9-8733-4A83-BB5D-89C264C82381}" type="presOf" srcId="{534F8204-E5E8-4CA3-A689-526ECD42CED6}" destId="{0AE29F82-ED93-4237-A6D4-B4DFF764E209}" srcOrd="0" destOrd="0" presId="urn:microsoft.com/office/officeart/2005/8/layout/pList1"/>
    <dgm:cxn modelId="{E7AAFDA0-BC0D-412D-89F9-33A313B07B3C}" srcId="{655C46A1-2282-41CD-931F-973B8057C168}" destId="{4BEEAF8E-1DE8-42E7-9AFB-47D448963A3E}" srcOrd="3" destOrd="0" parTransId="{CF1A502E-4B03-4D6C-A206-393B70928577}" sibTransId="{C2196A14-9434-43E6-AA11-6B756B14082F}"/>
    <dgm:cxn modelId="{DCDBA07B-5940-47E8-BDA7-23C760A8E7A4}" type="presOf" srcId="{652BA25F-C549-4D0A-976F-6041B6B24F8B}" destId="{EBB6F519-69F5-4E8B-8257-C1E762D5FC1C}" srcOrd="0" destOrd="0" presId="urn:microsoft.com/office/officeart/2005/8/layout/pList1"/>
    <dgm:cxn modelId="{E26BE8F9-8B44-495C-A4CE-A294756B2043}" type="presOf" srcId="{2D20AE53-6CBB-45E9-81D7-CD71D4108E89}" destId="{BFC9D1EE-D71A-4C7E-84A3-1FC7F3E819A7}" srcOrd="0" destOrd="0" presId="urn:microsoft.com/office/officeart/2005/8/layout/pList1"/>
    <dgm:cxn modelId="{6101DD06-7205-4E80-97D5-2DB920F8963F}" type="presOf" srcId="{9A1C5413-F818-4DAE-9C8C-C918BBA13291}" destId="{9B0D14FB-EA90-4678-96B2-3FFDB75EAEDF}" srcOrd="0" destOrd="0" presId="urn:microsoft.com/office/officeart/2005/8/layout/pList1"/>
    <dgm:cxn modelId="{2B3E800C-50ED-4C52-BA9C-0FA774B5F6CF}" type="presParOf" srcId="{39DDB24C-F136-4FA0-8CA7-AE009B834E04}" destId="{8D553EDE-AF67-4DB7-AF16-082A7038C14C}" srcOrd="0" destOrd="0" presId="urn:microsoft.com/office/officeart/2005/8/layout/pList1"/>
    <dgm:cxn modelId="{6119E4E3-DF83-4C1E-92D6-B9BAFB22682A}" type="presParOf" srcId="{8D553EDE-AF67-4DB7-AF16-082A7038C14C}" destId="{13B434FA-98C9-4F43-B8FC-FA28B38DB718}" srcOrd="0" destOrd="0" presId="urn:microsoft.com/office/officeart/2005/8/layout/pList1"/>
    <dgm:cxn modelId="{615BCF33-ADE0-4568-919F-7AAB10244AF2}" type="presParOf" srcId="{8D553EDE-AF67-4DB7-AF16-082A7038C14C}" destId="{BFC9D1EE-D71A-4C7E-84A3-1FC7F3E819A7}" srcOrd="1" destOrd="0" presId="urn:microsoft.com/office/officeart/2005/8/layout/pList1"/>
    <dgm:cxn modelId="{D7DADAB5-8D59-47EC-901F-5022FAF42167}" type="presParOf" srcId="{39DDB24C-F136-4FA0-8CA7-AE009B834E04}" destId="{9B0D14FB-EA90-4678-96B2-3FFDB75EAEDF}" srcOrd="1" destOrd="0" presId="urn:microsoft.com/office/officeart/2005/8/layout/pList1"/>
    <dgm:cxn modelId="{BFB00A84-3754-4BE4-A99E-2AA6B09E7C36}" type="presParOf" srcId="{39DDB24C-F136-4FA0-8CA7-AE009B834E04}" destId="{49A303A6-52C9-44D4-80DE-47CF30C1C92B}" srcOrd="2" destOrd="0" presId="urn:microsoft.com/office/officeart/2005/8/layout/pList1"/>
    <dgm:cxn modelId="{6AF8AECD-187E-462D-A9CD-882C1CF0C4A9}" type="presParOf" srcId="{49A303A6-52C9-44D4-80DE-47CF30C1C92B}" destId="{C079281D-A784-4342-9913-DC54B888FCFB}" srcOrd="0" destOrd="0" presId="urn:microsoft.com/office/officeart/2005/8/layout/pList1"/>
    <dgm:cxn modelId="{85F70E9A-000A-43F7-8FEA-4DBE7C8CCEE5}" type="presParOf" srcId="{49A303A6-52C9-44D4-80DE-47CF30C1C92B}" destId="{873906FD-4645-44B6-97C7-68D504C7C926}" srcOrd="1" destOrd="0" presId="urn:microsoft.com/office/officeart/2005/8/layout/pList1"/>
    <dgm:cxn modelId="{9637D13C-1E3D-48EB-9E3D-B64874829628}" type="presParOf" srcId="{39DDB24C-F136-4FA0-8CA7-AE009B834E04}" destId="{0AE29F82-ED93-4237-A6D4-B4DFF764E209}" srcOrd="3" destOrd="0" presId="urn:microsoft.com/office/officeart/2005/8/layout/pList1"/>
    <dgm:cxn modelId="{672A1EA6-CBA9-475A-B548-BBE469F94AD1}" type="presParOf" srcId="{39DDB24C-F136-4FA0-8CA7-AE009B834E04}" destId="{2F39AF2B-B2E2-4CDD-AE4B-CA0B956A341E}" srcOrd="4" destOrd="0" presId="urn:microsoft.com/office/officeart/2005/8/layout/pList1"/>
    <dgm:cxn modelId="{B94D8FE9-A7E2-48E5-8DB5-9D1DE174ED0B}" type="presParOf" srcId="{2F39AF2B-B2E2-4CDD-AE4B-CA0B956A341E}" destId="{31570FAB-5A53-49FA-AFBD-063C60E49B55}" srcOrd="0" destOrd="0" presId="urn:microsoft.com/office/officeart/2005/8/layout/pList1"/>
    <dgm:cxn modelId="{E33F2B6D-C233-4795-BC46-DC84F0B8BA15}" type="presParOf" srcId="{2F39AF2B-B2E2-4CDD-AE4B-CA0B956A341E}" destId="{C1C85C68-1E69-47BB-A4E7-E61B6494B3DA}" srcOrd="1" destOrd="0" presId="urn:microsoft.com/office/officeart/2005/8/layout/pList1"/>
    <dgm:cxn modelId="{0C7A525E-2630-43D8-A0A8-6ED9CDB432C7}" type="presParOf" srcId="{39DDB24C-F136-4FA0-8CA7-AE009B834E04}" destId="{EBB6F519-69F5-4E8B-8257-C1E762D5FC1C}" srcOrd="5" destOrd="0" presId="urn:microsoft.com/office/officeart/2005/8/layout/pList1"/>
    <dgm:cxn modelId="{250FCE0F-9C5E-4926-95BD-AE6FA5D175A6}" type="presParOf" srcId="{39DDB24C-F136-4FA0-8CA7-AE009B834E04}" destId="{961A8191-CF65-4AED-A195-FB6EA1136C9D}" srcOrd="6" destOrd="0" presId="urn:microsoft.com/office/officeart/2005/8/layout/pList1"/>
    <dgm:cxn modelId="{DAD5C399-B568-4BDF-862F-02E5F5A4DAD0}" type="presParOf" srcId="{961A8191-CF65-4AED-A195-FB6EA1136C9D}" destId="{76854217-4144-48DF-A906-C2DFCE99179D}" srcOrd="0" destOrd="0" presId="urn:microsoft.com/office/officeart/2005/8/layout/pList1"/>
    <dgm:cxn modelId="{C3A2CC5A-3B9D-4758-B2EB-BE75415A5C21}" type="presParOf" srcId="{961A8191-CF65-4AED-A195-FB6EA1136C9D}" destId="{9FDAD1F3-B162-4D63-80C9-493EE64D504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6B656-F8A7-44C0-A59D-C422FA9CCD19}"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s-EC"/>
        </a:p>
      </dgm:t>
    </dgm:pt>
    <dgm:pt modelId="{D1A5C4BF-A7B2-44BE-998E-5F878DFB8FF5}">
      <dgm:prSet phldrT="[Texto]"/>
      <dgm:spPr/>
      <dgm:t>
        <a:bodyPr/>
        <a:lstStyle/>
        <a:p>
          <a:r>
            <a:rPr lang="es-EC" dirty="0"/>
            <a:t>Sistema bipedestación</a:t>
          </a:r>
        </a:p>
      </dgm:t>
    </dgm:pt>
    <dgm:pt modelId="{2F290972-DD79-493D-A0BC-DF38B30E3A3C}" type="parTrans" cxnId="{FBC726E1-3907-41F0-9FB0-A2F5FE78A488}">
      <dgm:prSet/>
      <dgm:spPr/>
      <dgm:t>
        <a:bodyPr/>
        <a:lstStyle/>
        <a:p>
          <a:endParaRPr lang="es-EC"/>
        </a:p>
      </dgm:t>
    </dgm:pt>
    <dgm:pt modelId="{10B03583-0277-4DC9-8A8C-CBD0379B51F7}" type="sibTrans" cxnId="{FBC726E1-3907-41F0-9FB0-A2F5FE78A488}">
      <dgm:prSet/>
      <dgm:spPr/>
      <dgm:t>
        <a:bodyPr/>
        <a:lstStyle/>
        <a:p>
          <a:endParaRPr lang="es-EC"/>
        </a:p>
      </dgm:t>
    </dgm:pt>
    <dgm:pt modelId="{1E5E4DFA-DCB8-4876-86A7-DB3A2F59AA89}">
      <dgm:prSet phldrT="[Texto]"/>
      <dgm:spPr/>
      <dgm:t>
        <a:bodyPr/>
        <a:lstStyle/>
        <a:p>
          <a:r>
            <a:rPr lang="es-EC" dirty="0"/>
            <a:t>Sistema reclinación</a:t>
          </a:r>
        </a:p>
      </dgm:t>
    </dgm:pt>
    <dgm:pt modelId="{E0836E89-395A-4025-BEBC-BD6E060448E5}" type="parTrans" cxnId="{6F1D3660-42C7-4BD8-896F-C77A351808D2}">
      <dgm:prSet/>
      <dgm:spPr/>
      <dgm:t>
        <a:bodyPr/>
        <a:lstStyle/>
        <a:p>
          <a:endParaRPr lang="es-EC"/>
        </a:p>
      </dgm:t>
    </dgm:pt>
    <dgm:pt modelId="{288BCD36-1018-44C4-8870-E195B87884C6}" type="sibTrans" cxnId="{6F1D3660-42C7-4BD8-896F-C77A351808D2}">
      <dgm:prSet/>
      <dgm:spPr/>
      <dgm:t>
        <a:bodyPr/>
        <a:lstStyle/>
        <a:p>
          <a:endParaRPr lang="es-EC"/>
        </a:p>
      </dgm:t>
    </dgm:pt>
    <dgm:pt modelId="{C45199BF-3EA9-40DC-A2F7-30EA7AF42834}">
      <dgm:prSet phldrT="[Texto]"/>
      <dgm:spPr/>
      <dgm:t>
        <a:bodyPr/>
        <a:lstStyle/>
        <a:p>
          <a:r>
            <a:rPr lang="es-EC" dirty="0"/>
            <a:t>Movilidad</a:t>
          </a:r>
        </a:p>
      </dgm:t>
    </dgm:pt>
    <dgm:pt modelId="{28FA3521-9F02-4FC3-AED3-C860EC5A4BD5}" type="parTrans" cxnId="{E307BF93-A614-474A-AD86-440AB07A748B}">
      <dgm:prSet/>
      <dgm:spPr/>
      <dgm:t>
        <a:bodyPr/>
        <a:lstStyle/>
        <a:p>
          <a:endParaRPr lang="es-EC"/>
        </a:p>
      </dgm:t>
    </dgm:pt>
    <dgm:pt modelId="{90646191-2407-43F6-A73B-4B70622C0C5C}" type="sibTrans" cxnId="{E307BF93-A614-474A-AD86-440AB07A748B}">
      <dgm:prSet/>
      <dgm:spPr/>
      <dgm:t>
        <a:bodyPr/>
        <a:lstStyle/>
        <a:p>
          <a:endParaRPr lang="es-EC"/>
        </a:p>
      </dgm:t>
    </dgm:pt>
    <dgm:pt modelId="{9F741874-CD90-4CDB-B5F0-86620E9FB160}">
      <dgm:prSet phldrT="[Texto]"/>
      <dgm:spPr/>
      <dgm:t>
        <a:bodyPr/>
        <a:lstStyle/>
        <a:p>
          <a:r>
            <a:rPr lang="es-EC" dirty="0"/>
            <a:t>HMI</a:t>
          </a:r>
        </a:p>
      </dgm:t>
    </dgm:pt>
    <dgm:pt modelId="{C42E43E9-DA55-4D6B-B72A-E278F731A984}" type="parTrans" cxnId="{310A0DB3-65C6-43D3-B553-3B9683A796EA}">
      <dgm:prSet/>
      <dgm:spPr/>
      <dgm:t>
        <a:bodyPr/>
        <a:lstStyle/>
        <a:p>
          <a:endParaRPr lang="es-EC"/>
        </a:p>
      </dgm:t>
    </dgm:pt>
    <dgm:pt modelId="{36B14C7E-DCA1-4B1F-9577-98AADD380040}" type="sibTrans" cxnId="{310A0DB3-65C6-43D3-B553-3B9683A796EA}">
      <dgm:prSet/>
      <dgm:spPr/>
      <dgm:t>
        <a:bodyPr/>
        <a:lstStyle/>
        <a:p>
          <a:endParaRPr lang="es-EC"/>
        </a:p>
      </dgm:t>
    </dgm:pt>
    <dgm:pt modelId="{E8136DE5-D0C6-422E-B475-7564E12242B7}" type="pres">
      <dgm:prSet presAssocID="{B7E6B656-F8A7-44C0-A59D-C422FA9CCD19}" presName="diagram" presStyleCnt="0">
        <dgm:presLayoutVars>
          <dgm:dir/>
          <dgm:resizeHandles val="exact"/>
        </dgm:presLayoutVars>
      </dgm:prSet>
      <dgm:spPr/>
    </dgm:pt>
    <dgm:pt modelId="{D35B8D53-1568-4A44-B42F-E9EAF55C81FE}" type="pres">
      <dgm:prSet presAssocID="{D1A5C4BF-A7B2-44BE-998E-5F878DFB8FF5}" presName="node" presStyleLbl="node1" presStyleIdx="0" presStyleCnt="4">
        <dgm:presLayoutVars>
          <dgm:bulletEnabled val="1"/>
        </dgm:presLayoutVars>
      </dgm:prSet>
      <dgm:spPr/>
    </dgm:pt>
    <dgm:pt modelId="{4A9C279C-2379-4A3F-8121-DDAD2FF635EC}" type="pres">
      <dgm:prSet presAssocID="{10B03583-0277-4DC9-8A8C-CBD0379B51F7}" presName="sibTrans" presStyleCnt="0"/>
      <dgm:spPr/>
    </dgm:pt>
    <dgm:pt modelId="{DC99A42D-F423-4A39-83AF-5CB4FB6FF157}" type="pres">
      <dgm:prSet presAssocID="{1E5E4DFA-DCB8-4876-86A7-DB3A2F59AA89}" presName="node" presStyleLbl="node1" presStyleIdx="1" presStyleCnt="4">
        <dgm:presLayoutVars>
          <dgm:bulletEnabled val="1"/>
        </dgm:presLayoutVars>
      </dgm:prSet>
      <dgm:spPr/>
    </dgm:pt>
    <dgm:pt modelId="{313C8186-0612-41EB-8C5E-47E806BD4A8F}" type="pres">
      <dgm:prSet presAssocID="{288BCD36-1018-44C4-8870-E195B87884C6}" presName="sibTrans" presStyleCnt="0"/>
      <dgm:spPr/>
    </dgm:pt>
    <dgm:pt modelId="{1B04EA8C-6300-40E6-9B65-62168D3D1837}" type="pres">
      <dgm:prSet presAssocID="{C45199BF-3EA9-40DC-A2F7-30EA7AF42834}" presName="node" presStyleLbl="node1" presStyleIdx="2" presStyleCnt="4">
        <dgm:presLayoutVars>
          <dgm:bulletEnabled val="1"/>
        </dgm:presLayoutVars>
      </dgm:prSet>
      <dgm:spPr/>
    </dgm:pt>
    <dgm:pt modelId="{58DC58AE-C96E-42A3-A1E9-0A23B8F6F41E}" type="pres">
      <dgm:prSet presAssocID="{90646191-2407-43F6-A73B-4B70622C0C5C}" presName="sibTrans" presStyleCnt="0"/>
      <dgm:spPr/>
    </dgm:pt>
    <dgm:pt modelId="{50F4497F-8FE5-4619-8F2F-A9B43FBE4FCC}" type="pres">
      <dgm:prSet presAssocID="{9F741874-CD90-4CDB-B5F0-86620E9FB160}" presName="node" presStyleLbl="node1" presStyleIdx="3" presStyleCnt="4">
        <dgm:presLayoutVars>
          <dgm:bulletEnabled val="1"/>
        </dgm:presLayoutVars>
      </dgm:prSet>
      <dgm:spPr/>
    </dgm:pt>
  </dgm:ptLst>
  <dgm:cxnLst>
    <dgm:cxn modelId="{5AE2AB4F-7BC4-4B1F-A7E6-8473981825A8}" type="presOf" srcId="{9F741874-CD90-4CDB-B5F0-86620E9FB160}" destId="{50F4497F-8FE5-4619-8F2F-A9B43FBE4FCC}" srcOrd="0" destOrd="0" presId="urn:microsoft.com/office/officeart/2005/8/layout/default"/>
    <dgm:cxn modelId="{F271C5A8-2A67-4DCC-9442-521C4D4E67B4}" type="presOf" srcId="{B7E6B656-F8A7-44C0-A59D-C422FA9CCD19}" destId="{E8136DE5-D0C6-422E-B475-7564E12242B7}" srcOrd="0" destOrd="0" presId="urn:microsoft.com/office/officeart/2005/8/layout/default"/>
    <dgm:cxn modelId="{FBC726E1-3907-41F0-9FB0-A2F5FE78A488}" srcId="{B7E6B656-F8A7-44C0-A59D-C422FA9CCD19}" destId="{D1A5C4BF-A7B2-44BE-998E-5F878DFB8FF5}" srcOrd="0" destOrd="0" parTransId="{2F290972-DD79-493D-A0BC-DF38B30E3A3C}" sibTransId="{10B03583-0277-4DC9-8A8C-CBD0379B51F7}"/>
    <dgm:cxn modelId="{310A0DB3-65C6-43D3-B553-3B9683A796EA}" srcId="{B7E6B656-F8A7-44C0-A59D-C422FA9CCD19}" destId="{9F741874-CD90-4CDB-B5F0-86620E9FB160}" srcOrd="3" destOrd="0" parTransId="{C42E43E9-DA55-4D6B-B72A-E278F731A984}" sibTransId="{36B14C7E-DCA1-4B1F-9577-98AADD380040}"/>
    <dgm:cxn modelId="{68F3B4EE-1B9E-4A8E-8679-7D950A11C03F}" type="presOf" srcId="{C45199BF-3EA9-40DC-A2F7-30EA7AF42834}" destId="{1B04EA8C-6300-40E6-9B65-62168D3D1837}" srcOrd="0" destOrd="0" presId="urn:microsoft.com/office/officeart/2005/8/layout/default"/>
    <dgm:cxn modelId="{6E779018-50D5-480C-A3A1-634A3B2E6348}" type="presOf" srcId="{1E5E4DFA-DCB8-4876-86A7-DB3A2F59AA89}" destId="{DC99A42D-F423-4A39-83AF-5CB4FB6FF157}" srcOrd="0" destOrd="0" presId="urn:microsoft.com/office/officeart/2005/8/layout/default"/>
    <dgm:cxn modelId="{6F1D3660-42C7-4BD8-896F-C77A351808D2}" srcId="{B7E6B656-F8A7-44C0-A59D-C422FA9CCD19}" destId="{1E5E4DFA-DCB8-4876-86A7-DB3A2F59AA89}" srcOrd="1" destOrd="0" parTransId="{E0836E89-395A-4025-BEBC-BD6E060448E5}" sibTransId="{288BCD36-1018-44C4-8870-E195B87884C6}"/>
    <dgm:cxn modelId="{380E2C2A-E7C5-4635-8947-738035AEBEF1}" type="presOf" srcId="{D1A5C4BF-A7B2-44BE-998E-5F878DFB8FF5}" destId="{D35B8D53-1568-4A44-B42F-E9EAF55C81FE}" srcOrd="0" destOrd="0" presId="urn:microsoft.com/office/officeart/2005/8/layout/default"/>
    <dgm:cxn modelId="{E307BF93-A614-474A-AD86-440AB07A748B}" srcId="{B7E6B656-F8A7-44C0-A59D-C422FA9CCD19}" destId="{C45199BF-3EA9-40DC-A2F7-30EA7AF42834}" srcOrd="2" destOrd="0" parTransId="{28FA3521-9F02-4FC3-AED3-C860EC5A4BD5}" sibTransId="{90646191-2407-43F6-A73B-4B70622C0C5C}"/>
    <dgm:cxn modelId="{4EB392E9-A9E0-49A4-9677-9AFFBB992DAE}" type="presParOf" srcId="{E8136DE5-D0C6-422E-B475-7564E12242B7}" destId="{D35B8D53-1568-4A44-B42F-E9EAF55C81FE}" srcOrd="0" destOrd="0" presId="urn:microsoft.com/office/officeart/2005/8/layout/default"/>
    <dgm:cxn modelId="{AF875090-966C-4E05-B045-211A5A482039}" type="presParOf" srcId="{E8136DE5-D0C6-422E-B475-7564E12242B7}" destId="{4A9C279C-2379-4A3F-8121-DDAD2FF635EC}" srcOrd="1" destOrd="0" presId="urn:microsoft.com/office/officeart/2005/8/layout/default"/>
    <dgm:cxn modelId="{DA2ADC66-566C-43A8-A955-4AC46829850E}" type="presParOf" srcId="{E8136DE5-D0C6-422E-B475-7564E12242B7}" destId="{DC99A42D-F423-4A39-83AF-5CB4FB6FF157}" srcOrd="2" destOrd="0" presId="urn:microsoft.com/office/officeart/2005/8/layout/default"/>
    <dgm:cxn modelId="{B8EB614F-34DA-4893-9B33-78A36AD54255}" type="presParOf" srcId="{E8136DE5-D0C6-422E-B475-7564E12242B7}" destId="{313C8186-0612-41EB-8C5E-47E806BD4A8F}" srcOrd="3" destOrd="0" presId="urn:microsoft.com/office/officeart/2005/8/layout/default"/>
    <dgm:cxn modelId="{C1C20C10-49E1-47C1-BC1B-7AEA01F3920C}" type="presParOf" srcId="{E8136DE5-D0C6-422E-B475-7564E12242B7}" destId="{1B04EA8C-6300-40E6-9B65-62168D3D1837}" srcOrd="4" destOrd="0" presId="urn:microsoft.com/office/officeart/2005/8/layout/default"/>
    <dgm:cxn modelId="{B4C8DCD7-EE7B-4386-80EB-E802F46C41B6}" type="presParOf" srcId="{E8136DE5-D0C6-422E-B475-7564E12242B7}" destId="{58DC58AE-C96E-42A3-A1E9-0A23B8F6F41E}" srcOrd="5" destOrd="0" presId="urn:microsoft.com/office/officeart/2005/8/layout/default"/>
    <dgm:cxn modelId="{9AD957DC-7B77-42D0-91B9-06E3C49EA67A}" type="presParOf" srcId="{E8136DE5-D0C6-422E-B475-7564E12242B7}" destId="{50F4497F-8FE5-4619-8F2F-A9B43FBE4FC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24511-E933-47E4-9654-F69D98B8756F}" type="doc">
      <dgm:prSet loTypeId="urn:microsoft.com/office/officeart/2005/8/layout/matrix3" loCatId="matrix" qsTypeId="urn:microsoft.com/office/officeart/2005/8/quickstyle/simple3" qsCatId="simple" csTypeId="urn:microsoft.com/office/officeart/2005/8/colors/accent6_4" csCatId="accent6" phldr="1"/>
      <dgm:spPr/>
      <dgm:t>
        <a:bodyPr/>
        <a:lstStyle/>
        <a:p>
          <a:endParaRPr lang="es-EC"/>
        </a:p>
      </dgm:t>
    </dgm:pt>
    <dgm:pt modelId="{FCD8699A-459E-4EBB-B471-9663E110F7F6}">
      <dgm:prSet phldrT="[Texto]"/>
      <dgm:spPr/>
      <dgm:t>
        <a:bodyPr/>
        <a:lstStyle/>
        <a:p>
          <a:r>
            <a:rPr lang="es-EC" dirty="0"/>
            <a:t>Plan Nacional del Buen Vivir</a:t>
          </a:r>
        </a:p>
      </dgm:t>
    </dgm:pt>
    <dgm:pt modelId="{02442975-D3E3-434B-919D-B6FD13ADE6F2}" type="parTrans" cxnId="{B4C91DFF-9865-49F0-B880-A5F5AC603F3B}">
      <dgm:prSet/>
      <dgm:spPr/>
      <dgm:t>
        <a:bodyPr/>
        <a:lstStyle/>
        <a:p>
          <a:endParaRPr lang="es-EC"/>
        </a:p>
      </dgm:t>
    </dgm:pt>
    <dgm:pt modelId="{8959B81F-546E-43BF-9E95-0BDAE8B5F9D0}" type="sibTrans" cxnId="{B4C91DFF-9865-49F0-B880-A5F5AC603F3B}">
      <dgm:prSet/>
      <dgm:spPr/>
      <dgm:t>
        <a:bodyPr/>
        <a:lstStyle/>
        <a:p>
          <a:endParaRPr lang="es-EC"/>
        </a:p>
      </dgm:t>
    </dgm:pt>
    <dgm:pt modelId="{A6EEFBE4-F77E-407A-A8DD-683A6872F32C}">
      <dgm:prSet phldrT="[Texto]"/>
      <dgm:spPr/>
      <dgm:t>
        <a:bodyPr/>
        <a:lstStyle/>
        <a:p>
          <a:r>
            <a:rPr lang="es-EC" dirty="0"/>
            <a:t>Reducción de repercusiones físicas</a:t>
          </a:r>
        </a:p>
      </dgm:t>
    </dgm:pt>
    <dgm:pt modelId="{51D7A233-688A-4896-A828-B3ED56B70E8D}" type="parTrans" cxnId="{D1FCCF65-02B8-4AB0-862C-218F5ED882F0}">
      <dgm:prSet/>
      <dgm:spPr/>
      <dgm:t>
        <a:bodyPr/>
        <a:lstStyle/>
        <a:p>
          <a:endParaRPr lang="es-EC"/>
        </a:p>
      </dgm:t>
    </dgm:pt>
    <dgm:pt modelId="{5DF95BE1-7CD8-4BEF-864E-353CADFB478C}" type="sibTrans" cxnId="{D1FCCF65-02B8-4AB0-862C-218F5ED882F0}">
      <dgm:prSet/>
      <dgm:spPr/>
      <dgm:t>
        <a:bodyPr/>
        <a:lstStyle/>
        <a:p>
          <a:endParaRPr lang="es-EC"/>
        </a:p>
      </dgm:t>
    </dgm:pt>
    <dgm:pt modelId="{35479832-26C8-4156-95BD-D6118CC3FFA5}">
      <dgm:prSet phldrT="[Texto]"/>
      <dgm:spPr/>
      <dgm:t>
        <a:bodyPr/>
        <a:lstStyle/>
        <a:p>
          <a:r>
            <a:rPr lang="es-EC" dirty="0"/>
            <a:t>Impacto psicológico</a:t>
          </a:r>
        </a:p>
      </dgm:t>
    </dgm:pt>
    <dgm:pt modelId="{C9869767-38A1-42D0-BD0D-719E5102A1C6}" type="parTrans" cxnId="{6A9627BF-A931-4342-8646-8843B5B9EB98}">
      <dgm:prSet/>
      <dgm:spPr/>
      <dgm:t>
        <a:bodyPr/>
        <a:lstStyle/>
        <a:p>
          <a:endParaRPr lang="es-EC"/>
        </a:p>
      </dgm:t>
    </dgm:pt>
    <dgm:pt modelId="{E83EBB21-AE9D-4469-B5BD-C6C98C212350}" type="sibTrans" cxnId="{6A9627BF-A931-4342-8646-8843B5B9EB98}">
      <dgm:prSet/>
      <dgm:spPr/>
      <dgm:t>
        <a:bodyPr/>
        <a:lstStyle/>
        <a:p>
          <a:endParaRPr lang="es-EC"/>
        </a:p>
      </dgm:t>
    </dgm:pt>
    <dgm:pt modelId="{6376EF33-BFEB-4937-ACED-030DFD908948}">
      <dgm:prSet phldrT="[Texto]"/>
      <dgm:spPr/>
      <dgm:t>
        <a:bodyPr/>
        <a:lstStyle/>
        <a:p>
          <a:r>
            <a:rPr lang="es-EC" dirty="0"/>
            <a:t>Emprendimiento</a:t>
          </a:r>
        </a:p>
      </dgm:t>
    </dgm:pt>
    <dgm:pt modelId="{0C4A3DAA-5D38-4007-83E9-AB0AA187A18A}" type="parTrans" cxnId="{EAD2D86C-D0C5-4DBC-ABCC-1D6C47AD5D4D}">
      <dgm:prSet/>
      <dgm:spPr/>
      <dgm:t>
        <a:bodyPr/>
        <a:lstStyle/>
        <a:p>
          <a:endParaRPr lang="es-EC"/>
        </a:p>
      </dgm:t>
    </dgm:pt>
    <dgm:pt modelId="{E0F597C8-66A4-45C9-9A3F-E6AE63C139B6}" type="sibTrans" cxnId="{EAD2D86C-D0C5-4DBC-ABCC-1D6C47AD5D4D}">
      <dgm:prSet/>
      <dgm:spPr/>
      <dgm:t>
        <a:bodyPr/>
        <a:lstStyle/>
        <a:p>
          <a:endParaRPr lang="es-EC"/>
        </a:p>
      </dgm:t>
    </dgm:pt>
    <dgm:pt modelId="{95F48E04-FD8A-4512-B9B0-D81E80A6B5A7}" type="pres">
      <dgm:prSet presAssocID="{83E24511-E933-47E4-9654-F69D98B8756F}" presName="matrix" presStyleCnt="0">
        <dgm:presLayoutVars>
          <dgm:chMax val="1"/>
          <dgm:dir/>
          <dgm:resizeHandles val="exact"/>
        </dgm:presLayoutVars>
      </dgm:prSet>
      <dgm:spPr/>
    </dgm:pt>
    <dgm:pt modelId="{DA25B60C-33D1-4FFF-88A4-62844944FF8A}" type="pres">
      <dgm:prSet presAssocID="{83E24511-E933-47E4-9654-F69D98B8756F}" presName="diamond" presStyleLbl="bgShp" presStyleIdx="0" presStyleCnt="1"/>
      <dgm:spPr/>
    </dgm:pt>
    <dgm:pt modelId="{F6B2F8DE-C8E6-42C1-B898-48B705888605}" type="pres">
      <dgm:prSet presAssocID="{83E24511-E933-47E4-9654-F69D98B8756F}" presName="quad1" presStyleLbl="node1" presStyleIdx="0" presStyleCnt="4">
        <dgm:presLayoutVars>
          <dgm:chMax val="0"/>
          <dgm:chPref val="0"/>
          <dgm:bulletEnabled val="1"/>
        </dgm:presLayoutVars>
      </dgm:prSet>
      <dgm:spPr/>
    </dgm:pt>
    <dgm:pt modelId="{85FD9CF4-808E-42DA-A346-2BC21062A81B}" type="pres">
      <dgm:prSet presAssocID="{83E24511-E933-47E4-9654-F69D98B8756F}" presName="quad2" presStyleLbl="node1" presStyleIdx="1" presStyleCnt="4">
        <dgm:presLayoutVars>
          <dgm:chMax val="0"/>
          <dgm:chPref val="0"/>
          <dgm:bulletEnabled val="1"/>
        </dgm:presLayoutVars>
      </dgm:prSet>
      <dgm:spPr/>
    </dgm:pt>
    <dgm:pt modelId="{F32B5DB9-A942-40F6-9F93-6BD4C8ADF9DD}" type="pres">
      <dgm:prSet presAssocID="{83E24511-E933-47E4-9654-F69D98B8756F}" presName="quad3" presStyleLbl="node1" presStyleIdx="2" presStyleCnt="4">
        <dgm:presLayoutVars>
          <dgm:chMax val="0"/>
          <dgm:chPref val="0"/>
          <dgm:bulletEnabled val="1"/>
        </dgm:presLayoutVars>
      </dgm:prSet>
      <dgm:spPr/>
    </dgm:pt>
    <dgm:pt modelId="{525982D0-C7DB-42D5-A047-5F1FFA6AF6ED}" type="pres">
      <dgm:prSet presAssocID="{83E24511-E933-47E4-9654-F69D98B8756F}" presName="quad4" presStyleLbl="node1" presStyleIdx="3" presStyleCnt="4">
        <dgm:presLayoutVars>
          <dgm:chMax val="0"/>
          <dgm:chPref val="0"/>
          <dgm:bulletEnabled val="1"/>
        </dgm:presLayoutVars>
      </dgm:prSet>
      <dgm:spPr/>
    </dgm:pt>
  </dgm:ptLst>
  <dgm:cxnLst>
    <dgm:cxn modelId="{D1FCCF65-02B8-4AB0-862C-218F5ED882F0}" srcId="{83E24511-E933-47E4-9654-F69D98B8756F}" destId="{A6EEFBE4-F77E-407A-A8DD-683A6872F32C}" srcOrd="1" destOrd="0" parTransId="{51D7A233-688A-4896-A828-B3ED56B70E8D}" sibTransId="{5DF95BE1-7CD8-4BEF-864E-353CADFB478C}"/>
    <dgm:cxn modelId="{B4C91DFF-9865-49F0-B880-A5F5AC603F3B}" srcId="{83E24511-E933-47E4-9654-F69D98B8756F}" destId="{FCD8699A-459E-4EBB-B471-9663E110F7F6}" srcOrd="0" destOrd="0" parTransId="{02442975-D3E3-434B-919D-B6FD13ADE6F2}" sibTransId="{8959B81F-546E-43BF-9E95-0BDAE8B5F9D0}"/>
    <dgm:cxn modelId="{6A9627BF-A931-4342-8646-8843B5B9EB98}" srcId="{83E24511-E933-47E4-9654-F69D98B8756F}" destId="{35479832-26C8-4156-95BD-D6118CC3FFA5}" srcOrd="2" destOrd="0" parTransId="{C9869767-38A1-42D0-BD0D-719E5102A1C6}" sibTransId="{E83EBB21-AE9D-4469-B5BD-C6C98C212350}"/>
    <dgm:cxn modelId="{19DD26EB-8083-4A48-B6BE-4938534340DD}" type="presOf" srcId="{35479832-26C8-4156-95BD-D6118CC3FFA5}" destId="{F32B5DB9-A942-40F6-9F93-6BD4C8ADF9DD}" srcOrd="0" destOrd="0" presId="urn:microsoft.com/office/officeart/2005/8/layout/matrix3"/>
    <dgm:cxn modelId="{F5338EE4-25BF-44AA-9BFD-C49959DBF888}" type="presOf" srcId="{6376EF33-BFEB-4937-ACED-030DFD908948}" destId="{525982D0-C7DB-42D5-A047-5F1FFA6AF6ED}" srcOrd="0" destOrd="0" presId="urn:microsoft.com/office/officeart/2005/8/layout/matrix3"/>
    <dgm:cxn modelId="{BCE50D4F-BC8E-451E-B36C-21EA701ECF65}" type="presOf" srcId="{A6EEFBE4-F77E-407A-A8DD-683A6872F32C}" destId="{85FD9CF4-808E-42DA-A346-2BC21062A81B}" srcOrd="0" destOrd="0" presId="urn:microsoft.com/office/officeart/2005/8/layout/matrix3"/>
    <dgm:cxn modelId="{59E91D9B-E141-42B9-AEA8-64EBCCD6CBD8}" type="presOf" srcId="{83E24511-E933-47E4-9654-F69D98B8756F}" destId="{95F48E04-FD8A-4512-B9B0-D81E80A6B5A7}" srcOrd="0" destOrd="0" presId="urn:microsoft.com/office/officeart/2005/8/layout/matrix3"/>
    <dgm:cxn modelId="{615F2E17-65BE-4973-833F-5BA68E2FDABE}" type="presOf" srcId="{FCD8699A-459E-4EBB-B471-9663E110F7F6}" destId="{F6B2F8DE-C8E6-42C1-B898-48B705888605}" srcOrd="0" destOrd="0" presId="urn:microsoft.com/office/officeart/2005/8/layout/matrix3"/>
    <dgm:cxn modelId="{EAD2D86C-D0C5-4DBC-ABCC-1D6C47AD5D4D}" srcId="{83E24511-E933-47E4-9654-F69D98B8756F}" destId="{6376EF33-BFEB-4937-ACED-030DFD908948}" srcOrd="3" destOrd="0" parTransId="{0C4A3DAA-5D38-4007-83E9-AB0AA187A18A}" sibTransId="{E0F597C8-66A4-45C9-9A3F-E6AE63C139B6}"/>
    <dgm:cxn modelId="{0C3CF723-D964-4C83-ACB6-74388B884017}" type="presParOf" srcId="{95F48E04-FD8A-4512-B9B0-D81E80A6B5A7}" destId="{DA25B60C-33D1-4FFF-88A4-62844944FF8A}" srcOrd="0" destOrd="0" presId="urn:microsoft.com/office/officeart/2005/8/layout/matrix3"/>
    <dgm:cxn modelId="{F6EDC848-B1FA-4B48-AFCE-E33741003AF3}" type="presParOf" srcId="{95F48E04-FD8A-4512-B9B0-D81E80A6B5A7}" destId="{F6B2F8DE-C8E6-42C1-B898-48B705888605}" srcOrd="1" destOrd="0" presId="urn:microsoft.com/office/officeart/2005/8/layout/matrix3"/>
    <dgm:cxn modelId="{CA87692C-920A-4811-B873-FBF8A758D6D4}" type="presParOf" srcId="{95F48E04-FD8A-4512-B9B0-D81E80A6B5A7}" destId="{85FD9CF4-808E-42DA-A346-2BC21062A81B}" srcOrd="2" destOrd="0" presId="urn:microsoft.com/office/officeart/2005/8/layout/matrix3"/>
    <dgm:cxn modelId="{56D7BDE3-D5DD-4450-A544-56466DF83303}" type="presParOf" srcId="{95F48E04-FD8A-4512-B9B0-D81E80A6B5A7}" destId="{F32B5DB9-A942-40F6-9F93-6BD4C8ADF9DD}" srcOrd="3" destOrd="0" presId="urn:microsoft.com/office/officeart/2005/8/layout/matrix3"/>
    <dgm:cxn modelId="{51C7BABB-D90F-45CA-A3E3-161E164CB0B7}" type="presParOf" srcId="{95F48E04-FD8A-4512-B9B0-D81E80A6B5A7}" destId="{525982D0-C7DB-42D5-A047-5F1FFA6AF6E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4C13A-09E5-4CD9-926A-2DC653A7376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C"/>
        </a:p>
      </dgm:t>
    </dgm:pt>
    <dgm:pt modelId="{225E2A53-BD31-4FA2-8F27-1AC8BB69EF90}">
      <dgm:prSet phldrT="[Texto]"/>
      <dgm:spPr/>
      <dgm:t>
        <a:bodyPr/>
        <a:lstStyle/>
        <a:p>
          <a:r>
            <a:rPr lang="es-EC" dirty="0"/>
            <a:t>OBJETIVO GENERAL</a:t>
          </a:r>
        </a:p>
      </dgm:t>
    </dgm:pt>
    <dgm:pt modelId="{7BC5280E-1BAA-4079-AC14-CA787479D8F2}" type="parTrans" cxnId="{4B1B3E1A-D66A-4FAC-A811-B2D138814C19}">
      <dgm:prSet/>
      <dgm:spPr/>
      <dgm:t>
        <a:bodyPr/>
        <a:lstStyle/>
        <a:p>
          <a:endParaRPr lang="es-EC"/>
        </a:p>
      </dgm:t>
    </dgm:pt>
    <dgm:pt modelId="{B49AD1CC-162A-46E3-B8B3-06D3A8C9FD0B}" type="sibTrans" cxnId="{4B1B3E1A-D66A-4FAC-A811-B2D138814C19}">
      <dgm:prSet/>
      <dgm:spPr/>
      <dgm:t>
        <a:bodyPr/>
        <a:lstStyle/>
        <a:p>
          <a:endParaRPr lang="es-EC"/>
        </a:p>
      </dgm:t>
    </dgm:pt>
    <dgm:pt modelId="{0E92437E-8F1D-4FDE-A4DE-B5464A39B408}">
      <dgm:prSet phldrT="[Texto]"/>
      <dgm:spPr/>
      <dgm:t>
        <a:bodyPr/>
        <a:lstStyle/>
        <a:p>
          <a:endParaRPr lang="es-EC" dirty="0"/>
        </a:p>
      </dgm:t>
    </dgm:pt>
    <dgm:pt modelId="{8BFD7E6E-0BD3-4797-948D-5D236082521C}" type="parTrans" cxnId="{6FC002CD-3FDD-4793-887A-2BCC368552C5}">
      <dgm:prSet/>
      <dgm:spPr/>
      <dgm:t>
        <a:bodyPr/>
        <a:lstStyle/>
        <a:p>
          <a:endParaRPr lang="es-EC"/>
        </a:p>
      </dgm:t>
    </dgm:pt>
    <dgm:pt modelId="{BECD7BF0-C62A-4A2C-BC59-84176F7793C6}" type="sibTrans" cxnId="{6FC002CD-3FDD-4793-887A-2BCC368552C5}">
      <dgm:prSet/>
      <dgm:spPr/>
      <dgm:t>
        <a:bodyPr/>
        <a:lstStyle/>
        <a:p>
          <a:endParaRPr lang="es-EC"/>
        </a:p>
      </dgm:t>
    </dgm:pt>
    <dgm:pt modelId="{CF657A09-3FA7-4B20-AC82-7477CD36ED89}">
      <dgm:prSet phldrT="[Texto]"/>
      <dgm:spPr/>
      <dgm:t>
        <a:bodyPr/>
        <a:lstStyle/>
        <a:p>
          <a:r>
            <a:rPr lang="es-EC" dirty="0"/>
            <a:t>OBJETIVOS ESPECÍFICOS</a:t>
          </a:r>
        </a:p>
      </dgm:t>
    </dgm:pt>
    <dgm:pt modelId="{D61CEAA4-B1BE-4BEA-9518-5EEFC3BA3A6B}" type="parTrans" cxnId="{53FDF771-4796-4831-837B-AE398B6FCD9D}">
      <dgm:prSet/>
      <dgm:spPr/>
      <dgm:t>
        <a:bodyPr/>
        <a:lstStyle/>
        <a:p>
          <a:endParaRPr lang="es-EC"/>
        </a:p>
      </dgm:t>
    </dgm:pt>
    <dgm:pt modelId="{1EF29660-5113-44A7-832D-82D4019E42B6}" type="sibTrans" cxnId="{53FDF771-4796-4831-837B-AE398B6FCD9D}">
      <dgm:prSet/>
      <dgm:spPr/>
      <dgm:t>
        <a:bodyPr/>
        <a:lstStyle/>
        <a:p>
          <a:endParaRPr lang="es-EC"/>
        </a:p>
      </dgm:t>
    </dgm:pt>
    <dgm:pt modelId="{45F0DFAD-9F2E-4503-99EF-5C2FD6464258}">
      <dgm:prSet phldrT="[Texto]"/>
      <dgm:spPr/>
      <dgm:t>
        <a:bodyPr/>
        <a:lstStyle/>
        <a:p>
          <a:r>
            <a:rPr lang="es-EC" dirty="0"/>
            <a:t>Independencia</a:t>
          </a:r>
        </a:p>
      </dgm:t>
    </dgm:pt>
    <dgm:pt modelId="{6048D5E5-E131-42AA-9246-37439E761E4B}" type="parTrans" cxnId="{0D9375D1-0B4A-4E90-8E8E-6A1A0C2BD0C1}">
      <dgm:prSet/>
      <dgm:spPr/>
      <dgm:t>
        <a:bodyPr/>
        <a:lstStyle/>
        <a:p>
          <a:endParaRPr lang="es-EC"/>
        </a:p>
      </dgm:t>
    </dgm:pt>
    <dgm:pt modelId="{636D491E-EB09-41B9-A195-13C9321D8D55}" type="sibTrans" cxnId="{0D9375D1-0B4A-4E90-8E8E-6A1A0C2BD0C1}">
      <dgm:prSet/>
      <dgm:spPr/>
      <dgm:t>
        <a:bodyPr/>
        <a:lstStyle/>
        <a:p>
          <a:endParaRPr lang="es-EC"/>
        </a:p>
      </dgm:t>
    </dgm:pt>
    <dgm:pt modelId="{39B524FB-E139-4677-A12B-62BD30F4FA33}">
      <dgm:prSet phldrT="[Texto]"/>
      <dgm:spPr/>
      <dgm:t>
        <a:bodyPr/>
        <a:lstStyle/>
        <a:p>
          <a:r>
            <a:rPr lang="es-EC" dirty="0"/>
            <a:t>Apoyo</a:t>
          </a:r>
        </a:p>
      </dgm:t>
    </dgm:pt>
    <dgm:pt modelId="{63DB73E0-9145-46F1-92A1-6D12AA308318}" type="parTrans" cxnId="{7B7D0694-3EBD-41B5-B3D2-1620E6AB1858}">
      <dgm:prSet/>
      <dgm:spPr/>
      <dgm:t>
        <a:bodyPr/>
        <a:lstStyle/>
        <a:p>
          <a:endParaRPr lang="es-EC"/>
        </a:p>
      </dgm:t>
    </dgm:pt>
    <dgm:pt modelId="{92652320-D2F8-41A7-B64D-646AF7E162AF}" type="sibTrans" cxnId="{7B7D0694-3EBD-41B5-B3D2-1620E6AB1858}">
      <dgm:prSet/>
      <dgm:spPr/>
      <dgm:t>
        <a:bodyPr/>
        <a:lstStyle/>
        <a:p>
          <a:endParaRPr lang="es-EC"/>
        </a:p>
      </dgm:t>
    </dgm:pt>
    <dgm:pt modelId="{895E0744-31BC-44DF-90DE-AF3CA5B5C5E6}">
      <dgm:prSet phldrT="[Texto]"/>
      <dgm:spPr/>
      <dgm:t>
        <a:bodyPr/>
        <a:lstStyle/>
        <a:p>
          <a:r>
            <a:rPr lang="es-EC" dirty="0"/>
            <a:t>Control</a:t>
          </a:r>
        </a:p>
      </dgm:t>
    </dgm:pt>
    <dgm:pt modelId="{5A34E44C-6032-470C-897D-3FC07C1593DB}" type="parTrans" cxnId="{F80E76A7-28B1-4819-AAD2-4F6DC066FEA8}">
      <dgm:prSet/>
      <dgm:spPr/>
      <dgm:t>
        <a:bodyPr/>
        <a:lstStyle/>
        <a:p>
          <a:endParaRPr lang="es-EC"/>
        </a:p>
      </dgm:t>
    </dgm:pt>
    <dgm:pt modelId="{A22F73A2-BD9D-4D86-8188-F1DF125777CA}" type="sibTrans" cxnId="{F80E76A7-28B1-4819-AAD2-4F6DC066FEA8}">
      <dgm:prSet/>
      <dgm:spPr/>
      <dgm:t>
        <a:bodyPr/>
        <a:lstStyle/>
        <a:p>
          <a:endParaRPr lang="es-EC"/>
        </a:p>
      </dgm:t>
    </dgm:pt>
    <dgm:pt modelId="{B5C6A550-1B30-492D-BA4F-1BA2A8F13722}" type="pres">
      <dgm:prSet presAssocID="{AF34C13A-09E5-4CD9-926A-2DC653A73765}" presName="linear" presStyleCnt="0">
        <dgm:presLayoutVars>
          <dgm:animLvl val="lvl"/>
          <dgm:resizeHandles val="exact"/>
        </dgm:presLayoutVars>
      </dgm:prSet>
      <dgm:spPr/>
    </dgm:pt>
    <dgm:pt modelId="{6E033C94-09F0-433F-9F2B-768DD152F702}" type="pres">
      <dgm:prSet presAssocID="{225E2A53-BD31-4FA2-8F27-1AC8BB69EF90}" presName="parentText" presStyleLbl="node1" presStyleIdx="0" presStyleCnt="2">
        <dgm:presLayoutVars>
          <dgm:chMax val="0"/>
          <dgm:bulletEnabled val="1"/>
        </dgm:presLayoutVars>
      </dgm:prSet>
      <dgm:spPr/>
    </dgm:pt>
    <dgm:pt modelId="{E6FD9727-BABC-4A92-8F85-1E0C71847FEC}" type="pres">
      <dgm:prSet presAssocID="{225E2A53-BD31-4FA2-8F27-1AC8BB69EF90}" presName="childText" presStyleLbl="revTx" presStyleIdx="0" presStyleCnt="2">
        <dgm:presLayoutVars>
          <dgm:bulletEnabled val="1"/>
        </dgm:presLayoutVars>
      </dgm:prSet>
      <dgm:spPr/>
    </dgm:pt>
    <dgm:pt modelId="{B4462D8E-3AB6-4AC8-964E-AC3043812AA6}" type="pres">
      <dgm:prSet presAssocID="{CF657A09-3FA7-4B20-AC82-7477CD36ED89}" presName="parentText" presStyleLbl="node1" presStyleIdx="1" presStyleCnt="2">
        <dgm:presLayoutVars>
          <dgm:chMax val="0"/>
          <dgm:bulletEnabled val="1"/>
        </dgm:presLayoutVars>
      </dgm:prSet>
      <dgm:spPr/>
    </dgm:pt>
    <dgm:pt modelId="{26B63AF0-B065-4D14-911D-6754A94F9201}" type="pres">
      <dgm:prSet presAssocID="{CF657A09-3FA7-4B20-AC82-7477CD36ED89}" presName="childText" presStyleLbl="revTx" presStyleIdx="1" presStyleCnt="2">
        <dgm:presLayoutVars>
          <dgm:bulletEnabled val="1"/>
        </dgm:presLayoutVars>
      </dgm:prSet>
      <dgm:spPr/>
    </dgm:pt>
  </dgm:ptLst>
  <dgm:cxnLst>
    <dgm:cxn modelId="{D9A968C2-C87E-4413-A951-D8F3D8998901}" type="presOf" srcId="{225E2A53-BD31-4FA2-8F27-1AC8BB69EF90}" destId="{6E033C94-09F0-433F-9F2B-768DD152F702}" srcOrd="0" destOrd="0" presId="urn:microsoft.com/office/officeart/2005/8/layout/vList2"/>
    <dgm:cxn modelId="{CCBBA5B8-5DB3-42D0-B918-7C15702E4414}" type="presOf" srcId="{AF34C13A-09E5-4CD9-926A-2DC653A73765}" destId="{B5C6A550-1B30-492D-BA4F-1BA2A8F13722}" srcOrd="0" destOrd="0" presId="urn:microsoft.com/office/officeart/2005/8/layout/vList2"/>
    <dgm:cxn modelId="{53FDF771-4796-4831-837B-AE398B6FCD9D}" srcId="{AF34C13A-09E5-4CD9-926A-2DC653A73765}" destId="{CF657A09-3FA7-4B20-AC82-7477CD36ED89}" srcOrd="1" destOrd="0" parTransId="{D61CEAA4-B1BE-4BEA-9518-5EEFC3BA3A6B}" sibTransId="{1EF29660-5113-44A7-832D-82D4019E42B6}"/>
    <dgm:cxn modelId="{25CEB2E2-7D9D-45CA-AD5F-D90B4BC6B671}" type="presOf" srcId="{0E92437E-8F1D-4FDE-A4DE-B5464A39B408}" destId="{E6FD9727-BABC-4A92-8F85-1E0C71847FEC}" srcOrd="0" destOrd="0" presId="urn:microsoft.com/office/officeart/2005/8/layout/vList2"/>
    <dgm:cxn modelId="{E96C854B-85D2-48A3-8E81-DFBF01F9ADB1}" type="presOf" srcId="{39B524FB-E139-4677-A12B-62BD30F4FA33}" destId="{26B63AF0-B065-4D14-911D-6754A94F9201}" srcOrd="0" destOrd="1" presId="urn:microsoft.com/office/officeart/2005/8/layout/vList2"/>
    <dgm:cxn modelId="{4B1B3E1A-D66A-4FAC-A811-B2D138814C19}" srcId="{AF34C13A-09E5-4CD9-926A-2DC653A73765}" destId="{225E2A53-BD31-4FA2-8F27-1AC8BB69EF90}" srcOrd="0" destOrd="0" parTransId="{7BC5280E-1BAA-4079-AC14-CA787479D8F2}" sibTransId="{B49AD1CC-162A-46E3-B8B3-06D3A8C9FD0B}"/>
    <dgm:cxn modelId="{F80E76A7-28B1-4819-AAD2-4F6DC066FEA8}" srcId="{CF657A09-3FA7-4B20-AC82-7477CD36ED89}" destId="{895E0744-31BC-44DF-90DE-AF3CA5B5C5E6}" srcOrd="2" destOrd="0" parTransId="{5A34E44C-6032-470C-897D-3FC07C1593DB}" sibTransId="{A22F73A2-BD9D-4D86-8188-F1DF125777CA}"/>
    <dgm:cxn modelId="{0D9375D1-0B4A-4E90-8E8E-6A1A0C2BD0C1}" srcId="{CF657A09-3FA7-4B20-AC82-7477CD36ED89}" destId="{45F0DFAD-9F2E-4503-99EF-5C2FD6464258}" srcOrd="0" destOrd="0" parTransId="{6048D5E5-E131-42AA-9246-37439E761E4B}" sibTransId="{636D491E-EB09-41B9-A195-13C9321D8D55}"/>
    <dgm:cxn modelId="{5ACD2964-92D1-46D3-A71E-883D7A3BC3AB}" type="presOf" srcId="{CF657A09-3FA7-4B20-AC82-7477CD36ED89}" destId="{B4462D8E-3AB6-4AC8-964E-AC3043812AA6}" srcOrd="0" destOrd="0" presId="urn:microsoft.com/office/officeart/2005/8/layout/vList2"/>
    <dgm:cxn modelId="{7BAE2DC3-A42F-4851-8906-4325A263B132}" type="presOf" srcId="{45F0DFAD-9F2E-4503-99EF-5C2FD6464258}" destId="{26B63AF0-B065-4D14-911D-6754A94F9201}" srcOrd="0" destOrd="0" presId="urn:microsoft.com/office/officeart/2005/8/layout/vList2"/>
    <dgm:cxn modelId="{CF1E9CFB-FE61-470A-B0B1-C8E8B716E7C8}" type="presOf" srcId="{895E0744-31BC-44DF-90DE-AF3CA5B5C5E6}" destId="{26B63AF0-B065-4D14-911D-6754A94F9201}" srcOrd="0" destOrd="2" presId="urn:microsoft.com/office/officeart/2005/8/layout/vList2"/>
    <dgm:cxn modelId="{6FC002CD-3FDD-4793-887A-2BCC368552C5}" srcId="{225E2A53-BD31-4FA2-8F27-1AC8BB69EF90}" destId="{0E92437E-8F1D-4FDE-A4DE-B5464A39B408}" srcOrd="0" destOrd="0" parTransId="{8BFD7E6E-0BD3-4797-948D-5D236082521C}" sibTransId="{BECD7BF0-C62A-4A2C-BC59-84176F7793C6}"/>
    <dgm:cxn modelId="{7B7D0694-3EBD-41B5-B3D2-1620E6AB1858}" srcId="{CF657A09-3FA7-4B20-AC82-7477CD36ED89}" destId="{39B524FB-E139-4677-A12B-62BD30F4FA33}" srcOrd="1" destOrd="0" parTransId="{63DB73E0-9145-46F1-92A1-6D12AA308318}" sibTransId="{92652320-D2F8-41A7-B64D-646AF7E162AF}"/>
    <dgm:cxn modelId="{411AF6DB-CF74-4F4E-9886-7A961F452A25}" type="presParOf" srcId="{B5C6A550-1B30-492D-BA4F-1BA2A8F13722}" destId="{6E033C94-09F0-433F-9F2B-768DD152F702}" srcOrd="0" destOrd="0" presId="urn:microsoft.com/office/officeart/2005/8/layout/vList2"/>
    <dgm:cxn modelId="{9D45FCD3-B51A-4708-B346-0C72AA861C4B}" type="presParOf" srcId="{B5C6A550-1B30-492D-BA4F-1BA2A8F13722}" destId="{E6FD9727-BABC-4A92-8F85-1E0C71847FEC}" srcOrd="1" destOrd="0" presId="urn:microsoft.com/office/officeart/2005/8/layout/vList2"/>
    <dgm:cxn modelId="{C42BDB77-FDBE-4EF1-BCD2-D3D86A83FC21}" type="presParOf" srcId="{B5C6A550-1B30-492D-BA4F-1BA2A8F13722}" destId="{B4462D8E-3AB6-4AC8-964E-AC3043812AA6}" srcOrd="2" destOrd="0" presId="urn:microsoft.com/office/officeart/2005/8/layout/vList2"/>
    <dgm:cxn modelId="{F91CFCE3-6D6F-4719-9721-840DAA89B28B}" type="presParOf" srcId="{B5C6A550-1B30-492D-BA4F-1BA2A8F13722}" destId="{26B63AF0-B065-4D14-911D-6754A94F920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12F76C-F1ED-4F13-ACCF-4CC5F7F65B8F}"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es-EC"/>
        </a:p>
      </dgm:t>
    </dgm:pt>
    <dgm:pt modelId="{3AD3207D-6151-415C-ADC0-0CC2C594603B}">
      <dgm:prSet phldrT="[Texto]"/>
      <dgm:spPr/>
      <dgm:t>
        <a:bodyPr/>
        <a:lstStyle/>
        <a:p>
          <a:pPr algn="ctr"/>
          <a:r>
            <a:rPr lang="es-EC" dirty="0"/>
            <a:t>Controlador Arduino MEGA 2560</a:t>
          </a:r>
        </a:p>
      </dgm:t>
    </dgm:pt>
    <dgm:pt modelId="{7B336677-508D-4753-8F94-0A5269BA2FC1}" type="parTrans" cxnId="{1AB1FA8B-EA3C-4914-957A-CC366657D6C8}">
      <dgm:prSet/>
      <dgm:spPr/>
      <dgm:t>
        <a:bodyPr/>
        <a:lstStyle/>
        <a:p>
          <a:pPr algn="ctr"/>
          <a:endParaRPr lang="es-EC"/>
        </a:p>
      </dgm:t>
    </dgm:pt>
    <dgm:pt modelId="{F18B291B-84FE-4C08-9605-1BBB5AB58FE0}" type="sibTrans" cxnId="{1AB1FA8B-EA3C-4914-957A-CC366657D6C8}">
      <dgm:prSet/>
      <dgm:spPr/>
      <dgm:t>
        <a:bodyPr/>
        <a:lstStyle/>
        <a:p>
          <a:pPr algn="ctr"/>
          <a:endParaRPr lang="es-EC"/>
        </a:p>
      </dgm:t>
    </dgm:pt>
    <dgm:pt modelId="{02BBBC51-4B07-475C-86F5-698ECD7E1869}">
      <dgm:prSet phldrT="[Texto]"/>
      <dgm:spPr/>
      <dgm:t>
        <a:bodyPr/>
        <a:lstStyle/>
        <a:p>
          <a:pPr algn="ctr"/>
          <a:r>
            <a:rPr lang="es-EC" dirty="0"/>
            <a:t>Interfaz humano máquina LCD</a:t>
          </a:r>
        </a:p>
      </dgm:t>
    </dgm:pt>
    <dgm:pt modelId="{D0B6624D-263A-416E-88BF-21D46C265C1F}" type="parTrans" cxnId="{DFBBF8E2-DFBD-4073-AAAA-F2ACD27AC812}">
      <dgm:prSet/>
      <dgm:spPr/>
      <dgm:t>
        <a:bodyPr/>
        <a:lstStyle/>
        <a:p>
          <a:pPr algn="ctr"/>
          <a:endParaRPr lang="es-EC"/>
        </a:p>
      </dgm:t>
    </dgm:pt>
    <dgm:pt modelId="{F89E6D9E-195F-4A12-AC36-CADF5B5B6D29}" type="sibTrans" cxnId="{DFBBF8E2-DFBD-4073-AAAA-F2ACD27AC812}">
      <dgm:prSet/>
      <dgm:spPr/>
      <dgm:t>
        <a:bodyPr/>
        <a:lstStyle/>
        <a:p>
          <a:pPr algn="ctr"/>
          <a:endParaRPr lang="es-EC"/>
        </a:p>
      </dgm:t>
    </dgm:pt>
    <dgm:pt modelId="{B6590ADB-FB1D-41EF-9CDD-C10E12395F15}">
      <dgm:prSet phldrT="[Texto]"/>
      <dgm:spPr/>
      <dgm:t>
        <a:bodyPr/>
        <a:lstStyle/>
        <a:p>
          <a:pPr algn="ctr"/>
          <a:r>
            <a:rPr lang="es-EC"/>
            <a:t>Joystick</a:t>
          </a:r>
        </a:p>
      </dgm:t>
    </dgm:pt>
    <dgm:pt modelId="{5F98AC46-6BF2-4FD6-A3B1-302A241D1219}" type="parTrans" cxnId="{890260A6-C89A-4408-B451-864C390A6DA0}">
      <dgm:prSet/>
      <dgm:spPr/>
      <dgm:t>
        <a:bodyPr/>
        <a:lstStyle/>
        <a:p>
          <a:pPr algn="ctr"/>
          <a:endParaRPr lang="es-EC"/>
        </a:p>
      </dgm:t>
    </dgm:pt>
    <dgm:pt modelId="{05B79D40-615B-464B-A70E-564FC26BD227}" type="sibTrans" cxnId="{890260A6-C89A-4408-B451-864C390A6DA0}">
      <dgm:prSet/>
      <dgm:spPr/>
      <dgm:t>
        <a:bodyPr/>
        <a:lstStyle/>
        <a:p>
          <a:pPr algn="ctr"/>
          <a:endParaRPr lang="es-EC"/>
        </a:p>
      </dgm:t>
    </dgm:pt>
    <dgm:pt modelId="{DD09A761-24F1-4C4A-97E0-A0DDD0FA293A}">
      <dgm:prSet phldrT="[Texto]"/>
      <dgm:spPr/>
      <dgm:t>
        <a:bodyPr/>
        <a:lstStyle/>
        <a:p>
          <a:pPr algn="ctr"/>
          <a:r>
            <a:rPr lang="es-EC" dirty="0"/>
            <a:t>Lectura de Sensores</a:t>
          </a:r>
        </a:p>
      </dgm:t>
    </dgm:pt>
    <dgm:pt modelId="{96CF9B88-EC3F-45CB-B50E-57AEA3781B92}" type="parTrans" cxnId="{143CDE21-7715-4F7A-A804-868FE16F3338}">
      <dgm:prSet/>
      <dgm:spPr/>
      <dgm:t>
        <a:bodyPr/>
        <a:lstStyle/>
        <a:p>
          <a:pPr algn="ctr"/>
          <a:endParaRPr lang="es-EC"/>
        </a:p>
      </dgm:t>
    </dgm:pt>
    <dgm:pt modelId="{5A072E33-E229-40CD-952F-A1F2B6538A69}" type="sibTrans" cxnId="{143CDE21-7715-4F7A-A804-868FE16F3338}">
      <dgm:prSet/>
      <dgm:spPr/>
      <dgm:t>
        <a:bodyPr/>
        <a:lstStyle/>
        <a:p>
          <a:pPr algn="ctr"/>
          <a:endParaRPr lang="es-EC"/>
        </a:p>
      </dgm:t>
    </dgm:pt>
    <dgm:pt modelId="{317FE252-061A-49AE-AA6D-CD1BF2F0B3E2}">
      <dgm:prSet phldrT="[Texto]"/>
      <dgm:spPr/>
      <dgm:t>
        <a:bodyPr/>
        <a:lstStyle/>
        <a:p>
          <a:pPr algn="ctr"/>
          <a:r>
            <a:rPr lang="es-EC" dirty="0"/>
            <a:t>Control de actuadores lineales</a:t>
          </a:r>
        </a:p>
      </dgm:t>
    </dgm:pt>
    <dgm:pt modelId="{ED4C0DDC-33C1-423D-B201-159BD3324AA9}" type="parTrans" cxnId="{C57D12C6-F2AA-4705-B952-66CDADD2C154}">
      <dgm:prSet/>
      <dgm:spPr/>
      <dgm:t>
        <a:bodyPr/>
        <a:lstStyle/>
        <a:p>
          <a:pPr algn="ctr"/>
          <a:endParaRPr lang="es-EC"/>
        </a:p>
      </dgm:t>
    </dgm:pt>
    <dgm:pt modelId="{A9976DD2-F406-4B99-88F9-9AD13E71F2EB}" type="sibTrans" cxnId="{C57D12C6-F2AA-4705-B952-66CDADD2C154}">
      <dgm:prSet/>
      <dgm:spPr/>
      <dgm:t>
        <a:bodyPr/>
        <a:lstStyle/>
        <a:p>
          <a:pPr algn="ctr"/>
          <a:endParaRPr lang="es-EC"/>
        </a:p>
      </dgm:t>
    </dgm:pt>
    <dgm:pt modelId="{5F6F8AD3-A6A8-437E-8908-A5FB67E7A6F1}">
      <dgm:prSet phldrT="[Texto]"/>
      <dgm:spPr/>
      <dgm:t>
        <a:bodyPr/>
        <a:lstStyle/>
        <a:p>
          <a:pPr algn="ctr"/>
          <a:r>
            <a:rPr lang="es-EC" dirty="0"/>
            <a:t>Control de motores</a:t>
          </a:r>
        </a:p>
      </dgm:t>
    </dgm:pt>
    <dgm:pt modelId="{99A568AA-A524-41E6-AAED-77D43DEC43DC}" type="parTrans" cxnId="{993E2468-3649-457A-B410-95A97ABAFEE6}">
      <dgm:prSet/>
      <dgm:spPr/>
      <dgm:t>
        <a:bodyPr/>
        <a:lstStyle/>
        <a:p>
          <a:pPr algn="ctr"/>
          <a:endParaRPr lang="es-EC"/>
        </a:p>
      </dgm:t>
    </dgm:pt>
    <dgm:pt modelId="{9B22FB44-86AB-47DE-9A83-740F7FADD822}" type="sibTrans" cxnId="{993E2468-3649-457A-B410-95A97ABAFEE6}">
      <dgm:prSet/>
      <dgm:spPr/>
      <dgm:t>
        <a:bodyPr/>
        <a:lstStyle/>
        <a:p>
          <a:pPr algn="ctr"/>
          <a:endParaRPr lang="es-EC"/>
        </a:p>
      </dgm:t>
    </dgm:pt>
    <dgm:pt modelId="{A198839F-A125-45E1-8FB0-33B42E00C86A}" type="pres">
      <dgm:prSet presAssocID="{3012F76C-F1ED-4F13-ACCF-4CC5F7F65B8F}" presName="Name0" presStyleCnt="0">
        <dgm:presLayoutVars>
          <dgm:chMax val="1"/>
          <dgm:dir/>
          <dgm:animLvl val="ctr"/>
          <dgm:resizeHandles val="exact"/>
        </dgm:presLayoutVars>
      </dgm:prSet>
      <dgm:spPr/>
    </dgm:pt>
    <dgm:pt modelId="{228C9B8D-E5D9-439C-8203-48A26428A22E}" type="pres">
      <dgm:prSet presAssocID="{3AD3207D-6151-415C-ADC0-0CC2C594603B}" presName="centerShape" presStyleLbl="node0" presStyleIdx="0" presStyleCnt="1"/>
      <dgm:spPr/>
    </dgm:pt>
    <dgm:pt modelId="{1611D76A-6042-4998-9675-3A232691C56E}" type="pres">
      <dgm:prSet presAssocID="{D0B6624D-263A-416E-88BF-21D46C265C1F}" presName="parTrans" presStyleLbl="sibTrans2D1" presStyleIdx="0" presStyleCnt="5"/>
      <dgm:spPr/>
    </dgm:pt>
    <dgm:pt modelId="{FBDBAE41-E6E7-4436-A148-1E5EF9E0AA4E}" type="pres">
      <dgm:prSet presAssocID="{D0B6624D-263A-416E-88BF-21D46C265C1F}" presName="connectorText" presStyleLbl="sibTrans2D1" presStyleIdx="0" presStyleCnt="5"/>
      <dgm:spPr/>
    </dgm:pt>
    <dgm:pt modelId="{BBFF64B5-B420-4FB9-B4EF-082820C97908}" type="pres">
      <dgm:prSet presAssocID="{02BBBC51-4B07-475C-86F5-698ECD7E1869}" presName="node" presStyleLbl="node1" presStyleIdx="0" presStyleCnt="5">
        <dgm:presLayoutVars>
          <dgm:bulletEnabled val="1"/>
        </dgm:presLayoutVars>
      </dgm:prSet>
      <dgm:spPr/>
    </dgm:pt>
    <dgm:pt modelId="{B8CB7E14-65AE-4C21-BD04-584B42D164AB}" type="pres">
      <dgm:prSet presAssocID="{5F98AC46-6BF2-4FD6-A3B1-302A241D1219}" presName="parTrans" presStyleLbl="sibTrans2D1" presStyleIdx="1" presStyleCnt="5"/>
      <dgm:spPr/>
    </dgm:pt>
    <dgm:pt modelId="{ACBE173E-7CAA-43E1-83F9-FAE2B6CF9B38}" type="pres">
      <dgm:prSet presAssocID="{5F98AC46-6BF2-4FD6-A3B1-302A241D1219}" presName="connectorText" presStyleLbl="sibTrans2D1" presStyleIdx="1" presStyleCnt="5"/>
      <dgm:spPr/>
    </dgm:pt>
    <dgm:pt modelId="{F0DDFA87-C741-45F5-95BD-46C71F80E6DD}" type="pres">
      <dgm:prSet presAssocID="{B6590ADB-FB1D-41EF-9CDD-C10E12395F15}" presName="node" presStyleLbl="node1" presStyleIdx="1" presStyleCnt="5">
        <dgm:presLayoutVars>
          <dgm:bulletEnabled val="1"/>
        </dgm:presLayoutVars>
      </dgm:prSet>
      <dgm:spPr/>
    </dgm:pt>
    <dgm:pt modelId="{9F03DC39-0B39-43C0-9042-3AE15386BC30}" type="pres">
      <dgm:prSet presAssocID="{96CF9B88-EC3F-45CB-B50E-57AEA3781B92}" presName="parTrans" presStyleLbl="sibTrans2D1" presStyleIdx="2" presStyleCnt="5"/>
      <dgm:spPr/>
    </dgm:pt>
    <dgm:pt modelId="{0FE12D7A-F5D8-4527-9B8C-DF2159FB100F}" type="pres">
      <dgm:prSet presAssocID="{96CF9B88-EC3F-45CB-B50E-57AEA3781B92}" presName="connectorText" presStyleLbl="sibTrans2D1" presStyleIdx="2" presStyleCnt="5"/>
      <dgm:spPr/>
    </dgm:pt>
    <dgm:pt modelId="{18CB5C60-834A-4546-9FE6-70E93938B049}" type="pres">
      <dgm:prSet presAssocID="{DD09A761-24F1-4C4A-97E0-A0DDD0FA293A}" presName="node" presStyleLbl="node1" presStyleIdx="2" presStyleCnt="5">
        <dgm:presLayoutVars>
          <dgm:bulletEnabled val="1"/>
        </dgm:presLayoutVars>
      </dgm:prSet>
      <dgm:spPr/>
    </dgm:pt>
    <dgm:pt modelId="{F4D62C63-1AEC-4621-BDE1-5B6D42412FE8}" type="pres">
      <dgm:prSet presAssocID="{ED4C0DDC-33C1-423D-B201-159BD3324AA9}" presName="parTrans" presStyleLbl="sibTrans2D1" presStyleIdx="3" presStyleCnt="5"/>
      <dgm:spPr/>
    </dgm:pt>
    <dgm:pt modelId="{94C6B7E0-5EB6-4380-BCEA-52049B6BEEA3}" type="pres">
      <dgm:prSet presAssocID="{ED4C0DDC-33C1-423D-B201-159BD3324AA9}" presName="connectorText" presStyleLbl="sibTrans2D1" presStyleIdx="3" presStyleCnt="5"/>
      <dgm:spPr/>
    </dgm:pt>
    <dgm:pt modelId="{27CEE125-2C7F-41E4-92E9-553D3EB306DE}" type="pres">
      <dgm:prSet presAssocID="{317FE252-061A-49AE-AA6D-CD1BF2F0B3E2}" presName="node" presStyleLbl="node1" presStyleIdx="3" presStyleCnt="5">
        <dgm:presLayoutVars>
          <dgm:bulletEnabled val="1"/>
        </dgm:presLayoutVars>
      </dgm:prSet>
      <dgm:spPr/>
    </dgm:pt>
    <dgm:pt modelId="{E0FB230D-5F0F-4A0F-98F4-D0A7C49A5ADD}" type="pres">
      <dgm:prSet presAssocID="{99A568AA-A524-41E6-AAED-77D43DEC43DC}" presName="parTrans" presStyleLbl="sibTrans2D1" presStyleIdx="4" presStyleCnt="5"/>
      <dgm:spPr/>
    </dgm:pt>
    <dgm:pt modelId="{35130C4E-993A-4FAC-A2B0-8D679EB6BB8D}" type="pres">
      <dgm:prSet presAssocID="{99A568AA-A524-41E6-AAED-77D43DEC43DC}" presName="connectorText" presStyleLbl="sibTrans2D1" presStyleIdx="4" presStyleCnt="5"/>
      <dgm:spPr/>
    </dgm:pt>
    <dgm:pt modelId="{0B97D292-7654-4328-8A50-24A501289B40}" type="pres">
      <dgm:prSet presAssocID="{5F6F8AD3-A6A8-437E-8908-A5FB67E7A6F1}" presName="node" presStyleLbl="node1" presStyleIdx="4" presStyleCnt="5">
        <dgm:presLayoutVars>
          <dgm:bulletEnabled val="1"/>
        </dgm:presLayoutVars>
      </dgm:prSet>
      <dgm:spPr/>
    </dgm:pt>
  </dgm:ptLst>
  <dgm:cxnLst>
    <dgm:cxn modelId="{993E2468-3649-457A-B410-95A97ABAFEE6}" srcId="{3AD3207D-6151-415C-ADC0-0CC2C594603B}" destId="{5F6F8AD3-A6A8-437E-8908-A5FB67E7A6F1}" srcOrd="4" destOrd="0" parTransId="{99A568AA-A524-41E6-AAED-77D43DEC43DC}" sibTransId="{9B22FB44-86AB-47DE-9A83-740F7FADD822}"/>
    <dgm:cxn modelId="{88C49732-3994-40B3-8926-FE9B2049012B}" type="presOf" srcId="{5F98AC46-6BF2-4FD6-A3B1-302A241D1219}" destId="{B8CB7E14-65AE-4C21-BD04-584B42D164AB}" srcOrd="0" destOrd="0" presId="urn:microsoft.com/office/officeart/2005/8/layout/radial5"/>
    <dgm:cxn modelId="{890260A6-C89A-4408-B451-864C390A6DA0}" srcId="{3AD3207D-6151-415C-ADC0-0CC2C594603B}" destId="{B6590ADB-FB1D-41EF-9CDD-C10E12395F15}" srcOrd="1" destOrd="0" parTransId="{5F98AC46-6BF2-4FD6-A3B1-302A241D1219}" sibTransId="{05B79D40-615B-464B-A70E-564FC26BD227}"/>
    <dgm:cxn modelId="{A4CE95E8-6449-4BE4-A4E6-160EA284433A}" type="presOf" srcId="{3AD3207D-6151-415C-ADC0-0CC2C594603B}" destId="{228C9B8D-E5D9-439C-8203-48A26428A22E}" srcOrd="0" destOrd="0" presId="urn:microsoft.com/office/officeart/2005/8/layout/radial5"/>
    <dgm:cxn modelId="{0BD5B29C-F29C-4674-B763-CDBA6DB33060}" type="presOf" srcId="{ED4C0DDC-33C1-423D-B201-159BD3324AA9}" destId="{94C6B7E0-5EB6-4380-BCEA-52049B6BEEA3}" srcOrd="1" destOrd="0" presId="urn:microsoft.com/office/officeart/2005/8/layout/radial5"/>
    <dgm:cxn modelId="{C6C96D0E-94DE-4D31-8776-A8029B957C55}" type="presOf" srcId="{317FE252-061A-49AE-AA6D-CD1BF2F0B3E2}" destId="{27CEE125-2C7F-41E4-92E9-553D3EB306DE}" srcOrd="0" destOrd="0" presId="urn:microsoft.com/office/officeart/2005/8/layout/radial5"/>
    <dgm:cxn modelId="{ACC0685A-3C92-40A6-9EDC-0F60E4560584}" type="presOf" srcId="{5F98AC46-6BF2-4FD6-A3B1-302A241D1219}" destId="{ACBE173E-7CAA-43E1-83F9-FAE2B6CF9B38}" srcOrd="1" destOrd="0" presId="urn:microsoft.com/office/officeart/2005/8/layout/radial5"/>
    <dgm:cxn modelId="{F63C7625-F525-4A41-9794-DFCB108BBB93}" type="presOf" srcId="{99A568AA-A524-41E6-AAED-77D43DEC43DC}" destId="{35130C4E-993A-4FAC-A2B0-8D679EB6BB8D}" srcOrd="1" destOrd="0" presId="urn:microsoft.com/office/officeart/2005/8/layout/radial5"/>
    <dgm:cxn modelId="{1AB1FA8B-EA3C-4914-957A-CC366657D6C8}" srcId="{3012F76C-F1ED-4F13-ACCF-4CC5F7F65B8F}" destId="{3AD3207D-6151-415C-ADC0-0CC2C594603B}" srcOrd="0" destOrd="0" parTransId="{7B336677-508D-4753-8F94-0A5269BA2FC1}" sibTransId="{F18B291B-84FE-4C08-9605-1BBB5AB58FE0}"/>
    <dgm:cxn modelId="{B7CA2968-E573-4298-92C6-65F5AED7B50E}" type="presOf" srcId="{96CF9B88-EC3F-45CB-B50E-57AEA3781B92}" destId="{9F03DC39-0B39-43C0-9042-3AE15386BC30}" srcOrd="0" destOrd="0" presId="urn:microsoft.com/office/officeart/2005/8/layout/radial5"/>
    <dgm:cxn modelId="{143CDE21-7715-4F7A-A804-868FE16F3338}" srcId="{3AD3207D-6151-415C-ADC0-0CC2C594603B}" destId="{DD09A761-24F1-4C4A-97E0-A0DDD0FA293A}" srcOrd="2" destOrd="0" parTransId="{96CF9B88-EC3F-45CB-B50E-57AEA3781B92}" sibTransId="{5A072E33-E229-40CD-952F-A1F2B6538A69}"/>
    <dgm:cxn modelId="{0AF8E64D-36E6-4530-A375-77456AEAB9C6}" type="presOf" srcId="{02BBBC51-4B07-475C-86F5-698ECD7E1869}" destId="{BBFF64B5-B420-4FB9-B4EF-082820C97908}" srcOrd="0" destOrd="0" presId="urn:microsoft.com/office/officeart/2005/8/layout/radial5"/>
    <dgm:cxn modelId="{417D676E-646B-4A28-B80F-D0699DC68223}" type="presOf" srcId="{D0B6624D-263A-416E-88BF-21D46C265C1F}" destId="{FBDBAE41-E6E7-4436-A148-1E5EF9E0AA4E}" srcOrd="1" destOrd="0" presId="urn:microsoft.com/office/officeart/2005/8/layout/radial5"/>
    <dgm:cxn modelId="{654614EE-E869-418D-800E-505E5C8E2F88}" type="presOf" srcId="{96CF9B88-EC3F-45CB-B50E-57AEA3781B92}" destId="{0FE12D7A-F5D8-4527-9B8C-DF2159FB100F}" srcOrd="1" destOrd="0" presId="urn:microsoft.com/office/officeart/2005/8/layout/radial5"/>
    <dgm:cxn modelId="{3A1E0ED9-D9C7-48BF-B295-C211FF0C2CF6}" type="presOf" srcId="{D0B6624D-263A-416E-88BF-21D46C265C1F}" destId="{1611D76A-6042-4998-9675-3A232691C56E}" srcOrd="0" destOrd="0" presId="urn:microsoft.com/office/officeart/2005/8/layout/radial5"/>
    <dgm:cxn modelId="{EFBA5496-5DFC-4B5C-BC02-BEAE527963D5}" type="presOf" srcId="{ED4C0DDC-33C1-423D-B201-159BD3324AA9}" destId="{F4D62C63-1AEC-4621-BDE1-5B6D42412FE8}" srcOrd="0" destOrd="0" presId="urn:microsoft.com/office/officeart/2005/8/layout/radial5"/>
    <dgm:cxn modelId="{395C46D2-31A1-425B-8031-8E98225047D1}" type="presOf" srcId="{5F6F8AD3-A6A8-437E-8908-A5FB67E7A6F1}" destId="{0B97D292-7654-4328-8A50-24A501289B40}" srcOrd="0" destOrd="0" presId="urn:microsoft.com/office/officeart/2005/8/layout/radial5"/>
    <dgm:cxn modelId="{DFBBF8E2-DFBD-4073-AAAA-F2ACD27AC812}" srcId="{3AD3207D-6151-415C-ADC0-0CC2C594603B}" destId="{02BBBC51-4B07-475C-86F5-698ECD7E1869}" srcOrd="0" destOrd="0" parTransId="{D0B6624D-263A-416E-88BF-21D46C265C1F}" sibTransId="{F89E6D9E-195F-4A12-AC36-CADF5B5B6D29}"/>
    <dgm:cxn modelId="{0C32D155-EE4F-4898-877F-D26C73825AF6}" type="presOf" srcId="{99A568AA-A524-41E6-AAED-77D43DEC43DC}" destId="{E0FB230D-5F0F-4A0F-98F4-D0A7C49A5ADD}" srcOrd="0" destOrd="0" presId="urn:microsoft.com/office/officeart/2005/8/layout/radial5"/>
    <dgm:cxn modelId="{C57D12C6-F2AA-4705-B952-66CDADD2C154}" srcId="{3AD3207D-6151-415C-ADC0-0CC2C594603B}" destId="{317FE252-061A-49AE-AA6D-CD1BF2F0B3E2}" srcOrd="3" destOrd="0" parTransId="{ED4C0DDC-33C1-423D-B201-159BD3324AA9}" sibTransId="{A9976DD2-F406-4B99-88F9-9AD13E71F2EB}"/>
    <dgm:cxn modelId="{426D3D79-EB52-474A-8C6B-0BD3FB721B26}" type="presOf" srcId="{B6590ADB-FB1D-41EF-9CDD-C10E12395F15}" destId="{F0DDFA87-C741-45F5-95BD-46C71F80E6DD}" srcOrd="0" destOrd="0" presId="urn:microsoft.com/office/officeart/2005/8/layout/radial5"/>
    <dgm:cxn modelId="{9D811A0C-CCA8-426C-8D6E-F45A8A9D51E3}" type="presOf" srcId="{DD09A761-24F1-4C4A-97E0-A0DDD0FA293A}" destId="{18CB5C60-834A-4546-9FE6-70E93938B049}" srcOrd="0" destOrd="0" presId="urn:microsoft.com/office/officeart/2005/8/layout/radial5"/>
    <dgm:cxn modelId="{492592A4-E8B9-49F8-96B2-CA96D475BAA9}" type="presOf" srcId="{3012F76C-F1ED-4F13-ACCF-4CC5F7F65B8F}" destId="{A198839F-A125-45E1-8FB0-33B42E00C86A}" srcOrd="0" destOrd="0" presId="urn:microsoft.com/office/officeart/2005/8/layout/radial5"/>
    <dgm:cxn modelId="{36482275-F2F3-47F0-9D13-6378C7EA6041}" type="presParOf" srcId="{A198839F-A125-45E1-8FB0-33B42E00C86A}" destId="{228C9B8D-E5D9-439C-8203-48A26428A22E}" srcOrd="0" destOrd="0" presId="urn:microsoft.com/office/officeart/2005/8/layout/radial5"/>
    <dgm:cxn modelId="{95C383C2-E97E-44F0-B0D3-9CA45089FB7D}" type="presParOf" srcId="{A198839F-A125-45E1-8FB0-33B42E00C86A}" destId="{1611D76A-6042-4998-9675-3A232691C56E}" srcOrd="1" destOrd="0" presId="urn:microsoft.com/office/officeart/2005/8/layout/radial5"/>
    <dgm:cxn modelId="{5BEADFC0-05BE-4F02-997D-54EB80CFAD26}" type="presParOf" srcId="{1611D76A-6042-4998-9675-3A232691C56E}" destId="{FBDBAE41-E6E7-4436-A148-1E5EF9E0AA4E}" srcOrd="0" destOrd="0" presId="urn:microsoft.com/office/officeart/2005/8/layout/radial5"/>
    <dgm:cxn modelId="{186EE68A-F3B1-415C-93DD-053D87319DEA}" type="presParOf" srcId="{A198839F-A125-45E1-8FB0-33B42E00C86A}" destId="{BBFF64B5-B420-4FB9-B4EF-082820C97908}" srcOrd="2" destOrd="0" presId="urn:microsoft.com/office/officeart/2005/8/layout/radial5"/>
    <dgm:cxn modelId="{19CBFCA8-2CDD-4FD9-B704-4FED5B6480FB}" type="presParOf" srcId="{A198839F-A125-45E1-8FB0-33B42E00C86A}" destId="{B8CB7E14-65AE-4C21-BD04-584B42D164AB}" srcOrd="3" destOrd="0" presId="urn:microsoft.com/office/officeart/2005/8/layout/radial5"/>
    <dgm:cxn modelId="{BCB33FDF-D5B7-43BF-8184-054E37C6492F}" type="presParOf" srcId="{B8CB7E14-65AE-4C21-BD04-584B42D164AB}" destId="{ACBE173E-7CAA-43E1-83F9-FAE2B6CF9B38}" srcOrd="0" destOrd="0" presId="urn:microsoft.com/office/officeart/2005/8/layout/radial5"/>
    <dgm:cxn modelId="{06A46714-E5F2-498B-8EE4-C7312781D72D}" type="presParOf" srcId="{A198839F-A125-45E1-8FB0-33B42E00C86A}" destId="{F0DDFA87-C741-45F5-95BD-46C71F80E6DD}" srcOrd="4" destOrd="0" presId="urn:microsoft.com/office/officeart/2005/8/layout/radial5"/>
    <dgm:cxn modelId="{F48D4F44-1696-46D9-B51B-1BD1BF4E547D}" type="presParOf" srcId="{A198839F-A125-45E1-8FB0-33B42E00C86A}" destId="{9F03DC39-0B39-43C0-9042-3AE15386BC30}" srcOrd="5" destOrd="0" presId="urn:microsoft.com/office/officeart/2005/8/layout/radial5"/>
    <dgm:cxn modelId="{1BBA980A-D1E7-433B-8901-F18706210352}" type="presParOf" srcId="{9F03DC39-0B39-43C0-9042-3AE15386BC30}" destId="{0FE12D7A-F5D8-4527-9B8C-DF2159FB100F}" srcOrd="0" destOrd="0" presId="urn:microsoft.com/office/officeart/2005/8/layout/radial5"/>
    <dgm:cxn modelId="{0C7D077F-657D-49EC-952A-3D79972C1465}" type="presParOf" srcId="{A198839F-A125-45E1-8FB0-33B42E00C86A}" destId="{18CB5C60-834A-4546-9FE6-70E93938B049}" srcOrd="6" destOrd="0" presId="urn:microsoft.com/office/officeart/2005/8/layout/radial5"/>
    <dgm:cxn modelId="{B959B8BD-36D9-44B6-BB90-12A8B52401B0}" type="presParOf" srcId="{A198839F-A125-45E1-8FB0-33B42E00C86A}" destId="{F4D62C63-1AEC-4621-BDE1-5B6D42412FE8}" srcOrd="7" destOrd="0" presId="urn:microsoft.com/office/officeart/2005/8/layout/radial5"/>
    <dgm:cxn modelId="{43ACA765-989E-43EB-9938-8EF376EA2E3F}" type="presParOf" srcId="{F4D62C63-1AEC-4621-BDE1-5B6D42412FE8}" destId="{94C6B7E0-5EB6-4380-BCEA-52049B6BEEA3}" srcOrd="0" destOrd="0" presId="urn:microsoft.com/office/officeart/2005/8/layout/radial5"/>
    <dgm:cxn modelId="{1A5BF428-EE30-4BC9-8D42-99F645C35845}" type="presParOf" srcId="{A198839F-A125-45E1-8FB0-33B42E00C86A}" destId="{27CEE125-2C7F-41E4-92E9-553D3EB306DE}" srcOrd="8" destOrd="0" presId="urn:microsoft.com/office/officeart/2005/8/layout/radial5"/>
    <dgm:cxn modelId="{8FEA468B-4C84-4BB0-B227-3D55B54485F2}" type="presParOf" srcId="{A198839F-A125-45E1-8FB0-33B42E00C86A}" destId="{E0FB230D-5F0F-4A0F-98F4-D0A7C49A5ADD}" srcOrd="9" destOrd="0" presId="urn:microsoft.com/office/officeart/2005/8/layout/radial5"/>
    <dgm:cxn modelId="{48574F9A-83B6-4694-996D-ECCC504C1DBB}" type="presParOf" srcId="{E0FB230D-5F0F-4A0F-98F4-D0A7C49A5ADD}" destId="{35130C4E-993A-4FAC-A2B0-8D679EB6BB8D}" srcOrd="0" destOrd="0" presId="urn:microsoft.com/office/officeart/2005/8/layout/radial5"/>
    <dgm:cxn modelId="{FC15EF32-A130-4C1A-812E-5043983B5D89}" type="presParOf" srcId="{A198839F-A125-45E1-8FB0-33B42E00C86A}" destId="{0B97D292-7654-4328-8A50-24A501289B4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D867F2-C174-4DF7-BBFB-2A8C944C154C}" type="doc">
      <dgm:prSet loTypeId="urn:microsoft.com/office/officeart/2005/8/layout/process1" loCatId="process" qsTypeId="urn:microsoft.com/office/officeart/2005/8/quickstyle/simple1" qsCatId="simple" csTypeId="urn:microsoft.com/office/officeart/2005/8/colors/accent1_1" csCatId="accent1" phldr="1"/>
      <dgm:spPr/>
    </dgm:pt>
    <dgm:pt modelId="{D58FF8FD-9518-4A2D-BEBE-E51FA713DCB9}">
      <dgm:prSet phldrT="[Texto]"/>
      <dgm:spPr/>
      <dgm:t>
        <a:bodyPr/>
        <a:lstStyle/>
        <a:p>
          <a:r>
            <a:rPr lang="es-EC"/>
            <a:t>Acoplamiento óptico</a:t>
          </a:r>
        </a:p>
      </dgm:t>
    </dgm:pt>
    <dgm:pt modelId="{733ABBAB-232C-4D27-BB00-F25CE597C4CE}" type="parTrans" cxnId="{E491D809-5C01-47E5-A652-0C7C5AEC0B0D}">
      <dgm:prSet/>
      <dgm:spPr/>
      <dgm:t>
        <a:bodyPr/>
        <a:lstStyle/>
        <a:p>
          <a:endParaRPr lang="es-EC"/>
        </a:p>
      </dgm:t>
    </dgm:pt>
    <dgm:pt modelId="{910BDCC9-9227-45D4-A035-AFBD59C15B95}" type="sibTrans" cxnId="{E491D809-5C01-47E5-A652-0C7C5AEC0B0D}">
      <dgm:prSet/>
      <dgm:spPr/>
      <dgm:t>
        <a:bodyPr/>
        <a:lstStyle/>
        <a:p>
          <a:endParaRPr lang="es-EC"/>
        </a:p>
      </dgm:t>
    </dgm:pt>
    <dgm:pt modelId="{D1A90E31-44CE-4D39-BC1B-AC29323B36F6}">
      <dgm:prSet phldrT="[Texto]"/>
      <dgm:spPr/>
      <dgm:t>
        <a:bodyPr/>
        <a:lstStyle/>
        <a:p>
          <a:r>
            <a:rPr lang="es-EC"/>
            <a:t>Acoplamiento Darlington</a:t>
          </a:r>
        </a:p>
      </dgm:t>
    </dgm:pt>
    <dgm:pt modelId="{E4737667-5A88-4229-90D7-9344E6E516C0}" type="parTrans" cxnId="{7F87E748-9C6A-4CCC-B954-C7C73E34A594}">
      <dgm:prSet/>
      <dgm:spPr/>
      <dgm:t>
        <a:bodyPr/>
        <a:lstStyle/>
        <a:p>
          <a:endParaRPr lang="es-EC"/>
        </a:p>
      </dgm:t>
    </dgm:pt>
    <dgm:pt modelId="{65C88FA0-F195-4D99-98C7-0BC4CF06AA64}" type="sibTrans" cxnId="{7F87E748-9C6A-4CCC-B954-C7C73E34A594}">
      <dgm:prSet/>
      <dgm:spPr/>
      <dgm:t>
        <a:bodyPr/>
        <a:lstStyle/>
        <a:p>
          <a:endParaRPr lang="es-EC"/>
        </a:p>
      </dgm:t>
    </dgm:pt>
    <dgm:pt modelId="{4676D78E-3850-48AC-9DD7-500C68348BB9}">
      <dgm:prSet phldrT="[Texto]"/>
      <dgm:spPr/>
      <dgm:t>
        <a:bodyPr/>
        <a:lstStyle/>
        <a:p>
          <a:r>
            <a:rPr lang="es-EC"/>
            <a:t>Puente H</a:t>
          </a:r>
        </a:p>
      </dgm:t>
    </dgm:pt>
    <dgm:pt modelId="{0DB35C01-71E0-415A-A9F6-3D4CD496ED67}" type="parTrans" cxnId="{CC484F7B-63A1-4767-9BDC-69073BEF7038}">
      <dgm:prSet/>
      <dgm:spPr/>
      <dgm:t>
        <a:bodyPr/>
        <a:lstStyle/>
        <a:p>
          <a:endParaRPr lang="es-EC"/>
        </a:p>
      </dgm:t>
    </dgm:pt>
    <dgm:pt modelId="{C2C6C87B-CFA9-449D-BD4B-52FD5AE13BD3}" type="sibTrans" cxnId="{CC484F7B-63A1-4767-9BDC-69073BEF7038}">
      <dgm:prSet/>
      <dgm:spPr/>
      <dgm:t>
        <a:bodyPr/>
        <a:lstStyle/>
        <a:p>
          <a:endParaRPr lang="es-EC"/>
        </a:p>
      </dgm:t>
    </dgm:pt>
    <dgm:pt modelId="{429D22D2-E5AF-4609-9415-5CA5D08C2FA2}">
      <dgm:prSet phldrT="[Texto]"/>
      <dgm:spPr/>
      <dgm:t>
        <a:bodyPr/>
        <a:lstStyle/>
        <a:p>
          <a:r>
            <a:rPr lang="es-EC"/>
            <a:t>Señal de control</a:t>
          </a:r>
        </a:p>
      </dgm:t>
    </dgm:pt>
    <dgm:pt modelId="{13B093F2-3680-41B2-84E7-BD567DD2FD07}" type="parTrans" cxnId="{2749EE19-051B-437E-B745-91854FD14B2C}">
      <dgm:prSet/>
      <dgm:spPr/>
      <dgm:t>
        <a:bodyPr/>
        <a:lstStyle/>
        <a:p>
          <a:endParaRPr lang="es-EC"/>
        </a:p>
      </dgm:t>
    </dgm:pt>
    <dgm:pt modelId="{27A71470-B13A-4CC4-88AB-EAA7D70095AD}" type="sibTrans" cxnId="{2749EE19-051B-437E-B745-91854FD14B2C}">
      <dgm:prSet/>
      <dgm:spPr/>
      <dgm:t>
        <a:bodyPr/>
        <a:lstStyle/>
        <a:p>
          <a:endParaRPr lang="es-EC"/>
        </a:p>
      </dgm:t>
    </dgm:pt>
    <dgm:pt modelId="{AA0F77B9-0719-4A18-8BAF-DE62B5931A9D}" type="pres">
      <dgm:prSet presAssocID="{0AD867F2-C174-4DF7-BBFB-2A8C944C154C}" presName="Name0" presStyleCnt="0">
        <dgm:presLayoutVars>
          <dgm:dir/>
          <dgm:resizeHandles val="exact"/>
        </dgm:presLayoutVars>
      </dgm:prSet>
      <dgm:spPr/>
    </dgm:pt>
    <dgm:pt modelId="{711141F6-0EB7-4DA5-BF8C-0BB414AB3482}" type="pres">
      <dgm:prSet presAssocID="{429D22D2-E5AF-4609-9415-5CA5D08C2FA2}" presName="node" presStyleLbl="node1" presStyleIdx="0" presStyleCnt="4">
        <dgm:presLayoutVars>
          <dgm:bulletEnabled val="1"/>
        </dgm:presLayoutVars>
      </dgm:prSet>
      <dgm:spPr/>
    </dgm:pt>
    <dgm:pt modelId="{7D31A9D6-86D4-4359-99B4-8BC546201245}" type="pres">
      <dgm:prSet presAssocID="{27A71470-B13A-4CC4-88AB-EAA7D70095AD}" presName="sibTrans" presStyleLbl="sibTrans2D1" presStyleIdx="0" presStyleCnt="3"/>
      <dgm:spPr/>
    </dgm:pt>
    <dgm:pt modelId="{362DCE6B-3613-4F8A-BFCF-EF3999CDC48A}" type="pres">
      <dgm:prSet presAssocID="{27A71470-B13A-4CC4-88AB-EAA7D70095AD}" presName="connectorText" presStyleLbl="sibTrans2D1" presStyleIdx="0" presStyleCnt="3"/>
      <dgm:spPr/>
    </dgm:pt>
    <dgm:pt modelId="{25B2C4CB-E007-49C8-926B-6F7E27391451}" type="pres">
      <dgm:prSet presAssocID="{D58FF8FD-9518-4A2D-BEBE-E51FA713DCB9}" presName="node" presStyleLbl="node1" presStyleIdx="1" presStyleCnt="4">
        <dgm:presLayoutVars>
          <dgm:bulletEnabled val="1"/>
        </dgm:presLayoutVars>
      </dgm:prSet>
      <dgm:spPr/>
    </dgm:pt>
    <dgm:pt modelId="{F3169D99-76A0-4E9A-8303-010346628498}" type="pres">
      <dgm:prSet presAssocID="{910BDCC9-9227-45D4-A035-AFBD59C15B95}" presName="sibTrans" presStyleLbl="sibTrans2D1" presStyleIdx="1" presStyleCnt="3"/>
      <dgm:spPr/>
    </dgm:pt>
    <dgm:pt modelId="{6E348F87-259E-4E35-BCED-5B3681096576}" type="pres">
      <dgm:prSet presAssocID="{910BDCC9-9227-45D4-A035-AFBD59C15B95}" presName="connectorText" presStyleLbl="sibTrans2D1" presStyleIdx="1" presStyleCnt="3"/>
      <dgm:spPr/>
    </dgm:pt>
    <dgm:pt modelId="{A09B48AC-0E67-4079-B18D-A657479E93B5}" type="pres">
      <dgm:prSet presAssocID="{D1A90E31-44CE-4D39-BC1B-AC29323B36F6}" presName="node" presStyleLbl="node1" presStyleIdx="2" presStyleCnt="4">
        <dgm:presLayoutVars>
          <dgm:bulletEnabled val="1"/>
        </dgm:presLayoutVars>
      </dgm:prSet>
      <dgm:spPr/>
    </dgm:pt>
    <dgm:pt modelId="{5A5F0597-91E4-403F-8F1E-C4B752A35336}" type="pres">
      <dgm:prSet presAssocID="{65C88FA0-F195-4D99-98C7-0BC4CF06AA64}" presName="sibTrans" presStyleLbl="sibTrans2D1" presStyleIdx="2" presStyleCnt="3"/>
      <dgm:spPr/>
    </dgm:pt>
    <dgm:pt modelId="{2C781274-10C1-4B82-9B1B-16A6CDA6D211}" type="pres">
      <dgm:prSet presAssocID="{65C88FA0-F195-4D99-98C7-0BC4CF06AA64}" presName="connectorText" presStyleLbl="sibTrans2D1" presStyleIdx="2" presStyleCnt="3"/>
      <dgm:spPr/>
    </dgm:pt>
    <dgm:pt modelId="{DBBE6029-F9F6-4047-998E-71E2A7FFFFE9}" type="pres">
      <dgm:prSet presAssocID="{4676D78E-3850-48AC-9DD7-500C68348BB9}" presName="node" presStyleLbl="node1" presStyleIdx="3" presStyleCnt="4">
        <dgm:presLayoutVars>
          <dgm:bulletEnabled val="1"/>
        </dgm:presLayoutVars>
      </dgm:prSet>
      <dgm:spPr/>
    </dgm:pt>
  </dgm:ptLst>
  <dgm:cxnLst>
    <dgm:cxn modelId="{2749EE19-051B-437E-B745-91854FD14B2C}" srcId="{0AD867F2-C174-4DF7-BBFB-2A8C944C154C}" destId="{429D22D2-E5AF-4609-9415-5CA5D08C2FA2}" srcOrd="0" destOrd="0" parTransId="{13B093F2-3680-41B2-84E7-BD567DD2FD07}" sibTransId="{27A71470-B13A-4CC4-88AB-EAA7D70095AD}"/>
    <dgm:cxn modelId="{E491D809-5C01-47E5-A652-0C7C5AEC0B0D}" srcId="{0AD867F2-C174-4DF7-BBFB-2A8C944C154C}" destId="{D58FF8FD-9518-4A2D-BEBE-E51FA713DCB9}" srcOrd="1" destOrd="0" parTransId="{733ABBAB-232C-4D27-BB00-F25CE597C4CE}" sibTransId="{910BDCC9-9227-45D4-A035-AFBD59C15B95}"/>
    <dgm:cxn modelId="{C2B7BB2B-CC71-4B58-B317-8A6D6D17DE7A}" type="presOf" srcId="{27A71470-B13A-4CC4-88AB-EAA7D70095AD}" destId="{7D31A9D6-86D4-4359-99B4-8BC546201245}" srcOrd="0" destOrd="0" presId="urn:microsoft.com/office/officeart/2005/8/layout/process1"/>
    <dgm:cxn modelId="{AE5570D4-8B7E-4D3B-8FBF-658A66D29380}" type="presOf" srcId="{0AD867F2-C174-4DF7-BBFB-2A8C944C154C}" destId="{AA0F77B9-0719-4A18-8BAF-DE62B5931A9D}" srcOrd="0" destOrd="0" presId="urn:microsoft.com/office/officeart/2005/8/layout/process1"/>
    <dgm:cxn modelId="{1A75D357-09FD-4BF4-84D7-A67D3BB812EB}" type="presOf" srcId="{27A71470-B13A-4CC4-88AB-EAA7D70095AD}" destId="{362DCE6B-3613-4F8A-BFCF-EF3999CDC48A}" srcOrd="1" destOrd="0" presId="urn:microsoft.com/office/officeart/2005/8/layout/process1"/>
    <dgm:cxn modelId="{77A28E5D-E5FD-489E-91E4-714EA7C705C5}" type="presOf" srcId="{65C88FA0-F195-4D99-98C7-0BC4CF06AA64}" destId="{5A5F0597-91E4-403F-8F1E-C4B752A35336}" srcOrd="0" destOrd="0" presId="urn:microsoft.com/office/officeart/2005/8/layout/process1"/>
    <dgm:cxn modelId="{B384191F-ACE0-4BB1-AB7C-9BADC22094C1}" type="presOf" srcId="{429D22D2-E5AF-4609-9415-5CA5D08C2FA2}" destId="{711141F6-0EB7-4DA5-BF8C-0BB414AB3482}" srcOrd="0" destOrd="0" presId="urn:microsoft.com/office/officeart/2005/8/layout/process1"/>
    <dgm:cxn modelId="{365A8037-17AA-4D37-A501-4615491877D8}" type="presOf" srcId="{D1A90E31-44CE-4D39-BC1B-AC29323B36F6}" destId="{A09B48AC-0E67-4079-B18D-A657479E93B5}" srcOrd="0" destOrd="0" presId="urn:microsoft.com/office/officeart/2005/8/layout/process1"/>
    <dgm:cxn modelId="{B73D8535-05D5-404F-A68C-EBA9E9C6237B}" type="presOf" srcId="{910BDCC9-9227-45D4-A035-AFBD59C15B95}" destId="{F3169D99-76A0-4E9A-8303-010346628498}" srcOrd="0" destOrd="0" presId="urn:microsoft.com/office/officeart/2005/8/layout/process1"/>
    <dgm:cxn modelId="{7742E3B9-0B8E-47A6-976F-D612B74DB7E4}" type="presOf" srcId="{4676D78E-3850-48AC-9DD7-500C68348BB9}" destId="{DBBE6029-F9F6-4047-998E-71E2A7FFFFE9}" srcOrd="0" destOrd="0" presId="urn:microsoft.com/office/officeart/2005/8/layout/process1"/>
    <dgm:cxn modelId="{FA794CC3-7175-408A-BEEE-5CAB19DF819C}" type="presOf" srcId="{65C88FA0-F195-4D99-98C7-0BC4CF06AA64}" destId="{2C781274-10C1-4B82-9B1B-16A6CDA6D211}" srcOrd="1" destOrd="0" presId="urn:microsoft.com/office/officeart/2005/8/layout/process1"/>
    <dgm:cxn modelId="{0EA0A12E-5DE0-47DF-91AD-662E414A3A87}" type="presOf" srcId="{D58FF8FD-9518-4A2D-BEBE-E51FA713DCB9}" destId="{25B2C4CB-E007-49C8-926B-6F7E27391451}" srcOrd="0" destOrd="0" presId="urn:microsoft.com/office/officeart/2005/8/layout/process1"/>
    <dgm:cxn modelId="{7F87E748-9C6A-4CCC-B954-C7C73E34A594}" srcId="{0AD867F2-C174-4DF7-BBFB-2A8C944C154C}" destId="{D1A90E31-44CE-4D39-BC1B-AC29323B36F6}" srcOrd="2" destOrd="0" parTransId="{E4737667-5A88-4229-90D7-9344E6E516C0}" sibTransId="{65C88FA0-F195-4D99-98C7-0BC4CF06AA64}"/>
    <dgm:cxn modelId="{DF271347-E179-49CD-B515-61148501EF3B}" type="presOf" srcId="{910BDCC9-9227-45D4-A035-AFBD59C15B95}" destId="{6E348F87-259E-4E35-BCED-5B3681096576}" srcOrd="1" destOrd="0" presId="urn:microsoft.com/office/officeart/2005/8/layout/process1"/>
    <dgm:cxn modelId="{CC484F7B-63A1-4767-9BDC-69073BEF7038}" srcId="{0AD867F2-C174-4DF7-BBFB-2A8C944C154C}" destId="{4676D78E-3850-48AC-9DD7-500C68348BB9}" srcOrd="3" destOrd="0" parTransId="{0DB35C01-71E0-415A-A9F6-3D4CD496ED67}" sibTransId="{C2C6C87B-CFA9-449D-BD4B-52FD5AE13BD3}"/>
    <dgm:cxn modelId="{F32D483B-26C6-4F8D-BBA9-3E5E106F3B61}" type="presParOf" srcId="{AA0F77B9-0719-4A18-8BAF-DE62B5931A9D}" destId="{711141F6-0EB7-4DA5-BF8C-0BB414AB3482}" srcOrd="0" destOrd="0" presId="urn:microsoft.com/office/officeart/2005/8/layout/process1"/>
    <dgm:cxn modelId="{77105F3E-899C-4E60-BE1A-4D62B0EB59ED}" type="presParOf" srcId="{AA0F77B9-0719-4A18-8BAF-DE62B5931A9D}" destId="{7D31A9D6-86D4-4359-99B4-8BC546201245}" srcOrd="1" destOrd="0" presId="urn:microsoft.com/office/officeart/2005/8/layout/process1"/>
    <dgm:cxn modelId="{96000B70-7940-43D3-8CFF-C46DEC838ABE}" type="presParOf" srcId="{7D31A9D6-86D4-4359-99B4-8BC546201245}" destId="{362DCE6B-3613-4F8A-BFCF-EF3999CDC48A}" srcOrd="0" destOrd="0" presId="urn:microsoft.com/office/officeart/2005/8/layout/process1"/>
    <dgm:cxn modelId="{74655E13-6180-49EF-8A68-4F71F45DFEA2}" type="presParOf" srcId="{AA0F77B9-0719-4A18-8BAF-DE62B5931A9D}" destId="{25B2C4CB-E007-49C8-926B-6F7E27391451}" srcOrd="2" destOrd="0" presId="urn:microsoft.com/office/officeart/2005/8/layout/process1"/>
    <dgm:cxn modelId="{D6E584B8-90DA-4913-9561-F5B6338BC68F}" type="presParOf" srcId="{AA0F77B9-0719-4A18-8BAF-DE62B5931A9D}" destId="{F3169D99-76A0-4E9A-8303-010346628498}" srcOrd="3" destOrd="0" presId="urn:microsoft.com/office/officeart/2005/8/layout/process1"/>
    <dgm:cxn modelId="{32101833-B91B-47A1-A599-29EE84D6E837}" type="presParOf" srcId="{F3169D99-76A0-4E9A-8303-010346628498}" destId="{6E348F87-259E-4E35-BCED-5B3681096576}" srcOrd="0" destOrd="0" presId="urn:microsoft.com/office/officeart/2005/8/layout/process1"/>
    <dgm:cxn modelId="{F82FECC6-2E3B-462C-86E9-A025B3523C18}" type="presParOf" srcId="{AA0F77B9-0719-4A18-8BAF-DE62B5931A9D}" destId="{A09B48AC-0E67-4079-B18D-A657479E93B5}" srcOrd="4" destOrd="0" presId="urn:microsoft.com/office/officeart/2005/8/layout/process1"/>
    <dgm:cxn modelId="{AAF3E3DE-19A9-43E5-8A5C-8E95BE35B095}" type="presParOf" srcId="{AA0F77B9-0719-4A18-8BAF-DE62B5931A9D}" destId="{5A5F0597-91E4-403F-8F1E-C4B752A35336}" srcOrd="5" destOrd="0" presId="urn:microsoft.com/office/officeart/2005/8/layout/process1"/>
    <dgm:cxn modelId="{582957CA-5355-49E6-8479-6CC533740D8E}" type="presParOf" srcId="{5A5F0597-91E4-403F-8F1E-C4B752A35336}" destId="{2C781274-10C1-4B82-9B1B-16A6CDA6D211}" srcOrd="0" destOrd="0" presId="urn:microsoft.com/office/officeart/2005/8/layout/process1"/>
    <dgm:cxn modelId="{9CAF7129-648C-4281-99B7-BD3CC5530C3A}" type="presParOf" srcId="{AA0F77B9-0719-4A18-8BAF-DE62B5931A9D}" destId="{DBBE6029-F9F6-4047-998E-71E2A7FFFFE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4F1862-214E-4537-AE74-0341F948BCA2}"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s-ES"/>
        </a:p>
      </dgm:t>
    </dgm:pt>
    <dgm:pt modelId="{A0717B6C-1B1B-4A0B-BD4D-42A880BB1058}">
      <dgm:prSet phldrT="[Texto]"/>
      <dgm:spPr/>
      <dgm:t>
        <a:bodyPr/>
        <a:lstStyle/>
        <a:p>
          <a:r>
            <a:rPr lang="es-ES"/>
            <a:t>Presentación</a:t>
          </a:r>
        </a:p>
      </dgm:t>
    </dgm:pt>
    <dgm:pt modelId="{B7880895-A9A8-4294-AA2E-2EDB694AEAAA}" type="parTrans" cxnId="{B2624B57-BBB5-4367-ABF0-3EEB2D9687FD}">
      <dgm:prSet/>
      <dgm:spPr/>
      <dgm:t>
        <a:bodyPr/>
        <a:lstStyle/>
        <a:p>
          <a:endParaRPr lang="es-ES"/>
        </a:p>
      </dgm:t>
    </dgm:pt>
    <dgm:pt modelId="{FA835377-A6E0-4A74-A1FE-D363FA26C06F}" type="sibTrans" cxnId="{B2624B57-BBB5-4367-ABF0-3EEB2D9687FD}">
      <dgm:prSet/>
      <dgm:spPr/>
      <dgm:t>
        <a:bodyPr/>
        <a:lstStyle/>
        <a:p>
          <a:endParaRPr lang="es-ES"/>
        </a:p>
      </dgm:t>
    </dgm:pt>
    <dgm:pt modelId="{91D5031B-EC4F-4EE2-A801-AD3BC7E5A2EF}">
      <dgm:prSet phldrT="[Texto]"/>
      <dgm:spPr/>
      <dgm:t>
        <a:bodyPr/>
        <a:lstStyle/>
        <a:p>
          <a:r>
            <a:rPr lang="es-ES"/>
            <a:t>Primera Función</a:t>
          </a:r>
        </a:p>
      </dgm:t>
    </dgm:pt>
    <dgm:pt modelId="{2EE5E746-4EAE-4D60-A011-453E521C8836}" type="parTrans" cxnId="{E2BFBACE-22F4-466D-8FF3-42712197AA99}">
      <dgm:prSet/>
      <dgm:spPr/>
      <dgm:t>
        <a:bodyPr/>
        <a:lstStyle/>
        <a:p>
          <a:endParaRPr lang="es-ES"/>
        </a:p>
      </dgm:t>
    </dgm:pt>
    <dgm:pt modelId="{6022CAAA-4F66-461B-9A74-555D51F1D6ED}" type="sibTrans" cxnId="{E2BFBACE-22F4-466D-8FF3-42712197AA99}">
      <dgm:prSet/>
      <dgm:spPr/>
      <dgm:t>
        <a:bodyPr/>
        <a:lstStyle/>
        <a:p>
          <a:endParaRPr lang="es-ES"/>
        </a:p>
      </dgm:t>
    </dgm:pt>
    <dgm:pt modelId="{BFE23A27-CEE9-4180-A166-B965448C3D99}">
      <dgm:prSet phldrT="[Texto]"/>
      <dgm:spPr/>
      <dgm:t>
        <a:bodyPr/>
        <a:lstStyle/>
        <a:p>
          <a:r>
            <a:rPr lang="es-ES"/>
            <a:t>Segunda Función</a:t>
          </a:r>
        </a:p>
      </dgm:t>
    </dgm:pt>
    <dgm:pt modelId="{8723AC68-E2CF-4B33-837E-8044F59DBEB7}" type="parTrans" cxnId="{58DDA951-E767-4A39-AC00-D587370C5727}">
      <dgm:prSet/>
      <dgm:spPr/>
      <dgm:t>
        <a:bodyPr/>
        <a:lstStyle/>
        <a:p>
          <a:endParaRPr lang="es-ES"/>
        </a:p>
      </dgm:t>
    </dgm:pt>
    <dgm:pt modelId="{AE0F7D11-1C93-4608-AF4A-C97BC99D34BA}" type="sibTrans" cxnId="{58DDA951-E767-4A39-AC00-D587370C5727}">
      <dgm:prSet/>
      <dgm:spPr/>
      <dgm:t>
        <a:bodyPr/>
        <a:lstStyle/>
        <a:p>
          <a:endParaRPr lang="es-ES"/>
        </a:p>
      </dgm:t>
    </dgm:pt>
    <dgm:pt modelId="{78B9B144-122A-4A09-BE5D-B63B6E1AAB28}">
      <dgm:prSet phldrT="[Texto]"/>
      <dgm:spPr/>
      <dgm:t>
        <a:bodyPr/>
        <a:lstStyle/>
        <a:p>
          <a:r>
            <a:rPr lang="es-ES"/>
            <a:t>Tercera Función</a:t>
          </a:r>
        </a:p>
      </dgm:t>
    </dgm:pt>
    <dgm:pt modelId="{DE4EC5EA-A7EA-4054-A318-371B10AF7D56}" type="parTrans" cxnId="{E73051D9-FDD1-4004-BD63-C3A58D30027A}">
      <dgm:prSet/>
      <dgm:spPr/>
      <dgm:t>
        <a:bodyPr/>
        <a:lstStyle/>
        <a:p>
          <a:endParaRPr lang="es-ES"/>
        </a:p>
      </dgm:t>
    </dgm:pt>
    <dgm:pt modelId="{4C092E7F-02DE-4634-A82A-727FD4A9A990}" type="sibTrans" cxnId="{E73051D9-FDD1-4004-BD63-C3A58D30027A}">
      <dgm:prSet/>
      <dgm:spPr/>
      <dgm:t>
        <a:bodyPr/>
        <a:lstStyle/>
        <a:p>
          <a:endParaRPr lang="es-ES"/>
        </a:p>
      </dgm:t>
    </dgm:pt>
    <dgm:pt modelId="{A85F115D-544A-4B69-8007-AA6783C1D23B}">
      <dgm:prSet/>
      <dgm:spPr/>
      <dgm:t>
        <a:bodyPr/>
        <a:lstStyle/>
        <a:p>
          <a:r>
            <a:rPr lang="es-ES"/>
            <a:t>Primer tipo de mando 1.1</a:t>
          </a:r>
        </a:p>
      </dgm:t>
    </dgm:pt>
    <dgm:pt modelId="{7717DF84-44CF-4936-B1D3-C92939EEC87C}" type="parTrans" cxnId="{FEB40928-6E56-4565-802C-7E0507119024}">
      <dgm:prSet/>
      <dgm:spPr/>
      <dgm:t>
        <a:bodyPr/>
        <a:lstStyle/>
        <a:p>
          <a:endParaRPr lang="es-ES"/>
        </a:p>
      </dgm:t>
    </dgm:pt>
    <dgm:pt modelId="{B9F2957F-8228-4B20-AB20-4EC2B52A5AF4}" type="sibTrans" cxnId="{FEB40928-6E56-4565-802C-7E0507119024}">
      <dgm:prSet/>
      <dgm:spPr/>
      <dgm:t>
        <a:bodyPr/>
        <a:lstStyle/>
        <a:p>
          <a:endParaRPr lang="es-ES"/>
        </a:p>
      </dgm:t>
    </dgm:pt>
    <dgm:pt modelId="{FA20AFFF-DB23-451F-ABDB-ED06692CF6D5}">
      <dgm:prSet/>
      <dgm:spPr/>
      <dgm:t>
        <a:bodyPr/>
        <a:lstStyle/>
        <a:p>
          <a:r>
            <a:rPr lang="es-ES"/>
            <a:t>Segundo tipo de mando 1.2</a:t>
          </a:r>
        </a:p>
      </dgm:t>
    </dgm:pt>
    <dgm:pt modelId="{7F93061C-93A1-48A2-A753-9E0D70F6F879}" type="parTrans" cxnId="{F436BFBC-9DDC-423E-BB1E-851F679E1299}">
      <dgm:prSet/>
      <dgm:spPr/>
      <dgm:t>
        <a:bodyPr/>
        <a:lstStyle/>
        <a:p>
          <a:endParaRPr lang="es-ES"/>
        </a:p>
      </dgm:t>
    </dgm:pt>
    <dgm:pt modelId="{B05140D7-2D6D-4C41-BEC4-0B5281A303C6}" type="sibTrans" cxnId="{F436BFBC-9DDC-423E-BB1E-851F679E1299}">
      <dgm:prSet/>
      <dgm:spPr/>
      <dgm:t>
        <a:bodyPr/>
        <a:lstStyle/>
        <a:p>
          <a:endParaRPr lang="es-ES"/>
        </a:p>
      </dgm:t>
    </dgm:pt>
    <dgm:pt modelId="{27D29C58-4C5E-474C-BF48-EE95BFF08989}">
      <dgm:prSet/>
      <dgm:spPr/>
      <dgm:t>
        <a:bodyPr/>
        <a:lstStyle/>
        <a:p>
          <a:r>
            <a:rPr lang="es-ES"/>
            <a:t>Primer tipo de mando 2.1</a:t>
          </a:r>
        </a:p>
      </dgm:t>
    </dgm:pt>
    <dgm:pt modelId="{9F116D16-E82B-4A78-86FB-CA5A6E1786F2}" type="parTrans" cxnId="{2838E38C-CED2-4043-A6B6-FD03952D473E}">
      <dgm:prSet/>
      <dgm:spPr/>
      <dgm:t>
        <a:bodyPr/>
        <a:lstStyle/>
        <a:p>
          <a:endParaRPr lang="es-ES"/>
        </a:p>
      </dgm:t>
    </dgm:pt>
    <dgm:pt modelId="{62230A7D-A161-4426-9753-1106B96227EF}" type="sibTrans" cxnId="{2838E38C-CED2-4043-A6B6-FD03952D473E}">
      <dgm:prSet/>
      <dgm:spPr/>
      <dgm:t>
        <a:bodyPr/>
        <a:lstStyle/>
        <a:p>
          <a:endParaRPr lang="es-ES"/>
        </a:p>
      </dgm:t>
    </dgm:pt>
    <dgm:pt modelId="{317D7773-CED8-4522-AE55-C2A94D7D7920}">
      <dgm:prSet/>
      <dgm:spPr/>
      <dgm:t>
        <a:bodyPr/>
        <a:lstStyle/>
        <a:p>
          <a:r>
            <a:rPr lang="es-ES"/>
            <a:t>Segundo tipo de mando 2.2</a:t>
          </a:r>
        </a:p>
      </dgm:t>
    </dgm:pt>
    <dgm:pt modelId="{8EF081A2-C7DF-43F8-9920-3E5FFAC4F261}" type="parTrans" cxnId="{93AB19F7-5046-483F-B49D-8EBACF42285B}">
      <dgm:prSet/>
      <dgm:spPr/>
      <dgm:t>
        <a:bodyPr/>
        <a:lstStyle/>
        <a:p>
          <a:endParaRPr lang="es-ES"/>
        </a:p>
      </dgm:t>
    </dgm:pt>
    <dgm:pt modelId="{3B7A1E80-73C2-4A46-A1EC-FA37BD9E9C1E}" type="sibTrans" cxnId="{93AB19F7-5046-483F-B49D-8EBACF42285B}">
      <dgm:prSet/>
      <dgm:spPr/>
      <dgm:t>
        <a:bodyPr/>
        <a:lstStyle/>
        <a:p>
          <a:endParaRPr lang="es-ES"/>
        </a:p>
      </dgm:t>
    </dgm:pt>
    <dgm:pt modelId="{9FAC34D6-E788-48BC-8352-CE6089008BCD}">
      <dgm:prSet/>
      <dgm:spPr/>
      <dgm:t>
        <a:bodyPr/>
        <a:lstStyle/>
        <a:p>
          <a:r>
            <a:rPr lang="es-ES"/>
            <a:t>Primer tipo de mando 3.1</a:t>
          </a:r>
        </a:p>
      </dgm:t>
    </dgm:pt>
    <dgm:pt modelId="{30264CFF-0C84-4840-9567-CEB37915D280}" type="parTrans" cxnId="{14792574-3019-4147-9939-00C621FFD958}">
      <dgm:prSet/>
      <dgm:spPr/>
      <dgm:t>
        <a:bodyPr/>
        <a:lstStyle/>
        <a:p>
          <a:endParaRPr lang="es-ES"/>
        </a:p>
      </dgm:t>
    </dgm:pt>
    <dgm:pt modelId="{B24A1732-C35F-4B3A-93A5-DF5F76B3AB71}" type="sibTrans" cxnId="{14792574-3019-4147-9939-00C621FFD958}">
      <dgm:prSet/>
      <dgm:spPr/>
      <dgm:t>
        <a:bodyPr/>
        <a:lstStyle/>
        <a:p>
          <a:endParaRPr lang="es-ES"/>
        </a:p>
      </dgm:t>
    </dgm:pt>
    <dgm:pt modelId="{2835C3AE-985B-42DA-A637-93B2C29B6360}">
      <dgm:prSet/>
      <dgm:spPr/>
      <dgm:t>
        <a:bodyPr/>
        <a:lstStyle/>
        <a:p>
          <a:r>
            <a:rPr lang="es-ES"/>
            <a:t>Segundo tipo de mando 3.2</a:t>
          </a:r>
        </a:p>
      </dgm:t>
    </dgm:pt>
    <dgm:pt modelId="{C9200A8C-AD4E-4BF0-82F0-AA1AED7994A3}" type="parTrans" cxnId="{97130768-5423-456B-A114-BA578D461908}">
      <dgm:prSet/>
      <dgm:spPr/>
      <dgm:t>
        <a:bodyPr/>
        <a:lstStyle/>
        <a:p>
          <a:endParaRPr lang="es-ES"/>
        </a:p>
      </dgm:t>
    </dgm:pt>
    <dgm:pt modelId="{ED1A859A-6EFE-45C0-AF5D-1E4A3EB8FE6E}" type="sibTrans" cxnId="{97130768-5423-456B-A114-BA578D461908}">
      <dgm:prSet/>
      <dgm:spPr/>
      <dgm:t>
        <a:bodyPr/>
        <a:lstStyle/>
        <a:p>
          <a:endParaRPr lang="es-ES"/>
        </a:p>
      </dgm:t>
    </dgm:pt>
    <dgm:pt modelId="{265ADB3E-F271-401C-ABFB-55412B0760DB}" type="pres">
      <dgm:prSet presAssocID="{104F1862-214E-4537-AE74-0341F948BCA2}" presName="hierChild1" presStyleCnt="0">
        <dgm:presLayoutVars>
          <dgm:orgChart val="1"/>
          <dgm:chPref val="1"/>
          <dgm:dir/>
          <dgm:animOne val="branch"/>
          <dgm:animLvl val="lvl"/>
          <dgm:resizeHandles/>
        </dgm:presLayoutVars>
      </dgm:prSet>
      <dgm:spPr/>
    </dgm:pt>
    <dgm:pt modelId="{64FF8503-F42F-4451-BEA8-F0FF74C0A292}" type="pres">
      <dgm:prSet presAssocID="{A0717B6C-1B1B-4A0B-BD4D-42A880BB1058}" presName="hierRoot1" presStyleCnt="0">
        <dgm:presLayoutVars>
          <dgm:hierBranch val="init"/>
        </dgm:presLayoutVars>
      </dgm:prSet>
      <dgm:spPr/>
    </dgm:pt>
    <dgm:pt modelId="{8F0FBB24-895B-4AC2-970B-5AD28964D728}" type="pres">
      <dgm:prSet presAssocID="{A0717B6C-1B1B-4A0B-BD4D-42A880BB1058}" presName="rootComposite1" presStyleCnt="0"/>
      <dgm:spPr/>
    </dgm:pt>
    <dgm:pt modelId="{B214A074-19EE-45EF-B08E-38D38D6FA465}" type="pres">
      <dgm:prSet presAssocID="{A0717B6C-1B1B-4A0B-BD4D-42A880BB1058}" presName="rootText1" presStyleLbl="node0" presStyleIdx="0" presStyleCnt="1">
        <dgm:presLayoutVars>
          <dgm:chPref val="3"/>
        </dgm:presLayoutVars>
      </dgm:prSet>
      <dgm:spPr/>
    </dgm:pt>
    <dgm:pt modelId="{DE6BF4F6-2878-444B-B724-8AE39DD19AF1}" type="pres">
      <dgm:prSet presAssocID="{A0717B6C-1B1B-4A0B-BD4D-42A880BB1058}" presName="rootConnector1" presStyleLbl="node1" presStyleIdx="0" presStyleCnt="0"/>
      <dgm:spPr/>
    </dgm:pt>
    <dgm:pt modelId="{3B0C947C-B7A9-461E-8C53-5709E48A0A6C}" type="pres">
      <dgm:prSet presAssocID="{A0717B6C-1B1B-4A0B-BD4D-42A880BB1058}" presName="hierChild2" presStyleCnt="0"/>
      <dgm:spPr/>
    </dgm:pt>
    <dgm:pt modelId="{92EA509A-F52F-492D-A189-05AC8A015BED}" type="pres">
      <dgm:prSet presAssocID="{2EE5E746-4EAE-4D60-A011-453E521C8836}" presName="Name37" presStyleLbl="parChTrans1D2" presStyleIdx="0" presStyleCnt="3"/>
      <dgm:spPr/>
    </dgm:pt>
    <dgm:pt modelId="{4C0933BD-3C12-4F11-9078-B96245B81732}" type="pres">
      <dgm:prSet presAssocID="{91D5031B-EC4F-4EE2-A801-AD3BC7E5A2EF}" presName="hierRoot2" presStyleCnt="0">
        <dgm:presLayoutVars>
          <dgm:hierBranch val="init"/>
        </dgm:presLayoutVars>
      </dgm:prSet>
      <dgm:spPr/>
    </dgm:pt>
    <dgm:pt modelId="{286727BE-DE68-45A7-BC6F-AEE4110E0696}" type="pres">
      <dgm:prSet presAssocID="{91D5031B-EC4F-4EE2-A801-AD3BC7E5A2EF}" presName="rootComposite" presStyleCnt="0"/>
      <dgm:spPr/>
    </dgm:pt>
    <dgm:pt modelId="{FAA7BE26-E9DB-410B-91D9-9103C1EB5378}" type="pres">
      <dgm:prSet presAssocID="{91D5031B-EC4F-4EE2-A801-AD3BC7E5A2EF}" presName="rootText" presStyleLbl="node2" presStyleIdx="0" presStyleCnt="3">
        <dgm:presLayoutVars>
          <dgm:chPref val="3"/>
        </dgm:presLayoutVars>
      </dgm:prSet>
      <dgm:spPr/>
    </dgm:pt>
    <dgm:pt modelId="{A62D2F01-59C4-4CC4-91A3-99452F8DAA57}" type="pres">
      <dgm:prSet presAssocID="{91D5031B-EC4F-4EE2-A801-AD3BC7E5A2EF}" presName="rootConnector" presStyleLbl="node2" presStyleIdx="0" presStyleCnt="3"/>
      <dgm:spPr/>
    </dgm:pt>
    <dgm:pt modelId="{C01119C1-EE0D-4DA4-B47F-4FFE4891CFDC}" type="pres">
      <dgm:prSet presAssocID="{91D5031B-EC4F-4EE2-A801-AD3BC7E5A2EF}" presName="hierChild4" presStyleCnt="0"/>
      <dgm:spPr/>
    </dgm:pt>
    <dgm:pt modelId="{787E8FFB-73ED-4F59-A2C8-B41E046EF979}" type="pres">
      <dgm:prSet presAssocID="{7717DF84-44CF-4936-B1D3-C92939EEC87C}" presName="Name37" presStyleLbl="parChTrans1D3" presStyleIdx="0" presStyleCnt="6"/>
      <dgm:spPr/>
    </dgm:pt>
    <dgm:pt modelId="{EAD74156-CD8B-4EEE-87F8-F45FCDC38574}" type="pres">
      <dgm:prSet presAssocID="{A85F115D-544A-4B69-8007-AA6783C1D23B}" presName="hierRoot2" presStyleCnt="0">
        <dgm:presLayoutVars>
          <dgm:hierBranch val="init"/>
        </dgm:presLayoutVars>
      </dgm:prSet>
      <dgm:spPr/>
    </dgm:pt>
    <dgm:pt modelId="{D64B0D66-F5E2-428E-97EA-E38A16E55A5D}" type="pres">
      <dgm:prSet presAssocID="{A85F115D-544A-4B69-8007-AA6783C1D23B}" presName="rootComposite" presStyleCnt="0"/>
      <dgm:spPr/>
    </dgm:pt>
    <dgm:pt modelId="{3A5753EB-559C-4233-B197-288312E834D5}" type="pres">
      <dgm:prSet presAssocID="{A85F115D-544A-4B69-8007-AA6783C1D23B}" presName="rootText" presStyleLbl="node3" presStyleIdx="0" presStyleCnt="6">
        <dgm:presLayoutVars>
          <dgm:chPref val="3"/>
        </dgm:presLayoutVars>
      </dgm:prSet>
      <dgm:spPr/>
    </dgm:pt>
    <dgm:pt modelId="{9F489A70-3B79-4491-BB2F-2A8A1B694FFB}" type="pres">
      <dgm:prSet presAssocID="{A85F115D-544A-4B69-8007-AA6783C1D23B}" presName="rootConnector" presStyleLbl="node3" presStyleIdx="0" presStyleCnt="6"/>
      <dgm:spPr/>
    </dgm:pt>
    <dgm:pt modelId="{BEFF6991-A051-4950-B9D8-9E12BCD84BE1}" type="pres">
      <dgm:prSet presAssocID="{A85F115D-544A-4B69-8007-AA6783C1D23B}" presName="hierChild4" presStyleCnt="0"/>
      <dgm:spPr/>
    </dgm:pt>
    <dgm:pt modelId="{73C1EAD4-5BB0-4E6A-8EEF-D900CACACBB0}" type="pres">
      <dgm:prSet presAssocID="{A85F115D-544A-4B69-8007-AA6783C1D23B}" presName="hierChild5" presStyleCnt="0"/>
      <dgm:spPr/>
    </dgm:pt>
    <dgm:pt modelId="{CC503F2F-078C-436E-BA92-7E2ECF697035}" type="pres">
      <dgm:prSet presAssocID="{7F93061C-93A1-48A2-A753-9E0D70F6F879}" presName="Name37" presStyleLbl="parChTrans1D3" presStyleIdx="1" presStyleCnt="6"/>
      <dgm:spPr/>
    </dgm:pt>
    <dgm:pt modelId="{F294906C-C905-4E82-8667-80083AD86753}" type="pres">
      <dgm:prSet presAssocID="{FA20AFFF-DB23-451F-ABDB-ED06692CF6D5}" presName="hierRoot2" presStyleCnt="0">
        <dgm:presLayoutVars>
          <dgm:hierBranch val="init"/>
        </dgm:presLayoutVars>
      </dgm:prSet>
      <dgm:spPr/>
    </dgm:pt>
    <dgm:pt modelId="{CF7DFC04-40AD-4206-995F-6743FA620F33}" type="pres">
      <dgm:prSet presAssocID="{FA20AFFF-DB23-451F-ABDB-ED06692CF6D5}" presName="rootComposite" presStyleCnt="0"/>
      <dgm:spPr/>
    </dgm:pt>
    <dgm:pt modelId="{5DA755AD-3572-4C32-9CFE-468F0E8D49FE}" type="pres">
      <dgm:prSet presAssocID="{FA20AFFF-DB23-451F-ABDB-ED06692CF6D5}" presName="rootText" presStyleLbl="node3" presStyleIdx="1" presStyleCnt="6">
        <dgm:presLayoutVars>
          <dgm:chPref val="3"/>
        </dgm:presLayoutVars>
      </dgm:prSet>
      <dgm:spPr/>
    </dgm:pt>
    <dgm:pt modelId="{89C4DD77-2B78-4D25-AF7A-352955C3D04F}" type="pres">
      <dgm:prSet presAssocID="{FA20AFFF-DB23-451F-ABDB-ED06692CF6D5}" presName="rootConnector" presStyleLbl="node3" presStyleIdx="1" presStyleCnt="6"/>
      <dgm:spPr/>
    </dgm:pt>
    <dgm:pt modelId="{0A3E1C07-684A-4154-90FA-242381FA1D68}" type="pres">
      <dgm:prSet presAssocID="{FA20AFFF-DB23-451F-ABDB-ED06692CF6D5}" presName="hierChild4" presStyleCnt="0"/>
      <dgm:spPr/>
    </dgm:pt>
    <dgm:pt modelId="{D3AAE7F6-0989-4FA6-9E84-4BE17E13D05A}" type="pres">
      <dgm:prSet presAssocID="{FA20AFFF-DB23-451F-ABDB-ED06692CF6D5}" presName="hierChild5" presStyleCnt="0"/>
      <dgm:spPr/>
    </dgm:pt>
    <dgm:pt modelId="{3F8FE924-FEA7-4506-B13E-8D89DC1BF709}" type="pres">
      <dgm:prSet presAssocID="{91D5031B-EC4F-4EE2-A801-AD3BC7E5A2EF}" presName="hierChild5" presStyleCnt="0"/>
      <dgm:spPr/>
    </dgm:pt>
    <dgm:pt modelId="{E307C554-F7AD-4F41-95B2-516B7DE8716E}" type="pres">
      <dgm:prSet presAssocID="{8723AC68-E2CF-4B33-837E-8044F59DBEB7}" presName="Name37" presStyleLbl="parChTrans1D2" presStyleIdx="1" presStyleCnt="3"/>
      <dgm:spPr/>
    </dgm:pt>
    <dgm:pt modelId="{195A33B7-334C-495B-BEBB-F2A0FA507A69}" type="pres">
      <dgm:prSet presAssocID="{BFE23A27-CEE9-4180-A166-B965448C3D99}" presName="hierRoot2" presStyleCnt="0">
        <dgm:presLayoutVars>
          <dgm:hierBranch val="init"/>
        </dgm:presLayoutVars>
      </dgm:prSet>
      <dgm:spPr/>
    </dgm:pt>
    <dgm:pt modelId="{A764BC9A-8208-4E43-8DD7-509A8FB43D2F}" type="pres">
      <dgm:prSet presAssocID="{BFE23A27-CEE9-4180-A166-B965448C3D99}" presName="rootComposite" presStyleCnt="0"/>
      <dgm:spPr/>
    </dgm:pt>
    <dgm:pt modelId="{F903DE06-C2D5-417D-8118-13967FC7C6E9}" type="pres">
      <dgm:prSet presAssocID="{BFE23A27-CEE9-4180-A166-B965448C3D99}" presName="rootText" presStyleLbl="node2" presStyleIdx="1" presStyleCnt="3">
        <dgm:presLayoutVars>
          <dgm:chPref val="3"/>
        </dgm:presLayoutVars>
      </dgm:prSet>
      <dgm:spPr/>
    </dgm:pt>
    <dgm:pt modelId="{F969D94A-EDED-4F3C-AF2C-AC9337503BDA}" type="pres">
      <dgm:prSet presAssocID="{BFE23A27-CEE9-4180-A166-B965448C3D99}" presName="rootConnector" presStyleLbl="node2" presStyleIdx="1" presStyleCnt="3"/>
      <dgm:spPr/>
    </dgm:pt>
    <dgm:pt modelId="{7B506851-76C4-4A86-9B1B-D39733CCFF5F}" type="pres">
      <dgm:prSet presAssocID="{BFE23A27-CEE9-4180-A166-B965448C3D99}" presName="hierChild4" presStyleCnt="0"/>
      <dgm:spPr/>
    </dgm:pt>
    <dgm:pt modelId="{1BA288A4-39CE-476F-A0FB-434B3361F225}" type="pres">
      <dgm:prSet presAssocID="{9F116D16-E82B-4A78-86FB-CA5A6E1786F2}" presName="Name37" presStyleLbl="parChTrans1D3" presStyleIdx="2" presStyleCnt="6"/>
      <dgm:spPr/>
    </dgm:pt>
    <dgm:pt modelId="{8BEC029F-FDCD-4324-880D-0D460E55D365}" type="pres">
      <dgm:prSet presAssocID="{27D29C58-4C5E-474C-BF48-EE95BFF08989}" presName="hierRoot2" presStyleCnt="0">
        <dgm:presLayoutVars>
          <dgm:hierBranch val="init"/>
        </dgm:presLayoutVars>
      </dgm:prSet>
      <dgm:spPr/>
    </dgm:pt>
    <dgm:pt modelId="{3C326867-2B91-4CCB-BDE0-3A3155F539FF}" type="pres">
      <dgm:prSet presAssocID="{27D29C58-4C5E-474C-BF48-EE95BFF08989}" presName="rootComposite" presStyleCnt="0"/>
      <dgm:spPr/>
    </dgm:pt>
    <dgm:pt modelId="{B52F6A3F-89B5-4393-BDD7-D7F6D00EA72F}" type="pres">
      <dgm:prSet presAssocID="{27D29C58-4C5E-474C-BF48-EE95BFF08989}" presName="rootText" presStyleLbl="node3" presStyleIdx="2" presStyleCnt="6">
        <dgm:presLayoutVars>
          <dgm:chPref val="3"/>
        </dgm:presLayoutVars>
      </dgm:prSet>
      <dgm:spPr/>
    </dgm:pt>
    <dgm:pt modelId="{03934321-7B8D-4635-96E9-C58C41B02ACC}" type="pres">
      <dgm:prSet presAssocID="{27D29C58-4C5E-474C-BF48-EE95BFF08989}" presName="rootConnector" presStyleLbl="node3" presStyleIdx="2" presStyleCnt="6"/>
      <dgm:spPr/>
    </dgm:pt>
    <dgm:pt modelId="{F466FB4C-1313-4A00-8218-5EA15BD560D4}" type="pres">
      <dgm:prSet presAssocID="{27D29C58-4C5E-474C-BF48-EE95BFF08989}" presName="hierChild4" presStyleCnt="0"/>
      <dgm:spPr/>
    </dgm:pt>
    <dgm:pt modelId="{E9270A0B-08DA-4810-9FCB-98B2E246685D}" type="pres">
      <dgm:prSet presAssocID="{27D29C58-4C5E-474C-BF48-EE95BFF08989}" presName="hierChild5" presStyleCnt="0"/>
      <dgm:spPr/>
    </dgm:pt>
    <dgm:pt modelId="{15669F3A-2FB2-4BB4-BB5A-BD7ED90FFC5C}" type="pres">
      <dgm:prSet presAssocID="{8EF081A2-C7DF-43F8-9920-3E5FFAC4F261}" presName="Name37" presStyleLbl="parChTrans1D3" presStyleIdx="3" presStyleCnt="6"/>
      <dgm:spPr/>
    </dgm:pt>
    <dgm:pt modelId="{26395CBD-FA52-4D38-826C-B01DDB6733FC}" type="pres">
      <dgm:prSet presAssocID="{317D7773-CED8-4522-AE55-C2A94D7D7920}" presName="hierRoot2" presStyleCnt="0">
        <dgm:presLayoutVars>
          <dgm:hierBranch val="init"/>
        </dgm:presLayoutVars>
      </dgm:prSet>
      <dgm:spPr/>
    </dgm:pt>
    <dgm:pt modelId="{C4A2716E-EA5D-4B62-82C9-F2413D378883}" type="pres">
      <dgm:prSet presAssocID="{317D7773-CED8-4522-AE55-C2A94D7D7920}" presName="rootComposite" presStyleCnt="0"/>
      <dgm:spPr/>
    </dgm:pt>
    <dgm:pt modelId="{D9D0E4FE-1656-447B-87A7-596A5AF5A024}" type="pres">
      <dgm:prSet presAssocID="{317D7773-CED8-4522-AE55-C2A94D7D7920}" presName="rootText" presStyleLbl="node3" presStyleIdx="3" presStyleCnt="6">
        <dgm:presLayoutVars>
          <dgm:chPref val="3"/>
        </dgm:presLayoutVars>
      </dgm:prSet>
      <dgm:spPr/>
    </dgm:pt>
    <dgm:pt modelId="{3448F8C1-5381-4E4A-85B3-B306186C7E9E}" type="pres">
      <dgm:prSet presAssocID="{317D7773-CED8-4522-AE55-C2A94D7D7920}" presName="rootConnector" presStyleLbl="node3" presStyleIdx="3" presStyleCnt="6"/>
      <dgm:spPr/>
    </dgm:pt>
    <dgm:pt modelId="{FC05DEC2-31A8-49B3-B68D-613F5A819BDA}" type="pres">
      <dgm:prSet presAssocID="{317D7773-CED8-4522-AE55-C2A94D7D7920}" presName="hierChild4" presStyleCnt="0"/>
      <dgm:spPr/>
    </dgm:pt>
    <dgm:pt modelId="{AFA116F8-3D12-46AE-B683-B9843207A182}" type="pres">
      <dgm:prSet presAssocID="{317D7773-CED8-4522-AE55-C2A94D7D7920}" presName="hierChild5" presStyleCnt="0"/>
      <dgm:spPr/>
    </dgm:pt>
    <dgm:pt modelId="{E3F9C014-96E9-43CB-B14E-CE66DCC68389}" type="pres">
      <dgm:prSet presAssocID="{BFE23A27-CEE9-4180-A166-B965448C3D99}" presName="hierChild5" presStyleCnt="0"/>
      <dgm:spPr/>
    </dgm:pt>
    <dgm:pt modelId="{1C8CB930-2F23-4ED6-B0B5-6F4B49F57542}" type="pres">
      <dgm:prSet presAssocID="{DE4EC5EA-A7EA-4054-A318-371B10AF7D56}" presName="Name37" presStyleLbl="parChTrans1D2" presStyleIdx="2" presStyleCnt="3"/>
      <dgm:spPr/>
    </dgm:pt>
    <dgm:pt modelId="{87CBC292-E339-4E92-BE99-2C18CA81F3B6}" type="pres">
      <dgm:prSet presAssocID="{78B9B144-122A-4A09-BE5D-B63B6E1AAB28}" presName="hierRoot2" presStyleCnt="0">
        <dgm:presLayoutVars>
          <dgm:hierBranch val="init"/>
        </dgm:presLayoutVars>
      </dgm:prSet>
      <dgm:spPr/>
    </dgm:pt>
    <dgm:pt modelId="{FC129446-1F60-4C6C-9AA6-E85DDE20B501}" type="pres">
      <dgm:prSet presAssocID="{78B9B144-122A-4A09-BE5D-B63B6E1AAB28}" presName="rootComposite" presStyleCnt="0"/>
      <dgm:spPr/>
    </dgm:pt>
    <dgm:pt modelId="{8904164F-80B7-47A4-87B8-796B6BEC6257}" type="pres">
      <dgm:prSet presAssocID="{78B9B144-122A-4A09-BE5D-B63B6E1AAB28}" presName="rootText" presStyleLbl="node2" presStyleIdx="2" presStyleCnt="3">
        <dgm:presLayoutVars>
          <dgm:chPref val="3"/>
        </dgm:presLayoutVars>
      </dgm:prSet>
      <dgm:spPr/>
    </dgm:pt>
    <dgm:pt modelId="{30C7B0C1-8F48-4F5B-A499-B5F0F5F91E30}" type="pres">
      <dgm:prSet presAssocID="{78B9B144-122A-4A09-BE5D-B63B6E1AAB28}" presName="rootConnector" presStyleLbl="node2" presStyleIdx="2" presStyleCnt="3"/>
      <dgm:spPr/>
    </dgm:pt>
    <dgm:pt modelId="{B71EBC17-2AB9-44B4-B2C1-BD7A8F996329}" type="pres">
      <dgm:prSet presAssocID="{78B9B144-122A-4A09-BE5D-B63B6E1AAB28}" presName="hierChild4" presStyleCnt="0"/>
      <dgm:spPr/>
    </dgm:pt>
    <dgm:pt modelId="{D059B9E1-98E4-483E-A923-0A03BCA127FA}" type="pres">
      <dgm:prSet presAssocID="{30264CFF-0C84-4840-9567-CEB37915D280}" presName="Name37" presStyleLbl="parChTrans1D3" presStyleIdx="4" presStyleCnt="6"/>
      <dgm:spPr/>
    </dgm:pt>
    <dgm:pt modelId="{33954D32-7A17-4F20-A79F-9E8A07696116}" type="pres">
      <dgm:prSet presAssocID="{9FAC34D6-E788-48BC-8352-CE6089008BCD}" presName="hierRoot2" presStyleCnt="0">
        <dgm:presLayoutVars>
          <dgm:hierBranch val="init"/>
        </dgm:presLayoutVars>
      </dgm:prSet>
      <dgm:spPr/>
    </dgm:pt>
    <dgm:pt modelId="{BFEAF06A-A05F-435A-9FE3-ADBCBCF5AA8F}" type="pres">
      <dgm:prSet presAssocID="{9FAC34D6-E788-48BC-8352-CE6089008BCD}" presName="rootComposite" presStyleCnt="0"/>
      <dgm:spPr/>
    </dgm:pt>
    <dgm:pt modelId="{EAA72861-6220-4810-B1A4-4C058A19F3F3}" type="pres">
      <dgm:prSet presAssocID="{9FAC34D6-E788-48BC-8352-CE6089008BCD}" presName="rootText" presStyleLbl="node3" presStyleIdx="4" presStyleCnt="6">
        <dgm:presLayoutVars>
          <dgm:chPref val="3"/>
        </dgm:presLayoutVars>
      </dgm:prSet>
      <dgm:spPr/>
    </dgm:pt>
    <dgm:pt modelId="{9BB9268E-8053-45E4-8F31-DF90E0A57809}" type="pres">
      <dgm:prSet presAssocID="{9FAC34D6-E788-48BC-8352-CE6089008BCD}" presName="rootConnector" presStyleLbl="node3" presStyleIdx="4" presStyleCnt="6"/>
      <dgm:spPr/>
    </dgm:pt>
    <dgm:pt modelId="{15D51537-C706-48BA-8DD3-227CF4C85521}" type="pres">
      <dgm:prSet presAssocID="{9FAC34D6-E788-48BC-8352-CE6089008BCD}" presName="hierChild4" presStyleCnt="0"/>
      <dgm:spPr/>
    </dgm:pt>
    <dgm:pt modelId="{4E9F6565-ADBB-44EB-832C-1EA7F36D39F8}" type="pres">
      <dgm:prSet presAssocID="{9FAC34D6-E788-48BC-8352-CE6089008BCD}" presName="hierChild5" presStyleCnt="0"/>
      <dgm:spPr/>
    </dgm:pt>
    <dgm:pt modelId="{B43EBC12-BF5E-404F-AEFF-F2BE52950ADD}" type="pres">
      <dgm:prSet presAssocID="{C9200A8C-AD4E-4BF0-82F0-AA1AED7994A3}" presName="Name37" presStyleLbl="parChTrans1D3" presStyleIdx="5" presStyleCnt="6"/>
      <dgm:spPr/>
    </dgm:pt>
    <dgm:pt modelId="{0E4C1649-5116-4A77-87D4-01F27027F6F7}" type="pres">
      <dgm:prSet presAssocID="{2835C3AE-985B-42DA-A637-93B2C29B6360}" presName="hierRoot2" presStyleCnt="0">
        <dgm:presLayoutVars>
          <dgm:hierBranch val="init"/>
        </dgm:presLayoutVars>
      </dgm:prSet>
      <dgm:spPr/>
    </dgm:pt>
    <dgm:pt modelId="{ABD347A1-6D48-4237-8DE8-7CBD01183F06}" type="pres">
      <dgm:prSet presAssocID="{2835C3AE-985B-42DA-A637-93B2C29B6360}" presName="rootComposite" presStyleCnt="0"/>
      <dgm:spPr/>
    </dgm:pt>
    <dgm:pt modelId="{BA4100AA-433C-48FD-B369-34D196295C0B}" type="pres">
      <dgm:prSet presAssocID="{2835C3AE-985B-42DA-A637-93B2C29B6360}" presName="rootText" presStyleLbl="node3" presStyleIdx="5" presStyleCnt="6">
        <dgm:presLayoutVars>
          <dgm:chPref val="3"/>
        </dgm:presLayoutVars>
      </dgm:prSet>
      <dgm:spPr/>
    </dgm:pt>
    <dgm:pt modelId="{911B600A-4184-4348-8A73-FCF9A6F4C7A1}" type="pres">
      <dgm:prSet presAssocID="{2835C3AE-985B-42DA-A637-93B2C29B6360}" presName="rootConnector" presStyleLbl="node3" presStyleIdx="5" presStyleCnt="6"/>
      <dgm:spPr/>
    </dgm:pt>
    <dgm:pt modelId="{0B85E708-9AB6-45D1-8DD7-D4C5DACA30C7}" type="pres">
      <dgm:prSet presAssocID="{2835C3AE-985B-42DA-A637-93B2C29B6360}" presName="hierChild4" presStyleCnt="0"/>
      <dgm:spPr/>
    </dgm:pt>
    <dgm:pt modelId="{45843FDE-B5BC-460B-979B-CD6A60BD5722}" type="pres">
      <dgm:prSet presAssocID="{2835C3AE-985B-42DA-A637-93B2C29B6360}" presName="hierChild5" presStyleCnt="0"/>
      <dgm:spPr/>
    </dgm:pt>
    <dgm:pt modelId="{42AF123D-55E9-4E96-A81B-10DFDE6E6CAF}" type="pres">
      <dgm:prSet presAssocID="{78B9B144-122A-4A09-BE5D-B63B6E1AAB28}" presName="hierChild5" presStyleCnt="0"/>
      <dgm:spPr/>
    </dgm:pt>
    <dgm:pt modelId="{CBCC15E6-C0B4-4DC1-B02B-13898FE36A3B}" type="pres">
      <dgm:prSet presAssocID="{A0717B6C-1B1B-4A0B-BD4D-42A880BB1058}" presName="hierChild3" presStyleCnt="0"/>
      <dgm:spPr/>
    </dgm:pt>
  </dgm:ptLst>
  <dgm:cxnLst>
    <dgm:cxn modelId="{833E6B60-827A-4347-B2CB-DEAB6952FF37}" type="presOf" srcId="{27D29C58-4C5E-474C-BF48-EE95BFF08989}" destId="{B52F6A3F-89B5-4393-BDD7-D7F6D00EA72F}" srcOrd="0" destOrd="0" presId="urn:microsoft.com/office/officeart/2005/8/layout/orgChart1"/>
    <dgm:cxn modelId="{D7568541-3090-40ED-BD39-7C634CBE621D}" type="presOf" srcId="{2EE5E746-4EAE-4D60-A011-453E521C8836}" destId="{92EA509A-F52F-492D-A189-05AC8A015BED}" srcOrd="0" destOrd="0" presId="urn:microsoft.com/office/officeart/2005/8/layout/orgChart1"/>
    <dgm:cxn modelId="{2953A8AD-A41B-4AEC-831C-3AFBEC4F948A}" type="presOf" srcId="{27D29C58-4C5E-474C-BF48-EE95BFF08989}" destId="{03934321-7B8D-4635-96E9-C58C41B02ACC}" srcOrd="1" destOrd="0" presId="urn:microsoft.com/office/officeart/2005/8/layout/orgChart1"/>
    <dgm:cxn modelId="{B0CA6C56-5B14-4B95-AD35-18B3712DB0F4}" type="presOf" srcId="{7F93061C-93A1-48A2-A753-9E0D70F6F879}" destId="{CC503F2F-078C-436E-BA92-7E2ECF697035}" srcOrd="0" destOrd="0" presId="urn:microsoft.com/office/officeart/2005/8/layout/orgChart1"/>
    <dgm:cxn modelId="{F436BFBC-9DDC-423E-BB1E-851F679E1299}" srcId="{91D5031B-EC4F-4EE2-A801-AD3BC7E5A2EF}" destId="{FA20AFFF-DB23-451F-ABDB-ED06692CF6D5}" srcOrd="1" destOrd="0" parTransId="{7F93061C-93A1-48A2-A753-9E0D70F6F879}" sibTransId="{B05140D7-2D6D-4C41-BEC4-0B5281A303C6}"/>
    <dgm:cxn modelId="{2838E38C-CED2-4043-A6B6-FD03952D473E}" srcId="{BFE23A27-CEE9-4180-A166-B965448C3D99}" destId="{27D29C58-4C5E-474C-BF48-EE95BFF08989}" srcOrd="0" destOrd="0" parTransId="{9F116D16-E82B-4A78-86FB-CA5A6E1786F2}" sibTransId="{62230A7D-A161-4426-9753-1106B96227EF}"/>
    <dgm:cxn modelId="{488D310C-9B80-4D8B-B659-04E01F18891C}" type="presOf" srcId="{2835C3AE-985B-42DA-A637-93B2C29B6360}" destId="{911B600A-4184-4348-8A73-FCF9A6F4C7A1}" srcOrd="1" destOrd="0" presId="urn:microsoft.com/office/officeart/2005/8/layout/orgChart1"/>
    <dgm:cxn modelId="{FEB40928-6E56-4565-802C-7E0507119024}" srcId="{91D5031B-EC4F-4EE2-A801-AD3BC7E5A2EF}" destId="{A85F115D-544A-4B69-8007-AA6783C1D23B}" srcOrd="0" destOrd="0" parTransId="{7717DF84-44CF-4936-B1D3-C92939EEC87C}" sibTransId="{B9F2957F-8228-4B20-AB20-4EC2B52A5AF4}"/>
    <dgm:cxn modelId="{F343FB77-6394-4C2E-A3D5-C71BDAA27C5D}" type="presOf" srcId="{FA20AFFF-DB23-451F-ABDB-ED06692CF6D5}" destId="{89C4DD77-2B78-4D25-AF7A-352955C3D04F}" srcOrd="1" destOrd="0" presId="urn:microsoft.com/office/officeart/2005/8/layout/orgChart1"/>
    <dgm:cxn modelId="{9A694C76-B058-45B3-A6EE-1671362F5B93}" type="presOf" srcId="{FA20AFFF-DB23-451F-ABDB-ED06692CF6D5}" destId="{5DA755AD-3572-4C32-9CFE-468F0E8D49FE}" srcOrd="0" destOrd="0" presId="urn:microsoft.com/office/officeart/2005/8/layout/orgChart1"/>
    <dgm:cxn modelId="{B1B54697-6098-4127-B318-203739122D21}" type="presOf" srcId="{91D5031B-EC4F-4EE2-A801-AD3BC7E5A2EF}" destId="{FAA7BE26-E9DB-410B-91D9-9103C1EB5378}" srcOrd="0" destOrd="0" presId="urn:microsoft.com/office/officeart/2005/8/layout/orgChart1"/>
    <dgm:cxn modelId="{64731C1F-8265-42D5-8DFC-775B7DDB5641}" type="presOf" srcId="{A85F115D-544A-4B69-8007-AA6783C1D23B}" destId="{3A5753EB-559C-4233-B197-288312E834D5}" srcOrd="0" destOrd="0" presId="urn:microsoft.com/office/officeart/2005/8/layout/orgChart1"/>
    <dgm:cxn modelId="{FA6D80B0-1D7D-486F-A470-59DAD24E14DC}" type="presOf" srcId="{317D7773-CED8-4522-AE55-C2A94D7D7920}" destId="{D9D0E4FE-1656-447B-87A7-596A5AF5A024}" srcOrd="0" destOrd="0" presId="urn:microsoft.com/office/officeart/2005/8/layout/orgChart1"/>
    <dgm:cxn modelId="{95E6A496-1074-413C-8F3B-EDB7415637C0}" type="presOf" srcId="{317D7773-CED8-4522-AE55-C2A94D7D7920}" destId="{3448F8C1-5381-4E4A-85B3-B306186C7E9E}" srcOrd="1" destOrd="0" presId="urn:microsoft.com/office/officeart/2005/8/layout/orgChart1"/>
    <dgm:cxn modelId="{3992BC3A-AD01-4A33-A701-CCEC5C94322F}" type="presOf" srcId="{C9200A8C-AD4E-4BF0-82F0-AA1AED7994A3}" destId="{B43EBC12-BF5E-404F-AEFF-F2BE52950ADD}" srcOrd="0" destOrd="0" presId="urn:microsoft.com/office/officeart/2005/8/layout/orgChart1"/>
    <dgm:cxn modelId="{3755DB40-5898-426F-A81E-898CA20864C3}" type="presOf" srcId="{91D5031B-EC4F-4EE2-A801-AD3BC7E5A2EF}" destId="{A62D2F01-59C4-4CC4-91A3-99452F8DAA57}" srcOrd="1" destOrd="0" presId="urn:microsoft.com/office/officeart/2005/8/layout/orgChart1"/>
    <dgm:cxn modelId="{ACE0F320-4464-4060-B8E4-AFFCA05C28F0}" type="presOf" srcId="{9FAC34D6-E788-48BC-8352-CE6089008BCD}" destId="{EAA72861-6220-4810-B1A4-4C058A19F3F3}" srcOrd="0" destOrd="0" presId="urn:microsoft.com/office/officeart/2005/8/layout/orgChart1"/>
    <dgm:cxn modelId="{58DDA951-E767-4A39-AC00-D587370C5727}" srcId="{A0717B6C-1B1B-4A0B-BD4D-42A880BB1058}" destId="{BFE23A27-CEE9-4180-A166-B965448C3D99}" srcOrd="1" destOrd="0" parTransId="{8723AC68-E2CF-4B33-837E-8044F59DBEB7}" sibTransId="{AE0F7D11-1C93-4608-AF4A-C97BC99D34BA}"/>
    <dgm:cxn modelId="{F772B96B-6941-4CD0-8C17-23999B295C8B}" type="presOf" srcId="{78B9B144-122A-4A09-BE5D-B63B6E1AAB28}" destId="{8904164F-80B7-47A4-87B8-796B6BEC6257}" srcOrd="0" destOrd="0" presId="urn:microsoft.com/office/officeart/2005/8/layout/orgChart1"/>
    <dgm:cxn modelId="{1E5183E2-66A9-4010-938A-F4E86413D6BC}" type="presOf" srcId="{78B9B144-122A-4A09-BE5D-B63B6E1AAB28}" destId="{30C7B0C1-8F48-4F5B-A499-B5F0F5F91E30}" srcOrd="1" destOrd="0" presId="urn:microsoft.com/office/officeart/2005/8/layout/orgChart1"/>
    <dgm:cxn modelId="{14B9D056-CB1B-4D21-B0BC-1A983882E323}" type="presOf" srcId="{A85F115D-544A-4B69-8007-AA6783C1D23B}" destId="{9F489A70-3B79-4491-BB2F-2A8A1B694FFB}" srcOrd="1" destOrd="0" presId="urn:microsoft.com/office/officeart/2005/8/layout/orgChart1"/>
    <dgm:cxn modelId="{CC105127-2897-43A3-B3AA-2F96789A567A}" type="presOf" srcId="{30264CFF-0C84-4840-9567-CEB37915D280}" destId="{D059B9E1-98E4-483E-A923-0A03BCA127FA}" srcOrd="0" destOrd="0" presId="urn:microsoft.com/office/officeart/2005/8/layout/orgChart1"/>
    <dgm:cxn modelId="{71D7CF5A-F0E7-4B74-B8AA-97C8DF5F70C6}" type="presOf" srcId="{2835C3AE-985B-42DA-A637-93B2C29B6360}" destId="{BA4100AA-433C-48FD-B369-34D196295C0B}" srcOrd="0" destOrd="0" presId="urn:microsoft.com/office/officeart/2005/8/layout/orgChart1"/>
    <dgm:cxn modelId="{E2BFBACE-22F4-466D-8FF3-42712197AA99}" srcId="{A0717B6C-1B1B-4A0B-BD4D-42A880BB1058}" destId="{91D5031B-EC4F-4EE2-A801-AD3BC7E5A2EF}" srcOrd="0" destOrd="0" parTransId="{2EE5E746-4EAE-4D60-A011-453E521C8836}" sibTransId="{6022CAAA-4F66-461B-9A74-555D51F1D6ED}"/>
    <dgm:cxn modelId="{B2624B57-BBB5-4367-ABF0-3EEB2D9687FD}" srcId="{104F1862-214E-4537-AE74-0341F948BCA2}" destId="{A0717B6C-1B1B-4A0B-BD4D-42A880BB1058}" srcOrd="0" destOrd="0" parTransId="{B7880895-A9A8-4294-AA2E-2EDB694AEAAA}" sibTransId="{FA835377-A6E0-4A74-A1FE-D363FA26C06F}"/>
    <dgm:cxn modelId="{3828EA47-35B5-4F54-90F4-853378E20E1E}" type="presOf" srcId="{8EF081A2-C7DF-43F8-9920-3E5FFAC4F261}" destId="{15669F3A-2FB2-4BB4-BB5A-BD7ED90FFC5C}" srcOrd="0" destOrd="0" presId="urn:microsoft.com/office/officeart/2005/8/layout/orgChart1"/>
    <dgm:cxn modelId="{E73051D9-FDD1-4004-BD63-C3A58D30027A}" srcId="{A0717B6C-1B1B-4A0B-BD4D-42A880BB1058}" destId="{78B9B144-122A-4A09-BE5D-B63B6E1AAB28}" srcOrd="2" destOrd="0" parTransId="{DE4EC5EA-A7EA-4054-A318-371B10AF7D56}" sibTransId="{4C092E7F-02DE-4634-A82A-727FD4A9A990}"/>
    <dgm:cxn modelId="{93AB19F7-5046-483F-B49D-8EBACF42285B}" srcId="{BFE23A27-CEE9-4180-A166-B965448C3D99}" destId="{317D7773-CED8-4522-AE55-C2A94D7D7920}" srcOrd="1" destOrd="0" parTransId="{8EF081A2-C7DF-43F8-9920-3E5FFAC4F261}" sibTransId="{3B7A1E80-73C2-4A46-A1EC-FA37BD9E9C1E}"/>
    <dgm:cxn modelId="{99AD5428-AF2F-4D8D-B1EC-136B585E7826}" type="presOf" srcId="{104F1862-214E-4537-AE74-0341F948BCA2}" destId="{265ADB3E-F271-401C-ABFB-55412B0760DB}" srcOrd="0" destOrd="0" presId="urn:microsoft.com/office/officeart/2005/8/layout/orgChart1"/>
    <dgm:cxn modelId="{07E3644A-00CC-4AE4-A9A3-2DDB4015D37B}" type="presOf" srcId="{DE4EC5EA-A7EA-4054-A318-371B10AF7D56}" destId="{1C8CB930-2F23-4ED6-B0B5-6F4B49F57542}" srcOrd="0" destOrd="0" presId="urn:microsoft.com/office/officeart/2005/8/layout/orgChart1"/>
    <dgm:cxn modelId="{1A978225-6574-4B97-859E-BF2F745E2BA6}" type="presOf" srcId="{8723AC68-E2CF-4B33-837E-8044F59DBEB7}" destId="{E307C554-F7AD-4F41-95B2-516B7DE8716E}" srcOrd="0" destOrd="0" presId="urn:microsoft.com/office/officeart/2005/8/layout/orgChart1"/>
    <dgm:cxn modelId="{97130768-5423-456B-A114-BA578D461908}" srcId="{78B9B144-122A-4A09-BE5D-B63B6E1AAB28}" destId="{2835C3AE-985B-42DA-A637-93B2C29B6360}" srcOrd="1" destOrd="0" parTransId="{C9200A8C-AD4E-4BF0-82F0-AA1AED7994A3}" sibTransId="{ED1A859A-6EFE-45C0-AF5D-1E4A3EB8FE6E}"/>
    <dgm:cxn modelId="{8CCE1DB9-D393-4451-87B9-36233579BCD4}" type="presOf" srcId="{A0717B6C-1B1B-4A0B-BD4D-42A880BB1058}" destId="{B214A074-19EE-45EF-B08E-38D38D6FA465}" srcOrd="0" destOrd="0" presId="urn:microsoft.com/office/officeart/2005/8/layout/orgChart1"/>
    <dgm:cxn modelId="{3BB1D408-4B7B-44B2-9F22-96C0EF822E13}" type="presOf" srcId="{BFE23A27-CEE9-4180-A166-B965448C3D99}" destId="{F903DE06-C2D5-417D-8118-13967FC7C6E9}" srcOrd="0" destOrd="0" presId="urn:microsoft.com/office/officeart/2005/8/layout/orgChart1"/>
    <dgm:cxn modelId="{313B57E1-2828-40A0-99AD-92BC09140CC4}" type="presOf" srcId="{A0717B6C-1B1B-4A0B-BD4D-42A880BB1058}" destId="{DE6BF4F6-2878-444B-B724-8AE39DD19AF1}" srcOrd="1" destOrd="0" presId="urn:microsoft.com/office/officeart/2005/8/layout/orgChart1"/>
    <dgm:cxn modelId="{14792574-3019-4147-9939-00C621FFD958}" srcId="{78B9B144-122A-4A09-BE5D-B63B6E1AAB28}" destId="{9FAC34D6-E788-48BC-8352-CE6089008BCD}" srcOrd="0" destOrd="0" parTransId="{30264CFF-0C84-4840-9567-CEB37915D280}" sibTransId="{B24A1732-C35F-4B3A-93A5-DF5F76B3AB71}"/>
    <dgm:cxn modelId="{A2A0C12C-19DC-400E-AD5B-9F0262012716}" type="presOf" srcId="{BFE23A27-CEE9-4180-A166-B965448C3D99}" destId="{F969D94A-EDED-4F3C-AF2C-AC9337503BDA}" srcOrd="1" destOrd="0" presId="urn:microsoft.com/office/officeart/2005/8/layout/orgChart1"/>
    <dgm:cxn modelId="{24E77C58-622F-4D94-9B0B-54D1CF852E6C}" type="presOf" srcId="{9FAC34D6-E788-48BC-8352-CE6089008BCD}" destId="{9BB9268E-8053-45E4-8F31-DF90E0A57809}" srcOrd="1" destOrd="0" presId="urn:microsoft.com/office/officeart/2005/8/layout/orgChart1"/>
    <dgm:cxn modelId="{C2B0250C-D182-42C5-86DF-8817C620AD12}" type="presOf" srcId="{7717DF84-44CF-4936-B1D3-C92939EEC87C}" destId="{787E8FFB-73ED-4F59-A2C8-B41E046EF979}" srcOrd="0" destOrd="0" presId="urn:microsoft.com/office/officeart/2005/8/layout/orgChart1"/>
    <dgm:cxn modelId="{F1ADC844-8BC4-4274-B6B5-205FA1FE602E}" type="presOf" srcId="{9F116D16-E82B-4A78-86FB-CA5A6E1786F2}" destId="{1BA288A4-39CE-476F-A0FB-434B3361F225}" srcOrd="0" destOrd="0" presId="urn:microsoft.com/office/officeart/2005/8/layout/orgChart1"/>
    <dgm:cxn modelId="{E4D72E4B-70CB-4FD9-8004-3F525899B905}" type="presParOf" srcId="{265ADB3E-F271-401C-ABFB-55412B0760DB}" destId="{64FF8503-F42F-4451-BEA8-F0FF74C0A292}" srcOrd="0" destOrd="0" presId="urn:microsoft.com/office/officeart/2005/8/layout/orgChart1"/>
    <dgm:cxn modelId="{5A5279E2-427E-44A9-B320-47E19378236E}" type="presParOf" srcId="{64FF8503-F42F-4451-BEA8-F0FF74C0A292}" destId="{8F0FBB24-895B-4AC2-970B-5AD28964D728}" srcOrd="0" destOrd="0" presId="urn:microsoft.com/office/officeart/2005/8/layout/orgChart1"/>
    <dgm:cxn modelId="{FD699100-C4C2-4CCD-8B40-426973543FB4}" type="presParOf" srcId="{8F0FBB24-895B-4AC2-970B-5AD28964D728}" destId="{B214A074-19EE-45EF-B08E-38D38D6FA465}" srcOrd="0" destOrd="0" presId="urn:microsoft.com/office/officeart/2005/8/layout/orgChart1"/>
    <dgm:cxn modelId="{25E41047-79BF-4624-8727-5B3BEA4D41B2}" type="presParOf" srcId="{8F0FBB24-895B-4AC2-970B-5AD28964D728}" destId="{DE6BF4F6-2878-444B-B724-8AE39DD19AF1}" srcOrd="1" destOrd="0" presId="urn:microsoft.com/office/officeart/2005/8/layout/orgChart1"/>
    <dgm:cxn modelId="{8A93C0D0-CAB7-4143-8EC7-6B6F20DADD15}" type="presParOf" srcId="{64FF8503-F42F-4451-BEA8-F0FF74C0A292}" destId="{3B0C947C-B7A9-461E-8C53-5709E48A0A6C}" srcOrd="1" destOrd="0" presId="urn:microsoft.com/office/officeart/2005/8/layout/orgChart1"/>
    <dgm:cxn modelId="{398BB199-BA8E-4FA5-80E2-AE2EC3028E43}" type="presParOf" srcId="{3B0C947C-B7A9-461E-8C53-5709E48A0A6C}" destId="{92EA509A-F52F-492D-A189-05AC8A015BED}" srcOrd="0" destOrd="0" presId="urn:microsoft.com/office/officeart/2005/8/layout/orgChart1"/>
    <dgm:cxn modelId="{CE995D4C-6F50-4807-9AA3-C86BBE7FD753}" type="presParOf" srcId="{3B0C947C-B7A9-461E-8C53-5709E48A0A6C}" destId="{4C0933BD-3C12-4F11-9078-B96245B81732}" srcOrd="1" destOrd="0" presId="urn:microsoft.com/office/officeart/2005/8/layout/orgChart1"/>
    <dgm:cxn modelId="{51F2BFF0-21D7-434E-BAB5-075C070285A2}" type="presParOf" srcId="{4C0933BD-3C12-4F11-9078-B96245B81732}" destId="{286727BE-DE68-45A7-BC6F-AEE4110E0696}" srcOrd="0" destOrd="0" presId="urn:microsoft.com/office/officeart/2005/8/layout/orgChart1"/>
    <dgm:cxn modelId="{25174DA9-070B-4A5C-B96D-BCFEDB96EE87}" type="presParOf" srcId="{286727BE-DE68-45A7-BC6F-AEE4110E0696}" destId="{FAA7BE26-E9DB-410B-91D9-9103C1EB5378}" srcOrd="0" destOrd="0" presId="urn:microsoft.com/office/officeart/2005/8/layout/orgChart1"/>
    <dgm:cxn modelId="{2622B3B4-2FEA-49E4-956B-683B67BFB1EC}" type="presParOf" srcId="{286727BE-DE68-45A7-BC6F-AEE4110E0696}" destId="{A62D2F01-59C4-4CC4-91A3-99452F8DAA57}" srcOrd="1" destOrd="0" presId="urn:microsoft.com/office/officeart/2005/8/layout/orgChart1"/>
    <dgm:cxn modelId="{E4DB3841-69DB-47A3-A96B-A46D451F6626}" type="presParOf" srcId="{4C0933BD-3C12-4F11-9078-B96245B81732}" destId="{C01119C1-EE0D-4DA4-B47F-4FFE4891CFDC}" srcOrd="1" destOrd="0" presId="urn:microsoft.com/office/officeart/2005/8/layout/orgChart1"/>
    <dgm:cxn modelId="{B0D50720-2237-4564-ADD7-03C145199706}" type="presParOf" srcId="{C01119C1-EE0D-4DA4-B47F-4FFE4891CFDC}" destId="{787E8FFB-73ED-4F59-A2C8-B41E046EF979}" srcOrd="0" destOrd="0" presId="urn:microsoft.com/office/officeart/2005/8/layout/orgChart1"/>
    <dgm:cxn modelId="{3D2A3B66-1A60-4CF7-8607-E67898197197}" type="presParOf" srcId="{C01119C1-EE0D-4DA4-B47F-4FFE4891CFDC}" destId="{EAD74156-CD8B-4EEE-87F8-F45FCDC38574}" srcOrd="1" destOrd="0" presId="urn:microsoft.com/office/officeart/2005/8/layout/orgChart1"/>
    <dgm:cxn modelId="{1C4D271E-C8D1-45B7-8442-214BB99C13AC}" type="presParOf" srcId="{EAD74156-CD8B-4EEE-87F8-F45FCDC38574}" destId="{D64B0D66-F5E2-428E-97EA-E38A16E55A5D}" srcOrd="0" destOrd="0" presId="urn:microsoft.com/office/officeart/2005/8/layout/orgChart1"/>
    <dgm:cxn modelId="{76A38773-4FDB-4CE3-9974-96BE24AD25E2}" type="presParOf" srcId="{D64B0D66-F5E2-428E-97EA-E38A16E55A5D}" destId="{3A5753EB-559C-4233-B197-288312E834D5}" srcOrd="0" destOrd="0" presId="urn:microsoft.com/office/officeart/2005/8/layout/orgChart1"/>
    <dgm:cxn modelId="{18290096-4AC4-4395-9F2D-6A9A11683605}" type="presParOf" srcId="{D64B0D66-F5E2-428E-97EA-E38A16E55A5D}" destId="{9F489A70-3B79-4491-BB2F-2A8A1B694FFB}" srcOrd="1" destOrd="0" presId="urn:microsoft.com/office/officeart/2005/8/layout/orgChart1"/>
    <dgm:cxn modelId="{382DACBD-8DBD-4389-B8BA-347947999CD8}" type="presParOf" srcId="{EAD74156-CD8B-4EEE-87F8-F45FCDC38574}" destId="{BEFF6991-A051-4950-B9D8-9E12BCD84BE1}" srcOrd="1" destOrd="0" presId="urn:microsoft.com/office/officeart/2005/8/layout/orgChart1"/>
    <dgm:cxn modelId="{A8D74022-DBB6-468D-866B-82C831E1E7A9}" type="presParOf" srcId="{EAD74156-CD8B-4EEE-87F8-F45FCDC38574}" destId="{73C1EAD4-5BB0-4E6A-8EEF-D900CACACBB0}" srcOrd="2" destOrd="0" presId="urn:microsoft.com/office/officeart/2005/8/layout/orgChart1"/>
    <dgm:cxn modelId="{479E6FA1-C214-473D-9AD8-7CF89EC48D62}" type="presParOf" srcId="{C01119C1-EE0D-4DA4-B47F-4FFE4891CFDC}" destId="{CC503F2F-078C-436E-BA92-7E2ECF697035}" srcOrd="2" destOrd="0" presId="urn:microsoft.com/office/officeart/2005/8/layout/orgChart1"/>
    <dgm:cxn modelId="{874AB9F3-025B-4CFD-9F0C-DB03A8B450AC}" type="presParOf" srcId="{C01119C1-EE0D-4DA4-B47F-4FFE4891CFDC}" destId="{F294906C-C905-4E82-8667-80083AD86753}" srcOrd="3" destOrd="0" presId="urn:microsoft.com/office/officeart/2005/8/layout/orgChart1"/>
    <dgm:cxn modelId="{4DB6D0B4-C3B8-4E02-A8C9-E5FCE37FDFCA}" type="presParOf" srcId="{F294906C-C905-4E82-8667-80083AD86753}" destId="{CF7DFC04-40AD-4206-995F-6743FA620F33}" srcOrd="0" destOrd="0" presId="urn:microsoft.com/office/officeart/2005/8/layout/orgChart1"/>
    <dgm:cxn modelId="{80B18335-30B9-4497-847D-58B8407FDB95}" type="presParOf" srcId="{CF7DFC04-40AD-4206-995F-6743FA620F33}" destId="{5DA755AD-3572-4C32-9CFE-468F0E8D49FE}" srcOrd="0" destOrd="0" presId="urn:microsoft.com/office/officeart/2005/8/layout/orgChart1"/>
    <dgm:cxn modelId="{7D868372-3E9E-4200-98E5-EBF08DD38C0F}" type="presParOf" srcId="{CF7DFC04-40AD-4206-995F-6743FA620F33}" destId="{89C4DD77-2B78-4D25-AF7A-352955C3D04F}" srcOrd="1" destOrd="0" presId="urn:microsoft.com/office/officeart/2005/8/layout/orgChart1"/>
    <dgm:cxn modelId="{BE466C5F-5F75-4FF8-B569-A7675A274706}" type="presParOf" srcId="{F294906C-C905-4E82-8667-80083AD86753}" destId="{0A3E1C07-684A-4154-90FA-242381FA1D68}" srcOrd="1" destOrd="0" presId="urn:microsoft.com/office/officeart/2005/8/layout/orgChart1"/>
    <dgm:cxn modelId="{85436DA2-7696-46B6-A344-BFE764FDB40E}" type="presParOf" srcId="{F294906C-C905-4E82-8667-80083AD86753}" destId="{D3AAE7F6-0989-4FA6-9E84-4BE17E13D05A}" srcOrd="2" destOrd="0" presId="urn:microsoft.com/office/officeart/2005/8/layout/orgChart1"/>
    <dgm:cxn modelId="{3E3D6501-0151-4BAB-91CE-F1C3E992B723}" type="presParOf" srcId="{4C0933BD-3C12-4F11-9078-B96245B81732}" destId="{3F8FE924-FEA7-4506-B13E-8D89DC1BF709}" srcOrd="2" destOrd="0" presId="urn:microsoft.com/office/officeart/2005/8/layout/orgChart1"/>
    <dgm:cxn modelId="{E2634A3D-308A-40F0-A4A5-A7911A899EEE}" type="presParOf" srcId="{3B0C947C-B7A9-461E-8C53-5709E48A0A6C}" destId="{E307C554-F7AD-4F41-95B2-516B7DE8716E}" srcOrd="2" destOrd="0" presId="urn:microsoft.com/office/officeart/2005/8/layout/orgChart1"/>
    <dgm:cxn modelId="{5840E577-0B78-48ED-9AAC-562D6A016084}" type="presParOf" srcId="{3B0C947C-B7A9-461E-8C53-5709E48A0A6C}" destId="{195A33B7-334C-495B-BEBB-F2A0FA507A69}" srcOrd="3" destOrd="0" presId="urn:microsoft.com/office/officeart/2005/8/layout/orgChart1"/>
    <dgm:cxn modelId="{08350D20-F726-4BD8-A114-93C738A1648E}" type="presParOf" srcId="{195A33B7-334C-495B-BEBB-F2A0FA507A69}" destId="{A764BC9A-8208-4E43-8DD7-509A8FB43D2F}" srcOrd="0" destOrd="0" presId="urn:microsoft.com/office/officeart/2005/8/layout/orgChart1"/>
    <dgm:cxn modelId="{27C33470-6DDE-4519-AF58-886FCE1A3C89}" type="presParOf" srcId="{A764BC9A-8208-4E43-8DD7-509A8FB43D2F}" destId="{F903DE06-C2D5-417D-8118-13967FC7C6E9}" srcOrd="0" destOrd="0" presId="urn:microsoft.com/office/officeart/2005/8/layout/orgChart1"/>
    <dgm:cxn modelId="{D7170344-839C-49A3-A641-6EAC50A732CD}" type="presParOf" srcId="{A764BC9A-8208-4E43-8DD7-509A8FB43D2F}" destId="{F969D94A-EDED-4F3C-AF2C-AC9337503BDA}" srcOrd="1" destOrd="0" presId="urn:microsoft.com/office/officeart/2005/8/layout/orgChart1"/>
    <dgm:cxn modelId="{57D52749-0246-410D-A03F-1D30172889D7}" type="presParOf" srcId="{195A33B7-334C-495B-BEBB-F2A0FA507A69}" destId="{7B506851-76C4-4A86-9B1B-D39733CCFF5F}" srcOrd="1" destOrd="0" presId="urn:microsoft.com/office/officeart/2005/8/layout/orgChart1"/>
    <dgm:cxn modelId="{3E60A55A-CC2F-4D4F-8699-36331B5BC6EE}" type="presParOf" srcId="{7B506851-76C4-4A86-9B1B-D39733CCFF5F}" destId="{1BA288A4-39CE-476F-A0FB-434B3361F225}" srcOrd="0" destOrd="0" presId="urn:microsoft.com/office/officeart/2005/8/layout/orgChart1"/>
    <dgm:cxn modelId="{6A301551-C031-425D-A46B-D3B96AE46948}" type="presParOf" srcId="{7B506851-76C4-4A86-9B1B-D39733CCFF5F}" destId="{8BEC029F-FDCD-4324-880D-0D460E55D365}" srcOrd="1" destOrd="0" presId="urn:microsoft.com/office/officeart/2005/8/layout/orgChart1"/>
    <dgm:cxn modelId="{4355AF98-2714-40F9-A847-265F686F35BF}" type="presParOf" srcId="{8BEC029F-FDCD-4324-880D-0D460E55D365}" destId="{3C326867-2B91-4CCB-BDE0-3A3155F539FF}" srcOrd="0" destOrd="0" presId="urn:microsoft.com/office/officeart/2005/8/layout/orgChart1"/>
    <dgm:cxn modelId="{7407B232-4ADB-464F-819A-C3BFEBAAF699}" type="presParOf" srcId="{3C326867-2B91-4CCB-BDE0-3A3155F539FF}" destId="{B52F6A3F-89B5-4393-BDD7-D7F6D00EA72F}" srcOrd="0" destOrd="0" presId="urn:microsoft.com/office/officeart/2005/8/layout/orgChart1"/>
    <dgm:cxn modelId="{F3602885-DACA-4AC9-ACE0-B3D639453110}" type="presParOf" srcId="{3C326867-2B91-4CCB-BDE0-3A3155F539FF}" destId="{03934321-7B8D-4635-96E9-C58C41B02ACC}" srcOrd="1" destOrd="0" presId="urn:microsoft.com/office/officeart/2005/8/layout/orgChart1"/>
    <dgm:cxn modelId="{D51B0D96-C04F-42EC-BD5D-41B340121E0B}" type="presParOf" srcId="{8BEC029F-FDCD-4324-880D-0D460E55D365}" destId="{F466FB4C-1313-4A00-8218-5EA15BD560D4}" srcOrd="1" destOrd="0" presId="urn:microsoft.com/office/officeart/2005/8/layout/orgChart1"/>
    <dgm:cxn modelId="{05E2E0A8-B921-4AC9-9BAC-F420A5AE52C7}" type="presParOf" srcId="{8BEC029F-FDCD-4324-880D-0D460E55D365}" destId="{E9270A0B-08DA-4810-9FCB-98B2E246685D}" srcOrd="2" destOrd="0" presId="urn:microsoft.com/office/officeart/2005/8/layout/orgChart1"/>
    <dgm:cxn modelId="{F0AB0AF6-29A1-4432-9BA4-15DE97434606}" type="presParOf" srcId="{7B506851-76C4-4A86-9B1B-D39733CCFF5F}" destId="{15669F3A-2FB2-4BB4-BB5A-BD7ED90FFC5C}" srcOrd="2" destOrd="0" presId="urn:microsoft.com/office/officeart/2005/8/layout/orgChart1"/>
    <dgm:cxn modelId="{07CA4FE2-3FAE-4ADA-9DD6-99CC09250D15}" type="presParOf" srcId="{7B506851-76C4-4A86-9B1B-D39733CCFF5F}" destId="{26395CBD-FA52-4D38-826C-B01DDB6733FC}" srcOrd="3" destOrd="0" presId="urn:microsoft.com/office/officeart/2005/8/layout/orgChart1"/>
    <dgm:cxn modelId="{F9953B87-AF48-4D21-A948-30B0A78ADA8D}" type="presParOf" srcId="{26395CBD-FA52-4D38-826C-B01DDB6733FC}" destId="{C4A2716E-EA5D-4B62-82C9-F2413D378883}" srcOrd="0" destOrd="0" presId="urn:microsoft.com/office/officeart/2005/8/layout/orgChart1"/>
    <dgm:cxn modelId="{E5F3D65A-25ED-416E-8C3F-1E40B4C02505}" type="presParOf" srcId="{C4A2716E-EA5D-4B62-82C9-F2413D378883}" destId="{D9D0E4FE-1656-447B-87A7-596A5AF5A024}" srcOrd="0" destOrd="0" presId="urn:microsoft.com/office/officeart/2005/8/layout/orgChart1"/>
    <dgm:cxn modelId="{9B20B524-42D9-4E86-B344-578790FFCCA0}" type="presParOf" srcId="{C4A2716E-EA5D-4B62-82C9-F2413D378883}" destId="{3448F8C1-5381-4E4A-85B3-B306186C7E9E}" srcOrd="1" destOrd="0" presId="urn:microsoft.com/office/officeart/2005/8/layout/orgChart1"/>
    <dgm:cxn modelId="{821EE264-E7B1-478A-BAC6-2B74E9DB7D1D}" type="presParOf" srcId="{26395CBD-FA52-4D38-826C-B01DDB6733FC}" destId="{FC05DEC2-31A8-49B3-B68D-613F5A819BDA}" srcOrd="1" destOrd="0" presId="urn:microsoft.com/office/officeart/2005/8/layout/orgChart1"/>
    <dgm:cxn modelId="{2987F61B-6815-4518-A9DD-78EF11EADE6D}" type="presParOf" srcId="{26395CBD-FA52-4D38-826C-B01DDB6733FC}" destId="{AFA116F8-3D12-46AE-B683-B9843207A182}" srcOrd="2" destOrd="0" presId="urn:microsoft.com/office/officeart/2005/8/layout/orgChart1"/>
    <dgm:cxn modelId="{6745D549-995F-4A8F-9AAC-1388C5CC2682}" type="presParOf" srcId="{195A33B7-334C-495B-BEBB-F2A0FA507A69}" destId="{E3F9C014-96E9-43CB-B14E-CE66DCC68389}" srcOrd="2" destOrd="0" presId="urn:microsoft.com/office/officeart/2005/8/layout/orgChart1"/>
    <dgm:cxn modelId="{BC839470-4AD0-4E4D-AA6D-C4AF532E4CFE}" type="presParOf" srcId="{3B0C947C-B7A9-461E-8C53-5709E48A0A6C}" destId="{1C8CB930-2F23-4ED6-B0B5-6F4B49F57542}" srcOrd="4" destOrd="0" presId="urn:microsoft.com/office/officeart/2005/8/layout/orgChart1"/>
    <dgm:cxn modelId="{0947956E-2B68-4E5A-A746-597899F2C77C}" type="presParOf" srcId="{3B0C947C-B7A9-461E-8C53-5709E48A0A6C}" destId="{87CBC292-E339-4E92-BE99-2C18CA81F3B6}" srcOrd="5" destOrd="0" presId="urn:microsoft.com/office/officeart/2005/8/layout/orgChart1"/>
    <dgm:cxn modelId="{86321492-C008-4A7F-BC09-EF850CC900A2}" type="presParOf" srcId="{87CBC292-E339-4E92-BE99-2C18CA81F3B6}" destId="{FC129446-1F60-4C6C-9AA6-E85DDE20B501}" srcOrd="0" destOrd="0" presId="urn:microsoft.com/office/officeart/2005/8/layout/orgChart1"/>
    <dgm:cxn modelId="{ADC72B72-8CEA-4230-A917-66D5DF1AC5D5}" type="presParOf" srcId="{FC129446-1F60-4C6C-9AA6-E85DDE20B501}" destId="{8904164F-80B7-47A4-87B8-796B6BEC6257}" srcOrd="0" destOrd="0" presId="urn:microsoft.com/office/officeart/2005/8/layout/orgChart1"/>
    <dgm:cxn modelId="{BE2CE6CE-D957-4D1C-8952-4830CD8CF95D}" type="presParOf" srcId="{FC129446-1F60-4C6C-9AA6-E85DDE20B501}" destId="{30C7B0C1-8F48-4F5B-A499-B5F0F5F91E30}" srcOrd="1" destOrd="0" presId="urn:microsoft.com/office/officeart/2005/8/layout/orgChart1"/>
    <dgm:cxn modelId="{16E8A453-00C9-4480-A1EC-396D9768A1EB}" type="presParOf" srcId="{87CBC292-E339-4E92-BE99-2C18CA81F3B6}" destId="{B71EBC17-2AB9-44B4-B2C1-BD7A8F996329}" srcOrd="1" destOrd="0" presId="urn:microsoft.com/office/officeart/2005/8/layout/orgChart1"/>
    <dgm:cxn modelId="{B13AD98D-9F05-4798-90A2-4EC39F97BFE9}" type="presParOf" srcId="{B71EBC17-2AB9-44B4-B2C1-BD7A8F996329}" destId="{D059B9E1-98E4-483E-A923-0A03BCA127FA}" srcOrd="0" destOrd="0" presId="urn:microsoft.com/office/officeart/2005/8/layout/orgChart1"/>
    <dgm:cxn modelId="{6130C008-EC92-4FA6-9AAF-C54FF2962966}" type="presParOf" srcId="{B71EBC17-2AB9-44B4-B2C1-BD7A8F996329}" destId="{33954D32-7A17-4F20-A79F-9E8A07696116}" srcOrd="1" destOrd="0" presId="urn:microsoft.com/office/officeart/2005/8/layout/orgChart1"/>
    <dgm:cxn modelId="{DF780BCB-AABD-4F08-94B0-15AE2DAD124B}" type="presParOf" srcId="{33954D32-7A17-4F20-A79F-9E8A07696116}" destId="{BFEAF06A-A05F-435A-9FE3-ADBCBCF5AA8F}" srcOrd="0" destOrd="0" presId="urn:microsoft.com/office/officeart/2005/8/layout/orgChart1"/>
    <dgm:cxn modelId="{FB92D9B7-BDB7-47FA-943C-0DAFEE50E6BA}" type="presParOf" srcId="{BFEAF06A-A05F-435A-9FE3-ADBCBCF5AA8F}" destId="{EAA72861-6220-4810-B1A4-4C058A19F3F3}" srcOrd="0" destOrd="0" presId="urn:microsoft.com/office/officeart/2005/8/layout/orgChart1"/>
    <dgm:cxn modelId="{0B70C4AD-6749-42F6-8164-BBB5C1EBF253}" type="presParOf" srcId="{BFEAF06A-A05F-435A-9FE3-ADBCBCF5AA8F}" destId="{9BB9268E-8053-45E4-8F31-DF90E0A57809}" srcOrd="1" destOrd="0" presId="urn:microsoft.com/office/officeart/2005/8/layout/orgChart1"/>
    <dgm:cxn modelId="{9D865ED3-EE9B-407D-A9D0-BFB6318DADCA}" type="presParOf" srcId="{33954D32-7A17-4F20-A79F-9E8A07696116}" destId="{15D51537-C706-48BA-8DD3-227CF4C85521}" srcOrd="1" destOrd="0" presId="urn:microsoft.com/office/officeart/2005/8/layout/orgChart1"/>
    <dgm:cxn modelId="{6BEB66A4-CFD0-4EB5-BBAE-9FADFE88A8C2}" type="presParOf" srcId="{33954D32-7A17-4F20-A79F-9E8A07696116}" destId="{4E9F6565-ADBB-44EB-832C-1EA7F36D39F8}" srcOrd="2" destOrd="0" presId="urn:microsoft.com/office/officeart/2005/8/layout/orgChart1"/>
    <dgm:cxn modelId="{8CE1E518-C66B-4C0F-AD99-3D9911F57DAF}" type="presParOf" srcId="{B71EBC17-2AB9-44B4-B2C1-BD7A8F996329}" destId="{B43EBC12-BF5E-404F-AEFF-F2BE52950ADD}" srcOrd="2" destOrd="0" presId="urn:microsoft.com/office/officeart/2005/8/layout/orgChart1"/>
    <dgm:cxn modelId="{095C0B55-F823-4A43-A5B9-5A744019E70A}" type="presParOf" srcId="{B71EBC17-2AB9-44B4-B2C1-BD7A8F996329}" destId="{0E4C1649-5116-4A77-87D4-01F27027F6F7}" srcOrd="3" destOrd="0" presId="urn:microsoft.com/office/officeart/2005/8/layout/orgChart1"/>
    <dgm:cxn modelId="{9F5D1B09-C3BF-4F78-AB86-E53FC9445360}" type="presParOf" srcId="{0E4C1649-5116-4A77-87D4-01F27027F6F7}" destId="{ABD347A1-6D48-4237-8DE8-7CBD01183F06}" srcOrd="0" destOrd="0" presId="urn:microsoft.com/office/officeart/2005/8/layout/orgChart1"/>
    <dgm:cxn modelId="{ABA1E588-ECA7-4EA0-935A-012343D050A1}" type="presParOf" srcId="{ABD347A1-6D48-4237-8DE8-7CBD01183F06}" destId="{BA4100AA-433C-48FD-B369-34D196295C0B}" srcOrd="0" destOrd="0" presId="urn:microsoft.com/office/officeart/2005/8/layout/orgChart1"/>
    <dgm:cxn modelId="{3133D102-45BF-4216-B043-A2A09411BEED}" type="presParOf" srcId="{ABD347A1-6D48-4237-8DE8-7CBD01183F06}" destId="{911B600A-4184-4348-8A73-FCF9A6F4C7A1}" srcOrd="1" destOrd="0" presId="urn:microsoft.com/office/officeart/2005/8/layout/orgChart1"/>
    <dgm:cxn modelId="{767A4791-B86A-4C1B-B908-E4E9407790A3}" type="presParOf" srcId="{0E4C1649-5116-4A77-87D4-01F27027F6F7}" destId="{0B85E708-9AB6-45D1-8DD7-D4C5DACA30C7}" srcOrd="1" destOrd="0" presId="urn:microsoft.com/office/officeart/2005/8/layout/orgChart1"/>
    <dgm:cxn modelId="{A5C198EF-4736-4261-90E1-FBEC51A0FF5B}" type="presParOf" srcId="{0E4C1649-5116-4A77-87D4-01F27027F6F7}" destId="{45843FDE-B5BC-460B-979B-CD6A60BD5722}" srcOrd="2" destOrd="0" presId="urn:microsoft.com/office/officeart/2005/8/layout/orgChart1"/>
    <dgm:cxn modelId="{3FDEF353-FD59-4B6A-BCA4-D83425DD6CFD}" type="presParOf" srcId="{87CBC292-E339-4E92-BE99-2C18CA81F3B6}" destId="{42AF123D-55E9-4E96-A81B-10DFDE6E6CAF}" srcOrd="2" destOrd="0" presId="urn:microsoft.com/office/officeart/2005/8/layout/orgChart1"/>
    <dgm:cxn modelId="{0E73463F-895A-4544-8863-C6050B07D1C8}" type="presParOf" srcId="{64FF8503-F42F-4451-BEA8-F0FF74C0A292}" destId="{CBCC15E6-C0B4-4DC1-B02B-13898FE36A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1752B5-28D9-415B-9BB9-1FCDC94239CF}"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s-EC"/>
        </a:p>
      </dgm:t>
    </dgm:pt>
    <dgm:pt modelId="{8037D3B3-C398-45DD-B165-FB0EF8B46C7D}">
      <dgm:prSet phldrT="[Texto]"/>
      <dgm:spPr/>
      <dgm:t>
        <a:bodyPr/>
        <a:lstStyle/>
        <a:p>
          <a:r>
            <a:rPr lang="es-EC" dirty="0"/>
            <a:t>Distribución</a:t>
          </a:r>
        </a:p>
      </dgm:t>
    </dgm:pt>
    <dgm:pt modelId="{0E2D7A2B-299F-4461-8C6F-0FD6B9A6306D}" type="parTrans" cxnId="{014D258E-41F9-4372-BB07-A49D15561686}">
      <dgm:prSet/>
      <dgm:spPr/>
      <dgm:t>
        <a:bodyPr/>
        <a:lstStyle/>
        <a:p>
          <a:endParaRPr lang="es-EC"/>
        </a:p>
      </dgm:t>
    </dgm:pt>
    <dgm:pt modelId="{6F359724-F08C-4498-A6CB-481AC3D3215E}" type="sibTrans" cxnId="{014D258E-41F9-4372-BB07-A49D15561686}">
      <dgm:prSet/>
      <dgm:spPr/>
      <dgm:t>
        <a:bodyPr/>
        <a:lstStyle/>
        <a:p>
          <a:endParaRPr lang="es-EC"/>
        </a:p>
      </dgm:t>
    </dgm:pt>
    <dgm:pt modelId="{0D87D18E-BCD3-4302-96EA-6EA46BB6473C}">
      <dgm:prSet phldrT="[Texto]"/>
      <dgm:spPr/>
      <dgm:t>
        <a:bodyPr/>
        <a:lstStyle/>
        <a:p>
          <a:r>
            <a:rPr lang="es-EC" dirty="0"/>
            <a:t>Consistencia</a:t>
          </a:r>
        </a:p>
      </dgm:t>
    </dgm:pt>
    <dgm:pt modelId="{40969DC0-91C1-4A6C-83CA-7E5A10880CE6}" type="parTrans" cxnId="{3DA51FB6-A03D-4FD5-95ED-9A1D641996F3}">
      <dgm:prSet/>
      <dgm:spPr/>
      <dgm:t>
        <a:bodyPr/>
        <a:lstStyle/>
        <a:p>
          <a:endParaRPr lang="es-EC"/>
        </a:p>
      </dgm:t>
    </dgm:pt>
    <dgm:pt modelId="{889E99BB-2C11-4FE4-B576-F8F63E880B9C}" type="sibTrans" cxnId="{3DA51FB6-A03D-4FD5-95ED-9A1D641996F3}">
      <dgm:prSet/>
      <dgm:spPr/>
      <dgm:t>
        <a:bodyPr/>
        <a:lstStyle/>
        <a:p>
          <a:endParaRPr lang="es-EC"/>
        </a:p>
      </dgm:t>
    </dgm:pt>
    <dgm:pt modelId="{5770BDDC-82BA-4E36-A367-12B43526F3FD}">
      <dgm:prSet phldrT="[Texto]"/>
      <dgm:spPr/>
      <dgm:t>
        <a:bodyPr/>
        <a:lstStyle/>
        <a:p>
          <a:r>
            <a:rPr lang="es-EC" dirty="0"/>
            <a:t>Uso del color</a:t>
          </a:r>
        </a:p>
      </dgm:t>
    </dgm:pt>
    <dgm:pt modelId="{ECA8C3D4-68C0-4CAD-8462-6D9921B613F9}" type="parTrans" cxnId="{B0D720B4-A70E-42CF-BB81-52B238DF3EDE}">
      <dgm:prSet/>
      <dgm:spPr/>
      <dgm:t>
        <a:bodyPr/>
        <a:lstStyle/>
        <a:p>
          <a:endParaRPr lang="es-EC"/>
        </a:p>
      </dgm:t>
    </dgm:pt>
    <dgm:pt modelId="{AC0CBE71-FBB0-4D31-B934-67E775418970}" type="sibTrans" cxnId="{B0D720B4-A70E-42CF-BB81-52B238DF3EDE}">
      <dgm:prSet/>
      <dgm:spPr/>
      <dgm:t>
        <a:bodyPr/>
        <a:lstStyle/>
        <a:p>
          <a:endParaRPr lang="es-EC"/>
        </a:p>
      </dgm:t>
    </dgm:pt>
    <dgm:pt modelId="{26D6EA23-DDD4-4D55-97EF-8FAE71408AD0}">
      <dgm:prSet phldrT="[Texto]"/>
      <dgm:spPr/>
      <dgm:t>
        <a:bodyPr/>
        <a:lstStyle/>
        <a:p>
          <a:r>
            <a:rPr lang="es-EC" dirty="0"/>
            <a:t>Visibilidad</a:t>
          </a:r>
        </a:p>
      </dgm:t>
    </dgm:pt>
    <dgm:pt modelId="{DD7CEEE0-8ABC-4C66-95B0-E84C8A0E4223}" type="parTrans" cxnId="{588D9B0C-2AFE-4C93-B31B-6697CE870BB8}">
      <dgm:prSet/>
      <dgm:spPr/>
      <dgm:t>
        <a:bodyPr/>
        <a:lstStyle/>
        <a:p>
          <a:endParaRPr lang="es-EC"/>
        </a:p>
      </dgm:t>
    </dgm:pt>
    <dgm:pt modelId="{3022A38E-23A2-40DB-993D-9664F15BF933}" type="sibTrans" cxnId="{588D9B0C-2AFE-4C93-B31B-6697CE870BB8}">
      <dgm:prSet/>
      <dgm:spPr/>
      <dgm:t>
        <a:bodyPr/>
        <a:lstStyle/>
        <a:p>
          <a:endParaRPr lang="es-EC"/>
        </a:p>
      </dgm:t>
    </dgm:pt>
    <dgm:pt modelId="{27210840-C800-49AA-BD71-0AA65359277D}">
      <dgm:prSet phldrT="[Texto]"/>
      <dgm:spPr/>
      <dgm:t>
        <a:bodyPr/>
        <a:lstStyle/>
        <a:p>
          <a:r>
            <a:rPr lang="es-EC" dirty="0"/>
            <a:t>Densidad</a:t>
          </a:r>
        </a:p>
      </dgm:t>
    </dgm:pt>
    <dgm:pt modelId="{9A9974EB-7849-41A4-8E6F-9B8DCAC4CD64}" type="parTrans" cxnId="{6E79C3EF-CA32-4D40-B1D2-B0B7693C60D2}">
      <dgm:prSet/>
      <dgm:spPr/>
      <dgm:t>
        <a:bodyPr/>
        <a:lstStyle/>
        <a:p>
          <a:endParaRPr lang="es-EC"/>
        </a:p>
      </dgm:t>
    </dgm:pt>
    <dgm:pt modelId="{081F75D5-3A16-4C0F-8719-05218040BB56}" type="sibTrans" cxnId="{6E79C3EF-CA32-4D40-B1D2-B0B7693C60D2}">
      <dgm:prSet/>
      <dgm:spPr/>
      <dgm:t>
        <a:bodyPr/>
        <a:lstStyle/>
        <a:p>
          <a:endParaRPr lang="es-EC"/>
        </a:p>
      </dgm:t>
    </dgm:pt>
    <dgm:pt modelId="{5FE92792-EDE8-4C5F-B1B0-C5D17EE8D241}">
      <dgm:prSet phldrT="[Texto]"/>
      <dgm:spPr/>
      <dgm:t>
        <a:bodyPr/>
        <a:lstStyle/>
        <a:p>
          <a:r>
            <a:rPr lang="es-EC" dirty="0"/>
            <a:t>Simetría</a:t>
          </a:r>
        </a:p>
      </dgm:t>
    </dgm:pt>
    <dgm:pt modelId="{5BE2F500-5983-40EC-AA48-A460DDE89783}" type="parTrans" cxnId="{7D52942E-3BD9-49C4-8EFE-89B4189781A4}">
      <dgm:prSet/>
      <dgm:spPr/>
      <dgm:t>
        <a:bodyPr/>
        <a:lstStyle/>
        <a:p>
          <a:endParaRPr lang="es-EC"/>
        </a:p>
      </dgm:t>
    </dgm:pt>
    <dgm:pt modelId="{CB214831-9045-4D94-8CA0-99A469073C71}" type="sibTrans" cxnId="{7D52942E-3BD9-49C4-8EFE-89B4189781A4}">
      <dgm:prSet/>
      <dgm:spPr/>
      <dgm:t>
        <a:bodyPr/>
        <a:lstStyle/>
        <a:p>
          <a:endParaRPr lang="es-EC"/>
        </a:p>
      </dgm:t>
    </dgm:pt>
    <dgm:pt modelId="{2B06ECCC-8AE9-4FD5-9201-2AB9C0736763}">
      <dgm:prSet phldrT="[Texto]"/>
      <dgm:spPr/>
      <dgm:t>
        <a:bodyPr/>
        <a:lstStyle/>
        <a:p>
          <a:r>
            <a:rPr lang="es-EC" dirty="0"/>
            <a:t>Contraste</a:t>
          </a:r>
        </a:p>
      </dgm:t>
    </dgm:pt>
    <dgm:pt modelId="{94CBDC81-447A-4E8E-8874-E75DC6E10375}" type="parTrans" cxnId="{EB51CF04-4F3C-431C-AD23-96A0254796D4}">
      <dgm:prSet/>
      <dgm:spPr/>
      <dgm:t>
        <a:bodyPr/>
        <a:lstStyle/>
        <a:p>
          <a:endParaRPr lang="es-EC"/>
        </a:p>
      </dgm:t>
    </dgm:pt>
    <dgm:pt modelId="{2E443FE5-3102-4EB4-9F83-25DED3C6EF00}" type="sibTrans" cxnId="{EB51CF04-4F3C-431C-AD23-96A0254796D4}">
      <dgm:prSet/>
      <dgm:spPr/>
      <dgm:t>
        <a:bodyPr/>
        <a:lstStyle/>
        <a:p>
          <a:endParaRPr lang="es-EC"/>
        </a:p>
      </dgm:t>
    </dgm:pt>
    <dgm:pt modelId="{33B8EEFC-BB63-4082-B5CB-07FAAEE1EADD}" type="pres">
      <dgm:prSet presAssocID="{961752B5-28D9-415B-9BB9-1FCDC94239CF}" presName="linear" presStyleCnt="0">
        <dgm:presLayoutVars>
          <dgm:animLvl val="lvl"/>
          <dgm:resizeHandles val="exact"/>
        </dgm:presLayoutVars>
      </dgm:prSet>
      <dgm:spPr/>
    </dgm:pt>
    <dgm:pt modelId="{7DF05FAF-6969-4D4A-8525-F2FBEA7BF69F}" type="pres">
      <dgm:prSet presAssocID="{8037D3B3-C398-45DD-B165-FB0EF8B46C7D}" presName="parentText" presStyleLbl="node1" presStyleIdx="0" presStyleCnt="2">
        <dgm:presLayoutVars>
          <dgm:chMax val="0"/>
          <dgm:bulletEnabled val="1"/>
        </dgm:presLayoutVars>
      </dgm:prSet>
      <dgm:spPr/>
    </dgm:pt>
    <dgm:pt modelId="{1D1BD483-2A19-4F60-ABDA-8A63590D70EE}" type="pres">
      <dgm:prSet presAssocID="{8037D3B3-C398-45DD-B165-FB0EF8B46C7D}" presName="childText" presStyleLbl="revTx" presStyleIdx="0" presStyleCnt="2">
        <dgm:presLayoutVars>
          <dgm:bulletEnabled val="1"/>
        </dgm:presLayoutVars>
      </dgm:prSet>
      <dgm:spPr/>
    </dgm:pt>
    <dgm:pt modelId="{4A948478-0A21-43FA-81EE-B5471832800A}" type="pres">
      <dgm:prSet presAssocID="{5770BDDC-82BA-4E36-A367-12B43526F3FD}" presName="parentText" presStyleLbl="node1" presStyleIdx="1" presStyleCnt="2">
        <dgm:presLayoutVars>
          <dgm:chMax val="0"/>
          <dgm:bulletEnabled val="1"/>
        </dgm:presLayoutVars>
      </dgm:prSet>
      <dgm:spPr/>
    </dgm:pt>
    <dgm:pt modelId="{7AC6BD73-2E7D-436D-AAA4-1D8623A3AB8C}" type="pres">
      <dgm:prSet presAssocID="{5770BDDC-82BA-4E36-A367-12B43526F3FD}" presName="childText" presStyleLbl="revTx" presStyleIdx="1" presStyleCnt="2">
        <dgm:presLayoutVars>
          <dgm:bulletEnabled val="1"/>
        </dgm:presLayoutVars>
      </dgm:prSet>
      <dgm:spPr/>
    </dgm:pt>
  </dgm:ptLst>
  <dgm:cxnLst>
    <dgm:cxn modelId="{97267C4A-FC70-4D1B-ACEC-683665557ED4}" type="presOf" srcId="{961752B5-28D9-415B-9BB9-1FCDC94239CF}" destId="{33B8EEFC-BB63-4082-B5CB-07FAAEE1EADD}" srcOrd="0" destOrd="0" presId="urn:microsoft.com/office/officeart/2005/8/layout/vList2"/>
    <dgm:cxn modelId="{197C43A2-AEAC-4EAF-8376-35CFD64D5B54}" type="presOf" srcId="{27210840-C800-49AA-BD71-0AA65359277D}" destId="{1D1BD483-2A19-4F60-ABDA-8A63590D70EE}" srcOrd="0" destOrd="1" presId="urn:microsoft.com/office/officeart/2005/8/layout/vList2"/>
    <dgm:cxn modelId="{ABD2E1CD-F846-4963-A6FE-60B48AE75214}" type="presOf" srcId="{26D6EA23-DDD4-4D55-97EF-8FAE71408AD0}" destId="{7AC6BD73-2E7D-436D-AAA4-1D8623A3AB8C}" srcOrd="0" destOrd="0" presId="urn:microsoft.com/office/officeart/2005/8/layout/vList2"/>
    <dgm:cxn modelId="{3DA51FB6-A03D-4FD5-95ED-9A1D641996F3}" srcId="{8037D3B3-C398-45DD-B165-FB0EF8B46C7D}" destId="{0D87D18E-BCD3-4302-96EA-6EA46BB6473C}" srcOrd="0" destOrd="0" parTransId="{40969DC0-91C1-4A6C-83CA-7E5A10880CE6}" sibTransId="{889E99BB-2C11-4FE4-B576-F8F63E880B9C}"/>
    <dgm:cxn modelId="{07CD9151-5BDC-4434-8636-C9BA22A388AE}" type="presOf" srcId="{0D87D18E-BCD3-4302-96EA-6EA46BB6473C}" destId="{1D1BD483-2A19-4F60-ABDA-8A63590D70EE}" srcOrd="0" destOrd="0" presId="urn:microsoft.com/office/officeart/2005/8/layout/vList2"/>
    <dgm:cxn modelId="{EB51CF04-4F3C-431C-AD23-96A0254796D4}" srcId="{5770BDDC-82BA-4E36-A367-12B43526F3FD}" destId="{2B06ECCC-8AE9-4FD5-9201-2AB9C0736763}" srcOrd="1" destOrd="0" parTransId="{94CBDC81-447A-4E8E-8874-E75DC6E10375}" sibTransId="{2E443FE5-3102-4EB4-9F83-25DED3C6EF00}"/>
    <dgm:cxn modelId="{E0EA33E7-DFA3-4F77-ABD2-816810AE8B06}" type="presOf" srcId="{2B06ECCC-8AE9-4FD5-9201-2AB9C0736763}" destId="{7AC6BD73-2E7D-436D-AAA4-1D8623A3AB8C}" srcOrd="0" destOrd="1" presId="urn:microsoft.com/office/officeart/2005/8/layout/vList2"/>
    <dgm:cxn modelId="{B0D720B4-A70E-42CF-BB81-52B238DF3EDE}" srcId="{961752B5-28D9-415B-9BB9-1FCDC94239CF}" destId="{5770BDDC-82BA-4E36-A367-12B43526F3FD}" srcOrd="1" destOrd="0" parTransId="{ECA8C3D4-68C0-4CAD-8462-6D9921B613F9}" sibTransId="{AC0CBE71-FBB0-4D31-B934-67E775418970}"/>
    <dgm:cxn modelId="{B2EEC426-CBD8-439A-AD54-B691331011A4}" type="presOf" srcId="{8037D3B3-C398-45DD-B165-FB0EF8B46C7D}" destId="{7DF05FAF-6969-4D4A-8525-F2FBEA7BF69F}" srcOrd="0" destOrd="0" presId="urn:microsoft.com/office/officeart/2005/8/layout/vList2"/>
    <dgm:cxn modelId="{D326F564-A182-41F9-8BC6-E4234000D879}" type="presOf" srcId="{5FE92792-EDE8-4C5F-B1B0-C5D17EE8D241}" destId="{1D1BD483-2A19-4F60-ABDA-8A63590D70EE}" srcOrd="0" destOrd="2" presId="urn:microsoft.com/office/officeart/2005/8/layout/vList2"/>
    <dgm:cxn modelId="{014D258E-41F9-4372-BB07-A49D15561686}" srcId="{961752B5-28D9-415B-9BB9-1FCDC94239CF}" destId="{8037D3B3-C398-45DD-B165-FB0EF8B46C7D}" srcOrd="0" destOrd="0" parTransId="{0E2D7A2B-299F-4461-8C6F-0FD6B9A6306D}" sibTransId="{6F359724-F08C-4498-A6CB-481AC3D3215E}"/>
    <dgm:cxn modelId="{C6F3F002-C94F-4D19-971F-A3E09933D0A8}" type="presOf" srcId="{5770BDDC-82BA-4E36-A367-12B43526F3FD}" destId="{4A948478-0A21-43FA-81EE-B5471832800A}" srcOrd="0" destOrd="0" presId="urn:microsoft.com/office/officeart/2005/8/layout/vList2"/>
    <dgm:cxn modelId="{6E79C3EF-CA32-4D40-B1D2-B0B7693C60D2}" srcId="{8037D3B3-C398-45DD-B165-FB0EF8B46C7D}" destId="{27210840-C800-49AA-BD71-0AA65359277D}" srcOrd="1" destOrd="0" parTransId="{9A9974EB-7849-41A4-8E6F-9B8DCAC4CD64}" sibTransId="{081F75D5-3A16-4C0F-8719-05218040BB56}"/>
    <dgm:cxn modelId="{588D9B0C-2AFE-4C93-B31B-6697CE870BB8}" srcId="{5770BDDC-82BA-4E36-A367-12B43526F3FD}" destId="{26D6EA23-DDD4-4D55-97EF-8FAE71408AD0}" srcOrd="0" destOrd="0" parTransId="{DD7CEEE0-8ABC-4C66-95B0-E84C8A0E4223}" sibTransId="{3022A38E-23A2-40DB-993D-9664F15BF933}"/>
    <dgm:cxn modelId="{7D52942E-3BD9-49C4-8EFE-89B4189781A4}" srcId="{8037D3B3-C398-45DD-B165-FB0EF8B46C7D}" destId="{5FE92792-EDE8-4C5F-B1B0-C5D17EE8D241}" srcOrd="2" destOrd="0" parTransId="{5BE2F500-5983-40EC-AA48-A460DDE89783}" sibTransId="{CB214831-9045-4D94-8CA0-99A469073C71}"/>
    <dgm:cxn modelId="{2DEEE055-057F-412A-ABF1-02EB19C6A19A}" type="presParOf" srcId="{33B8EEFC-BB63-4082-B5CB-07FAAEE1EADD}" destId="{7DF05FAF-6969-4D4A-8525-F2FBEA7BF69F}" srcOrd="0" destOrd="0" presId="urn:microsoft.com/office/officeart/2005/8/layout/vList2"/>
    <dgm:cxn modelId="{A3EE14AA-918F-4D7A-8918-A76143E12899}" type="presParOf" srcId="{33B8EEFC-BB63-4082-B5CB-07FAAEE1EADD}" destId="{1D1BD483-2A19-4F60-ABDA-8A63590D70EE}" srcOrd="1" destOrd="0" presId="urn:microsoft.com/office/officeart/2005/8/layout/vList2"/>
    <dgm:cxn modelId="{C35A14A9-CBAC-41EF-A767-385EBD887023}" type="presParOf" srcId="{33B8EEFC-BB63-4082-B5CB-07FAAEE1EADD}" destId="{4A948478-0A21-43FA-81EE-B5471832800A}" srcOrd="2" destOrd="0" presId="urn:microsoft.com/office/officeart/2005/8/layout/vList2"/>
    <dgm:cxn modelId="{33FA91AA-AE9B-4B60-8748-B6E5955E9B2D}" type="presParOf" srcId="{33B8EEFC-BB63-4082-B5CB-07FAAEE1EADD}" destId="{7AC6BD73-2E7D-436D-AAA4-1D8623A3AB8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434FA-98C9-4F43-B8FC-FA28B38DB718}">
      <dsp:nvSpPr>
        <dsp:cNvPr id="0" name=""/>
        <dsp:cNvSpPr/>
      </dsp:nvSpPr>
      <dsp:spPr>
        <a:xfrm>
          <a:off x="1383410" y="633"/>
          <a:ext cx="2267278" cy="1562155"/>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9D1EE-D71A-4C7E-84A3-1FC7F3E819A7}">
      <dsp:nvSpPr>
        <dsp:cNvPr id="0" name=""/>
        <dsp:cNvSpPr/>
      </dsp:nvSpPr>
      <dsp:spPr>
        <a:xfrm>
          <a:off x="1383410" y="1562788"/>
          <a:ext cx="2267278" cy="84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s-EC" sz="2100" kern="1200" dirty="0"/>
            <a:t>ELA</a:t>
          </a:r>
        </a:p>
      </dsp:txBody>
      <dsp:txXfrm>
        <a:off x="1383410" y="1562788"/>
        <a:ext cx="2267278" cy="841160"/>
      </dsp:txXfrm>
    </dsp:sp>
    <dsp:sp modelId="{C079281D-A784-4342-9913-DC54B888FCFB}">
      <dsp:nvSpPr>
        <dsp:cNvPr id="0" name=""/>
        <dsp:cNvSpPr/>
      </dsp:nvSpPr>
      <dsp:spPr>
        <a:xfrm>
          <a:off x="3877513" y="633"/>
          <a:ext cx="2267278" cy="1562155"/>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906FD-4645-44B6-97C7-68D504C7C926}">
      <dsp:nvSpPr>
        <dsp:cNvPr id="0" name=""/>
        <dsp:cNvSpPr/>
      </dsp:nvSpPr>
      <dsp:spPr>
        <a:xfrm>
          <a:off x="3877513" y="1562788"/>
          <a:ext cx="2267278" cy="84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s-EC" sz="2100" kern="1200" dirty="0"/>
            <a:t>Uso de silla de ruedas</a:t>
          </a:r>
        </a:p>
      </dsp:txBody>
      <dsp:txXfrm>
        <a:off x="3877513" y="1562788"/>
        <a:ext cx="2267278" cy="841160"/>
      </dsp:txXfrm>
    </dsp:sp>
    <dsp:sp modelId="{31570FAB-5A53-49FA-AFBD-063C60E49B55}">
      <dsp:nvSpPr>
        <dsp:cNvPr id="0" name=""/>
        <dsp:cNvSpPr/>
      </dsp:nvSpPr>
      <dsp:spPr>
        <a:xfrm>
          <a:off x="6371615" y="633"/>
          <a:ext cx="2267278" cy="1562155"/>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85C68-1E69-47BB-A4E7-E61B6494B3DA}">
      <dsp:nvSpPr>
        <dsp:cNvPr id="0" name=""/>
        <dsp:cNvSpPr/>
      </dsp:nvSpPr>
      <dsp:spPr>
        <a:xfrm>
          <a:off x="6371615" y="1562788"/>
          <a:ext cx="2267278" cy="84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s-EC" sz="2100" kern="1200" dirty="0"/>
            <a:t>Discapacidades en el Ecuador</a:t>
          </a:r>
        </a:p>
      </dsp:txBody>
      <dsp:txXfrm>
        <a:off x="6371615" y="1562788"/>
        <a:ext cx="2267278" cy="841160"/>
      </dsp:txXfrm>
    </dsp:sp>
    <dsp:sp modelId="{76854217-4144-48DF-A906-C2DFCE99179D}">
      <dsp:nvSpPr>
        <dsp:cNvPr id="0" name=""/>
        <dsp:cNvSpPr/>
      </dsp:nvSpPr>
      <dsp:spPr>
        <a:xfrm>
          <a:off x="2487727" y="2630676"/>
          <a:ext cx="5046849" cy="2343717"/>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AD1F3-B162-4D63-80C9-493EE64D5046}">
      <dsp:nvSpPr>
        <dsp:cNvPr id="0" name=""/>
        <dsp:cNvSpPr/>
      </dsp:nvSpPr>
      <dsp:spPr>
        <a:xfrm>
          <a:off x="3877513" y="4583613"/>
          <a:ext cx="2267278" cy="84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s-EC" sz="2100" kern="1200" dirty="0"/>
            <a:t>Cambio de matriz productiva</a:t>
          </a:r>
        </a:p>
      </dsp:txBody>
      <dsp:txXfrm>
        <a:off x="3877513" y="4583613"/>
        <a:ext cx="2267278" cy="841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B8D53-1568-4A44-B42F-E9EAF55C81FE}">
      <dsp:nvSpPr>
        <dsp:cNvPr id="0" name=""/>
        <dsp:cNvSpPr/>
      </dsp:nvSpPr>
      <dsp:spPr>
        <a:xfrm>
          <a:off x="1748064" y="2975"/>
          <a:ext cx="3342605" cy="2005563"/>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C" sz="4100" kern="1200" dirty="0"/>
            <a:t>Sistema bipedestación</a:t>
          </a:r>
        </a:p>
      </dsp:txBody>
      <dsp:txXfrm>
        <a:off x="1748064" y="2975"/>
        <a:ext cx="3342605" cy="2005563"/>
      </dsp:txXfrm>
    </dsp:sp>
    <dsp:sp modelId="{DC99A42D-F423-4A39-83AF-5CB4FB6FF157}">
      <dsp:nvSpPr>
        <dsp:cNvPr id="0" name=""/>
        <dsp:cNvSpPr/>
      </dsp:nvSpPr>
      <dsp:spPr>
        <a:xfrm>
          <a:off x="5424930" y="2975"/>
          <a:ext cx="3342605" cy="2005563"/>
        </a:xfrm>
        <a:prstGeom prst="rec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C" sz="4100" kern="1200" dirty="0"/>
            <a:t>Sistema reclinación</a:t>
          </a:r>
        </a:p>
      </dsp:txBody>
      <dsp:txXfrm>
        <a:off x="5424930" y="2975"/>
        <a:ext cx="3342605" cy="2005563"/>
      </dsp:txXfrm>
    </dsp:sp>
    <dsp:sp modelId="{1B04EA8C-6300-40E6-9B65-62168D3D1837}">
      <dsp:nvSpPr>
        <dsp:cNvPr id="0" name=""/>
        <dsp:cNvSpPr/>
      </dsp:nvSpPr>
      <dsp:spPr>
        <a:xfrm>
          <a:off x="1748064" y="2342799"/>
          <a:ext cx="3342605" cy="2005563"/>
        </a:xfrm>
        <a:prstGeom prst="rec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C" sz="4100" kern="1200" dirty="0"/>
            <a:t>Movilidad</a:t>
          </a:r>
        </a:p>
      </dsp:txBody>
      <dsp:txXfrm>
        <a:off x="1748064" y="2342799"/>
        <a:ext cx="3342605" cy="2005563"/>
      </dsp:txXfrm>
    </dsp:sp>
    <dsp:sp modelId="{50F4497F-8FE5-4619-8F2F-A9B43FBE4FCC}">
      <dsp:nvSpPr>
        <dsp:cNvPr id="0" name=""/>
        <dsp:cNvSpPr/>
      </dsp:nvSpPr>
      <dsp:spPr>
        <a:xfrm>
          <a:off x="5424930" y="2342799"/>
          <a:ext cx="3342605" cy="2005563"/>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C" sz="4100" kern="1200" dirty="0"/>
            <a:t>HMI</a:t>
          </a:r>
        </a:p>
      </dsp:txBody>
      <dsp:txXfrm>
        <a:off x="5424930" y="2342799"/>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5B60C-33D1-4FFF-88A4-62844944FF8A}">
      <dsp:nvSpPr>
        <dsp:cNvPr id="0" name=""/>
        <dsp:cNvSpPr/>
      </dsp:nvSpPr>
      <dsp:spPr>
        <a:xfrm>
          <a:off x="3082131" y="0"/>
          <a:ext cx="4351338" cy="4351338"/>
        </a:xfrm>
        <a:prstGeom prst="diamond">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6B2F8DE-C8E6-42C1-B898-48B705888605}">
      <dsp:nvSpPr>
        <dsp:cNvPr id="0" name=""/>
        <dsp:cNvSpPr/>
      </dsp:nvSpPr>
      <dsp:spPr>
        <a:xfrm>
          <a:off x="3495508" y="413377"/>
          <a:ext cx="1697021" cy="1697021"/>
        </a:xfrm>
        <a:prstGeom prst="round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Plan Nacional del Buen Vivir</a:t>
          </a:r>
        </a:p>
      </dsp:txBody>
      <dsp:txXfrm>
        <a:off x="3578350" y="496219"/>
        <a:ext cx="1531337" cy="1531337"/>
      </dsp:txXfrm>
    </dsp:sp>
    <dsp:sp modelId="{85FD9CF4-808E-42DA-A346-2BC21062A81B}">
      <dsp:nvSpPr>
        <dsp:cNvPr id="0" name=""/>
        <dsp:cNvSpPr/>
      </dsp:nvSpPr>
      <dsp:spPr>
        <a:xfrm>
          <a:off x="5323070" y="413377"/>
          <a:ext cx="1697021" cy="1697021"/>
        </a:xfrm>
        <a:prstGeom prst="roundRect">
          <a:avLst/>
        </a:prstGeom>
        <a:gradFill rotWithShape="0">
          <a:gsLst>
            <a:gs pos="0">
              <a:schemeClr val="accent6">
                <a:shade val="50000"/>
                <a:hueOff val="184212"/>
                <a:satOff val="-8053"/>
                <a:lumOff val="21981"/>
                <a:alphaOff val="0"/>
                <a:lumMod val="110000"/>
                <a:satMod val="105000"/>
                <a:tint val="67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Reducción de repercusiones físicas</a:t>
          </a:r>
        </a:p>
      </dsp:txBody>
      <dsp:txXfrm>
        <a:off x="5405912" y="496219"/>
        <a:ext cx="1531337" cy="1531337"/>
      </dsp:txXfrm>
    </dsp:sp>
    <dsp:sp modelId="{F32B5DB9-A942-40F6-9F93-6BD4C8ADF9DD}">
      <dsp:nvSpPr>
        <dsp:cNvPr id="0" name=""/>
        <dsp:cNvSpPr/>
      </dsp:nvSpPr>
      <dsp:spPr>
        <a:xfrm>
          <a:off x="3495508" y="2240939"/>
          <a:ext cx="1697021" cy="1697021"/>
        </a:xfrm>
        <a:prstGeom prst="roundRect">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Impacto psicológico</a:t>
          </a:r>
        </a:p>
      </dsp:txBody>
      <dsp:txXfrm>
        <a:off x="3578350" y="2323781"/>
        <a:ext cx="1531337" cy="1531337"/>
      </dsp:txXfrm>
    </dsp:sp>
    <dsp:sp modelId="{525982D0-C7DB-42D5-A047-5F1FFA6AF6ED}">
      <dsp:nvSpPr>
        <dsp:cNvPr id="0" name=""/>
        <dsp:cNvSpPr/>
      </dsp:nvSpPr>
      <dsp:spPr>
        <a:xfrm>
          <a:off x="5323070" y="2240939"/>
          <a:ext cx="1697021" cy="1697021"/>
        </a:xfrm>
        <a:prstGeom prst="roundRect">
          <a:avLst/>
        </a:prstGeom>
        <a:gradFill rotWithShape="0">
          <a:gsLst>
            <a:gs pos="0">
              <a:schemeClr val="accent6">
                <a:shade val="50000"/>
                <a:hueOff val="184212"/>
                <a:satOff val="-8053"/>
                <a:lumOff val="21981"/>
                <a:alphaOff val="0"/>
                <a:lumMod val="110000"/>
                <a:satMod val="105000"/>
                <a:tint val="67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Emprendimiento</a:t>
          </a:r>
        </a:p>
      </dsp:txBody>
      <dsp:txXfrm>
        <a:off x="5405912" y="2323781"/>
        <a:ext cx="1531337" cy="153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3C94-09F0-433F-9F2B-768DD152F702}">
      <dsp:nvSpPr>
        <dsp:cNvPr id="0" name=""/>
        <dsp:cNvSpPr/>
      </dsp:nvSpPr>
      <dsp:spPr>
        <a:xfrm>
          <a:off x="0" y="25321"/>
          <a:ext cx="8899358" cy="98338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s-EC" sz="4100" kern="1200" dirty="0"/>
            <a:t>OBJETIVO GENERAL</a:t>
          </a:r>
        </a:p>
      </dsp:txBody>
      <dsp:txXfrm>
        <a:off x="48005" y="73326"/>
        <a:ext cx="8803348" cy="887374"/>
      </dsp:txXfrm>
    </dsp:sp>
    <dsp:sp modelId="{E6FD9727-BABC-4A92-8F85-1E0C71847FEC}">
      <dsp:nvSpPr>
        <dsp:cNvPr id="0" name=""/>
        <dsp:cNvSpPr/>
      </dsp:nvSpPr>
      <dsp:spPr>
        <a:xfrm>
          <a:off x="0" y="1008706"/>
          <a:ext cx="8899358"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55"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es-EC" sz="3200" kern="1200" dirty="0"/>
        </a:p>
      </dsp:txBody>
      <dsp:txXfrm>
        <a:off x="0" y="1008706"/>
        <a:ext cx="8899358" cy="678960"/>
      </dsp:txXfrm>
    </dsp:sp>
    <dsp:sp modelId="{B4462D8E-3AB6-4AC8-964E-AC3043812AA6}">
      <dsp:nvSpPr>
        <dsp:cNvPr id="0" name=""/>
        <dsp:cNvSpPr/>
      </dsp:nvSpPr>
      <dsp:spPr>
        <a:xfrm>
          <a:off x="0" y="1687666"/>
          <a:ext cx="8899358" cy="98338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s-EC" sz="4100" kern="1200" dirty="0"/>
            <a:t>OBJETIVOS ESPECÍFICOS</a:t>
          </a:r>
        </a:p>
      </dsp:txBody>
      <dsp:txXfrm>
        <a:off x="48005" y="1735671"/>
        <a:ext cx="8803348" cy="887374"/>
      </dsp:txXfrm>
    </dsp:sp>
    <dsp:sp modelId="{26B63AF0-B065-4D14-911D-6754A94F9201}">
      <dsp:nvSpPr>
        <dsp:cNvPr id="0" name=""/>
        <dsp:cNvSpPr/>
      </dsp:nvSpPr>
      <dsp:spPr>
        <a:xfrm>
          <a:off x="0" y="2671051"/>
          <a:ext cx="8899358" cy="165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555"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s-EC" sz="3200" kern="1200" dirty="0"/>
            <a:t>Independencia</a:t>
          </a:r>
        </a:p>
        <a:p>
          <a:pPr marL="285750" lvl="1" indent="-285750" algn="l" defTabSz="1422400">
            <a:lnSpc>
              <a:spcPct val="90000"/>
            </a:lnSpc>
            <a:spcBef>
              <a:spcPct val="0"/>
            </a:spcBef>
            <a:spcAft>
              <a:spcPct val="20000"/>
            </a:spcAft>
            <a:buChar char="•"/>
          </a:pPr>
          <a:r>
            <a:rPr lang="es-EC" sz="3200" kern="1200" dirty="0"/>
            <a:t>Apoyo</a:t>
          </a:r>
        </a:p>
        <a:p>
          <a:pPr marL="285750" lvl="1" indent="-285750" algn="l" defTabSz="1422400">
            <a:lnSpc>
              <a:spcPct val="90000"/>
            </a:lnSpc>
            <a:spcBef>
              <a:spcPct val="0"/>
            </a:spcBef>
            <a:spcAft>
              <a:spcPct val="20000"/>
            </a:spcAft>
            <a:buChar char="•"/>
          </a:pPr>
          <a:r>
            <a:rPr lang="es-EC" sz="3200" kern="1200" dirty="0"/>
            <a:t>Control</a:t>
          </a:r>
        </a:p>
      </dsp:txBody>
      <dsp:txXfrm>
        <a:off x="0" y="2671051"/>
        <a:ext cx="8899358" cy="1654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9B8D-E5D9-439C-8203-48A26428A22E}">
      <dsp:nvSpPr>
        <dsp:cNvPr id="0" name=""/>
        <dsp:cNvSpPr/>
      </dsp:nvSpPr>
      <dsp:spPr>
        <a:xfrm>
          <a:off x="2842871" y="2486327"/>
          <a:ext cx="1773835" cy="177383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Controlador Arduino MEGA 2560</a:t>
          </a:r>
        </a:p>
      </dsp:txBody>
      <dsp:txXfrm>
        <a:off x="3102643" y="2746099"/>
        <a:ext cx="1254291" cy="1254291"/>
      </dsp:txXfrm>
    </dsp:sp>
    <dsp:sp modelId="{1611D76A-6042-4998-9675-3A232691C56E}">
      <dsp:nvSpPr>
        <dsp:cNvPr id="0" name=""/>
        <dsp:cNvSpPr/>
      </dsp:nvSpPr>
      <dsp:spPr>
        <a:xfrm rot="16200000">
          <a:off x="3542114" y="1841294"/>
          <a:ext cx="375350" cy="6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3598417" y="2018218"/>
        <a:ext cx="262745" cy="361862"/>
      </dsp:txXfrm>
    </dsp:sp>
    <dsp:sp modelId="{BBFF64B5-B420-4FB9-B4EF-082820C97908}">
      <dsp:nvSpPr>
        <dsp:cNvPr id="0" name=""/>
        <dsp:cNvSpPr/>
      </dsp:nvSpPr>
      <dsp:spPr>
        <a:xfrm>
          <a:off x="2842871" y="4284"/>
          <a:ext cx="1773835" cy="177383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Interfaz humano máquina LCD</a:t>
          </a:r>
        </a:p>
      </dsp:txBody>
      <dsp:txXfrm>
        <a:off x="3102643" y="264056"/>
        <a:ext cx="1254291" cy="1254291"/>
      </dsp:txXfrm>
    </dsp:sp>
    <dsp:sp modelId="{B8CB7E14-65AE-4C21-BD04-584B42D164AB}">
      <dsp:nvSpPr>
        <dsp:cNvPr id="0" name=""/>
        <dsp:cNvSpPr/>
      </dsp:nvSpPr>
      <dsp:spPr>
        <a:xfrm rot="20520000">
          <a:off x="4712292" y="2691478"/>
          <a:ext cx="375350" cy="6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4715048" y="2829497"/>
        <a:ext cx="262745" cy="361862"/>
      </dsp:txXfrm>
    </dsp:sp>
    <dsp:sp modelId="{F0DDFA87-C741-45F5-95BD-46C71F80E6DD}">
      <dsp:nvSpPr>
        <dsp:cNvPr id="0" name=""/>
        <dsp:cNvSpPr/>
      </dsp:nvSpPr>
      <dsp:spPr>
        <a:xfrm>
          <a:off x="5203435" y="1719333"/>
          <a:ext cx="1773835" cy="177383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a:t>Joystick</a:t>
          </a:r>
        </a:p>
      </dsp:txBody>
      <dsp:txXfrm>
        <a:off x="5463207" y="1979105"/>
        <a:ext cx="1254291" cy="1254291"/>
      </dsp:txXfrm>
    </dsp:sp>
    <dsp:sp modelId="{9F03DC39-0B39-43C0-9042-3AE15386BC30}">
      <dsp:nvSpPr>
        <dsp:cNvPr id="0" name=""/>
        <dsp:cNvSpPr/>
      </dsp:nvSpPr>
      <dsp:spPr>
        <a:xfrm rot="3240000">
          <a:off x="4265324" y="4067106"/>
          <a:ext cx="375350" cy="6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4288533" y="4142177"/>
        <a:ext cx="262745" cy="361862"/>
      </dsp:txXfrm>
    </dsp:sp>
    <dsp:sp modelId="{18CB5C60-834A-4546-9FE6-70E93938B049}">
      <dsp:nvSpPr>
        <dsp:cNvPr id="0" name=""/>
        <dsp:cNvSpPr/>
      </dsp:nvSpPr>
      <dsp:spPr>
        <a:xfrm>
          <a:off x="4301780" y="4494342"/>
          <a:ext cx="1773835" cy="177383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Lectura de Sensores</a:t>
          </a:r>
        </a:p>
      </dsp:txBody>
      <dsp:txXfrm>
        <a:off x="4561552" y="4754114"/>
        <a:ext cx="1254291" cy="1254291"/>
      </dsp:txXfrm>
    </dsp:sp>
    <dsp:sp modelId="{F4D62C63-1AEC-4621-BDE1-5B6D42412FE8}">
      <dsp:nvSpPr>
        <dsp:cNvPr id="0" name=""/>
        <dsp:cNvSpPr/>
      </dsp:nvSpPr>
      <dsp:spPr>
        <a:xfrm rot="7560000">
          <a:off x="2818904" y="4067106"/>
          <a:ext cx="375350" cy="6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rot="10800000">
        <a:off x="2908300" y="4142177"/>
        <a:ext cx="262745" cy="361862"/>
      </dsp:txXfrm>
    </dsp:sp>
    <dsp:sp modelId="{27CEE125-2C7F-41E4-92E9-553D3EB306DE}">
      <dsp:nvSpPr>
        <dsp:cNvPr id="0" name=""/>
        <dsp:cNvSpPr/>
      </dsp:nvSpPr>
      <dsp:spPr>
        <a:xfrm>
          <a:off x="1383963" y="4494342"/>
          <a:ext cx="1773835" cy="177383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Control de actuadores lineales</a:t>
          </a:r>
        </a:p>
      </dsp:txBody>
      <dsp:txXfrm>
        <a:off x="1643735" y="4754114"/>
        <a:ext cx="1254291" cy="1254291"/>
      </dsp:txXfrm>
    </dsp:sp>
    <dsp:sp modelId="{E0FB230D-5F0F-4A0F-98F4-D0A7C49A5ADD}">
      <dsp:nvSpPr>
        <dsp:cNvPr id="0" name=""/>
        <dsp:cNvSpPr/>
      </dsp:nvSpPr>
      <dsp:spPr>
        <a:xfrm rot="11880000">
          <a:off x="2371935" y="2691478"/>
          <a:ext cx="375350" cy="6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rot="10800000">
        <a:off x="2481784" y="2829497"/>
        <a:ext cx="262745" cy="361862"/>
      </dsp:txXfrm>
    </dsp:sp>
    <dsp:sp modelId="{0B97D292-7654-4328-8A50-24A501289B40}">
      <dsp:nvSpPr>
        <dsp:cNvPr id="0" name=""/>
        <dsp:cNvSpPr/>
      </dsp:nvSpPr>
      <dsp:spPr>
        <a:xfrm>
          <a:off x="482308" y="1719333"/>
          <a:ext cx="1773835" cy="177383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Control de motores</a:t>
          </a:r>
        </a:p>
      </dsp:txBody>
      <dsp:txXfrm>
        <a:off x="742080" y="1979105"/>
        <a:ext cx="1254291" cy="1254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141F6-0EB7-4DA5-BF8C-0BB414AB3482}">
      <dsp:nvSpPr>
        <dsp:cNvPr id="0" name=""/>
        <dsp:cNvSpPr/>
      </dsp:nvSpPr>
      <dsp:spPr>
        <a:xfrm>
          <a:off x="4621"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a:t>Señal de control</a:t>
          </a:r>
        </a:p>
      </dsp:txBody>
      <dsp:txXfrm>
        <a:off x="40127" y="1605038"/>
        <a:ext cx="1949441" cy="1141260"/>
      </dsp:txXfrm>
    </dsp:sp>
    <dsp:sp modelId="{7D31A9D6-86D4-4359-99B4-8BC54620124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2227119" y="2025346"/>
        <a:ext cx="299835" cy="300644"/>
      </dsp:txXfrm>
    </dsp:sp>
    <dsp:sp modelId="{25B2C4CB-E007-49C8-926B-6F7E27391451}">
      <dsp:nvSpPr>
        <dsp:cNvPr id="0" name=""/>
        <dsp:cNvSpPr/>
      </dsp:nvSpPr>
      <dsp:spPr>
        <a:xfrm>
          <a:off x="2833255"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a:t>Acoplamiento óptico</a:t>
          </a:r>
        </a:p>
      </dsp:txBody>
      <dsp:txXfrm>
        <a:off x="2868761" y="1605038"/>
        <a:ext cx="1949441" cy="1141260"/>
      </dsp:txXfrm>
    </dsp:sp>
    <dsp:sp modelId="{F3169D99-76A0-4E9A-8303-010346628498}">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5055754" y="2025346"/>
        <a:ext cx="299835" cy="300644"/>
      </dsp:txXfrm>
    </dsp:sp>
    <dsp:sp modelId="{A09B48AC-0E67-4079-B18D-A657479E93B5}">
      <dsp:nvSpPr>
        <dsp:cNvPr id="0" name=""/>
        <dsp:cNvSpPr/>
      </dsp:nvSpPr>
      <dsp:spPr>
        <a:xfrm>
          <a:off x="5661890"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a:t>Acoplamiento Darlington</a:t>
          </a:r>
        </a:p>
      </dsp:txBody>
      <dsp:txXfrm>
        <a:off x="5697396" y="1605038"/>
        <a:ext cx="1949441" cy="1141260"/>
      </dsp:txXfrm>
    </dsp:sp>
    <dsp:sp modelId="{5A5F0597-91E4-403F-8F1E-C4B752A3533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7884389" y="2025346"/>
        <a:ext cx="299835" cy="300644"/>
      </dsp:txXfrm>
    </dsp:sp>
    <dsp:sp modelId="{DBBE6029-F9F6-4047-998E-71E2A7FFFFE9}">
      <dsp:nvSpPr>
        <dsp:cNvPr id="0" name=""/>
        <dsp:cNvSpPr/>
      </dsp:nvSpPr>
      <dsp:spPr>
        <a:xfrm>
          <a:off x="8490525"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a:t>Puente H</a:t>
          </a:r>
        </a:p>
      </dsp:txBody>
      <dsp:txXfrm>
        <a:off x="8526031" y="1605038"/>
        <a:ext cx="1949441" cy="1141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EBC12-BF5E-404F-AEFF-F2BE52950ADD}">
      <dsp:nvSpPr>
        <dsp:cNvPr id="0" name=""/>
        <dsp:cNvSpPr/>
      </dsp:nvSpPr>
      <dsp:spPr>
        <a:xfrm>
          <a:off x="4182183" y="1882818"/>
          <a:ext cx="233173" cy="1818755"/>
        </a:xfrm>
        <a:custGeom>
          <a:avLst/>
          <a:gdLst/>
          <a:ahLst/>
          <a:cxnLst/>
          <a:rect l="0" t="0" r="0" b="0"/>
          <a:pathLst>
            <a:path>
              <a:moveTo>
                <a:pt x="0" y="0"/>
              </a:moveTo>
              <a:lnTo>
                <a:pt x="0" y="1818755"/>
              </a:lnTo>
              <a:lnTo>
                <a:pt x="233173" y="181875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59B9E1-98E4-483E-A923-0A03BCA127FA}">
      <dsp:nvSpPr>
        <dsp:cNvPr id="0" name=""/>
        <dsp:cNvSpPr/>
      </dsp:nvSpPr>
      <dsp:spPr>
        <a:xfrm>
          <a:off x="4182183" y="1882818"/>
          <a:ext cx="233173" cy="715066"/>
        </a:xfrm>
        <a:custGeom>
          <a:avLst/>
          <a:gdLst/>
          <a:ahLst/>
          <a:cxnLst/>
          <a:rect l="0" t="0" r="0" b="0"/>
          <a:pathLst>
            <a:path>
              <a:moveTo>
                <a:pt x="0" y="0"/>
              </a:moveTo>
              <a:lnTo>
                <a:pt x="0" y="715066"/>
              </a:lnTo>
              <a:lnTo>
                <a:pt x="233173" y="71506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8CB930-2F23-4ED6-B0B5-6F4B49F57542}">
      <dsp:nvSpPr>
        <dsp:cNvPr id="0" name=""/>
        <dsp:cNvSpPr/>
      </dsp:nvSpPr>
      <dsp:spPr>
        <a:xfrm>
          <a:off x="2923044" y="779129"/>
          <a:ext cx="1880935" cy="326443"/>
        </a:xfrm>
        <a:custGeom>
          <a:avLst/>
          <a:gdLst/>
          <a:ahLst/>
          <a:cxnLst/>
          <a:rect l="0" t="0" r="0" b="0"/>
          <a:pathLst>
            <a:path>
              <a:moveTo>
                <a:pt x="0" y="0"/>
              </a:moveTo>
              <a:lnTo>
                <a:pt x="0" y="163221"/>
              </a:lnTo>
              <a:lnTo>
                <a:pt x="1880935" y="163221"/>
              </a:lnTo>
              <a:lnTo>
                <a:pt x="1880935" y="32644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669F3A-2FB2-4BB4-BB5A-BD7ED90FFC5C}">
      <dsp:nvSpPr>
        <dsp:cNvPr id="0" name=""/>
        <dsp:cNvSpPr/>
      </dsp:nvSpPr>
      <dsp:spPr>
        <a:xfrm>
          <a:off x="2301247" y="1882818"/>
          <a:ext cx="233173" cy="1818755"/>
        </a:xfrm>
        <a:custGeom>
          <a:avLst/>
          <a:gdLst/>
          <a:ahLst/>
          <a:cxnLst/>
          <a:rect l="0" t="0" r="0" b="0"/>
          <a:pathLst>
            <a:path>
              <a:moveTo>
                <a:pt x="0" y="0"/>
              </a:moveTo>
              <a:lnTo>
                <a:pt x="0" y="1818755"/>
              </a:lnTo>
              <a:lnTo>
                <a:pt x="233173" y="181875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A288A4-39CE-476F-A0FB-434B3361F225}">
      <dsp:nvSpPr>
        <dsp:cNvPr id="0" name=""/>
        <dsp:cNvSpPr/>
      </dsp:nvSpPr>
      <dsp:spPr>
        <a:xfrm>
          <a:off x="2301247" y="1882818"/>
          <a:ext cx="233173" cy="715066"/>
        </a:xfrm>
        <a:custGeom>
          <a:avLst/>
          <a:gdLst/>
          <a:ahLst/>
          <a:cxnLst/>
          <a:rect l="0" t="0" r="0" b="0"/>
          <a:pathLst>
            <a:path>
              <a:moveTo>
                <a:pt x="0" y="0"/>
              </a:moveTo>
              <a:lnTo>
                <a:pt x="0" y="715066"/>
              </a:lnTo>
              <a:lnTo>
                <a:pt x="233173" y="71506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7C554-F7AD-4F41-95B2-516B7DE8716E}">
      <dsp:nvSpPr>
        <dsp:cNvPr id="0" name=""/>
        <dsp:cNvSpPr/>
      </dsp:nvSpPr>
      <dsp:spPr>
        <a:xfrm>
          <a:off x="2877324" y="779129"/>
          <a:ext cx="91440" cy="326443"/>
        </a:xfrm>
        <a:custGeom>
          <a:avLst/>
          <a:gdLst/>
          <a:ahLst/>
          <a:cxnLst/>
          <a:rect l="0" t="0" r="0" b="0"/>
          <a:pathLst>
            <a:path>
              <a:moveTo>
                <a:pt x="45720" y="0"/>
              </a:moveTo>
              <a:lnTo>
                <a:pt x="45720" y="32644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03F2F-078C-436E-BA92-7E2ECF697035}">
      <dsp:nvSpPr>
        <dsp:cNvPr id="0" name=""/>
        <dsp:cNvSpPr/>
      </dsp:nvSpPr>
      <dsp:spPr>
        <a:xfrm>
          <a:off x="420312" y="1882818"/>
          <a:ext cx="233173" cy="1818755"/>
        </a:xfrm>
        <a:custGeom>
          <a:avLst/>
          <a:gdLst/>
          <a:ahLst/>
          <a:cxnLst/>
          <a:rect l="0" t="0" r="0" b="0"/>
          <a:pathLst>
            <a:path>
              <a:moveTo>
                <a:pt x="0" y="0"/>
              </a:moveTo>
              <a:lnTo>
                <a:pt x="0" y="1818755"/>
              </a:lnTo>
              <a:lnTo>
                <a:pt x="233173" y="181875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7E8FFB-73ED-4F59-A2C8-B41E046EF979}">
      <dsp:nvSpPr>
        <dsp:cNvPr id="0" name=""/>
        <dsp:cNvSpPr/>
      </dsp:nvSpPr>
      <dsp:spPr>
        <a:xfrm>
          <a:off x="420312" y="1882818"/>
          <a:ext cx="233173" cy="715066"/>
        </a:xfrm>
        <a:custGeom>
          <a:avLst/>
          <a:gdLst/>
          <a:ahLst/>
          <a:cxnLst/>
          <a:rect l="0" t="0" r="0" b="0"/>
          <a:pathLst>
            <a:path>
              <a:moveTo>
                <a:pt x="0" y="0"/>
              </a:moveTo>
              <a:lnTo>
                <a:pt x="0" y="715066"/>
              </a:lnTo>
              <a:lnTo>
                <a:pt x="233173" y="71506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A509A-F52F-492D-A189-05AC8A015BED}">
      <dsp:nvSpPr>
        <dsp:cNvPr id="0" name=""/>
        <dsp:cNvSpPr/>
      </dsp:nvSpPr>
      <dsp:spPr>
        <a:xfrm>
          <a:off x="1042109" y="779129"/>
          <a:ext cx="1880935" cy="326443"/>
        </a:xfrm>
        <a:custGeom>
          <a:avLst/>
          <a:gdLst/>
          <a:ahLst/>
          <a:cxnLst/>
          <a:rect l="0" t="0" r="0" b="0"/>
          <a:pathLst>
            <a:path>
              <a:moveTo>
                <a:pt x="1880935" y="0"/>
              </a:moveTo>
              <a:lnTo>
                <a:pt x="1880935" y="163221"/>
              </a:lnTo>
              <a:lnTo>
                <a:pt x="0" y="163221"/>
              </a:lnTo>
              <a:lnTo>
                <a:pt x="0" y="32644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14A074-19EE-45EF-B08E-38D38D6FA465}">
      <dsp:nvSpPr>
        <dsp:cNvPr id="0" name=""/>
        <dsp:cNvSpPr/>
      </dsp:nvSpPr>
      <dsp:spPr>
        <a:xfrm>
          <a:off x="2145798" y="1883"/>
          <a:ext cx="1554492" cy="777246"/>
        </a:xfrm>
        <a:prstGeom prst="rect">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Presentación</a:t>
          </a:r>
        </a:p>
      </dsp:txBody>
      <dsp:txXfrm>
        <a:off x="2145798" y="1883"/>
        <a:ext cx="1554492" cy="777246"/>
      </dsp:txXfrm>
    </dsp:sp>
    <dsp:sp modelId="{FAA7BE26-E9DB-410B-91D9-9103C1EB5378}">
      <dsp:nvSpPr>
        <dsp:cNvPr id="0" name=""/>
        <dsp:cNvSpPr/>
      </dsp:nvSpPr>
      <dsp:spPr>
        <a:xfrm>
          <a:off x="264863" y="1105572"/>
          <a:ext cx="1554492" cy="777246"/>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Primera Función</a:t>
          </a:r>
        </a:p>
      </dsp:txBody>
      <dsp:txXfrm>
        <a:off x="264863" y="1105572"/>
        <a:ext cx="1554492" cy="777246"/>
      </dsp:txXfrm>
    </dsp:sp>
    <dsp:sp modelId="{3A5753EB-559C-4233-B197-288312E834D5}">
      <dsp:nvSpPr>
        <dsp:cNvPr id="0" name=""/>
        <dsp:cNvSpPr/>
      </dsp:nvSpPr>
      <dsp:spPr>
        <a:xfrm>
          <a:off x="653486" y="2209262"/>
          <a:ext cx="1554492" cy="777246"/>
        </a:xfrm>
        <a:prstGeom prst="rect">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Primer tipo de mando 1.1</a:t>
          </a:r>
        </a:p>
      </dsp:txBody>
      <dsp:txXfrm>
        <a:off x="653486" y="2209262"/>
        <a:ext cx="1554492" cy="777246"/>
      </dsp:txXfrm>
    </dsp:sp>
    <dsp:sp modelId="{5DA755AD-3572-4C32-9CFE-468F0E8D49FE}">
      <dsp:nvSpPr>
        <dsp:cNvPr id="0" name=""/>
        <dsp:cNvSpPr/>
      </dsp:nvSpPr>
      <dsp:spPr>
        <a:xfrm>
          <a:off x="653486" y="3312951"/>
          <a:ext cx="1554492" cy="777246"/>
        </a:xfrm>
        <a:prstGeom prst="rect">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Segundo tipo de mando 1.2</a:t>
          </a:r>
        </a:p>
      </dsp:txBody>
      <dsp:txXfrm>
        <a:off x="653486" y="3312951"/>
        <a:ext cx="1554492" cy="777246"/>
      </dsp:txXfrm>
    </dsp:sp>
    <dsp:sp modelId="{F903DE06-C2D5-417D-8118-13967FC7C6E9}">
      <dsp:nvSpPr>
        <dsp:cNvPr id="0" name=""/>
        <dsp:cNvSpPr/>
      </dsp:nvSpPr>
      <dsp:spPr>
        <a:xfrm>
          <a:off x="2145798" y="1105572"/>
          <a:ext cx="1554492" cy="777246"/>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Segunda Función</a:t>
          </a:r>
        </a:p>
      </dsp:txBody>
      <dsp:txXfrm>
        <a:off x="2145798" y="1105572"/>
        <a:ext cx="1554492" cy="777246"/>
      </dsp:txXfrm>
    </dsp:sp>
    <dsp:sp modelId="{B52F6A3F-89B5-4393-BDD7-D7F6D00EA72F}">
      <dsp:nvSpPr>
        <dsp:cNvPr id="0" name=""/>
        <dsp:cNvSpPr/>
      </dsp:nvSpPr>
      <dsp:spPr>
        <a:xfrm>
          <a:off x="2534421" y="2209262"/>
          <a:ext cx="1554492" cy="777246"/>
        </a:xfrm>
        <a:prstGeom prst="rect">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Primer tipo de mando 2.1</a:t>
          </a:r>
        </a:p>
      </dsp:txBody>
      <dsp:txXfrm>
        <a:off x="2534421" y="2209262"/>
        <a:ext cx="1554492" cy="777246"/>
      </dsp:txXfrm>
    </dsp:sp>
    <dsp:sp modelId="{D9D0E4FE-1656-447B-87A7-596A5AF5A024}">
      <dsp:nvSpPr>
        <dsp:cNvPr id="0" name=""/>
        <dsp:cNvSpPr/>
      </dsp:nvSpPr>
      <dsp:spPr>
        <a:xfrm>
          <a:off x="2534421" y="3312951"/>
          <a:ext cx="1554492" cy="777246"/>
        </a:xfrm>
        <a:prstGeom prst="rect">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Segundo tipo de mando 2.2</a:t>
          </a:r>
        </a:p>
      </dsp:txBody>
      <dsp:txXfrm>
        <a:off x="2534421" y="3312951"/>
        <a:ext cx="1554492" cy="777246"/>
      </dsp:txXfrm>
    </dsp:sp>
    <dsp:sp modelId="{8904164F-80B7-47A4-87B8-796B6BEC6257}">
      <dsp:nvSpPr>
        <dsp:cNvPr id="0" name=""/>
        <dsp:cNvSpPr/>
      </dsp:nvSpPr>
      <dsp:spPr>
        <a:xfrm>
          <a:off x="4026733" y="1105572"/>
          <a:ext cx="1554492" cy="777246"/>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Tercera Función</a:t>
          </a:r>
        </a:p>
      </dsp:txBody>
      <dsp:txXfrm>
        <a:off x="4026733" y="1105572"/>
        <a:ext cx="1554492" cy="777246"/>
      </dsp:txXfrm>
    </dsp:sp>
    <dsp:sp modelId="{EAA72861-6220-4810-B1A4-4C058A19F3F3}">
      <dsp:nvSpPr>
        <dsp:cNvPr id="0" name=""/>
        <dsp:cNvSpPr/>
      </dsp:nvSpPr>
      <dsp:spPr>
        <a:xfrm>
          <a:off x="4415356" y="2209262"/>
          <a:ext cx="1554492" cy="777246"/>
        </a:xfrm>
        <a:prstGeom prst="rect">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Primer tipo de mando 3.1</a:t>
          </a:r>
        </a:p>
      </dsp:txBody>
      <dsp:txXfrm>
        <a:off x="4415356" y="2209262"/>
        <a:ext cx="1554492" cy="777246"/>
      </dsp:txXfrm>
    </dsp:sp>
    <dsp:sp modelId="{BA4100AA-433C-48FD-B369-34D196295C0B}">
      <dsp:nvSpPr>
        <dsp:cNvPr id="0" name=""/>
        <dsp:cNvSpPr/>
      </dsp:nvSpPr>
      <dsp:spPr>
        <a:xfrm>
          <a:off x="4415356" y="3312951"/>
          <a:ext cx="1554492" cy="777246"/>
        </a:xfrm>
        <a:prstGeom prst="rect">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a:t>Segundo tipo de mando 3.2</a:t>
          </a:r>
        </a:p>
      </dsp:txBody>
      <dsp:txXfrm>
        <a:off x="4415356" y="3312951"/>
        <a:ext cx="1554492" cy="777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05FAF-6969-4D4A-8525-F2FBEA7BF69F}">
      <dsp:nvSpPr>
        <dsp:cNvPr id="0" name=""/>
        <dsp:cNvSpPr/>
      </dsp:nvSpPr>
      <dsp:spPr>
        <a:xfrm>
          <a:off x="0" y="43636"/>
          <a:ext cx="10515600" cy="8874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C" sz="3700" kern="1200" dirty="0"/>
            <a:t>Distribución</a:t>
          </a:r>
        </a:p>
      </dsp:txBody>
      <dsp:txXfrm>
        <a:off x="43321" y="86957"/>
        <a:ext cx="10428958" cy="800803"/>
      </dsp:txXfrm>
    </dsp:sp>
    <dsp:sp modelId="{1D1BD483-2A19-4F60-ABDA-8A63590D70EE}">
      <dsp:nvSpPr>
        <dsp:cNvPr id="0" name=""/>
        <dsp:cNvSpPr/>
      </dsp:nvSpPr>
      <dsp:spPr>
        <a:xfrm>
          <a:off x="0" y="931081"/>
          <a:ext cx="10515600"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EC" sz="2900" kern="1200" dirty="0"/>
            <a:t>Consistencia</a:t>
          </a:r>
        </a:p>
        <a:p>
          <a:pPr marL="285750" lvl="1" indent="-285750" algn="l" defTabSz="1289050">
            <a:lnSpc>
              <a:spcPct val="90000"/>
            </a:lnSpc>
            <a:spcBef>
              <a:spcPct val="0"/>
            </a:spcBef>
            <a:spcAft>
              <a:spcPct val="20000"/>
            </a:spcAft>
            <a:buChar char="•"/>
          </a:pPr>
          <a:r>
            <a:rPr lang="es-EC" sz="2900" kern="1200" dirty="0"/>
            <a:t>Densidad</a:t>
          </a:r>
        </a:p>
        <a:p>
          <a:pPr marL="285750" lvl="1" indent="-285750" algn="l" defTabSz="1289050">
            <a:lnSpc>
              <a:spcPct val="90000"/>
            </a:lnSpc>
            <a:spcBef>
              <a:spcPct val="0"/>
            </a:spcBef>
            <a:spcAft>
              <a:spcPct val="20000"/>
            </a:spcAft>
            <a:buChar char="•"/>
          </a:pPr>
          <a:r>
            <a:rPr lang="es-EC" sz="2900" kern="1200" dirty="0"/>
            <a:t>Simetría</a:t>
          </a:r>
        </a:p>
      </dsp:txBody>
      <dsp:txXfrm>
        <a:off x="0" y="931081"/>
        <a:ext cx="10515600" cy="1493505"/>
      </dsp:txXfrm>
    </dsp:sp>
    <dsp:sp modelId="{4A948478-0A21-43FA-81EE-B5471832800A}">
      <dsp:nvSpPr>
        <dsp:cNvPr id="0" name=""/>
        <dsp:cNvSpPr/>
      </dsp:nvSpPr>
      <dsp:spPr>
        <a:xfrm>
          <a:off x="0" y="2424586"/>
          <a:ext cx="10515600" cy="8874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C" sz="3700" kern="1200" dirty="0"/>
            <a:t>Uso del color</a:t>
          </a:r>
        </a:p>
      </dsp:txBody>
      <dsp:txXfrm>
        <a:off x="43321" y="2467907"/>
        <a:ext cx="10428958" cy="800803"/>
      </dsp:txXfrm>
    </dsp:sp>
    <dsp:sp modelId="{7AC6BD73-2E7D-436D-AAA4-1D8623A3AB8C}">
      <dsp:nvSpPr>
        <dsp:cNvPr id="0" name=""/>
        <dsp:cNvSpPr/>
      </dsp:nvSpPr>
      <dsp:spPr>
        <a:xfrm>
          <a:off x="0" y="3312031"/>
          <a:ext cx="10515600"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EC" sz="2900" kern="1200" dirty="0"/>
            <a:t>Visibilidad</a:t>
          </a:r>
        </a:p>
        <a:p>
          <a:pPr marL="285750" lvl="1" indent="-285750" algn="l" defTabSz="1289050">
            <a:lnSpc>
              <a:spcPct val="90000"/>
            </a:lnSpc>
            <a:spcBef>
              <a:spcPct val="0"/>
            </a:spcBef>
            <a:spcAft>
              <a:spcPct val="20000"/>
            </a:spcAft>
            <a:buChar char="•"/>
          </a:pPr>
          <a:r>
            <a:rPr lang="es-EC" sz="2900" kern="1200" dirty="0"/>
            <a:t>Contraste</a:t>
          </a:r>
        </a:p>
      </dsp:txBody>
      <dsp:txXfrm>
        <a:off x="0" y="3312031"/>
        <a:ext cx="10515600" cy="99567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1214145-0078-4C9D-8F64-B8BD8B8D8C0F}" type="datetimeFigureOut">
              <a:rPr lang="es-EC" smtClean="0"/>
              <a:t>7/9/2016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FA1FF8-EE84-4D9E-9C9A-B74F42F359F7}" type="slidenum">
              <a:rPr lang="es-EC" smtClean="0"/>
              <a:t>‹Nº›</a:t>
            </a:fld>
            <a:endParaRPr lang="es-EC"/>
          </a:p>
        </p:txBody>
      </p:sp>
    </p:spTree>
    <p:extLst>
      <p:ext uri="{BB962C8B-B14F-4D97-AF65-F5344CB8AC3E}">
        <p14:creationId xmlns:p14="http://schemas.microsoft.com/office/powerpoint/2010/main" val="88788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1214145-0078-4C9D-8F64-B8BD8B8D8C0F}" type="datetimeFigureOut">
              <a:rPr lang="es-EC" smtClean="0"/>
              <a:t>7/9/2016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FA1FF8-EE84-4D9E-9C9A-B74F42F359F7}" type="slidenum">
              <a:rPr lang="es-EC" smtClean="0"/>
              <a:t>‹Nº›</a:t>
            </a:fld>
            <a:endParaRPr lang="es-EC"/>
          </a:p>
        </p:txBody>
      </p:sp>
    </p:spTree>
    <p:extLst>
      <p:ext uri="{BB962C8B-B14F-4D97-AF65-F5344CB8AC3E}">
        <p14:creationId xmlns:p14="http://schemas.microsoft.com/office/powerpoint/2010/main" val="309204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1214145-0078-4C9D-8F64-B8BD8B8D8C0F}" type="datetimeFigureOut">
              <a:rPr lang="es-EC" smtClean="0"/>
              <a:t>7/9/2016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FA1FF8-EE84-4D9E-9C9A-B74F42F359F7}" type="slidenum">
              <a:rPr lang="es-EC" smtClean="0"/>
              <a:t>‹Nº›</a:t>
            </a:fld>
            <a:endParaRPr lang="es-EC"/>
          </a:p>
        </p:txBody>
      </p:sp>
    </p:spTree>
    <p:extLst>
      <p:ext uri="{BB962C8B-B14F-4D97-AF65-F5344CB8AC3E}">
        <p14:creationId xmlns:p14="http://schemas.microsoft.com/office/powerpoint/2010/main" val="13791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1214145-0078-4C9D-8F64-B8BD8B8D8C0F}" type="datetimeFigureOut">
              <a:rPr lang="es-EC" smtClean="0"/>
              <a:t>7/9/2016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1FA1FF8-EE84-4D9E-9C9A-B74F42F359F7}" type="slidenum">
              <a:rPr lang="es-EC" smtClean="0"/>
              <a:t>‹Nº›</a:t>
            </a:fld>
            <a:endParaRPr lang="es-EC"/>
          </a:p>
        </p:txBody>
      </p:sp>
    </p:spTree>
    <p:extLst>
      <p:ext uri="{BB962C8B-B14F-4D97-AF65-F5344CB8AC3E}">
        <p14:creationId xmlns:p14="http://schemas.microsoft.com/office/powerpoint/2010/main" val="202918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214145-0078-4C9D-8F64-B8BD8B8D8C0F}" type="datetimeFigureOut">
              <a:rPr lang="es-EC" smtClean="0"/>
              <a:t>7/9/2016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1FA1FF8-EE84-4D9E-9C9A-B74F42F359F7}" type="slidenum">
              <a:rPr lang="es-EC" smtClean="0"/>
              <a:t>‹Nº›</a:t>
            </a:fld>
            <a:endParaRPr lang="es-EC"/>
          </a:p>
        </p:txBody>
      </p:sp>
    </p:spTree>
    <p:extLst>
      <p:ext uri="{BB962C8B-B14F-4D97-AF65-F5344CB8AC3E}">
        <p14:creationId xmlns:p14="http://schemas.microsoft.com/office/powerpoint/2010/main" val="168159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14145-0078-4C9D-8F64-B8BD8B8D8C0F}" type="datetimeFigureOut">
              <a:rPr lang="es-EC" smtClean="0"/>
              <a:t>7/9/2016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A1FF8-EE84-4D9E-9C9A-B74F42F359F7}" type="slidenum">
              <a:rPr lang="es-EC" smtClean="0"/>
              <a:t>‹Nº›</a:t>
            </a:fld>
            <a:endParaRPr lang="es-EC"/>
          </a:p>
        </p:txBody>
      </p:sp>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801" y="365125"/>
            <a:ext cx="756797" cy="756797"/>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06538" y="185738"/>
            <a:ext cx="1094524" cy="1224525"/>
          </a:xfrm>
          <a:prstGeom prst="rect">
            <a:avLst/>
          </a:prstGeom>
        </p:spPr>
      </p:pic>
    </p:spTree>
    <p:extLst>
      <p:ext uri="{BB962C8B-B14F-4D97-AF65-F5344CB8AC3E}">
        <p14:creationId xmlns:p14="http://schemas.microsoft.com/office/powerpoint/2010/main" val="143405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Layout" Target="../diagrams/layout6.xml"/><Relationship Id="rId7" Type="http://schemas.openxmlformats.org/officeDocument/2006/relationships/image" Target="../media/image4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7.emf"/></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329" y="2139097"/>
            <a:ext cx="9144000" cy="2387600"/>
          </a:xfrm>
        </p:spPr>
        <p:txBody>
          <a:bodyPr>
            <a:noAutofit/>
          </a:bodyPr>
          <a:lstStyle/>
          <a:p>
            <a:r>
              <a:rPr lang="es-EC" sz="2800" b="1" dirty="0"/>
              <a:t>DISEÑO, CONSTRUCCIÓN E IMPLEMENTACIÓN DE UN SISTEMA MÓVIL Y DE ELEVACIÓN AUTOMÁTICO DE UNA SILLA DE RUEDAS PARA PERSONAS CON ESCLEROSIS LATERAL AMIOTRÓFICA.</a:t>
            </a:r>
            <a:endParaRPr lang="es-EC" sz="2800" dirty="0"/>
          </a:p>
        </p:txBody>
      </p:sp>
      <p:sp>
        <p:nvSpPr>
          <p:cNvPr id="3" name="Subtítulo 2"/>
          <p:cNvSpPr>
            <a:spLocks noGrp="1"/>
          </p:cNvSpPr>
          <p:nvPr>
            <p:ph type="subTitle" idx="1"/>
          </p:nvPr>
        </p:nvSpPr>
        <p:spPr>
          <a:xfrm>
            <a:off x="1705232" y="4631768"/>
            <a:ext cx="9144000" cy="1655762"/>
          </a:xfrm>
        </p:spPr>
        <p:txBody>
          <a:bodyPr/>
          <a:lstStyle/>
          <a:p>
            <a:r>
              <a:rPr lang="es-EC" dirty="0"/>
              <a:t>Autor: Marlon Fernando Vaca Muñoz</a:t>
            </a:r>
          </a:p>
          <a:p>
            <a:r>
              <a:rPr lang="es-EC" dirty="0"/>
              <a:t>Tutora: Ing. Johanna Tobar</a:t>
            </a:r>
          </a:p>
        </p:txBody>
      </p:sp>
      <p:sp>
        <p:nvSpPr>
          <p:cNvPr id="4" name="CuadroTexto 3"/>
          <p:cNvSpPr txBox="1"/>
          <p:nvPr/>
        </p:nvSpPr>
        <p:spPr>
          <a:xfrm>
            <a:off x="1260390" y="1769765"/>
            <a:ext cx="10666510" cy="738664"/>
          </a:xfrm>
          <a:prstGeom prst="rect">
            <a:avLst/>
          </a:prstGeom>
          <a:noFill/>
        </p:spPr>
        <p:txBody>
          <a:bodyPr wrap="none" rtlCol="0">
            <a:spAutoFit/>
          </a:bodyPr>
          <a:lstStyle/>
          <a:p>
            <a:r>
              <a:rPr lang="es-ES" sz="2400" b="1" dirty="0"/>
              <a:t>PROYECTO PREVIO A LA OBTENCIÓN DEL TÍTULO DE INGENIERO EN MECATRÓNICA</a:t>
            </a:r>
            <a:endParaRPr lang="es-EC" sz="2400" dirty="0"/>
          </a:p>
          <a:p>
            <a:endParaRPr lang="es-EC" dirty="0"/>
          </a:p>
        </p:txBody>
      </p:sp>
    </p:spTree>
    <p:extLst>
      <p:ext uri="{BB962C8B-B14F-4D97-AF65-F5344CB8AC3E}">
        <p14:creationId xmlns:p14="http://schemas.microsoft.com/office/powerpoint/2010/main" val="29797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0396" y="1709738"/>
            <a:ext cx="10515600" cy="2852737"/>
          </a:xfrm>
        </p:spPr>
        <p:txBody>
          <a:bodyPr/>
          <a:lstStyle/>
          <a:p>
            <a:r>
              <a:rPr lang="es-EC" dirty="0"/>
              <a:t>Diseño De Componentes  Mecánicos</a:t>
            </a:r>
          </a:p>
        </p:txBody>
      </p:sp>
      <p:sp>
        <p:nvSpPr>
          <p:cNvPr id="3" name="Marcador de texto 2"/>
          <p:cNvSpPr>
            <a:spLocks noGrp="1"/>
          </p:cNvSpPr>
          <p:nvPr>
            <p:ph type="body" idx="1"/>
          </p:nvPr>
        </p:nvSpPr>
        <p:spPr/>
        <p:txBody>
          <a:bodyPr/>
          <a:lstStyle/>
          <a:p>
            <a:endParaRPr lang="es-EC"/>
          </a:p>
        </p:txBody>
      </p:sp>
    </p:spTree>
    <p:extLst>
      <p:ext uri="{BB962C8B-B14F-4D97-AF65-F5344CB8AC3E}">
        <p14:creationId xmlns:p14="http://schemas.microsoft.com/office/powerpoint/2010/main" val="5242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Sistema de Bipedestación</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005892" y="1923255"/>
            <a:ext cx="3177747" cy="4128477"/>
          </a:xfrm>
          <a:prstGeom prst="rect">
            <a:avLst/>
          </a:prstGeom>
          <a:noFill/>
          <a:ln>
            <a:noFill/>
          </a:ln>
        </p:spPr>
      </p:pic>
      <p:pic>
        <p:nvPicPr>
          <p:cNvPr id="5" name="Marcador de contenido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42957" y="1855177"/>
            <a:ext cx="2737662" cy="3388333"/>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3986432527"/>
              </p:ext>
            </p:extLst>
          </p:nvPr>
        </p:nvGraphicFramePr>
        <p:xfrm>
          <a:off x="7705768" y="5514052"/>
          <a:ext cx="3917316" cy="1303020"/>
        </p:xfrm>
        <a:graphic>
          <a:graphicData uri="http://schemas.openxmlformats.org/drawingml/2006/table">
            <a:tbl>
              <a:tblPr firstRow="1" firstCol="1" bandRow="1">
                <a:tableStyleId>{93296810-A885-4BE3-A3E7-6D5BEEA58F35}</a:tableStyleId>
              </a:tblPr>
              <a:tblGrid>
                <a:gridCol w="2302193">
                  <a:extLst>
                    <a:ext uri="{9D8B030D-6E8A-4147-A177-3AD203B41FA5}">
                      <a16:colId xmlns:a16="http://schemas.microsoft.com/office/drawing/2014/main" val="20000"/>
                    </a:ext>
                  </a:extLst>
                </a:gridCol>
                <a:gridCol w="752793">
                  <a:extLst>
                    <a:ext uri="{9D8B030D-6E8A-4147-A177-3AD203B41FA5}">
                      <a16:colId xmlns:a16="http://schemas.microsoft.com/office/drawing/2014/main" val="20001"/>
                    </a:ext>
                  </a:extLst>
                </a:gridCol>
                <a:gridCol w="862330">
                  <a:extLst>
                    <a:ext uri="{9D8B030D-6E8A-4147-A177-3AD203B41FA5}">
                      <a16:colId xmlns:a16="http://schemas.microsoft.com/office/drawing/2014/main" val="20002"/>
                    </a:ext>
                  </a:extLst>
                </a:gridCol>
              </a:tblGrid>
              <a:tr h="190500">
                <a:tc gridSpan="3">
                  <a:txBody>
                    <a:bodyPr/>
                    <a:lstStyle/>
                    <a:p>
                      <a:pPr indent="252095" algn="ctr">
                        <a:lnSpc>
                          <a:spcPct val="150000"/>
                        </a:lnSpc>
                        <a:spcAft>
                          <a:spcPts val="0"/>
                        </a:spcAft>
                      </a:pPr>
                      <a:r>
                        <a:rPr lang="es-EC" sz="1100" dirty="0">
                          <a:effectLst/>
                        </a:rPr>
                        <a:t>Parámetros de diseño de bipedestación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S" sz="1100" dirty="0">
                          <a:effectLst/>
                        </a:rPr>
                        <a:t>Detalle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Valor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Unidad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1100">
                          <a:effectLst/>
                        </a:rPr>
                        <a:t>Velocidad de extensión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300" dirty="0">
                          <a:effectLst/>
                        </a:rPr>
                        <a:t>&lt;</a:t>
                      </a:r>
                      <a:r>
                        <a:rPr lang="es-EC" sz="1100" dirty="0">
                          <a:effectLst/>
                        </a:rPr>
                        <a:t>15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mm/s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1100">
                          <a:effectLst/>
                        </a:rPr>
                        <a:t>Peso de persona a mover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95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Kg</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1100">
                          <a:effectLst/>
                        </a:rPr>
                        <a:t>Ángulo máximo de elevación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70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dirty="0">
                          <a:effectLst/>
                        </a:rPr>
                        <a:t>°</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3"/>
          <p:cNvSpPr>
            <a:spLocks noChangeArrowheads="1"/>
          </p:cNvSpPr>
          <p:nvPr/>
        </p:nvSpPr>
        <p:spPr bwMode="auto">
          <a:xfrm>
            <a:off x="7151871" y="28483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n 9"/>
          <p:cNvPicPr>
            <a:picLocks noChangeAspect="1"/>
          </p:cNvPicPr>
          <p:nvPr/>
        </p:nvPicPr>
        <p:blipFill>
          <a:blip r:embed="rId4"/>
          <a:stretch>
            <a:fillRect/>
          </a:stretch>
        </p:blipFill>
        <p:spPr>
          <a:xfrm>
            <a:off x="3727584" y="2212841"/>
            <a:ext cx="2472104" cy="3146681"/>
          </a:xfrm>
          <a:prstGeom prst="rect">
            <a:avLst/>
          </a:prstGeom>
        </p:spPr>
      </p:pic>
      <p:pic>
        <p:nvPicPr>
          <p:cNvPr id="3074" name="Picture 2" descr="20160412_1711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556" y="1673685"/>
            <a:ext cx="2518207" cy="336430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978" y="1673685"/>
            <a:ext cx="2100282" cy="382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abajo 7"/>
          <p:cNvSpPr/>
          <p:nvPr/>
        </p:nvSpPr>
        <p:spPr>
          <a:xfrm rot="1167223">
            <a:off x="4009390" y="4061286"/>
            <a:ext cx="322291" cy="518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rot="3781573">
            <a:off x="4228534" y="3076361"/>
            <a:ext cx="921248"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4448513" y="3934224"/>
            <a:ext cx="307731" cy="342900"/>
          </a:xfrm>
          <a:prstGeom prst="ellipse">
            <a:avLst/>
          </a:prstGeom>
          <a:noFill/>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4" name="Elipse 13"/>
          <p:cNvSpPr/>
          <p:nvPr/>
        </p:nvSpPr>
        <p:spPr>
          <a:xfrm>
            <a:off x="5150395" y="4695092"/>
            <a:ext cx="307731" cy="34290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cxnSp>
        <p:nvCxnSpPr>
          <p:cNvPr id="13" name="Conector recto de flecha 12"/>
          <p:cNvCxnSpPr/>
          <p:nvPr/>
        </p:nvCxnSpPr>
        <p:spPr>
          <a:xfrm>
            <a:off x="5132670" y="3735587"/>
            <a:ext cx="231098" cy="832713"/>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5" name="Imagen 14"/>
          <p:cNvPicPr>
            <a:picLocks noChangeAspect="1"/>
          </p:cNvPicPr>
          <p:nvPr/>
        </p:nvPicPr>
        <p:blipFill>
          <a:blip r:embed="rId7"/>
          <a:stretch>
            <a:fillRect/>
          </a:stretch>
        </p:blipFill>
        <p:spPr>
          <a:xfrm>
            <a:off x="6642309" y="2586509"/>
            <a:ext cx="3022117" cy="2866862"/>
          </a:xfrm>
          <a:prstGeom prst="rect">
            <a:avLst/>
          </a:prstGeom>
        </p:spPr>
      </p:pic>
    </p:spTree>
    <p:extLst>
      <p:ext uri="{BB962C8B-B14F-4D97-AF65-F5344CB8AC3E}">
        <p14:creationId xmlns:p14="http://schemas.microsoft.com/office/powerpoint/2010/main" val="276419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073"/>
                                        </p:tgtEl>
                                        <p:attrNameLst>
                                          <p:attrName>style.visibility</p:attrName>
                                        </p:attrNameLst>
                                      </p:cBhvr>
                                      <p:to>
                                        <p:strVal val="visible"/>
                                      </p:to>
                                    </p:set>
                                    <p:animEffect transition="in" filter="fade">
                                      <p:cBhvr>
                                        <p:cTn id="34" dur="500"/>
                                        <p:tgtEl>
                                          <p:spTgt spid="30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fade">
                                      <p:cBhvr>
                                        <p:cTn id="39" dur="500"/>
                                        <p:tgtEl>
                                          <p:spTgt spid="30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Fuerzas en movimiento de bipedestación</a:t>
            </a:r>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2893" y="1825625"/>
            <a:ext cx="2826214" cy="4351338"/>
          </a:xfrm>
          <a:prstGeom prst="rect">
            <a:avLst/>
          </a:prstGeom>
          <a:noFill/>
          <a:ln>
            <a:noFill/>
          </a:ln>
        </p:spPr>
      </p:pic>
      <p:pic>
        <p:nvPicPr>
          <p:cNvPr id="7" name="Imagen 6"/>
          <p:cNvPicPr/>
          <p:nvPr/>
        </p:nvPicPr>
        <p:blipFill>
          <a:blip r:embed="rId3"/>
          <a:stretch>
            <a:fillRect/>
          </a:stretch>
        </p:blipFill>
        <p:spPr>
          <a:xfrm>
            <a:off x="8607341" y="4365708"/>
            <a:ext cx="1362075" cy="885825"/>
          </a:xfrm>
          <a:prstGeom prst="rect">
            <a:avLst/>
          </a:prstGeom>
        </p:spPr>
      </p:pic>
      <p:pic>
        <p:nvPicPr>
          <p:cNvPr id="8" name="Imagen 7"/>
          <p:cNvPicPr/>
          <p:nvPr/>
        </p:nvPicPr>
        <p:blipFill>
          <a:blip r:embed="rId4"/>
          <a:stretch>
            <a:fillRect/>
          </a:stretch>
        </p:blipFill>
        <p:spPr>
          <a:xfrm>
            <a:off x="7988215" y="2058194"/>
            <a:ext cx="2600325" cy="1943100"/>
          </a:xfrm>
          <a:prstGeom prst="rect">
            <a:avLst/>
          </a:prstGeom>
        </p:spPr>
      </p:pic>
    </p:spTree>
    <p:extLst>
      <p:ext uri="{BB962C8B-B14F-4D97-AF65-F5344CB8AC3E}">
        <p14:creationId xmlns:p14="http://schemas.microsoft.com/office/powerpoint/2010/main" val="32956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Cargas en bipedestación</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marL="0" indent="0">
                  <a:lnSpc>
                    <a:spcPct val="200000"/>
                  </a:lnSpc>
                  <a:spcBef>
                    <a:spcPts val="1200"/>
                  </a:spcBef>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710</m:t>
                          </m:r>
                        </m:num>
                        <m:den>
                          <m:r>
                            <a:rPr lang="es-ES" i="1">
                              <a:latin typeface="Cambria Math" panose="02040503050406030204" pitchFamily="18" charset="0"/>
                            </a:rPr>
                            <m:t>53.06</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=13.4</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304801" y="1825625"/>
            <a:ext cx="9256294" cy="4799764"/>
          </a:xfrm>
          <a:prstGeom prst="rect">
            <a:avLst/>
          </a:prstGeom>
        </p:spPr>
      </p:pic>
    </p:spTree>
    <p:extLst>
      <p:ext uri="{BB962C8B-B14F-4D97-AF65-F5344CB8AC3E}">
        <p14:creationId xmlns:p14="http://schemas.microsoft.com/office/powerpoint/2010/main" val="30337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118264" y="1177349"/>
            <a:ext cx="3271420" cy="4164111"/>
          </a:xfrm>
          <a:prstGeom prst="rect">
            <a:avLst/>
          </a:prstGeom>
        </p:spPr>
      </p:pic>
      <p:sp>
        <p:nvSpPr>
          <p:cNvPr id="2" name="Título 1"/>
          <p:cNvSpPr>
            <a:spLocks noGrp="1"/>
          </p:cNvSpPr>
          <p:nvPr>
            <p:ph type="title"/>
          </p:nvPr>
        </p:nvSpPr>
        <p:spPr/>
        <p:txBody>
          <a:bodyPr/>
          <a:lstStyle/>
          <a:p>
            <a:r>
              <a:rPr lang="es-EC" dirty="0"/>
              <a:t>   Sistema de Reclinación</a:t>
            </a:r>
          </a:p>
        </p:txBody>
      </p:sp>
      <p:sp>
        <p:nvSpPr>
          <p:cNvPr id="3" name="Marcador de contenido 2"/>
          <p:cNvSpPr>
            <a:spLocks noGrp="1"/>
          </p:cNvSpPr>
          <p:nvPr>
            <p:ph idx="1"/>
          </p:nvPr>
        </p:nvSpPr>
        <p:spPr>
          <a:xfrm>
            <a:off x="1116950" y="2209801"/>
            <a:ext cx="8596668" cy="3880773"/>
          </a:xfrm>
        </p:spPr>
        <p:txBody>
          <a:bodyPr/>
          <a:lstStyle/>
          <a:p>
            <a:endParaRPr lang="es-EC" dirty="0"/>
          </a:p>
        </p:txBody>
      </p:sp>
      <p:pic>
        <p:nvPicPr>
          <p:cNvPr id="409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778" y="1472025"/>
            <a:ext cx="5006785" cy="39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20160412_1642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693" y="2787161"/>
            <a:ext cx="3348055" cy="24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echa derecha 3"/>
          <p:cNvSpPr/>
          <p:nvPr/>
        </p:nvSpPr>
        <p:spPr>
          <a:xfrm rot="2657118">
            <a:off x="4436901" y="2058425"/>
            <a:ext cx="509954" cy="302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abajo 4"/>
          <p:cNvSpPr/>
          <p:nvPr/>
        </p:nvSpPr>
        <p:spPr>
          <a:xfrm>
            <a:off x="3288324" y="2787161"/>
            <a:ext cx="105507" cy="565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2631144" y="3353055"/>
            <a:ext cx="357511" cy="35563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7" name="Flecha derecha 6"/>
          <p:cNvSpPr/>
          <p:nvPr/>
        </p:nvSpPr>
        <p:spPr>
          <a:xfrm rot="13223178">
            <a:off x="1942784" y="4366494"/>
            <a:ext cx="948839" cy="9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 name="Conector recto de flecha 8"/>
          <p:cNvCxnSpPr/>
          <p:nvPr/>
        </p:nvCxnSpPr>
        <p:spPr>
          <a:xfrm flipV="1">
            <a:off x="2809899" y="3842238"/>
            <a:ext cx="1041132" cy="79131"/>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01" name="Picture 5" descr="http://i.ebayimg.com/00/s/OTg2WDk4Ng==/z/0CQAAOSwnH1WYBCt/$_35.JPG?set_id=880000500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391" y="399561"/>
            <a:ext cx="22479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6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fade">
                                      <p:cBhvr>
                                        <p:cTn id="38" dur="500"/>
                                        <p:tgtEl>
                                          <p:spTgt spid="4099"/>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101"/>
                                        </p:tgtEl>
                                        <p:attrNameLst>
                                          <p:attrName>style.visibility</p:attrName>
                                        </p:attrNameLst>
                                      </p:cBhvr>
                                      <p:to>
                                        <p:strVal val="visible"/>
                                      </p:to>
                                    </p:set>
                                    <p:animEffect transition="in" filter="fade">
                                      <p:cBhvr>
                                        <p:cTn id="4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Fuerzas en movimiento de reclinación</a:t>
            </a:r>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029" y="1960228"/>
            <a:ext cx="4304762" cy="2991267"/>
          </a:xfrm>
          <a:prstGeom prst="rect">
            <a:avLst/>
          </a:prstGeom>
          <a:noFill/>
          <a:ln>
            <a:noFill/>
          </a:ln>
        </p:spPr>
      </p:pic>
      <p:pic>
        <p:nvPicPr>
          <p:cNvPr id="7" name="Imagen 6"/>
          <p:cNvPicPr/>
          <p:nvPr/>
        </p:nvPicPr>
        <p:blipFill>
          <a:blip r:embed="rId3"/>
          <a:stretch>
            <a:fillRect/>
          </a:stretch>
        </p:blipFill>
        <p:spPr>
          <a:xfrm>
            <a:off x="7490911" y="1960228"/>
            <a:ext cx="2600325" cy="1971675"/>
          </a:xfrm>
          <a:prstGeom prst="rect">
            <a:avLst/>
          </a:prstGeom>
        </p:spPr>
      </p:pic>
      <p:pic>
        <p:nvPicPr>
          <p:cNvPr id="8" name="Imagen 7"/>
          <p:cNvPicPr/>
          <p:nvPr/>
        </p:nvPicPr>
        <p:blipFill>
          <a:blip r:embed="rId4"/>
          <a:stretch>
            <a:fillRect/>
          </a:stretch>
        </p:blipFill>
        <p:spPr>
          <a:xfrm>
            <a:off x="8119560" y="4288462"/>
            <a:ext cx="1343025" cy="857250"/>
          </a:xfrm>
          <a:prstGeom prst="rect">
            <a:avLst/>
          </a:prstGeom>
        </p:spPr>
      </p:pic>
    </p:spTree>
    <p:extLst>
      <p:ext uri="{BB962C8B-B14F-4D97-AF65-F5344CB8AC3E}">
        <p14:creationId xmlns:p14="http://schemas.microsoft.com/office/powerpoint/2010/main" val="31694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Cargas en reclinación</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marL="0" indent="0" algn="just">
                  <a:lnSpc>
                    <a:spcPct val="200000"/>
                  </a:lnSpc>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710</m:t>
                          </m:r>
                        </m:num>
                        <m:den>
                          <m:r>
                            <a:rPr lang="es-ES" i="1">
                              <a:latin typeface="Cambria Math" panose="02040503050406030204" pitchFamily="18" charset="0"/>
                            </a:rPr>
                            <m:t>88.5</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=8</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0" y="1825624"/>
            <a:ext cx="9480884" cy="4486275"/>
          </a:xfrm>
          <a:prstGeom prst="rect">
            <a:avLst/>
          </a:prstGeom>
        </p:spPr>
      </p:pic>
    </p:spTree>
    <p:extLst>
      <p:ext uri="{BB962C8B-B14F-4D97-AF65-F5344CB8AC3E}">
        <p14:creationId xmlns:p14="http://schemas.microsoft.com/office/powerpoint/2010/main" val="32993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Cargas en movimiento</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marL="0" indent="0">
                  <a:lnSpc>
                    <a:spcPct val="200000"/>
                  </a:lnSpc>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710</m:t>
                          </m:r>
                        </m:num>
                        <m:den>
                          <m:r>
                            <a:rPr lang="es-ES" i="1">
                              <a:latin typeface="Cambria Math" panose="02040503050406030204" pitchFamily="18" charset="0"/>
                            </a:rPr>
                            <m:t>62.3</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=11.4</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pic>
        <p:nvPicPr>
          <p:cNvPr id="5" name="Imagen 4"/>
          <p:cNvPicPr/>
          <p:nvPr/>
        </p:nvPicPr>
        <p:blipFill>
          <a:blip r:embed="rId3"/>
          <a:stretch>
            <a:fillRect/>
          </a:stretch>
        </p:blipFill>
        <p:spPr>
          <a:xfrm>
            <a:off x="-1" y="1825626"/>
            <a:ext cx="9625263" cy="4831848"/>
          </a:xfrm>
          <a:prstGeom prst="rect">
            <a:avLst/>
          </a:prstGeom>
        </p:spPr>
      </p:pic>
    </p:spTree>
    <p:extLst>
      <p:ext uri="{BB962C8B-B14F-4D97-AF65-F5344CB8AC3E}">
        <p14:creationId xmlns:p14="http://schemas.microsoft.com/office/powerpoint/2010/main" val="22648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Bracket de motor</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marL="0" indent="0">
                  <a:lnSpc>
                    <a:spcPct val="200000"/>
                  </a:lnSpc>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292</m:t>
                          </m:r>
                        </m:num>
                        <m:den>
                          <m:r>
                            <a:rPr lang="es-ES" i="1">
                              <a:latin typeface="Cambria Math" panose="02040503050406030204" pitchFamily="18" charset="0"/>
                            </a:rPr>
                            <m:t>7.53</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=38.8</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pic>
        <p:nvPicPr>
          <p:cNvPr id="5" name="Imagen 4"/>
          <p:cNvPicPr/>
          <p:nvPr/>
        </p:nvPicPr>
        <p:blipFill>
          <a:blip r:embed="rId3"/>
          <a:stretch>
            <a:fillRect/>
          </a:stretch>
        </p:blipFill>
        <p:spPr>
          <a:xfrm>
            <a:off x="3304674" y="1411704"/>
            <a:ext cx="5422231" cy="5229727"/>
          </a:xfrm>
          <a:prstGeom prst="rect">
            <a:avLst/>
          </a:prstGeom>
        </p:spPr>
      </p:pic>
    </p:spTree>
    <p:extLst>
      <p:ext uri="{BB962C8B-B14F-4D97-AF65-F5344CB8AC3E}">
        <p14:creationId xmlns:p14="http://schemas.microsoft.com/office/powerpoint/2010/main" val="2261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Barra 2</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marL="0" indent="0">
                  <a:lnSpc>
                    <a:spcPct val="200000"/>
                  </a:lnSpc>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710</m:t>
                          </m:r>
                        </m:num>
                        <m:den>
                          <m:r>
                            <a:rPr lang="es-ES" i="1">
                              <a:latin typeface="Cambria Math" panose="02040503050406030204" pitchFamily="18" charset="0"/>
                            </a:rPr>
                            <m:t>292</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=2.4</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1" y="1459832"/>
            <a:ext cx="9609220" cy="5245767"/>
          </a:xfrm>
          <a:prstGeom prst="rect">
            <a:avLst/>
          </a:prstGeom>
        </p:spPr>
      </p:pic>
    </p:spTree>
    <p:extLst>
      <p:ext uri="{BB962C8B-B14F-4D97-AF65-F5344CB8AC3E}">
        <p14:creationId xmlns:p14="http://schemas.microsoft.com/office/powerpoint/2010/main" val="5496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Antecedentes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68566295"/>
              </p:ext>
            </p:extLst>
          </p:nvPr>
        </p:nvGraphicFramePr>
        <p:xfrm>
          <a:off x="838200" y="1312277"/>
          <a:ext cx="10022305" cy="5425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8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13B434FA-98C9-4F43-B8FC-FA28B38DB718}"/>
                                            </p:graphicEl>
                                          </p:spTgt>
                                        </p:tgtEl>
                                        <p:attrNameLst>
                                          <p:attrName>style.visibility</p:attrName>
                                        </p:attrNameLst>
                                      </p:cBhvr>
                                      <p:to>
                                        <p:strVal val="visible"/>
                                      </p:to>
                                    </p:set>
                                    <p:animEffect transition="in" filter="fade">
                                      <p:cBhvr>
                                        <p:cTn id="11" dur="500"/>
                                        <p:tgtEl>
                                          <p:spTgt spid="4">
                                            <p:graphicEl>
                                              <a:dgm id="{13B434FA-98C9-4F43-B8FC-FA28B38DB718}"/>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dgm id="{BFC9D1EE-D71A-4C7E-84A3-1FC7F3E819A7}"/>
                                            </p:graphicEl>
                                          </p:spTgt>
                                        </p:tgtEl>
                                        <p:attrNameLst>
                                          <p:attrName>style.visibility</p:attrName>
                                        </p:attrNameLst>
                                      </p:cBhvr>
                                      <p:to>
                                        <p:strVal val="visible"/>
                                      </p:to>
                                    </p:set>
                                    <p:animEffect transition="in" filter="fade">
                                      <p:cBhvr>
                                        <p:cTn id="14" dur="500"/>
                                        <p:tgtEl>
                                          <p:spTgt spid="4">
                                            <p:graphicEl>
                                              <a:dgm id="{BFC9D1EE-D71A-4C7E-84A3-1FC7F3E819A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C079281D-A784-4342-9913-DC54B888FCFB}"/>
                                            </p:graphicEl>
                                          </p:spTgt>
                                        </p:tgtEl>
                                        <p:attrNameLst>
                                          <p:attrName>style.visibility</p:attrName>
                                        </p:attrNameLst>
                                      </p:cBhvr>
                                      <p:to>
                                        <p:strVal val="visible"/>
                                      </p:to>
                                    </p:set>
                                    <p:animEffect transition="in" filter="fade">
                                      <p:cBhvr>
                                        <p:cTn id="19" dur="500"/>
                                        <p:tgtEl>
                                          <p:spTgt spid="4">
                                            <p:graphicEl>
                                              <a:dgm id="{C079281D-A784-4342-9913-DC54B888FCF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873906FD-4645-44B6-97C7-68D504C7C926}"/>
                                            </p:graphicEl>
                                          </p:spTgt>
                                        </p:tgtEl>
                                        <p:attrNameLst>
                                          <p:attrName>style.visibility</p:attrName>
                                        </p:attrNameLst>
                                      </p:cBhvr>
                                      <p:to>
                                        <p:strVal val="visible"/>
                                      </p:to>
                                    </p:set>
                                    <p:animEffect transition="in" filter="fade">
                                      <p:cBhvr>
                                        <p:cTn id="22" dur="500"/>
                                        <p:tgtEl>
                                          <p:spTgt spid="4">
                                            <p:graphicEl>
                                              <a:dgm id="{873906FD-4645-44B6-97C7-68D504C7C9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31570FAB-5A53-49FA-AFBD-063C60E49B55}"/>
                                            </p:graphicEl>
                                          </p:spTgt>
                                        </p:tgtEl>
                                        <p:attrNameLst>
                                          <p:attrName>style.visibility</p:attrName>
                                        </p:attrNameLst>
                                      </p:cBhvr>
                                      <p:to>
                                        <p:strVal val="visible"/>
                                      </p:to>
                                    </p:set>
                                    <p:animEffect transition="in" filter="fade">
                                      <p:cBhvr>
                                        <p:cTn id="27" dur="500"/>
                                        <p:tgtEl>
                                          <p:spTgt spid="4">
                                            <p:graphicEl>
                                              <a:dgm id="{31570FAB-5A53-49FA-AFBD-063C60E49B55}"/>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C1C85C68-1E69-47BB-A4E7-E61B6494B3DA}"/>
                                            </p:graphicEl>
                                          </p:spTgt>
                                        </p:tgtEl>
                                        <p:attrNameLst>
                                          <p:attrName>style.visibility</p:attrName>
                                        </p:attrNameLst>
                                      </p:cBhvr>
                                      <p:to>
                                        <p:strVal val="visible"/>
                                      </p:to>
                                    </p:set>
                                    <p:animEffect transition="in" filter="fade">
                                      <p:cBhvr>
                                        <p:cTn id="30" dur="500"/>
                                        <p:tgtEl>
                                          <p:spTgt spid="4">
                                            <p:graphicEl>
                                              <a:dgm id="{C1C85C68-1E69-47BB-A4E7-E61B6494B3D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76854217-4144-48DF-A906-C2DFCE99179D}"/>
                                            </p:graphicEl>
                                          </p:spTgt>
                                        </p:tgtEl>
                                        <p:attrNameLst>
                                          <p:attrName>style.visibility</p:attrName>
                                        </p:attrNameLst>
                                      </p:cBhvr>
                                      <p:to>
                                        <p:strVal val="visible"/>
                                      </p:to>
                                    </p:set>
                                    <p:animEffect transition="in" filter="fade">
                                      <p:cBhvr>
                                        <p:cTn id="35" dur="500"/>
                                        <p:tgtEl>
                                          <p:spTgt spid="4">
                                            <p:graphicEl>
                                              <a:dgm id="{76854217-4144-48DF-A906-C2DFCE99179D}"/>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9FDAD1F3-B162-4D63-80C9-493EE64D5046}"/>
                                            </p:graphicEl>
                                          </p:spTgt>
                                        </p:tgtEl>
                                        <p:attrNameLst>
                                          <p:attrName>style.visibility</p:attrName>
                                        </p:attrNameLst>
                                      </p:cBhvr>
                                      <p:to>
                                        <p:strVal val="visible"/>
                                      </p:to>
                                    </p:set>
                                    <p:animEffect transition="in" filter="fade">
                                      <p:cBhvr>
                                        <p:cTn id="38" dur="500"/>
                                        <p:tgtEl>
                                          <p:spTgt spid="4">
                                            <p:graphicEl>
                                              <a:dgm id="{9FDAD1F3-B162-4D63-80C9-493EE64D50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Barra 1</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marL="0" indent="0">
                  <a:lnSpc>
                    <a:spcPct val="200000"/>
                  </a:lnSpc>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292</m:t>
                          </m:r>
                        </m:num>
                        <m:den>
                          <m:r>
                            <a:rPr lang="es-ES" i="1">
                              <a:latin typeface="Cambria Math" panose="02040503050406030204" pitchFamily="18" charset="0"/>
                            </a:rPr>
                            <m:t>7.76</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=37.6</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0" y="1690689"/>
            <a:ext cx="9432758" cy="4806364"/>
          </a:xfrm>
          <a:prstGeom prst="rect">
            <a:avLst/>
          </a:prstGeom>
        </p:spPr>
      </p:pic>
    </p:spTree>
    <p:extLst>
      <p:ext uri="{BB962C8B-B14F-4D97-AF65-F5344CB8AC3E}">
        <p14:creationId xmlns:p14="http://schemas.microsoft.com/office/powerpoint/2010/main" val="6599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Barra</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199" y="1825625"/>
                <a:ext cx="10794023" cy="4351338"/>
              </a:xfrm>
            </p:spPr>
            <p:txBody>
              <a:bodyPr>
                <a:normAutofit/>
              </a:bodyPr>
              <a:lstStyle/>
              <a:p>
                <a:pPr marL="0" indent="0" algn="r">
                  <a:lnSpc>
                    <a:spcPct val="200000"/>
                  </a:lnSpc>
                  <a:buNone/>
                </a:pPr>
                <a14:m>
                  <m:oMathPara xmlns:m="http://schemas.openxmlformats.org/officeDocument/2006/math">
                    <m:oMathParaPr>
                      <m:jc m:val="righ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𝑝𝑒𝑟𝑚</m:t>
                              </m:r>
                            </m:sub>
                          </m:sSub>
                        </m:num>
                        <m:den>
                          <m:sSub>
                            <m:sSubPr>
                              <m:ctrlPr>
                                <a:rPr lang="es-EC"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𝑠𝑖𝑚</m:t>
                              </m:r>
                            </m:sub>
                          </m:sSub>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27.6</m:t>
                          </m:r>
                        </m:num>
                        <m:den>
                          <m:r>
                            <a:rPr lang="es-ES" i="1">
                              <a:latin typeface="Cambria Math" panose="02040503050406030204" pitchFamily="18" charset="0"/>
                            </a:rPr>
                            <m:t>1.18</m:t>
                          </m:r>
                        </m:den>
                      </m:f>
                    </m:oMath>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𝜂</m:t>
                          </m:r>
                        </m:e>
                        <m:sub>
                          <m:r>
                            <a:rPr lang="es-ES" i="1">
                              <a:latin typeface="Cambria Math" panose="02040503050406030204" pitchFamily="18" charset="0"/>
                            </a:rPr>
                            <m:t>𝑠</m:t>
                          </m:r>
                        </m:sub>
                      </m:sSub>
                      <m:r>
                        <a:rPr lang="es-ES" i="1">
                          <a:latin typeface="Cambria Math" panose="02040503050406030204" pitchFamily="18" charset="0"/>
                        </a:rPr>
                        <m:t>=23.4</m:t>
                      </m:r>
                    </m:oMath>
                  </m:oMathPara>
                </a14:m>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199" y="1825625"/>
                <a:ext cx="10794023" cy="4351338"/>
              </a:xfrm>
              <a:blipFill>
                <a:blip r:embed="rId2"/>
                <a:stretch>
                  <a:fillRect/>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1" y="1395663"/>
            <a:ext cx="9657346" cy="5197642"/>
          </a:xfrm>
          <a:prstGeom prst="rect">
            <a:avLst/>
          </a:prstGeom>
        </p:spPr>
      </p:pic>
    </p:spTree>
    <p:extLst>
      <p:ext uri="{BB962C8B-B14F-4D97-AF65-F5344CB8AC3E}">
        <p14:creationId xmlns:p14="http://schemas.microsoft.com/office/powerpoint/2010/main" val="34143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Diseño Electrónico</a:t>
            </a:r>
          </a:p>
        </p:txBody>
      </p:sp>
      <p:sp>
        <p:nvSpPr>
          <p:cNvPr id="3" name="Marcador de texto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8974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Sensores y Control</a:t>
            </a:r>
          </a:p>
        </p:txBody>
      </p:sp>
      <p:sp>
        <p:nvSpPr>
          <p:cNvPr id="5" name="Marcador de contenido 4"/>
          <p:cNvSpPr>
            <a:spLocks noGrp="1"/>
          </p:cNvSpPr>
          <p:nvPr>
            <p:ph idx="1"/>
          </p:nvPr>
        </p:nvSpPr>
        <p:spPr>
          <a:xfrm>
            <a:off x="1518946" y="1859189"/>
            <a:ext cx="9154107" cy="4285556"/>
          </a:xfrm>
        </p:spPr>
        <p:txBody>
          <a:bodyPr/>
          <a:lstStyle/>
          <a:p>
            <a:r>
              <a:rPr lang="es-EC" dirty="0"/>
              <a:t>Fines de carrera </a:t>
            </a:r>
          </a:p>
          <a:p>
            <a:endParaRPr lang="es-EC" dirty="0"/>
          </a:p>
          <a:p>
            <a:r>
              <a:rPr lang="es-EC" dirty="0"/>
              <a:t>Joystick</a:t>
            </a:r>
          </a:p>
          <a:p>
            <a:endParaRPr lang="es-EC" dirty="0"/>
          </a:p>
          <a:p>
            <a:endParaRPr lang="es-EC" dirty="0"/>
          </a:p>
          <a:p>
            <a:endParaRPr lang="es-EC" dirty="0"/>
          </a:p>
          <a:p>
            <a:endParaRPr lang="es-EC" dirty="0"/>
          </a:p>
          <a:p>
            <a:r>
              <a:rPr lang="es-EC" dirty="0"/>
              <a:t>Pantalla TFT</a:t>
            </a:r>
          </a:p>
        </p:txBody>
      </p:sp>
      <p:pic>
        <p:nvPicPr>
          <p:cNvPr id="2050" name="Picture 2" descr="Resultado de imagen para fines de carr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329" y="830549"/>
            <a:ext cx="3199397" cy="24059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joystick ardui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8360" y="2864982"/>
            <a:ext cx="2273969" cy="22739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pantalla t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993" y="3701919"/>
            <a:ext cx="3047499" cy="304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8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texto 2"/>
          <p:cNvSpPr>
            <a:spLocks noGrp="1"/>
          </p:cNvSpPr>
          <p:nvPr>
            <p:ph type="body" idx="1"/>
          </p:nvPr>
        </p:nvSpPr>
        <p:spPr/>
        <p:txBody>
          <a:bodyPr/>
          <a:lstStyle/>
          <a:p>
            <a:endParaRPr lang="es-EC"/>
          </a:p>
        </p:txBody>
      </p:sp>
      <p:graphicFrame>
        <p:nvGraphicFramePr>
          <p:cNvPr id="4" name="Diagrama 3"/>
          <p:cNvGraphicFramePr/>
          <p:nvPr>
            <p:extLst>
              <p:ext uri="{D42A27DB-BD31-4B8C-83A1-F6EECF244321}">
                <p14:modId xmlns:p14="http://schemas.microsoft.com/office/powerpoint/2010/main" val="1245781246"/>
              </p:ext>
            </p:extLst>
          </p:nvPr>
        </p:nvGraphicFramePr>
        <p:xfrm>
          <a:off x="2566737" y="304801"/>
          <a:ext cx="7459579" cy="627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3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228C9B8D-E5D9-439C-8203-48A26428A22E}"/>
                                            </p:graphicEl>
                                          </p:spTgt>
                                        </p:tgtEl>
                                        <p:attrNameLst>
                                          <p:attrName>style.visibility</p:attrName>
                                        </p:attrNameLst>
                                      </p:cBhvr>
                                      <p:to>
                                        <p:strVal val="visible"/>
                                      </p:to>
                                    </p:set>
                                    <p:animEffect transition="in" filter="fade">
                                      <p:cBhvr>
                                        <p:cTn id="7" dur="500"/>
                                        <p:tgtEl>
                                          <p:spTgt spid="4">
                                            <p:graphicEl>
                                              <a:dgm id="{228C9B8D-E5D9-439C-8203-48A26428A22E}"/>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1611D76A-6042-4998-9675-3A232691C56E}"/>
                                            </p:graphicEl>
                                          </p:spTgt>
                                        </p:tgtEl>
                                        <p:attrNameLst>
                                          <p:attrName>style.visibility</p:attrName>
                                        </p:attrNameLst>
                                      </p:cBhvr>
                                      <p:to>
                                        <p:strVal val="visible"/>
                                      </p:to>
                                    </p:set>
                                    <p:animEffect transition="in" filter="fade">
                                      <p:cBhvr>
                                        <p:cTn id="11" dur="500"/>
                                        <p:tgtEl>
                                          <p:spTgt spid="4">
                                            <p:graphicEl>
                                              <a:dgm id="{1611D76A-6042-4998-9675-3A232691C56E}"/>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BBFF64B5-B420-4FB9-B4EF-082820C97908}"/>
                                            </p:graphicEl>
                                          </p:spTgt>
                                        </p:tgtEl>
                                        <p:attrNameLst>
                                          <p:attrName>style.visibility</p:attrName>
                                        </p:attrNameLst>
                                      </p:cBhvr>
                                      <p:to>
                                        <p:strVal val="visible"/>
                                      </p:to>
                                    </p:set>
                                    <p:animEffect transition="in" filter="fade">
                                      <p:cBhvr>
                                        <p:cTn id="15" dur="500"/>
                                        <p:tgtEl>
                                          <p:spTgt spid="4">
                                            <p:graphicEl>
                                              <a:dgm id="{BBFF64B5-B420-4FB9-B4EF-082820C9790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B8CB7E14-65AE-4C21-BD04-584B42D164AB}"/>
                                            </p:graphicEl>
                                          </p:spTgt>
                                        </p:tgtEl>
                                        <p:attrNameLst>
                                          <p:attrName>style.visibility</p:attrName>
                                        </p:attrNameLst>
                                      </p:cBhvr>
                                      <p:to>
                                        <p:strVal val="visible"/>
                                      </p:to>
                                    </p:set>
                                    <p:animEffect transition="in" filter="fade">
                                      <p:cBhvr>
                                        <p:cTn id="19" dur="500"/>
                                        <p:tgtEl>
                                          <p:spTgt spid="4">
                                            <p:graphicEl>
                                              <a:dgm id="{B8CB7E14-65AE-4C21-BD04-584B42D164AB}"/>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F0DDFA87-C741-45F5-95BD-46C71F80E6DD}"/>
                                            </p:graphicEl>
                                          </p:spTgt>
                                        </p:tgtEl>
                                        <p:attrNameLst>
                                          <p:attrName>style.visibility</p:attrName>
                                        </p:attrNameLst>
                                      </p:cBhvr>
                                      <p:to>
                                        <p:strVal val="visible"/>
                                      </p:to>
                                    </p:set>
                                    <p:animEffect transition="in" filter="fade">
                                      <p:cBhvr>
                                        <p:cTn id="23" dur="500"/>
                                        <p:tgtEl>
                                          <p:spTgt spid="4">
                                            <p:graphicEl>
                                              <a:dgm id="{F0DDFA87-C741-45F5-95BD-46C71F80E6DD}"/>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9F03DC39-0B39-43C0-9042-3AE15386BC30}"/>
                                            </p:graphicEl>
                                          </p:spTgt>
                                        </p:tgtEl>
                                        <p:attrNameLst>
                                          <p:attrName>style.visibility</p:attrName>
                                        </p:attrNameLst>
                                      </p:cBhvr>
                                      <p:to>
                                        <p:strVal val="visible"/>
                                      </p:to>
                                    </p:set>
                                    <p:animEffect transition="in" filter="fade">
                                      <p:cBhvr>
                                        <p:cTn id="27" dur="500"/>
                                        <p:tgtEl>
                                          <p:spTgt spid="4">
                                            <p:graphicEl>
                                              <a:dgm id="{9F03DC39-0B39-43C0-9042-3AE15386BC30}"/>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18CB5C60-834A-4546-9FE6-70E93938B049}"/>
                                            </p:graphicEl>
                                          </p:spTgt>
                                        </p:tgtEl>
                                        <p:attrNameLst>
                                          <p:attrName>style.visibility</p:attrName>
                                        </p:attrNameLst>
                                      </p:cBhvr>
                                      <p:to>
                                        <p:strVal val="visible"/>
                                      </p:to>
                                    </p:set>
                                    <p:animEffect transition="in" filter="fade">
                                      <p:cBhvr>
                                        <p:cTn id="31" dur="500"/>
                                        <p:tgtEl>
                                          <p:spTgt spid="4">
                                            <p:graphicEl>
                                              <a:dgm id="{18CB5C60-834A-4546-9FE6-70E93938B049}"/>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F4D62C63-1AEC-4621-BDE1-5B6D42412FE8}"/>
                                            </p:graphicEl>
                                          </p:spTgt>
                                        </p:tgtEl>
                                        <p:attrNameLst>
                                          <p:attrName>style.visibility</p:attrName>
                                        </p:attrNameLst>
                                      </p:cBhvr>
                                      <p:to>
                                        <p:strVal val="visible"/>
                                      </p:to>
                                    </p:set>
                                    <p:animEffect transition="in" filter="fade">
                                      <p:cBhvr>
                                        <p:cTn id="35" dur="500"/>
                                        <p:tgtEl>
                                          <p:spTgt spid="4">
                                            <p:graphicEl>
                                              <a:dgm id="{F4D62C63-1AEC-4621-BDE1-5B6D42412FE8}"/>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27CEE125-2C7F-41E4-92E9-553D3EB306DE}"/>
                                            </p:graphicEl>
                                          </p:spTgt>
                                        </p:tgtEl>
                                        <p:attrNameLst>
                                          <p:attrName>style.visibility</p:attrName>
                                        </p:attrNameLst>
                                      </p:cBhvr>
                                      <p:to>
                                        <p:strVal val="visible"/>
                                      </p:to>
                                    </p:set>
                                    <p:animEffect transition="in" filter="fade">
                                      <p:cBhvr>
                                        <p:cTn id="39" dur="500"/>
                                        <p:tgtEl>
                                          <p:spTgt spid="4">
                                            <p:graphicEl>
                                              <a:dgm id="{27CEE125-2C7F-41E4-92E9-553D3EB306DE}"/>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E0FB230D-5F0F-4A0F-98F4-D0A7C49A5ADD}"/>
                                            </p:graphicEl>
                                          </p:spTgt>
                                        </p:tgtEl>
                                        <p:attrNameLst>
                                          <p:attrName>style.visibility</p:attrName>
                                        </p:attrNameLst>
                                      </p:cBhvr>
                                      <p:to>
                                        <p:strVal val="visible"/>
                                      </p:to>
                                    </p:set>
                                    <p:animEffect transition="in" filter="fade">
                                      <p:cBhvr>
                                        <p:cTn id="43" dur="500"/>
                                        <p:tgtEl>
                                          <p:spTgt spid="4">
                                            <p:graphicEl>
                                              <a:dgm id="{E0FB230D-5F0F-4A0F-98F4-D0A7C49A5ADD}"/>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0B97D292-7654-4328-8A50-24A501289B40}"/>
                                            </p:graphicEl>
                                          </p:spTgt>
                                        </p:tgtEl>
                                        <p:attrNameLst>
                                          <p:attrName>style.visibility</p:attrName>
                                        </p:attrNameLst>
                                      </p:cBhvr>
                                      <p:to>
                                        <p:strVal val="visible"/>
                                      </p:to>
                                    </p:set>
                                    <p:animEffect transition="in" filter="fade">
                                      <p:cBhvr>
                                        <p:cTn id="47" dur="500"/>
                                        <p:tgtEl>
                                          <p:spTgt spid="4">
                                            <p:graphicEl>
                                              <a:dgm id="{0B97D292-7654-4328-8A50-24A501289B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nvPr>
        </p:nvGraphicFramePr>
        <p:xfrm>
          <a:off x="3916532" y="481263"/>
          <a:ext cx="5468100" cy="6000750"/>
        </p:xfrm>
        <a:graphic>
          <a:graphicData uri="http://schemas.openxmlformats.org/drawingml/2006/table">
            <a:tbl>
              <a:tblPr firstRow="1" firstCol="1" bandRow="1">
                <a:tableStyleId>{93296810-A885-4BE3-A3E7-6D5BEEA58F35}</a:tableStyleId>
              </a:tblPr>
              <a:tblGrid>
                <a:gridCol w="999374">
                  <a:extLst>
                    <a:ext uri="{9D8B030D-6E8A-4147-A177-3AD203B41FA5}">
                      <a16:colId xmlns:a16="http://schemas.microsoft.com/office/drawing/2014/main" val="1360728879"/>
                    </a:ext>
                  </a:extLst>
                </a:gridCol>
                <a:gridCol w="1500457">
                  <a:extLst>
                    <a:ext uri="{9D8B030D-6E8A-4147-A177-3AD203B41FA5}">
                      <a16:colId xmlns:a16="http://schemas.microsoft.com/office/drawing/2014/main" val="607829020"/>
                    </a:ext>
                  </a:extLst>
                </a:gridCol>
                <a:gridCol w="2968269">
                  <a:extLst>
                    <a:ext uri="{9D8B030D-6E8A-4147-A177-3AD203B41FA5}">
                      <a16:colId xmlns:a16="http://schemas.microsoft.com/office/drawing/2014/main" val="1394502294"/>
                    </a:ext>
                  </a:extLst>
                </a:gridCol>
              </a:tblGrid>
              <a:tr h="174054">
                <a:tc>
                  <a:txBody>
                    <a:bodyPr/>
                    <a:lstStyle/>
                    <a:p>
                      <a:pPr indent="252095" algn="l">
                        <a:lnSpc>
                          <a:spcPct val="150000"/>
                        </a:lnSpc>
                        <a:spcAft>
                          <a:spcPts val="0"/>
                        </a:spcAft>
                      </a:pPr>
                      <a:r>
                        <a:rPr lang="es-EC" sz="1050">
                          <a:effectLst/>
                        </a:rPr>
                        <a:t>Terminal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Tipo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Descripción</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492374324"/>
                  </a:ext>
                </a:extLst>
              </a:tr>
              <a:tr h="174054">
                <a:tc>
                  <a:txBody>
                    <a:bodyPr/>
                    <a:lstStyle/>
                    <a:p>
                      <a:pPr indent="252095" algn="l">
                        <a:lnSpc>
                          <a:spcPct val="150000"/>
                        </a:lnSpc>
                        <a:spcAft>
                          <a:spcPts val="0"/>
                        </a:spcAft>
                      </a:pPr>
                      <a:r>
                        <a:rPr lang="es-EC" sz="1050">
                          <a:effectLst/>
                        </a:rPr>
                        <a:t>D0-D7</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Reservado para LCD</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1203885990"/>
                  </a:ext>
                </a:extLst>
              </a:tr>
              <a:tr h="174054">
                <a:tc>
                  <a:txBody>
                    <a:bodyPr/>
                    <a:lstStyle/>
                    <a:p>
                      <a:pPr indent="252095" algn="l">
                        <a:lnSpc>
                          <a:spcPct val="150000"/>
                        </a:lnSpc>
                        <a:spcAft>
                          <a:spcPts val="0"/>
                        </a:spcAft>
                      </a:pPr>
                      <a:r>
                        <a:rPr lang="es-EC" sz="1050">
                          <a:effectLst/>
                        </a:rPr>
                        <a:t>D8</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Motor móvil derecho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424941254"/>
                  </a:ext>
                </a:extLst>
              </a:tr>
              <a:tr h="174054">
                <a:tc>
                  <a:txBody>
                    <a:bodyPr/>
                    <a:lstStyle/>
                    <a:p>
                      <a:pPr indent="252095" algn="l">
                        <a:lnSpc>
                          <a:spcPct val="150000"/>
                        </a:lnSpc>
                        <a:spcAft>
                          <a:spcPts val="0"/>
                        </a:spcAft>
                      </a:pPr>
                      <a:r>
                        <a:rPr lang="es-EC" sz="1050">
                          <a:effectLst/>
                        </a:rPr>
                        <a:t>D9</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Motor móvil derecho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3462026972"/>
                  </a:ext>
                </a:extLst>
              </a:tr>
              <a:tr h="174054">
                <a:tc>
                  <a:txBody>
                    <a:bodyPr/>
                    <a:lstStyle/>
                    <a:p>
                      <a:pPr indent="252095" algn="l">
                        <a:lnSpc>
                          <a:spcPct val="150000"/>
                        </a:lnSpc>
                        <a:spcAft>
                          <a:spcPts val="0"/>
                        </a:spcAft>
                      </a:pPr>
                      <a:r>
                        <a:rPr lang="es-EC" sz="1050">
                          <a:effectLst/>
                        </a:rPr>
                        <a:t>D10</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Motor móvil izquierdo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609411704"/>
                  </a:ext>
                </a:extLst>
              </a:tr>
              <a:tr h="174054">
                <a:tc>
                  <a:txBody>
                    <a:bodyPr/>
                    <a:lstStyle/>
                    <a:p>
                      <a:pPr indent="252095" algn="l">
                        <a:lnSpc>
                          <a:spcPct val="150000"/>
                        </a:lnSpc>
                        <a:spcAft>
                          <a:spcPts val="0"/>
                        </a:spcAft>
                      </a:pPr>
                      <a:r>
                        <a:rPr lang="es-EC" sz="1050">
                          <a:effectLst/>
                        </a:rPr>
                        <a:t>D11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Motor móvil izquierdo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1421404077"/>
                  </a:ext>
                </a:extLst>
              </a:tr>
              <a:tr h="174054">
                <a:tc>
                  <a:txBody>
                    <a:bodyPr/>
                    <a:lstStyle/>
                    <a:p>
                      <a:pPr indent="252095" algn="l">
                        <a:lnSpc>
                          <a:spcPct val="150000"/>
                        </a:lnSpc>
                        <a:spcAft>
                          <a:spcPts val="0"/>
                        </a:spcAft>
                      </a:pPr>
                      <a:r>
                        <a:rPr lang="es-EC" sz="1050">
                          <a:effectLst/>
                        </a:rPr>
                        <a:t>D12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Freno izquierdo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458267106"/>
                  </a:ext>
                </a:extLst>
              </a:tr>
              <a:tr h="174054">
                <a:tc>
                  <a:txBody>
                    <a:bodyPr/>
                    <a:lstStyle/>
                    <a:p>
                      <a:pPr indent="252095" algn="l">
                        <a:lnSpc>
                          <a:spcPct val="150000"/>
                        </a:lnSpc>
                        <a:spcAft>
                          <a:spcPts val="0"/>
                        </a:spcAft>
                      </a:pPr>
                      <a:r>
                        <a:rPr lang="es-EC" sz="1050">
                          <a:effectLst/>
                        </a:rPr>
                        <a:t>D13</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Freno derecho</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030453723"/>
                  </a:ext>
                </a:extLst>
              </a:tr>
              <a:tr h="174054">
                <a:tc>
                  <a:txBody>
                    <a:bodyPr/>
                    <a:lstStyle/>
                    <a:p>
                      <a:pPr indent="252095" algn="l">
                        <a:lnSpc>
                          <a:spcPct val="150000"/>
                        </a:lnSpc>
                        <a:spcAft>
                          <a:spcPts val="0"/>
                        </a:spcAft>
                      </a:pPr>
                      <a:r>
                        <a:rPr lang="es-EC" sz="1050">
                          <a:effectLst/>
                        </a:rPr>
                        <a:t>D22-D53</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Reservado para LCD</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4038480821"/>
                  </a:ext>
                </a:extLst>
              </a:tr>
              <a:tr h="174054">
                <a:tc>
                  <a:txBody>
                    <a:bodyPr/>
                    <a:lstStyle/>
                    <a:p>
                      <a:pPr indent="252095" algn="l">
                        <a:lnSpc>
                          <a:spcPct val="150000"/>
                        </a:lnSpc>
                        <a:spcAft>
                          <a:spcPts val="0"/>
                        </a:spcAft>
                      </a:pPr>
                      <a:r>
                        <a:rPr lang="es-EC" sz="1050">
                          <a:effectLst/>
                        </a:rPr>
                        <a:t>A0</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análoga</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Señal eje x de Joystick</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1831500830"/>
                  </a:ext>
                </a:extLst>
              </a:tr>
              <a:tr h="174054">
                <a:tc>
                  <a:txBody>
                    <a:bodyPr/>
                    <a:lstStyle/>
                    <a:p>
                      <a:pPr indent="252095" algn="l">
                        <a:lnSpc>
                          <a:spcPct val="150000"/>
                        </a:lnSpc>
                        <a:spcAft>
                          <a:spcPts val="0"/>
                        </a:spcAft>
                      </a:pPr>
                      <a:r>
                        <a:rPr lang="es-EC" sz="1050">
                          <a:effectLst/>
                        </a:rPr>
                        <a:t>A1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análoga</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Señal eje y de Joystick</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3780430364"/>
                  </a:ext>
                </a:extLst>
              </a:tr>
              <a:tr h="174054">
                <a:tc>
                  <a:txBody>
                    <a:bodyPr/>
                    <a:lstStyle/>
                    <a:p>
                      <a:pPr indent="252095" algn="l">
                        <a:lnSpc>
                          <a:spcPct val="150000"/>
                        </a:lnSpc>
                        <a:spcAft>
                          <a:spcPts val="0"/>
                        </a:spcAft>
                      </a:pPr>
                      <a:r>
                        <a:rPr lang="es-EC" sz="1050">
                          <a:effectLst/>
                        </a:rPr>
                        <a:t>A2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Interruptor de Joystick</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3829311241"/>
                  </a:ext>
                </a:extLst>
              </a:tr>
              <a:tr h="174054">
                <a:tc>
                  <a:txBody>
                    <a:bodyPr/>
                    <a:lstStyle/>
                    <a:p>
                      <a:pPr indent="252095" algn="l">
                        <a:lnSpc>
                          <a:spcPct val="150000"/>
                        </a:lnSpc>
                        <a:spcAft>
                          <a:spcPts val="0"/>
                        </a:spcAft>
                      </a:pPr>
                      <a:r>
                        <a:rPr lang="es-EC" sz="1050">
                          <a:effectLst/>
                        </a:rPr>
                        <a:t>A3</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análoga</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dirty="0">
                          <a:effectLst/>
                        </a:rPr>
                        <a:t>Sensor de posición angular 1</a:t>
                      </a:r>
                      <a:endParaRPr lang="es-EC"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4091549206"/>
                  </a:ext>
                </a:extLst>
              </a:tr>
              <a:tr h="174054">
                <a:tc>
                  <a:txBody>
                    <a:bodyPr/>
                    <a:lstStyle/>
                    <a:p>
                      <a:pPr indent="252095" algn="l">
                        <a:lnSpc>
                          <a:spcPct val="150000"/>
                        </a:lnSpc>
                        <a:spcAft>
                          <a:spcPts val="0"/>
                        </a:spcAft>
                      </a:pPr>
                      <a:r>
                        <a:rPr lang="es-EC" sz="1050">
                          <a:effectLst/>
                        </a:rPr>
                        <a:t>A4</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análoga</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Sensor de posición angular 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3444978710"/>
                  </a:ext>
                </a:extLst>
              </a:tr>
              <a:tr h="174054">
                <a:tc>
                  <a:txBody>
                    <a:bodyPr/>
                    <a:lstStyle/>
                    <a:p>
                      <a:pPr indent="252095" algn="l">
                        <a:lnSpc>
                          <a:spcPct val="150000"/>
                        </a:lnSpc>
                        <a:spcAft>
                          <a:spcPts val="0"/>
                        </a:spcAft>
                      </a:pPr>
                      <a:r>
                        <a:rPr lang="es-EC" sz="1050">
                          <a:effectLst/>
                        </a:rPr>
                        <a:t>A5</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Fin de carrera 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548981323"/>
                  </a:ext>
                </a:extLst>
              </a:tr>
              <a:tr h="174054">
                <a:tc>
                  <a:txBody>
                    <a:bodyPr/>
                    <a:lstStyle/>
                    <a:p>
                      <a:pPr indent="252095" algn="l">
                        <a:lnSpc>
                          <a:spcPct val="150000"/>
                        </a:lnSpc>
                        <a:spcAft>
                          <a:spcPts val="0"/>
                        </a:spcAft>
                      </a:pPr>
                      <a:r>
                        <a:rPr lang="es-EC" sz="1050">
                          <a:effectLst/>
                        </a:rPr>
                        <a:t>A6</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Entrada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Fin de carrera 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45084819"/>
                  </a:ext>
                </a:extLst>
              </a:tr>
              <a:tr h="174054">
                <a:tc>
                  <a:txBody>
                    <a:bodyPr/>
                    <a:lstStyle/>
                    <a:p>
                      <a:pPr indent="252095" algn="l">
                        <a:lnSpc>
                          <a:spcPct val="150000"/>
                        </a:lnSpc>
                        <a:spcAft>
                          <a:spcPts val="0"/>
                        </a:spcAft>
                      </a:pPr>
                      <a:r>
                        <a:rPr lang="es-EC" sz="1050">
                          <a:effectLst/>
                        </a:rPr>
                        <a:t>A7</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Zumbador</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7763602"/>
                  </a:ext>
                </a:extLst>
              </a:tr>
              <a:tr h="174054">
                <a:tc>
                  <a:txBody>
                    <a:bodyPr/>
                    <a:lstStyle/>
                    <a:p>
                      <a:pPr indent="252095" algn="l">
                        <a:lnSpc>
                          <a:spcPct val="150000"/>
                        </a:lnSpc>
                        <a:spcAft>
                          <a:spcPts val="0"/>
                        </a:spcAft>
                      </a:pPr>
                      <a:r>
                        <a:rPr lang="es-EC" sz="1050">
                          <a:effectLst/>
                        </a:rPr>
                        <a:t>A8</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bipedestación izquierdo 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3338129298"/>
                  </a:ext>
                </a:extLst>
              </a:tr>
              <a:tr h="174054">
                <a:tc>
                  <a:txBody>
                    <a:bodyPr/>
                    <a:lstStyle/>
                    <a:p>
                      <a:pPr indent="252095" algn="l">
                        <a:lnSpc>
                          <a:spcPct val="150000"/>
                        </a:lnSpc>
                        <a:spcAft>
                          <a:spcPts val="0"/>
                        </a:spcAft>
                      </a:pPr>
                      <a:r>
                        <a:rPr lang="es-EC" sz="1050">
                          <a:effectLst/>
                        </a:rPr>
                        <a:t>A9</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bipedestación izquierdo 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409335890"/>
                  </a:ext>
                </a:extLst>
              </a:tr>
              <a:tr h="174054">
                <a:tc>
                  <a:txBody>
                    <a:bodyPr/>
                    <a:lstStyle/>
                    <a:p>
                      <a:pPr indent="252095" algn="l">
                        <a:lnSpc>
                          <a:spcPct val="150000"/>
                        </a:lnSpc>
                        <a:spcAft>
                          <a:spcPts val="0"/>
                        </a:spcAft>
                      </a:pPr>
                      <a:r>
                        <a:rPr lang="es-EC" sz="1050">
                          <a:effectLst/>
                        </a:rPr>
                        <a:t>A10</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bipedestación derecho 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760935071"/>
                  </a:ext>
                </a:extLst>
              </a:tr>
              <a:tr h="174054">
                <a:tc>
                  <a:txBody>
                    <a:bodyPr/>
                    <a:lstStyle/>
                    <a:p>
                      <a:pPr indent="252095" algn="l">
                        <a:lnSpc>
                          <a:spcPct val="150000"/>
                        </a:lnSpc>
                        <a:spcAft>
                          <a:spcPts val="0"/>
                        </a:spcAft>
                      </a:pPr>
                      <a:r>
                        <a:rPr lang="es-EC" sz="1050">
                          <a:effectLst/>
                        </a:rPr>
                        <a:t>A11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bipedestación derecho 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358160725"/>
                  </a:ext>
                </a:extLst>
              </a:tr>
              <a:tr h="174054">
                <a:tc>
                  <a:txBody>
                    <a:bodyPr/>
                    <a:lstStyle/>
                    <a:p>
                      <a:pPr indent="252095" algn="l">
                        <a:lnSpc>
                          <a:spcPct val="150000"/>
                        </a:lnSpc>
                        <a:spcAft>
                          <a:spcPts val="0"/>
                        </a:spcAft>
                      </a:pPr>
                      <a:r>
                        <a:rPr lang="es-EC" sz="1050">
                          <a:effectLst/>
                        </a:rPr>
                        <a:t>A12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piernas izquierdo 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138146496"/>
                  </a:ext>
                </a:extLst>
              </a:tr>
              <a:tr h="174054">
                <a:tc>
                  <a:txBody>
                    <a:bodyPr/>
                    <a:lstStyle/>
                    <a:p>
                      <a:pPr indent="252095" algn="l">
                        <a:lnSpc>
                          <a:spcPct val="150000"/>
                        </a:lnSpc>
                        <a:spcAft>
                          <a:spcPts val="0"/>
                        </a:spcAft>
                      </a:pPr>
                      <a:r>
                        <a:rPr lang="es-EC" sz="1050">
                          <a:effectLst/>
                        </a:rPr>
                        <a:t>A13</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piernas izquierdo 2</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42330661"/>
                  </a:ext>
                </a:extLst>
              </a:tr>
              <a:tr h="174054">
                <a:tc>
                  <a:txBody>
                    <a:bodyPr/>
                    <a:lstStyle/>
                    <a:p>
                      <a:pPr indent="252095" algn="l">
                        <a:lnSpc>
                          <a:spcPct val="150000"/>
                        </a:lnSpc>
                        <a:spcAft>
                          <a:spcPts val="0"/>
                        </a:spcAft>
                      </a:pPr>
                      <a:r>
                        <a:rPr lang="es-EC" sz="1050">
                          <a:effectLst/>
                        </a:rPr>
                        <a:t>A14</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Actuador lineal de piernas derecho 1</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2225751107"/>
                  </a:ext>
                </a:extLst>
              </a:tr>
              <a:tr h="174054">
                <a:tc>
                  <a:txBody>
                    <a:bodyPr/>
                    <a:lstStyle/>
                    <a:p>
                      <a:pPr indent="252095" algn="l">
                        <a:lnSpc>
                          <a:spcPct val="150000"/>
                        </a:lnSpc>
                        <a:spcAft>
                          <a:spcPts val="0"/>
                        </a:spcAft>
                      </a:pPr>
                      <a:r>
                        <a:rPr lang="es-EC" sz="1050">
                          <a:effectLst/>
                        </a:rPr>
                        <a:t>A15</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a:effectLst/>
                        </a:rPr>
                        <a:t>Salida digital</a:t>
                      </a:r>
                      <a:endParaRPr lang="es-EC"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tc>
                  <a:txBody>
                    <a:bodyPr/>
                    <a:lstStyle/>
                    <a:p>
                      <a:pPr indent="252095" algn="l">
                        <a:lnSpc>
                          <a:spcPct val="150000"/>
                        </a:lnSpc>
                        <a:spcAft>
                          <a:spcPts val="0"/>
                        </a:spcAft>
                      </a:pPr>
                      <a:r>
                        <a:rPr lang="es-EC" sz="1050" dirty="0">
                          <a:effectLst/>
                        </a:rPr>
                        <a:t>Actuador lineal de piernas derecho 2</a:t>
                      </a:r>
                      <a:endParaRPr lang="es-EC"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67" marR="30767" marT="0" marB="0" anchor="b"/>
                </a:tc>
                <a:extLst>
                  <a:ext uri="{0D108BD9-81ED-4DB2-BD59-A6C34878D82A}">
                    <a16:rowId xmlns:a16="http://schemas.microsoft.com/office/drawing/2014/main" val="1687326100"/>
                  </a:ext>
                </a:extLst>
              </a:tr>
            </a:tbl>
          </a:graphicData>
        </a:graphic>
      </p:graphicFrame>
    </p:spTree>
    <p:extLst>
      <p:ext uri="{BB962C8B-B14F-4D97-AF65-F5344CB8AC3E}">
        <p14:creationId xmlns:p14="http://schemas.microsoft.com/office/powerpoint/2010/main" val="6774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p:cNvPicPr>
          <p:nvPr>
            <p:ph idx="1"/>
          </p:nvPr>
        </p:nvPicPr>
        <p:blipFill>
          <a:blip r:embed="rId2"/>
          <a:stretch>
            <a:fillRect/>
          </a:stretch>
        </p:blipFill>
        <p:spPr>
          <a:xfrm>
            <a:off x="2997246" y="545432"/>
            <a:ext cx="7061154" cy="5631531"/>
          </a:xfrm>
          <a:prstGeom prst="rect">
            <a:avLst/>
          </a:prstGeom>
        </p:spPr>
      </p:pic>
      <p:sp>
        <p:nvSpPr>
          <p:cNvPr id="3" name="Elipse 2"/>
          <p:cNvSpPr/>
          <p:nvPr/>
        </p:nvSpPr>
        <p:spPr>
          <a:xfrm>
            <a:off x="4299438" y="5046785"/>
            <a:ext cx="211016" cy="18463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363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2310064" y="224589"/>
            <a:ext cx="8193504" cy="5815263"/>
          </a:xfrm>
          <a:prstGeom prst="rect">
            <a:avLst/>
          </a:prstGeom>
        </p:spPr>
      </p:pic>
      <p:sp>
        <p:nvSpPr>
          <p:cNvPr id="5" name="Elipse 4"/>
          <p:cNvSpPr/>
          <p:nvPr/>
        </p:nvSpPr>
        <p:spPr>
          <a:xfrm>
            <a:off x="4000500" y="791308"/>
            <a:ext cx="149469" cy="18463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803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255294" y="1905835"/>
                <a:ext cx="10515600" cy="4351338"/>
              </a:xfrm>
            </p:spPr>
            <p:txBody>
              <a:bodyPr/>
              <a:lstStyle/>
              <a:p>
                <a:r>
                  <a:rPr lang="es-EC" i="1" dirty="0"/>
                  <a:t>I= 500mA,</a:t>
                </a:r>
              </a:p>
              <a:p>
                <a14:m>
                  <m:oMath xmlns:m="http://schemas.openxmlformats.org/officeDocument/2006/math">
                    <m:r>
                      <a:rPr lang="es-ES" i="1"/>
                      <m:t>𝐴</m:t>
                    </m:r>
                    <m:r>
                      <a:rPr lang="es-ES" i="1"/>
                      <m:t>=5 </m:t>
                    </m:r>
                    <m:r>
                      <a:rPr lang="es-ES" i="1"/>
                      <m:t>𝑚𝑖𝑙</m:t>
                    </m:r>
                    <m:sSup>
                      <m:sSupPr>
                        <m:ctrlPr>
                          <a:rPr lang="es-EC" i="1"/>
                        </m:ctrlPr>
                      </m:sSupPr>
                      <m:e>
                        <m:r>
                          <a:rPr lang="es-ES" i="1"/>
                          <m:t>𝑠</m:t>
                        </m:r>
                      </m:e>
                      <m:sup>
                        <m:r>
                          <a:rPr lang="es-ES" i="1"/>
                          <m:t>2</m:t>
                        </m:r>
                      </m:sup>
                    </m:sSup>
                  </m:oMath>
                </a14:m>
                <a:endParaRPr lang="es-EC" i="1" dirty="0"/>
              </a:p>
              <a:p>
                <a:pPr marL="0" indent="0">
                  <a:buNone/>
                </a:pPr>
                <a14:m>
                  <m:oMathPara xmlns:m="http://schemas.openxmlformats.org/officeDocument/2006/math">
                    <m:oMathParaPr>
                      <m:jc m:val="centerGroup"/>
                    </m:oMathParaPr>
                    <m:oMath xmlns:m="http://schemas.openxmlformats.org/officeDocument/2006/math">
                      <m:r>
                        <a:rPr lang="es-ES" i="1"/>
                        <m:t>𝐴𝑛𝑐h𝑜</m:t>
                      </m:r>
                      <m:r>
                        <a:rPr lang="es-ES" i="1"/>
                        <m:t>=0.005 </m:t>
                      </m:r>
                      <m:r>
                        <a:rPr lang="es-ES" i="1"/>
                        <m:t>𝑝𝑢𝑙𝑔𝑎𝑑𝑎𝑠</m:t>
                      </m:r>
                      <m:r>
                        <a:rPr lang="es-ES" i="1"/>
                        <m:t> </m:t>
                      </m:r>
                    </m:oMath>
                    <m:oMath xmlns:m="http://schemas.openxmlformats.org/officeDocument/2006/math">
                      <m:r>
                        <a:rPr lang="es-ES" i="1"/>
                        <m:t>𝐴𝑛𝑐h𝑜</m:t>
                      </m:r>
                      <m:r>
                        <a:rPr lang="es-ES" i="1"/>
                        <m:t>≈5</m:t>
                      </m:r>
                      <m:r>
                        <a:rPr lang="es-ES" i="1"/>
                        <m:t>𝑚𝑖𝑙</m:t>
                      </m:r>
                      <m:r>
                        <a:rPr lang="es-ES" i="1"/>
                        <m:t> ó 5</m:t>
                      </m:r>
                      <m:r>
                        <a:rPr lang="es-ES" i="1"/>
                        <m:t>𝑇𝐻</m:t>
                      </m:r>
                    </m:oMath>
                  </m:oMathPara>
                </a14:m>
                <a:endParaRPr lang="es-EC" i="1" dirty="0"/>
              </a:p>
              <a:p>
                <a:endParaRPr lang="es-EC" i="1"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255294" y="1905835"/>
                <a:ext cx="10515600" cy="4351338"/>
              </a:xfrm>
              <a:blipFill>
                <a:blip r:embed="rId2"/>
                <a:stretch>
                  <a:fillRect l="-1043" t="-2384"/>
                </a:stretch>
              </a:blipFill>
            </p:spPr>
            <p:txBody>
              <a:bodyPr/>
              <a:lstStyle/>
              <a:p>
                <a:r>
                  <a:rPr lang="es-EC">
                    <a:noFill/>
                  </a:rPr>
                  <a:t> </a:t>
                </a:r>
              </a:p>
            </p:txBody>
          </p:sp>
        </mc:Fallback>
      </mc:AlternateContent>
    </p:spTree>
    <p:extLst>
      <p:ext uri="{BB962C8B-B14F-4D97-AF65-F5344CB8AC3E}">
        <p14:creationId xmlns:p14="http://schemas.microsoft.com/office/powerpoint/2010/main" val="35785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p:cNvPicPr>
          <p:nvPr>
            <p:ph idx="1"/>
          </p:nvPr>
        </p:nvPicPr>
        <p:blipFill>
          <a:blip r:embed="rId2"/>
          <a:stretch>
            <a:fillRect/>
          </a:stretch>
        </p:blipFill>
        <p:spPr>
          <a:xfrm>
            <a:off x="4064109" y="365125"/>
            <a:ext cx="5769701" cy="5811838"/>
          </a:xfrm>
          <a:prstGeom prst="rect">
            <a:avLst/>
          </a:prstGeom>
        </p:spPr>
      </p:pic>
    </p:spTree>
    <p:extLst>
      <p:ext uri="{BB962C8B-B14F-4D97-AF65-F5344CB8AC3E}">
        <p14:creationId xmlns:p14="http://schemas.microsoft.com/office/powerpoint/2010/main" val="59272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Planteamiento Del Problema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78556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4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D35B8D53-1568-4A44-B42F-E9EAF55C81FE}"/>
                                            </p:graphicEl>
                                          </p:spTgt>
                                        </p:tgtEl>
                                        <p:attrNameLst>
                                          <p:attrName>style.visibility</p:attrName>
                                        </p:attrNameLst>
                                      </p:cBhvr>
                                      <p:to>
                                        <p:strVal val="visible"/>
                                      </p:to>
                                    </p:set>
                                    <p:animEffect transition="in" filter="fade">
                                      <p:cBhvr>
                                        <p:cTn id="11" dur="500"/>
                                        <p:tgtEl>
                                          <p:spTgt spid="4">
                                            <p:graphicEl>
                                              <a:dgm id="{D35B8D53-1568-4A44-B42F-E9EAF55C81FE}"/>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DC99A42D-F423-4A39-83AF-5CB4FB6FF157}"/>
                                            </p:graphicEl>
                                          </p:spTgt>
                                        </p:tgtEl>
                                        <p:attrNameLst>
                                          <p:attrName>style.visibility</p:attrName>
                                        </p:attrNameLst>
                                      </p:cBhvr>
                                      <p:to>
                                        <p:strVal val="visible"/>
                                      </p:to>
                                    </p:set>
                                    <p:animEffect transition="in" filter="fade">
                                      <p:cBhvr>
                                        <p:cTn id="16" dur="500"/>
                                        <p:tgtEl>
                                          <p:spTgt spid="4">
                                            <p:graphicEl>
                                              <a:dgm id="{DC99A42D-F423-4A39-83AF-5CB4FB6FF15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1B04EA8C-6300-40E6-9B65-62168D3D1837}"/>
                                            </p:graphicEl>
                                          </p:spTgt>
                                        </p:tgtEl>
                                        <p:attrNameLst>
                                          <p:attrName>style.visibility</p:attrName>
                                        </p:attrNameLst>
                                      </p:cBhvr>
                                      <p:to>
                                        <p:strVal val="visible"/>
                                      </p:to>
                                    </p:set>
                                    <p:animEffect transition="in" filter="fade">
                                      <p:cBhvr>
                                        <p:cTn id="21" dur="500"/>
                                        <p:tgtEl>
                                          <p:spTgt spid="4">
                                            <p:graphicEl>
                                              <a:dgm id="{1B04EA8C-6300-40E6-9B65-62168D3D183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50F4497F-8FE5-4619-8F2F-A9B43FBE4FCC}"/>
                                            </p:graphicEl>
                                          </p:spTgt>
                                        </p:tgtEl>
                                        <p:attrNameLst>
                                          <p:attrName>style.visibility</p:attrName>
                                        </p:attrNameLst>
                                      </p:cBhvr>
                                      <p:to>
                                        <p:strVal val="visible"/>
                                      </p:to>
                                    </p:set>
                                    <p:animEffect transition="in" filter="fade">
                                      <p:cBhvr>
                                        <p:cTn id="26" dur="500"/>
                                        <p:tgtEl>
                                          <p:spTgt spid="4">
                                            <p:graphicEl>
                                              <a:dgm id="{50F4497F-8FE5-4619-8F2F-A9B43FBE4F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Electrónica De Potencia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15315436"/>
              </p:ext>
            </p:extLst>
          </p:nvPr>
        </p:nvGraphicFramePr>
        <p:xfrm>
          <a:off x="1271337" y="-705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484947" y="2764138"/>
            <a:ext cx="3044190" cy="1679575"/>
          </a:xfrm>
          <a:prstGeom prst="rect">
            <a:avLst/>
          </a:prstGeom>
          <a:noFill/>
          <a:ln>
            <a:noFill/>
          </a:ln>
        </p:spPr>
      </p:pic>
      <p:pic>
        <p:nvPicPr>
          <p:cNvPr id="8" name="Imagen 7"/>
          <p:cNvPicPr/>
          <p:nvPr/>
        </p:nvPicPr>
        <p:blipFill>
          <a:blip r:embed="rId8" cstate="print">
            <a:lum bright="20000"/>
            <a:extLst>
              <a:ext uri="{28A0092B-C50C-407E-A947-70E740481C1C}">
                <a14:useLocalDpi xmlns:a14="http://schemas.microsoft.com/office/drawing/2010/main" val="0"/>
              </a:ext>
            </a:extLst>
          </a:blip>
          <a:srcRect/>
          <a:stretch>
            <a:fillRect/>
          </a:stretch>
        </p:blipFill>
        <p:spPr bwMode="auto">
          <a:xfrm>
            <a:off x="5920289" y="2927734"/>
            <a:ext cx="3495675" cy="3358515"/>
          </a:xfrm>
          <a:prstGeom prst="rect">
            <a:avLst/>
          </a:prstGeom>
          <a:noFill/>
          <a:ln>
            <a:noFill/>
          </a:ln>
        </p:spPr>
      </p:pic>
      <p:pic>
        <p:nvPicPr>
          <p:cNvPr id="9" name="Imagen 8"/>
          <p:cNvPicPr/>
          <p:nvPr/>
        </p:nvPicPr>
        <p:blipFill rotWithShape="1">
          <a:blip r:embed="rId9" cstate="print">
            <a:lum bright="20000"/>
            <a:extLst>
              <a:ext uri="{28A0092B-C50C-407E-A947-70E740481C1C}">
                <a14:useLocalDpi xmlns:a14="http://schemas.microsoft.com/office/drawing/2010/main" val="0"/>
              </a:ext>
            </a:extLst>
          </a:blip>
          <a:srcRect b="5678"/>
          <a:stretch/>
        </p:blipFill>
        <p:spPr bwMode="auto">
          <a:xfrm>
            <a:off x="8068878" y="2920448"/>
            <a:ext cx="3560445" cy="2209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6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711141F6-0EB7-4DA5-BF8C-0BB414AB3482}"/>
                                            </p:graphicEl>
                                          </p:spTgt>
                                        </p:tgtEl>
                                        <p:attrNameLst>
                                          <p:attrName>style.visibility</p:attrName>
                                        </p:attrNameLst>
                                      </p:cBhvr>
                                      <p:to>
                                        <p:strVal val="visible"/>
                                      </p:to>
                                    </p:set>
                                    <p:animEffect transition="in" filter="fade">
                                      <p:cBhvr>
                                        <p:cTn id="7" dur="500"/>
                                        <p:tgtEl>
                                          <p:spTgt spid="6">
                                            <p:graphicEl>
                                              <a:dgm id="{711141F6-0EB7-4DA5-BF8C-0BB414AB3482}"/>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7D31A9D6-86D4-4359-99B4-8BC546201245}"/>
                                            </p:graphicEl>
                                          </p:spTgt>
                                        </p:tgtEl>
                                        <p:attrNameLst>
                                          <p:attrName>style.visibility</p:attrName>
                                        </p:attrNameLst>
                                      </p:cBhvr>
                                      <p:to>
                                        <p:strVal val="visible"/>
                                      </p:to>
                                    </p:set>
                                    <p:animEffect transition="in" filter="fade">
                                      <p:cBhvr>
                                        <p:cTn id="11" dur="500"/>
                                        <p:tgtEl>
                                          <p:spTgt spid="6">
                                            <p:graphicEl>
                                              <a:dgm id="{7D31A9D6-86D4-4359-99B4-8BC546201245}"/>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graphicEl>
                                              <a:dgm id="{25B2C4CB-E007-49C8-926B-6F7E27391451}"/>
                                            </p:graphicEl>
                                          </p:spTgt>
                                        </p:tgtEl>
                                        <p:attrNameLst>
                                          <p:attrName>style.visibility</p:attrName>
                                        </p:attrNameLst>
                                      </p:cBhvr>
                                      <p:to>
                                        <p:strVal val="visible"/>
                                      </p:to>
                                    </p:set>
                                    <p:animEffect transition="in" filter="fade">
                                      <p:cBhvr>
                                        <p:cTn id="14" dur="500"/>
                                        <p:tgtEl>
                                          <p:spTgt spid="6">
                                            <p:graphicEl>
                                              <a:dgm id="{25B2C4CB-E007-49C8-926B-6F7E2739145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graphicEl>
                                              <a:dgm id="{F3169D99-76A0-4E9A-8303-010346628498}"/>
                                            </p:graphicEl>
                                          </p:spTgt>
                                        </p:tgtEl>
                                        <p:attrNameLst>
                                          <p:attrName>style.visibility</p:attrName>
                                        </p:attrNameLst>
                                      </p:cBhvr>
                                      <p:to>
                                        <p:strVal val="visible"/>
                                      </p:to>
                                    </p:set>
                                    <p:animEffect transition="in" filter="fade">
                                      <p:cBhvr>
                                        <p:cTn id="29" dur="500"/>
                                        <p:tgtEl>
                                          <p:spTgt spid="6">
                                            <p:graphicEl>
                                              <a:dgm id="{F3169D99-76A0-4E9A-8303-01034662849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A09B48AC-0E67-4079-B18D-A657479E93B5}"/>
                                            </p:graphicEl>
                                          </p:spTgt>
                                        </p:tgtEl>
                                        <p:attrNameLst>
                                          <p:attrName>style.visibility</p:attrName>
                                        </p:attrNameLst>
                                      </p:cBhvr>
                                      <p:to>
                                        <p:strVal val="visible"/>
                                      </p:to>
                                    </p:set>
                                    <p:animEffect transition="in" filter="fade">
                                      <p:cBhvr>
                                        <p:cTn id="32" dur="500"/>
                                        <p:tgtEl>
                                          <p:spTgt spid="6">
                                            <p:graphicEl>
                                              <a:dgm id="{A09B48AC-0E67-4079-B18D-A657479E93B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5A5F0597-91E4-403F-8F1E-C4B752A35336}"/>
                                            </p:graphicEl>
                                          </p:spTgt>
                                        </p:tgtEl>
                                        <p:attrNameLst>
                                          <p:attrName>style.visibility</p:attrName>
                                        </p:attrNameLst>
                                      </p:cBhvr>
                                      <p:to>
                                        <p:strVal val="visible"/>
                                      </p:to>
                                    </p:set>
                                    <p:animEffect transition="in" filter="fade">
                                      <p:cBhvr>
                                        <p:cTn id="47" dur="500"/>
                                        <p:tgtEl>
                                          <p:spTgt spid="6">
                                            <p:graphicEl>
                                              <a:dgm id="{5A5F0597-91E4-403F-8F1E-C4B752A3533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DBBE6029-F9F6-4047-998E-71E2A7FFFFE9}"/>
                                            </p:graphicEl>
                                          </p:spTgt>
                                        </p:tgtEl>
                                        <p:attrNameLst>
                                          <p:attrName>style.visibility</p:attrName>
                                        </p:attrNameLst>
                                      </p:cBhvr>
                                      <p:to>
                                        <p:strVal val="visible"/>
                                      </p:to>
                                    </p:set>
                                    <p:animEffect transition="in" filter="fade">
                                      <p:cBhvr>
                                        <p:cTn id="50" dur="500"/>
                                        <p:tgtEl>
                                          <p:spTgt spid="6">
                                            <p:graphicEl>
                                              <a:dgm id="{DBBE6029-F9F6-4047-998E-71E2A7FFFFE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Puente H</a:t>
            </a:r>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1042737" y="1690689"/>
            <a:ext cx="10924674" cy="4870532"/>
          </a:xfrm>
          <a:prstGeom prst="rect">
            <a:avLst/>
          </a:prstGeom>
          <a:noFill/>
          <a:ln>
            <a:noFill/>
          </a:ln>
        </p:spPr>
      </p:pic>
    </p:spTree>
    <p:extLst>
      <p:ext uri="{BB962C8B-B14F-4D97-AF65-F5344CB8AC3E}">
        <p14:creationId xmlns:p14="http://schemas.microsoft.com/office/powerpoint/2010/main" val="1476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Marcador de contenido 3"/>
          <p:cNvPicPr>
            <a:picLocks noGrp="1"/>
          </p:cNvPicPr>
          <p:nvPr>
            <p:ph idx="1"/>
          </p:nvPr>
        </p:nvPicPr>
        <p:blipFill>
          <a:blip r:embed="rId2"/>
          <a:stretch>
            <a:fillRect/>
          </a:stretch>
        </p:blipFill>
        <p:spPr>
          <a:xfrm>
            <a:off x="2997246" y="545432"/>
            <a:ext cx="7061154" cy="5631531"/>
          </a:xfrm>
          <a:prstGeom prst="rect">
            <a:avLst/>
          </a:prstGeom>
        </p:spPr>
      </p:pic>
      <p:sp>
        <p:nvSpPr>
          <p:cNvPr id="3" name="Elipse 2"/>
          <p:cNvSpPr/>
          <p:nvPr/>
        </p:nvSpPr>
        <p:spPr>
          <a:xfrm>
            <a:off x="8405446" y="2347546"/>
            <a:ext cx="307731" cy="27256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5" name="Elipse 4"/>
          <p:cNvSpPr/>
          <p:nvPr/>
        </p:nvSpPr>
        <p:spPr>
          <a:xfrm>
            <a:off x="5767754" y="3749187"/>
            <a:ext cx="219808" cy="1846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138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2310064" y="224589"/>
            <a:ext cx="8193504" cy="5815263"/>
          </a:xfrm>
          <a:prstGeom prst="rect">
            <a:avLst/>
          </a:prstGeom>
        </p:spPr>
      </p:pic>
      <p:sp>
        <p:nvSpPr>
          <p:cNvPr id="5" name="Elipse 4"/>
          <p:cNvSpPr/>
          <p:nvPr/>
        </p:nvSpPr>
        <p:spPr>
          <a:xfrm>
            <a:off x="8370277" y="2602524"/>
            <a:ext cx="378069" cy="3077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6" name="Elipse 5"/>
          <p:cNvSpPr/>
          <p:nvPr/>
        </p:nvSpPr>
        <p:spPr>
          <a:xfrm>
            <a:off x="5556738" y="1978269"/>
            <a:ext cx="316523" cy="3253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6472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158" y="-2458286"/>
            <a:ext cx="10515600" cy="1325563"/>
          </a:xfrm>
        </p:spPr>
        <p:txBody>
          <a:bodyPr/>
          <a:lstStyle/>
          <a:p>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106904" y="2206625"/>
                <a:ext cx="4118811" cy="4351338"/>
              </a:xfrm>
            </p:spPr>
            <p:txBody>
              <a:bodyPr/>
              <a:lstStyle/>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𝑀𝑃</m:t>
                        </m:r>
                      </m:sub>
                    </m:sSub>
                    <m:r>
                      <a:rPr lang="es-ES" i="1">
                        <a:latin typeface="Cambria Math" panose="02040503050406030204" pitchFamily="18" charset="0"/>
                      </a:rPr>
                      <m:t>=400 </m:t>
                    </m:r>
                    <m:r>
                      <a:rPr lang="es-ES" i="1">
                        <a:latin typeface="Cambria Math" panose="02040503050406030204" pitchFamily="18" charset="0"/>
                      </a:rPr>
                      <m:t>𝑚𝑖𝑙</m:t>
                    </m:r>
                    <m:sSup>
                      <m:sSupPr>
                        <m:ctrlPr>
                          <a:rPr lang="es-EC" i="1">
                            <a:latin typeface="Cambria Math" panose="02040503050406030204" pitchFamily="18" charset="0"/>
                          </a:rPr>
                        </m:ctrlPr>
                      </m:sSupPr>
                      <m:e>
                        <m:r>
                          <a:rPr lang="es-ES" i="1">
                            <a:latin typeface="Cambria Math" panose="02040503050406030204" pitchFamily="18" charset="0"/>
                          </a:rPr>
                          <m:t>𝑠</m:t>
                        </m:r>
                      </m:e>
                      <m:sup>
                        <m:r>
                          <a:rPr lang="es-ES" i="1">
                            <a:latin typeface="Cambria Math" panose="02040503050406030204" pitchFamily="18" charset="0"/>
                          </a:rPr>
                          <m:t>2</m:t>
                        </m:r>
                      </m:sup>
                    </m:sSup>
                  </m:oMath>
                </a14:m>
                <a:endParaRPr lang="es-EC" dirty="0"/>
              </a:p>
              <a:p>
                <a:endParaRPr lang="es-EC" dirty="0"/>
              </a:p>
              <a:p>
                <a14:m>
                  <m:oMath xmlns:m="http://schemas.openxmlformats.org/officeDocument/2006/math">
                    <m:r>
                      <a:rPr lang="es-ES" i="1">
                        <a:latin typeface="Cambria Math" panose="02040503050406030204" pitchFamily="18" charset="0"/>
                      </a:rPr>
                      <m:t>𝐴𝑛𝑐h𝑜</m:t>
                    </m:r>
                    <m:r>
                      <a:rPr lang="es-ES" i="1">
                        <a:latin typeface="Cambria Math" panose="02040503050406030204" pitchFamily="18" charset="0"/>
                      </a:rPr>
                      <m:t>=0.1 </m:t>
                    </m:r>
                    <m:r>
                      <a:rPr lang="es-ES" i="1">
                        <a:latin typeface="Cambria Math" panose="02040503050406030204" pitchFamily="18" charset="0"/>
                      </a:rPr>
                      <m:t>𝑝𝑢𝑙𝑔𝑎𝑑𝑎𝑠</m:t>
                    </m:r>
                    <m:r>
                      <a:rPr lang="es-ES" i="1">
                        <a:latin typeface="Cambria Math" panose="02040503050406030204" pitchFamily="18" charset="0"/>
                      </a:rPr>
                      <m:t> </m:t>
                    </m:r>
                  </m:oMath>
                </a14:m>
                <a:br>
                  <a:rPr lang="es-EC" dirty="0"/>
                </a:br>
                <a14:m>
                  <m:oMath xmlns:m="http://schemas.openxmlformats.org/officeDocument/2006/math">
                    <m:r>
                      <a:rPr lang="es-ES" i="1">
                        <a:latin typeface="Cambria Math" panose="02040503050406030204" pitchFamily="18" charset="0"/>
                      </a:rPr>
                      <m:t>𝐴𝑛𝑐h𝑜</m:t>
                    </m:r>
                    <m:r>
                      <a:rPr lang="es-ES" i="1">
                        <a:latin typeface="Cambria Math" panose="02040503050406030204" pitchFamily="18" charset="0"/>
                      </a:rPr>
                      <m:t>≈100</m:t>
                    </m:r>
                    <m:r>
                      <a:rPr lang="es-ES" i="1">
                        <a:latin typeface="Cambria Math" panose="02040503050406030204" pitchFamily="18" charset="0"/>
                      </a:rPr>
                      <m:t>𝑚𝑖𝑙</m:t>
                    </m:r>
                    <m:r>
                      <a:rPr lang="es-ES" i="1">
                        <a:latin typeface="Cambria Math" panose="02040503050406030204" pitchFamily="18" charset="0"/>
                      </a:rPr>
                      <m:t> ó 100</m:t>
                    </m:r>
                    <m:r>
                      <a:rPr lang="es-ES" i="1">
                        <a:latin typeface="Cambria Math" panose="02040503050406030204" pitchFamily="18" charset="0"/>
                      </a:rPr>
                      <m:t>𝑇𝐻</m:t>
                    </m:r>
                  </m:oMath>
                </a14:m>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106904" y="2206625"/>
                <a:ext cx="4118811" cy="4351338"/>
              </a:xfrm>
              <a:blipFill>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Marcador de contenido 2"/>
              <p:cNvSpPr txBox="1">
                <a:spLocks/>
              </p:cNvSpPr>
              <p:nvPr/>
            </p:nvSpPr>
            <p:spPr>
              <a:xfrm>
                <a:off x="6203615" y="1863725"/>
                <a:ext cx="41188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i="1" dirty="0"/>
                  <a:t>I=5A</a:t>
                </a:r>
              </a:p>
              <a:p>
                <a14:m>
                  <m:oMath xmlns:m="http://schemas.openxmlformats.org/officeDocument/2006/math">
                    <m:sSub>
                      <m:sSubPr>
                        <m:ctrlPr>
                          <a:rPr lang="es-EC" i="1" smtClean="0">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𝑀𝑃</m:t>
                        </m:r>
                      </m:sub>
                    </m:sSub>
                    <m:r>
                      <a:rPr lang="es-ES" i="1">
                        <a:latin typeface="Cambria Math" panose="02040503050406030204" pitchFamily="18" charset="0"/>
                      </a:rPr>
                      <m:t>=</m:t>
                    </m:r>
                    <m:r>
                      <a:rPr lang="es-EC" b="0" i="1" smtClean="0">
                        <a:latin typeface="Cambria Math" panose="02040503050406030204" pitchFamily="18" charset="0"/>
                      </a:rPr>
                      <m:t>7</m:t>
                    </m:r>
                    <m:r>
                      <a:rPr lang="es-ES" i="1">
                        <a:latin typeface="Cambria Math" panose="02040503050406030204" pitchFamily="18" charset="0"/>
                      </a:rPr>
                      <m:t>0 </m:t>
                    </m:r>
                    <m:r>
                      <a:rPr lang="es-ES" i="1">
                        <a:latin typeface="Cambria Math" panose="02040503050406030204" pitchFamily="18" charset="0"/>
                      </a:rPr>
                      <m:t>𝑚𝑖𝑙</m:t>
                    </m:r>
                    <m:sSup>
                      <m:sSupPr>
                        <m:ctrlPr>
                          <a:rPr lang="es-EC" i="1">
                            <a:latin typeface="Cambria Math" panose="02040503050406030204" pitchFamily="18" charset="0"/>
                          </a:rPr>
                        </m:ctrlPr>
                      </m:sSupPr>
                      <m:e>
                        <m:r>
                          <a:rPr lang="es-ES" i="1">
                            <a:latin typeface="Cambria Math" panose="02040503050406030204" pitchFamily="18" charset="0"/>
                          </a:rPr>
                          <m:t>𝑠</m:t>
                        </m:r>
                      </m:e>
                      <m:sup>
                        <m:r>
                          <a:rPr lang="es-ES" i="1">
                            <a:latin typeface="Cambria Math" panose="02040503050406030204" pitchFamily="18" charset="0"/>
                          </a:rPr>
                          <m:t>2</m:t>
                        </m:r>
                      </m:sup>
                    </m:sSup>
                  </m:oMath>
                </a14:m>
                <a:endParaRPr lang="es-EC" dirty="0"/>
              </a:p>
              <a:p>
                <a:endParaRPr lang="es-EC" dirty="0"/>
              </a:p>
              <a:p>
                <a14:m>
                  <m:oMath xmlns:m="http://schemas.openxmlformats.org/officeDocument/2006/math">
                    <m:r>
                      <a:rPr lang="es-ES" i="1">
                        <a:latin typeface="Cambria Math" panose="02040503050406030204" pitchFamily="18" charset="0"/>
                      </a:rPr>
                      <m:t>𝐴𝑛𝑐h𝑜</m:t>
                    </m:r>
                    <m:r>
                      <a:rPr lang="es-ES" i="1">
                        <a:latin typeface="Cambria Math" panose="02040503050406030204" pitchFamily="18" charset="0"/>
                      </a:rPr>
                      <m:t>=0.05 </m:t>
                    </m:r>
                    <m:r>
                      <a:rPr lang="es-ES" i="1">
                        <a:latin typeface="Cambria Math" panose="02040503050406030204" pitchFamily="18" charset="0"/>
                      </a:rPr>
                      <m:t>𝑝𝑢𝑙𝑔𝑎𝑑𝑎𝑠</m:t>
                    </m:r>
                    <m:r>
                      <a:rPr lang="es-ES" i="1">
                        <a:latin typeface="Cambria Math" panose="02040503050406030204" pitchFamily="18" charset="0"/>
                      </a:rPr>
                      <m:t> </m:t>
                    </m:r>
                  </m:oMath>
                </a14:m>
                <a:br>
                  <a:rPr lang="es-EC" dirty="0"/>
                </a:br>
                <a14:m>
                  <m:oMath xmlns:m="http://schemas.openxmlformats.org/officeDocument/2006/math">
                    <m:r>
                      <a:rPr lang="es-ES" i="1">
                        <a:latin typeface="Cambria Math" panose="02040503050406030204" pitchFamily="18" charset="0"/>
                      </a:rPr>
                      <m:t>𝐴𝑛𝑐h𝑜</m:t>
                    </m:r>
                    <m:r>
                      <a:rPr lang="es-ES" i="1">
                        <a:latin typeface="Cambria Math" panose="02040503050406030204" pitchFamily="18" charset="0"/>
                      </a:rPr>
                      <m:t>≈50</m:t>
                    </m:r>
                    <m:r>
                      <a:rPr lang="es-ES" i="1">
                        <a:latin typeface="Cambria Math" panose="02040503050406030204" pitchFamily="18" charset="0"/>
                      </a:rPr>
                      <m:t>𝑚𝑖𝑙</m:t>
                    </m:r>
                    <m:r>
                      <a:rPr lang="es-ES" i="1">
                        <a:latin typeface="Cambria Math" panose="02040503050406030204" pitchFamily="18" charset="0"/>
                      </a:rPr>
                      <m:t> ó 50</m:t>
                    </m:r>
                    <m:r>
                      <a:rPr lang="es-ES" i="1">
                        <a:latin typeface="Cambria Math" panose="02040503050406030204" pitchFamily="18" charset="0"/>
                      </a:rPr>
                      <m:t>𝑇𝐻</m:t>
                    </m:r>
                  </m:oMath>
                </a14:m>
                <a:endParaRPr lang="es-EC" dirty="0"/>
              </a:p>
              <a:p>
                <a:endParaRPr lang="es-EC" dirty="0"/>
              </a:p>
            </p:txBody>
          </p:sp>
        </mc:Choice>
        <mc:Fallback>
          <p:sp>
            <p:nvSpPr>
              <p:cNvPr id="4" name="Marcador de contenido 2"/>
              <p:cNvSpPr txBox="1">
                <a:spLocks noRot="1" noChangeAspect="1" noMove="1" noResize="1" noEditPoints="1" noAdjustHandles="1" noChangeArrowheads="1" noChangeShapeType="1" noTextEdit="1"/>
              </p:cNvSpPr>
              <p:nvPr/>
            </p:nvSpPr>
            <p:spPr>
              <a:xfrm>
                <a:off x="6203615" y="1863725"/>
                <a:ext cx="4118811" cy="4351338"/>
              </a:xfrm>
              <a:prstGeom prst="rect">
                <a:avLst/>
              </a:prstGeom>
              <a:blipFill>
                <a:blip r:embed="rId3"/>
                <a:stretch>
                  <a:fillRect l="-2667" t="-2381"/>
                </a:stretch>
              </a:blipFill>
            </p:spPr>
            <p:txBody>
              <a:bodyPr/>
              <a:lstStyle/>
              <a:p>
                <a:r>
                  <a:rPr lang="es-EC">
                    <a:noFill/>
                  </a:rPr>
                  <a:t> </a:t>
                </a:r>
              </a:p>
            </p:txBody>
          </p:sp>
        </mc:Fallback>
      </mc:AlternateContent>
      <p:sp>
        <p:nvSpPr>
          <p:cNvPr id="5" name="CuadroTexto 4"/>
          <p:cNvSpPr txBox="1"/>
          <p:nvPr/>
        </p:nvSpPr>
        <p:spPr>
          <a:xfrm>
            <a:off x="6203615" y="739148"/>
            <a:ext cx="3304751" cy="646331"/>
          </a:xfrm>
          <a:prstGeom prst="rect">
            <a:avLst/>
          </a:prstGeom>
          <a:noFill/>
        </p:spPr>
        <p:txBody>
          <a:bodyPr wrap="none" rtlCol="0">
            <a:spAutoFit/>
          </a:bodyPr>
          <a:lstStyle/>
          <a:p>
            <a:r>
              <a:rPr lang="es-EC" sz="3600" dirty="0"/>
              <a:t>Motores lineales</a:t>
            </a:r>
          </a:p>
        </p:txBody>
      </p:sp>
      <p:sp>
        <p:nvSpPr>
          <p:cNvPr id="6" name="CuadroTexto 5"/>
          <p:cNvSpPr txBox="1"/>
          <p:nvPr/>
        </p:nvSpPr>
        <p:spPr>
          <a:xfrm>
            <a:off x="1413168" y="739148"/>
            <a:ext cx="3506281" cy="1569660"/>
          </a:xfrm>
          <a:prstGeom prst="rect">
            <a:avLst/>
          </a:prstGeom>
          <a:noFill/>
        </p:spPr>
        <p:txBody>
          <a:bodyPr wrap="none" rtlCol="0">
            <a:spAutoFit/>
          </a:bodyPr>
          <a:lstStyle/>
          <a:p>
            <a:r>
              <a:rPr lang="es-EC" sz="3200" dirty="0"/>
              <a:t>Motores principales</a:t>
            </a:r>
          </a:p>
          <a:p>
            <a:endParaRPr lang="es-EC" sz="3200" dirty="0"/>
          </a:p>
          <a:p>
            <a:r>
              <a:rPr lang="es-EC" sz="3200" i="1" dirty="0"/>
              <a:t>I=15A</a:t>
            </a:r>
          </a:p>
        </p:txBody>
      </p:sp>
    </p:spTree>
    <p:extLst>
      <p:ext uri="{BB962C8B-B14F-4D97-AF65-F5344CB8AC3E}">
        <p14:creationId xmlns:p14="http://schemas.microsoft.com/office/powerpoint/2010/main" val="151479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p:cNvPicPr>
          <p:nvPr>
            <p:ph idx="1"/>
          </p:nvPr>
        </p:nvPicPr>
        <p:blipFill>
          <a:blip r:embed="rId2"/>
          <a:stretch>
            <a:fillRect/>
          </a:stretch>
        </p:blipFill>
        <p:spPr>
          <a:xfrm>
            <a:off x="4128180" y="365125"/>
            <a:ext cx="5609378" cy="5811838"/>
          </a:xfrm>
          <a:prstGeom prst="rect">
            <a:avLst/>
          </a:prstGeom>
        </p:spPr>
      </p:pic>
    </p:spTree>
    <p:extLst>
      <p:ext uri="{BB962C8B-B14F-4D97-AF65-F5344CB8AC3E}">
        <p14:creationId xmlns:p14="http://schemas.microsoft.com/office/powerpoint/2010/main" val="30751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Diseño Sistema De Control</a:t>
            </a:r>
          </a:p>
        </p:txBody>
      </p:sp>
      <p:sp>
        <p:nvSpPr>
          <p:cNvPr id="3" name="Marcador de texto 2"/>
          <p:cNvSpPr>
            <a:spLocks noGrp="1"/>
          </p:cNvSpPr>
          <p:nvPr>
            <p:ph type="body" idx="1"/>
          </p:nvPr>
        </p:nvSpPr>
        <p:spPr/>
        <p:txBody>
          <a:bodyPr/>
          <a:lstStyle/>
          <a:p>
            <a:endParaRPr lang="es-EC"/>
          </a:p>
        </p:txBody>
      </p:sp>
    </p:spTree>
    <p:extLst>
      <p:ext uri="{BB962C8B-B14F-4D97-AF65-F5344CB8AC3E}">
        <p14:creationId xmlns:p14="http://schemas.microsoft.com/office/powerpoint/2010/main" val="23666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Sistema Móvil</a:t>
            </a:r>
          </a:p>
        </p:txBody>
      </p:sp>
      <p:pic>
        <p:nvPicPr>
          <p:cNvPr id="9" name="Imagen 8"/>
          <p:cNvPicPr/>
          <p:nvPr/>
        </p:nvPicPr>
        <p:blipFill>
          <a:blip r:embed="rId2"/>
          <a:stretch>
            <a:fillRect/>
          </a:stretch>
        </p:blipFill>
        <p:spPr>
          <a:xfrm>
            <a:off x="596792" y="1885034"/>
            <a:ext cx="4528820" cy="2288917"/>
          </a:xfrm>
          <a:prstGeom prst="rect">
            <a:avLst/>
          </a:prstGeom>
        </p:spPr>
      </p:pic>
      <p:pic>
        <p:nvPicPr>
          <p:cNvPr id="10" name="Imagen 9"/>
          <p:cNvPicPr/>
          <p:nvPr/>
        </p:nvPicPr>
        <p:blipFill>
          <a:blip r:embed="rId3"/>
          <a:stretch>
            <a:fillRect/>
          </a:stretch>
        </p:blipFill>
        <p:spPr>
          <a:xfrm>
            <a:off x="596792" y="4321337"/>
            <a:ext cx="4986363" cy="2412499"/>
          </a:xfrm>
          <a:prstGeom prst="rect">
            <a:avLst/>
          </a:prstGeom>
        </p:spPr>
      </p:pic>
      <p:pic>
        <p:nvPicPr>
          <p:cNvPr id="11" name="Imagen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1463" y="2352701"/>
            <a:ext cx="3954148" cy="2603597"/>
          </a:xfrm>
          <a:prstGeom prst="rect">
            <a:avLst/>
          </a:prstGeom>
          <a:noFill/>
          <a:ln>
            <a:noFill/>
          </a:ln>
        </p:spPr>
      </p:pic>
      <p:pic>
        <p:nvPicPr>
          <p:cNvPr id="5" name="Marcador de contenido 4"/>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650273" y="2362826"/>
            <a:ext cx="2646788" cy="2734408"/>
          </a:xfrm>
          <a:prstGeom prst="rect">
            <a:avLst/>
          </a:prstGeom>
          <a:noFill/>
          <a:ln>
            <a:noFill/>
          </a:ln>
        </p:spPr>
      </p:pic>
      <p:pic>
        <p:nvPicPr>
          <p:cNvPr id="6" name="Imagen 5"/>
          <p:cNvPicPr/>
          <p:nvPr/>
        </p:nvPicPr>
        <p:blipFill>
          <a:blip r:embed="rId6">
            <a:extLst>
              <a:ext uri="{28A0092B-C50C-407E-A947-70E740481C1C}">
                <a14:useLocalDpi xmlns:a14="http://schemas.microsoft.com/office/drawing/2010/main" val="0"/>
              </a:ext>
            </a:extLst>
          </a:blip>
          <a:srcRect/>
          <a:stretch>
            <a:fillRect/>
          </a:stretch>
        </p:blipFill>
        <p:spPr bwMode="auto">
          <a:xfrm>
            <a:off x="1272601" y="2599577"/>
            <a:ext cx="6094954" cy="1762304"/>
          </a:xfrm>
          <a:prstGeom prst="rect">
            <a:avLst/>
          </a:prstGeom>
          <a:noFill/>
          <a:ln>
            <a:noFill/>
          </a:ln>
        </p:spPr>
      </p:pic>
      <p:pic>
        <p:nvPicPr>
          <p:cNvPr id="7" name="Imagen 6"/>
          <p:cNvPicPr/>
          <p:nvPr/>
        </p:nvPicPr>
        <p:blipFill>
          <a:blip r:embed="rId7">
            <a:extLst>
              <a:ext uri="{28A0092B-C50C-407E-A947-70E740481C1C}">
                <a14:useLocalDpi xmlns:a14="http://schemas.microsoft.com/office/drawing/2010/main" val="0"/>
              </a:ext>
            </a:extLst>
          </a:blip>
          <a:srcRect/>
          <a:stretch>
            <a:fillRect/>
          </a:stretch>
        </p:blipFill>
        <p:spPr bwMode="auto">
          <a:xfrm>
            <a:off x="2963516" y="4822581"/>
            <a:ext cx="5210175" cy="1533525"/>
          </a:xfrm>
          <a:prstGeom prst="rect">
            <a:avLst/>
          </a:prstGeom>
          <a:noFill/>
          <a:ln>
            <a:noFill/>
          </a:ln>
        </p:spPr>
      </p:pic>
      <p:pic>
        <p:nvPicPr>
          <p:cNvPr id="8" name="Imagen 7"/>
          <p:cNvPicPr/>
          <p:nvPr/>
        </p:nvPicPr>
        <p:blipFill>
          <a:blip r:embed="rId8">
            <a:extLst>
              <a:ext uri="{28A0092B-C50C-407E-A947-70E740481C1C}">
                <a14:useLocalDpi xmlns:a14="http://schemas.microsoft.com/office/drawing/2010/main" val="0"/>
              </a:ext>
            </a:extLst>
          </a:blip>
          <a:srcRect/>
          <a:stretch>
            <a:fillRect/>
          </a:stretch>
        </p:blipFill>
        <p:spPr bwMode="auto">
          <a:xfrm>
            <a:off x="2963515" y="4842038"/>
            <a:ext cx="5210175" cy="1600200"/>
          </a:xfrm>
          <a:prstGeom prst="rect">
            <a:avLst/>
          </a:prstGeom>
          <a:noFill/>
          <a:ln>
            <a:noFill/>
          </a:ln>
        </p:spPr>
      </p:pic>
      <p:pic>
        <p:nvPicPr>
          <p:cNvPr id="4" name="Imagen 3"/>
          <p:cNvPicPr/>
          <p:nvPr/>
        </p:nvPicPr>
        <p:blipFill>
          <a:blip r:embed="rId9"/>
          <a:stretch>
            <a:fillRect/>
          </a:stretch>
        </p:blipFill>
        <p:spPr>
          <a:xfrm>
            <a:off x="6329320" y="2532814"/>
            <a:ext cx="3117012" cy="3282274"/>
          </a:xfrm>
          <a:prstGeom prst="rect">
            <a:avLst/>
          </a:prstGeom>
        </p:spPr>
      </p:pic>
      <p:pic>
        <p:nvPicPr>
          <p:cNvPr id="6146" name="Picture 2" descr="http://img.directindustry.es/images_di/photo-g/9175-234703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0539" y="2301487"/>
            <a:ext cx="3686758" cy="3686758"/>
          </a:xfrm>
          <a:prstGeom prst="rect">
            <a:avLst/>
          </a:prstGeom>
          <a:noFill/>
          <a:extLst>
            <a:ext uri="{909E8E84-426E-40DD-AFC4-6F175D3DCCD1}">
              <a14:hiddenFill xmlns:a14="http://schemas.microsoft.com/office/drawing/2010/main">
                <a:solidFill>
                  <a:srgbClr val="FFFFFF"/>
                </a:solidFill>
              </a14:hiddenFill>
            </a:ext>
          </a:extLst>
        </p:spPr>
      </p:pic>
      <p:sp>
        <p:nvSpPr>
          <p:cNvPr id="12" name="Elipse 11"/>
          <p:cNvSpPr/>
          <p:nvPr/>
        </p:nvSpPr>
        <p:spPr>
          <a:xfrm>
            <a:off x="2088107" y="3652160"/>
            <a:ext cx="1194127" cy="1561285"/>
          </a:xfrm>
          <a:prstGeom prst="ellipse">
            <a:avLst/>
          </a:prstGeom>
          <a:noFill/>
          <a:ln w="762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4" name="Elipse 13"/>
          <p:cNvSpPr/>
          <p:nvPr/>
        </p:nvSpPr>
        <p:spPr>
          <a:xfrm>
            <a:off x="4025993" y="3002681"/>
            <a:ext cx="1522425" cy="2076092"/>
          </a:xfrm>
          <a:prstGeom prst="ellipse">
            <a:avLst/>
          </a:prstGeom>
          <a:noFill/>
          <a:ln w="762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aphicFrame>
        <p:nvGraphicFramePr>
          <p:cNvPr id="13" name="Tabla 12"/>
          <p:cNvGraphicFramePr>
            <a:graphicFrameLocks noGrp="1"/>
          </p:cNvGraphicFramePr>
          <p:nvPr>
            <p:extLst>
              <p:ext uri="{D42A27DB-BD31-4B8C-83A1-F6EECF244321}">
                <p14:modId xmlns:p14="http://schemas.microsoft.com/office/powerpoint/2010/main" val="1661550228"/>
              </p:ext>
            </p:extLst>
          </p:nvPr>
        </p:nvGraphicFramePr>
        <p:xfrm>
          <a:off x="5548418" y="1488836"/>
          <a:ext cx="5221606" cy="1508760"/>
        </p:xfrm>
        <a:graphic>
          <a:graphicData uri="http://schemas.openxmlformats.org/drawingml/2006/table">
            <a:tbl>
              <a:tblPr firstRow="1" firstCol="1" bandRow="1">
                <a:tableStyleId>{93296810-A885-4BE3-A3E7-6D5BEEA58F35}</a:tableStyleId>
              </a:tblPr>
              <a:tblGrid>
                <a:gridCol w="949643">
                  <a:extLst>
                    <a:ext uri="{9D8B030D-6E8A-4147-A177-3AD203B41FA5}">
                      <a16:colId xmlns:a16="http://schemas.microsoft.com/office/drawing/2014/main" val="20000"/>
                    </a:ext>
                  </a:extLst>
                </a:gridCol>
                <a:gridCol w="925830">
                  <a:extLst>
                    <a:ext uri="{9D8B030D-6E8A-4147-A177-3AD203B41FA5}">
                      <a16:colId xmlns:a16="http://schemas.microsoft.com/office/drawing/2014/main" val="20001"/>
                    </a:ext>
                  </a:extLst>
                </a:gridCol>
                <a:gridCol w="754380">
                  <a:extLst>
                    <a:ext uri="{9D8B030D-6E8A-4147-A177-3AD203B41FA5}">
                      <a16:colId xmlns:a16="http://schemas.microsoft.com/office/drawing/2014/main" val="20002"/>
                    </a:ext>
                  </a:extLst>
                </a:gridCol>
                <a:gridCol w="951230">
                  <a:extLst>
                    <a:ext uri="{9D8B030D-6E8A-4147-A177-3AD203B41FA5}">
                      <a16:colId xmlns:a16="http://schemas.microsoft.com/office/drawing/2014/main" val="20003"/>
                    </a:ext>
                  </a:extLst>
                </a:gridCol>
                <a:gridCol w="757555">
                  <a:extLst>
                    <a:ext uri="{9D8B030D-6E8A-4147-A177-3AD203B41FA5}">
                      <a16:colId xmlns:a16="http://schemas.microsoft.com/office/drawing/2014/main" val="20004"/>
                    </a:ext>
                  </a:extLst>
                </a:gridCol>
                <a:gridCol w="882968">
                  <a:extLst>
                    <a:ext uri="{9D8B030D-6E8A-4147-A177-3AD203B41FA5}">
                      <a16:colId xmlns:a16="http://schemas.microsoft.com/office/drawing/2014/main" val="20005"/>
                    </a:ext>
                  </a:extLst>
                </a:gridCol>
              </a:tblGrid>
              <a:tr h="251460">
                <a:tc>
                  <a:txBody>
                    <a:bodyPr/>
                    <a:lstStyle/>
                    <a:p>
                      <a:pPr indent="252095" algn="just"/>
                      <a:endParaRPr lang="es-EC" sz="1100" dirty="0">
                        <a:solidFill>
                          <a:srgbClr val="2E74B5"/>
                        </a:solidFill>
                        <a:effectLst/>
                        <a:latin typeface="Arial" panose="020B060402020202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Y-Retro</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Y-MR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Y-Medio</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Y-MA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Y-Avan</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1460">
                <a:tc>
                  <a:txBody>
                    <a:bodyPr/>
                    <a:lstStyle/>
                    <a:p>
                      <a:pPr indent="252095" algn="l">
                        <a:lnSpc>
                          <a:spcPct val="150000"/>
                        </a:lnSpc>
                        <a:spcAft>
                          <a:spcPts val="0"/>
                        </a:spcAft>
                      </a:pPr>
                      <a:r>
                        <a:rPr lang="es-EC" sz="1100">
                          <a:effectLst/>
                        </a:rPr>
                        <a:t>X-Izq</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IP</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IP</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1460">
                <a:tc>
                  <a:txBody>
                    <a:bodyPr/>
                    <a:lstStyle/>
                    <a:p>
                      <a:pPr indent="252095" algn="l">
                        <a:lnSpc>
                          <a:spcPct val="150000"/>
                        </a:lnSpc>
                        <a:spcAft>
                          <a:spcPts val="0"/>
                        </a:spcAft>
                      </a:pPr>
                      <a:r>
                        <a:rPr lang="es-EC" sz="1100">
                          <a:effectLst/>
                        </a:rPr>
                        <a:t>X-MI</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IP</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IP</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1460">
                <a:tc>
                  <a:txBody>
                    <a:bodyPr/>
                    <a:lstStyle/>
                    <a:p>
                      <a:pPr indent="252095" algn="l">
                        <a:lnSpc>
                          <a:spcPct val="150000"/>
                        </a:lnSpc>
                        <a:spcAft>
                          <a:spcPts val="0"/>
                        </a:spcAft>
                      </a:pPr>
                      <a:r>
                        <a:rPr lang="es-EC" sz="1100">
                          <a:effectLst/>
                        </a:rPr>
                        <a:t>X-Medio</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IP</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1460">
                <a:tc>
                  <a:txBody>
                    <a:bodyPr/>
                    <a:lstStyle/>
                    <a:p>
                      <a:pPr indent="252095" algn="l">
                        <a:lnSpc>
                          <a:spcPct val="150000"/>
                        </a:lnSpc>
                        <a:spcAft>
                          <a:spcPts val="0"/>
                        </a:spcAft>
                      </a:pPr>
                      <a:r>
                        <a:rPr lang="es-EC" sz="1100">
                          <a:effectLst/>
                        </a:rPr>
                        <a:t>X-MD</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51460">
                <a:tc>
                  <a:txBody>
                    <a:bodyPr/>
                    <a:lstStyle/>
                    <a:p>
                      <a:pPr indent="252095" algn="l">
                        <a:lnSpc>
                          <a:spcPct val="150000"/>
                        </a:lnSpc>
                        <a:spcAft>
                          <a:spcPts val="0"/>
                        </a:spcAft>
                      </a:pPr>
                      <a:r>
                        <a:rPr lang="es-EC" sz="1100">
                          <a:effectLst/>
                        </a:rPr>
                        <a:t>X-Der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IMRR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IRR</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dirty="0">
                          <a:effectLst/>
                        </a:rPr>
                        <a:t>IMRA</a:t>
                      </a:r>
                      <a:endParaRPr lang="es-EC" sz="1200" dirty="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IRA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dirty="0">
                          <a:effectLst/>
                        </a:rPr>
                        <a:t>IMRA</a:t>
                      </a:r>
                      <a:endParaRPr lang="es-EC" sz="1200" dirty="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917065794"/>
              </p:ext>
            </p:extLst>
          </p:nvPr>
        </p:nvGraphicFramePr>
        <p:xfrm>
          <a:off x="5548418" y="3725018"/>
          <a:ext cx="4599623" cy="1760220"/>
        </p:xfrm>
        <a:graphic>
          <a:graphicData uri="http://schemas.openxmlformats.org/drawingml/2006/table">
            <a:tbl>
              <a:tblPr firstRow="1" firstCol="1" bandRow="1">
                <a:tableStyleId>{93296810-A885-4BE3-A3E7-6D5BEEA58F35}</a:tableStyleId>
              </a:tblPr>
              <a:tblGrid>
                <a:gridCol w="1306195">
                  <a:extLst>
                    <a:ext uri="{9D8B030D-6E8A-4147-A177-3AD203B41FA5}">
                      <a16:colId xmlns:a16="http://schemas.microsoft.com/office/drawing/2014/main" val="20000"/>
                    </a:ext>
                  </a:extLst>
                </a:gridCol>
                <a:gridCol w="1391920">
                  <a:extLst>
                    <a:ext uri="{9D8B030D-6E8A-4147-A177-3AD203B41FA5}">
                      <a16:colId xmlns:a16="http://schemas.microsoft.com/office/drawing/2014/main" val="20001"/>
                    </a:ext>
                  </a:extLst>
                </a:gridCol>
                <a:gridCol w="1901508">
                  <a:extLst>
                    <a:ext uri="{9D8B030D-6E8A-4147-A177-3AD203B41FA5}">
                      <a16:colId xmlns:a16="http://schemas.microsoft.com/office/drawing/2014/main" val="20002"/>
                    </a:ext>
                  </a:extLst>
                </a:gridCol>
              </a:tblGrid>
              <a:tr h="190500">
                <a:tc gridSpan="3">
                  <a:txBody>
                    <a:bodyPr/>
                    <a:lstStyle/>
                    <a:p>
                      <a:pPr indent="252095" algn="ctr">
                        <a:lnSpc>
                          <a:spcPct val="150000"/>
                        </a:lnSpc>
                        <a:spcAft>
                          <a:spcPts val="800"/>
                        </a:spcAft>
                      </a:pPr>
                      <a:r>
                        <a:rPr lang="es-EC" sz="1100" dirty="0">
                          <a:effectLst/>
                        </a:rPr>
                        <a:t>Funciones de membresía motor izquierdo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1100">
                          <a:effectLst/>
                        </a:rPr>
                        <a:t>Denominación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Valores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Descripción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1100">
                          <a:effectLst/>
                        </a:rPr>
                        <a:t>IMRR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[-255,-255,-180]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Giro total de retroceso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1100">
                          <a:effectLst/>
                        </a:rPr>
                        <a:t>IRR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[-180,-120,-60]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Giro de medio retroceso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1100">
                          <a:effectLst/>
                        </a:rPr>
                        <a:t>IP</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[-60,0,60]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Motor parado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indent="252095" algn="l">
                        <a:lnSpc>
                          <a:spcPct val="150000"/>
                        </a:lnSpc>
                        <a:spcAft>
                          <a:spcPts val="0"/>
                        </a:spcAft>
                      </a:pPr>
                      <a:r>
                        <a:rPr lang="es-EC" sz="1100">
                          <a:effectLst/>
                        </a:rPr>
                        <a:t>IRA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[60,120,180]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Giro de medio avance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indent="252095" algn="l">
                        <a:lnSpc>
                          <a:spcPct val="150000"/>
                        </a:lnSpc>
                        <a:spcAft>
                          <a:spcPts val="0"/>
                        </a:spcAft>
                      </a:pPr>
                      <a:r>
                        <a:rPr lang="es-EC" sz="1100">
                          <a:effectLst/>
                        </a:rPr>
                        <a:t>IMRA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[180,255,255]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dirty="0">
                          <a:effectLst/>
                        </a:rPr>
                        <a:t>Giro total de avance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879357619"/>
              </p:ext>
            </p:extLst>
          </p:nvPr>
        </p:nvGraphicFramePr>
        <p:xfrm>
          <a:off x="461872" y="1488836"/>
          <a:ext cx="4829810" cy="1760220"/>
        </p:xfrm>
        <a:graphic>
          <a:graphicData uri="http://schemas.openxmlformats.org/drawingml/2006/table">
            <a:tbl>
              <a:tblPr firstRow="1" firstCol="1" bandRow="1">
                <a:tableStyleId>{93296810-A885-4BE3-A3E7-6D5BEEA58F35}</a:tableStyleId>
              </a:tblPr>
              <a:tblGrid>
                <a:gridCol w="1306195">
                  <a:extLst>
                    <a:ext uri="{9D8B030D-6E8A-4147-A177-3AD203B41FA5}">
                      <a16:colId xmlns:a16="http://schemas.microsoft.com/office/drawing/2014/main" val="20000"/>
                    </a:ext>
                  </a:extLst>
                </a:gridCol>
                <a:gridCol w="1318895">
                  <a:extLst>
                    <a:ext uri="{9D8B030D-6E8A-4147-A177-3AD203B41FA5}">
                      <a16:colId xmlns:a16="http://schemas.microsoft.com/office/drawing/2014/main" val="20001"/>
                    </a:ext>
                  </a:extLst>
                </a:gridCol>
                <a:gridCol w="2204720">
                  <a:extLst>
                    <a:ext uri="{9D8B030D-6E8A-4147-A177-3AD203B41FA5}">
                      <a16:colId xmlns:a16="http://schemas.microsoft.com/office/drawing/2014/main" val="20002"/>
                    </a:ext>
                  </a:extLst>
                </a:gridCol>
              </a:tblGrid>
              <a:tr h="190500">
                <a:tc gridSpan="3">
                  <a:txBody>
                    <a:bodyPr/>
                    <a:lstStyle/>
                    <a:p>
                      <a:pPr indent="252095" algn="ctr">
                        <a:lnSpc>
                          <a:spcPct val="150000"/>
                        </a:lnSpc>
                        <a:spcAft>
                          <a:spcPts val="800"/>
                        </a:spcAft>
                      </a:pPr>
                      <a:r>
                        <a:rPr lang="es-EC" sz="1100" dirty="0">
                          <a:effectLst/>
                        </a:rPr>
                        <a:t>Funciones de membresía eje X</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1100">
                          <a:effectLst/>
                        </a:rPr>
                        <a:t>Denominación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Valores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Descripción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1100">
                          <a:effectLst/>
                        </a:rPr>
                        <a:t>X-Izq</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[-100,-100,-50]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total a la izquierda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1100">
                          <a:effectLst/>
                        </a:rPr>
                        <a:t>X-MI</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[-100,-50,0]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medio izquierda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1100">
                          <a:effectLst/>
                        </a:rPr>
                        <a:t>X-Medio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[-50,0,50]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al origen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indent="252095" algn="l">
                        <a:lnSpc>
                          <a:spcPct val="150000"/>
                        </a:lnSpc>
                        <a:spcAft>
                          <a:spcPts val="0"/>
                        </a:spcAft>
                      </a:pPr>
                      <a:r>
                        <a:rPr lang="es-EC" sz="1100">
                          <a:effectLst/>
                        </a:rPr>
                        <a:t>X-MD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[0,50,100]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medio derecha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indent="252095" algn="l">
                        <a:lnSpc>
                          <a:spcPct val="150000"/>
                        </a:lnSpc>
                        <a:spcAft>
                          <a:spcPts val="0"/>
                        </a:spcAft>
                      </a:pPr>
                      <a:r>
                        <a:rPr lang="es-EC" sz="1100">
                          <a:effectLst/>
                        </a:rPr>
                        <a:t>X-Der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[50,100,100]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dirty="0">
                          <a:effectLst/>
                        </a:rPr>
                        <a:t>Dirección total a la derecha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827144260"/>
              </p:ext>
            </p:extLst>
          </p:nvPr>
        </p:nvGraphicFramePr>
        <p:xfrm>
          <a:off x="418202" y="3727294"/>
          <a:ext cx="4848860" cy="1760220"/>
        </p:xfrm>
        <a:graphic>
          <a:graphicData uri="http://schemas.openxmlformats.org/drawingml/2006/table">
            <a:tbl>
              <a:tblPr firstRow="1" firstCol="1" bandRow="1">
                <a:tableStyleId>{93296810-A885-4BE3-A3E7-6D5BEEA58F35}</a:tableStyleId>
              </a:tblPr>
              <a:tblGrid>
                <a:gridCol w="1306195">
                  <a:extLst>
                    <a:ext uri="{9D8B030D-6E8A-4147-A177-3AD203B41FA5}">
                      <a16:colId xmlns:a16="http://schemas.microsoft.com/office/drawing/2014/main" val="20000"/>
                    </a:ext>
                  </a:extLst>
                </a:gridCol>
                <a:gridCol w="1318895">
                  <a:extLst>
                    <a:ext uri="{9D8B030D-6E8A-4147-A177-3AD203B41FA5}">
                      <a16:colId xmlns:a16="http://schemas.microsoft.com/office/drawing/2014/main" val="20001"/>
                    </a:ext>
                  </a:extLst>
                </a:gridCol>
                <a:gridCol w="2223770">
                  <a:extLst>
                    <a:ext uri="{9D8B030D-6E8A-4147-A177-3AD203B41FA5}">
                      <a16:colId xmlns:a16="http://schemas.microsoft.com/office/drawing/2014/main" val="20002"/>
                    </a:ext>
                  </a:extLst>
                </a:gridCol>
              </a:tblGrid>
              <a:tr h="190500">
                <a:tc gridSpan="3">
                  <a:txBody>
                    <a:bodyPr/>
                    <a:lstStyle/>
                    <a:p>
                      <a:pPr indent="252095" algn="ctr">
                        <a:lnSpc>
                          <a:spcPct val="150000"/>
                        </a:lnSpc>
                        <a:spcAft>
                          <a:spcPts val="800"/>
                        </a:spcAft>
                      </a:pPr>
                      <a:r>
                        <a:rPr lang="es-EC" sz="1100" dirty="0">
                          <a:effectLst/>
                        </a:rPr>
                        <a:t>Funciones de membresía eje Y</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1100">
                          <a:effectLst/>
                        </a:rPr>
                        <a:t>Denominación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Valores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Descripción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1100">
                          <a:effectLst/>
                        </a:rPr>
                        <a:t>Y-Retro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[-100,-100,-50]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total de retroceso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1100">
                          <a:effectLst/>
                        </a:rPr>
                        <a:t>Y-MR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[-100,-50,0]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de medio retroceso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1100">
                          <a:effectLst/>
                        </a:rPr>
                        <a:t>Y-Medio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[-50,0,50]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nula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indent="252095" algn="l">
                        <a:lnSpc>
                          <a:spcPct val="150000"/>
                        </a:lnSpc>
                        <a:spcAft>
                          <a:spcPts val="0"/>
                        </a:spcAft>
                      </a:pPr>
                      <a:r>
                        <a:rPr lang="es-EC" sz="1100">
                          <a:effectLst/>
                        </a:rPr>
                        <a:t>Y-MA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[0,50,100]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Dirección de medio avance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indent="252095" algn="l">
                        <a:lnSpc>
                          <a:spcPct val="150000"/>
                        </a:lnSpc>
                        <a:spcAft>
                          <a:spcPts val="0"/>
                        </a:spcAft>
                      </a:pPr>
                      <a:r>
                        <a:rPr lang="es-EC" sz="1100">
                          <a:effectLst/>
                        </a:rPr>
                        <a:t>Y-Avan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a:effectLst/>
                        </a:rPr>
                        <a:t>[50,100,100]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100" dirty="0">
                          <a:effectLst/>
                        </a:rPr>
                        <a:t>Dirección total de avance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sp>
        <p:nvSpPr>
          <p:cNvPr id="18" name="Flecha izquierda 17"/>
          <p:cNvSpPr/>
          <p:nvPr/>
        </p:nvSpPr>
        <p:spPr>
          <a:xfrm rot="1036998">
            <a:off x="5656274" y="4082473"/>
            <a:ext cx="1102367" cy="39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18715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08333E-7 -3.7037E-7 L -0.18268 0.00764 " pathEditMode="relative" rAng="0" ptsTypes="AA">
                                      <p:cBhvr>
                                        <p:cTn id="11" dur="2000" fill="hold"/>
                                        <p:tgtEl>
                                          <p:spTgt spid="11"/>
                                        </p:tgtEl>
                                        <p:attrNameLst>
                                          <p:attrName>ppt_x</p:attrName>
                                          <p:attrName>ppt_y</p:attrName>
                                        </p:attrNameLst>
                                      </p:cBhvr>
                                      <p:rCtr x="-9141" y="370"/>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75E-6 0 L -0.00287 -0.26227 " pathEditMode="relative" rAng="0" ptsTypes="AA">
                                      <p:cBhvr>
                                        <p:cTn id="19" dur="2000" fill="hold"/>
                                        <p:tgtEl>
                                          <p:spTgt spid="5"/>
                                        </p:tgtEl>
                                        <p:attrNameLst>
                                          <p:attrName>ppt_x</p:attrName>
                                          <p:attrName>ppt_y</p:attrName>
                                        </p:attrNameLst>
                                      </p:cBhvr>
                                      <p:rCtr x="-143" y="-13125"/>
                                    </p:animMotion>
                                  </p:childTnLst>
                                </p:cTn>
                              </p:par>
                              <p:par>
                                <p:cTn id="20" presetID="22" presetClass="exit" presetSubtype="4" fill="hold" nodeType="with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nodeType="clickEffect">
                                  <p:stCondLst>
                                    <p:cond delay="0"/>
                                  </p:stCondLst>
                                  <p:childTnLst>
                                    <p:animEffect transition="out" filter="wipe(down)">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500"/>
                            </p:stCondLst>
                            <p:childTnLst>
                              <p:par>
                                <p:cTn id="47" presetID="22" presetClass="exit" presetSubtype="4" fill="hold" nodeType="afterEffect">
                                  <p:stCondLst>
                                    <p:cond delay="0"/>
                                  </p:stCondLst>
                                  <p:childTnLst>
                                    <p:animEffect transition="out" filter="wipe(down)">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22" presetClass="exit" presetSubtype="4" fill="hold" nodeType="withEffect">
                                  <p:stCondLst>
                                    <p:cond delay="0"/>
                                  </p:stCondLst>
                                  <p:childTnLst>
                                    <p:animEffect transition="out" filter="wipe(down)">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nodeType="clickEffect">
                                  <p:stCondLst>
                                    <p:cond delay="0"/>
                                  </p:stCondLst>
                                  <p:childTnLst>
                                    <p:animEffect transition="out" filter="wipe(down)">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22" presetClass="exit" presetSubtype="4" fill="hold" nodeType="withEffect">
                                  <p:stCondLst>
                                    <p:cond delay="0"/>
                                  </p:stCondLst>
                                  <p:childTnLst>
                                    <p:animEffect transition="out" filter="wipe(down)">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22" presetClass="exit" presetSubtype="4" fill="hold" nodeType="withEffect">
                                  <p:stCondLst>
                                    <p:cond delay="0"/>
                                  </p:stCondLst>
                                  <p:childTnLst>
                                    <p:animEffect transition="out" filter="wipe(down)">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par>
                                <p:cTn id="81" presetID="22" presetClass="exit" presetSubtype="4" fill="hold" nodeType="withEffect">
                                  <p:stCondLst>
                                    <p:cond delay="0"/>
                                  </p:stCondLst>
                                  <p:childTnLst>
                                    <p:animEffect transition="out" filter="wipe(down)">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par>
                                <p:cTn id="88" presetID="10" presetClass="entr" presetSubtype="0" fill="hold"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9"/>
                                        </p:tgtEl>
                                      </p:cBhvr>
                                    </p:animEffect>
                                    <p:set>
                                      <p:cBhvr>
                                        <p:cTn id="99" dur="1" fill="hold">
                                          <p:stCondLst>
                                            <p:cond delay="499"/>
                                          </p:stCondLst>
                                        </p:cTn>
                                        <p:tgtEl>
                                          <p:spTgt spid="9"/>
                                        </p:tgtEl>
                                        <p:attrNameLst>
                                          <p:attrName>style.visibility</p:attrName>
                                        </p:attrNameLst>
                                      </p:cBhvr>
                                      <p:to>
                                        <p:strVal val="hidden"/>
                                      </p:to>
                                    </p:set>
                                  </p:childTnLst>
                                </p:cTn>
                              </p:par>
                              <p:par>
                                <p:cTn id="100" presetID="22" presetClass="exit" presetSubtype="4" fill="hold" nodeType="withEffect">
                                  <p:stCondLst>
                                    <p:cond delay="0"/>
                                  </p:stCondLst>
                                  <p:childTnLst>
                                    <p:animEffect transition="out" filter="wipe(down)">
                                      <p:cBhvr>
                                        <p:cTn id="101" dur="500"/>
                                        <p:tgtEl>
                                          <p:spTgt spid="10"/>
                                        </p:tgtEl>
                                      </p:cBhvr>
                                    </p:animEffect>
                                    <p:set>
                                      <p:cBhvr>
                                        <p:cTn id="102" dur="1" fill="hold">
                                          <p:stCondLst>
                                            <p:cond delay="499"/>
                                          </p:stCondLst>
                                        </p:cTn>
                                        <p:tgtEl>
                                          <p:spTgt spid="10"/>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6146"/>
                                        </p:tgtEl>
                                        <p:attrNameLst>
                                          <p:attrName>style.visibility</p:attrName>
                                        </p:attrNameLst>
                                      </p:cBhvr>
                                      <p:to>
                                        <p:strVal val="visible"/>
                                      </p:to>
                                    </p:set>
                                    <p:animEffect transition="in" filter="fade">
                                      <p:cBhvr>
                                        <p:cTn id="110" dur="500"/>
                                        <p:tgtEl>
                                          <p:spTgt spid="61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fade">
                                      <p:cBhvr>
                                        <p:cTn id="1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Diseño De Interfaz</a:t>
            </a:r>
          </a:p>
        </p:txBody>
      </p:sp>
      <p:sp>
        <p:nvSpPr>
          <p:cNvPr id="3" name="Marcador de texto 2"/>
          <p:cNvSpPr>
            <a:spLocks noGrp="1"/>
          </p:cNvSpPr>
          <p:nvPr>
            <p:ph type="body" idx="1"/>
          </p:nvPr>
        </p:nvSpPr>
        <p:spPr/>
        <p:txBody>
          <a:bodyPr/>
          <a:lstStyle/>
          <a:p>
            <a:endParaRPr lang="es-EC"/>
          </a:p>
        </p:txBody>
      </p:sp>
    </p:spTree>
    <p:extLst>
      <p:ext uri="{BB962C8B-B14F-4D97-AF65-F5344CB8AC3E}">
        <p14:creationId xmlns:p14="http://schemas.microsoft.com/office/powerpoint/2010/main" val="15239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Arquitectura</a:t>
            </a:r>
          </a:p>
        </p:txBody>
      </p:sp>
      <p:sp>
        <p:nvSpPr>
          <p:cNvPr id="7" name="Marcador de contenido 6"/>
          <p:cNvSpPr>
            <a:spLocks noGrp="1"/>
          </p:cNvSpPr>
          <p:nvPr>
            <p:ph idx="1"/>
          </p:nvPr>
        </p:nvSpPr>
        <p:spPr/>
        <p:txBody>
          <a:bodyPr/>
          <a:lstStyle/>
          <a:p>
            <a:endParaRPr lang="es-EC" dirty="0"/>
          </a:p>
        </p:txBody>
      </p:sp>
      <p:graphicFrame>
        <p:nvGraphicFramePr>
          <p:cNvPr id="8" name="Diagrama 7"/>
          <p:cNvGraphicFramePr/>
          <p:nvPr>
            <p:extLst>
              <p:ext uri="{D42A27DB-BD31-4B8C-83A1-F6EECF244321}">
                <p14:modId xmlns:p14="http://schemas.microsoft.com/office/powerpoint/2010/main" val="1068471578"/>
              </p:ext>
            </p:extLst>
          </p:nvPr>
        </p:nvGraphicFramePr>
        <p:xfrm>
          <a:off x="3296150" y="1359150"/>
          <a:ext cx="6234712" cy="4092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o 15"/>
          <p:cNvGrpSpPr/>
          <p:nvPr/>
        </p:nvGrpSpPr>
        <p:grpSpPr>
          <a:xfrm>
            <a:off x="4534400" y="1754242"/>
            <a:ext cx="4222738" cy="4083850"/>
            <a:chOff x="7682413" y="2380615"/>
            <a:chExt cx="2743200" cy="2782570"/>
          </a:xfrm>
        </p:grpSpPr>
        <p:sp>
          <p:nvSpPr>
            <p:cNvPr id="14" name="Rectángulo 13"/>
            <p:cNvSpPr/>
            <p:nvPr/>
          </p:nvSpPr>
          <p:spPr>
            <a:xfrm>
              <a:off x="7682413" y="2380615"/>
              <a:ext cx="2743200" cy="27825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10" name="Grupo 9"/>
            <p:cNvGrpSpPr/>
            <p:nvPr/>
          </p:nvGrpSpPr>
          <p:grpSpPr>
            <a:xfrm>
              <a:off x="8515850" y="2590800"/>
              <a:ext cx="1076325" cy="2362200"/>
              <a:chOff x="0" y="0"/>
              <a:chExt cx="1076325" cy="2362200"/>
            </a:xfrm>
          </p:grpSpPr>
          <p:sp>
            <p:nvSpPr>
              <p:cNvPr id="11" name="Rectángulo 10"/>
              <p:cNvSpPr/>
              <p:nvPr/>
            </p:nvSpPr>
            <p:spPr>
              <a:xfrm>
                <a:off x="0" y="0"/>
                <a:ext cx="1076325" cy="685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effectLst/>
                    <a:ea typeface="Times New Roman" panose="02020603050405020304" pitchFamily="18" charset="0"/>
                    <a:cs typeface="Times New Roman" panose="02020603050405020304" pitchFamily="18" charset="0"/>
                  </a:rPr>
                  <a:t>Proceso 1</a:t>
                </a:r>
              </a:p>
            </p:txBody>
          </p:sp>
          <p:sp>
            <p:nvSpPr>
              <p:cNvPr id="12" name="Rectángulo 11"/>
              <p:cNvSpPr/>
              <p:nvPr/>
            </p:nvSpPr>
            <p:spPr>
              <a:xfrm>
                <a:off x="0" y="838200"/>
                <a:ext cx="1076325" cy="685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252095" algn="ctr">
                  <a:lnSpc>
                    <a:spcPct val="150000"/>
                  </a:lnSpc>
                  <a:spcAft>
                    <a:spcPts val="800"/>
                  </a:spcAft>
                </a:pPr>
                <a:r>
                  <a:rPr lang="es-EC" sz="1200">
                    <a:effectLst/>
                    <a:ea typeface="Times New Roman" panose="02020603050405020304" pitchFamily="18" charset="0"/>
                    <a:cs typeface="Times New Roman" panose="02020603050405020304" pitchFamily="18" charset="0"/>
                  </a:rPr>
                  <a:t>Proceso 2</a:t>
                </a:r>
              </a:p>
            </p:txBody>
          </p:sp>
          <p:sp>
            <p:nvSpPr>
              <p:cNvPr id="13" name="Rectángulo 12"/>
              <p:cNvSpPr/>
              <p:nvPr/>
            </p:nvSpPr>
            <p:spPr>
              <a:xfrm>
                <a:off x="0" y="1676400"/>
                <a:ext cx="1076325" cy="685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252095" algn="ctr">
                  <a:lnSpc>
                    <a:spcPct val="150000"/>
                  </a:lnSpc>
                  <a:spcAft>
                    <a:spcPts val="800"/>
                  </a:spcAft>
                </a:pPr>
                <a:r>
                  <a:rPr lang="es-EC" sz="1200">
                    <a:effectLst/>
                    <a:ea typeface="Times New Roman" panose="02020603050405020304" pitchFamily="18" charset="0"/>
                    <a:cs typeface="Times New Roman" panose="02020603050405020304" pitchFamily="18" charset="0"/>
                  </a:rPr>
                  <a:t>Proceso 3</a:t>
                </a:r>
              </a:p>
            </p:txBody>
          </p:sp>
        </p:grpSp>
      </p:grpSp>
      <p:grpSp>
        <p:nvGrpSpPr>
          <p:cNvPr id="23" name="Grupo 22"/>
          <p:cNvGrpSpPr/>
          <p:nvPr/>
        </p:nvGrpSpPr>
        <p:grpSpPr>
          <a:xfrm>
            <a:off x="4724400" y="1762071"/>
            <a:ext cx="3791450" cy="3594817"/>
            <a:chOff x="4724400" y="2380615"/>
            <a:chExt cx="2743200" cy="2782570"/>
          </a:xfrm>
        </p:grpSpPr>
        <p:sp>
          <p:nvSpPr>
            <p:cNvPr id="18" name="Rectángulo 17"/>
            <p:cNvSpPr/>
            <p:nvPr/>
          </p:nvSpPr>
          <p:spPr>
            <a:xfrm>
              <a:off x="4724400" y="2380615"/>
              <a:ext cx="2743200" cy="27825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19" name="Grupo 18"/>
            <p:cNvGrpSpPr/>
            <p:nvPr/>
          </p:nvGrpSpPr>
          <p:grpSpPr>
            <a:xfrm>
              <a:off x="4881562" y="2500563"/>
              <a:ext cx="2428875" cy="2247900"/>
              <a:chOff x="0" y="0"/>
              <a:chExt cx="2428875" cy="2247900"/>
            </a:xfrm>
          </p:grpSpPr>
          <p:sp>
            <p:nvSpPr>
              <p:cNvPr id="20" name="Rectángulo 19"/>
              <p:cNvSpPr/>
              <p:nvPr/>
            </p:nvSpPr>
            <p:spPr>
              <a:xfrm>
                <a:off x="0" y="0"/>
                <a:ext cx="2428875" cy="3810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252095" algn="ctr">
                  <a:lnSpc>
                    <a:spcPct val="150000"/>
                  </a:lnSpc>
                  <a:spcAft>
                    <a:spcPts val="800"/>
                  </a:spcAft>
                </a:pPr>
                <a:r>
                  <a:rPr lang="es-EC" sz="1200">
                    <a:effectLst/>
                    <a:ea typeface="Times New Roman" panose="02020603050405020304" pitchFamily="18" charset="0"/>
                    <a:cs typeface="Times New Roman" panose="02020603050405020304" pitchFamily="18" charset="0"/>
                  </a:rPr>
                  <a:t>Navegación</a:t>
                </a:r>
              </a:p>
            </p:txBody>
          </p:sp>
          <p:sp>
            <p:nvSpPr>
              <p:cNvPr id="21" name="Rectángulo 20"/>
              <p:cNvSpPr/>
              <p:nvPr/>
            </p:nvSpPr>
            <p:spPr>
              <a:xfrm>
                <a:off x="904875" y="571500"/>
                <a:ext cx="762000" cy="74295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effectLst/>
                    <a:ea typeface="Times New Roman" panose="02020603050405020304" pitchFamily="18" charset="0"/>
                    <a:cs typeface="Times New Roman" panose="02020603050405020304" pitchFamily="18" charset="0"/>
                  </a:rPr>
                  <a:t>Opción 1</a:t>
                </a:r>
              </a:p>
            </p:txBody>
          </p:sp>
          <p:sp>
            <p:nvSpPr>
              <p:cNvPr id="22" name="Rectángulo 21"/>
              <p:cNvSpPr/>
              <p:nvPr/>
            </p:nvSpPr>
            <p:spPr>
              <a:xfrm>
                <a:off x="914400" y="1504950"/>
                <a:ext cx="762000" cy="74295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effectLst/>
                    <a:ea typeface="Times New Roman" panose="02020603050405020304" pitchFamily="18" charset="0"/>
                    <a:cs typeface="Times New Roman" panose="02020603050405020304" pitchFamily="18" charset="0"/>
                  </a:rPr>
                  <a:t>Opción 2</a:t>
                </a:r>
              </a:p>
            </p:txBody>
          </p:sp>
        </p:grpSp>
      </p:grpSp>
    </p:spTree>
    <p:extLst>
      <p:ext uri="{BB962C8B-B14F-4D97-AF65-F5344CB8AC3E}">
        <p14:creationId xmlns:p14="http://schemas.microsoft.com/office/powerpoint/2010/main" val="39236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Justificación E Importancia</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1314265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DA25B60C-33D1-4FFF-88A4-62844944FF8A}"/>
                                            </p:graphicEl>
                                          </p:spTgt>
                                        </p:tgtEl>
                                        <p:attrNameLst>
                                          <p:attrName>style.visibility</p:attrName>
                                        </p:attrNameLst>
                                      </p:cBhvr>
                                      <p:to>
                                        <p:strVal val="visible"/>
                                      </p:to>
                                    </p:set>
                                    <p:animEffect transition="in" filter="fade">
                                      <p:cBhvr>
                                        <p:cTn id="11" dur="500"/>
                                        <p:tgtEl>
                                          <p:spTgt spid="7">
                                            <p:graphicEl>
                                              <a:dgm id="{DA25B60C-33D1-4FFF-88A4-62844944FF8A}"/>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F6B2F8DE-C8E6-42C1-B898-48B705888605}"/>
                                            </p:graphicEl>
                                          </p:spTgt>
                                        </p:tgtEl>
                                        <p:attrNameLst>
                                          <p:attrName>style.visibility</p:attrName>
                                        </p:attrNameLst>
                                      </p:cBhvr>
                                      <p:to>
                                        <p:strVal val="visible"/>
                                      </p:to>
                                    </p:set>
                                    <p:animEffect transition="in" filter="fade">
                                      <p:cBhvr>
                                        <p:cTn id="15" dur="500"/>
                                        <p:tgtEl>
                                          <p:spTgt spid="7">
                                            <p:graphicEl>
                                              <a:dgm id="{F6B2F8DE-C8E6-42C1-B898-48B705888605}"/>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85FD9CF4-808E-42DA-A346-2BC21062A81B}"/>
                                            </p:graphicEl>
                                          </p:spTgt>
                                        </p:tgtEl>
                                        <p:attrNameLst>
                                          <p:attrName>style.visibility</p:attrName>
                                        </p:attrNameLst>
                                      </p:cBhvr>
                                      <p:to>
                                        <p:strVal val="visible"/>
                                      </p:to>
                                    </p:set>
                                    <p:animEffect transition="in" filter="fade">
                                      <p:cBhvr>
                                        <p:cTn id="19" dur="500"/>
                                        <p:tgtEl>
                                          <p:spTgt spid="7">
                                            <p:graphicEl>
                                              <a:dgm id="{85FD9CF4-808E-42DA-A346-2BC21062A81B}"/>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graphicEl>
                                              <a:dgm id="{F32B5DB9-A942-40F6-9F93-6BD4C8ADF9DD}"/>
                                            </p:graphicEl>
                                          </p:spTgt>
                                        </p:tgtEl>
                                        <p:attrNameLst>
                                          <p:attrName>style.visibility</p:attrName>
                                        </p:attrNameLst>
                                      </p:cBhvr>
                                      <p:to>
                                        <p:strVal val="visible"/>
                                      </p:to>
                                    </p:set>
                                    <p:animEffect transition="in" filter="fade">
                                      <p:cBhvr>
                                        <p:cTn id="23" dur="500"/>
                                        <p:tgtEl>
                                          <p:spTgt spid="7">
                                            <p:graphicEl>
                                              <a:dgm id="{F32B5DB9-A942-40F6-9F93-6BD4C8ADF9DD}"/>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graphicEl>
                                              <a:dgm id="{525982D0-C7DB-42D5-A047-5F1FFA6AF6ED}"/>
                                            </p:graphicEl>
                                          </p:spTgt>
                                        </p:tgtEl>
                                        <p:attrNameLst>
                                          <p:attrName>style.visibility</p:attrName>
                                        </p:attrNameLst>
                                      </p:cBhvr>
                                      <p:to>
                                        <p:strVal val="visible"/>
                                      </p:to>
                                    </p:set>
                                    <p:animEffect transition="in" filter="fade">
                                      <p:cBhvr>
                                        <p:cTn id="27" dur="500"/>
                                        <p:tgtEl>
                                          <p:spTgt spid="7">
                                            <p:graphicEl>
                                              <a:dgm id="{525982D0-C7DB-42D5-A047-5F1FFA6AF6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C"/>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456513470"/>
              </p:ext>
            </p:extLst>
          </p:nvPr>
        </p:nvGraphicFramePr>
        <p:xfrm>
          <a:off x="1172463" y="142842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6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7DF05FAF-6969-4D4A-8525-F2FBEA7BF69F}"/>
                                            </p:graphicEl>
                                          </p:spTgt>
                                        </p:tgtEl>
                                        <p:attrNameLst>
                                          <p:attrName>style.visibility</p:attrName>
                                        </p:attrNameLst>
                                      </p:cBhvr>
                                      <p:to>
                                        <p:strVal val="visible"/>
                                      </p:to>
                                    </p:set>
                                    <p:animEffect transition="in" filter="fade">
                                      <p:cBhvr>
                                        <p:cTn id="7" dur="500"/>
                                        <p:tgtEl>
                                          <p:spTgt spid="6">
                                            <p:graphicEl>
                                              <a:dgm id="{7DF05FAF-6969-4D4A-8525-F2FBEA7BF69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1D1BD483-2A19-4F60-ABDA-8A63590D70EE}"/>
                                            </p:graphicEl>
                                          </p:spTgt>
                                        </p:tgtEl>
                                        <p:attrNameLst>
                                          <p:attrName>style.visibility</p:attrName>
                                        </p:attrNameLst>
                                      </p:cBhvr>
                                      <p:to>
                                        <p:strVal val="visible"/>
                                      </p:to>
                                    </p:set>
                                    <p:animEffect transition="in" filter="fade">
                                      <p:cBhvr>
                                        <p:cTn id="11" dur="500"/>
                                        <p:tgtEl>
                                          <p:spTgt spid="6">
                                            <p:graphicEl>
                                              <a:dgm id="{1D1BD483-2A19-4F60-ABDA-8A63590D70EE}"/>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4A948478-0A21-43FA-81EE-B5471832800A}"/>
                                            </p:graphicEl>
                                          </p:spTgt>
                                        </p:tgtEl>
                                        <p:attrNameLst>
                                          <p:attrName>style.visibility</p:attrName>
                                        </p:attrNameLst>
                                      </p:cBhvr>
                                      <p:to>
                                        <p:strVal val="visible"/>
                                      </p:to>
                                    </p:set>
                                    <p:animEffect transition="in" filter="fade">
                                      <p:cBhvr>
                                        <p:cTn id="15" dur="500"/>
                                        <p:tgtEl>
                                          <p:spTgt spid="6">
                                            <p:graphicEl>
                                              <a:dgm id="{4A948478-0A21-43FA-81EE-B5471832800A}"/>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7AC6BD73-2E7D-436D-AAA4-1D8623A3AB8C}"/>
                                            </p:graphicEl>
                                          </p:spTgt>
                                        </p:tgtEl>
                                        <p:attrNameLst>
                                          <p:attrName>style.visibility</p:attrName>
                                        </p:attrNameLst>
                                      </p:cBhvr>
                                      <p:to>
                                        <p:strVal val="visible"/>
                                      </p:to>
                                    </p:set>
                                    <p:animEffect transition="in" filter="fade">
                                      <p:cBhvr>
                                        <p:cTn id="19" dur="500"/>
                                        <p:tgtEl>
                                          <p:spTgt spid="6">
                                            <p:graphicEl>
                                              <a:dgm id="{7AC6BD73-2E7D-436D-AAA4-1D8623A3AB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0611" y="232442"/>
            <a:ext cx="8596668" cy="1320800"/>
          </a:xfrm>
        </p:spPr>
        <p:txBody>
          <a:bodyPr/>
          <a:lstStyle/>
          <a:p>
            <a:r>
              <a:rPr lang="es-EC" dirty="0"/>
              <a:t>Interfaz final</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9715" r="27949" b="24814"/>
          <a:stretch/>
        </p:blipFill>
        <p:spPr>
          <a:xfrm rot="5400000">
            <a:off x="5509519" y="2444261"/>
            <a:ext cx="4941277" cy="2338754"/>
          </a:xfrm>
          <a:prstGeom prst="rect">
            <a:avLst/>
          </a:prstGeom>
        </p:spPr>
      </p:pic>
      <p:pic>
        <p:nvPicPr>
          <p:cNvPr id="12" name="Marcador de contenido 11"/>
          <p:cNvPicPr>
            <a:picLocks noGrp="1" noChangeAspect="1"/>
          </p:cNvPicPr>
          <p:nvPr>
            <p:ph idx="1"/>
          </p:nvPr>
        </p:nvPicPr>
        <p:blipFill>
          <a:blip r:embed="rId3"/>
          <a:stretch>
            <a:fillRect/>
          </a:stretch>
        </p:blipFill>
        <p:spPr>
          <a:xfrm>
            <a:off x="2813148" y="1641162"/>
            <a:ext cx="1570333" cy="3881437"/>
          </a:xfrm>
          <a:prstGeom prst="rect">
            <a:avLst/>
          </a:prstGeom>
        </p:spPr>
      </p:pic>
      <p:pic>
        <p:nvPicPr>
          <p:cNvPr id="8" name="Imagen 7"/>
          <p:cNvPicPr>
            <a:picLocks noChangeAspect="1"/>
          </p:cNvPicPr>
          <p:nvPr/>
        </p:nvPicPr>
        <p:blipFill>
          <a:blip r:embed="rId4"/>
          <a:stretch>
            <a:fillRect/>
          </a:stretch>
        </p:blipFill>
        <p:spPr>
          <a:xfrm>
            <a:off x="2872872" y="1613081"/>
            <a:ext cx="1593056" cy="3937601"/>
          </a:xfrm>
          <a:prstGeom prst="rect">
            <a:avLst/>
          </a:prstGeom>
        </p:spPr>
      </p:pic>
      <p:pic>
        <p:nvPicPr>
          <p:cNvPr id="9" name="Imagen 8"/>
          <p:cNvPicPr>
            <a:picLocks noChangeAspect="1"/>
          </p:cNvPicPr>
          <p:nvPr/>
        </p:nvPicPr>
        <p:blipFill>
          <a:blip r:embed="rId5"/>
          <a:stretch>
            <a:fillRect/>
          </a:stretch>
        </p:blipFill>
        <p:spPr>
          <a:xfrm>
            <a:off x="2843010" y="1641162"/>
            <a:ext cx="1593056" cy="3937601"/>
          </a:xfrm>
          <a:prstGeom prst="rect">
            <a:avLst/>
          </a:prstGeom>
        </p:spPr>
      </p:pic>
      <p:pic>
        <p:nvPicPr>
          <p:cNvPr id="13" name="Imagen 12"/>
          <p:cNvPicPr>
            <a:picLocks noChangeAspect="1"/>
          </p:cNvPicPr>
          <p:nvPr/>
        </p:nvPicPr>
        <p:blipFill>
          <a:blip r:embed="rId6"/>
          <a:stretch>
            <a:fillRect/>
          </a:stretch>
        </p:blipFill>
        <p:spPr>
          <a:xfrm>
            <a:off x="2843010" y="1644837"/>
            <a:ext cx="1593056" cy="3937601"/>
          </a:xfrm>
          <a:prstGeom prst="rect">
            <a:avLst/>
          </a:prstGeom>
        </p:spPr>
      </p:pic>
    </p:spTree>
    <p:extLst>
      <p:ext uri="{BB962C8B-B14F-4D97-AF65-F5344CB8AC3E}">
        <p14:creationId xmlns:p14="http://schemas.microsoft.com/office/powerpoint/2010/main" val="84050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down)">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Construcción e Implementación</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36945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Diagramas De Procesos</a:t>
            </a:r>
          </a:p>
        </p:txBody>
      </p:sp>
      <p:pic>
        <p:nvPicPr>
          <p:cNvPr id="6" name="Marcador de contenido 5"/>
          <p:cNvPicPr>
            <a:picLocks noGrp="1" noChangeAspect="1"/>
          </p:cNvPicPr>
          <p:nvPr>
            <p:ph idx="1"/>
          </p:nvPr>
        </p:nvPicPr>
        <p:blipFill>
          <a:blip r:embed="rId2"/>
          <a:stretch>
            <a:fillRect/>
          </a:stretch>
        </p:blipFill>
        <p:spPr>
          <a:xfrm>
            <a:off x="4413443" y="1825625"/>
            <a:ext cx="3365114" cy="4351338"/>
          </a:xfrm>
          <a:prstGeom prst="rect">
            <a:avLst/>
          </a:prstGeom>
        </p:spPr>
      </p:pic>
      <p:sp>
        <p:nvSpPr>
          <p:cNvPr id="7" name="CuadroTexto 6"/>
          <p:cNvSpPr txBox="1"/>
          <p:nvPr/>
        </p:nvSpPr>
        <p:spPr>
          <a:xfrm>
            <a:off x="4973053" y="1443789"/>
            <a:ext cx="1454629" cy="646331"/>
          </a:xfrm>
          <a:prstGeom prst="rect">
            <a:avLst/>
          </a:prstGeom>
          <a:noFill/>
        </p:spPr>
        <p:txBody>
          <a:bodyPr wrap="none" rtlCol="0">
            <a:spAutoFit/>
          </a:bodyPr>
          <a:lstStyle/>
          <a:p>
            <a:r>
              <a:rPr lang="es-EC" dirty="0"/>
              <a:t>Pieza: Barra 1</a:t>
            </a:r>
            <a:br>
              <a:rPr lang="es-EC" dirty="0"/>
            </a:br>
            <a:r>
              <a:rPr lang="es-EC" dirty="0"/>
              <a:t>Cantidad: 2</a:t>
            </a:r>
          </a:p>
        </p:txBody>
      </p:sp>
    </p:spTree>
    <p:extLst>
      <p:ext uri="{BB962C8B-B14F-4D97-AF65-F5344CB8AC3E}">
        <p14:creationId xmlns:p14="http://schemas.microsoft.com/office/powerpoint/2010/main" val="27521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Tiempos De Fabricación</a:t>
            </a:r>
          </a:p>
        </p:txBody>
      </p:sp>
      <p:sp>
        <p:nvSpPr>
          <p:cNvPr id="3" name="Marcador de contenido 2"/>
          <p:cNvSpPr>
            <a:spLocks noGrp="1"/>
          </p:cNvSpPr>
          <p:nvPr>
            <p:ph sz="half" idx="1"/>
          </p:nvPr>
        </p:nvSpPr>
        <p:spPr/>
        <p:txBody>
          <a:bodyPr/>
          <a:lstStyle/>
          <a:p>
            <a:r>
              <a:rPr lang="es-EC" dirty="0"/>
              <a:t>Operaciones tecnológicas</a:t>
            </a:r>
          </a:p>
          <a:p>
            <a:endParaRPr lang="es-EC" dirty="0"/>
          </a:p>
        </p:txBody>
      </p:sp>
      <p:sp>
        <p:nvSpPr>
          <p:cNvPr id="4" name="Marcador de contenido 3"/>
          <p:cNvSpPr>
            <a:spLocks noGrp="1"/>
          </p:cNvSpPr>
          <p:nvPr>
            <p:ph sz="half" idx="2"/>
          </p:nvPr>
        </p:nvSpPr>
        <p:spPr/>
        <p:txBody>
          <a:bodyPr/>
          <a:lstStyle/>
          <a:p>
            <a:r>
              <a:rPr lang="es-EC" dirty="0"/>
              <a:t>Tiempos de fabricación por proceso</a:t>
            </a:r>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46148122"/>
              </p:ext>
            </p:extLst>
          </p:nvPr>
        </p:nvGraphicFramePr>
        <p:xfrm>
          <a:off x="6844251" y="2690656"/>
          <a:ext cx="4144591" cy="3854522"/>
        </p:xfrm>
        <a:graphic>
          <a:graphicData uri="http://schemas.openxmlformats.org/drawingml/2006/table">
            <a:tbl>
              <a:tblPr firstRow="1" firstCol="1" bandRow="1">
                <a:tableStyleId>{93296810-A885-4BE3-A3E7-6D5BEEA58F35}</a:tableStyleId>
              </a:tblPr>
              <a:tblGrid>
                <a:gridCol w="1157520">
                  <a:extLst>
                    <a:ext uri="{9D8B030D-6E8A-4147-A177-3AD203B41FA5}">
                      <a16:colId xmlns:a16="http://schemas.microsoft.com/office/drawing/2014/main" val="20000"/>
                    </a:ext>
                  </a:extLst>
                </a:gridCol>
                <a:gridCol w="789031">
                  <a:extLst>
                    <a:ext uri="{9D8B030D-6E8A-4147-A177-3AD203B41FA5}">
                      <a16:colId xmlns:a16="http://schemas.microsoft.com/office/drawing/2014/main" val="20001"/>
                    </a:ext>
                  </a:extLst>
                </a:gridCol>
                <a:gridCol w="1205321">
                  <a:extLst>
                    <a:ext uri="{9D8B030D-6E8A-4147-A177-3AD203B41FA5}">
                      <a16:colId xmlns:a16="http://schemas.microsoft.com/office/drawing/2014/main" val="20002"/>
                    </a:ext>
                  </a:extLst>
                </a:gridCol>
                <a:gridCol w="992719">
                  <a:extLst>
                    <a:ext uri="{9D8B030D-6E8A-4147-A177-3AD203B41FA5}">
                      <a16:colId xmlns:a16="http://schemas.microsoft.com/office/drawing/2014/main" val="20003"/>
                    </a:ext>
                  </a:extLst>
                </a:gridCol>
              </a:tblGrid>
              <a:tr h="275323">
                <a:tc gridSpan="2">
                  <a:txBody>
                    <a:bodyPr/>
                    <a:lstStyle/>
                    <a:p>
                      <a:pPr indent="252095" algn="just">
                        <a:lnSpc>
                          <a:spcPct val="150000"/>
                        </a:lnSpc>
                        <a:spcAft>
                          <a:spcPts val="0"/>
                        </a:spcAft>
                      </a:pPr>
                      <a:r>
                        <a:rPr lang="es-ES" sz="1200" dirty="0">
                          <a:effectLst/>
                        </a:rPr>
                        <a:t>Proceso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252095" algn="just">
                        <a:lnSpc>
                          <a:spcPct val="150000"/>
                        </a:lnSpc>
                        <a:spcAft>
                          <a:spcPts val="0"/>
                        </a:spcAft>
                      </a:pPr>
                      <a:r>
                        <a:rPr lang="es-ES" sz="1200">
                          <a:effectLst/>
                        </a:rPr>
                        <a:t>Total (min)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200">
                          <a:effectLst/>
                        </a:rPr>
                        <a:t>Total(h)</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5323">
                <a:tc rowSpan="4">
                  <a:txBody>
                    <a:bodyPr/>
                    <a:lstStyle/>
                    <a:p>
                      <a:pPr indent="252095" algn="l">
                        <a:lnSpc>
                          <a:spcPct val="150000"/>
                        </a:lnSpc>
                        <a:spcAft>
                          <a:spcPts val="0"/>
                        </a:spcAft>
                      </a:pPr>
                      <a:r>
                        <a:rPr lang="es-ES" sz="1200">
                          <a:effectLst/>
                        </a:rPr>
                        <a:t>Corte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CTT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0.25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CC</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0.25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CA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230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3.83</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CPA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0.17</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75323">
                <a:tc>
                  <a:txBody>
                    <a:bodyPr/>
                    <a:lstStyle/>
                    <a:p>
                      <a:pPr indent="252095" algn="l">
                        <a:lnSpc>
                          <a:spcPct val="150000"/>
                        </a:lnSpc>
                        <a:spcAft>
                          <a:spcPts val="0"/>
                        </a:spcAft>
                      </a:pPr>
                      <a:r>
                        <a:rPr lang="es-ES" sz="1200">
                          <a:effectLst/>
                        </a:rPr>
                        <a:t>Taladrado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TT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196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3.27</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75323">
                <a:tc>
                  <a:txBody>
                    <a:bodyPr/>
                    <a:lstStyle/>
                    <a:p>
                      <a:pPr indent="252095" algn="l">
                        <a:lnSpc>
                          <a:spcPct val="150000"/>
                        </a:lnSpc>
                        <a:spcAft>
                          <a:spcPts val="0"/>
                        </a:spcAft>
                      </a:pPr>
                      <a:r>
                        <a:rPr lang="es-ES" sz="1200">
                          <a:effectLst/>
                        </a:rPr>
                        <a:t>Impresión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I3D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60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75323">
                <a:tc rowSpan="2">
                  <a:txBody>
                    <a:bodyPr/>
                    <a:lstStyle/>
                    <a:p>
                      <a:pPr indent="252095" algn="l">
                        <a:lnSpc>
                          <a:spcPct val="150000"/>
                        </a:lnSpc>
                        <a:spcAft>
                          <a:spcPts val="0"/>
                        </a:spcAft>
                      </a:pPr>
                      <a:r>
                        <a:rPr lang="es-ES" sz="1200">
                          <a:effectLst/>
                        </a:rPr>
                        <a:t>Soldadura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SM</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180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3</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SS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0.25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75323">
                <a:tc rowSpan="4">
                  <a:txBody>
                    <a:bodyPr/>
                    <a:lstStyle/>
                    <a:p>
                      <a:pPr indent="252095" algn="l">
                        <a:lnSpc>
                          <a:spcPct val="150000"/>
                        </a:lnSpc>
                        <a:spcAft>
                          <a:spcPts val="0"/>
                        </a:spcAft>
                      </a:pPr>
                      <a:r>
                        <a:rPr lang="es-ES" sz="1200">
                          <a:effectLst/>
                        </a:rPr>
                        <a:t>Acabado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APE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184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3.1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APM</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80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1.3</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AA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346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5.77</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75323">
                <a:tc vMerge="1">
                  <a:txBody>
                    <a:bodyPr/>
                    <a:lstStyle/>
                    <a:p>
                      <a:endParaRPr lang="es-EC"/>
                    </a:p>
                  </a:txBody>
                  <a:tcPr/>
                </a:tc>
                <a:tc>
                  <a:txBody>
                    <a:bodyPr/>
                    <a:lstStyle/>
                    <a:p>
                      <a:pPr indent="252095" algn="just">
                        <a:lnSpc>
                          <a:spcPct val="150000"/>
                        </a:lnSpc>
                        <a:spcAft>
                          <a:spcPts val="0"/>
                        </a:spcAft>
                      </a:pPr>
                      <a:r>
                        <a:rPr lang="es-ES" sz="1200">
                          <a:effectLst/>
                        </a:rPr>
                        <a: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126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2.1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75323">
                <a:tc>
                  <a:txBody>
                    <a:bodyPr/>
                    <a:lstStyle/>
                    <a:p>
                      <a:pPr indent="252095" algn="just">
                        <a:lnSpc>
                          <a:spcPct val="150000"/>
                        </a:lnSpc>
                        <a:spcAft>
                          <a:spcPts val="0"/>
                        </a:spcAft>
                      </a:pPr>
                      <a:r>
                        <a:rPr lang="es-ES" sz="1200">
                          <a:effectLst/>
                        </a:rPr>
                        <a:t>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200">
                          <a:effectLst/>
                        </a:rPr>
                        <a:t>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1457</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24.28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591129695"/>
              </p:ext>
            </p:extLst>
          </p:nvPr>
        </p:nvGraphicFramePr>
        <p:xfrm>
          <a:off x="958850" y="2648582"/>
          <a:ext cx="5213350" cy="3840480"/>
        </p:xfrm>
        <a:graphic>
          <a:graphicData uri="http://schemas.openxmlformats.org/drawingml/2006/table">
            <a:tbl>
              <a:tblPr firstRow="1" firstCol="1" bandRow="1">
                <a:tableStyleId>{93296810-A885-4BE3-A3E7-6D5BEEA58F35}</a:tableStyleId>
              </a:tblPr>
              <a:tblGrid>
                <a:gridCol w="1737360">
                  <a:extLst>
                    <a:ext uri="{9D8B030D-6E8A-4147-A177-3AD203B41FA5}">
                      <a16:colId xmlns:a16="http://schemas.microsoft.com/office/drawing/2014/main" val="20000"/>
                    </a:ext>
                  </a:extLst>
                </a:gridCol>
                <a:gridCol w="1737995">
                  <a:extLst>
                    <a:ext uri="{9D8B030D-6E8A-4147-A177-3AD203B41FA5}">
                      <a16:colId xmlns:a16="http://schemas.microsoft.com/office/drawing/2014/main" val="20001"/>
                    </a:ext>
                  </a:extLst>
                </a:gridCol>
                <a:gridCol w="1737995">
                  <a:extLst>
                    <a:ext uri="{9D8B030D-6E8A-4147-A177-3AD203B41FA5}">
                      <a16:colId xmlns:a16="http://schemas.microsoft.com/office/drawing/2014/main" val="20002"/>
                    </a:ext>
                  </a:extLst>
                </a:gridCol>
              </a:tblGrid>
              <a:tr h="0">
                <a:tc>
                  <a:txBody>
                    <a:bodyPr/>
                    <a:lstStyle/>
                    <a:p>
                      <a:pPr indent="252095" algn="just">
                        <a:lnSpc>
                          <a:spcPct val="150000"/>
                        </a:lnSpc>
                        <a:spcAft>
                          <a:spcPts val="0"/>
                        </a:spcAft>
                      </a:pPr>
                      <a:r>
                        <a:rPr lang="es-ES" sz="1200">
                          <a:effectLst/>
                        </a:rPr>
                        <a:t>Operación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200">
                          <a:effectLst/>
                        </a:rPr>
                        <a:t>Máquina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200">
                          <a:effectLst/>
                        </a:rPr>
                        <a:t>Código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l">
                        <a:lnSpc>
                          <a:spcPct val="150000"/>
                        </a:lnSpc>
                        <a:spcAft>
                          <a:spcPts val="0"/>
                        </a:spcAft>
                      </a:pPr>
                      <a:r>
                        <a:rPr lang="es-ES" sz="1200">
                          <a:effectLst/>
                        </a:rPr>
                        <a:t>Corte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Tijera de tol</a:t>
                      </a:r>
                      <a:endParaRPr lang="es-EC" sz="1200">
                        <a:effectLst/>
                      </a:endParaRPr>
                    </a:p>
                    <a:p>
                      <a:pPr indent="252095" algn="just">
                        <a:lnSpc>
                          <a:spcPct val="150000"/>
                        </a:lnSpc>
                        <a:spcAft>
                          <a:spcPts val="0"/>
                        </a:spcAft>
                      </a:pPr>
                      <a:r>
                        <a:rPr lang="es-ES" sz="1200">
                          <a:effectLst/>
                        </a:rPr>
                        <a:t>Cizalla</a:t>
                      </a:r>
                      <a:endParaRPr lang="es-EC" sz="1200">
                        <a:effectLst/>
                      </a:endParaRPr>
                    </a:p>
                    <a:p>
                      <a:pPr indent="252095" algn="just">
                        <a:lnSpc>
                          <a:spcPct val="150000"/>
                        </a:lnSpc>
                        <a:spcAft>
                          <a:spcPts val="0"/>
                        </a:spcAft>
                      </a:pPr>
                      <a:r>
                        <a:rPr lang="es-ES" sz="1200">
                          <a:effectLst/>
                        </a:rPr>
                        <a:t>Amoladora</a:t>
                      </a:r>
                      <a:endParaRPr lang="es-EC" sz="1200">
                        <a:effectLst/>
                      </a:endParaRPr>
                    </a:p>
                    <a:p>
                      <a:pPr indent="252095" algn="just">
                        <a:lnSpc>
                          <a:spcPct val="150000"/>
                        </a:lnSpc>
                        <a:spcAft>
                          <a:spcPts val="0"/>
                        </a:spcAft>
                      </a:pPr>
                      <a:r>
                        <a:rPr lang="es-ES" sz="1200">
                          <a:effectLst/>
                        </a:rPr>
                        <a:t>Presión de agua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CTT</a:t>
                      </a:r>
                      <a:endParaRPr lang="es-EC" sz="1200">
                        <a:effectLst/>
                      </a:endParaRPr>
                    </a:p>
                    <a:p>
                      <a:pPr indent="252095" algn="ctr">
                        <a:lnSpc>
                          <a:spcPct val="150000"/>
                        </a:lnSpc>
                        <a:spcAft>
                          <a:spcPts val="0"/>
                        </a:spcAft>
                      </a:pPr>
                      <a:r>
                        <a:rPr lang="es-ES" sz="1200">
                          <a:effectLst/>
                        </a:rPr>
                        <a:t>CC</a:t>
                      </a:r>
                      <a:endParaRPr lang="es-EC" sz="1200">
                        <a:effectLst/>
                      </a:endParaRPr>
                    </a:p>
                    <a:p>
                      <a:pPr indent="252095" algn="ctr">
                        <a:lnSpc>
                          <a:spcPct val="150000"/>
                        </a:lnSpc>
                        <a:spcAft>
                          <a:spcPts val="0"/>
                        </a:spcAft>
                      </a:pPr>
                      <a:r>
                        <a:rPr lang="es-ES" sz="1200">
                          <a:effectLst/>
                        </a:rPr>
                        <a:t>CA</a:t>
                      </a:r>
                      <a:endParaRPr lang="es-EC" sz="1200">
                        <a:effectLst/>
                      </a:endParaRPr>
                    </a:p>
                    <a:p>
                      <a:pPr indent="252095" algn="ctr">
                        <a:lnSpc>
                          <a:spcPct val="150000"/>
                        </a:lnSpc>
                        <a:spcAft>
                          <a:spcPts val="0"/>
                        </a:spcAft>
                      </a:pPr>
                      <a:r>
                        <a:rPr lang="es-ES" sz="1200">
                          <a:effectLst/>
                        </a:rPr>
                        <a:t>CPA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l">
                        <a:lnSpc>
                          <a:spcPct val="150000"/>
                        </a:lnSpc>
                        <a:spcAft>
                          <a:spcPts val="0"/>
                        </a:spcAft>
                      </a:pPr>
                      <a:r>
                        <a:rPr lang="es-ES" sz="1200">
                          <a:effectLst/>
                        </a:rPr>
                        <a:t>Taladrado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Taladro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TT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l">
                        <a:lnSpc>
                          <a:spcPct val="150000"/>
                        </a:lnSpc>
                        <a:spcAft>
                          <a:spcPts val="0"/>
                        </a:spcAft>
                      </a:pPr>
                      <a:r>
                        <a:rPr lang="es-ES" sz="1200">
                          <a:effectLst/>
                        </a:rPr>
                        <a:t>Soldadura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Soldadura MIG</a:t>
                      </a:r>
                      <a:endParaRPr lang="es-EC" sz="1200">
                        <a:effectLst/>
                      </a:endParaRPr>
                    </a:p>
                    <a:p>
                      <a:pPr indent="252095" algn="just">
                        <a:lnSpc>
                          <a:spcPct val="150000"/>
                        </a:lnSpc>
                        <a:spcAft>
                          <a:spcPts val="0"/>
                        </a:spcAft>
                      </a:pPr>
                      <a:r>
                        <a:rPr lang="es-ES" sz="1200">
                          <a:effectLst/>
                        </a:rPr>
                        <a:t>Soldadura SMAW</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SM</a:t>
                      </a:r>
                      <a:endParaRPr lang="es-EC" sz="1200">
                        <a:effectLst/>
                      </a:endParaRPr>
                    </a:p>
                    <a:p>
                      <a:pPr indent="252095" algn="ctr">
                        <a:lnSpc>
                          <a:spcPct val="150000"/>
                        </a:lnSpc>
                        <a:spcAft>
                          <a:spcPts val="0"/>
                        </a:spcAft>
                      </a:pPr>
                      <a:r>
                        <a:rPr lang="es-ES" sz="1200">
                          <a:effectLst/>
                        </a:rPr>
                        <a:t>SS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l">
                        <a:lnSpc>
                          <a:spcPct val="150000"/>
                        </a:lnSpc>
                        <a:spcAft>
                          <a:spcPts val="0"/>
                        </a:spcAft>
                      </a:pPr>
                      <a:r>
                        <a:rPr lang="es-ES" sz="1200">
                          <a:effectLst/>
                        </a:rPr>
                        <a:t>Impresión 3D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Impresora 3D Prusa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I3D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l">
                        <a:lnSpc>
                          <a:spcPct val="150000"/>
                        </a:lnSpc>
                        <a:spcAft>
                          <a:spcPts val="0"/>
                        </a:spcAft>
                      </a:pPr>
                      <a:r>
                        <a:rPr lang="es-ES" sz="1200">
                          <a:effectLst/>
                        </a:rPr>
                        <a:t>Acabado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spcAft>
                          <a:spcPts val="0"/>
                        </a:spcAft>
                      </a:pPr>
                      <a:r>
                        <a:rPr lang="es-ES" sz="1200">
                          <a:effectLst/>
                        </a:rPr>
                        <a:t>Pintura electroestática</a:t>
                      </a:r>
                      <a:endParaRPr lang="es-EC" sz="1200">
                        <a:effectLst/>
                      </a:endParaRPr>
                    </a:p>
                    <a:p>
                      <a:pPr indent="252095" algn="just">
                        <a:lnSpc>
                          <a:spcPct val="150000"/>
                        </a:lnSpc>
                        <a:spcAft>
                          <a:spcPts val="0"/>
                        </a:spcAft>
                      </a:pPr>
                      <a:r>
                        <a:rPr lang="es-ES" sz="1200">
                          <a:effectLst/>
                        </a:rPr>
                        <a:t>Pintura spray</a:t>
                      </a:r>
                      <a:endParaRPr lang="es-EC" sz="1200">
                        <a:effectLst/>
                      </a:endParaRPr>
                    </a:p>
                    <a:p>
                      <a:pPr indent="252095" algn="just">
                        <a:lnSpc>
                          <a:spcPct val="150000"/>
                        </a:lnSpc>
                        <a:spcAft>
                          <a:spcPts val="0"/>
                        </a:spcAft>
                      </a:pPr>
                      <a:r>
                        <a:rPr lang="es-ES" sz="1200">
                          <a:effectLst/>
                        </a:rPr>
                        <a:t>Amoladora</a:t>
                      </a:r>
                      <a:endParaRPr lang="es-EC" sz="1200">
                        <a:effectLst/>
                      </a:endParaRPr>
                    </a:p>
                    <a:p>
                      <a:pPr indent="252095" algn="just">
                        <a:lnSpc>
                          <a:spcPct val="150000"/>
                        </a:lnSpc>
                        <a:spcAft>
                          <a:spcPts val="0"/>
                        </a:spcAft>
                      </a:pPr>
                      <a:r>
                        <a:rPr lang="es-ES" sz="1200">
                          <a:effectLst/>
                        </a:rPr>
                        <a:t>Lija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APE</a:t>
                      </a:r>
                      <a:endParaRPr lang="es-EC" sz="1200" dirty="0">
                        <a:effectLst/>
                      </a:endParaRPr>
                    </a:p>
                    <a:p>
                      <a:pPr indent="252095" algn="ctr">
                        <a:lnSpc>
                          <a:spcPct val="150000"/>
                        </a:lnSpc>
                        <a:spcAft>
                          <a:spcPts val="0"/>
                        </a:spcAft>
                      </a:pPr>
                      <a:r>
                        <a:rPr lang="es-ES" sz="1200" dirty="0">
                          <a:effectLst/>
                        </a:rPr>
                        <a:t>APM</a:t>
                      </a:r>
                      <a:endParaRPr lang="es-EC" sz="1200" dirty="0">
                        <a:effectLst/>
                      </a:endParaRPr>
                    </a:p>
                    <a:p>
                      <a:pPr indent="252095" algn="ctr">
                        <a:lnSpc>
                          <a:spcPct val="150000"/>
                        </a:lnSpc>
                        <a:spcAft>
                          <a:spcPts val="0"/>
                        </a:spcAft>
                      </a:pPr>
                      <a:r>
                        <a:rPr lang="es-ES" sz="1200" dirty="0">
                          <a:effectLst/>
                        </a:rPr>
                        <a:t>AA</a:t>
                      </a:r>
                      <a:endParaRPr lang="es-EC" sz="1200" dirty="0">
                        <a:effectLst/>
                      </a:endParaRPr>
                    </a:p>
                    <a:p>
                      <a:pPr indent="252095" algn="ctr">
                        <a:lnSpc>
                          <a:spcPct val="150000"/>
                        </a:lnSpc>
                        <a:spcAft>
                          <a:spcPts val="0"/>
                        </a:spcAft>
                      </a:pPr>
                      <a:r>
                        <a:rPr lang="es-ES" sz="1200" dirty="0">
                          <a:effectLst/>
                        </a:rPr>
                        <a:t>AL</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244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Tiempos De Montaje</a:t>
            </a:r>
          </a:p>
        </p:txBody>
      </p:sp>
      <p:sp>
        <p:nvSpPr>
          <p:cNvPr id="3" name="Marcador de contenido 2"/>
          <p:cNvSpPr>
            <a:spLocks noGrp="1"/>
          </p:cNvSpPr>
          <p:nvPr>
            <p:ph sz="half" idx="1"/>
          </p:nvPr>
        </p:nvSpPr>
        <p:spPr>
          <a:xfrm>
            <a:off x="838200" y="1790456"/>
            <a:ext cx="5181600" cy="4351338"/>
          </a:xfrm>
        </p:spPr>
        <p:txBody>
          <a:bodyPr/>
          <a:lstStyle/>
          <a:p>
            <a:r>
              <a:rPr lang="es-EC" dirty="0"/>
              <a:t>Montaje mecánico</a:t>
            </a:r>
          </a:p>
          <a:p>
            <a:endParaRPr lang="es-EC" dirty="0"/>
          </a:p>
        </p:txBody>
      </p:sp>
      <p:sp>
        <p:nvSpPr>
          <p:cNvPr id="4" name="Marcador de contenido 3"/>
          <p:cNvSpPr>
            <a:spLocks noGrp="1"/>
          </p:cNvSpPr>
          <p:nvPr>
            <p:ph sz="half" idx="2"/>
          </p:nvPr>
        </p:nvSpPr>
        <p:spPr>
          <a:xfrm>
            <a:off x="6172200" y="1790456"/>
            <a:ext cx="5181600" cy="4351338"/>
          </a:xfrm>
        </p:spPr>
        <p:txBody>
          <a:bodyPr/>
          <a:lstStyle/>
          <a:p>
            <a:r>
              <a:rPr lang="es-EC" dirty="0"/>
              <a:t>Montaje eléctrico y electrónico</a:t>
            </a:r>
          </a:p>
        </p:txBody>
      </p:sp>
      <p:graphicFrame>
        <p:nvGraphicFramePr>
          <p:cNvPr id="5" name="Tabla 4"/>
          <p:cNvGraphicFramePr>
            <a:graphicFrameLocks noGrp="1"/>
          </p:cNvGraphicFramePr>
          <p:nvPr>
            <p:extLst>
              <p:ext uri="{D42A27DB-BD31-4B8C-83A1-F6EECF244321}">
                <p14:modId xmlns:p14="http://schemas.microsoft.com/office/powerpoint/2010/main" val="3626181615"/>
              </p:ext>
            </p:extLst>
          </p:nvPr>
        </p:nvGraphicFramePr>
        <p:xfrm>
          <a:off x="1078832" y="2533565"/>
          <a:ext cx="4259835" cy="3657600"/>
        </p:xfrm>
        <a:graphic>
          <a:graphicData uri="http://schemas.openxmlformats.org/drawingml/2006/table">
            <a:tbl>
              <a:tblPr firstRow="1" firstCol="1" bandRow="1">
                <a:tableStyleId>{93296810-A885-4BE3-A3E7-6D5BEEA58F35}</a:tableStyleId>
              </a:tblPr>
              <a:tblGrid>
                <a:gridCol w="1849374">
                  <a:extLst>
                    <a:ext uri="{9D8B030D-6E8A-4147-A177-3AD203B41FA5}">
                      <a16:colId xmlns:a16="http://schemas.microsoft.com/office/drawing/2014/main" val="20000"/>
                    </a:ext>
                  </a:extLst>
                </a:gridCol>
                <a:gridCol w="1286193">
                  <a:extLst>
                    <a:ext uri="{9D8B030D-6E8A-4147-A177-3AD203B41FA5}">
                      <a16:colId xmlns:a16="http://schemas.microsoft.com/office/drawing/2014/main" val="20001"/>
                    </a:ext>
                  </a:extLst>
                </a:gridCol>
                <a:gridCol w="1124268">
                  <a:extLst>
                    <a:ext uri="{9D8B030D-6E8A-4147-A177-3AD203B41FA5}">
                      <a16:colId xmlns:a16="http://schemas.microsoft.com/office/drawing/2014/main" val="20002"/>
                    </a:ext>
                  </a:extLst>
                </a:gridCol>
              </a:tblGrid>
              <a:tr h="0">
                <a:tc>
                  <a:txBody>
                    <a:bodyPr/>
                    <a:lstStyle/>
                    <a:p>
                      <a:pPr indent="252095" algn="just">
                        <a:lnSpc>
                          <a:spcPct val="150000"/>
                        </a:lnSpc>
                        <a:spcAft>
                          <a:spcPts val="0"/>
                        </a:spcAft>
                      </a:pPr>
                      <a:r>
                        <a:rPr lang="es-ES" sz="1600" dirty="0">
                          <a:effectLst/>
                        </a:rPr>
                        <a:t>Sección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600">
                          <a:effectLst/>
                        </a:rPr>
                        <a:t>Tiempo (min)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600">
                          <a:effectLst/>
                        </a:rPr>
                        <a:t>Tiempo (h)</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S" sz="1600" dirty="0">
                          <a:effectLst/>
                        </a:rPr>
                        <a:t>Sistema móvil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180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3</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S" sz="1600" dirty="0">
                          <a:effectLst/>
                        </a:rPr>
                        <a:t>Sistema bipedestación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500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8.3</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S" sz="1600" dirty="0">
                          <a:effectLst/>
                        </a:rPr>
                        <a:t>Sistema reclinación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400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6.7</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S" sz="1600" dirty="0">
                          <a:effectLst/>
                        </a:rPr>
                        <a:t>Asiento y espaldar</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dirty="0">
                          <a:effectLst/>
                        </a:rPr>
                        <a:t>120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2</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just">
                        <a:lnSpc>
                          <a:spcPct val="150000"/>
                        </a:lnSpc>
                        <a:spcAft>
                          <a:spcPts val="0"/>
                        </a:spcAft>
                      </a:pPr>
                      <a:r>
                        <a:rPr lang="es-ES" sz="1600">
                          <a:effectLst/>
                        </a:rPr>
                        <a:t>Total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dirty="0">
                          <a:effectLst/>
                        </a:rPr>
                        <a:t>1200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dirty="0">
                          <a:effectLst/>
                        </a:rPr>
                        <a:t>20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92028587"/>
              </p:ext>
            </p:extLst>
          </p:nvPr>
        </p:nvGraphicFramePr>
        <p:xfrm>
          <a:off x="6260432" y="2568734"/>
          <a:ext cx="4013392" cy="4023360"/>
        </p:xfrm>
        <a:graphic>
          <a:graphicData uri="http://schemas.openxmlformats.org/drawingml/2006/table">
            <a:tbl>
              <a:tblPr firstRow="1" firstCol="1" bandRow="1">
                <a:tableStyleId>{93296810-A885-4BE3-A3E7-6D5BEEA58F35}</a:tableStyleId>
              </a:tblPr>
              <a:tblGrid>
                <a:gridCol w="1602931">
                  <a:extLst>
                    <a:ext uri="{9D8B030D-6E8A-4147-A177-3AD203B41FA5}">
                      <a16:colId xmlns:a16="http://schemas.microsoft.com/office/drawing/2014/main" val="20000"/>
                    </a:ext>
                  </a:extLst>
                </a:gridCol>
                <a:gridCol w="1286193">
                  <a:extLst>
                    <a:ext uri="{9D8B030D-6E8A-4147-A177-3AD203B41FA5}">
                      <a16:colId xmlns:a16="http://schemas.microsoft.com/office/drawing/2014/main" val="20001"/>
                    </a:ext>
                  </a:extLst>
                </a:gridCol>
                <a:gridCol w="1124268">
                  <a:extLst>
                    <a:ext uri="{9D8B030D-6E8A-4147-A177-3AD203B41FA5}">
                      <a16:colId xmlns:a16="http://schemas.microsoft.com/office/drawing/2014/main" val="20002"/>
                    </a:ext>
                  </a:extLst>
                </a:gridCol>
              </a:tblGrid>
              <a:tr h="0">
                <a:tc>
                  <a:txBody>
                    <a:bodyPr/>
                    <a:lstStyle/>
                    <a:p>
                      <a:pPr indent="252095" algn="just">
                        <a:lnSpc>
                          <a:spcPct val="150000"/>
                        </a:lnSpc>
                        <a:spcAft>
                          <a:spcPts val="0"/>
                        </a:spcAft>
                      </a:pPr>
                      <a:r>
                        <a:rPr lang="es-ES" sz="1600" dirty="0">
                          <a:effectLst/>
                        </a:rPr>
                        <a:t>Sección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600">
                          <a:effectLst/>
                        </a:rPr>
                        <a:t>Tiempo (min)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1600">
                          <a:effectLst/>
                        </a:rPr>
                        <a:t>Tiempo (h)</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S" sz="1600" dirty="0">
                          <a:effectLst/>
                        </a:rPr>
                        <a:t>Placa de control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240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4</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S" sz="1600" dirty="0">
                          <a:effectLst/>
                        </a:rPr>
                        <a:t>Placa de potencia</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420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7</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S" sz="1600" dirty="0">
                          <a:effectLst/>
                        </a:rPr>
                        <a:t>Panel de control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180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3</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S" sz="1600" dirty="0">
                          <a:effectLst/>
                        </a:rPr>
                        <a:t>Cableado eléctrico</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60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a:effectLst/>
                        </a:rPr>
                        <a:t>1</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just">
                        <a:lnSpc>
                          <a:spcPct val="150000"/>
                        </a:lnSpc>
                        <a:spcAft>
                          <a:spcPts val="0"/>
                        </a:spcAft>
                      </a:pPr>
                      <a:r>
                        <a:rPr lang="es-ES" sz="1600" dirty="0">
                          <a:effectLst/>
                        </a:rPr>
                        <a:t>Total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dirty="0">
                          <a:effectLst/>
                        </a:rPr>
                        <a:t>900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600" dirty="0">
                          <a:effectLst/>
                        </a:rPr>
                        <a:t>15</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03832733"/>
              </p:ext>
            </p:extLst>
          </p:nvPr>
        </p:nvGraphicFramePr>
        <p:xfrm>
          <a:off x="2161333" y="2934568"/>
          <a:ext cx="7035801" cy="1828800"/>
        </p:xfrm>
        <a:graphic>
          <a:graphicData uri="http://schemas.openxmlformats.org/drawingml/2006/table">
            <a:tbl>
              <a:tblPr firstRow="1" firstCol="1" bandRow="1">
                <a:tableStyleId>{93296810-A885-4BE3-A3E7-6D5BEEA58F35}</a:tableStyleId>
              </a:tblPr>
              <a:tblGrid>
                <a:gridCol w="3553778">
                  <a:extLst>
                    <a:ext uri="{9D8B030D-6E8A-4147-A177-3AD203B41FA5}">
                      <a16:colId xmlns:a16="http://schemas.microsoft.com/office/drawing/2014/main" val="20000"/>
                    </a:ext>
                  </a:extLst>
                </a:gridCol>
                <a:gridCol w="1875155">
                  <a:extLst>
                    <a:ext uri="{9D8B030D-6E8A-4147-A177-3AD203B41FA5}">
                      <a16:colId xmlns:a16="http://schemas.microsoft.com/office/drawing/2014/main" val="20001"/>
                    </a:ext>
                  </a:extLst>
                </a:gridCol>
                <a:gridCol w="1606868">
                  <a:extLst>
                    <a:ext uri="{9D8B030D-6E8A-4147-A177-3AD203B41FA5}">
                      <a16:colId xmlns:a16="http://schemas.microsoft.com/office/drawing/2014/main" val="20002"/>
                    </a:ext>
                  </a:extLst>
                </a:gridCol>
              </a:tblGrid>
              <a:tr h="0">
                <a:tc>
                  <a:txBody>
                    <a:bodyPr/>
                    <a:lstStyle/>
                    <a:p>
                      <a:pPr indent="252095" algn="just">
                        <a:lnSpc>
                          <a:spcPct val="150000"/>
                        </a:lnSpc>
                        <a:spcAft>
                          <a:spcPts val="0"/>
                        </a:spcAft>
                      </a:pPr>
                      <a:r>
                        <a:rPr lang="es-ES" sz="2000" dirty="0">
                          <a:effectLst/>
                        </a:rPr>
                        <a:t>Sección</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2000">
                          <a:effectLst/>
                        </a:rPr>
                        <a:t>Tiempo (min)</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S" sz="2000">
                          <a:effectLst/>
                        </a:rPr>
                        <a:t>Tiempo (h)</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S" sz="2000" dirty="0">
                          <a:effectLst/>
                        </a:rPr>
                        <a:t>Montaje mecánico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2000">
                          <a:effectLst/>
                        </a:rPr>
                        <a:t>1200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2000">
                          <a:effectLst/>
                        </a:rPr>
                        <a:t>20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S" sz="2000" dirty="0">
                          <a:effectLst/>
                        </a:rPr>
                        <a:t>Montaje eléctrico electrónico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2000">
                          <a:effectLst/>
                        </a:rPr>
                        <a:t>900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2000">
                          <a:effectLst/>
                        </a:rPr>
                        <a:t>15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S" sz="2000" dirty="0">
                          <a:effectLst/>
                        </a:rPr>
                        <a:t>Total</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2000" dirty="0">
                          <a:effectLst/>
                        </a:rPr>
                        <a:t>2100</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2000" dirty="0">
                          <a:effectLst/>
                        </a:rPr>
                        <a:t>35</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49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
                                            <p:txEl>
                                              <p:pRg st="0" end="0"/>
                                            </p:txEl>
                                          </p:spTgt>
                                        </p:tgtEl>
                                      </p:cBhvr>
                                    </p:animEffect>
                                    <p:set>
                                      <p:cBhvr>
                                        <p:cTn id="35" dur="1" fill="hold">
                                          <p:stCondLst>
                                            <p:cond delay="499"/>
                                          </p:stCondLst>
                                        </p:cTn>
                                        <p:tgtEl>
                                          <p:spTgt spid="4">
                                            <p:txEl>
                                              <p:pRg st="0" end="0"/>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build="p"/>
      <p:bldP spid="4" grpI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Pruebas y Resultados</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23955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Prueba De Motores De Bipedestación</a:t>
            </a:r>
          </a:p>
        </p:txBody>
      </p:sp>
      <p:sp>
        <p:nvSpPr>
          <p:cNvPr id="5" name="Marcador de contenido 4"/>
          <p:cNvSpPr>
            <a:spLocks noGrp="1"/>
          </p:cNvSpPr>
          <p:nvPr>
            <p:ph idx="1"/>
          </p:nvPr>
        </p:nvSpPr>
        <p:spPr/>
        <p:txBody>
          <a:bodyPr>
            <a:normAutofit fontScale="77500" lnSpcReduction="20000"/>
          </a:bodyPr>
          <a:lstStyle/>
          <a:p>
            <a:pPr lvl="0"/>
            <a:r>
              <a:rPr lang="es-EC" dirty="0"/>
              <a:t>Revisar cables de conexión de los motores</a:t>
            </a:r>
          </a:p>
          <a:p>
            <a:pPr lvl="0"/>
            <a:r>
              <a:rPr lang="es-EC" dirty="0"/>
              <a:t>Revisar polaridad de conexión</a:t>
            </a:r>
          </a:p>
          <a:p>
            <a:pPr lvl="0"/>
            <a:r>
              <a:rPr lang="es-EC" dirty="0"/>
              <a:t>Energizar sistema</a:t>
            </a:r>
          </a:p>
          <a:p>
            <a:pPr lvl="0"/>
            <a:r>
              <a:rPr lang="es-EC" dirty="0"/>
              <a:t>Realizar pulso aleatorio sin conexión de motores al puente H de control de motores lineales</a:t>
            </a:r>
          </a:p>
          <a:p>
            <a:pPr lvl="0"/>
            <a:r>
              <a:rPr lang="es-EC" dirty="0"/>
              <a:t>Verificar encendido de relés </a:t>
            </a:r>
          </a:p>
          <a:p>
            <a:pPr lvl="0"/>
            <a:r>
              <a:rPr lang="es-EC" dirty="0"/>
              <a:t>Conectar motores al puente H</a:t>
            </a:r>
          </a:p>
          <a:p>
            <a:pPr lvl="0"/>
            <a:r>
              <a:rPr lang="es-EC" dirty="0"/>
              <a:t>Enviar señal de salida de motores</a:t>
            </a:r>
          </a:p>
          <a:p>
            <a:pPr lvl="0"/>
            <a:r>
              <a:rPr lang="es-EC" dirty="0"/>
              <a:t>Verificar funcionamiento de motores</a:t>
            </a:r>
          </a:p>
          <a:p>
            <a:pPr lvl="0"/>
            <a:r>
              <a:rPr lang="es-EC" dirty="0"/>
              <a:t>Enviar señal de entrada de motores</a:t>
            </a:r>
          </a:p>
          <a:p>
            <a:pPr lvl="0"/>
            <a:r>
              <a:rPr lang="es-EC" dirty="0"/>
              <a:t>Verificar funcionamiento de motores</a:t>
            </a:r>
          </a:p>
          <a:p>
            <a:pPr lvl="0"/>
            <a:r>
              <a:rPr lang="es-EC" dirty="0"/>
              <a:t>Revisar temperatura en el sistema electrónico</a:t>
            </a:r>
          </a:p>
        </p:txBody>
      </p:sp>
      <p:graphicFrame>
        <p:nvGraphicFramePr>
          <p:cNvPr id="6" name="Tabla 5"/>
          <p:cNvGraphicFramePr>
            <a:graphicFrameLocks noGrp="1"/>
          </p:cNvGraphicFramePr>
          <p:nvPr>
            <p:extLst>
              <p:ext uri="{D42A27DB-BD31-4B8C-83A1-F6EECF244321}">
                <p14:modId xmlns:p14="http://schemas.microsoft.com/office/powerpoint/2010/main" val="3631418814"/>
              </p:ext>
            </p:extLst>
          </p:nvPr>
        </p:nvGraphicFramePr>
        <p:xfrm>
          <a:off x="3005804" y="1406484"/>
          <a:ext cx="6180392" cy="2286000"/>
        </p:xfrm>
        <a:graphic>
          <a:graphicData uri="http://schemas.openxmlformats.org/drawingml/2006/table">
            <a:tbl>
              <a:tblPr firstRow="1" firstCol="1" bandRow="1">
                <a:tableStyleId>{93296810-A885-4BE3-A3E7-6D5BEEA58F35}</a:tableStyleId>
              </a:tblPr>
              <a:tblGrid>
                <a:gridCol w="3573717">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dirty="0">
                          <a:effectLst/>
                        </a:rPr>
                        <a:t>Parámetro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Resultado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dirty="0">
                          <a:effectLst/>
                        </a:rPr>
                        <a:t>Encendido de relés</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Si</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dirty="0">
                          <a:effectLst/>
                        </a:rPr>
                        <a:t>Salida de vástago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No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dirty="0">
                          <a:effectLst/>
                        </a:rPr>
                        <a:t>Entrada de vástago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No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a:effectLst/>
                        </a:rPr>
                        <a:t>Sobrecalentamiento presente</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Imposible medir</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854733619"/>
              </p:ext>
            </p:extLst>
          </p:nvPr>
        </p:nvGraphicFramePr>
        <p:xfrm>
          <a:off x="3005804" y="1406484"/>
          <a:ext cx="6180392" cy="2286000"/>
        </p:xfrm>
        <a:graphic>
          <a:graphicData uri="http://schemas.openxmlformats.org/drawingml/2006/table">
            <a:tbl>
              <a:tblPr firstRow="1" firstCol="1" bandRow="1">
                <a:tableStyleId>{93296810-A885-4BE3-A3E7-6D5BEEA58F35}</a:tableStyleId>
              </a:tblPr>
              <a:tblGrid>
                <a:gridCol w="3573717">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dirty="0">
                          <a:effectLst/>
                        </a:rPr>
                        <a:t>Parámetro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Resultado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dirty="0">
                          <a:effectLst/>
                        </a:rPr>
                        <a:t>Encendido de relés</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Si</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dirty="0">
                          <a:effectLst/>
                        </a:rPr>
                        <a:t>Salida de vástago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Si</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dirty="0">
                          <a:effectLst/>
                        </a:rPr>
                        <a:t>Entrada de vástago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Si</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a:effectLst/>
                        </a:rPr>
                        <a:t>Sobrecalentamiento presente</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Ausente</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14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Prueba De Motores De Reclinación</a:t>
            </a:r>
          </a:p>
        </p:txBody>
      </p:sp>
      <p:sp>
        <p:nvSpPr>
          <p:cNvPr id="3" name="Marcador de contenido 2"/>
          <p:cNvSpPr>
            <a:spLocks noGrp="1"/>
          </p:cNvSpPr>
          <p:nvPr>
            <p:ph idx="1"/>
          </p:nvPr>
        </p:nvSpPr>
        <p:spPr/>
        <p:txBody>
          <a:bodyPr>
            <a:normAutofit fontScale="77500" lnSpcReduction="20000"/>
          </a:bodyPr>
          <a:lstStyle/>
          <a:p>
            <a:pPr lvl="0"/>
            <a:r>
              <a:rPr lang="es-EC" dirty="0"/>
              <a:t>Revisar cables de conexión de los motores</a:t>
            </a:r>
          </a:p>
          <a:p>
            <a:pPr lvl="0"/>
            <a:r>
              <a:rPr lang="es-EC" dirty="0"/>
              <a:t>Revisar polaridad de conexión</a:t>
            </a:r>
          </a:p>
          <a:p>
            <a:pPr lvl="0"/>
            <a:r>
              <a:rPr lang="es-EC" dirty="0"/>
              <a:t>Energizar sistema</a:t>
            </a:r>
          </a:p>
          <a:p>
            <a:pPr lvl="0"/>
            <a:r>
              <a:rPr lang="es-EC" dirty="0"/>
              <a:t>Realizar pulso aleatorio sin conexión de motores al puente H de control de motores lineales</a:t>
            </a:r>
          </a:p>
          <a:p>
            <a:pPr lvl="0"/>
            <a:r>
              <a:rPr lang="es-EC" dirty="0"/>
              <a:t>Verificar encendido de relés </a:t>
            </a:r>
          </a:p>
          <a:p>
            <a:pPr lvl="0"/>
            <a:r>
              <a:rPr lang="es-EC" dirty="0"/>
              <a:t>Conectar motores al puente H</a:t>
            </a:r>
          </a:p>
          <a:p>
            <a:pPr lvl="0"/>
            <a:r>
              <a:rPr lang="es-EC" dirty="0"/>
              <a:t>Enviar señal de salida de motores</a:t>
            </a:r>
          </a:p>
          <a:p>
            <a:pPr lvl="0"/>
            <a:r>
              <a:rPr lang="es-EC" dirty="0"/>
              <a:t>Verificar funcionamiento de motores</a:t>
            </a:r>
          </a:p>
          <a:p>
            <a:pPr lvl="0"/>
            <a:r>
              <a:rPr lang="es-EC" dirty="0"/>
              <a:t>Enviar señal de entrada de motores</a:t>
            </a:r>
          </a:p>
          <a:p>
            <a:pPr lvl="0"/>
            <a:r>
              <a:rPr lang="es-EC" dirty="0"/>
              <a:t>Verificar funcionamiento de motores</a:t>
            </a:r>
          </a:p>
          <a:p>
            <a:pPr lvl="0"/>
            <a:r>
              <a:rPr lang="es-EC" dirty="0"/>
              <a:t>Revisar temperatura en el sistema electrónico</a:t>
            </a:r>
          </a:p>
        </p:txBody>
      </p:sp>
      <p:graphicFrame>
        <p:nvGraphicFramePr>
          <p:cNvPr id="4" name="Tabla 3"/>
          <p:cNvGraphicFramePr>
            <a:graphicFrameLocks noGrp="1"/>
          </p:cNvGraphicFramePr>
          <p:nvPr>
            <p:extLst>
              <p:ext uri="{D42A27DB-BD31-4B8C-83A1-F6EECF244321}">
                <p14:modId xmlns:p14="http://schemas.microsoft.com/office/powerpoint/2010/main" val="3652489554"/>
              </p:ext>
            </p:extLst>
          </p:nvPr>
        </p:nvGraphicFramePr>
        <p:xfrm>
          <a:off x="3344946" y="1690688"/>
          <a:ext cx="5849366" cy="2057400"/>
        </p:xfrm>
        <a:graphic>
          <a:graphicData uri="http://schemas.openxmlformats.org/drawingml/2006/table">
            <a:tbl>
              <a:tblPr firstRow="1" firstCol="1" bandRow="1">
                <a:tableStyleId>{93296810-A885-4BE3-A3E7-6D5BEEA58F35}</a:tableStyleId>
              </a:tblPr>
              <a:tblGrid>
                <a:gridCol w="3242691">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1800" dirty="0">
                          <a:effectLst/>
                        </a:rPr>
                        <a:t>Parámetro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Resultado</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1800" dirty="0">
                          <a:effectLst/>
                        </a:rPr>
                        <a:t>Encendido de relés</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Si</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1800" dirty="0">
                          <a:effectLst/>
                        </a:rPr>
                        <a:t>Salida de vástago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No</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1800" dirty="0">
                          <a:effectLst/>
                        </a:rPr>
                        <a:t>Entrada de vástago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No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1800">
                          <a:effectLst/>
                        </a:rPr>
                        <a:t>Sobrecalentamiento presente</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Imposible medir</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13976501"/>
              </p:ext>
            </p:extLst>
          </p:nvPr>
        </p:nvGraphicFramePr>
        <p:xfrm>
          <a:off x="3344946" y="1690688"/>
          <a:ext cx="5849366" cy="2057400"/>
        </p:xfrm>
        <a:graphic>
          <a:graphicData uri="http://schemas.openxmlformats.org/drawingml/2006/table">
            <a:tbl>
              <a:tblPr firstRow="1" firstCol="1" bandRow="1">
                <a:tableStyleId>{93296810-A885-4BE3-A3E7-6D5BEEA58F35}</a:tableStyleId>
              </a:tblPr>
              <a:tblGrid>
                <a:gridCol w="3242691">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1800" dirty="0">
                          <a:effectLst/>
                        </a:rPr>
                        <a:t>Parámetro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Resultado</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1800" dirty="0">
                          <a:effectLst/>
                        </a:rPr>
                        <a:t>Encendido de relés</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1800" dirty="0">
                          <a:effectLst/>
                        </a:rPr>
                        <a:t>Salida de vástago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Si</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1800" dirty="0">
                          <a:effectLst/>
                        </a:rPr>
                        <a:t>Entrada de vástago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1800" dirty="0">
                          <a:effectLst/>
                        </a:rPr>
                        <a:t>Sobrecalentamiento presente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Ausente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86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Prueba De Motores Principales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71970529"/>
              </p:ext>
            </p:extLst>
          </p:nvPr>
        </p:nvGraphicFramePr>
        <p:xfrm>
          <a:off x="3530047" y="2464411"/>
          <a:ext cx="6180392" cy="2286000"/>
        </p:xfrm>
        <a:graphic>
          <a:graphicData uri="http://schemas.openxmlformats.org/drawingml/2006/table">
            <a:tbl>
              <a:tblPr firstRow="1" firstCol="1" bandRow="1">
                <a:tableStyleId>{93296810-A885-4BE3-A3E7-6D5BEEA58F35}</a:tableStyleId>
              </a:tblPr>
              <a:tblGrid>
                <a:gridCol w="3573717">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dirty="0">
                          <a:effectLst/>
                        </a:rPr>
                        <a:t>Parámetro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Resultado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dirty="0">
                          <a:effectLst/>
                        </a:rPr>
                        <a:t>Encendido de puente H</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Si</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dirty="0">
                          <a:effectLst/>
                        </a:rPr>
                        <a:t>Giro horario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Si</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dirty="0">
                          <a:effectLst/>
                        </a:rPr>
                        <a:t>Giro anti horario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Si</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dirty="0">
                          <a:effectLst/>
                        </a:rPr>
                        <a:t>Sobrecalentamiento presente</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Ausente</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557929370"/>
              </p:ext>
            </p:extLst>
          </p:nvPr>
        </p:nvGraphicFramePr>
        <p:xfrm>
          <a:off x="3530047" y="2464411"/>
          <a:ext cx="7037959" cy="2057400"/>
        </p:xfrm>
        <a:graphic>
          <a:graphicData uri="http://schemas.openxmlformats.org/drawingml/2006/table">
            <a:tbl>
              <a:tblPr firstRow="1" firstCol="1" bandRow="1">
                <a:tableStyleId>{93296810-A885-4BE3-A3E7-6D5BEEA58F35}</a:tableStyleId>
              </a:tblPr>
              <a:tblGrid>
                <a:gridCol w="3242691">
                  <a:extLst>
                    <a:ext uri="{9D8B030D-6E8A-4147-A177-3AD203B41FA5}">
                      <a16:colId xmlns:a16="http://schemas.microsoft.com/office/drawing/2014/main" val="20000"/>
                    </a:ext>
                  </a:extLst>
                </a:gridCol>
                <a:gridCol w="3795268">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1800" dirty="0">
                          <a:effectLst/>
                        </a:rPr>
                        <a:t>Parámetro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Resultado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1800" dirty="0">
                          <a:effectLst/>
                        </a:rPr>
                        <a:t>Encendido de puente H</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1800" dirty="0">
                          <a:effectLst/>
                        </a:rPr>
                        <a:t>Giro horario creciente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Si, con sonido agudo en los motores</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1800" dirty="0">
                          <a:effectLst/>
                        </a:rPr>
                        <a:t>Giro anti horario creciente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 con sonido agudo en los motores</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1800" dirty="0">
                          <a:effectLst/>
                        </a:rPr>
                        <a:t>Sobrecalentamiento presente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Ausente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48904747"/>
              </p:ext>
            </p:extLst>
          </p:nvPr>
        </p:nvGraphicFramePr>
        <p:xfrm>
          <a:off x="3530047" y="2466976"/>
          <a:ext cx="5849366" cy="2057400"/>
        </p:xfrm>
        <a:graphic>
          <a:graphicData uri="http://schemas.openxmlformats.org/drawingml/2006/table">
            <a:tbl>
              <a:tblPr firstRow="1" firstCol="1" bandRow="1">
                <a:tableStyleId>{93296810-A885-4BE3-A3E7-6D5BEEA58F35}</a:tableStyleId>
              </a:tblPr>
              <a:tblGrid>
                <a:gridCol w="3242691">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1800" dirty="0">
                          <a:effectLst/>
                        </a:rPr>
                        <a:t>Parámetro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Resultado</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1800">
                          <a:effectLst/>
                        </a:rPr>
                        <a:t>Encendido de puente H</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1800">
                          <a:effectLst/>
                        </a:rPr>
                        <a:t>Giro horario creciente</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1800">
                          <a:effectLst/>
                        </a:rPr>
                        <a:t>Giro anti horario creciente</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a:effectLst/>
                        </a:rPr>
                        <a:t>Si</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1800" dirty="0">
                          <a:effectLst/>
                        </a:rPr>
                        <a:t>Sobrecalentamiento presente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1800" dirty="0">
                          <a:effectLst/>
                        </a:rPr>
                        <a:t>Ausente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87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Objetivos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62263786"/>
              </p:ext>
            </p:extLst>
          </p:nvPr>
        </p:nvGraphicFramePr>
        <p:xfrm>
          <a:off x="2454442" y="1825625"/>
          <a:ext cx="889935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6E033C94-09F0-433F-9F2B-768DD152F702}"/>
                                            </p:graphicEl>
                                          </p:spTgt>
                                        </p:tgtEl>
                                        <p:attrNameLst>
                                          <p:attrName>style.visibility</p:attrName>
                                        </p:attrNameLst>
                                      </p:cBhvr>
                                      <p:to>
                                        <p:strVal val="visible"/>
                                      </p:to>
                                    </p:set>
                                    <p:animEffect transition="in" filter="fade">
                                      <p:cBhvr>
                                        <p:cTn id="11" dur="500"/>
                                        <p:tgtEl>
                                          <p:spTgt spid="4">
                                            <p:graphicEl>
                                              <a:dgm id="{6E033C94-09F0-433F-9F2B-768DD152F702}"/>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E6FD9727-BABC-4A92-8F85-1E0C71847FEC}"/>
                                            </p:graphicEl>
                                          </p:spTgt>
                                        </p:tgtEl>
                                        <p:attrNameLst>
                                          <p:attrName>style.visibility</p:attrName>
                                        </p:attrNameLst>
                                      </p:cBhvr>
                                      <p:to>
                                        <p:strVal val="visible"/>
                                      </p:to>
                                    </p:set>
                                    <p:animEffect transition="in" filter="fade">
                                      <p:cBhvr>
                                        <p:cTn id="15" dur="500"/>
                                        <p:tgtEl>
                                          <p:spTgt spid="4">
                                            <p:graphicEl>
                                              <a:dgm id="{E6FD9727-BABC-4A92-8F85-1E0C71847FEC}"/>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B4462D8E-3AB6-4AC8-964E-AC3043812AA6}"/>
                                            </p:graphicEl>
                                          </p:spTgt>
                                        </p:tgtEl>
                                        <p:attrNameLst>
                                          <p:attrName>style.visibility</p:attrName>
                                        </p:attrNameLst>
                                      </p:cBhvr>
                                      <p:to>
                                        <p:strVal val="visible"/>
                                      </p:to>
                                    </p:set>
                                    <p:animEffect transition="in" filter="fade">
                                      <p:cBhvr>
                                        <p:cTn id="19" dur="500"/>
                                        <p:tgtEl>
                                          <p:spTgt spid="4">
                                            <p:graphicEl>
                                              <a:dgm id="{B4462D8E-3AB6-4AC8-964E-AC3043812AA6}"/>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26B63AF0-B065-4D14-911D-6754A94F9201}"/>
                                            </p:graphicEl>
                                          </p:spTgt>
                                        </p:tgtEl>
                                        <p:attrNameLst>
                                          <p:attrName>style.visibility</p:attrName>
                                        </p:attrNameLst>
                                      </p:cBhvr>
                                      <p:to>
                                        <p:strVal val="visible"/>
                                      </p:to>
                                    </p:set>
                                    <p:animEffect transition="in" filter="fade">
                                      <p:cBhvr>
                                        <p:cTn id="23" dur="500"/>
                                        <p:tgtEl>
                                          <p:spTgt spid="4">
                                            <p:graphicEl>
                                              <a:dgm id="{26B63AF0-B065-4D14-911D-6754A94F92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Prueba De Pantalla Táctil</a:t>
            </a:r>
          </a:p>
        </p:txBody>
      </p:sp>
      <p:sp>
        <p:nvSpPr>
          <p:cNvPr id="3" name="Marcador de contenido 2"/>
          <p:cNvSpPr>
            <a:spLocks noGrp="1"/>
          </p:cNvSpPr>
          <p:nvPr>
            <p:ph idx="1"/>
          </p:nvPr>
        </p:nvSpPr>
        <p:spPr/>
        <p:txBody>
          <a:bodyPr>
            <a:normAutofit fontScale="62500" lnSpcReduction="20000"/>
          </a:bodyPr>
          <a:lstStyle/>
          <a:p>
            <a:pPr lvl="0"/>
            <a:r>
              <a:rPr lang="es-EC" dirty="0"/>
              <a:t>Revisar cables de conexión de la pantalla</a:t>
            </a:r>
          </a:p>
          <a:p>
            <a:pPr lvl="0"/>
            <a:r>
              <a:rPr lang="es-EC" dirty="0"/>
              <a:t>Revisar polaridad de conexión de fuente</a:t>
            </a:r>
          </a:p>
          <a:p>
            <a:pPr lvl="0"/>
            <a:r>
              <a:rPr lang="es-EC" dirty="0"/>
              <a:t>Energizar sistema</a:t>
            </a:r>
          </a:p>
          <a:p>
            <a:pPr lvl="0"/>
            <a:r>
              <a:rPr lang="es-EC" dirty="0"/>
              <a:t>Revisar encendido de la pantalla</a:t>
            </a:r>
          </a:p>
          <a:p>
            <a:pPr lvl="0"/>
            <a:r>
              <a:rPr lang="es-EC" dirty="0"/>
              <a:t>Cargar programa de ejemplo con botones</a:t>
            </a:r>
          </a:p>
          <a:p>
            <a:pPr lvl="0"/>
            <a:r>
              <a:rPr lang="es-EC" dirty="0"/>
              <a:t>Verificar la orientación de la pantalla</a:t>
            </a:r>
          </a:p>
          <a:p>
            <a:pPr lvl="0"/>
            <a:r>
              <a:rPr lang="es-EC" dirty="0"/>
              <a:t>Pulsar los botones 10 veces, contando cuantas veces es detectado</a:t>
            </a:r>
          </a:p>
          <a:p>
            <a:pPr lvl="0"/>
            <a:r>
              <a:rPr lang="es-EC" dirty="0"/>
              <a:t>Anotar resultados</a:t>
            </a:r>
          </a:p>
          <a:p>
            <a:pPr lvl="0"/>
            <a:r>
              <a:rPr lang="es-EC" dirty="0"/>
              <a:t>Repetir los dos pasos previos 3 veces</a:t>
            </a:r>
          </a:p>
          <a:p>
            <a:pPr lvl="0"/>
            <a:r>
              <a:rPr lang="es-EC" dirty="0"/>
              <a:t>Anotar resultados y comparar con los anteriores</a:t>
            </a:r>
          </a:p>
          <a:p>
            <a:pPr lvl="0"/>
            <a:r>
              <a:rPr lang="es-EC" dirty="0"/>
              <a:t>Enviar señal de giro horario absoluto de motores</a:t>
            </a:r>
          </a:p>
          <a:p>
            <a:pPr lvl="0"/>
            <a:r>
              <a:rPr lang="es-EC" dirty="0"/>
              <a:t>Cambiar programación de la pantalla para modificar la iluminación</a:t>
            </a:r>
          </a:p>
          <a:p>
            <a:pPr lvl="0"/>
            <a:r>
              <a:rPr lang="es-EC" dirty="0"/>
              <a:t>Verificar el cambio de iluminación de la pantalla</a:t>
            </a:r>
          </a:p>
        </p:txBody>
      </p:sp>
      <p:graphicFrame>
        <p:nvGraphicFramePr>
          <p:cNvPr id="4" name="Tabla 3"/>
          <p:cNvGraphicFramePr>
            <a:graphicFrameLocks noGrp="1"/>
          </p:cNvGraphicFramePr>
          <p:nvPr>
            <p:extLst>
              <p:ext uri="{D42A27DB-BD31-4B8C-83A1-F6EECF244321}">
                <p14:modId xmlns:p14="http://schemas.microsoft.com/office/powerpoint/2010/main" val="1192930569"/>
              </p:ext>
            </p:extLst>
          </p:nvPr>
        </p:nvGraphicFramePr>
        <p:xfrm>
          <a:off x="3101816" y="2144420"/>
          <a:ext cx="5988368" cy="2743200"/>
        </p:xfrm>
        <a:graphic>
          <a:graphicData uri="http://schemas.openxmlformats.org/drawingml/2006/table">
            <a:tbl>
              <a:tblPr firstRow="1" firstCol="1" bandRow="1">
                <a:tableStyleId>{93296810-A885-4BE3-A3E7-6D5BEEA58F35}</a:tableStyleId>
              </a:tblPr>
              <a:tblGrid>
                <a:gridCol w="3381693">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400">
                          <a:effectLst/>
                        </a:rPr>
                        <a:t>Parámetro</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400">
                          <a:effectLst/>
                        </a:rPr>
                        <a:t>Resultado</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400">
                          <a:effectLst/>
                        </a:rPr>
                        <a:t>Encendido de pantalla</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400">
                          <a:effectLst/>
                        </a:rPr>
                        <a:t>Si</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400">
                          <a:effectLst/>
                        </a:rPr>
                        <a:t>Orientación correcta</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400">
                          <a:effectLst/>
                        </a:rPr>
                        <a:t>Si</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400">
                          <a:effectLst/>
                        </a:rPr>
                        <a:t>Sensibilidad de toque</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400">
                          <a:effectLst/>
                        </a:rPr>
                        <a:t>7 de 10</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400">
                          <a:effectLst/>
                        </a:rPr>
                        <a:t>Manejo de iluminación</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400" dirty="0">
                          <a:effectLst/>
                        </a:rPr>
                        <a:t>Ausente</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97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Prueba De Mando Analógico</a:t>
            </a:r>
          </a:p>
        </p:txBody>
      </p:sp>
      <p:sp>
        <p:nvSpPr>
          <p:cNvPr id="3" name="Marcador de contenido 2"/>
          <p:cNvSpPr>
            <a:spLocks noGrp="1"/>
          </p:cNvSpPr>
          <p:nvPr>
            <p:ph idx="1"/>
          </p:nvPr>
        </p:nvSpPr>
        <p:spPr/>
        <p:txBody>
          <a:bodyPr>
            <a:normAutofit fontScale="55000" lnSpcReduction="20000"/>
          </a:bodyPr>
          <a:lstStyle/>
          <a:p>
            <a:pPr lvl="0"/>
            <a:r>
              <a:rPr lang="es-EC" dirty="0"/>
              <a:t>Revisar cables de conexión del mando analógico</a:t>
            </a:r>
          </a:p>
          <a:p>
            <a:pPr lvl="0"/>
            <a:r>
              <a:rPr lang="es-EC" dirty="0"/>
              <a:t>Revisar polaridad de conexión de fuente</a:t>
            </a:r>
          </a:p>
          <a:p>
            <a:pPr lvl="0"/>
            <a:r>
              <a:rPr lang="es-EC" dirty="0"/>
              <a:t>Energizar sistema</a:t>
            </a:r>
          </a:p>
          <a:p>
            <a:pPr lvl="0"/>
            <a:r>
              <a:rPr lang="es-EC" dirty="0"/>
              <a:t>Iniciar el monitor serial del ordenador</a:t>
            </a:r>
          </a:p>
          <a:p>
            <a:pPr lvl="0"/>
            <a:r>
              <a:rPr lang="es-EC" dirty="0"/>
              <a:t>Anotar valores iniciales del mando analógico</a:t>
            </a:r>
          </a:p>
          <a:p>
            <a:pPr lvl="0"/>
            <a:r>
              <a:rPr lang="es-EC" dirty="0"/>
              <a:t>Mover el mando analógico a su valor máximo en X positivo</a:t>
            </a:r>
          </a:p>
          <a:p>
            <a:pPr lvl="0"/>
            <a:r>
              <a:rPr lang="es-EC" dirty="0"/>
              <a:t>Anotar valores de lectura del mando</a:t>
            </a:r>
          </a:p>
          <a:p>
            <a:pPr lvl="0"/>
            <a:r>
              <a:rPr lang="es-EC" dirty="0"/>
              <a:t>Mover el mando analógico a su valor máximo en X negativo</a:t>
            </a:r>
          </a:p>
          <a:p>
            <a:pPr lvl="0"/>
            <a:r>
              <a:rPr lang="es-EC" dirty="0"/>
              <a:t>Anotar valores de lectura del mando</a:t>
            </a:r>
          </a:p>
          <a:p>
            <a:pPr lvl="0"/>
            <a:r>
              <a:rPr lang="es-EC" dirty="0"/>
              <a:t>Mover el mando analógico a su valor máximo en Y positivo</a:t>
            </a:r>
          </a:p>
          <a:p>
            <a:pPr lvl="0"/>
            <a:r>
              <a:rPr lang="es-EC" dirty="0"/>
              <a:t>Anotar valores de lectura del mando</a:t>
            </a:r>
          </a:p>
          <a:p>
            <a:pPr lvl="0"/>
            <a:r>
              <a:rPr lang="es-EC" dirty="0"/>
              <a:t>Mover el mando analógico a su valor máximo en Y negativo</a:t>
            </a:r>
          </a:p>
          <a:p>
            <a:pPr lvl="0"/>
            <a:r>
              <a:rPr lang="es-EC" dirty="0"/>
              <a:t>Anotar valores de lectura del mando</a:t>
            </a:r>
          </a:p>
          <a:p>
            <a:pPr lvl="0"/>
            <a:r>
              <a:rPr lang="es-EC" dirty="0"/>
              <a:t>Verificar cambio de estado del pulsador del mando analógico</a:t>
            </a:r>
          </a:p>
          <a:p>
            <a:pPr lvl="0"/>
            <a:r>
              <a:rPr lang="es-EC" dirty="0"/>
              <a:t>En base a los resultados calibrar y repetir la prueba</a:t>
            </a:r>
          </a:p>
        </p:txBody>
      </p:sp>
      <p:graphicFrame>
        <p:nvGraphicFramePr>
          <p:cNvPr id="4" name="Tabla 3"/>
          <p:cNvGraphicFramePr>
            <a:graphicFrameLocks noGrp="1"/>
          </p:cNvGraphicFramePr>
          <p:nvPr>
            <p:extLst>
              <p:ext uri="{D42A27DB-BD31-4B8C-83A1-F6EECF244321}">
                <p14:modId xmlns:p14="http://schemas.microsoft.com/office/powerpoint/2010/main" val="1134628697"/>
              </p:ext>
            </p:extLst>
          </p:nvPr>
        </p:nvGraphicFramePr>
        <p:xfrm>
          <a:off x="2771352" y="1825625"/>
          <a:ext cx="6262434" cy="3657600"/>
        </p:xfrm>
        <a:graphic>
          <a:graphicData uri="http://schemas.openxmlformats.org/drawingml/2006/table">
            <a:tbl>
              <a:tblPr firstRow="1" firstCol="1" bandRow="1">
                <a:tableStyleId>{93296810-A885-4BE3-A3E7-6D5BEEA58F35}</a:tableStyleId>
              </a:tblPr>
              <a:tblGrid>
                <a:gridCol w="3655759">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dirty="0">
                          <a:effectLst/>
                        </a:rPr>
                        <a:t>Parámetro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Resultado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dirty="0">
                          <a:effectLst/>
                        </a:rPr>
                        <a:t>Valor en X en reposo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a:effectLst/>
                        </a:rPr>
                        <a:t>Valor en Y en reposo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a:effectLst/>
                        </a:rPr>
                        <a:t>Valor máximo en X positivo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255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a:effectLst/>
                        </a:rPr>
                        <a:t>Valor máximo en X negativo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-240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just">
                        <a:lnSpc>
                          <a:spcPct val="150000"/>
                        </a:lnSpc>
                        <a:spcAft>
                          <a:spcPts val="0"/>
                        </a:spcAft>
                      </a:pPr>
                      <a:r>
                        <a:rPr lang="es-EC" sz="2000">
                          <a:effectLst/>
                        </a:rPr>
                        <a:t>Valor máximo en Y positivo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255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indent="252095" algn="just">
                        <a:lnSpc>
                          <a:spcPct val="150000"/>
                        </a:lnSpc>
                        <a:spcAft>
                          <a:spcPts val="0"/>
                        </a:spcAft>
                      </a:pPr>
                      <a:r>
                        <a:rPr lang="es-EC" sz="2000">
                          <a:effectLst/>
                        </a:rPr>
                        <a:t>Valor máximo en Y negativo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-240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indent="252095" algn="just">
                        <a:lnSpc>
                          <a:spcPct val="150000"/>
                        </a:lnSpc>
                        <a:spcAft>
                          <a:spcPts val="0"/>
                        </a:spcAft>
                      </a:pPr>
                      <a:r>
                        <a:rPr lang="es-EC" sz="2000">
                          <a:effectLst/>
                        </a:rPr>
                        <a:t>Cambio de estado de pulsador</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Si</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52201231"/>
              </p:ext>
            </p:extLst>
          </p:nvPr>
        </p:nvGraphicFramePr>
        <p:xfrm>
          <a:off x="2771352" y="1825625"/>
          <a:ext cx="6262434" cy="3657600"/>
        </p:xfrm>
        <a:graphic>
          <a:graphicData uri="http://schemas.openxmlformats.org/drawingml/2006/table">
            <a:tbl>
              <a:tblPr firstRow="1" firstCol="1" bandRow="1">
                <a:tableStyleId>{93296810-A885-4BE3-A3E7-6D5BEEA58F35}</a:tableStyleId>
              </a:tblPr>
              <a:tblGrid>
                <a:gridCol w="3655759">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dirty="0">
                          <a:effectLst/>
                        </a:rPr>
                        <a:t>Parámetro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Resultado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a:effectLst/>
                        </a:rPr>
                        <a:t>Valor en X en reposo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a:effectLst/>
                        </a:rPr>
                        <a:t>Valor en Y en reposo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a:effectLst/>
                        </a:rPr>
                        <a:t>Valor máximo en X positivo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255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a:effectLst/>
                        </a:rPr>
                        <a:t>Valor máximo en X negativo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-255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just">
                        <a:lnSpc>
                          <a:spcPct val="150000"/>
                        </a:lnSpc>
                        <a:spcAft>
                          <a:spcPts val="0"/>
                        </a:spcAft>
                      </a:pPr>
                      <a:r>
                        <a:rPr lang="es-EC" sz="2000">
                          <a:effectLst/>
                        </a:rPr>
                        <a:t>Valor máximo en Y positivo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255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indent="252095" algn="just">
                        <a:lnSpc>
                          <a:spcPct val="150000"/>
                        </a:lnSpc>
                        <a:spcAft>
                          <a:spcPts val="0"/>
                        </a:spcAft>
                      </a:pPr>
                      <a:r>
                        <a:rPr lang="es-EC" sz="2000">
                          <a:effectLst/>
                        </a:rPr>
                        <a:t>Valor máximo en Y negativo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-255</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indent="252095" algn="just">
                        <a:lnSpc>
                          <a:spcPct val="150000"/>
                        </a:lnSpc>
                        <a:spcAft>
                          <a:spcPts val="0"/>
                        </a:spcAft>
                      </a:pPr>
                      <a:r>
                        <a:rPr lang="es-EC" sz="2000">
                          <a:effectLst/>
                        </a:rPr>
                        <a:t>Cambio de estado de pulsador</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Si</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769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Prueba De Movimiento De Mecanismo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22811478"/>
              </p:ext>
            </p:extLst>
          </p:nvPr>
        </p:nvGraphicFramePr>
        <p:xfrm>
          <a:off x="2708021" y="2004052"/>
          <a:ext cx="6775958" cy="3657600"/>
        </p:xfrm>
        <a:graphic>
          <a:graphicData uri="http://schemas.openxmlformats.org/drawingml/2006/table">
            <a:tbl>
              <a:tblPr firstRow="1" firstCol="1" bandRow="1">
                <a:tableStyleId>{93296810-A885-4BE3-A3E7-6D5BEEA58F35}</a:tableStyleId>
              </a:tblPr>
              <a:tblGrid>
                <a:gridCol w="4169283">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a:effectLst/>
                        </a:rPr>
                        <a:t>Parámetro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Resultado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a:effectLst/>
                        </a:rPr>
                        <a:t>Lectura de sensor de reclinación</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a:effectLst/>
                        </a:rPr>
                        <a:t>Lectura de sensor de bipedestación</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dirty="0">
                          <a:effectLst/>
                        </a:rPr>
                        <a:t>Carga en reposo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a:effectLst/>
                        </a:rPr>
                        <a:t>Reclinación en vacío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just">
                        <a:lnSpc>
                          <a:spcPct val="150000"/>
                        </a:lnSpc>
                        <a:spcAft>
                          <a:spcPts val="0"/>
                        </a:spcAft>
                      </a:pPr>
                      <a:r>
                        <a:rPr lang="es-EC" sz="2000">
                          <a:effectLst/>
                        </a:rPr>
                        <a:t>Reclinación en carga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Falla de estructura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indent="252095" algn="just">
                        <a:lnSpc>
                          <a:spcPct val="150000"/>
                        </a:lnSpc>
                        <a:spcAft>
                          <a:spcPts val="0"/>
                        </a:spcAft>
                      </a:pPr>
                      <a:r>
                        <a:rPr lang="es-EC" sz="2000">
                          <a:effectLst/>
                        </a:rPr>
                        <a:t>Bipedestación en vacío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Imposible medir</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indent="252095" algn="just">
                        <a:lnSpc>
                          <a:spcPct val="150000"/>
                        </a:lnSpc>
                        <a:spcAft>
                          <a:spcPts val="0"/>
                        </a:spcAft>
                      </a:pPr>
                      <a:r>
                        <a:rPr lang="es-EC" sz="2000">
                          <a:effectLst/>
                        </a:rPr>
                        <a:t>Bipedestación en carga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Imposible medir</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7" name="Grupo 6"/>
          <p:cNvGrpSpPr/>
          <p:nvPr/>
        </p:nvGrpSpPr>
        <p:grpSpPr>
          <a:xfrm>
            <a:off x="5037135" y="1235246"/>
            <a:ext cx="3898317" cy="5454314"/>
            <a:chOff x="5037135" y="1235246"/>
            <a:chExt cx="3898317" cy="5454314"/>
          </a:xfrm>
        </p:grpSpPr>
        <p:pic>
          <p:nvPicPr>
            <p:cNvPr id="5" name="Imagen 4"/>
            <p:cNvPicPr/>
            <p:nvPr/>
          </p:nvPicPr>
          <p:blipFill>
            <a:blip r:embed="rId2" cstate="print">
              <a:extLst>
                <a:ext uri="{BEBA8EAE-BF5A-486C-A8C5-ECC9F3942E4B}">
                  <a14:imgProps xmlns:a14="http://schemas.microsoft.com/office/drawing/2010/main">
                    <a14:imgLayer r:embed="rId3">
                      <a14:imgEffect>
                        <a14:backgroundRemoval t="10000" b="97255" l="10000" r="92500">
                          <a14:foregroundMark x1="30735" y1="34314" x2="30735" y2="34314"/>
                          <a14:foregroundMark x1="65441" y1="34314" x2="65441" y2="34314"/>
                          <a14:foregroundMark x1="57647" y1="48824" x2="57647" y2="48824"/>
                          <a14:foregroundMark x1="54265" y1="39804" x2="54265" y2="39804"/>
                          <a14:foregroundMark x1="42500" y1="64510" x2="42500" y2="64510"/>
                          <a14:foregroundMark x1="63088" y1="69412" x2="63088" y2="69412"/>
                          <a14:foregroundMark x1="78235" y1="20392" x2="78235" y2="20392"/>
                          <a14:foregroundMark x1="85000" y1="15490" x2="85000" y2="15490"/>
                          <a14:foregroundMark x1="77647" y1="25882" x2="77647" y2="25882"/>
                          <a14:foregroundMark x1="74853" y1="16275" x2="74853" y2="16275"/>
                          <a14:foregroundMark x1="80588" y1="16863" x2="80588" y2="16863"/>
                          <a14:foregroundMark x1="66765" y1="87451" x2="66765" y2="87451"/>
                          <a14:foregroundMark x1="75294" y1="87451" x2="75294" y2="87451"/>
                          <a14:foregroundMark x1="82647" y1="89608" x2="82647" y2="89608"/>
                          <a14:foregroundMark x1="68529" y1="85098" x2="68529" y2="85098"/>
                          <a14:foregroundMark x1="71471" y1="88235" x2="71471" y2="88235"/>
                          <a14:foregroundMark x1="75294" y1="75294" x2="75294" y2="75294"/>
                          <a14:foregroundMark x1="88676" y1="87059" x2="88676" y2="87059"/>
                          <a14:foregroundMark x1="77647" y1="78431" x2="77647" y2="78431"/>
                          <a14:backgroundMark x1="29706" y1="58627" x2="29706" y2="58627"/>
                          <a14:backgroundMark x1="21618" y1="50980" x2="21618" y2="50980"/>
                          <a14:backgroundMark x1="31765" y1="60000" x2="31765" y2="60000"/>
                          <a14:backgroundMark x1="17500" y1="60392" x2="17500" y2="60392"/>
                          <a14:backgroundMark x1="53382" y1="29020" x2="53382" y2="29020"/>
                          <a14:backgroundMark x1="48971" y1="28039" x2="48971" y2="28039"/>
                          <a14:backgroundMark x1="45882" y1="27647" x2="45882" y2="27647"/>
                          <a14:backgroundMark x1="45882" y1="28431" x2="45882" y2="28431"/>
                          <a14:backgroundMark x1="16912" y1="46471" x2="16912" y2="46471"/>
                          <a14:backgroundMark x1="27353" y1="58627" x2="27353" y2="58627"/>
                          <a14:backgroundMark x1="58382" y1="23529" x2="58382" y2="23529"/>
                          <a14:backgroundMark x1="27647" y1="70784" x2="27647" y2="70784"/>
                        </a14:backgroundRemoval>
                      </a14:imgEffect>
                    </a14:imgLayer>
                  </a14:imgProps>
                </a:ext>
                <a:ext uri="{28A0092B-C50C-407E-A947-70E740481C1C}">
                  <a14:useLocalDpi xmlns:a14="http://schemas.microsoft.com/office/drawing/2010/main" val="0"/>
                </a:ext>
              </a:extLst>
            </a:blip>
            <a:stretch>
              <a:fillRect/>
            </a:stretch>
          </p:blipFill>
          <p:spPr>
            <a:xfrm rot="5400000">
              <a:off x="4259137" y="2013244"/>
              <a:ext cx="5454314" cy="3898317"/>
            </a:xfrm>
            <a:prstGeom prst="rect">
              <a:avLst/>
            </a:prstGeom>
          </p:spPr>
        </p:pic>
        <p:sp>
          <p:nvSpPr>
            <p:cNvPr id="6" name="Elipse 5"/>
            <p:cNvSpPr/>
            <p:nvPr/>
          </p:nvSpPr>
          <p:spPr>
            <a:xfrm>
              <a:off x="6239083" y="3299039"/>
              <a:ext cx="1494422" cy="196891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aphicFrame>
        <p:nvGraphicFramePr>
          <p:cNvPr id="8" name="Tabla 7"/>
          <p:cNvGraphicFramePr>
            <a:graphicFrameLocks noGrp="1"/>
          </p:cNvGraphicFramePr>
          <p:nvPr>
            <p:extLst>
              <p:ext uri="{D42A27DB-BD31-4B8C-83A1-F6EECF244321}">
                <p14:modId xmlns:p14="http://schemas.microsoft.com/office/powerpoint/2010/main" val="3183506451"/>
              </p:ext>
            </p:extLst>
          </p:nvPr>
        </p:nvGraphicFramePr>
        <p:xfrm>
          <a:off x="2708021" y="2004052"/>
          <a:ext cx="6775958" cy="3657600"/>
        </p:xfrm>
        <a:graphic>
          <a:graphicData uri="http://schemas.openxmlformats.org/drawingml/2006/table">
            <a:tbl>
              <a:tblPr firstRow="1" firstCol="1" bandRow="1">
                <a:tableStyleId>{93296810-A885-4BE3-A3E7-6D5BEEA58F35}</a:tableStyleId>
              </a:tblPr>
              <a:tblGrid>
                <a:gridCol w="4169283">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tblGrid>
              <a:tr h="0">
                <a:tc>
                  <a:txBody>
                    <a:bodyPr/>
                    <a:lstStyle/>
                    <a:p>
                      <a:pPr indent="252095" algn="just">
                        <a:lnSpc>
                          <a:spcPct val="150000"/>
                        </a:lnSpc>
                        <a:spcAft>
                          <a:spcPts val="0"/>
                        </a:spcAft>
                      </a:pPr>
                      <a:r>
                        <a:rPr lang="es-EC" sz="2000">
                          <a:effectLst/>
                        </a:rPr>
                        <a:t>Parámetro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Resultado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52095" algn="just">
                        <a:lnSpc>
                          <a:spcPct val="150000"/>
                        </a:lnSpc>
                        <a:spcAft>
                          <a:spcPts val="0"/>
                        </a:spcAft>
                      </a:pPr>
                      <a:r>
                        <a:rPr lang="es-EC" sz="2000">
                          <a:effectLst/>
                        </a:rPr>
                        <a:t>Lectura de sensor de reclinación</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52095" algn="just">
                        <a:lnSpc>
                          <a:spcPct val="150000"/>
                        </a:lnSpc>
                        <a:spcAft>
                          <a:spcPts val="0"/>
                        </a:spcAft>
                      </a:pPr>
                      <a:r>
                        <a:rPr lang="es-EC" sz="2000">
                          <a:effectLst/>
                        </a:rPr>
                        <a:t>Lectura de sensor de bipedestación</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52095" algn="just">
                        <a:lnSpc>
                          <a:spcPct val="150000"/>
                        </a:lnSpc>
                        <a:spcAft>
                          <a:spcPts val="0"/>
                        </a:spcAft>
                      </a:pPr>
                      <a:r>
                        <a:rPr lang="es-EC" sz="2000">
                          <a:effectLst/>
                        </a:rPr>
                        <a:t>Carga en reposo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indent="252095" algn="just">
                        <a:lnSpc>
                          <a:spcPct val="150000"/>
                        </a:lnSpc>
                        <a:spcAft>
                          <a:spcPts val="0"/>
                        </a:spcAft>
                      </a:pPr>
                      <a:r>
                        <a:rPr lang="es-EC" sz="2000">
                          <a:effectLst/>
                        </a:rPr>
                        <a:t>Reclinación en vacío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indent="252095" algn="just">
                        <a:lnSpc>
                          <a:spcPct val="150000"/>
                        </a:lnSpc>
                        <a:spcAft>
                          <a:spcPts val="0"/>
                        </a:spcAft>
                      </a:pPr>
                      <a:r>
                        <a:rPr lang="es-EC" sz="2000">
                          <a:effectLst/>
                        </a:rPr>
                        <a:t>Reclinación en carga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indent="252095" algn="just">
                        <a:lnSpc>
                          <a:spcPct val="150000"/>
                        </a:lnSpc>
                        <a:spcAft>
                          <a:spcPts val="0"/>
                        </a:spcAft>
                      </a:pPr>
                      <a:r>
                        <a:rPr lang="es-EC" sz="2000">
                          <a:effectLst/>
                        </a:rPr>
                        <a:t>Bipedestación en vacío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a:effectLst/>
                        </a:rPr>
                        <a:t>Correcta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indent="252095" algn="just">
                        <a:lnSpc>
                          <a:spcPct val="150000"/>
                        </a:lnSpc>
                        <a:spcAft>
                          <a:spcPts val="0"/>
                        </a:spcAft>
                      </a:pPr>
                      <a:r>
                        <a:rPr lang="es-EC" sz="2000">
                          <a:effectLst/>
                        </a:rPr>
                        <a:t>Bipedestación en carga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spcAft>
                          <a:spcPts val="0"/>
                        </a:spcAft>
                      </a:pPr>
                      <a:r>
                        <a:rPr lang="es-EC" sz="2000" dirty="0">
                          <a:effectLst/>
                        </a:rPr>
                        <a:t>Correcta</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402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Análisis Económico</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23722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628" y="290985"/>
            <a:ext cx="10515600" cy="1325563"/>
          </a:xfrm>
        </p:spPr>
        <p:txBody>
          <a:bodyPr/>
          <a:lstStyle/>
          <a:p>
            <a:r>
              <a:rPr lang="es-EC" dirty="0"/>
              <a:t>   Costos Directos</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651944359"/>
              </p:ext>
            </p:extLst>
          </p:nvPr>
        </p:nvGraphicFramePr>
        <p:xfrm>
          <a:off x="2765854" y="2079303"/>
          <a:ext cx="7493953" cy="2286000"/>
        </p:xfrm>
        <a:graphic>
          <a:graphicData uri="http://schemas.openxmlformats.org/drawingml/2006/table">
            <a:tbl>
              <a:tblPr firstRow="1" firstCol="1" bandRow="1">
                <a:tableStyleId>{68D230F3-CF80-4859-8CE7-A43EE81993B5}</a:tableStyleId>
              </a:tblPr>
              <a:tblGrid>
                <a:gridCol w="5447983">
                  <a:extLst>
                    <a:ext uri="{9D8B030D-6E8A-4147-A177-3AD203B41FA5}">
                      <a16:colId xmlns:a16="http://schemas.microsoft.com/office/drawing/2014/main" val="20000"/>
                    </a:ext>
                  </a:extLst>
                </a:gridCol>
                <a:gridCol w="2045970">
                  <a:extLst>
                    <a:ext uri="{9D8B030D-6E8A-4147-A177-3AD203B41FA5}">
                      <a16:colId xmlns:a16="http://schemas.microsoft.com/office/drawing/2014/main" val="20001"/>
                    </a:ext>
                  </a:extLst>
                </a:gridCol>
              </a:tblGrid>
              <a:tr h="190500">
                <a:tc>
                  <a:txBody>
                    <a:bodyPr/>
                    <a:lstStyle/>
                    <a:p>
                      <a:pPr indent="252095" algn="l">
                        <a:lnSpc>
                          <a:spcPct val="150000"/>
                        </a:lnSpc>
                        <a:spcAft>
                          <a:spcPts val="0"/>
                        </a:spcAft>
                      </a:pPr>
                      <a:r>
                        <a:rPr lang="es-EC" sz="2000" dirty="0">
                          <a:effectLst/>
                        </a:rPr>
                        <a:t>Concepto</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Costo</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2000" dirty="0">
                          <a:effectLst/>
                        </a:rPr>
                        <a:t>Materiales mecánicos</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 $            192,32 </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2000" dirty="0">
                          <a:effectLst/>
                        </a:rPr>
                        <a:t>Accesorios mecánicos</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 $            247,02 </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2000" dirty="0">
                          <a:effectLst/>
                        </a:rPr>
                        <a:t>Materiales y accesorios eléctricos y electrónicos</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dirty="0">
                          <a:effectLst/>
                        </a:rPr>
                        <a:t> $        1.375,84 </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2000">
                          <a:effectLst/>
                        </a:rPr>
                        <a:t>Total</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b="1" dirty="0">
                          <a:effectLst/>
                        </a:rPr>
                        <a:t> $        1.815,18 </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466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Costos Indirectos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36416113"/>
              </p:ext>
            </p:extLst>
          </p:nvPr>
        </p:nvGraphicFramePr>
        <p:xfrm>
          <a:off x="3548449" y="1963974"/>
          <a:ext cx="4698556" cy="2286000"/>
        </p:xfrm>
        <a:graphic>
          <a:graphicData uri="http://schemas.openxmlformats.org/drawingml/2006/table">
            <a:tbl>
              <a:tblPr firstRow="1" firstCol="1" bandRow="1">
                <a:tableStyleId>{68D230F3-CF80-4859-8CE7-A43EE81993B5}</a:tableStyleId>
              </a:tblPr>
              <a:tblGrid>
                <a:gridCol w="2881186">
                  <a:extLst>
                    <a:ext uri="{9D8B030D-6E8A-4147-A177-3AD203B41FA5}">
                      <a16:colId xmlns:a16="http://schemas.microsoft.com/office/drawing/2014/main" val="20000"/>
                    </a:ext>
                  </a:extLst>
                </a:gridCol>
                <a:gridCol w="1817370">
                  <a:extLst>
                    <a:ext uri="{9D8B030D-6E8A-4147-A177-3AD203B41FA5}">
                      <a16:colId xmlns:a16="http://schemas.microsoft.com/office/drawing/2014/main" val="20001"/>
                    </a:ext>
                  </a:extLst>
                </a:gridCol>
              </a:tblGrid>
              <a:tr h="190500">
                <a:tc>
                  <a:txBody>
                    <a:bodyPr/>
                    <a:lstStyle/>
                    <a:p>
                      <a:pPr indent="252095" algn="l">
                        <a:lnSpc>
                          <a:spcPct val="150000"/>
                        </a:lnSpc>
                        <a:spcAft>
                          <a:spcPts val="0"/>
                        </a:spcAft>
                      </a:pPr>
                      <a:r>
                        <a:rPr lang="es-EC" sz="2000" dirty="0">
                          <a:effectLst/>
                        </a:rPr>
                        <a:t>Concepto</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Costo</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2000" dirty="0">
                          <a:effectLst/>
                        </a:rPr>
                        <a:t>Materiales indirectos</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 $          73,41 </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2000" dirty="0">
                          <a:effectLst/>
                        </a:rPr>
                        <a:t>Mano de obra indirecta</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 $    1.760,00 </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2000" dirty="0">
                          <a:effectLst/>
                        </a:rPr>
                        <a:t>Operativos</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a:effectLst/>
                        </a:rPr>
                        <a:t> $        130,00 </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2000" dirty="0">
                          <a:effectLst/>
                        </a:rPr>
                        <a:t>Total</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000" b="1" dirty="0">
                          <a:effectLst/>
                        </a:rPr>
                        <a:t> $    1.963,41 </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8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Costos De Fabricación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41146975"/>
              </p:ext>
            </p:extLst>
          </p:nvPr>
        </p:nvGraphicFramePr>
        <p:xfrm>
          <a:off x="2922373" y="1569897"/>
          <a:ext cx="6695631" cy="3840480"/>
        </p:xfrm>
        <a:graphic>
          <a:graphicData uri="http://schemas.openxmlformats.org/drawingml/2006/table">
            <a:tbl>
              <a:tblPr firstRow="1" firstCol="1" bandRow="1">
                <a:tableStyleId>{68D230F3-CF80-4859-8CE7-A43EE81993B5}</a:tableStyleId>
              </a:tblPr>
              <a:tblGrid>
                <a:gridCol w="2777046">
                  <a:extLst>
                    <a:ext uri="{9D8B030D-6E8A-4147-A177-3AD203B41FA5}">
                      <a16:colId xmlns:a16="http://schemas.microsoft.com/office/drawing/2014/main" val="20000"/>
                    </a:ext>
                  </a:extLst>
                </a:gridCol>
                <a:gridCol w="1191895">
                  <a:extLst>
                    <a:ext uri="{9D8B030D-6E8A-4147-A177-3AD203B41FA5}">
                      <a16:colId xmlns:a16="http://schemas.microsoft.com/office/drawing/2014/main" val="20001"/>
                    </a:ext>
                  </a:extLst>
                </a:gridCol>
                <a:gridCol w="1363345">
                  <a:extLst>
                    <a:ext uri="{9D8B030D-6E8A-4147-A177-3AD203B41FA5}">
                      <a16:colId xmlns:a16="http://schemas.microsoft.com/office/drawing/2014/main" val="20002"/>
                    </a:ext>
                  </a:extLst>
                </a:gridCol>
                <a:gridCol w="1363345">
                  <a:extLst>
                    <a:ext uri="{9D8B030D-6E8A-4147-A177-3AD203B41FA5}">
                      <a16:colId xmlns:a16="http://schemas.microsoft.com/office/drawing/2014/main" val="20003"/>
                    </a:ext>
                  </a:extLst>
                </a:gridCol>
              </a:tblGrid>
              <a:tr h="190500">
                <a:tc>
                  <a:txBody>
                    <a:bodyPr/>
                    <a:lstStyle/>
                    <a:p>
                      <a:pPr indent="252095" algn="l">
                        <a:lnSpc>
                          <a:spcPct val="150000"/>
                        </a:lnSpc>
                        <a:spcAft>
                          <a:spcPts val="0"/>
                        </a:spcAft>
                      </a:pPr>
                      <a:r>
                        <a:rPr lang="es-EC" sz="1400" dirty="0">
                          <a:effectLst/>
                        </a:rPr>
                        <a:t>Operación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Tiempo (h)</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C. </a:t>
                      </a:r>
                      <a:r>
                        <a:rPr lang="es-EC" sz="1400" dirty="0" err="1">
                          <a:effectLst/>
                        </a:rPr>
                        <a:t>Unit</a:t>
                      </a:r>
                      <a:r>
                        <a:rPr lang="es-EC" sz="1400" dirty="0">
                          <a:effectLst/>
                        </a:rPr>
                        <a:t>.</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C. Total</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1400" dirty="0">
                          <a:effectLst/>
                        </a:rPr>
                        <a:t>Taladro</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5</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3,50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17,50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1400" dirty="0">
                          <a:effectLst/>
                        </a:rPr>
                        <a:t>Suelda MIG</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3</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10,00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30,00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1400">
                          <a:effectLst/>
                        </a:rPr>
                        <a:t>Amoladora</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dirty="0">
                          <a:effectLst/>
                        </a:rPr>
                        <a:t>10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3,50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35,00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1400">
                          <a:effectLst/>
                        </a:rPr>
                        <a:t>Corte de Tol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dirty="0">
                          <a:effectLst/>
                        </a:rPr>
                        <a:t>1</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0,25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0,25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indent="252095" algn="l">
                        <a:lnSpc>
                          <a:spcPct val="150000"/>
                        </a:lnSpc>
                        <a:spcAft>
                          <a:spcPts val="0"/>
                        </a:spcAft>
                      </a:pPr>
                      <a:r>
                        <a:rPr lang="es-EC" sz="1400">
                          <a:effectLst/>
                        </a:rPr>
                        <a:t>Doblado de tol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1</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0,25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0,25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indent="252095" algn="l">
                        <a:lnSpc>
                          <a:spcPct val="150000"/>
                        </a:lnSpc>
                        <a:spcAft>
                          <a:spcPts val="0"/>
                        </a:spcAft>
                      </a:pPr>
                      <a:r>
                        <a:rPr lang="es-EC" sz="1400">
                          <a:effectLst/>
                        </a:rPr>
                        <a:t>Pintado electroestático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1</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60,00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60,00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90500">
                <a:tc>
                  <a:txBody>
                    <a:bodyPr/>
                    <a:lstStyle/>
                    <a:p>
                      <a:pPr indent="252095" algn="l">
                        <a:lnSpc>
                          <a:spcPct val="150000"/>
                        </a:lnSpc>
                        <a:spcAft>
                          <a:spcPts val="0"/>
                        </a:spcAft>
                      </a:pPr>
                      <a:r>
                        <a:rPr lang="es-EC" sz="1400">
                          <a:effectLst/>
                        </a:rPr>
                        <a:t>Herramientas</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10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3,50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35,00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90500">
                <a:tc>
                  <a:txBody>
                    <a:bodyPr/>
                    <a:lstStyle/>
                    <a:p>
                      <a:pPr indent="252095" algn="l">
                        <a:lnSpc>
                          <a:spcPct val="150000"/>
                        </a:lnSpc>
                        <a:spcAft>
                          <a:spcPts val="0"/>
                        </a:spcAft>
                      </a:pPr>
                      <a:r>
                        <a:rPr lang="es-EC" sz="1400">
                          <a:effectLst/>
                        </a:rPr>
                        <a:t>Ensamblaje mecánico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20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4,00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80,00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90500">
                <a:tc>
                  <a:txBody>
                    <a:bodyPr/>
                    <a:lstStyle/>
                    <a:p>
                      <a:pPr indent="252095" algn="l">
                        <a:lnSpc>
                          <a:spcPct val="150000"/>
                        </a:lnSpc>
                        <a:spcAft>
                          <a:spcPts val="0"/>
                        </a:spcAft>
                      </a:pPr>
                      <a:r>
                        <a:rPr lang="es-EC" sz="1400">
                          <a:effectLst/>
                        </a:rPr>
                        <a:t>Ensamblaje eléctrico electrónico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15</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4,00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60,00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190500">
                <a:tc>
                  <a:txBody>
                    <a:bodyPr/>
                    <a:lstStyle/>
                    <a:p>
                      <a:pPr indent="252095" algn="l">
                        <a:lnSpc>
                          <a:spcPct val="150000"/>
                        </a:lnSpc>
                        <a:spcAft>
                          <a:spcPts val="0"/>
                        </a:spcAft>
                      </a:pPr>
                      <a:r>
                        <a:rPr lang="es-EC" sz="1400">
                          <a:effectLst/>
                        </a:rPr>
                        <a:t>Impresión 3D</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r">
                        <a:lnSpc>
                          <a:spcPct val="150000"/>
                        </a:lnSpc>
                        <a:spcAft>
                          <a:spcPts val="0"/>
                        </a:spcAft>
                      </a:pPr>
                      <a:r>
                        <a:rPr lang="es-EC" sz="1400">
                          <a:effectLst/>
                        </a:rPr>
                        <a:t>15</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 $            4,00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60,00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190500">
                <a:tc>
                  <a:txBody>
                    <a:bodyPr/>
                    <a:lstStyle/>
                    <a:p>
                      <a:pPr indent="252095" algn="just">
                        <a:lnSpc>
                          <a:spcPct val="150000"/>
                        </a:lnSpc>
                      </a:pPr>
                      <a:endParaRPr lang="es-EC" sz="1400">
                        <a:effectLst/>
                        <a:latin typeface="Arial" panose="020B0604020202020204" pitchFamily="34" charset="0"/>
                        <a:cs typeface="Times New Roman" panose="02020603050405020304" pitchFamily="18" charset="0"/>
                      </a:endParaRPr>
                    </a:p>
                  </a:txBody>
                  <a:tcPr marL="44450" marR="44450" marT="0" marB="0" anchor="b"/>
                </a:tc>
                <a:tc>
                  <a:txBody>
                    <a:bodyPr/>
                    <a:lstStyle/>
                    <a:p>
                      <a:pPr indent="252095" algn="just">
                        <a:lnSpc>
                          <a:spcPct val="150000"/>
                        </a:lnSpc>
                      </a:pPr>
                      <a:endParaRPr lang="es-EC" sz="1400">
                        <a:effectLst/>
                        <a:latin typeface="Arial" panose="020B0604020202020204" pitchFamily="34"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a:effectLst/>
                        </a:rPr>
                        <a:t>Total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1400" dirty="0">
                          <a:effectLst/>
                        </a:rPr>
                        <a:t> $       </a:t>
                      </a:r>
                      <a:r>
                        <a:rPr lang="es-EC" sz="1400" b="1" dirty="0">
                          <a:effectLst/>
                        </a:rPr>
                        <a:t>378,00 </a:t>
                      </a:r>
                      <a:endParaRPr lang="es-EC"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392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Costos Totales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77028254"/>
              </p:ext>
            </p:extLst>
          </p:nvPr>
        </p:nvGraphicFramePr>
        <p:xfrm>
          <a:off x="3672016" y="1922785"/>
          <a:ext cx="5940362" cy="3200400"/>
        </p:xfrm>
        <a:graphic>
          <a:graphicData uri="http://schemas.openxmlformats.org/drawingml/2006/table">
            <a:tbl>
              <a:tblPr firstRow="1" firstCol="1" bandRow="1">
                <a:tableStyleId>{68D230F3-CF80-4859-8CE7-A43EE81993B5}</a:tableStyleId>
              </a:tblPr>
              <a:tblGrid>
                <a:gridCol w="3568954">
                  <a:extLst>
                    <a:ext uri="{9D8B030D-6E8A-4147-A177-3AD203B41FA5}">
                      <a16:colId xmlns:a16="http://schemas.microsoft.com/office/drawing/2014/main" val="20000"/>
                    </a:ext>
                  </a:extLst>
                </a:gridCol>
                <a:gridCol w="2371408">
                  <a:extLst>
                    <a:ext uri="{9D8B030D-6E8A-4147-A177-3AD203B41FA5}">
                      <a16:colId xmlns:a16="http://schemas.microsoft.com/office/drawing/2014/main" val="20001"/>
                    </a:ext>
                  </a:extLst>
                </a:gridCol>
              </a:tblGrid>
              <a:tr h="190500">
                <a:tc>
                  <a:txBody>
                    <a:bodyPr/>
                    <a:lstStyle/>
                    <a:p>
                      <a:pPr indent="252095" algn="just">
                        <a:lnSpc>
                          <a:spcPct val="150000"/>
                        </a:lnSpc>
                        <a:spcAft>
                          <a:spcPts val="800"/>
                        </a:spcAft>
                      </a:pPr>
                      <a:r>
                        <a:rPr lang="es-EC" sz="2800" dirty="0">
                          <a:effectLst/>
                        </a:rPr>
                        <a:t>Concepto</a:t>
                      </a:r>
                      <a:endParaRPr lang="es-EC"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800">
                          <a:effectLst/>
                        </a:rPr>
                        <a:t>Costo</a:t>
                      </a:r>
                      <a:endParaRPr lang="es-EC" sz="3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indent="252095" algn="l">
                        <a:lnSpc>
                          <a:spcPct val="150000"/>
                        </a:lnSpc>
                        <a:spcAft>
                          <a:spcPts val="0"/>
                        </a:spcAft>
                      </a:pPr>
                      <a:r>
                        <a:rPr lang="es-EC" sz="2800" dirty="0">
                          <a:effectLst/>
                        </a:rPr>
                        <a:t>Costos directos</a:t>
                      </a:r>
                      <a:endParaRPr lang="es-EC"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800">
                          <a:effectLst/>
                        </a:rPr>
                        <a:t> $    1.815,18 </a:t>
                      </a:r>
                      <a:endParaRPr lang="es-EC" sz="3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indent="252095" algn="l">
                        <a:lnSpc>
                          <a:spcPct val="150000"/>
                        </a:lnSpc>
                        <a:spcAft>
                          <a:spcPts val="0"/>
                        </a:spcAft>
                      </a:pPr>
                      <a:r>
                        <a:rPr lang="es-EC" sz="2800" dirty="0">
                          <a:effectLst/>
                        </a:rPr>
                        <a:t>Costos indirectos</a:t>
                      </a:r>
                      <a:endParaRPr lang="es-EC"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800">
                          <a:effectLst/>
                        </a:rPr>
                        <a:t> $    1.963,41 </a:t>
                      </a:r>
                      <a:endParaRPr lang="es-EC" sz="3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indent="252095" algn="l">
                        <a:lnSpc>
                          <a:spcPct val="150000"/>
                        </a:lnSpc>
                        <a:spcAft>
                          <a:spcPts val="0"/>
                        </a:spcAft>
                      </a:pPr>
                      <a:r>
                        <a:rPr lang="es-EC" sz="2800" dirty="0">
                          <a:effectLst/>
                        </a:rPr>
                        <a:t>Costos de fabricación</a:t>
                      </a:r>
                      <a:endParaRPr lang="es-EC"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800">
                          <a:effectLst/>
                        </a:rPr>
                        <a:t> $       378,00 </a:t>
                      </a:r>
                      <a:endParaRPr lang="es-EC" sz="3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indent="252095" algn="l">
                        <a:lnSpc>
                          <a:spcPct val="150000"/>
                        </a:lnSpc>
                        <a:spcAft>
                          <a:spcPts val="0"/>
                        </a:spcAft>
                      </a:pPr>
                      <a:r>
                        <a:rPr lang="es-EC" sz="2800" dirty="0">
                          <a:effectLst/>
                        </a:rPr>
                        <a:t>Total</a:t>
                      </a:r>
                      <a:endParaRPr lang="es-EC" sz="3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l">
                        <a:lnSpc>
                          <a:spcPct val="150000"/>
                        </a:lnSpc>
                        <a:spcAft>
                          <a:spcPts val="0"/>
                        </a:spcAft>
                      </a:pPr>
                      <a:r>
                        <a:rPr lang="es-EC" sz="2800" dirty="0">
                          <a:effectLst/>
                        </a:rPr>
                        <a:t> $    </a:t>
                      </a:r>
                      <a:r>
                        <a:rPr lang="es-EC" sz="2800" b="1" dirty="0">
                          <a:effectLst/>
                        </a:rPr>
                        <a:t>4.156,59 </a:t>
                      </a:r>
                      <a:endParaRPr lang="es-EC" sz="3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15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Relación Costo Beneficio</a:t>
            </a:r>
          </a:p>
        </p:txBody>
      </p:sp>
      <p:pic>
        <p:nvPicPr>
          <p:cNvPr id="14338" name="Picture 2" descr="http://i.ebayimg.com/images/g/KvYAAOSwknJXzM8c/s-l160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3838" y="2430910"/>
            <a:ext cx="3134613" cy="318685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ebayimg.com/images/g/Ki0AAOSwgmJXzM82/s-l1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17" y="2284924"/>
            <a:ext cx="3100972" cy="335680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i.ebayimg.com/images/g/IqcAAOSw-kdXzM8k/s-l1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75300" y="2550861"/>
            <a:ext cx="3287311" cy="294712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713838" y="1379621"/>
            <a:ext cx="3201517" cy="523220"/>
          </a:xfrm>
          <a:prstGeom prst="rect">
            <a:avLst/>
          </a:prstGeom>
          <a:noFill/>
        </p:spPr>
        <p:txBody>
          <a:bodyPr wrap="none" rtlCol="0">
            <a:spAutoFit/>
          </a:bodyPr>
          <a:lstStyle/>
          <a:p>
            <a:r>
              <a:rPr lang="es-EC" sz="2800" dirty="0"/>
              <a:t>US-M400-Corpus-3G</a:t>
            </a:r>
          </a:p>
        </p:txBody>
      </p:sp>
      <p:sp>
        <p:nvSpPr>
          <p:cNvPr id="5" name="CuadroTexto 4"/>
          <p:cNvSpPr txBox="1"/>
          <p:nvPr/>
        </p:nvSpPr>
        <p:spPr>
          <a:xfrm>
            <a:off x="5277853" y="1902841"/>
            <a:ext cx="2261936" cy="461665"/>
          </a:xfrm>
          <a:prstGeom prst="rect">
            <a:avLst/>
          </a:prstGeom>
          <a:noFill/>
        </p:spPr>
        <p:txBody>
          <a:bodyPr wrap="square" rtlCol="0">
            <a:spAutoFit/>
          </a:bodyPr>
          <a:lstStyle/>
          <a:p>
            <a:r>
              <a:rPr lang="es-EC" sz="2400" dirty="0"/>
              <a:t>$10 136,00</a:t>
            </a:r>
            <a:endParaRPr lang="es-EC" dirty="0"/>
          </a:p>
        </p:txBody>
      </p:sp>
      <p:sp>
        <p:nvSpPr>
          <p:cNvPr id="6" name="CuadroTexto 5"/>
          <p:cNvSpPr txBox="1"/>
          <p:nvPr/>
        </p:nvSpPr>
        <p:spPr>
          <a:xfrm>
            <a:off x="1957137" y="5807242"/>
            <a:ext cx="8530990" cy="461665"/>
          </a:xfrm>
          <a:prstGeom prst="rect">
            <a:avLst/>
          </a:prstGeom>
          <a:noFill/>
        </p:spPr>
        <p:txBody>
          <a:bodyPr wrap="none" rtlCol="0">
            <a:spAutoFit/>
          </a:bodyPr>
          <a:lstStyle/>
          <a:p>
            <a:r>
              <a:rPr lang="es-EC" sz="2400" dirty="0"/>
              <a:t>El proyecto realizado tiene una ventaja de ser 59% más económico</a:t>
            </a:r>
            <a:r>
              <a:rPr lang="es-EC" dirty="0"/>
              <a:t> </a:t>
            </a:r>
          </a:p>
        </p:txBody>
      </p:sp>
    </p:spTree>
    <p:extLst>
      <p:ext uri="{BB962C8B-B14F-4D97-AF65-F5344CB8AC3E}">
        <p14:creationId xmlns:p14="http://schemas.microsoft.com/office/powerpoint/2010/main" val="21671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fade">
                                      <p:cBhvr>
                                        <p:cTn id="11" dur="500"/>
                                        <p:tgtEl>
                                          <p:spTgt spid="143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fade">
                                      <p:cBhvr>
                                        <p:cTn id="15" dur="500"/>
                                        <p:tgtEl>
                                          <p:spTgt spid="143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500"/>
                                        <p:tgtEl>
                                          <p:spTgt spid="143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Conclusiones</a:t>
            </a:r>
          </a:p>
        </p:txBody>
      </p:sp>
      <p:sp>
        <p:nvSpPr>
          <p:cNvPr id="3" name="Marcador de contenido 2"/>
          <p:cNvSpPr>
            <a:spLocks noGrp="1"/>
          </p:cNvSpPr>
          <p:nvPr>
            <p:ph idx="1"/>
          </p:nvPr>
        </p:nvSpPr>
        <p:spPr/>
        <p:txBody>
          <a:bodyPr/>
          <a:lstStyle/>
          <a:p>
            <a:pPr lvl="0"/>
            <a:r>
              <a:rPr lang="es-ES" dirty="0"/>
              <a:t>Al culminar el diseño, construcción e implementación del proyecto, se ha cumplido con los parámetros planteados del proyecto, obteniendo desde una silla de ruedas básica, una silla de ruedas con las siguientes características:</a:t>
            </a:r>
            <a:endParaRPr lang="es-EC" dirty="0"/>
          </a:p>
          <a:p>
            <a:pPr lvl="1"/>
            <a:r>
              <a:rPr lang="es-ES" dirty="0"/>
              <a:t>Sistema móvil automático</a:t>
            </a:r>
            <a:endParaRPr lang="es-EC" dirty="0"/>
          </a:p>
          <a:p>
            <a:pPr lvl="1"/>
            <a:r>
              <a:rPr lang="es-ES" dirty="0"/>
              <a:t>Sistema de bipedestación automático</a:t>
            </a:r>
            <a:endParaRPr lang="es-EC" dirty="0"/>
          </a:p>
          <a:p>
            <a:pPr lvl="1"/>
            <a:r>
              <a:rPr lang="es-ES" dirty="0"/>
              <a:t>Sistema de reclinación automático</a:t>
            </a:r>
            <a:endParaRPr lang="es-EC" dirty="0"/>
          </a:p>
          <a:p>
            <a:pPr lvl="1"/>
            <a:r>
              <a:rPr lang="es-ES" dirty="0"/>
              <a:t>Interfaz manual de control</a:t>
            </a:r>
            <a:endParaRPr lang="es-EC" dirty="0"/>
          </a:p>
          <a:p>
            <a:pPr lvl="1"/>
            <a:r>
              <a:rPr lang="es-ES" dirty="0"/>
              <a:t>Interfaz automática de control mediante la aplicación de una pantalla táctil TFT</a:t>
            </a:r>
            <a:endParaRPr lang="es-EC" dirty="0"/>
          </a:p>
          <a:p>
            <a:pPr marL="0" indent="0">
              <a:buNone/>
            </a:pPr>
            <a:endParaRPr lang="es-EC" dirty="0"/>
          </a:p>
        </p:txBody>
      </p:sp>
    </p:spTree>
    <p:extLst>
      <p:ext uri="{BB962C8B-B14F-4D97-AF65-F5344CB8AC3E}">
        <p14:creationId xmlns:p14="http://schemas.microsoft.com/office/powerpoint/2010/main" val="34303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Diseño Mecatrónico</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5376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lstStyle/>
          <a:p>
            <a:pPr lvl="0"/>
            <a:r>
              <a:rPr lang="es-ES" dirty="0"/>
              <a:t>En base a los requerimientos de funcionamiento del sistema de bipedestación y las limitaciones físicas de la silla, se optó por usar dos motores lineales de 10” de elongación. De esta manera se pudo combinar los movimientos sin interrumpir o limitar las otras características de la silla.</a:t>
            </a:r>
            <a:endParaRPr lang="es-EC" dirty="0"/>
          </a:p>
          <a:p>
            <a:pPr lvl="0"/>
            <a:r>
              <a:rPr lang="es-ES" dirty="0"/>
              <a:t>Se seleccionó el mecanismo de barras paralelas para la transmisión de movimiento y transformación de la silla, como medida más óptima; obteniendo buenos resultados al funcionar de manera correcta. Este mecanismo se combinó para poder ser usado en la bipedestación y reclinación.</a:t>
            </a:r>
            <a:endParaRPr lang="es-EC" dirty="0"/>
          </a:p>
          <a:p>
            <a:pPr marL="0" indent="0">
              <a:buNone/>
            </a:pPr>
            <a:endParaRPr lang="es-EC" dirty="0"/>
          </a:p>
        </p:txBody>
      </p:sp>
    </p:spTree>
    <p:extLst>
      <p:ext uri="{BB962C8B-B14F-4D97-AF65-F5344CB8AC3E}">
        <p14:creationId xmlns:p14="http://schemas.microsoft.com/office/powerpoint/2010/main" val="153225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lnSpcReduction="10000"/>
          </a:bodyPr>
          <a:lstStyle/>
          <a:p>
            <a:pPr lvl="0"/>
            <a:r>
              <a:rPr lang="es-ES" dirty="0"/>
              <a:t>Para evitar conflictos en el mecanismo de reclinación y bipedestación, se optó por manejar una de las barras paralelas en dos partes, obteniendo una barra de medida variable dependiendo la función requerida.</a:t>
            </a:r>
            <a:endParaRPr lang="es-EC" dirty="0"/>
          </a:p>
          <a:p>
            <a:pPr lvl="0"/>
            <a:r>
              <a:rPr lang="es-ES" dirty="0"/>
              <a:t>Se seleccionaron motores especializados para sillas de ruedas eléctricas en la implementación del sistema móvil. Para su control la lógica seleccionada más óptima fue la teoría de control difuso, permitiendo una buena respuesta del sistema a pesar de tener dos variables de entrada. El sistema no es de exigencia de precisión, por lo que las funciones usadas y las reglas de control respondieron con buen desempeño.</a:t>
            </a:r>
            <a:endParaRPr lang="es-EC" dirty="0"/>
          </a:p>
          <a:p>
            <a:pPr marL="0" indent="0">
              <a:buNone/>
            </a:pPr>
            <a:endParaRPr lang="es-EC" dirty="0"/>
          </a:p>
        </p:txBody>
      </p:sp>
    </p:spTree>
    <p:extLst>
      <p:ext uri="{BB962C8B-B14F-4D97-AF65-F5344CB8AC3E}">
        <p14:creationId xmlns:p14="http://schemas.microsoft.com/office/powerpoint/2010/main" val="16177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lnSpcReduction="10000"/>
          </a:bodyPr>
          <a:lstStyle/>
          <a:p>
            <a:pPr lvl="0"/>
            <a:r>
              <a:rPr lang="es-ES" dirty="0"/>
              <a:t>Los sistemas de control de giro para la bipedestación y reclinación se implementaron con puente H de conmutación mecánica, debido a que su requerimiento no era exigente. En cambio, el sistema de control de giro para los motores principales de movilidad se implementó con elementos de estado sólido, debido a su alto requerimiento de velocidad de conmutación para el control de velocidad por modulación de ancho de pulso.</a:t>
            </a:r>
            <a:endParaRPr lang="es-EC" dirty="0"/>
          </a:p>
          <a:p>
            <a:pPr lvl="0"/>
            <a:r>
              <a:rPr lang="es-ES" dirty="0"/>
              <a:t>Aunque se esperaba tener una sola caja de control, se replanteó el uso de dos, de tal manera que se pueda obtener un mando principal más pequeño y amigable con el usuario con interfaz táctil; dejando el control electrónico en una posición interna de la silla por su seguridad.</a:t>
            </a:r>
            <a:endParaRPr lang="es-EC" dirty="0"/>
          </a:p>
          <a:p>
            <a:pPr marL="0" indent="0">
              <a:buNone/>
            </a:pPr>
            <a:endParaRPr lang="es-EC" dirty="0"/>
          </a:p>
        </p:txBody>
      </p:sp>
    </p:spTree>
    <p:extLst>
      <p:ext uri="{BB962C8B-B14F-4D97-AF65-F5344CB8AC3E}">
        <p14:creationId xmlns:p14="http://schemas.microsoft.com/office/powerpoint/2010/main" val="14904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lvl="0"/>
            <a:r>
              <a:rPr lang="es-ES" dirty="0"/>
              <a:t>En el diseño mecánico se logró conseguir que el peso del usuario no desplace demasiado el centro de gravedad de la silla evitando de esta manera la posibilidad de un volcamiento.</a:t>
            </a:r>
            <a:endParaRPr lang="es-EC" dirty="0"/>
          </a:p>
          <a:p>
            <a:pPr lvl="0"/>
            <a:r>
              <a:rPr lang="es-ES" dirty="0"/>
              <a:t>El sistema de control se implementó en una placa de hardware libre Arduino Mega2560, debido a que cumplía con todos los requerimientos de puertos de control, memoria y desempeño.</a:t>
            </a:r>
            <a:endParaRPr lang="es-EC" dirty="0"/>
          </a:p>
          <a:p>
            <a:pPr marL="0" indent="0">
              <a:buNone/>
            </a:pPr>
            <a:endParaRPr lang="es-EC" dirty="0"/>
          </a:p>
        </p:txBody>
      </p:sp>
    </p:spTree>
    <p:extLst>
      <p:ext uri="{BB962C8B-B14F-4D97-AF65-F5344CB8AC3E}">
        <p14:creationId xmlns:p14="http://schemas.microsoft.com/office/powerpoint/2010/main" val="162033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lvl="0"/>
            <a:r>
              <a:rPr lang="es-ES" dirty="0"/>
              <a:t>Se desarrolló una interfaz simple e intuitiva para el control del sistema, en base a diferentes características de uso de color, contrastes y disposiciones de elementos en la pantalla.</a:t>
            </a:r>
            <a:endParaRPr lang="es-EC" dirty="0"/>
          </a:p>
          <a:p>
            <a:pPr lvl="0"/>
            <a:r>
              <a:rPr lang="es-ES" dirty="0"/>
              <a:t>Se seleccionaron baterías secas para la fuente de energía por su alta disponibilidad en el mercado nacional.</a:t>
            </a:r>
            <a:endParaRPr lang="es-EC" dirty="0"/>
          </a:p>
          <a:p>
            <a:pPr marL="0" indent="0">
              <a:buNone/>
            </a:pPr>
            <a:endParaRPr lang="es-EC" dirty="0"/>
          </a:p>
        </p:txBody>
      </p:sp>
    </p:spTree>
    <p:extLst>
      <p:ext uri="{BB962C8B-B14F-4D97-AF65-F5344CB8AC3E}">
        <p14:creationId xmlns:p14="http://schemas.microsoft.com/office/powerpoint/2010/main" val="27114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Recomendaciones</a:t>
            </a:r>
          </a:p>
        </p:txBody>
      </p:sp>
      <p:sp>
        <p:nvSpPr>
          <p:cNvPr id="3" name="Marcador de contenido 2"/>
          <p:cNvSpPr>
            <a:spLocks noGrp="1"/>
          </p:cNvSpPr>
          <p:nvPr>
            <p:ph idx="1"/>
          </p:nvPr>
        </p:nvSpPr>
        <p:spPr/>
        <p:txBody>
          <a:bodyPr/>
          <a:lstStyle/>
          <a:p>
            <a:pPr lvl="0"/>
            <a:r>
              <a:rPr lang="es-ES" dirty="0"/>
              <a:t>Se recomienda el uso continuo de cinturón de seguridad en el uso de los sistemas de bipedestación, reclinación y movilidad. Para evitar cualquier posibilidad a un accidente.</a:t>
            </a:r>
            <a:endParaRPr lang="es-EC" dirty="0"/>
          </a:p>
          <a:p>
            <a:pPr lvl="0"/>
            <a:r>
              <a:rPr lang="es-ES" dirty="0"/>
              <a:t>Para mejorar el desempeño de los mecanismos se pueden usar materiales más livianos que no pudieron ser usados en el proyecto debido a la falta de disponibilidad en el país.</a:t>
            </a:r>
            <a:endParaRPr lang="es-EC" dirty="0"/>
          </a:p>
          <a:p>
            <a:pPr lvl="0"/>
            <a:r>
              <a:rPr lang="es-ES" dirty="0"/>
              <a:t>Se puede mejorar el mando de control con la implementación de pantallas capacitivas, que desventajosamente son muy escasas para el control con Arduino.</a:t>
            </a:r>
            <a:endParaRPr lang="es-EC" dirty="0"/>
          </a:p>
          <a:p>
            <a:pPr marL="0" indent="0">
              <a:buNone/>
            </a:pPr>
            <a:endParaRPr lang="es-EC" dirty="0"/>
          </a:p>
        </p:txBody>
      </p:sp>
    </p:spTree>
    <p:extLst>
      <p:ext uri="{BB962C8B-B14F-4D97-AF65-F5344CB8AC3E}">
        <p14:creationId xmlns:p14="http://schemas.microsoft.com/office/powerpoint/2010/main" val="42735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lvl="0"/>
            <a:r>
              <a:rPr lang="es-ES" dirty="0"/>
              <a:t>Se recomienda continuar la investigación y diseño para obtener mejoras en los sistemas mecánicos y electrónicos que permitan añadir más características a la silla y brindar al usuario una mejor experiencia.</a:t>
            </a:r>
            <a:endParaRPr lang="es-EC" dirty="0"/>
          </a:p>
          <a:p>
            <a:pPr marL="0" indent="0">
              <a:buNone/>
            </a:pPr>
            <a:endParaRPr lang="es-EC" dirty="0"/>
          </a:p>
        </p:txBody>
      </p:sp>
    </p:spTree>
    <p:extLst>
      <p:ext uri="{BB962C8B-B14F-4D97-AF65-F5344CB8AC3E}">
        <p14:creationId xmlns:p14="http://schemas.microsoft.com/office/powerpoint/2010/main" val="5993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a:t>Gracias</a:t>
            </a:r>
          </a:p>
        </p:txBody>
      </p:sp>
      <p:sp>
        <p:nvSpPr>
          <p:cNvPr id="5" name="Subtítulo 4"/>
          <p:cNvSpPr>
            <a:spLocks noGrp="1"/>
          </p:cNvSpPr>
          <p:nvPr>
            <p:ph type="subTitle" idx="1"/>
          </p:nvPr>
        </p:nvSpPr>
        <p:spPr/>
        <p:txBody>
          <a:bodyPr/>
          <a:lstStyle/>
          <a:p>
            <a:endParaRPr lang="es-EC"/>
          </a:p>
        </p:txBody>
      </p:sp>
    </p:spTree>
    <p:extLst>
      <p:ext uri="{BB962C8B-B14F-4D97-AF65-F5344CB8AC3E}">
        <p14:creationId xmlns:p14="http://schemas.microsoft.com/office/powerpoint/2010/main" val="42814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Planificación QFD</a:t>
            </a:r>
          </a:p>
        </p:txBody>
      </p:sp>
      <p:sp>
        <p:nvSpPr>
          <p:cNvPr id="3" name="Marcador de texto 2"/>
          <p:cNvSpPr>
            <a:spLocks noGrp="1"/>
          </p:cNvSpPr>
          <p:nvPr>
            <p:ph type="body" idx="1"/>
          </p:nvPr>
        </p:nvSpPr>
        <p:spPr/>
        <p:txBody>
          <a:bodyPr/>
          <a:lstStyle/>
          <a:p>
            <a:endParaRPr lang="es-EC"/>
          </a:p>
        </p:txBody>
      </p:sp>
    </p:spTree>
    <p:extLst>
      <p:ext uri="{BB962C8B-B14F-4D97-AF65-F5344CB8AC3E}">
        <p14:creationId xmlns:p14="http://schemas.microsoft.com/office/powerpoint/2010/main" val="66484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   Requisitos</a:t>
            </a:r>
          </a:p>
        </p:txBody>
      </p:sp>
      <p:sp>
        <p:nvSpPr>
          <p:cNvPr id="5" name="Marcador de contenido 4"/>
          <p:cNvSpPr>
            <a:spLocks noGrp="1"/>
          </p:cNvSpPr>
          <p:nvPr>
            <p:ph idx="1"/>
          </p:nvPr>
        </p:nvSpPr>
        <p:spPr>
          <a:xfrm>
            <a:off x="1511968" y="1806408"/>
            <a:ext cx="3990474" cy="4351338"/>
          </a:xfrm>
        </p:spPr>
        <p:txBody>
          <a:bodyPr/>
          <a:lstStyle/>
          <a:p>
            <a:pPr lvl="0"/>
            <a:r>
              <a:rPr lang="es-ES" dirty="0"/>
              <a:t>Cómodo</a:t>
            </a:r>
            <a:endParaRPr lang="es-EC" dirty="0"/>
          </a:p>
          <a:p>
            <a:pPr lvl="0"/>
            <a:r>
              <a:rPr lang="es-ES" dirty="0"/>
              <a:t>Seguro</a:t>
            </a:r>
            <a:endParaRPr lang="es-EC" dirty="0"/>
          </a:p>
          <a:p>
            <a:pPr lvl="0"/>
            <a:r>
              <a:rPr lang="es-ES" dirty="0"/>
              <a:t>Fuerte</a:t>
            </a:r>
            <a:endParaRPr lang="es-EC" dirty="0"/>
          </a:p>
          <a:p>
            <a:pPr lvl="0"/>
            <a:r>
              <a:rPr lang="es-ES" dirty="0"/>
              <a:t>Fácil de usar</a:t>
            </a:r>
            <a:endParaRPr lang="es-EC" dirty="0"/>
          </a:p>
          <a:p>
            <a:pPr lvl="0"/>
            <a:r>
              <a:rPr lang="es-ES" dirty="0"/>
              <a:t>Larga duración de uso</a:t>
            </a:r>
            <a:endParaRPr lang="es-EC" dirty="0"/>
          </a:p>
          <a:p>
            <a:pPr lvl="0"/>
            <a:r>
              <a:rPr lang="es-ES" dirty="0"/>
              <a:t>Bajo costo</a:t>
            </a:r>
            <a:endParaRPr lang="es-EC" dirty="0"/>
          </a:p>
          <a:p>
            <a:pPr lvl="0"/>
            <a:r>
              <a:rPr lang="es-ES" dirty="0"/>
              <a:t>Resistente</a:t>
            </a:r>
            <a:endParaRPr lang="es-EC" dirty="0"/>
          </a:p>
          <a:p>
            <a:pPr lvl="0"/>
            <a:r>
              <a:rPr lang="es-ES" dirty="0"/>
              <a:t>Estético</a:t>
            </a:r>
            <a:endParaRPr lang="es-EC" dirty="0"/>
          </a:p>
        </p:txBody>
      </p:sp>
      <p:sp>
        <p:nvSpPr>
          <p:cNvPr id="6" name="Marcador de contenido 4"/>
          <p:cNvSpPr txBox="1">
            <a:spLocks/>
          </p:cNvSpPr>
          <p:nvPr/>
        </p:nvSpPr>
        <p:spPr>
          <a:xfrm>
            <a:off x="5502442" y="1806408"/>
            <a:ext cx="39904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dirty="0"/>
              <a:t>Materiales</a:t>
            </a:r>
            <a:endParaRPr lang="es-EC" dirty="0"/>
          </a:p>
          <a:p>
            <a:pPr lvl="0"/>
            <a:r>
              <a:rPr lang="es-ES" dirty="0"/>
              <a:t>Protecciones</a:t>
            </a:r>
            <a:endParaRPr lang="es-EC" dirty="0"/>
          </a:p>
          <a:p>
            <a:pPr lvl="0"/>
            <a:r>
              <a:rPr lang="es-ES" dirty="0"/>
              <a:t>Motores</a:t>
            </a:r>
            <a:endParaRPr lang="es-EC" dirty="0"/>
          </a:p>
          <a:p>
            <a:pPr lvl="0"/>
            <a:r>
              <a:rPr lang="es-ES" dirty="0"/>
              <a:t>HMI</a:t>
            </a:r>
            <a:endParaRPr lang="es-EC" dirty="0"/>
          </a:p>
          <a:p>
            <a:pPr lvl="0"/>
            <a:r>
              <a:rPr lang="es-ES" dirty="0"/>
              <a:t>Baterías</a:t>
            </a:r>
            <a:endParaRPr lang="es-EC" dirty="0"/>
          </a:p>
          <a:p>
            <a:pPr lvl="0"/>
            <a:r>
              <a:rPr lang="es-ES" dirty="0"/>
              <a:t>Cantidad de elementos</a:t>
            </a:r>
            <a:endParaRPr lang="es-EC" dirty="0"/>
          </a:p>
          <a:p>
            <a:pPr lvl="0"/>
            <a:r>
              <a:rPr lang="es-ES" dirty="0"/>
              <a:t>Estructura</a:t>
            </a:r>
            <a:endParaRPr lang="es-EC" dirty="0"/>
          </a:p>
          <a:p>
            <a:pPr lvl="0"/>
            <a:r>
              <a:rPr lang="es-ES" dirty="0"/>
              <a:t>Acabados</a:t>
            </a:r>
            <a:endParaRPr lang="es-EC" dirty="0"/>
          </a:p>
          <a:p>
            <a:endParaRPr lang="es-EC" dirty="0"/>
          </a:p>
        </p:txBody>
      </p:sp>
    </p:spTree>
    <p:extLst>
      <p:ext uri="{BB962C8B-B14F-4D97-AF65-F5344CB8AC3E}">
        <p14:creationId xmlns:p14="http://schemas.microsoft.com/office/powerpoint/2010/main" val="32715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55" name="Marcador de contenido 54"/>
          <p:cNvGraphicFramePr>
            <a:graphicFrameLocks noGrp="1"/>
          </p:cNvGraphicFramePr>
          <p:nvPr>
            <p:ph idx="1"/>
            <p:extLst>
              <p:ext uri="{D42A27DB-BD31-4B8C-83A1-F6EECF244321}">
                <p14:modId xmlns:p14="http://schemas.microsoft.com/office/powerpoint/2010/main" val="217909249"/>
              </p:ext>
            </p:extLst>
          </p:nvPr>
        </p:nvGraphicFramePr>
        <p:xfrm>
          <a:off x="3595400" y="977900"/>
          <a:ext cx="5919217" cy="4937760"/>
        </p:xfrm>
        <a:graphic>
          <a:graphicData uri="http://schemas.openxmlformats.org/drawingml/2006/table">
            <a:tbl>
              <a:tblPr firstRow="1" firstCol="1" bandRow="1">
                <a:tableStyleId>{93296810-A885-4BE3-A3E7-6D5BEEA58F35}</a:tableStyleId>
              </a:tblPr>
              <a:tblGrid>
                <a:gridCol w="3393631">
                  <a:extLst>
                    <a:ext uri="{9D8B030D-6E8A-4147-A177-3AD203B41FA5}">
                      <a16:colId xmlns:a16="http://schemas.microsoft.com/office/drawing/2014/main" val="20000"/>
                    </a:ext>
                  </a:extLst>
                </a:gridCol>
                <a:gridCol w="2525586">
                  <a:extLst>
                    <a:ext uri="{9D8B030D-6E8A-4147-A177-3AD203B41FA5}">
                      <a16:colId xmlns:a16="http://schemas.microsoft.com/office/drawing/2014/main" val="20001"/>
                    </a:ext>
                  </a:extLst>
                </a:gridCol>
              </a:tblGrid>
              <a:tr h="200025">
                <a:tc>
                  <a:txBody>
                    <a:bodyPr/>
                    <a:lstStyle/>
                    <a:p>
                      <a:pPr indent="252095" algn="l">
                        <a:lnSpc>
                          <a:spcPct val="150000"/>
                        </a:lnSpc>
                        <a:spcAft>
                          <a:spcPts val="0"/>
                        </a:spcAft>
                      </a:pPr>
                      <a:r>
                        <a:rPr lang="es-EC" sz="2400">
                          <a:effectLst/>
                        </a:rPr>
                        <a:t>Requisito técnico</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2400">
                          <a:effectLst/>
                        </a:rPr>
                        <a:t>Peso ponderado</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0025">
                <a:tc>
                  <a:txBody>
                    <a:bodyPr/>
                    <a:lstStyle/>
                    <a:p>
                      <a:pPr indent="252095" algn="l">
                        <a:lnSpc>
                          <a:spcPct val="150000"/>
                        </a:lnSpc>
                        <a:spcAft>
                          <a:spcPts val="0"/>
                        </a:spcAft>
                      </a:pPr>
                      <a:r>
                        <a:rPr lang="es-ES" sz="2400">
                          <a:effectLst/>
                        </a:rPr>
                        <a:t> Materiales</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16%</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0025">
                <a:tc>
                  <a:txBody>
                    <a:bodyPr/>
                    <a:lstStyle/>
                    <a:p>
                      <a:pPr indent="252095" algn="l">
                        <a:lnSpc>
                          <a:spcPct val="150000"/>
                        </a:lnSpc>
                        <a:spcAft>
                          <a:spcPts val="0"/>
                        </a:spcAft>
                      </a:pPr>
                      <a:r>
                        <a:rPr lang="es-ES" sz="2400" dirty="0">
                          <a:effectLst/>
                        </a:rPr>
                        <a:t> Protecciones</a:t>
                      </a:r>
                      <a:endParaRPr lang="es-EC"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10%</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0025">
                <a:tc>
                  <a:txBody>
                    <a:bodyPr/>
                    <a:lstStyle/>
                    <a:p>
                      <a:pPr indent="252095" algn="l">
                        <a:lnSpc>
                          <a:spcPct val="150000"/>
                        </a:lnSpc>
                        <a:spcAft>
                          <a:spcPts val="0"/>
                        </a:spcAft>
                      </a:pPr>
                      <a:r>
                        <a:rPr lang="es-ES" sz="2400" dirty="0">
                          <a:effectLst/>
                        </a:rPr>
                        <a:t> Motores</a:t>
                      </a:r>
                      <a:endParaRPr lang="es-EC"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21%</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00025">
                <a:tc>
                  <a:txBody>
                    <a:bodyPr/>
                    <a:lstStyle/>
                    <a:p>
                      <a:pPr indent="252095" algn="l">
                        <a:lnSpc>
                          <a:spcPct val="150000"/>
                        </a:lnSpc>
                        <a:spcAft>
                          <a:spcPts val="0"/>
                        </a:spcAft>
                      </a:pPr>
                      <a:r>
                        <a:rPr lang="es-ES" sz="2400">
                          <a:effectLst/>
                        </a:rPr>
                        <a:t> HMI</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16%</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00025">
                <a:tc>
                  <a:txBody>
                    <a:bodyPr/>
                    <a:lstStyle/>
                    <a:p>
                      <a:pPr indent="252095" algn="l">
                        <a:lnSpc>
                          <a:spcPct val="150000"/>
                        </a:lnSpc>
                        <a:spcAft>
                          <a:spcPts val="0"/>
                        </a:spcAft>
                      </a:pPr>
                      <a:r>
                        <a:rPr lang="es-ES" sz="2400">
                          <a:effectLst/>
                        </a:rPr>
                        <a:t> Baterías</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12%</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00025">
                <a:tc>
                  <a:txBody>
                    <a:bodyPr/>
                    <a:lstStyle/>
                    <a:p>
                      <a:pPr indent="252095" algn="l">
                        <a:lnSpc>
                          <a:spcPct val="150000"/>
                        </a:lnSpc>
                        <a:spcAft>
                          <a:spcPts val="0"/>
                        </a:spcAft>
                      </a:pPr>
                      <a:r>
                        <a:rPr lang="es-ES" sz="2400">
                          <a:effectLst/>
                        </a:rPr>
                        <a:t>Cantidad de elementos</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5%</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90500">
                <a:tc>
                  <a:txBody>
                    <a:bodyPr/>
                    <a:lstStyle/>
                    <a:p>
                      <a:pPr indent="252095" algn="l">
                        <a:lnSpc>
                          <a:spcPct val="150000"/>
                        </a:lnSpc>
                        <a:spcAft>
                          <a:spcPts val="0"/>
                        </a:spcAft>
                      </a:pPr>
                      <a:r>
                        <a:rPr lang="es-ES" sz="2400">
                          <a:effectLst/>
                        </a:rPr>
                        <a:t> Estructura</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a:effectLst/>
                        </a:rPr>
                        <a:t>13%</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90500">
                <a:tc>
                  <a:txBody>
                    <a:bodyPr/>
                    <a:lstStyle/>
                    <a:p>
                      <a:pPr indent="252095" algn="l">
                        <a:lnSpc>
                          <a:spcPct val="150000"/>
                        </a:lnSpc>
                        <a:spcAft>
                          <a:spcPts val="0"/>
                        </a:spcAft>
                      </a:pPr>
                      <a:r>
                        <a:rPr lang="es-ES" sz="2400">
                          <a:effectLst/>
                        </a:rPr>
                        <a:t> Acabados</a:t>
                      </a:r>
                      <a:endParaRPr lang="es-EC"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2400" dirty="0">
                          <a:effectLst/>
                        </a:rPr>
                        <a:t>8%</a:t>
                      </a:r>
                      <a:endParaRPr lang="es-EC"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pic>
        <p:nvPicPr>
          <p:cNvPr id="54" name="Imagen 53"/>
          <p:cNvPicPr>
            <a:picLocks noChangeAspect="1"/>
          </p:cNvPicPr>
          <p:nvPr/>
        </p:nvPicPr>
        <p:blipFill>
          <a:blip r:embed="rId2"/>
          <a:stretch>
            <a:fillRect/>
          </a:stretch>
        </p:blipFill>
        <p:spPr>
          <a:xfrm>
            <a:off x="4042240" y="-147099"/>
            <a:ext cx="5220593" cy="7382341"/>
          </a:xfrm>
          <a:prstGeom prst="rect">
            <a:avLst/>
          </a:prstGeom>
        </p:spPr>
      </p:pic>
      <p:grpSp>
        <p:nvGrpSpPr>
          <p:cNvPr id="15361" name="Grupo 135"/>
          <p:cNvGrpSpPr>
            <a:grpSpLocks/>
          </p:cNvGrpSpPr>
          <p:nvPr/>
        </p:nvGrpSpPr>
        <p:grpSpPr bwMode="auto">
          <a:xfrm>
            <a:off x="-7938" y="288925"/>
            <a:ext cx="2705101" cy="1400175"/>
            <a:chOff x="0" y="0"/>
            <a:chExt cx="24479" cy="12382"/>
          </a:xfrm>
        </p:grpSpPr>
        <p:grpSp>
          <p:nvGrpSpPr>
            <p:cNvPr id="3" name="Grupo 165"/>
            <p:cNvGrpSpPr>
              <a:grpSpLocks/>
            </p:cNvGrpSpPr>
            <p:nvPr/>
          </p:nvGrpSpPr>
          <p:grpSpPr bwMode="auto">
            <a:xfrm>
              <a:off x="0" y="0"/>
              <a:ext cx="24479" cy="12382"/>
              <a:chOff x="0" y="0"/>
              <a:chExt cx="24479" cy="12382"/>
            </a:xfrm>
          </p:grpSpPr>
        </p:grpSp>
      </p:grpSp>
      <p:grpSp>
        <p:nvGrpSpPr>
          <p:cNvPr id="15385" name="Group 25"/>
          <p:cNvGrpSpPr>
            <a:grpSpLocks/>
          </p:cNvGrpSpPr>
          <p:nvPr/>
        </p:nvGrpSpPr>
        <p:grpSpPr bwMode="auto">
          <a:xfrm>
            <a:off x="-7938" y="288925"/>
            <a:ext cx="2705101" cy="1400175"/>
            <a:chOff x="0" y="0"/>
            <a:chExt cx="24479" cy="12382"/>
          </a:xfrm>
        </p:grpSpPr>
        <p:grpSp>
          <p:nvGrpSpPr>
            <p:cNvPr id="165" name="Grupo 165"/>
            <p:cNvGrpSpPr>
              <a:grpSpLocks/>
            </p:cNvGrpSpPr>
            <p:nvPr/>
          </p:nvGrpSpPr>
          <p:grpSpPr bwMode="auto">
            <a:xfrm>
              <a:off x="0" y="0"/>
              <a:ext cx="24479" cy="12382"/>
              <a:chOff x="0" y="0"/>
              <a:chExt cx="24479" cy="12382"/>
            </a:xfrm>
          </p:grpSpPr>
        </p:grpSp>
      </p:grpSp>
    </p:spTree>
    <p:extLst>
      <p:ext uri="{BB962C8B-B14F-4D97-AF65-F5344CB8AC3E}">
        <p14:creationId xmlns:p14="http://schemas.microsoft.com/office/powerpoint/2010/main" val="7680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espe" id="{6C295005-E6FE-4706-B55C-4621014F472F}" vid="{D32B0014-429A-4A76-A2D4-126897A68E83}"/>
    </a:ext>
  </a:extLst>
</a:theme>
</file>

<file path=docProps/app.xml><?xml version="1.0" encoding="utf-8"?>
<Properties xmlns="http://schemas.openxmlformats.org/officeDocument/2006/extended-properties" xmlns:vt="http://schemas.openxmlformats.org/officeDocument/2006/docPropsVTypes">
  <Template>Tema1espe</Template>
  <TotalTime>580</TotalTime>
  <Words>2482</Words>
  <Application>Microsoft Office PowerPoint</Application>
  <PresentationFormat>Panorámica</PresentationFormat>
  <Paragraphs>771</Paragraphs>
  <Slides>67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67</vt:i4>
      </vt:variant>
    </vt:vector>
  </HeadingPairs>
  <TitlesOfParts>
    <vt:vector size="73" baseType="lpstr">
      <vt:lpstr>Arial</vt:lpstr>
      <vt:lpstr>Calibri</vt:lpstr>
      <vt:lpstr>Calibri Light</vt:lpstr>
      <vt:lpstr>Cambria Math</vt:lpstr>
      <vt:lpstr>Times New Roman</vt:lpstr>
      <vt:lpstr>Tema1espe</vt:lpstr>
      <vt:lpstr>DISEÑO, CONSTRUCCIÓN E IMPLEMENTACIÓN DE UN SISTEMA MÓVIL Y DE ELEVACIÓN AUTOMÁTICO DE UNA SILLA DE RUEDAS PARA PERSONAS CON ESCLEROSIS LATERAL AMIOTRÓFICA.</vt:lpstr>
      <vt:lpstr>   Antecedentes</vt:lpstr>
      <vt:lpstr>   Planteamiento Del Problema</vt:lpstr>
      <vt:lpstr>   Justificación E Importancia</vt:lpstr>
      <vt:lpstr>   Objetivos</vt:lpstr>
      <vt:lpstr>  Diseño Mecatrónico</vt:lpstr>
      <vt:lpstr>  Planificación QFD</vt:lpstr>
      <vt:lpstr>   Requisitos</vt:lpstr>
      <vt:lpstr>Presentación de PowerPoint</vt:lpstr>
      <vt:lpstr>Diseño De Componentes  Mecánicos</vt:lpstr>
      <vt:lpstr>   Sistema de Bipedestación</vt:lpstr>
      <vt:lpstr>   Fuerzas en movimiento de bipedestación</vt:lpstr>
      <vt:lpstr>    Cargas en bipedestación</vt:lpstr>
      <vt:lpstr>   Sistema de Reclinación</vt:lpstr>
      <vt:lpstr>   Fuerzas en movimiento de reclinación</vt:lpstr>
      <vt:lpstr>    Cargas en reclinación</vt:lpstr>
      <vt:lpstr>    Cargas en movimiento</vt:lpstr>
      <vt:lpstr>   Bracket de motor</vt:lpstr>
      <vt:lpstr>   Barra 2</vt:lpstr>
      <vt:lpstr>    Barra 1</vt:lpstr>
      <vt:lpstr>     Barra</vt:lpstr>
      <vt:lpstr>  Diseño Electrónico</vt:lpstr>
      <vt:lpstr>   Sensores y Control</vt:lpstr>
      <vt:lpstr>Presentación de PowerPoint</vt:lpstr>
      <vt:lpstr>Presentación de PowerPoint</vt:lpstr>
      <vt:lpstr>Presentación de PowerPoint</vt:lpstr>
      <vt:lpstr>Presentación de PowerPoint</vt:lpstr>
      <vt:lpstr>Presentación de PowerPoint</vt:lpstr>
      <vt:lpstr>Presentación de PowerPoint</vt:lpstr>
      <vt:lpstr>    Electrónica De Potencia</vt:lpstr>
      <vt:lpstr>   Puente H</vt:lpstr>
      <vt:lpstr>Presentación de PowerPoint</vt:lpstr>
      <vt:lpstr>Presentación de PowerPoint</vt:lpstr>
      <vt:lpstr>Presentación de PowerPoint</vt:lpstr>
      <vt:lpstr>Presentación de PowerPoint</vt:lpstr>
      <vt:lpstr>  Diseño Sistema De Control</vt:lpstr>
      <vt:lpstr>   Sistema Móvil</vt:lpstr>
      <vt:lpstr>  Diseño De Interfaz</vt:lpstr>
      <vt:lpstr>   Arquitectura</vt:lpstr>
      <vt:lpstr>Presentación de PowerPoint</vt:lpstr>
      <vt:lpstr>Interfaz final</vt:lpstr>
      <vt:lpstr>  Construcción e Implementación</vt:lpstr>
      <vt:lpstr>  Diagramas De Procesos</vt:lpstr>
      <vt:lpstr>   Tiempos De Fabricación</vt:lpstr>
      <vt:lpstr>   Tiempos De Montaje</vt:lpstr>
      <vt:lpstr>   Pruebas y Resultados</vt:lpstr>
      <vt:lpstr>   Prueba De Motores De Bipedestación</vt:lpstr>
      <vt:lpstr>   Prueba De Motores De Reclinación</vt:lpstr>
      <vt:lpstr>   Prueba De Motores Principales</vt:lpstr>
      <vt:lpstr>   Prueba De Pantalla Táctil</vt:lpstr>
      <vt:lpstr>   Prueba De Mando Analógico</vt:lpstr>
      <vt:lpstr>   Prueba De Movimiento De Mecanismo</vt:lpstr>
      <vt:lpstr>  Análisis Económico</vt:lpstr>
      <vt:lpstr>   Costos Directos</vt:lpstr>
      <vt:lpstr>   Costos Indirectos</vt:lpstr>
      <vt:lpstr>   Costos De Fabricación</vt:lpstr>
      <vt:lpstr>   Costos Totales</vt:lpstr>
      <vt:lpstr>   Relación Costo Beneficio</vt:lpstr>
      <vt:lpstr>   Conclusiones</vt:lpstr>
      <vt:lpstr>Presentación de PowerPoint</vt:lpstr>
      <vt:lpstr>Presentación de PowerPoint</vt:lpstr>
      <vt:lpstr>Presentación de PowerPoint</vt:lpstr>
      <vt:lpstr>Presentación de PowerPoint</vt:lpstr>
      <vt:lpstr>Presentación de PowerPoint</vt:lpstr>
      <vt:lpstr>  Recomendaciones</vt:lpstr>
      <vt:lpstr>Presentación de PowerPoint</vt:lpstr>
      <vt:lpstr>Gracias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Marlon Fernando MevieM</dc:creator>
  <cp:lastModifiedBy>Marlon Fernando MevieM</cp:lastModifiedBy>
  <cp:revision>44</cp:revision>
  <dcterms:created xsi:type="dcterms:W3CDTF">2016-09-07T20:18:49Z</dcterms:created>
  <dcterms:modified xsi:type="dcterms:W3CDTF">2016-09-08T06:10:20Z</dcterms:modified>
</cp:coreProperties>
</file>