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309" r:id="rId8"/>
    <p:sldId id="262" r:id="rId9"/>
    <p:sldId id="310" r:id="rId10"/>
    <p:sldId id="263" r:id="rId11"/>
    <p:sldId id="264" r:id="rId12"/>
    <p:sldId id="265" r:id="rId13"/>
    <p:sldId id="266" r:id="rId14"/>
    <p:sldId id="267" r:id="rId15"/>
    <p:sldId id="269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308" r:id="rId24"/>
    <p:sldId id="276" r:id="rId25"/>
    <p:sldId id="279" r:id="rId26"/>
    <p:sldId id="277" r:id="rId27"/>
    <p:sldId id="311" r:id="rId28"/>
    <p:sldId id="281" r:id="rId29"/>
    <p:sldId id="283" r:id="rId30"/>
    <p:sldId id="280" r:id="rId31"/>
    <p:sldId id="282" r:id="rId32"/>
    <p:sldId id="314" r:id="rId33"/>
    <p:sldId id="312" r:id="rId34"/>
    <p:sldId id="318" r:id="rId35"/>
    <p:sldId id="285" r:id="rId36"/>
    <p:sldId id="286" r:id="rId37"/>
    <p:sldId id="287" r:id="rId38"/>
    <p:sldId id="288" r:id="rId39"/>
    <p:sldId id="313" r:id="rId40"/>
    <p:sldId id="290" r:id="rId41"/>
    <p:sldId id="289" r:id="rId42"/>
    <p:sldId id="291" r:id="rId43"/>
    <p:sldId id="292" r:id="rId44"/>
    <p:sldId id="293" r:id="rId45"/>
    <p:sldId id="295" r:id="rId46"/>
    <p:sldId id="298" r:id="rId47"/>
    <p:sldId id="296" r:id="rId48"/>
    <p:sldId id="299" r:id="rId49"/>
    <p:sldId id="300" r:id="rId50"/>
    <p:sldId id="301" r:id="rId51"/>
    <p:sldId id="315" r:id="rId52"/>
    <p:sldId id="316" r:id="rId53"/>
    <p:sldId id="317" r:id="rId54"/>
    <p:sldId id="302" r:id="rId55"/>
    <p:sldId id="303" r:id="rId56"/>
    <p:sldId id="304" r:id="rId57"/>
    <p:sldId id="306" r:id="rId58"/>
    <p:sldId id="307" r:id="rId59"/>
  </p:sldIdLst>
  <p:sldSz cx="12192000" cy="6858000"/>
  <p:notesSz cx="7099300" cy="10234613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F06EBF-6E44-41C5-BECD-8C0C44352E54}" type="doc">
      <dgm:prSet loTypeId="urn:microsoft.com/office/officeart/2005/8/layout/vList3" loCatId="list" qsTypeId="urn:microsoft.com/office/officeart/2005/8/quickstyle/simple1" qsCatId="simple" csTypeId="urn:microsoft.com/office/officeart/2005/8/colors/accent6_5" csCatId="accent6" phldr="1"/>
      <dgm:spPr/>
    </dgm:pt>
    <dgm:pt modelId="{C818AC40-0705-4BDB-9F60-2885A4660A5B}">
      <dgm:prSet phldrT="[Texto]"/>
      <dgm:spPr/>
      <dgm:t>
        <a:bodyPr/>
        <a:lstStyle/>
        <a:p>
          <a:r>
            <a:rPr lang="es-EC" dirty="0" smtClean="0"/>
            <a:t>Diseñar y construir un prototipo de telar automático con inserción de trama continua para la elaboración de tejido artesanal.</a:t>
          </a:r>
          <a:endParaRPr lang="es-EC" dirty="0"/>
        </a:p>
      </dgm:t>
    </dgm:pt>
    <dgm:pt modelId="{F02B34EF-89CB-42F2-BFBF-C18C8744C9FE}" type="parTrans" cxnId="{71C019D1-C79D-4464-9241-DCEF3A513258}">
      <dgm:prSet/>
      <dgm:spPr/>
      <dgm:t>
        <a:bodyPr/>
        <a:lstStyle/>
        <a:p>
          <a:endParaRPr lang="es-EC"/>
        </a:p>
      </dgm:t>
    </dgm:pt>
    <dgm:pt modelId="{ED06844A-4FC8-4BD4-8697-593B7A0B17F7}" type="sibTrans" cxnId="{71C019D1-C79D-4464-9241-DCEF3A513258}">
      <dgm:prSet/>
      <dgm:spPr/>
      <dgm:t>
        <a:bodyPr/>
        <a:lstStyle/>
        <a:p>
          <a:endParaRPr lang="es-EC"/>
        </a:p>
      </dgm:t>
    </dgm:pt>
    <dgm:pt modelId="{9ED70FA6-182E-4427-8D77-8C398A523943}" type="pres">
      <dgm:prSet presAssocID="{1AF06EBF-6E44-41C5-BECD-8C0C44352E54}" presName="linearFlow" presStyleCnt="0">
        <dgm:presLayoutVars>
          <dgm:dir/>
          <dgm:resizeHandles val="exact"/>
        </dgm:presLayoutVars>
      </dgm:prSet>
      <dgm:spPr/>
    </dgm:pt>
    <dgm:pt modelId="{4870CF43-CE99-4961-988D-48FFE7905188}" type="pres">
      <dgm:prSet presAssocID="{C818AC40-0705-4BDB-9F60-2885A4660A5B}" presName="composite" presStyleCnt="0"/>
      <dgm:spPr/>
    </dgm:pt>
    <dgm:pt modelId="{5AC6664B-A4EA-434A-924E-14D2AD95CD10}" type="pres">
      <dgm:prSet presAssocID="{C818AC40-0705-4BDB-9F60-2885A4660A5B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B8441F5B-6FCB-4387-B50C-FF2582D8EEB3}" type="pres">
      <dgm:prSet presAssocID="{C818AC40-0705-4BDB-9F60-2885A4660A5B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1C019D1-C79D-4464-9241-DCEF3A513258}" srcId="{1AF06EBF-6E44-41C5-BECD-8C0C44352E54}" destId="{C818AC40-0705-4BDB-9F60-2885A4660A5B}" srcOrd="0" destOrd="0" parTransId="{F02B34EF-89CB-42F2-BFBF-C18C8744C9FE}" sibTransId="{ED06844A-4FC8-4BD4-8697-593B7A0B17F7}"/>
    <dgm:cxn modelId="{E4540252-D0F7-4637-B572-323F8214F4C3}" type="presOf" srcId="{C818AC40-0705-4BDB-9F60-2885A4660A5B}" destId="{B8441F5B-6FCB-4387-B50C-FF2582D8EEB3}" srcOrd="0" destOrd="0" presId="urn:microsoft.com/office/officeart/2005/8/layout/vList3"/>
    <dgm:cxn modelId="{145AFD02-410C-4B2A-9155-A4611D099D82}" type="presOf" srcId="{1AF06EBF-6E44-41C5-BECD-8C0C44352E54}" destId="{9ED70FA6-182E-4427-8D77-8C398A523943}" srcOrd="0" destOrd="0" presId="urn:microsoft.com/office/officeart/2005/8/layout/vList3"/>
    <dgm:cxn modelId="{FD7975EF-A5FD-4169-ADE5-5CB39E22BE74}" type="presParOf" srcId="{9ED70FA6-182E-4427-8D77-8C398A523943}" destId="{4870CF43-CE99-4961-988D-48FFE7905188}" srcOrd="0" destOrd="0" presId="urn:microsoft.com/office/officeart/2005/8/layout/vList3"/>
    <dgm:cxn modelId="{6E065FDF-A595-441F-A038-922445C3C0DE}" type="presParOf" srcId="{4870CF43-CE99-4961-988D-48FFE7905188}" destId="{5AC6664B-A4EA-434A-924E-14D2AD95CD10}" srcOrd="0" destOrd="0" presId="urn:microsoft.com/office/officeart/2005/8/layout/vList3"/>
    <dgm:cxn modelId="{1A860EB0-DD00-45FE-B45E-60E6F6BCEC94}" type="presParOf" srcId="{4870CF43-CE99-4961-988D-48FFE7905188}" destId="{B8441F5B-6FCB-4387-B50C-FF2582D8EEB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BC38C83-40F6-40D8-B43A-F5984A7FA3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B9EA442E-06BA-4F1D-A5A4-5E4658FE29CB}">
      <dgm:prSet phldrT="[Texto]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" dirty="0" smtClean="0"/>
            <a:t>Diseño mecánico</a:t>
          </a:r>
          <a:endParaRPr lang="es-EC" dirty="0"/>
        </a:p>
      </dgm:t>
    </dgm:pt>
    <dgm:pt modelId="{69A86A37-7C27-41F5-9361-0D87B81127A5}" type="parTrans" cxnId="{65DCEA49-9408-4BC3-8EF3-B05592215300}">
      <dgm:prSet/>
      <dgm:spPr/>
      <dgm:t>
        <a:bodyPr/>
        <a:lstStyle/>
        <a:p>
          <a:endParaRPr lang="es-EC"/>
        </a:p>
      </dgm:t>
    </dgm:pt>
    <dgm:pt modelId="{2E8A2D2B-2D9B-452F-A4A6-DE148BF71B61}" type="sibTrans" cxnId="{65DCEA49-9408-4BC3-8EF3-B05592215300}">
      <dgm:prSet/>
      <dgm:spPr/>
      <dgm:t>
        <a:bodyPr/>
        <a:lstStyle/>
        <a:p>
          <a:endParaRPr lang="es-EC"/>
        </a:p>
      </dgm:t>
    </dgm:pt>
    <dgm:pt modelId="{543A6148-578D-42F0-A54D-DB51A7E781EB}">
      <dgm:prSet phldrT="[Texto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ES" dirty="0" smtClean="0"/>
            <a:t>Diseño electrónico</a:t>
          </a:r>
          <a:endParaRPr lang="es-EC" dirty="0"/>
        </a:p>
      </dgm:t>
    </dgm:pt>
    <dgm:pt modelId="{818F19B3-EBDB-4D8A-9DF0-59FD88630552}" type="parTrans" cxnId="{9825B317-CA01-462F-BF0D-C0E0A74A4C07}">
      <dgm:prSet/>
      <dgm:spPr/>
      <dgm:t>
        <a:bodyPr/>
        <a:lstStyle/>
        <a:p>
          <a:endParaRPr lang="es-EC"/>
        </a:p>
      </dgm:t>
    </dgm:pt>
    <dgm:pt modelId="{73D6770D-80A2-4B3C-9F3C-452757CDF580}" type="sibTrans" cxnId="{9825B317-CA01-462F-BF0D-C0E0A74A4C07}">
      <dgm:prSet/>
      <dgm:spPr/>
      <dgm:t>
        <a:bodyPr/>
        <a:lstStyle/>
        <a:p>
          <a:endParaRPr lang="es-EC"/>
        </a:p>
      </dgm:t>
    </dgm:pt>
    <dgm:pt modelId="{0C115F1C-2D31-4111-944F-795713A92349}">
      <dgm:prSet phldrT="[Texto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ES" dirty="0" smtClean="0"/>
            <a:t>Diseño de control</a:t>
          </a:r>
          <a:endParaRPr lang="es-EC" dirty="0"/>
        </a:p>
      </dgm:t>
    </dgm:pt>
    <dgm:pt modelId="{3690B2C4-A798-44FD-A167-5ECD4B1AA5BC}" type="parTrans" cxnId="{D0895426-7404-4219-937E-A5999E80FC99}">
      <dgm:prSet/>
      <dgm:spPr/>
      <dgm:t>
        <a:bodyPr/>
        <a:lstStyle/>
        <a:p>
          <a:endParaRPr lang="es-EC"/>
        </a:p>
      </dgm:t>
    </dgm:pt>
    <dgm:pt modelId="{B21FD00C-6E62-4E1D-AC22-73A0D9196A7D}" type="sibTrans" cxnId="{D0895426-7404-4219-937E-A5999E80FC99}">
      <dgm:prSet/>
      <dgm:spPr/>
      <dgm:t>
        <a:bodyPr/>
        <a:lstStyle/>
        <a:p>
          <a:endParaRPr lang="es-EC"/>
        </a:p>
      </dgm:t>
    </dgm:pt>
    <dgm:pt modelId="{E733B40A-D0A3-40A6-AB34-25A4BCF1D72D}" type="pres">
      <dgm:prSet presAssocID="{DBC38C83-40F6-40D8-B43A-F5984A7FA3B4}" presName="linearFlow" presStyleCnt="0">
        <dgm:presLayoutVars>
          <dgm:dir/>
          <dgm:resizeHandles val="exact"/>
        </dgm:presLayoutVars>
      </dgm:prSet>
      <dgm:spPr/>
    </dgm:pt>
    <dgm:pt modelId="{34CCB6A9-723F-45AA-8E87-24584602BF4B}" type="pres">
      <dgm:prSet presAssocID="{B9EA442E-06BA-4F1D-A5A4-5E4658FE29CB}" presName="composite" presStyleCnt="0"/>
      <dgm:spPr/>
    </dgm:pt>
    <dgm:pt modelId="{1CBC6C07-87E0-48DC-AAE6-3B0F02691A34}" type="pres">
      <dgm:prSet presAssocID="{B9EA442E-06BA-4F1D-A5A4-5E4658FE29CB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0DCAB9F-A768-4271-8DFF-ECADA7115CE0}" type="pres">
      <dgm:prSet presAssocID="{B9EA442E-06BA-4F1D-A5A4-5E4658FE29C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46DB32-4437-41F3-95F9-35F987987C15}" type="pres">
      <dgm:prSet presAssocID="{2E8A2D2B-2D9B-452F-A4A6-DE148BF71B61}" presName="spacing" presStyleCnt="0"/>
      <dgm:spPr/>
    </dgm:pt>
    <dgm:pt modelId="{AEB3AB38-8250-437F-ABA6-1830075DB40B}" type="pres">
      <dgm:prSet presAssocID="{543A6148-578D-42F0-A54D-DB51A7E781EB}" presName="composite" presStyleCnt="0"/>
      <dgm:spPr/>
    </dgm:pt>
    <dgm:pt modelId="{A8325692-67C2-47B9-BE03-FACC45EA2F0D}" type="pres">
      <dgm:prSet presAssocID="{543A6148-578D-42F0-A54D-DB51A7E781EB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C6BAF47-EBD1-405D-873A-425390AE5F7B}" type="pres">
      <dgm:prSet presAssocID="{543A6148-578D-42F0-A54D-DB51A7E781E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471D46-2943-4A3F-AC68-2CDAF26D7ABB}" type="pres">
      <dgm:prSet presAssocID="{73D6770D-80A2-4B3C-9F3C-452757CDF580}" presName="spacing" presStyleCnt="0"/>
      <dgm:spPr/>
    </dgm:pt>
    <dgm:pt modelId="{31D95FFB-D43B-4877-9402-B546FE80152E}" type="pres">
      <dgm:prSet presAssocID="{0C115F1C-2D31-4111-944F-795713A92349}" presName="composite" presStyleCnt="0"/>
      <dgm:spPr/>
    </dgm:pt>
    <dgm:pt modelId="{6C11EDB3-C3F7-4844-B868-C1C6BCE9FE40}" type="pres">
      <dgm:prSet presAssocID="{0C115F1C-2D31-4111-944F-795713A92349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57C11E6-95EE-47B3-8491-AE901DB30CFB}" type="pres">
      <dgm:prSet presAssocID="{0C115F1C-2D31-4111-944F-795713A9234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895426-7404-4219-937E-A5999E80FC99}" srcId="{DBC38C83-40F6-40D8-B43A-F5984A7FA3B4}" destId="{0C115F1C-2D31-4111-944F-795713A92349}" srcOrd="2" destOrd="0" parTransId="{3690B2C4-A798-44FD-A167-5ECD4B1AA5BC}" sibTransId="{B21FD00C-6E62-4E1D-AC22-73A0D9196A7D}"/>
    <dgm:cxn modelId="{9825B317-CA01-462F-BF0D-C0E0A74A4C07}" srcId="{DBC38C83-40F6-40D8-B43A-F5984A7FA3B4}" destId="{543A6148-578D-42F0-A54D-DB51A7E781EB}" srcOrd="1" destOrd="0" parTransId="{818F19B3-EBDB-4D8A-9DF0-59FD88630552}" sibTransId="{73D6770D-80A2-4B3C-9F3C-452757CDF580}"/>
    <dgm:cxn modelId="{BE0341EF-AF8F-4349-B0E6-52C5532B5D1A}" type="presOf" srcId="{DBC38C83-40F6-40D8-B43A-F5984A7FA3B4}" destId="{E733B40A-D0A3-40A6-AB34-25A4BCF1D72D}" srcOrd="0" destOrd="0" presId="urn:microsoft.com/office/officeart/2005/8/layout/vList3"/>
    <dgm:cxn modelId="{65DCEA49-9408-4BC3-8EF3-B05592215300}" srcId="{DBC38C83-40F6-40D8-B43A-F5984A7FA3B4}" destId="{B9EA442E-06BA-4F1D-A5A4-5E4658FE29CB}" srcOrd="0" destOrd="0" parTransId="{69A86A37-7C27-41F5-9361-0D87B81127A5}" sibTransId="{2E8A2D2B-2D9B-452F-A4A6-DE148BF71B61}"/>
    <dgm:cxn modelId="{3C2AFECD-FA74-481A-AD52-36F5A73F1358}" type="presOf" srcId="{0C115F1C-2D31-4111-944F-795713A92349}" destId="{257C11E6-95EE-47B3-8491-AE901DB30CFB}" srcOrd="0" destOrd="0" presId="urn:microsoft.com/office/officeart/2005/8/layout/vList3"/>
    <dgm:cxn modelId="{48528D85-FB40-4FE7-8847-8365744ABB09}" type="presOf" srcId="{B9EA442E-06BA-4F1D-A5A4-5E4658FE29CB}" destId="{20DCAB9F-A768-4271-8DFF-ECADA7115CE0}" srcOrd="0" destOrd="0" presId="urn:microsoft.com/office/officeart/2005/8/layout/vList3"/>
    <dgm:cxn modelId="{D9950240-77CE-4064-ACA3-BB5377E5ED79}" type="presOf" srcId="{543A6148-578D-42F0-A54D-DB51A7E781EB}" destId="{0C6BAF47-EBD1-405D-873A-425390AE5F7B}" srcOrd="0" destOrd="0" presId="urn:microsoft.com/office/officeart/2005/8/layout/vList3"/>
    <dgm:cxn modelId="{7447EB2A-6687-4298-91FD-644EB9753B4C}" type="presParOf" srcId="{E733B40A-D0A3-40A6-AB34-25A4BCF1D72D}" destId="{34CCB6A9-723F-45AA-8E87-24584602BF4B}" srcOrd="0" destOrd="0" presId="urn:microsoft.com/office/officeart/2005/8/layout/vList3"/>
    <dgm:cxn modelId="{E8F953AD-A628-46D9-8EF2-F96D660FE48B}" type="presParOf" srcId="{34CCB6A9-723F-45AA-8E87-24584602BF4B}" destId="{1CBC6C07-87E0-48DC-AAE6-3B0F02691A34}" srcOrd="0" destOrd="0" presId="urn:microsoft.com/office/officeart/2005/8/layout/vList3"/>
    <dgm:cxn modelId="{9628DF13-1CC8-49CF-9E51-C6D107F0C516}" type="presParOf" srcId="{34CCB6A9-723F-45AA-8E87-24584602BF4B}" destId="{20DCAB9F-A768-4271-8DFF-ECADA7115CE0}" srcOrd="1" destOrd="0" presId="urn:microsoft.com/office/officeart/2005/8/layout/vList3"/>
    <dgm:cxn modelId="{BE6A593E-0FC9-4426-B1EC-33A420FA9732}" type="presParOf" srcId="{E733B40A-D0A3-40A6-AB34-25A4BCF1D72D}" destId="{2C46DB32-4437-41F3-95F9-35F987987C15}" srcOrd="1" destOrd="0" presId="urn:microsoft.com/office/officeart/2005/8/layout/vList3"/>
    <dgm:cxn modelId="{944F4D9A-2FF0-487E-BA2A-D7AD5DD07862}" type="presParOf" srcId="{E733B40A-D0A3-40A6-AB34-25A4BCF1D72D}" destId="{AEB3AB38-8250-437F-ABA6-1830075DB40B}" srcOrd="2" destOrd="0" presId="urn:microsoft.com/office/officeart/2005/8/layout/vList3"/>
    <dgm:cxn modelId="{2E87D9FA-D1FE-4CD9-89ED-B54707880A52}" type="presParOf" srcId="{AEB3AB38-8250-437F-ABA6-1830075DB40B}" destId="{A8325692-67C2-47B9-BE03-FACC45EA2F0D}" srcOrd="0" destOrd="0" presId="urn:microsoft.com/office/officeart/2005/8/layout/vList3"/>
    <dgm:cxn modelId="{9F1F7725-0CB8-4B8E-8502-067C3924F209}" type="presParOf" srcId="{AEB3AB38-8250-437F-ABA6-1830075DB40B}" destId="{0C6BAF47-EBD1-405D-873A-425390AE5F7B}" srcOrd="1" destOrd="0" presId="urn:microsoft.com/office/officeart/2005/8/layout/vList3"/>
    <dgm:cxn modelId="{54B0C77B-7F40-495B-B762-7699C50313F3}" type="presParOf" srcId="{E733B40A-D0A3-40A6-AB34-25A4BCF1D72D}" destId="{3A471D46-2943-4A3F-AC68-2CDAF26D7ABB}" srcOrd="3" destOrd="0" presId="urn:microsoft.com/office/officeart/2005/8/layout/vList3"/>
    <dgm:cxn modelId="{9DA873CC-B844-4E4C-8FBB-8052E6FC271F}" type="presParOf" srcId="{E733B40A-D0A3-40A6-AB34-25A4BCF1D72D}" destId="{31D95FFB-D43B-4877-9402-B546FE80152E}" srcOrd="4" destOrd="0" presId="urn:microsoft.com/office/officeart/2005/8/layout/vList3"/>
    <dgm:cxn modelId="{403C0A13-C9B2-494A-AF44-F80983C51707}" type="presParOf" srcId="{31D95FFB-D43B-4877-9402-B546FE80152E}" destId="{6C11EDB3-C3F7-4844-B868-C1C6BCE9FE40}" srcOrd="0" destOrd="0" presId="urn:microsoft.com/office/officeart/2005/8/layout/vList3"/>
    <dgm:cxn modelId="{876E3022-70DB-418F-80C6-FF0425B838E8}" type="presParOf" srcId="{31D95FFB-D43B-4877-9402-B546FE80152E}" destId="{257C11E6-95EE-47B3-8491-AE901DB30CF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BC38C83-40F6-40D8-B43A-F5984A7FA3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B9EA442E-06BA-4F1D-A5A4-5E4658FE29CB}">
      <dgm:prSet phldrT="[Texto]"/>
      <dgm:spPr>
        <a:solidFill>
          <a:schemeClr val="accent6">
            <a:lumMod val="20000"/>
            <a:lumOff val="8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s-ES" dirty="0" smtClean="0"/>
            <a:t>Diseño mecánico</a:t>
          </a:r>
          <a:endParaRPr lang="es-EC" dirty="0"/>
        </a:p>
      </dgm:t>
    </dgm:pt>
    <dgm:pt modelId="{69A86A37-7C27-41F5-9361-0D87B81127A5}" type="parTrans" cxnId="{65DCEA49-9408-4BC3-8EF3-B05592215300}">
      <dgm:prSet/>
      <dgm:spPr/>
      <dgm:t>
        <a:bodyPr/>
        <a:lstStyle/>
        <a:p>
          <a:endParaRPr lang="es-EC"/>
        </a:p>
      </dgm:t>
    </dgm:pt>
    <dgm:pt modelId="{2E8A2D2B-2D9B-452F-A4A6-DE148BF71B61}" type="sibTrans" cxnId="{65DCEA49-9408-4BC3-8EF3-B05592215300}">
      <dgm:prSet/>
      <dgm:spPr/>
      <dgm:t>
        <a:bodyPr/>
        <a:lstStyle/>
        <a:p>
          <a:endParaRPr lang="es-EC"/>
        </a:p>
      </dgm:t>
    </dgm:pt>
    <dgm:pt modelId="{543A6148-578D-42F0-A54D-DB51A7E781EB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dirty="0" smtClean="0"/>
            <a:t>Diseño electrónico</a:t>
          </a:r>
          <a:endParaRPr lang="es-EC" dirty="0"/>
        </a:p>
      </dgm:t>
    </dgm:pt>
    <dgm:pt modelId="{818F19B3-EBDB-4D8A-9DF0-59FD88630552}" type="parTrans" cxnId="{9825B317-CA01-462F-BF0D-C0E0A74A4C07}">
      <dgm:prSet/>
      <dgm:spPr/>
      <dgm:t>
        <a:bodyPr/>
        <a:lstStyle/>
        <a:p>
          <a:endParaRPr lang="es-EC"/>
        </a:p>
      </dgm:t>
    </dgm:pt>
    <dgm:pt modelId="{73D6770D-80A2-4B3C-9F3C-452757CDF580}" type="sibTrans" cxnId="{9825B317-CA01-462F-BF0D-C0E0A74A4C07}">
      <dgm:prSet/>
      <dgm:spPr/>
      <dgm:t>
        <a:bodyPr/>
        <a:lstStyle/>
        <a:p>
          <a:endParaRPr lang="es-EC"/>
        </a:p>
      </dgm:t>
    </dgm:pt>
    <dgm:pt modelId="{0C115F1C-2D31-4111-944F-795713A92349}">
      <dgm:prSet phldrT="[Texto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ES" dirty="0" smtClean="0"/>
            <a:t>Diseño de control</a:t>
          </a:r>
          <a:endParaRPr lang="es-EC" dirty="0"/>
        </a:p>
      </dgm:t>
    </dgm:pt>
    <dgm:pt modelId="{3690B2C4-A798-44FD-A167-5ECD4B1AA5BC}" type="parTrans" cxnId="{D0895426-7404-4219-937E-A5999E80FC99}">
      <dgm:prSet/>
      <dgm:spPr/>
      <dgm:t>
        <a:bodyPr/>
        <a:lstStyle/>
        <a:p>
          <a:endParaRPr lang="es-EC"/>
        </a:p>
      </dgm:t>
    </dgm:pt>
    <dgm:pt modelId="{B21FD00C-6E62-4E1D-AC22-73A0D9196A7D}" type="sibTrans" cxnId="{D0895426-7404-4219-937E-A5999E80FC99}">
      <dgm:prSet/>
      <dgm:spPr/>
      <dgm:t>
        <a:bodyPr/>
        <a:lstStyle/>
        <a:p>
          <a:endParaRPr lang="es-EC"/>
        </a:p>
      </dgm:t>
    </dgm:pt>
    <dgm:pt modelId="{E733B40A-D0A3-40A6-AB34-25A4BCF1D72D}" type="pres">
      <dgm:prSet presAssocID="{DBC38C83-40F6-40D8-B43A-F5984A7FA3B4}" presName="linearFlow" presStyleCnt="0">
        <dgm:presLayoutVars>
          <dgm:dir/>
          <dgm:resizeHandles val="exact"/>
        </dgm:presLayoutVars>
      </dgm:prSet>
      <dgm:spPr/>
    </dgm:pt>
    <dgm:pt modelId="{34CCB6A9-723F-45AA-8E87-24584602BF4B}" type="pres">
      <dgm:prSet presAssocID="{B9EA442E-06BA-4F1D-A5A4-5E4658FE29CB}" presName="composite" presStyleCnt="0"/>
      <dgm:spPr/>
    </dgm:pt>
    <dgm:pt modelId="{1CBC6C07-87E0-48DC-AAE6-3B0F02691A34}" type="pres">
      <dgm:prSet presAssocID="{B9EA442E-06BA-4F1D-A5A4-5E4658FE29CB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0DCAB9F-A768-4271-8DFF-ECADA7115CE0}" type="pres">
      <dgm:prSet presAssocID="{B9EA442E-06BA-4F1D-A5A4-5E4658FE29C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46DB32-4437-41F3-95F9-35F987987C15}" type="pres">
      <dgm:prSet presAssocID="{2E8A2D2B-2D9B-452F-A4A6-DE148BF71B61}" presName="spacing" presStyleCnt="0"/>
      <dgm:spPr/>
    </dgm:pt>
    <dgm:pt modelId="{AEB3AB38-8250-437F-ABA6-1830075DB40B}" type="pres">
      <dgm:prSet presAssocID="{543A6148-578D-42F0-A54D-DB51A7E781EB}" presName="composite" presStyleCnt="0"/>
      <dgm:spPr/>
    </dgm:pt>
    <dgm:pt modelId="{A8325692-67C2-47B9-BE03-FACC45EA2F0D}" type="pres">
      <dgm:prSet presAssocID="{543A6148-578D-42F0-A54D-DB51A7E781EB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C6BAF47-EBD1-405D-873A-425390AE5F7B}" type="pres">
      <dgm:prSet presAssocID="{543A6148-578D-42F0-A54D-DB51A7E781E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471D46-2943-4A3F-AC68-2CDAF26D7ABB}" type="pres">
      <dgm:prSet presAssocID="{73D6770D-80A2-4B3C-9F3C-452757CDF580}" presName="spacing" presStyleCnt="0"/>
      <dgm:spPr/>
    </dgm:pt>
    <dgm:pt modelId="{31D95FFB-D43B-4877-9402-B546FE80152E}" type="pres">
      <dgm:prSet presAssocID="{0C115F1C-2D31-4111-944F-795713A92349}" presName="composite" presStyleCnt="0"/>
      <dgm:spPr/>
    </dgm:pt>
    <dgm:pt modelId="{6C11EDB3-C3F7-4844-B868-C1C6BCE9FE40}" type="pres">
      <dgm:prSet presAssocID="{0C115F1C-2D31-4111-944F-795713A92349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57C11E6-95EE-47B3-8491-AE901DB30CFB}" type="pres">
      <dgm:prSet presAssocID="{0C115F1C-2D31-4111-944F-795713A9234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EEC1EC-2A7F-4B43-951E-A7EA66DCFF7F}" type="presOf" srcId="{DBC38C83-40F6-40D8-B43A-F5984A7FA3B4}" destId="{E733B40A-D0A3-40A6-AB34-25A4BCF1D72D}" srcOrd="0" destOrd="0" presId="urn:microsoft.com/office/officeart/2005/8/layout/vList3"/>
    <dgm:cxn modelId="{4DC6F5C4-971E-4673-B8DD-9A0261FFE9CA}" type="presOf" srcId="{543A6148-578D-42F0-A54D-DB51A7E781EB}" destId="{0C6BAF47-EBD1-405D-873A-425390AE5F7B}" srcOrd="0" destOrd="0" presId="urn:microsoft.com/office/officeart/2005/8/layout/vList3"/>
    <dgm:cxn modelId="{D0895426-7404-4219-937E-A5999E80FC99}" srcId="{DBC38C83-40F6-40D8-B43A-F5984A7FA3B4}" destId="{0C115F1C-2D31-4111-944F-795713A92349}" srcOrd="2" destOrd="0" parTransId="{3690B2C4-A798-44FD-A167-5ECD4B1AA5BC}" sibTransId="{B21FD00C-6E62-4E1D-AC22-73A0D9196A7D}"/>
    <dgm:cxn modelId="{65DCEA49-9408-4BC3-8EF3-B05592215300}" srcId="{DBC38C83-40F6-40D8-B43A-F5984A7FA3B4}" destId="{B9EA442E-06BA-4F1D-A5A4-5E4658FE29CB}" srcOrd="0" destOrd="0" parTransId="{69A86A37-7C27-41F5-9361-0D87B81127A5}" sibTransId="{2E8A2D2B-2D9B-452F-A4A6-DE148BF71B61}"/>
    <dgm:cxn modelId="{9825B317-CA01-462F-BF0D-C0E0A74A4C07}" srcId="{DBC38C83-40F6-40D8-B43A-F5984A7FA3B4}" destId="{543A6148-578D-42F0-A54D-DB51A7E781EB}" srcOrd="1" destOrd="0" parTransId="{818F19B3-EBDB-4D8A-9DF0-59FD88630552}" sibTransId="{73D6770D-80A2-4B3C-9F3C-452757CDF580}"/>
    <dgm:cxn modelId="{AAD36744-BE8C-4414-8C9A-479A0133DC57}" type="presOf" srcId="{B9EA442E-06BA-4F1D-A5A4-5E4658FE29CB}" destId="{20DCAB9F-A768-4271-8DFF-ECADA7115CE0}" srcOrd="0" destOrd="0" presId="urn:microsoft.com/office/officeart/2005/8/layout/vList3"/>
    <dgm:cxn modelId="{E340D03B-4ADF-4254-814E-23D436FFA272}" type="presOf" srcId="{0C115F1C-2D31-4111-944F-795713A92349}" destId="{257C11E6-95EE-47B3-8491-AE901DB30CFB}" srcOrd="0" destOrd="0" presId="urn:microsoft.com/office/officeart/2005/8/layout/vList3"/>
    <dgm:cxn modelId="{5E0291F8-9776-4036-B5A4-FCEC65FC49D0}" type="presParOf" srcId="{E733B40A-D0A3-40A6-AB34-25A4BCF1D72D}" destId="{34CCB6A9-723F-45AA-8E87-24584602BF4B}" srcOrd="0" destOrd="0" presId="urn:microsoft.com/office/officeart/2005/8/layout/vList3"/>
    <dgm:cxn modelId="{D26AE3A7-2067-4CCE-AFA1-C8980975A64B}" type="presParOf" srcId="{34CCB6A9-723F-45AA-8E87-24584602BF4B}" destId="{1CBC6C07-87E0-48DC-AAE6-3B0F02691A34}" srcOrd="0" destOrd="0" presId="urn:microsoft.com/office/officeart/2005/8/layout/vList3"/>
    <dgm:cxn modelId="{154C4C43-6BA1-4C02-83BD-21B61DA888B9}" type="presParOf" srcId="{34CCB6A9-723F-45AA-8E87-24584602BF4B}" destId="{20DCAB9F-A768-4271-8DFF-ECADA7115CE0}" srcOrd="1" destOrd="0" presId="urn:microsoft.com/office/officeart/2005/8/layout/vList3"/>
    <dgm:cxn modelId="{A9FE3FE7-6251-46A2-A56E-5B8B7FB3D4ED}" type="presParOf" srcId="{E733B40A-D0A3-40A6-AB34-25A4BCF1D72D}" destId="{2C46DB32-4437-41F3-95F9-35F987987C15}" srcOrd="1" destOrd="0" presId="urn:microsoft.com/office/officeart/2005/8/layout/vList3"/>
    <dgm:cxn modelId="{17AC70B3-26F8-478F-B49F-DD33A751D54B}" type="presParOf" srcId="{E733B40A-D0A3-40A6-AB34-25A4BCF1D72D}" destId="{AEB3AB38-8250-437F-ABA6-1830075DB40B}" srcOrd="2" destOrd="0" presId="urn:microsoft.com/office/officeart/2005/8/layout/vList3"/>
    <dgm:cxn modelId="{80AA0774-083B-4A03-BC87-C9E2BB85E5FF}" type="presParOf" srcId="{AEB3AB38-8250-437F-ABA6-1830075DB40B}" destId="{A8325692-67C2-47B9-BE03-FACC45EA2F0D}" srcOrd="0" destOrd="0" presId="urn:microsoft.com/office/officeart/2005/8/layout/vList3"/>
    <dgm:cxn modelId="{293A7623-5333-4372-914B-F348416F7099}" type="presParOf" srcId="{AEB3AB38-8250-437F-ABA6-1830075DB40B}" destId="{0C6BAF47-EBD1-405D-873A-425390AE5F7B}" srcOrd="1" destOrd="0" presId="urn:microsoft.com/office/officeart/2005/8/layout/vList3"/>
    <dgm:cxn modelId="{B69464A5-7D48-4446-82F8-0E51387D778F}" type="presParOf" srcId="{E733B40A-D0A3-40A6-AB34-25A4BCF1D72D}" destId="{3A471D46-2943-4A3F-AC68-2CDAF26D7ABB}" srcOrd="3" destOrd="0" presId="urn:microsoft.com/office/officeart/2005/8/layout/vList3"/>
    <dgm:cxn modelId="{67072CEE-903B-4A68-9F67-701A10B15854}" type="presParOf" srcId="{E733B40A-D0A3-40A6-AB34-25A4BCF1D72D}" destId="{31D95FFB-D43B-4877-9402-B546FE80152E}" srcOrd="4" destOrd="0" presId="urn:microsoft.com/office/officeart/2005/8/layout/vList3"/>
    <dgm:cxn modelId="{C1D63B16-1075-4221-8512-DA04BB88ABE9}" type="presParOf" srcId="{31D95FFB-D43B-4877-9402-B546FE80152E}" destId="{6C11EDB3-C3F7-4844-B868-C1C6BCE9FE40}" srcOrd="0" destOrd="0" presId="urn:microsoft.com/office/officeart/2005/8/layout/vList3"/>
    <dgm:cxn modelId="{3988E694-57F0-4C17-A39B-07761849446F}" type="presParOf" srcId="{31D95FFB-D43B-4877-9402-B546FE80152E}" destId="{257C11E6-95EE-47B3-8491-AE901DB30CF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BC38C83-40F6-40D8-B43A-F5984A7FA3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B9EA442E-06BA-4F1D-A5A4-5E4658FE29CB}">
      <dgm:prSet phldrT="[Texto]"/>
      <dgm:spPr>
        <a:solidFill>
          <a:schemeClr val="accent6">
            <a:lumMod val="20000"/>
            <a:lumOff val="8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s-ES" dirty="0" smtClean="0"/>
            <a:t>Diseño mecánico</a:t>
          </a:r>
          <a:endParaRPr lang="es-EC" dirty="0"/>
        </a:p>
      </dgm:t>
    </dgm:pt>
    <dgm:pt modelId="{69A86A37-7C27-41F5-9361-0D87B81127A5}" type="parTrans" cxnId="{65DCEA49-9408-4BC3-8EF3-B05592215300}">
      <dgm:prSet/>
      <dgm:spPr/>
      <dgm:t>
        <a:bodyPr/>
        <a:lstStyle/>
        <a:p>
          <a:endParaRPr lang="es-EC"/>
        </a:p>
      </dgm:t>
    </dgm:pt>
    <dgm:pt modelId="{2E8A2D2B-2D9B-452F-A4A6-DE148BF71B61}" type="sibTrans" cxnId="{65DCEA49-9408-4BC3-8EF3-B05592215300}">
      <dgm:prSet/>
      <dgm:spPr/>
      <dgm:t>
        <a:bodyPr/>
        <a:lstStyle/>
        <a:p>
          <a:endParaRPr lang="es-EC"/>
        </a:p>
      </dgm:t>
    </dgm:pt>
    <dgm:pt modelId="{543A6148-578D-42F0-A54D-DB51A7E781EB}">
      <dgm:prSet phldrT="[Texto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ES" dirty="0" smtClean="0"/>
            <a:t>Diseño electrónico</a:t>
          </a:r>
          <a:endParaRPr lang="es-EC" dirty="0"/>
        </a:p>
      </dgm:t>
    </dgm:pt>
    <dgm:pt modelId="{818F19B3-EBDB-4D8A-9DF0-59FD88630552}" type="parTrans" cxnId="{9825B317-CA01-462F-BF0D-C0E0A74A4C07}">
      <dgm:prSet/>
      <dgm:spPr/>
      <dgm:t>
        <a:bodyPr/>
        <a:lstStyle/>
        <a:p>
          <a:endParaRPr lang="es-EC"/>
        </a:p>
      </dgm:t>
    </dgm:pt>
    <dgm:pt modelId="{73D6770D-80A2-4B3C-9F3C-452757CDF580}" type="sibTrans" cxnId="{9825B317-CA01-462F-BF0D-C0E0A74A4C07}">
      <dgm:prSet/>
      <dgm:spPr/>
      <dgm:t>
        <a:bodyPr/>
        <a:lstStyle/>
        <a:p>
          <a:endParaRPr lang="es-EC"/>
        </a:p>
      </dgm:t>
    </dgm:pt>
    <dgm:pt modelId="{0C115F1C-2D31-4111-944F-795713A92349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dirty="0" smtClean="0"/>
            <a:t>Diseño de control</a:t>
          </a:r>
          <a:endParaRPr lang="es-EC" dirty="0"/>
        </a:p>
      </dgm:t>
    </dgm:pt>
    <dgm:pt modelId="{3690B2C4-A798-44FD-A167-5ECD4B1AA5BC}" type="parTrans" cxnId="{D0895426-7404-4219-937E-A5999E80FC99}">
      <dgm:prSet/>
      <dgm:spPr/>
      <dgm:t>
        <a:bodyPr/>
        <a:lstStyle/>
        <a:p>
          <a:endParaRPr lang="es-EC"/>
        </a:p>
      </dgm:t>
    </dgm:pt>
    <dgm:pt modelId="{B21FD00C-6E62-4E1D-AC22-73A0D9196A7D}" type="sibTrans" cxnId="{D0895426-7404-4219-937E-A5999E80FC99}">
      <dgm:prSet/>
      <dgm:spPr/>
      <dgm:t>
        <a:bodyPr/>
        <a:lstStyle/>
        <a:p>
          <a:endParaRPr lang="es-EC"/>
        </a:p>
      </dgm:t>
    </dgm:pt>
    <dgm:pt modelId="{E733B40A-D0A3-40A6-AB34-25A4BCF1D72D}" type="pres">
      <dgm:prSet presAssocID="{DBC38C83-40F6-40D8-B43A-F5984A7FA3B4}" presName="linearFlow" presStyleCnt="0">
        <dgm:presLayoutVars>
          <dgm:dir/>
          <dgm:resizeHandles val="exact"/>
        </dgm:presLayoutVars>
      </dgm:prSet>
      <dgm:spPr/>
    </dgm:pt>
    <dgm:pt modelId="{34CCB6A9-723F-45AA-8E87-24584602BF4B}" type="pres">
      <dgm:prSet presAssocID="{B9EA442E-06BA-4F1D-A5A4-5E4658FE29CB}" presName="composite" presStyleCnt="0"/>
      <dgm:spPr/>
    </dgm:pt>
    <dgm:pt modelId="{1CBC6C07-87E0-48DC-AAE6-3B0F02691A34}" type="pres">
      <dgm:prSet presAssocID="{B9EA442E-06BA-4F1D-A5A4-5E4658FE29CB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0DCAB9F-A768-4271-8DFF-ECADA7115CE0}" type="pres">
      <dgm:prSet presAssocID="{B9EA442E-06BA-4F1D-A5A4-5E4658FE29C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46DB32-4437-41F3-95F9-35F987987C15}" type="pres">
      <dgm:prSet presAssocID="{2E8A2D2B-2D9B-452F-A4A6-DE148BF71B61}" presName="spacing" presStyleCnt="0"/>
      <dgm:spPr/>
    </dgm:pt>
    <dgm:pt modelId="{AEB3AB38-8250-437F-ABA6-1830075DB40B}" type="pres">
      <dgm:prSet presAssocID="{543A6148-578D-42F0-A54D-DB51A7E781EB}" presName="composite" presStyleCnt="0"/>
      <dgm:spPr/>
    </dgm:pt>
    <dgm:pt modelId="{A8325692-67C2-47B9-BE03-FACC45EA2F0D}" type="pres">
      <dgm:prSet presAssocID="{543A6148-578D-42F0-A54D-DB51A7E781EB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C6BAF47-EBD1-405D-873A-425390AE5F7B}" type="pres">
      <dgm:prSet presAssocID="{543A6148-578D-42F0-A54D-DB51A7E781E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471D46-2943-4A3F-AC68-2CDAF26D7ABB}" type="pres">
      <dgm:prSet presAssocID="{73D6770D-80A2-4B3C-9F3C-452757CDF580}" presName="spacing" presStyleCnt="0"/>
      <dgm:spPr/>
    </dgm:pt>
    <dgm:pt modelId="{31D95FFB-D43B-4877-9402-B546FE80152E}" type="pres">
      <dgm:prSet presAssocID="{0C115F1C-2D31-4111-944F-795713A92349}" presName="composite" presStyleCnt="0"/>
      <dgm:spPr/>
    </dgm:pt>
    <dgm:pt modelId="{6C11EDB3-C3F7-4844-B868-C1C6BCE9FE40}" type="pres">
      <dgm:prSet presAssocID="{0C115F1C-2D31-4111-944F-795713A92349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57C11E6-95EE-47B3-8491-AE901DB30CFB}" type="pres">
      <dgm:prSet presAssocID="{0C115F1C-2D31-4111-944F-795713A9234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C9DFA2-814D-4DDD-AD96-5C43EF540858}" type="presOf" srcId="{B9EA442E-06BA-4F1D-A5A4-5E4658FE29CB}" destId="{20DCAB9F-A768-4271-8DFF-ECADA7115CE0}" srcOrd="0" destOrd="0" presId="urn:microsoft.com/office/officeart/2005/8/layout/vList3"/>
    <dgm:cxn modelId="{F7BEED73-2155-4705-8B01-2A6662DD660A}" type="presOf" srcId="{DBC38C83-40F6-40D8-B43A-F5984A7FA3B4}" destId="{E733B40A-D0A3-40A6-AB34-25A4BCF1D72D}" srcOrd="0" destOrd="0" presId="urn:microsoft.com/office/officeart/2005/8/layout/vList3"/>
    <dgm:cxn modelId="{11083B52-EC11-448F-BAC8-C6BBA62950E4}" type="presOf" srcId="{543A6148-578D-42F0-A54D-DB51A7E781EB}" destId="{0C6BAF47-EBD1-405D-873A-425390AE5F7B}" srcOrd="0" destOrd="0" presId="urn:microsoft.com/office/officeart/2005/8/layout/vList3"/>
    <dgm:cxn modelId="{D0895426-7404-4219-937E-A5999E80FC99}" srcId="{DBC38C83-40F6-40D8-B43A-F5984A7FA3B4}" destId="{0C115F1C-2D31-4111-944F-795713A92349}" srcOrd="2" destOrd="0" parTransId="{3690B2C4-A798-44FD-A167-5ECD4B1AA5BC}" sibTransId="{B21FD00C-6E62-4E1D-AC22-73A0D9196A7D}"/>
    <dgm:cxn modelId="{65DCEA49-9408-4BC3-8EF3-B05592215300}" srcId="{DBC38C83-40F6-40D8-B43A-F5984A7FA3B4}" destId="{B9EA442E-06BA-4F1D-A5A4-5E4658FE29CB}" srcOrd="0" destOrd="0" parTransId="{69A86A37-7C27-41F5-9361-0D87B81127A5}" sibTransId="{2E8A2D2B-2D9B-452F-A4A6-DE148BF71B61}"/>
    <dgm:cxn modelId="{9825B317-CA01-462F-BF0D-C0E0A74A4C07}" srcId="{DBC38C83-40F6-40D8-B43A-F5984A7FA3B4}" destId="{543A6148-578D-42F0-A54D-DB51A7E781EB}" srcOrd="1" destOrd="0" parTransId="{818F19B3-EBDB-4D8A-9DF0-59FD88630552}" sibTransId="{73D6770D-80A2-4B3C-9F3C-452757CDF580}"/>
    <dgm:cxn modelId="{09072724-83C2-4AC4-8A4A-4387E7E27B8F}" type="presOf" srcId="{0C115F1C-2D31-4111-944F-795713A92349}" destId="{257C11E6-95EE-47B3-8491-AE901DB30CFB}" srcOrd="0" destOrd="0" presId="urn:microsoft.com/office/officeart/2005/8/layout/vList3"/>
    <dgm:cxn modelId="{9D58ED3E-AA99-41D2-A23A-AB2472DF9752}" type="presParOf" srcId="{E733B40A-D0A3-40A6-AB34-25A4BCF1D72D}" destId="{34CCB6A9-723F-45AA-8E87-24584602BF4B}" srcOrd="0" destOrd="0" presId="urn:microsoft.com/office/officeart/2005/8/layout/vList3"/>
    <dgm:cxn modelId="{508C1183-6483-4797-8855-1C3F609A17D7}" type="presParOf" srcId="{34CCB6A9-723F-45AA-8E87-24584602BF4B}" destId="{1CBC6C07-87E0-48DC-AAE6-3B0F02691A34}" srcOrd="0" destOrd="0" presId="urn:microsoft.com/office/officeart/2005/8/layout/vList3"/>
    <dgm:cxn modelId="{5C4EB89D-F375-45FB-B056-FB1303613DCB}" type="presParOf" srcId="{34CCB6A9-723F-45AA-8E87-24584602BF4B}" destId="{20DCAB9F-A768-4271-8DFF-ECADA7115CE0}" srcOrd="1" destOrd="0" presId="urn:microsoft.com/office/officeart/2005/8/layout/vList3"/>
    <dgm:cxn modelId="{E5D831E5-B735-4A0C-8719-62625943BDD9}" type="presParOf" srcId="{E733B40A-D0A3-40A6-AB34-25A4BCF1D72D}" destId="{2C46DB32-4437-41F3-95F9-35F987987C15}" srcOrd="1" destOrd="0" presId="urn:microsoft.com/office/officeart/2005/8/layout/vList3"/>
    <dgm:cxn modelId="{48CABE0D-0752-4C3D-BDEE-5673A2C56839}" type="presParOf" srcId="{E733B40A-D0A3-40A6-AB34-25A4BCF1D72D}" destId="{AEB3AB38-8250-437F-ABA6-1830075DB40B}" srcOrd="2" destOrd="0" presId="urn:microsoft.com/office/officeart/2005/8/layout/vList3"/>
    <dgm:cxn modelId="{20AC4394-882A-42F1-88AC-FF2A7BE88EE7}" type="presParOf" srcId="{AEB3AB38-8250-437F-ABA6-1830075DB40B}" destId="{A8325692-67C2-47B9-BE03-FACC45EA2F0D}" srcOrd="0" destOrd="0" presId="urn:microsoft.com/office/officeart/2005/8/layout/vList3"/>
    <dgm:cxn modelId="{DC8AD2DE-2217-4B76-8CB8-20BAD42D1318}" type="presParOf" srcId="{AEB3AB38-8250-437F-ABA6-1830075DB40B}" destId="{0C6BAF47-EBD1-405D-873A-425390AE5F7B}" srcOrd="1" destOrd="0" presId="urn:microsoft.com/office/officeart/2005/8/layout/vList3"/>
    <dgm:cxn modelId="{1D95FC69-82DB-4CC6-89B0-C335EE001806}" type="presParOf" srcId="{E733B40A-D0A3-40A6-AB34-25A4BCF1D72D}" destId="{3A471D46-2943-4A3F-AC68-2CDAF26D7ABB}" srcOrd="3" destOrd="0" presId="urn:microsoft.com/office/officeart/2005/8/layout/vList3"/>
    <dgm:cxn modelId="{0BF116EC-B66D-43FD-BB1A-F9BD4372A761}" type="presParOf" srcId="{E733B40A-D0A3-40A6-AB34-25A4BCF1D72D}" destId="{31D95FFB-D43B-4877-9402-B546FE80152E}" srcOrd="4" destOrd="0" presId="urn:microsoft.com/office/officeart/2005/8/layout/vList3"/>
    <dgm:cxn modelId="{93B74C3E-07FA-4819-BA3F-F26BD61C898C}" type="presParOf" srcId="{31D95FFB-D43B-4877-9402-B546FE80152E}" destId="{6C11EDB3-C3F7-4844-B868-C1C6BCE9FE40}" srcOrd="0" destOrd="0" presId="urn:microsoft.com/office/officeart/2005/8/layout/vList3"/>
    <dgm:cxn modelId="{FD2D2241-1534-4A20-A1C2-3F6F76935B88}" type="presParOf" srcId="{31D95FFB-D43B-4877-9402-B546FE80152E}" destId="{257C11E6-95EE-47B3-8491-AE901DB30CF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0BBF81-59F2-4B87-83B7-6B9CE9F8DE38}" type="doc">
      <dgm:prSet loTypeId="urn:microsoft.com/office/officeart/2005/8/layout/hList7" loCatId="list" qsTypeId="urn:microsoft.com/office/officeart/2005/8/quickstyle/simple1" qsCatId="simple" csTypeId="urn:microsoft.com/office/officeart/2005/8/colors/accent6_3" csCatId="accent6" phldr="1"/>
      <dgm:spPr/>
    </dgm:pt>
    <dgm:pt modelId="{6A947419-1ADB-4519-B4F3-26E99DAFDB48}">
      <dgm:prSet phldrT="[Texto]"/>
      <dgm:spPr/>
      <dgm:t>
        <a:bodyPr/>
        <a:lstStyle/>
        <a:p>
          <a:r>
            <a:rPr lang="es-ES_tradnl" dirty="0" smtClean="0"/>
            <a:t>Diseñar la estructura y los sistemas mecánicos que agrupará los diferentes componentes del prototipo.</a:t>
          </a:r>
          <a:endParaRPr lang="es-EC" dirty="0"/>
        </a:p>
      </dgm:t>
    </dgm:pt>
    <dgm:pt modelId="{42FC7CD9-FB80-4B2F-8D1C-547662A0810D}" type="parTrans" cxnId="{21AB4094-0569-45FB-BFBA-9EE8B394B5C1}">
      <dgm:prSet/>
      <dgm:spPr/>
      <dgm:t>
        <a:bodyPr/>
        <a:lstStyle/>
        <a:p>
          <a:endParaRPr lang="es-EC"/>
        </a:p>
      </dgm:t>
    </dgm:pt>
    <dgm:pt modelId="{DF8521B0-3E60-4850-8D76-142A167E4D56}" type="sibTrans" cxnId="{21AB4094-0569-45FB-BFBA-9EE8B394B5C1}">
      <dgm:prSet/>
      <dgm:spPr/>
      <dgm:t>
        <a:bodyPr/>
        <a:lstStyle/>
        <a:p>
          <a:endParaRPr lang="es-EC"/>
        </a:p>
      </dgm:t>
    </dgm:pt>
    <dgm:pt modelId="{87002E08-BE87-4727-B1CF-4380F44F39E6}">
      <dgm:prSet phldrT="[Texto]"/>
      <dgm:spPr/>
      <dgm:t>
        <a:bodyPr/>
        <a:lstStyle/>
        <a:p>
          <a:r>
            <a:rPr lang="es-EC" dirty="0" smtClean="0"/>
            <a:t>Realizar pruebas físicas para verificar el correcto funcionamiento de los elementos y sistema a utilizar.  </a:t>
          </a:r>
          <a:endParaRPr lang="es-EC" dirty="0"/>
        </a:p>
      </dgm:t>
    </dgm:pt>
    <dgm:pt modelId="{D1A4D075-8BE2-48C6-8760-2F8787DB36C5}" type="parTrans" cxnId="{A2AD4C1A-B762-41D2-9980-D54EF512DA68}">
      <dgm:prSet/>
      <dgm:spPr/>
      <dgm:t>
        <a:bodyPr/>
        <a:lstStyle/>
        <a:p>
          <a:endParaRPr lang="es-EC"/>
        </a:p>
      </dgm:t>
    </dgm:pt>
    <dgm:pt modelId="{D7F68170-ECB5-4CC6-9816-27776AD59F9F}" type="sibTrans" cxnId="{A2AD4C1A-B762-41D2-9980-D54EF512DA68}">
      <dgm:prSet/>
      <dgm:spPr/>
      <dgm:t>
        <a:bodyPr/>
        <a:lstStyle/>
        <a:p>
          <a:endParaRPr lang="es-EC"/>
        </a:p>
      </dgm:t>
    </dgm:pt>
    <dgm:pt modelId="{E393058A-5A48-413F-B212-3D0825DB6391}">
      <dgm:prSet phldrT="[Texto]"/>
      <dgm:spPr/>
      <dgm:t>
        <a:bodyPr/>
        <a:lstStyle/>
        <a:p>
          <a:r>
            <a:rPr lang="es-EC" dirty="0" smtClean="0"/>
            <a:t>Diseñar un interfaz humano máquina (HMI) para el ingreso de las variables necesarias en la operación del prototipo</a:t>
          </a:r>
          <a:endParaRPr lang="es-EC" dirty="0"/>
        </a:p>
      </dgm:t>
    </dgm:pt>
    <dgm:pt modelId="{D8F5E207-5ABA-452C-B7E8-EC76EBA79D24}" type="parTrans" cxnId="{42DBCC9D-FD0C-4D78-B1A0-8EFE38A1D114}">
      <dgm:prSet/>
      <dgm:spPr/>
      <dgm:t>
        <a:bodyPr/>
        <a:lstStyle/>
        <a:p>
          <a:endParaRPr lang="es-EC"/>
        </a:p>
      </dgm:t>
    </dgm:pt>
    <dgm:pt modelId="{64499E69-17B7-446D-9D67-E85E18AF8A43}" type="sibTrans" cxnId="{42DBCC9D-FD0C-4D78-B1A0-8EFE38A1D114}">
      <dgm:prSet/>
      <dgm:spPr/>
      <dgm:t>
        <a:bodyPr/>
        <a:lstStyle/>
        <a:p>
          <a:endParaRPr lang="es-EC"/>
        </a:p>
      </dgm:t>
    </dgm:pt>
    <dgm:pt modelId="{A2E63607-BEC6-4534-9D8E-4563576A6C9B}" type="pres">
      <dgm:prSet presAssocID="{B80BBF81-59F2-4B87-83B7-6B9CE9F8DE38}" presName="Name0" presStyleCnt="0">
        <dgm:presLayoutVars>
          <dgm:dir/>
          <dgm:resizeHandles val="exact"/>
        </dgm:presLayoutVars>
      </dgm:prSet>
      <dgm:spPr/>
    </dgm:pt>
    <dgm:pt modelId="{F569D899-F2EE-473F-8556-1161DE33B4CD}" type="pres">
      <dgm:prSet presAssocID="{B80BBF81-59F2-4B87-83B7-6B9CE9F8DE38}" presName="fgShape" presStyleLbl="fgShp" presStyleIdx="0" presStyleCnt="1"/>
      <dgm:spPr/>
    </dgm:pt>
    <dgm:pt modelId="{9483FCF5-264A-410C-9C0E-1801234B80C6}" type="pres">
      <dgm:prSet presAssocID="{B80BBF81-59F2-4B87-83B7-6B9CE9F8DE38}" presName="linComp" presStyleCnt="0"/>
      <dgm:spPr/>
    </dgm:pt>
    <dgm:pt modelId="{C8180537-3D2E-4E15-9FE8-95C38C07239C}" type="pres">
      <dgm:prSet presAssocID="{6A947419-1ADB-4519-B4F3-26E99DAFDB48}" presName="compNode" presStyleCnt="0"/>
      <dgm:spPr/>
    </dgm:pt>
    <dgm:pt modelId="{00B51578-EC3A-4CDF-9506-78E4E063AD8D}" type="pres">
      <dgm:prSet presAssocID="{6A947419-1ADB-4519-B4F3-26E99DAFDB48}" presName="bkgdShape" presStyleLbl="node1" presStyleIdx="0" presStyleCnt="3"/>
      <dgm:spPr/>
      <dgm:t>
        <a:bodyPr/>
        <a:lstStyle/>
        <a:p>
          <a:endParaRPr lang="es-EC"/>
        </a:p>
      </dgm:t>
    </dgm:pt>
    <dgm:pt modelId="{3ACB0370-1885-48FF-AB11-0264AC2BD8AD}" type="pres">
      <dgm:prSet presAssocID="{6A947419-1ADB-4519-B4F3-26E99DAFDB4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BA879D-C045-46FC-B954-C0D84A8FC177}" type="pres">
      <dgm:prSet presAssocID="{6A947419-1ADB-4519-B4F3-26E99DAFDB48}" presName="invisiNode" presStyleLbl="node1" presStyleIdx="0" presStyleCnt="3"/>
      <dgm:spPr/>
    </dgm:pt>
    <dgm:pt modelId="{D38DDE1D-1EDC-4722-9E94-EC43462CE2C2}" type="pres">
      <dgm:prSet presAssocID="{6A947419-1ADB-4519-B4F3-26E99DAFDB48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5EBE6C4-C35A-45DE-8B01-364C58600BCD}" type="pres">
      <dgm:prSet presAssocID="{DF8521B0-3E60-4850-8D76-142A167E4D56}" presName="sibTrans" presStyleLbl="sibTrans2D1" presStyleIdx="0" presStyleCnt="0"/>
      <dgm:spPr/>
      <dgm:t>
        <a:bodyPr/>
        <a:lstStyle/>
        <a:p>
          <a:endParaRPr lang="es-EC"/>
        </a:p>
      </dgm:t>
    </dgm:pt>
    <dgm:pt modelId="{C23EE0CE-47DB-4EF9-8A68-8EE65F4C4160}" type="pres">
      <dgm:prSet presAssocID="{87002E08-BE87-4727-B1CF-4380F44F39E6}" presName="compNode" presStyleCnt="0"/>
      <dgm:spPr/>
    </dgm:pt>
    <dgm:pt modelId="{7E5FFC48-4288-4FFE-B8E8-0809BDED2EC9}" type="pres">
      <dgm:prSet presAssocID="{87002E08-BE87-4727-B1CF-4380F44F39E6}" presName="bkgdShape" presStyleLbl="node1" presStyleIdx="1" presStyleCnt="3"/>
      <dgm:spPr/>
      <dgm:t>
        <a:bodyPr/>
        <a:lstStyle/>
        <a:p>
          <a:endParaRPr lang="es-EC"/>
        </a:p>
      </dgm:t>
    </dgm:pt>
    <dgm:pt modelId="{EC14E4D1-7378-4B5F-B50C-F2CB2FDB9C47}" type="pres">
      <dgm:prSet presAssocID="{87002E08-BE87-4727-B1CF-4380F44F39E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7151E7-DCA2-42A4-BF52-415F29404DC7}" type="pres">
      <dgm:prSet presAssocID="{87002E08-BE87-4727-B1CF-4380F44F39E6}" presName="invisiNode" presStyleLbl="node1" presStyleIdx="1" presStyleCnt="3"/>
      <dgm:spPr/>
    </dgm:pt>
    <dgm:pt modelId="{314649F0-2E2C-4F0E-8EB7-B7A3CEAB0298}" type="pres">
      <dgm:prSet presAssocID="{87002E08-BE87-4727-B1CF-4380F44F39E6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F752D12-20E9-4741-BE60-7F9660D72AA1}" type="pres">
      <dgm:prSet presAssocID="{D7F68170-ECB5-4CC6-9816-27776AD59F9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6C11D566-86E6-4771-920C-D48FB7252B2E}" type="pres">
      <dgm:prSet presAssocID="{E393058A-5A48-413F-B212-3D0825DB6391}" presName="compNode" presStyleCnt="0"/>
      <dgm:spPr/>
    </dgm:pt>
    <dgm:pt modelId="{08A92091-FE9B-44AB-BA20-6D9965DBBBD3}" type="pres">
      <dgm:prSet presAssocID="{E393058A-5A48-413F-B212-3D0825DB6391}" presName="bkgdShape" presStyleLbl="node1" presStyleIdx="2" presStyleCnt="3"/>
      <dgm:spPr/>
      <dgm:t>
        <a:bodyPr/>
        <a:lstStyle/>
        <a:p>
          <a:endParaRPr lang="es-EC"/>
        </a:p>
      </dgm:t>
    </dgm:pt>
    <dgm:pt modelId="{AD557753-248D-4B6E-B78E-FA058B4BDF13}" type="pres">
      <dgm:prSet presAssocID="{E393058A-5A48-413F-B212-3D0825DB6391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0248EE-9786-4DB6-AEB5-8E15B2CD7128}" type="pres">
      <dgm:prSet presAssocID="{E393058A-5A48-413F-B212-3D0825DB6391}" presName="invisiNode" presStyleLbl="node1" presStyleIdx="2" presStyleCnt="3"/>
      <dgm:spPr/>
    </dgm:pt>
    <dgm:pt modelId="{FD27E07F-86A8-45AB-9837-2DB3B8841137}" type="pres">
      <dgm:prSet presAssocID="{E393058A-5A48-413F-B212-3D0825DB6391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A3C46B5-9362-435C-A795-7A6FE9EB6D5E}" type="presOf" srcId="{87002E08-BE87-4727-B1CF-4380F44F39E6}" destId="{7E5FFC48-4288-4FFE-B8E8-0809BDED2EC9}" srcOrd="0" destOrd="0" presId="urn:microsoft.com/office/officeart/2005/8/layout/hList7"/>
    <dgm:cxn modelId="{A2AD4C1A-B762-41D2-9980-D54EF512DA68}" srcId="{B80BBF81-59F2-4B87-83B7-6B9CE9F8DE38}" destId="{87002E08-BE87-4727-B1CF-4380F44F39E6}" srcOrd="1" destOrd="0" parTransId="{D1A4D075-8BE2-48C6-8760-2F8787DB36C5}" sibTransId="{D7F68170-ECB5-4CC6-9816-27776AD59F9F}"/>
    <dgm:cxn modelId="{40BF5D17-7ABD-464C-B3CB-E991C9A426B1}" type="presOf" srcId="{DF8521B0-3E60-4850-8D76-142A167E4D56}" destId="{F5EBE6C4-C35A-45DE-8B01-364C58600BCD}" srcOrd="0" destOrd="0" presId="urn:microsoft.com/office/officeart/2005/8/layout/hList7"/>
    <dgm:cxn modelId="{7BA9491B-DC5F-4D0C-8277-E1B389598C78}" type="presOf" srcId="{E393058A-5A48-413F-B212-3D0825DB6391}" destId="{08A92091-FE9B-44AB-BA20-6D9965DBBBD3}" srcOrd="0" destOrd="0" presId="urn:microsoft.com/office/officeart/2005/8/layout/hList7"/>
    <dgm:cxn modelId="{C4748427-5646-4CD6-85E6-C9D52361C1AC}" type="presOf" srcId="{6A947419-1ADB-4519-B4F3-26E99DAFDB48}" destId="{00B51578-EC3A-4CDF-9506-78E4E063AD8D}" srcOrd="0" destOrd="0" presId="urn:microsoft.com/office/officeart/2005/8/layout/hList7"/>
    <dgm:cxn modelId="{21AB4094-0569-45FB-BFBA-9EE8B394B5C1}" srcId="{B80BBF81-59F2-4B87-83B7-6B9CE9F8DE38}" destId="{6A947419-1ADB-4519-B4F3-26E99DAFDB48}" srcOrd="0" destOrd="0" parTransId="{42FC7CD9-FB80-4B2F-8D1C-547662A0810D}" sibTransId="{DF8521B0-3E60-4850-8D76-142A167E4D56}"/>
    <dgm:cxn modelId="{42DBCC9D-FD0C-4D78-B1A0-8EFE38A1D114}" srcId="{B80BBF81-59F2-4B87-83B7-6B9CE9F8DE38}" destId="{E393058A-5A48-413F-B212-3D0825DB6391}" srcOrd="2" destOrd="0" parTransId="{D8F5E207-5ABA-452C-B7E8-EC76EBA79D24}" sibTransId="{64499E69-17B7-446D-9D67-E85E18AF8A43}"/>
    <dgm:cxn modelId="{DC329DD4-5400-4515-B689-7A7524A3BBCC}" type="presOf" srcId="{D7F68170-ECB5-4CC6-9816-27776AD59F9F}" destId="{CF752D12-20E9-4741-BE60-7F9660D72AA1}" srcOrd="0" destOrd="0" presId="urn:microsoft.com/office/officeart/2005/8/layout/hList7"/>
    <dgm:cxn modelId="{3D81F99E-C64C-418B-9EA6-F3A6292AEBFC}" type="presOf" srcId="{B80BBF81-59F2-4B87-83B7-6B9CE9F8DE38}" destId="{A2E63607-BEC6-4534-9D8E-4563576A6C9B}" srcOrd="0" destOrd="0" presId="urn:microsoft.com/office/officeart/2005/8/layout/hList7"/>
    <dgm:cxn modelId="{FCF0B0C3-C6E5-4D0D-9609-DC76F945B907}" type="presOf" srcId="{87002E08-BE87-4727-B1CF-4380F44F39E6}" destId="{EC14E4D1-7378-4B5F-B50C-F2CB2FDB9C47}" srcOrd="1" destOrd="0" presId="urn:microsoft.com/office/officeart/2005/8/layout/hList7"/>
    <dgm:cxn modelId="{B4B96650-52B6-4548-8943-BCCEFC11ED14}" type="presOf" srcId="{6A947419-1ADB-4519-B4F3-26E99DAFDB48}" destId="{3ACB0370-1885-48FF-AB11-0264AC2BD8AD}" srcOrd="1" destOrd="0" presId="urn:microsoft.com/office/officeart/2005/8/layout/hList7"/>
    <dgm:cxn modelId="{049F6415-68FC-4BAF-BCEC-C8B56D74A857}" type="presOf" srcId="{E393058A-5A48-413F-B212-3D0825DB6391}" destId="{AD557753-248D-4B6E-B78E-FA058B4BDF13}" srcOrd="1" destOrd="0" presId="urn:microsoft.com/office/officeart/2005/8/layout/hList7"/>
    <dgm:cxn modelId="{C6E04832-8BE8-4F64-A299-7B83BCCB9D0A}" type="presParOf" srcId="{A2E63607-BEC6-4534-9D8E-4563576A6C9B}" destId="{F569D899-F2EE-473F-8556-1161DE33B4CD}" srcOrd="0" destOrd="0" presId="urn:microsoft.com/office/officeart/2005/8/layout/hList7"/>
    <dgm:cxn modelId="{B64AE729-C07E-402B-AD24-73017BCDAE53}" type="presParOf" srcId="{A2E63607-BEC6-4534-9D8E-4563576A6C9B}" destId="{9483FCF5-264A-410C-9C0E-1801234B80C6}" srcOrd="1" destOrd="0" presId="urn:microsoft.com/office/officeart/2005/8/layout/hList7"/>
    <dgm:cxn modelId="{4B97BE03-39A4-41E1-8923-08B6439FAF4D}" type="presParOf" srcId="{9483FCF5-264A-410C-9C0E-1801234B80C6}" destId="{C8180537-3D2E-4E15-9FE8-95C38C07239C}" srcOrd="0" destOrd="0" presId="urn:microsoft.com/office/officeart/2005/8/layout/hList7"/>
    <dgm:cxn modelId="{B9830983-C3CE-4D96-A9AC-B9468CA34EEF}" type="presParOf" srcId="{C8180537-3D2E-4E15-9FE8-95C38C07239C}" destId="{00B51578-EC3A-4CDF-9506-78E4E063AD8D}" srcOrd="0" destOrd="0" presId="urn:microsoft.com/office/officeart/2005/8/layout/hList7"/>
    <dgm:cxn modelId="{E415AC6E-07BF-467B-9DBB-6F6297C05004}" type="presParOf" srcId="{C8180537-3D2E-4E15-9FE8-95C38C07239C}" destId="{3ACB0370-1885-48FF-AB11-0264AC2BD8AD}" srcOrd="1" destOrd="0" presId="urn:microsoft.com/office/officeart/2005/8/layout/hList7"/>
    <dgm:cxn modelId="{C466413B-885F-4EA0-9A30-2277E5ACB28F}" type="presParOf" srcId="{C8180537-3D2E-4E15-9FE8-95C38C07239C}" destId="{92BA879D-C045-46FC-B954-C0D84A8FC177}" srcOrd="2" destOrd="0" presId="urn:microsoft.com/office/officeart/2005/8/layout/hList7"/>
    <dgm:cxn modelId="{1F0F984F-2763-488E-8AF0-A0707CF26721}" type="presParOf" srcId="{C8180537-3D2E-4E15-9FE8-95C38C07239C}" destId="{D38DDE1D-1EDC-4722-9E94-EC43462CE2C2}" srcOrd="3" destOrd="0" presId="urn:microsoft.com/office/officeart/2005/8/layout/hList7"/>
    <dgm:cxn modelId="{D8BF4F74-E581-4A1E-B15A-9691054568DC}" type="presParOf" srcId="{9483FCF5-264A-410C-9C0E-1801234B80C6}" destId="{F5EBE6C4-C35A-45DE-8B01-364C58600BCD}" srcOrd="1" destOrd="0" presId="urn:microsoft.com/office/officeart/2005/8/layout/hList7"/>
    <dgm:cxn modelId="{4F9A6302-205B-408E-A124-3ABC7A203F26}" type="presParOf" srcId="{9483FCF5-264A-410C-9C0E-1801234B80C6}" destId="{C23EE0CE-47DB-4EF9-8A68-8EE65F4C4160}" srcOrd="2" destOrd="0" presId="urn:microsoft.com/office/officeart/2005/8/layout/hList7"/>
    <dgm:cxn modelId="{B6F5FF8B-6D9E-4B1A-AE00-8A4C334DD692}" type="presParOf" srcId="{C23EE0CE-47DB-4EF9-8A68-8EE65F4C4160}" destId="{7E5FFC48-4288-4FFE-B8E8-0809BDED2EC9}" srcOrd="0" destOrd="0" presId="urn:microsoft.com/office/officeart/2005/8/layout/hList7"/>
    <dgm:cxn modelId="{C6269188-4016-4DB2-BA60-3F9800ACF8CB}" type="presParOf" srcId="{C23EE0CE-47DB-4EF9-8A68-8EE65F4C4160}" destId="{EC14E4D1-7378-4B5F-B50C-F2CB2FDB9C47}" srcOrd="1" destOrd="0" presId="urn:microsoft.com/office/officeart/2005/8/layout/hList7"/>
    <dgm:cxn modelId="{D09016E8-3676-411B-BC01-723CAD5F3986}" type="presParOf" srcId="{C23EE0CE-47DB-4EF9-8A68-8EE65F4C4160}" destId="{617151E7-DCA2-42A4-BF52-415F29404DC7}" srcOrd="2" destOrd="0" presId="urn:microsoft.com/office/officeart/2005/8/layout/hList7"/>
    <dgm:cxn modelId="{B1F47BAE-53EB-4C7B-AD22-5CEF42E4F636}" type="presParOf" srcId="{C23EE0CE-47DB-4EF9-8A68-8EE65F4C4160}" destId="{314649F0-2E2C-4F0E-8EB7-B7A3CEAB0298}" srcOrd="3" destOrd="0" presId="urn:microsoft.com/office/officeart/2005/8/layout/hList7"/>
    <dgm:cxn modelId="{C2E1E8EE-DFED-4385-BADB-5C886ABB71DD}" type="presParOf" srcId="{9483FCF5-264A-410C-9C0E-1801234B80C6}" destId="{CF752D12-20E9-4741-BE60-7F9660D72AA1}" srcOrd="3" destOrd="0" presId="urn:microsoft.com/office/officeart/2005/8/layout/hList7"/>
    <dgm:cxn modelId="{69988315-992F-4E1A-B83D-D1B559C8121F}" type="presParOf" srcId="{9483FCF5-264A-410C-9C0E-1801234B80C6}" destId="{6C11D566-86E6-4771-920C-D48FB7252B2E}" srcOrd="4" destOrd="0" presId="urn:microsoft.com/office/officeart/2005/8/layout/hList7"/>
    <dgm:cxn modelId="{454F3867-0A60-406A-808E-3E3963DB838F}" type="presParOf" srcId="{6C11D566-86E6-4771-920C-D48FB7252B2E}" destId="{08A92091-FE9B-44AB-BA20-6D9965DBBBD3}" srcOrd="0" destOrd="0" presId="urn:microsoft.com/office/officeart/2005/8/layout/hList7"/>
    <dgm:cxn modelId="{DD749E27-EC84-409D-8A24-D5FE3A4B9DAC}" type="presParOf" srcId="{6C11D566-86E6-4771-920C-D48FB7252B2E}" destId="{AD557753-248D-4B6E-B78E-FA058B4BDF13}" srcOrd="1" destOrd="0" presId="urn:microsoft.com/office/officeart/2005/8/layout/hList7"/>
    <dgm:cxn modelId="{FAA9274E-06D9-4F6A-8A98-0F7991EFDEFB}" type="presParOf" srcId="{6C11D566-86E6-4771-920C-D48FB7252B2E}" destId="{CF0248EE-9786-4DB6-AEB5-8E15B2CD7128}" srcOrd="2" destOrd="0" presId="urn:microsoft.com/office/officeart/2005/8/layout/hList7"/>
    <dgm:cxn modelId="{792FBE05-3989-494D-870A-3ACF6BF1760D}" type="presParOf" srcId="{6C11D566-86E6-4771-920C-D48FB7252B2E}" destId="{FD27E07F-86A8-45AB-9837-2DB3B884113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31617B-9448-4935-83D6-EEEE01657BD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4D340D21-7B6E-45C6-92E6-03DDD2AAB19F}">
      <dgm:prSet phldrT="[Texto]"/>
      <dgm:spPr/>
      <dgm:t>
        <a:bodyPr/>
        <a:lstStyle/>
        <a:p>
          <a:r>
            <a:rPr lang="es-EC" dirty="0" smtClean="0"/>
            <a:t>Colocación de hilos de urdimbre.</a:t>
          </a:r>
          <a:endParaRPr lang="es-EC" dirty="0"/>
        </a:p>
      </dgm:t>
    </dgm:pt>
    <dgm:pt modelId="{B4D88F6E-326B-431C-8ABB-1E9FDDBD872A}" type="parTrans" cxnId="{CCE9A3A5-89FC-4835-A6C1-4F7BA1B9D68C}">
      <dgm:prSet/>
      <dgm:spPr/>
      <dgm:t>
        <a:bodyPr/>
        <a:lstStyle/>
        <a:p>
          <a:endParaRPr lang="es-EC"/>
        </a:p>
      </dgm:t>
    </dgm:pt>
    <dgm:pt modelId="{E9001841-4557-4B43-84A4-3027A0A85173}" type="sibTrans" cxnId="{CCE9A3A5-89FC-4835-A6C1-4F7BA1B9D68C}">
      <dgm:prSet/>
      <dgm:spPr/>
      <dgm:t>
        <a:bodyPr/>
        <a:lstStyle/>
        <a:p>
          <a:endParaRPr lang="es-EC"/>
        </a:p>
      </dgm:t>
    </dgm:pt>
    <dgm:pt modelId="{2748B5BE-A0AF-413F-865D-80F2A1268A92}">
      <dgm:prSet phldrT="[Texto]"/>
      <dgm:spPr/>
      <dgm:t>
        <a:bodyPr/>
        <a:lstStyle/>
        <a:p>
          <a:r>
            <a:rPr lang="es-EC" dirty="0" smtClean="0"/>
            <a:t>Colocación de hilos de trama.</a:t>
          </a:r>
          <a:endParaRPr lang="es-EC" dirty="0"/>
        </a:p>
      </dgm:t>
    </dgm:pt>
    <dgm:pt modelId="{766C723C-1FCC-47D2-AC2C-D5F850687D5B}" type="parTrans" cxnId="{411057D2-A1D4-4180-BFE3-246F89DF0A02}">
      <dgm:prSet/>
      <dgm:spPr/>
      <dgm:t>
        <a:bodyPr/>
        <a:lstStyle/>
        <a:p>
          <a:endParaRPr lang="es-EC"/>
        </a:p>
      </dgm:t>
    </dgm:pt>
    <dgm:pt modelId="{2A6C7A7C-614F-4D41-AF3F-4AF996B09F4E}" type="sibTrans" cxnId="{411057D2-A1D4-4180-BFE3-246F89DF0A02}">
      <dgm:prSet/>
      <dgm:spPr/>
      <dgm:t>
        <a:bodyPr/>
        <a:lstStyle/>
        <a:p>
          <a:endParaRPr lang="es-EC"/>
        </a:p>
      </dgm:t>
    </dgm:pt>
    <dgm:pt modelId="{824DF090-1ED5-4A74-A86E-72ED927D03F7}">
      <dgm:prSet phldrT="[Texto]"/>
      <dgm:spPr/>
      <dgm:t>
        <a:bodyPr/>
        <a:lstStyle/>
        <a:p>
          <a:r>
            <a:rPr lang="es-EC" dirty="0" smtClean="0"/>
            <a:t>Control del Proceso</a:t>
          </a:r>
          <a:endParaRPr lang="es-EC" dirty="0"/>
        </a:p>
      </dgm:t>
    </dgm:pt>
    <dgm:pt modelId="{148BCAC6-8E5F-43C7-8952-30E9131BC69A}" type="parTrans" cxnId="{1290ECE9-CEF5-4657-AD01-686D33E52A59}">
      <dgm:prSet/>
      <dgm:spPr/>
      <dgm:t>
        <a:bodyPr/>
        <a:lstStyle/>
        <a:p>
          <a:endParaRPr lang="es-EC"/>
        </a:p>
      </dgm:t>
    </dgm:pt>
    <dgm:pt modelId="{D6638C5E-52CD-406C-9E23-646D53CF0E6A}" type="sibTrans" cxnId="{1290ECE9-CEF5-4657-AD01-686D33E52A59}">
      <dgm:prSet/>
      <dgm:spPr/>
      <dgm:t>
        <a:bodyPr/>
        <a:lstStyle/>
        <a:p>
          <a:endParaRPr lang="es-EC"/>
        </a:p>
      </dgm:t>
    </dgm:pt>
    <dgm:pt modelId="{6028AECE-93EA-40E4-921D-ABBF0592C370}">
      <dgm:prSet phldrT="[Texto]"/>
      <dgm:spPr/>
      <dgm:t>
        <a:bodyPr/>
        <a:lstStyle/>
        <a:p>
          <a:r>
            <a:rPr lang="es-EC" dirty="0" smtClean="0"/>
            <a:t>Proceso de tejido</a:t>
          </a:r>
          <a:endParaRPr lang="es-EC" dirty="0"/>
        </a:p>
      </dgm:t>
    </dgm:pt>
    <dgm:pt modelId="{3457B30A-20FF-4410-8863-2216398D106D}" type="parTrans" cxnId="{480D1085-694C-458B-9AA0-0B4D0D536E16}">
      <dgm:prSet/>
      <dgm:spPr/>
      <dgm:t>
        <a:bodyPr/>
        <a:lstStyle/>
        <a:p>
          <a:endParaRPr lang="es-EC"/>
        </a:p>
      </dgm:t>
    </dgm:pt>
    <dgm:pt modelId="{7CCD1A2C-08A1-4E85-9016-D60AB214E511}" type="sibTrans" cxnId="{480D1085-694C-458B-9AA0-0B4D0D536E16}">
      <dgm:prSet/>
      <dgm:spPr/>
      <dgm:t>
        <a:bodyPr/>
        <a:lstStyle/>
        <a:p>
          <a:endParaRPr lang="es-EC"/>
        </a:p>
      </dgm:t>
    </dgm:pt>
    <dgm:pt modelId="{4FC95EA7-8ABB-45B7-B117-420CF8C48CEC}">
      <dgm:prSet phldrT="[Texto]"/>
      <dgm:spPr/>
      <dgm:t>
        <a:bodyPr/>
        <a:lstStyle/>
        <a:p>
          <a:r>
            <a:rPr lang="es-EC" dirty="0" smtClean="0"/>
            <a:t>Extracción del tejido</a:t>
          </a:r>
          <a:endParaRPr lang="es-EC" dirty="0"/>
        </a:p>
      </dgm:t>
    </dgm:pt>
    <dgm:pt modelId="{1046B26A-95BD-424D-B0BC-E62E85C3AC24}" type="parTrans" cxnId="{549E633D-BAE3-43A3-9CCF-A6229C09086F}">
      <dgm:prSet/>
      <dgm:spPr/>
      <dgm:t>
        <a:bodyPr/>
        <a:lstStyle/>
        <a:p>
          <a:endParaRPr lang="es-EC"/>
        </a:p>
      </dgm:t>
    </dgm:pt>
    <dgm:pt modelId="{440578D9-DA12-4BFF-B8B7-A77AFBDA386B}" type="sibTrans" cxnId="{549E633D-BAE3-43A3-9CCF-A6229C09086F}">
      <dgm:prSet/>
      <dgm:spPr/>
      <dgm:t>
        <a:bodyPr/>
        <a:lstStyle/>
        <a:p>
          <a:endParaRPr lang="es-EC"/>
        </a:p>
      </dgm:t>
    </dgm:pt>
    <dgm:pt modelId="{12E709CD-1BED-4D3E-98A6-FF68E399A451}" type="pres">
      <dgm:prSet presAssocID="{9931617B-9448-4935-83D6-EEEE01657BDC}" presName="linearFlow" presStyleCnt="0">
        <dgm:presLayoutVars>
          <dgm:dir/>
          <dgm:resizeHandles val="exact"/>
        </dgm:presLayoutVars>
      </dgm:prSet>
      <dgm:spPr/>
    </dgm:pt>
    <dgm:pt modelId="{47044A7F-8488-4803-B1CB-F93E5C02FF0C}" type="pres">
      <dgm:prSet presAssocID="{4D340D21-7B6E-45C6-92E6-03DDD2AAB19F}" presName="composite" presStyleCnt="0"/>
      <dgm:spPr/>
    </dgm:pt>
    <dgm:pt modelId="{22CE4AF0-6F52-4868-8AF8-11C7C21CF6A6}" type="pres">
      <dgm:prSet presAssocID="{4D340D21-7B6E-45C6-92E6-03DDD2AAB19F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26F8487-2536-4862-87DA-C7BCAC27C792}" type="pres">
      <dgm:prSet presAssocID="{4D340D21-7B6E-45C6-92E6-03DDD2AAB19F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8507A6-FC1C-46AC-BA33-2828EA8271C3}" type="pres">
      <dgm:prSet presAssocID="{E9001841-4557-4B43-84A4-3027A0A85173}" presName="spacing" presStyleCnt="0"/>
      <dgm:spPr/>
    </dgm:pt>
    <dgm:pt modelId="{603C2BB7-8250-4292-BD87-6E03A7B8D1CE}" type="pres">
      <dgm:prSet presAssocID="{2748B5BE-A0AF-413F-865D-80F2A1268A92}" presName="composite" presStyleCnt="0"/>
      <dgm:spPr/>
    </dgm:pt>
    <dgm:pt modelId="{1AB0A6B2-7C9A-4DC8-B75A-9A475FF2C3A5}" type="pres">
      <dgm:prSet presAssocID="{2748B5BE-A0AF-413F-865D-80F2A1268A92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4097B42-BEA1-478D-AA5C-87A262DB3509}" type="pres">
      <dgm:prSet presAssocID="{2748B5BE-A0AF-413F-865D-80F2A1268A92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1A6BF5-9712-43EC-BD8E-BFBBAE983278}" type="pres">
      <dgm:prSet presAssocID="{2A6C7A7C-614F-4D41-AF3F-4AF996B09F4E}" presName="spacing" presStyleCnt="0"/>
      <dgm:spPr/>
    </dgm:pt>
    <dgm:pt modelId="{25F265BC-CBC6-4C63-8EA5-A1946C9E8CA7}" type="pres">
      <dgm:prSet presAssocID="{824DF090-1ED5-4A74-A86E-72ED927D03F7}" presName="composite" presStyleCnt="0"/>
      <dgm:spPr/>
    </dgm:pt>
    <dgm:pt modelId="{20B7F52B-5D3D-410A-9BF8-BD45B79C2FF0}" type="pres">
      <dgm:prSet presAssocID="{824DF090-1ED5-4A74-A86E-72ED927D03F7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E46F87C-1F7D-433A-96A5-00D2E6B28DA2}" type="pres">
      <dgm:prSet presAssocID="{824DF090-1ED5-4A74-A86E-72ED927D03F7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D8F326-2B73-4EC4-8205-0010B1FFEA77}" type="pres">
      <dgm:prSet presAssocID="{D6638C5E-52CD-406C-9E23-646D53CF0E6A}" presName="spacing" presStyleCnt="0"/>
      <dgm:spPr/>
    </dgm:pt>
    <dgm:pt modelId="{20F42B16-AA9F-43BA-B7E9-3111326CE904}" type="pres">
      <dgm:prSet presAssocID="{6028AECE-93EA-40E4-921D-ABBF0592C370}" presName="composite" presStyleCnt="0"/>
      <dgm:spPr/>
    </dgm:pt>
    <dgm:pt modelId="{A1C59678-9077-445E-BEFD-E14672153739}" type="pres">
      <dgm:prSet presAssocID="{6028AECE-93EA-40E4-921D-ABBF0592C370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364C2E3-68C9-460D-B247-B84BD8266366}" type="pres">
      <dgm:prSet presAssocID="{6028AECE-93EA-40E4-921D-ABBF0592C370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A9A9ED-FAB3-4868-A978-65396BD32430}" type="pres">
      <dgm:prSet presAssocID="{7CCD1A2C-08A1-4E85-9016-D60AB214E511}" presName="spacing" presStyleCnt="0"/>
      <dgm:spPr/>
    </dgm:pt>
    <dgm:pt modelId="{624F9194-CB0E-4C2A-ADE8-C180A4F30784}" type="pres">
      <dgm:prSet presAssocID="{4FC95EA7-8ABB-45B7-B117-420CF8C48CEC}" presName="composite" presStyleCnt="0"/>
      <dgm:spPr/>
    </dgm:pt>
    <dgm:pt modelId="{5AD5F5E6-B790-4FA9-AE0A-194AEAE57229}" type="pres">
      <dgm:prSet presAssocID="{4FC95EA7-8ABB-45B7-B117-420CF8C48CEC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94688FBF-3239-4EFB-B659-06F877A6BE68}" type="pres">
      <dgm:prSet presAssocID="{4FC95EA7-8ABB-45B7-B117-420CF8C48CEC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45842F8-1E28-471E-927A-99FA7A0CE5AB}" type="presOf" srcId="{4FC95EA7-8ABB-45B7-B117-420CF8C48CEC}" destId="{94688FBF-3239-4EFB-B659-06F877A6BE68}" srcOrd="0" destOrd="0" presId="urn:microsoft.com/office/officeart/2005/8/layout/vList3"/>
    <dgm:cxn modelId="{480D1085-694C-458B-9AA0-0B4D0D536E16}" srcId="{9931617B-9448-4935-83D6-EEEE01657BDC}" destId="{6028AECE-93EA-40E4-921D-ABBF0592C370}" srcOrd="3" destOrd="0" parTransId="{3457B30A-20FF-4410-8863-2216398D106D}" sibTransId="{7CCD1A2C-08A1-4E85-9016-D60AB214E511}"/>
    <dgm:cxn modelId="{411057D2-A1D4-4180-BFE3-246F89DF0A02}" srcId="{9931617B-9448-4935-83D6-EEEE01657BDC}" destId="{2748B5BE-A0AF-413F-865D-80F2A1268A92}" srcOrd="1" destOrd="0" parTransId="{766C723C-1FCC-47D2-AC2C-D5F850687D5B}" sibTransId="{2A6C7A7C-614F-4D41-AF3F-4AF996B09F4E}"/>
    <dgm:cxn modelId="{3D8F6EF0-06D8-421D-AEF0-2270A70F30D9}" type="presOf" srcId="{6028AECE-93EA-40E4-921D-ABBF0592C370}" destId="{C364C2E3-68C9-460D-B247-B84BD8266366}" srcOrd="0" destOrd="0" presId="urn:microsoft.com/office/officeart/2005/8/layout/vList3"/>
    <dgm:cxn modelId="{F4E5C116-4D6B-4E01-BB43-5F0CED082BC2}" type="presOf" srcId="{2748B5BE-A0AF-413F-865D-80F2A1268A92}" destId="{14097B42-BEA1-478D-AA5C-87A262DB3509}" srcOrd="0" destOrd="0" presId="urn:microsoft.com/office/officeart/2005/8/layout/vList3"/>
    <dgm:cxn modelId="{AD794671-0D48-4B15-835A-F59B74E8A8F0}" type="presOf" srcId="{4D340D21-7B6E-45C6-92E6-03DDD2AAB19F}" destId="{426F8487-2536-4862-87DA-C7BCAC27C792}" srcOrd="0" destOrd="0" presId="urn:microsoft.com/office/officeart/2005/8/layout/vList3"/>
    <dgm:cxn modelId="{1290ECE9-CEF5-4657-AD01-686D33E52A59}" srcId="{9931617B-9448-4935-83D6-EEEE01657BDC}" destId="{824DF090-1ED5-4A74-A86E-72ED927D03F7}" srcOrd="2" destOrd="0" parTransId="{148BCAC6-8E5F-43C7-8952-30E9131BC69A}" sibTransId="{D6638C5E-52CD-406C-9E23-646D53CF0E6A}"/>
    <dgm:cxn modelId="{E5E5F566-CBA2-4892-9B1A-72E96B000AE4}" type="presOf" srcId="{824DF090-1ED5-4A74-A86E-72ED927D03F7}" destId="{2E46F87C-1F7D-433A-96A5-00D2E6B28DA2}" srcOrd="0" destOrd="0" presId="urn:microsoft.com/office/officeart/2005/8/layout/vList3"/>
    <dgm:cxn modelId="{EBF0D789-D18A-4DA5-B90F-CCC98BA9789C}" type="presOf" srcId="{9931617B-9448-4935-83D6-EEEE01657BDC}" destId="{12E709CD-1BED-4D3E-98A6-FF68E399A451}" srcOrd="0" destOrd="0" presId="urn:microsoft.com/office/officeart/2005/8/layout/vList3"/>
    <dgm:cxn modelId="{549E633D-BAE3-43A3-9CCF-A6229C09086F}" srcId="{9931617B-9448-4935-83D6-EEEE01657BDC}" destId="{4FC95EA7-8ABB-45B7-B117-420CF8C48CEC}" srcOrd="4" destOrd="0" parTransId="{1046B26A-95BD-424D-B0BC-E62E85C3AC24}" sibTransId="{440578D9-DA12-4BFF-B8B7-A77AFBDA386B}"/>
    <dgm:cxn modelId="{CCE9A3A5-89FC-4835-A6C1-4F7BA1B9D68C}" srcId="{9931617B-9448-4935-83D6-EEEE01657BDC}" destId="{4D340D21-7B6E-45C6-92E6-03DDD2AAB19F}" srcOrd="0" destOrd="0" parTransId="{B4D88F6E-326B-431C-8ABB-1E9FDDBD872A}" sibTransId="{E9001841-4557-4B43-84A4-3027A0A85173}"/>
    <dgm:cxn modelId="{8006EDA4-BC11-4569-9595-4A2E5494593D}" type="presParOf" srcId="{12E709CD-1BED-4D3E-98A6-FF68E399A451}" destId="{47044A7F-8488-4803-B1CB-F93E5C02FF0C}" srcOrd="0" destOrd="0" presId="urn:microsoft.com/office/officeart/2005/8/layout/vList3"/>
    <dgm:cxn modelId="{2DB32A7A-B998-4EB0-B164-B3C44721FA15}" type="presParOf" srcId="{47044A7F-8488-4803-B1CB-F93E5C02FF0C}" destId="{22CE4AF0-6F52-4868-8AF8-11C7C21CF6A6}" srcOrd="0" destOrd="0" presId="urn:microsoft.com/office/officeart/2005/8/layout/vList3"/>
    <dgm:cxn modelId="{F9F965FD-7BBB-444C-AB8F-89C55064F7E1}" type="presParOf" srcId="{47044A7F-8488-4803-B1CB-F93E5C02FF0C}" destId="{426F8487-2536-4862-87DA-C7BCAC27C792}" srcOrd="1" destOrd="0" presId="urn:microsoft.com/office/officeart/2005/8/layout/vList3"/>
    <dgm:cxn modelId="{215E38B6-4BFF-455D-A343-BB75E1FF07B5}" type="presParOf" srcId="{12E709CD-1BED-4D3E-98A6-FF68E399A451}" destId="{EB8507A6-FC1C-46AC-BA33-2828EA8271C3}" srcOrd="1" destOrd="0" presId="urn:microsoft.com/office/officeart/2005/8/layout/vList3"/>
    <dgm:cxn modelId="{A34F954F-DD9D-4252-B7E4-7D8A1E987836}" type="presParOf" srcId="{12E709CD-1BED-4D3E-98A6-FF68E399A451}" destId="{603C2BB7-8250-4292-BD87-6E03A7B8D1CE}" srcOrd="2" destOrd="0" presId="urn:microsoft.com/office/officeart/2005/8/layout/vList3"/>
    <dgm:cxn modelId="{9CA1C8CC-8E25-4E30-8983-4E84365F4514}" type="presParOf" srcId="{603C2BB7-8250-4292-BD87-6E03A7B8D1CE}" destId="{1AB0A6B2-7C9A-4DC8-B75A-9A475FF2C3A5}" srcOrd="0" destOrd="0" presId="urn:microsoft.com/office/officeart/2005/8/layout/vList3"/>
    <dgm:cxn modelId="{DF5B8089-C917-4DC0-AED2-BB1909026868}" type="presParOf" srcId="{603C2BB7-8250-4292-BD87-6E03A7B8D1CE}" destId="{14097B42-BEA1-478D-AA5C-87A262DB3509}" srcOrd="1" destOrd="0" presId="urn:microsoft.com/office/officeart/2005/8/layout/vList3"/>
    <dgm:cxn modelId="{7945EA75-BC68-486B-9C87-C7C420A3FF0D}" type="presParOf" srcId="{12E709CD-1BED-4D3E-98A6-FF68E399A451}" destId="{9D1A6BF5-9712-43EC-BD8E-BFBBAE983278}" srcOrd="3" destOrd="0" presId="urn:microsoft.com/office/officeart/2005/8/layout/vList3"/>
    <dgm:cxn modelId="{3994A0C9-ACBB-4611-A23A-C940C89F526C}" type="presParOf" srcId="{12E709CD-1BED-4D3E-98A6-FF68E399A451}" destId="{25F265BC-CBC6-4C63-8EA5-A1946C9E8CA7}" srcOrd="4" destOrd="0" presId="urn:microsoft.com/office/officeart/2005/8/layout/vList3"/>
    <dgm:cxn modelId="{0AC096B0-723A-4EEB-A7B2-C7A8D0135D0B}" type="presParOf" srcId="{25F265BC-CBC6-4C63-8EA5-A1946C9E8CA7}" destId="{20B7F52B-5D3D-410A-9BF8-BD45B79C2FF0}" srcOrd="0" destOrd="0" presId="urn:microsoft.com/office/officeart/2005/8/layout/vList3"/>
    <dgm:cxn modelId="{82AEA77E-FD3F-46BD-9613-68F2B45F1769}" type="presParOf" srcId="{25F265BC-CBC6-4C63-8EA5-A1946C9E8CA7}" destId="{2E46F87C-1F7D-433A-96A5-00D2E6B28DA2}" srcOrd="1" destOrd="0" presId="urn:microsoft.com/office/officeart/2005/8/layout/vList3"/>
    <dgm:cxn modelId="{8EEFF3CE-6176-4CD3-9BD9-ECCBD6E1F4CA}" type="presParOf" srcId="{12E709CD-1BED-4D3E-98A6-FF68E399A451}" destId="{C3D8F326-2B73-4EC4-8205-0010B1FFEA77}" srcOrd="5" destOrd="0" presId="urn:microsoft.com/office/officeart/2005/8/layout/vList3"/>
    <dgm:cxn modelId="{B21B4F82-E351-4EB0-A355-3F158A8FACC7}" type="presParOf" srcId="{12E709CD-1BED-4D3E-98A6-FF68E399A451}" destId="{20F42B16-AA9F-43BA-B7E9-3111326CE904}" srcOrd="6" destOrd="0" presId="urn:microsoft.com/office/officeart/2005/8/layout/vList3"/>
    <dgm:cxn modelId="{24B2A349-8C2D-4277-83A4-488E8D59224F}" type="presParOf" srcId="{20F42B16-AA9F-43BA-B7E9-3111326CE904}" destId="{A1C59678-9077-445E-BEFD-E14672153739}" srcOrd="0" destOrd="0" presId="urn:microsoft.com/office/officeart/2005/8/layout/vList3"/>
    <dgm:cxn modelId="{696A4E4C-24C6-40FA-BB0F-48C01102C468}" type="presParOf" srcId="{20F42B16-AA9F-43BA-B7E9-3111326CE904}" destId="{C364C2E3-68C9-460D-B247-B84BD8266366}" srcOrd="1" destOrd="0" presId="urn:microsoft.com/office/officeart/2005/8/layout/vList3"/>
    <dgm:cxn modelId="{722F88FD-1093-450B-9FF5-E7A9441A5860}" type="presParOf" srcId="{12E709CD-1BED-4D3E-98A6-FF68E399A451}" destId="{11A9A9ED-FAB3-4868-A978-65396BD32430}" srcOrd="7" destOrd="0" presId="urn:microsoft.com/office/officeart/2005/8/layout/vList3"/>
    <dgm:cxn modelId="{FEA4E339-12C2-4C83-A672-B40D1B1F07CF}" type="presParOf" srcId="{12E709CD-1BED-4D3E-98A6-FF68E399A451}" destId="{624F9194-CB0E-4C2A-ADE8-C180A4F30784}" srcOrd="8" destOrd="0" presId="urn:microsoft.com/office/officeart/2005/8/layout/vList3"/>
    <dgm:cxn modelId="{E042E143-C6EF-49BA-A6D0-0382DD452AE4}" type="presParOf" srcId="{624F9194-CB0E-4C2A-ADE8-C180A4F30784}" destId="{5AD5F5E6-B790-4FA9-AE0A-194AEAE57229}" srcOrd="0" destOrd="0" presId="urn:microsoft.com/office/officeart/2005/8/layout/vList3"/>
    <dgm:cxn modelId="{CCEC06C4-B5A6-43BD-8442-89B0C3812241}" type="presParOf" srcId="{624F9194-CB0E-4C2A-ADE8-C180A4F30784}" destId="{94688FBF-3239-4EFB-B659-06F877A6BE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31617B-9448-4935-83D6-EEEE01657BD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4D340D21-7B6E-45C6-92E6-03DDD2AAB19F}">
      <dgm:prSet phldrT="[Texto]"/>
      <dgm:spPr/>
      <dgm:t>
        <a:bodyPr/>
        <a:lstStyle/>
        <a:p>
          <a:r>
            <a:rPr lang="es-EC" dirty="0" smtClean="0"/>
            <a:t>Colocación de hilos de urdimbre.</a:t>
          </a:r>
          <a:endParaRPr lang="es-EC" dirty="0"/>
        </a:p>
      </dgm:t>
    </dgm:pt>
    <dgm:pt modelId="{B4D88F6E-326B-431C-8ABB-1E9FDDBD872A}" type="parTrans" cxnId="{CCE9A3A5-89FC-4835-A6C1-4F7BA1B9D68C}">
      <dgm:prSet/>
      <dgm:spPr/>
      <dgm:t>
        <a:bodyPr/>
        <a:lstStyle/>
        <a:p>
          <a:endParaRPr lang="es-EC"/>
        </a:p>
      </dgm:t>
    </dgm:pt>
    <dgm:pt modelId="{E9001841-4557-4B43-84A4-3027A0A85173}" type="sibTrans" cxnId="{CCE9A3A5-89FC-4835-A6C1-4F7BA1B9D68C}">
      <dgm:prSet/>
      <dgm:spPr/>
      <dgm:t>
        <a:bodyPr/>
        <a:lstStyle/>
        <a:p>
          <a:endParaRPr lang="es-EC"/>
        </a:p>
      </dgm:t>
    </dgm:pt>
    <dgm:pt modelId="{2748B5BE-A0AF-413F-865D-80F2A1268A92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Colocación de hilos de trama.</a:t>
          </a:r>
          <a:endParaRPr lang="es-EC" dirty="0"/>
        </a:p>
      </dgm:t>
    </dgm:pt>
    <dgm:pt modelId="{766C723C-1FCC-47D2-AC2C-D5F850687D5B}" type="parTrans" cxnId="{411057D2-A1D4-4180-BFE3-246F89DF0A02}">
      <dgm:prSet/>
      <dgm:spPr/>
      <dgm:t>
        <a:bodyPr/>
        <a:lstStyle/>
        <a:p>
          <a:endParaRPr lang="es-EC"/>
        </a:p>
      </dgm:t>
    </dgm:pt>
    <dgm:pt modelId="{2A6C7A7C-614F-4D41-AF3F-4AF996B09F4E}" type="sibTrans" cxnId="{411057D2-A1D4-4180-BFE3-246F89DF0A02}">
      <dgm:prSet/>
      <dgm:spPr/>
      <dgm:t>
        <a:bodyPr/>
        <a:lstStyle/>
        <a:p>
          <a:endParaRPr lang="es-EC"/>
        </a:p>
      </dgm:t>
    </dgm:pt>
    <dgm:pt modelId="{824DF090-1ED5-4A74-A86E-72ED927D03F7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Control del Proceso</a:t>
          </a:r>
          <a:endParaRPr lang="es-EC" dirty="0"/>
        </a:p>
      </dgm:t>
    </dgm:pt>
    <dgm:pt modelId="{148BCAC6-8E5F-43C7-8952-30E9131BC69A}" type="parTrans" cxnId="{1290ECE9-CEF5-4657-AD01-686D33E52A59}">
      <dgm:prSet/>
      <dgm:spPr/>
      <dgm:t>
        <a:bodyPr/>
        <a:lstStyle/>
        <a:p>
          <a:endParaRPr lang="es-EC"/>
        </a:p>
      </dgm:t>
    </dgm:pt>
    <dgm:pt modelId="{D6638C5E-52CD-406C-9E23-646D53CF0E6A}" type="sibTrans" cxnId="{1290ECE9-CEF5-4657-AD01-686D33E52A59}">
      <dgm:prSet/>
      <dgm:spPr/>
      <dgm:t>
        <a:bodyPr/>
        <a:lstStyle/>
        <a:p>
          <a:endParaRPr lang="es-EC"/>
        </a:p>
      </dgm:t>
    </dgm:pt>
    <dgm:pt modelId="{6028AECE-93EA-40E4-921D-ABBF0592C370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Proceso de tejido</a:t>
          </a:r>
          <a:endParaRPr lang="es-EC" dirty="0"/>
        </a:p>
      </dgm:t>
    </dgm:pt>
    <dgm:pt modelId="{3457B30A-20FF-4410-8863-2216398D106D}" type="parTrans" cxnId="{480D1085-694C-458B-9AA0-0B4D0D536E16}">
      <dgm:prSet/>
      <dgm:spPr/>
      <dgm:t>
        <a:bodyPr/>
        <a:lstStyle/>
        <a:p>
          <a:endParaRPr lang="es-EC"/>
        </a:p>
      </dgm:t>
    </dgm:pt>
    <dgm:pt modelId="{7CCD1A2C-08A1-4E85-9016-D60AB214E511}" type="sibTrans" cxnId="{480D1085-694C-458B-9AA0-0B4D0D536E16}">
      <dgm:prSet/>
      <dgm:spPr/>
      <dgm:t>
        <a:bodyPr/>
        <a:lstStyle/>
        <a:p>
          <a:endParaRPr lang="es-EC"/>
        </a:p>
      </dgm:t>
    </dgm:pt>
    <dgm:pt modelId="{4FC95EA7-8ABB-45B7-B117-420CF8C48CEC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Extracción del tejido</a:t>
          </a:r>
          <a:endParaRPr lang="es-EC" dirty="0"/>
        </a:p>
      </dgm:t>
    </dgm:pt>
    <dgm:pt modelId="{1046B26A-95BD-424D-B0BC-E62E85C3AC24}" type="parTrans" cxnId="{549E633D-BAE3-43A3-9CCF-A6229C09086F}">
      <dgm:prSet/>
      <dgm:spPr/>
      <dgm:t>
        <a:bodyPr/>
        <a:lstStyle/>
        <a:p>
          <a:endParaRPr lang="es-EC"/>
        </a:p>
      </dgm:t>
    </dgm:pt>
    <dgm:pt modelId="{440578D9-DA12-4BFF-B8B7-A77AFBDA386B}" type="sibTrans" cxnId="{549E633D-BAE3-43A3-9CCF-A6229C09086F}">
      <dgm:prSet/>
      <dgm:spPr/>
      <dgm:t>
        <a:bodyPr/>
        <a:lstStyle/>
        <a:p>
          <a:endParaRPr lang="es-EC"/>
        </a:p>
      </dgm:t>
    </dgm:pt>
    <dgm:pt modelId="{12E709CD-1BED-4D3E-98A6-FF68E399A451}" type="pres">
      <dgm:prSet presAssocID="{9931617B-9448-4935-83D6-EEEE01657BDC}" presName="linearFlow" presStyleCnt="0">
        <dgm:presLayoutVars>
          <dgm:dir/>
          <dgm:resizeHandles val="exact"/>
        </dgm:presLayoutVars>
      </dgm:prSet>
      <dgm:spPr/>
    </dgm:pt>
    <dgm:pt modelId="{47044A7F-8488-4803-B1CB-F93E5C02FF0C}" type="pres">
      <dgm:prSet presAssocID="{4D340D21-7B6E-45C6-92E6-03DDD2AAB19F}" presName="composite" presStyleCnt="0"/>
      <dgm:spPr/>
    </dgm:pt>
    <dgm:pt modelId="{22CE4AF0-6F52-4868-8AF8-11C7C21CF6A6}" type="pres">
      <dgm:prSet presAssocID="{4D340D21-7B6E-45C6-92E6-03DDD2AAB19F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26F8487-2536-4862-87DA-C7BCAC27C792}" type="pres">
      <dgm:prSet presAssocID="{4D340D21-7B6E-45C6-92E6-03DDD2AAB19F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8507A6-FC1C-46AC-BA33-2828EA8271C3}" type="pres">
      <dgm:prSet presAssocID="{E9001841-4557-4B43-84A4-3027A0A85173}" presName="spacing" presStyleCnt="0"/>
      <dgm:spPr/>
    </dgm:pt>
    <dgm:pt modelId="{603C2BB7-8250-4292-BD87-6E03A7B8D1CE}" type="pres">
      <dgm:prSet presAssocID="{2748B5BE-A0AF-413F-865D-80F2A1268A92}" presName="composite" presStyleCnt="0"/>
      <dgm:spPr/>
    </dgm:pt>
    <dgm:pt modelId="{1AB0A6B2-7C9A-4DC8-B75A-9A475FF2C3A5}" type="pres">
      <dgm:prSet presAssocID="{2748B5BE-A0AF-413F-865D-80F2A1268A92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4097B42-BEA1-478D-AA5C-87A262DB3509}" type="pres">
      <dgm:prSet presAssocID="{2748B5BE-A0AF-413F-865D-80F2A1268A92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1A6BF5-9712-43EC-BD8E-BFBBAE983278}" type="pres">
      <dgm:prSet presAssocID="{2A6C7A7C-614F-4D41-AF3F-4AF996B09F4E}" presName="spacing" presStyleCnt="0"/>
      <dgm:spPr/>
    </dgm:pt>
    <dgm:pt modelId="{25F265BC-CBC6-4C63-8EA5-A1946C9E8CA7}" type="pres">
      <dgm:prSet presAssocID="{824DF090-1ED5-4A74-A86E-72ED927D03F7}" presName="composite" presStyleCnt="0"/>
      <dgm:spPr/>
    </dgm:pt>
    <dgm:pt modelId="{20B7F52B-5D3D-410A-9BF8-BD45B79C2FF0}" type="pres">
      <dgm:prSet presAssocID="{824DF090-1ED5-4A74-A86E-72ED927D03F7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E46F87C-1F7D-433A-96A5-00D2E6B28DA2}" type="pres">
      <dgm:prSet presAssocID="{824DF090-1ED5-4A74-A86E-72ED927D03F7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D8F326-2B73-4EC4-8205-0010B1FFEA77}" type="pres">
      <dgm:prSet presAssocID="{D6638C5E-52CD-406C-9E23-646D53CF0E6A}" presName="spacing" presStyleCnt="0"/>
      <dgm:spPr/>
    </dgm:pt>
    <dgm:pt modelId="{20F42B16-AA9F-43BA-B7E9-3111326CE904}" type="pres">
      <dgm:prSet presAssocID="{6028AECE-93EA-40E4-921D-ABBF0592C370}" presName="composite" presStyleCnt="0"/>
      <dgm:spPr/>
    </dgm:pt>
    <dgm:pt modelId="{A1C59678-9077-445E-BEFD-E14672153739}" type="pres">
      <dgm:prSet presAssocID="{6028AECE-93EA-40E4-921D-ABBF0592C370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364C2E3-68C9-460D-B247-B84BD8266366}" type="pres">
      <dgm:prSet presAssocID="{6028AECE-93EA-40E4-921D-ABBF0592C370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A9A9ED-FAB3-4868-A978-65396BD32430}" type="pres">
      <dgm:prSet presAssocID="{7CCD1A2C-08A1-4E85-9016-D60AB214E511}" presName="spacing" presStyleCnt="0"/>
      <dgm:spPr/>
    </dgm:pt>
    <dgm:pt modelId="{624F9194-CB0E-4C2A-ADE8-C180A4F30784}" type="pres">
      <dgm:prSet presAssocID="{4FC95EA7-8ABB-45B7-B117-420CF8C48CEC}" presName="composite" presStyleCnt="0"/>
      <dgm:spPr/>
    </dgm:pt>
    <dgm:pt modelId="{5AD5F5E6-B790-4FA9-AE0A-194AEAE57229}" type="pres">
      <dgm:prSet presAssocID="{4FC95EA7-8ABB-45B7-B117-420CF8C48CEC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94688FBF-3239-4EFB-B659-06F877A6BE68}" type="pres">
      <dgm:prSet presAssocID="{4FC95EA7-8ABB-45B7-B117-420CF8C48CEC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4F7E8B-82F5-465F-B043-2898E5AFDF0A}" type="presOf" srcId="{2748B5BE-A0AF-413F-865D-80F2A1268A92}" destId="{14097B42-BEA1-478D-AA5C-87A262DB3509}" srcOrd="0" destOrd="0" presId="urn:microsoft.com/office/officeart/2005/8/layout/vList3"/>
    <dgm:cxn modelId="{6D4A2D19-E35D-44C0-AFEF-F8E39CB0C6D0}" type="presOf" srcId="{4FC95EA7-8ABB-45B7-B117-420CF8C48CEC}" destId="{94688FBF-3239-4EFB-B659-06F877A6BE68}" srcOrd="0" destOrd="0" presId="urn:microsoft.com/office/officeart/2005/8/layout/vList3"/>
    <dgm:cxn modelId="{B9BAC99A-C685-49FD-AF6C-B9E472130672}" type="presOf" srcId="{4D340D21-7B6E-45C6-92E6-03DDD2AAB19F}" destId="{426F8487-2536-4862-87DA-C7BCAC27C792}" srcOrd="0" destOrd="0" presId="urn:microsoft.com/office/officeart/2005/8/layout/vList3"/>
    <dgm:cxn modelId="{480D1085-694C-458B-9AA0-0B4D0D536E16}" srcId="{9931617B-9448-4935-83D6-EEEE01657BDC}" destId="{6028AECE-93EA-40E4-921D-ABBF0592C370}" srcOrd="3" destOrd="0" parTransId="{3457B30A-20FF-4410-8863-2216398D106D}" sibTransId="{7CCD1A2C-08A1-4E85-9016-D60AB214E511}"/>
    <dgm:cxn modelId="{411057D2-A1D4-4180-BFE3-246F89DF0A02}" srcId="{9931617B-9448-4935-83D6-EEEE01657BDC}" destId="{2748B5BE-A0AF-413F-865D-80F2A1268A92}" srcOrd="1" destOrd="0" parTransId="{766C723C-1FCC-47D2-AC2C-D5F850687D5B}" sibTransId="{2A6C7A7C-614F-4D41-AF3F-4AF996B09F4E}"/>
    <dgm:cxn modelId="{1290ECE9-CEF5-4657-AD01-686D33E52A59}" srcId="{9931617B-9448-4935-83D6-EEEE01657BDC}" destId="{824DF090-1ED5-4A74-A86E-72ED927D03F7}" srcOrd="2" destOrd="0" parTransId="{148BCAC6-8E5F-43C7-8952-30E9131BC69A}" sibTransId="{D6638C5E-52CD-406C-9E23-646D53CF0E6A}"/>
    <dgm:cxn modelId="{31195D4E-E663-435C-831D-A42421213B22}" type="presOf" srcId="{824DF090-1ED5-4A74-A86E-72ED927D03F7}" destId="{2E46F87C-1F7D-433A-96A5-00D2E6B28DA2}" srcOrd="0" destOrd="0" presId="urn:microsoft.com/office/officeart/2005/8/layout/vList3"/>
    <dgm:cxn modelId="{10AB8279-BF9F-4D08-B374-1A5B96DD6101}" type="presOf" srcId="{6028AECE-93EA-40E4-921D-ABBF0592C370}" destId="{C364C2E3-68C9-460D-B247-B84BD8266366}" srcOrd="0" destOrd="0" presId="urn:microsoft.com/office/officeart/2005/8/layout/vList3"/>
    <dgm:cxn modelId="{549E633D-BAE3-43A3-9CCF-A6229C09086F}" srcId="{9931617B-9448-4935-83D6-EEEE01657BDC}" destId="{4FC95EA7-8ABB-45B7-B117-420CF8C48CEC}" srcOrd="4" destOrd="0" parTransId="{1046B26A-95BD-424D-B0BC-E62E85C3AC24}" sibTransId="{440578D9-DA12-4BFF-B8B7-A77AFBDA386B}"/>
    <dgm:cxn modelId="{AFC242ED-1FFF-44B5-93DC-1FB0749E65D8}" type="presOf" srcId="{9931617B-9448-4935-83D6-EEEE01657BDC}" destId="{12E709CD-1BED-4D3E-98A6-FF68E399A451}" srcOrd="0" destOrd="0" presId="urn:microsoft.com/office/officeart/2005/8/layout/vList3"/>
    <dgm:cxn modelId="{CCE9A3A5-89FC-4835-A6C1-4F7BA1B9D68C}" srcId="{9931617B-9448-4935-83D6-EEEE01657BDC}" destId="{4D340D21-7B6E-45C6-92E6-03DDD2AAB19F}" srcOrd="0" destOrd="0" parTransId="{B4D88F6E-326B-431C-8ABB-1E9FDDBD872A}" sibTransId="{E9001841-4557-4B43-84A4-3027A0A85173}"/>
    <dgm:cxn modelId="{80D239F8-8417-4FE8-B863-395116EDF482}" type="presParOf" srcId="{12E709CD-1BED-4D3E-98A6-FF68E399A451}" destId="{47044A7F-8488-4803-B1CB-F93E5C02FF0C}" srcOrd="0" destOrd="0" presId="urn:microsoft.com/office/officeart/2005/8/layout/vList3"/>
    <dgm:cxn modelId="{A6714F73-B192-40C8-A299-658EFDD863CB}" type="presParOf" srcId="{47044A7F-8488-4803-B1CB-F93E5C02FF0C}" destId="{22CE4AF0-6F52-4868-8AF8-11C7C21CF6A6}" srcOrd="0" destOrd="0" presId="urn:microsoft.com/office/officeart/2005/8/layout/vList3"/>
    <dgm:cxn modelId="{E8893AF2-44D8-4A9F-92C9-E67EB2296C8F}" type="presParOf" srcId="{47044A7F-8488-4803-B1CB-F93E5C02FF0C}" destId="{426F8487-2536-4862-87DA-C7BCAC27C792}" srcOrd="1" destOrd="0" presId="urn:microsoft.com/office/officeart/2005/8/layout/vList3"/>
    <dgm:cxn modelId="{804B1D99-79C5-4071-935A-7BA1C19AD574}" type="presParOf" srcId="{12E709CD-1BED-4D3E-98A6-FF68E399A451}" destId="{EB8507A6-FC1C-46AC-BA33-2828EA8271C3}" srcOrd="1" destOrd="0" presId="urn:microsoft.com/office/officeart/2005/8/layout/vList3"/>
    <dgm:cxn modelId="{96542973-A484-4245-8D54-C67FDC657EC6}" type="presParOf" srcId="{12E709CD-1BED-4D3E-98A6-FF68E399A451}" destId="{603C2BB7-8250-4292-BD87-6E03A7B8D1CE}" srcOrd="2" destOrd="0" presId="urn:microsoft.com/office/officeart/2005/8/layout/vList3"/>
    <dgm:cxn modelId="{35A2A672-4744-46E8-B907-7F27F0876BE8}" type="presParOf" srcId="{603C2BB7-8250-4292-BD87-6E03A7B8D1CE}" destId="{1AB0A6B2-7C9A-4DC8-B75A-9A475FF2C3A5}" srcOrd="0" destOrd="0" presId="urn:microsoft.com/office/officeart/2005/8/layout/vList3"/>
    <dgm:cxn modelId="{0954533A-77ED-45A0-9B07-B816E628AA3C}" type="presParOf" srcId="{603C2BB7-8250-4292-BD87-6E03A7B8D1CE}" destId="{14097B42-BEA1-478D-AA5C-87A262DB3509}" srcOrd="1" destOrd="0" presId="urn:microsoft.com/office/officeart/2005/8/layout/vList3"/>
    <dgm:cxn modelId="{5EAE0B26-5CB8-4889-B501-FE7E1B86F084}" type="presParOf" srcId="{12E709CD-1BED-4D3E-98A6-FF68E399A451}" destId="{9D1A6BF5-9712-43EC-BD8E-BFBBAE983278}" srcOrd="3" destOrd="0" presId="urn:microsoft.com/office/officeart/2005/8/layout/vList3"/>
    <dgm:cxn modelId="{1EB2729A-C7E0-4134-B129-8D1728636D21}" type="presParOf" srcId="{12E709CD-1BED-4D3E-98A6-FF68E399A451}" destId="{25F265BC-CBC6-4C63-8EA5-A1946C9E8CA7}" srcOrd="4" destOrd="0" presId="urn:microsoft.com/office/officeart/2005/8/layout/vList3"/>
    <dgm:cxn modelId="{AD1D94CF-0D04-4B6A-877E-AE2DEBB760E9}" type="presParOf" srcId="{25F265BC-CBC6-4C63-8EA5-A1946C9E8CA7}" destId="{20B7F52B-5D3D-410A-9BF8-BD45B79C2FF0}" srcOrd="0" destOrd="0" presId="urn:microsoft.com/office/officeart/2005/8/layout/vList3"/>
    <dgm:cxn modelId="{BF6531D1-01CA-4717-A0CC-E8AF15B4CB7D}" type="presParOf" srcId="{25F265BC-CBC6-4C63-8EA5-A1946C9E8CA7}" destId="{2E46F87C-1F7D-433A-96A5-00D2E6B28DA2}" srcOrd="1" destOrd="0" presId="urn:microsoft.com/office/officeart/2005/8/layout/vList3"/>
    <dgm:cxn modelId="{DF5F9100-F10E-41B6-AE37-20D5CE843E8E}" type="presParOf" srcId="{12E709CD-1BED-4D3E-98A6-FF68E399A451}" destId="{C3D8F326-2B73-4EC4-8205-0010B1FFEA77}" srcOrd="5" destOrd="0" presId="urn:microsoft.com/office/officeart/2005/8/layout/vList3"/>
    <dgm:cxn modelId="{84F2A972-6F43-4D68-8F83-9435B200324E}" type="presParOf" srcId="{12E709CD-1BED-4D3E-98A6-FF68E399A451}" destId="{20F42B16-AA9F-43BA-B7E9-3111326CE904}" srcOrd="6" destOrd="0" presId="urn:microsoft.com/office/officeart/2005/8/layout/vList3"/>
    <dgm:cxn modelId="{E4E37CBD-8507-4284-80DD-AA93A797083D}" type="presParOf" srcId="{20F42B16-AA9F-43BA-B7E9-3111326CE904}" destId="{A1C59678-9077-445E-BEFD-E14672153739}" srcOrd="0" destOrd="0" presId="urn:microsoft.com/office/officeart/2005/8/layout/vList3"/>
    <dgm:cxn modelId="{5F1A2FEA-6866-4FD1-879F-C6346ED45B89}" type="presParOf" srcId="{20F42B16-AA9F-43BA-B7E9-3111326CE904}" destId="{C364C2E3-68C9-460D-B247-B84BD8266366}" srcOrd="1" destOrd="0" presId="urn:microsoft.com/office/officeart/2005/8/layout/vList3"/>
    <dgm:cxn modelId="{95827979-88E5-4DE2-AA5D-79B4D5B3BB7F}" type="presParOf" srcId="{12E709CD-1BED-4D3E-98A6-FF68E399A451}" destId="{11A9A9ED-FAB3-4868-A978-65396BD32430}" srcOrd="7" destOrd="0" presId="urn:microsoft.com/office/officeart/2005/8/layout/vList3"/>
    <dgm:cxn modelId="{C344CBAA-39CE-4A01-A6C1-74EFC6CB6198}" type="presParOf" srcId="{12E709CD-1BED-4D3E-98A6-FF68E399A451}" destId="{624F9194-CB0E-4C2A-ADE8-C180A4F30784}" srcOrd="8" destOrd="0" presId="urn:microsoft.com/office/officeart/2005/8/layout/vList3"/>
    <dgm:cxn modelId="{7925BE4B-3DF2-44C1-8137-FE6CBBF2F445}" type="presParOf" srcId="{624F9194-CB0E-4C2A-ADE8-C180A4F30784}" destId="{5AD5F5E6-B790-4FA9-AE0A-194AEAE57229}" srcOrd="0" destOrd="0" presId="urn:microsoft.com/office/officeart/2005/8/layout/vList3"/>
    <dgm:cxn modelId="{40AA1264-D6D9-4ECA-B9E5-FEA2851397EE}" type="presParOf" srcId="{624F9194-CB0E-4C2A-ADE8-C180A4F30784}" destId="{94688FBF-3239-4EFB-B659-06F877A6BE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31617B-9448-4935-83D6-EEEE01657BD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4D340D21-7B6E-45C6-92E6-03DDD2AAB19F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Colocación de hilos de urdimbre.</a:t>
          </a:r>
          <a:endParaRPr lang="es-EC" dirty="0"/>
        </a:p>
      </dgm:t>
    </dgm:pt>
    <dgm:pt modelId="{B4D88F6E-326B-431C-8ABB-1E9FDDBD872A}" type="parTrans" cxnId="{CCE9A3A5-89FC-4835-A6C1-4F7BA1B9D68C}">
      <dgm:prSet/>
      <dgm:spPr/>
      <dgm:t>
        <a:bodyPr/>
        <a:lstStyle/>
        <a:p>
          <a:endParaRPr lang="es-EC"/>
        </a:p>
      </dgm:t>
    </dgm:pt>
    <dgm:pt modelId="{E9001841-4557-4B43-84A4-3027A0A85173}" type="sibTrans" cxnId="{CCE9A3A5-89FC-4835-A6C1-4F7BA1B9D68C}">
      <dgm:prSet/>
      <dgm:spPr/>
      <dgm:t>
        <a:bodyPr/>
        <a:lstStyle/>
        <a:p>
          <a:endParaRPr lang="es-EC"/>
        </a:p>
      </dgm:t>
    </dgm:pt>
    <dgm:pt modelId="{2748B5BE-A0AF-413F-865D-80F2A1268A92}">
      <dgm:prSet phldrT="[Texto]"/>
      <dgm:spPr>
        <a:solidFill>
          <a:schemeClr val="accent1"/>
        </a:solidFill>
      </dgm:spPr>
      <dgm:t>
        <a:bodyPr/>
        <a:lstStyle/>
        <a:p>
          <a:r>
            <a:rPr lang="es-EC" dirty="0" smtClean="0"/>
            <a:t>Colocación de hilos de trama.</a:t>
          </a:r>
          <a:endParaRPr lang="es-EC" dirty="0"/>
        </a:p>
      </dgm:t>
    </dgm:pt>
    <dgm:pt modelId="{766C723C-1FCC-47D2-AC2C-D5F850687D5B}" type="parTrans" cxnId="{411057D2-A1D4-4180-BFE3-246F89DF0A02}">
      <dgm:prSet/>
      <dgm:spPr/>
      <dgm:t>
        <a:bodyPr/>
        <a:lstStyle/>
        <a:p>
          <a:endParaRPr lang="es-EC"/>
        </a:p>
      </dgm:t>
    </dgm:pt>
    <dgm:pt modelId="{2A6C7A7C-614F-4D41-AF3F-4AF996B09F4E}" type="sibTrans" cxnId="{411057D2-A1D4-4180-BFE3-246F89DF0A02}">
      <dgm:prSet/>
      <dgm:spPr/>
      <dgm:t>
        <a:bodyPr/>
        <a:lstStyle/>
        <a:p>
          <a:endParaRPr lang="es-EC"/>
        </a:p>
      </dgm:t>
    </dgm:pt>
    <dgm:pt modelId="{824DF090-1ED5-4A74-A86E-72ED927D03F7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Control del Proceso</a:t>
          </a:r>
          <a:endParaRPr lang="es-EC" dirty="0"/>
        </a:p>
      </dgm:t>
    </dgm:pt>
    <dgm:pt modelId="{148BCAC6-8E5F-43C7-8952-30E9131BC69A}" type="parTrans" cxnId="{1290ECE9-CEF5-4657-AD01-686D33E52A59}">
      <dgm:prSet/>
      <dgm:spPr/>
      <dgm:t>
        <a:bodyPr/>
        <a:lstStyle/>
        <a:p>
          <a:endParaRPr lang="es-EC"/>
        </a:p>
      </dgm:t>
    </dgm:pt>
    <dgm:pt modelId="{D6638C5E-52CD-406C-9E23-646D53CF0E6A}" type="sibTrans" cxnId="{1290ECE9-CEF5-4657-AD01-686D33E52A59}">
      <dgm:prSet/>
      <dgm:spPr/>
      <dgm:t>
        <a:bodyPr/>
        <a:lstStyle/>
        <a:p>
          <a:endParaRPr lang="es-EC"/>
        </a:p>
      </dgm:t>
    </dgm:pt>
    <dgm:pt modelId="{6028AECE-93EA-40E4-921D-ABBF0592C370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Proceso de tejido</a:t>
          </a:r>
          <a:endParaRPr lang="es-EC" dirty="0"/>
        </a:p>
      </dgm:t>
    </dgm:pt>
    <dgm:pt modelId="{3457B30A-20FF-4410-8863-2216398D106D}" type="parTrans" cxnId="{480D1085-694C-458B-9AA0-0B4D0D536E16}">
      <dgm:prSet/>
      <dgm:spPr/>
      <dgm:t>
        <a:bodyPr/>
        <a:lstStyle/>
        <a:p>
          <a:endParaRPr lang="es-EC"/>
        </a:p>
      </dgm:t>
    </dgm:pt>
    <dgm:pt modelId="{7CCD1A2C-08A1-4E85-9016-D60AB214E511}" type="sibTrans" cxnId="{480D1085-694C-458B-9AA0-0B4D0D536E16}">
      <dgm:prSet/>
      <dgm:spPr/>
      <dgm:t>
        <a:bodyPr/>
        <a:lstStyle/>
        <a:p>
          <a:endParaRPr lang="es-EC"/>
        </a:p>
      </dgm:t>
    </dgm:pt>
    <dgm:pt modelId="{4FC95EA7-8ABB-45B7-B117-420CF8C48CEC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Extracción del tejido</a:t>
          </a:r>
          <a:endParaRPr lang="es-EC" dirty="0"/>
        </a:p>
      </dgm:t>
    </dgm:pt>
    <dgm:pt modelId="{1046B26A-95BD-424D-B0BC-E62E85C3AC24}" type="parTrans" cxnId="{549E633D-BAE3-43A3-9CCF-A6229C09086F}">
      <dgm:prSet/>
      <dgm:spPr/>
      <dgm:t>
        <a:bodyPr/>
        <a:lstStyle/>
        <a:p>
          <a:endParaRPr lang="es-EC"/>
        </a:p>
      </dgm:t>
    </dgm:pt>
    <dgm:pt modelId="{440578D9-DA12-4BFF-B8B7-A77AFBDA386B}" type="sibTrans" cxnId="{549E633D-BAE3-43A3-9CCF-A6229C09086F}">
      <dgm:prSet/>
      <dgm:spPr/>
      <dgm:t>
        <a:bodyPr/>
        <a:lstStyle/>
        <a:p>
          <a:endParaRPr lang="es-EC"/>
        </a:p>
      </dgm:t>
    </dgm:pt>
    <dgm:pt modelId="{12E709CD-1BED-4D3E-98A6-FF68E399A451}" type="pres">
      <dgm:prSet presAssocID="{9931617B-9448-4935-83D6-EEEE01657BDC}" presName="linearFlow" presStyleCnt="0">
        <dgm:presLayoutVars>
          <dgm:dir/>
          <dgm:resizeHandles val="exact"/>
        </dgm:presLayoutVars>
      </dgm:prSet>
      <dgm:spPr/>
    </dgm:pt>
    <dgm:pt modelId="{47044A7F-8488-4803-B1CB-F93E5C02FF0C}" type="pres">
      <dgm:prSet presAssocID="{4D340D21-7B6E-45C6-92E6-03DDD2AAB19F}" presName="composite" presStyleCnt="0"/>
      <dgm:spPr/>
    </dgm:pt>
    <dgm:pt modelId="{22CE4AF0-6F52-4868-8AF8-11C7C21CF6A6}" type="pres">
      <dgm:prSet presAssocID="{4D340D21-7B6E-45C6-92E6-03DDD2AAB19F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26F8487-2536-4862-87DA-C7BCAC27C792}" type="pres">
      <dgm:prSet presAssocID="{4D340D21-7B6E-45C6-92E6-03DDD2AAB19F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8507A6-FC1C-46AC-BA33-2828EA8271C3}" type="pres">
      <dgm:prSet presAssocID="{E9001841-4557-4B43-84A4-3027A0A85173}" presName="spacing" presStyleCnt="0"/>
      <dgm:spPr/>
    </dgm:pt>
    <dgm:pt modelId="{603C2BB7-8250-4292-BD87-6E03A7B8D1CE}" type="pres">
      <dgm:prSet presAssocID="{2748B5BE-A0AF-413F-865D-80F2A1268A92}" presName="composite" presStyleCnt="0"/>
      <dgm:spPr/>
    </dgm:pt>
    <dgm:pt modelId="{1AB0A6B2-7C9A-4DC8-B75A-9A475FF2C3A5}" type="pres">
      <dgm:prSet presAssocID="{2748B5BE-A0AF-413F-865D-80F2A1268A92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4097B42-BEA1-478D-AA5C-87A262DB3509}" type="pres">
      <dgm:prSet presAssocID="{2748B5BE-A0AF-413F-865D-80F2A1268A92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1A6BF5-9712-43EC-BD8E-BFBBAE983278}" type="pres">
      <dgm:prSet presAssocID="{2A6C7A7C-614F-4D41-AF3F-4AF996B09F4E}" presName="spacing" presStyleCnt="0"/>
      <dgm:spPr/>
    </dgm:pt>
    <dgm:pt modelId="{25F265BC-CBC6-4C63-8EA5-A1946C9E8CA7}" type="pres">
      <dgm:prSet presAssocID="{824DF090-1ED5-4A74-A86E-72ED927D03F7}" presName="composite" presStyleCnt="0"/>
      <dgm:spPr/>
    </dgm:pt>
    <dgm:pt modelId="{20B7F52B-5D3D-410A-9BF8-BD45B79C2FF0}" type="pres">
      <dgm:prSet presAssocID="{824DF090-1ED5-4A74-A86E-72ED927D03F7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E46F87C-1F7D-433A-96A5-00D2E6B28DA2}" type="pres">
      <dgm:prSet presAssocID="{824DF090-1ED5-4A74-A86E-72ED927D03F7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D8F326-2B73-4EC4-8205-0010B1FFEA77}" type="pres">
      <dgm:prSet presAssocID="{D6638C5E-52CD-406C-9E23-646D53CF0E6A}" presName="spacing" presStyleCnt="0"/>
      <dgm:spPr/>
    </dgm:pt>
    <dgm:pt modelId="{20F42B16-AA9F-43BA-B7E9-3111326CE904}" type="pres">
      <dgm:prSet presAssocID="{6028AECE-93EA-40E4-921D-ABBF0592C370}" presName="composite" presStyleCnt="0"/>
      <dgm:spPr/>
    </dgm:pt>
    <dgm:pt modelId="{A1C59678-9077-445E-BEFD-E14672153739}" type="pres">
      <dgm:prSet presAssocID="{6028AECE-93EA-40E4-921D-ABBF0592C370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364C2E3-68C9-460D-B247-B84BD8266366}" type="pres">
      <dgm:prSet presAssocID="{6028AECE-93EA-40E4-921D-ABBF0592C370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A9A9ED-FAB3-4868-A978-65396BD32430}" type="pres">
      <dgm:prSet presAssocID="{7CCD1A2C-08A1-4E85-9016-D60AB214E511}" presName="spacing" presStyleCnt="0"/>
      <dgm:spPr/>
    </dgm:pt>
    <dgm:pt modelId="{624F9194-CB0E-4C2A-ADE8-C180A4F30784}" type="pres">
      <dgm:prSet presAssocID="{4FC95EA7-8ABB-45B7-B117-420CF8C48CEC}" presName="composite" presStyleCnt="0"/>
      <dgm:spPr/>
    </dgm:pt>
    <dgm:pt modelId="{5AD5F5E6-B790-4FA9-AE0A-194AEAE57229}" type="pres">
      <dgm:prSet presAssocID="{4FC95EA7-8ABB-45B7-B117-420CF8C48CEC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94688FBF-3239-4EFB-B659-06F877A6BE68}" type="pres">
      <dgm:prSet presAssocID="{4FC95EA7-8ABB-45B7-B117-420CF8C48CEC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413287A-E8D3-41B0-BAD0-EC9DFEB8923A}" type="presOf" srcId="{4D340D21-7B6E-45C6-92E6-03DDD2AAB19F}" destId="{426F8487-2536-4862-87DA-C7BCAC27C792}" srcOrd="0" destOrd="0" presId="urn:microsoft.com/office/officeart/2005/8/layout/vList3"/>
    <dgm:cxn modelId="{BED2DEE2-5649-4E9D-B789-6C59D916D338}" type="presOf" srcId="{4FC95EA7-8ABB-45B7-B117-420CF8C48CEC}" destId="{94688FBF-3239-4EFB-B659-06F877A6BE68}" srcOrd="0" destOrd="0" presId="urn:microsoft.com/office/officeart/2005/8/layout/vList3"/>
    <dgm:cxn modelId="{480D1085-694C-458B-9AA0-0B4D0D536E16}" srcId="{9931617B-9448-4935-83D6-EEEE01657BDC}" destId="{6028AECE-93EA-40E4-921D-ABBF0592C370}" srcOrd="3" destOrd="0" parTransId="{3457B30A-20FF-4410-8863-2216398D106D}" sibTransId="{7CCD1A2C-08A1-4E85-9016-D60AB214E511}"/>
    <dgm:cxn modelId="{411057D2-A1D4-4180-BFE3-246F89DF0A02}" srcId="{9931617B-9448-4935-83D6-EEEE01657BDC}" destId="{2748B5BE-A0AF-413F-865D-80F2A1268A92}" srcOrd="1" destOrd="0" parTransId="{766C723C-1FCC-47D2-AC2C-D5F850687D5B}" sibTransId="{2A6C7A7C-614F-4D41-AF3F-4AF996B09F4E}"/>
    <dgm:cxn modelId="{2FB0D23B-AA30-431B-B859-C2138757F7CC}" type="presOf" srcId="{824DF090-1ED5-4A74-A86E-72ED927D03F7}" destId="{2E46F87C-1F7D-433A-96A5-00D2E6B28DA2}" srcOrd="0" destOrd="0" presId="urn:microsoft.com/office/officeart/2005/8/layout/vList3"/>
    <dgm:cxn modelId="{B361ACEF-E3AB-4236-95DE-BFB68AE5473A}" type="presOf" srcId="{9931617B-9448-4935-83D6-EEEE01657BDC}" destId="{12E709CD-1BED-4D3E-98A6-FF68E399A451}" srcOrd="0" destOrd="0" presId="urn:microsoft.com/office/officeart/2005/8/layout/vList3"/>
    <dgm:cxn modelId="{1290ECE9-CEF5-4657-AD01-686D33E52A59}" srcId="{9931617B-9448-4935-83D6-EEEE01657BDC}" destId="{824DF090-1ED5-4A74-A86E-72ED927D03F7}" srcOrd="2" destOrd="0" parTransId="{148BCAC6-8E5F-43C7-8952-30E9131BC69A}" sibTransId="{D6638C5E-52CD-406C-9E23-646D53CF0E6A}"/>
    <dgm:cxn modelId="{36DE29CF-DC15-490D-AB97-DFCD923E60CF}" type="presOf" srcId="{6028AECE-93EA-40E4-921D-ABBF0592C370}" destId="{C364C2E3-68C9-460D-B247-B84BD8266366}" srcOrd="0" destOrd="0" presId="urn:microsoft.com/office/officeart/2005/8/layout/vList3"/>
    <dgm:cxn modelId="{A93E87F8-BEFC-42C3-A10B-04348DF5E42F}" type="presOf" srcId="{2748B5BE-A0AF-413F-865D-80F2A1268A92}" destId="{14097B42-BEA1-478D-AA5C-87A262DB3509}" srcOrd="0" destOrd="0" presId="urn:microsoft.com/office/officeart/2005/8/layout/vList3"/>
    <dgm:cxn modelId="{549E633D-BAE3-43A3-9CCF-A6229C09086F}" srcId="{9931617B-9448-4935-83D6-EEEE01657BDC}" destId="{4FC95EA7-8ABB-45B7-B117-420CF8C48CEC}" srcOrd="4" destOrd="0" parTransId="{1046B26A-95BD-424D-B0BC-E62E85C3AC24}" sibTransId="{440578D9-DA12-4BFF-B8B7-A77AFBDA386B}"/>
    <dgm:cxn modelId="{CCE9A3A5-89FC-4835-A6C1-4F7BA1B9D68C}" srcId="{9931617B-9448-4935-83D6-EEEE01657BDC}" destId="{4D340D21-7B6E-45C6-92E6-03DDD2AAB19F}" srcOrd="0" destOrd="0" parTransId="{B4D88F6E-326B-431C-8ABB-1E9FDDBD872A}" sibTransId="{E9001841-4557-4B43-84A4-3027A0A85173}"/>
    <dgm:cxn modelId="{28F3B76E-1D31-4F61-A406-A04A58D2431D}" type="presParOf" srcId="{12E709CD-1BED-4D3E-98A6-FF68E399A451}" destId="{47044A7F-8488-4803-B1CB-F93E5C02FF0C}" srcOrd="0" destOrd="0" presId="urn:microsoft.com/office/officeart/2005/8/layout/vList3"/>
    <dgm:cxn modelId="{55609D75-C1C5-44C8-8DA7-69CBAFBB5016}" type="presParOf" srcId="{47044A7F-8488-4803-B1CB-F93E5C02FF0C}" destId="{22CE4AF0-6F52-4868-8AF8-11C7C21CF6A6}" srcOrd="0" destOrd="0" presId="urn:microsoft.com/office/officeart/2005/8/layout/vList3"/>
    <dgm:cxn modelId="{98737C17-00E0-420A-ADF0-BBE789DE5649}" type="presParOf" srcId="{47044A7F-8488-4803-B1CB-F93E5C02FF0C}" destId="{426F8487-2536-4862-87DA-C7BCAC27C792}" srcOrd="1" destOrd="0" presId="urn:microsoft.com/office/officeart/2005/8/layout/vList3"/>
    <dgm:cxn modelId="{ADEA298C-CE79-4058-8062-6D8B9F2F6938}" type="presParOf" srcId="{12E709CD-1BED-4D3E-98A6-FF68E399A451}" destId="{EB8507A6-FC1C-46AC-BA33-2828EA8271C3}" srcOrd="1" destOrd="0" presId="urn:microsoft.com/office/officeart/2005/8/layout/vList3"/>
    <dgm:cxn modelId="{0EF3F794-B940-4083-BDB8-594B6E51DFBA}" type="presParOf" srcId="{12E709CD-1BED-4D3E-98A6-FF68E399A451}" destId="{603C2BB7-8250-4292-BD87-6E03A7B8D1CE}" srcOrd="2" destOrd="0" presId="urn:microsoft.com/office/officeart/2005/8/layout/vList3"/>
    <dgm:cxn modelId="{93CF10D6-5A07-4919-852F-635DD4F5A3B2}" type="presParOf" srcId="{603C2BB7-8250-4292-BD87-6E03A7B8D1CE}" destId="{1AB0A6B2-7C9A-4DC8-B75A-9A475FF2C3A5}" srcOrd="0" destOrd="0" presId="urn:microsoft.com/office/officeart/2005/8/layout/vList3"/>
    <dgm:cxn modelId="{D6C9FEF0-908E-448E-A01F-DD4A9F986B12}" type="presParOf" srcId="{603C2BB7-8250-4292-BD87-6E03A7B8D1CE}" destId="{14097B42-BEA1-478D-AA5C-87A262DB3509}" srcOrd="1" destOrd="0" presId="urn:microsoft.com/office/officeart/2005/8/layout/vList3"/>
    <dgm:cxn modelId="{82B1F677-E91A-4889-AECC-8437C298A411}" type="presParOf" srcId="{12E709CD-1BED-4D3E-98A6-FF68E399A451}" destId="{9D1A6BF5-9712-43EC-BD8E-BFBBAE983278}" srcOrd="3" destOrd="0" presId="urn:microsoft.com/office/officeart/2005/8/layout/vList3"/>
    <dgm:cxn modelId="{C3B2BEBC-8997-4D7B-ACB1-27CBF479D799}" type="presParOf" srcId="{12E709CD-1BED-4D3E-98A6-FF68E399A451}" destId="{25F265BC-CBC6-4C63-8EA5-A1946C9E8CA7}" srcOrd="4" destOrd="0" presId="urn:microsoft.com/office/officeart/2005/8/layout/vList3"/>
    <dgm:cxn modelId="{19A9D763-28F4-440F-B1D4-9CDD440BC5B1}" type="presParOf" srcId="{25F265BC-CBC6-4C63-8EA5-A1946C9E8CA7}" destId="{20B7F52B-5D3D-410A-9BF8-BD45B79C2FF0}" srcOrd="0" destOrd="0" presId="urn:microsoft.com/office/officeart/2005/8/layout/vList3"/>
    <dgm:cxn modelId="{5F62CFE8-E5CE-488C-9A94-C9A783DEF2C2}" type="presParOf" srcId="{25F265BC-CBC6-4C63-8EA5-A1946C9E8CA7}" destId="{2E46F87C-1F7D-433A-96A5-00D2E6B28DA2}" srcOrd="1" destOrd="0" presId="urn:microsoft.com/office/officeart/2005/8/layout/vList3"/>
    <dgm:cxn modelId="{DE86C2A6-E80A-4853-B6F4-CF9B334303A5}" type="presParOf" srcId="{12E709CD-1BED-4D3E-98A6-FF68E399A451}" destId="{C3D8F326-2B73-4EC4-8205-0010B1FFEA77}" srcOrd="5" destOrd="0" presId="urn:microsoft.com/office/officeart/2005/8/layout/vList3"/>
    <dgm:cxn modelId="{4F17163B-8DAD-4747-AE90-7DEFDDCCCBE2}" type="presParOf" srcId="{12E709CD-1BED-4D3E-98A6-FF68E399A451}" destId="{20F42B16-AA9F-43BA-B7E9-3111326CE904}" srcOrd="6" destOrd="0" presId="urn:microsoft.com/office/officeart/2005/8/layout/vList3"/>
    <dgm:cxn modelId="{A68026C3-38C0-4161-BAD6-15B12FA8EBC9}" type="presParOf" srcId="{20F42B16-AA9F-43BA-B7E9-3111326CE904}" destId="{A1C59678-9077-445E-BEFD-E14672153739}" srcOrd="0" destOrd="0" presId="urn:microsoft.com/office/officeart/2005/8/layout/vList3"/>
    <dgm:cxn modelId="{72090711-FBB4-40F3-B91F-1CD0F3F66304}" type="presParOf" srcId="{20F42B16-AA9F-43BA-B7E9-3111326CE904}" destId="{C364C2E3-68C9-460D-B247-B84BD8266366}" srcOrd="1" destOrd="0" presId="urn:microsoft.com/office/officeart/2005/8/layout/vList3"/>
    <dgm:cxn modelId="{8E6746F3-F25E-4DD9-9735-1DB41BC9A4A9}" type="presParOf" srcId="{12E709CD-1BED-4D3E-98A6-FF68E399A451}" destId="{11A9A9ED-FAB3-4868-A978-65396BD32430}" srcOrd="7" destOrd="0" presId="urn:microsoft.com/office/officeart/2005/8/layout/vList3"/>
    <dgm:cxn modelId="{69A57454-0821-4C2F-8BB7-785CF32BF472}" type="presParOf" srcId="{12E709CD-1BED-4D3E-98A6-FF68E399A451}" destId="{624F9194-CB0E-4C2A-ADE8-C180A4F30784}" srcOrd="8" destOrd="0" presId="urn:microsoft.com/office/officeart/2005/8/layout/vList3"/>
    <dgm:cxn modelId="{9FDA599C-DC83-47E1-B4B4-268665F2B8AF}" type="presParOf" srcId="{624F9194-CB0E-4C2A-ADE8-C180A4F30784}" destId="{5AD5F5E6-B790-4FA9-AE0A-194AEAE57229}" srcOrd="0" destOrd="0" presId="urn:microsoft.com/office/officeart/2005/8/layout/vList3"/>
    <dgm:cxn modelId="{1E13A100-9E83-450E-B72D-2E772C69AC62}" type="presParOf" srcId="{624F9194-CB0E-4C2A-ADE8-C180A4F30784}" destId="{94688FBF-3239-4EFB-B659-06F877A6BE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931617B-9448-4935-83D6-EEEE01657BD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4D340D21-7B6E-45C6-92E6-03DDD2AAB19F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Colocación de hilos de urdimbre.</a:t>
          </a:r>
          <a:endParaRPr lang="es-EC" dirty="0"/>
        </a:p>
      </dgm:t>
    </dgm:pt>
    <dgm:pt modelId="{B4D88F6E-326B-431C-8ABB-1E9FDDBD872A}" type="parTrans" cxnId="{CCE9A3A5-89FC-4835-A6C1-4F7BA1B9D68C}">
      <dgm:prSet/>
      <dgm:spPr/>
      <dgm:t>
        <a:bodyPr/>
        <a:lstStyle/>
        <a:p>
          <a:endParaRPr lang="es-EC"/>
        </a:p>
      </dgm:t>
    </dgm:pt>
    <dgm:pt modelId="{E9001841-4557-4B43-84A4-3027A0A85173}" type="sibTrans" cxnId="{CCE9A3A5-89FC-4835-A6C1-4F7BA1B9D68C}">
      <dgm:prSet/>
      <dgm:spPr/>
      <dgm:t>
        <a:bodyPr/>
        <a:lstStyle/>
        <a:p>
          <a:endParaRPr lang="es-EC"/>
        </a:p>
      </dgm:t>
    </dgm:pt>
    <dgm:pt modelId="{2748B5BE-A0AF-413F-865D-80F2A1268A92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Colocación de hilos de trama.</a:t>
          </a:r>
          <a:endParaRPr lang="es-EC" dirty="0"/>
        </a:p>
      </dgm:t>
    </dgm:pt>
    <dgm:pt modelId="{766C723C-1FCC-47D2-AC2C-D5F850687D5B}" type="parTrans" cxnId="{411057D2-A1D4-4180-BFE3-246F89DF0A02}">
      <dgm:prSet/>
      <dgm:spPr/>
      <dgm:t>
        <a:bodyPr/>
        <a:lstStyle/>
        <a:p>
          <a:endParaRPr lang="es-EC"/>
        </a:p>
      </dgm:t>
    </dgm:pt>
    <dgm:pt modelId="{2A6C7A7C-614F-4D41-AF3F-4AF996B09F4E}" type="sibTrans" cxnId="{411057D2-A1D4-4180-BFE3-246F89DF0A02}">
      <dgm:prSet/>
      <dgm:spPr/>
      <dgm:t>
        <a:bodyPr/>
        <a:lstStyle/>
        <a:p>
          <a:endParaRPr lang="es-EC"/>
        </a:p>
      </dgm:t>
    </dgm:pt>
    <dgm:pt modelId="{824DF090-1ED5-4A74-A86E-72ED927D03F7}">
      <dgm:prSet phldrT="[Texto]"/>
      <dgm:spPr>
        <a:solidFill>
          <a:schemeClr val="accent1"/>
        </a:solidFill>
      </dgm:spPr>
      <dgm:t>
        <a:bodyPr/>
        <a:lstStyle/>
        <a:p>
          <a:r>
            <a:rPr lang="es-EC" dirty="0" smtClean="0"/>
            <a:t>Control del Proceso</a:t>
          </a:r>
          <a:endParaRPr lang="es-EC" dirty="0"/>
        </a:p>
      </dgm:t>
    </dgm:pt>
    <dgm:pt modelId="{148BCAC6-8E5F-43C7-8952-30E9131BC69A}" type="parTrans" cxnId="{1290ECE9-CEF5-4657-AD01-686D33E52A59}">
      <dgm:prSet/>
      <dgm:spPr/>
      <dgm:t>
        <a:bodyPr/>
        <a:lstStyle/>
        <a:p>
          <a:endParaRPr lang="es-EC"/>
        </a:p>
      </dgm:t>
    </dgm:pt>
    <dgm:pt modelId="{D6638C5E-52CD-406C-9E23-646D53CF0E6A}" type="sibTrans" cxnId="{1290ECE9-CEF5-4657-AD01-686D33E52A59}">
      <dgm:prSet/>
      <dgm:spPr/>
      <dgm:t>
        <a:bodyPr/>
        <a:lstStyle/>
        <a:p>
          <a:endParaRPr lang="es-EC"/>
        </a:p>
      </dgm:t>
    </dgm:pt>
    <dgm:pt modelId="{6028AECE-93EA-40E4-921D-ABBF0592C370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Proceso de tejido</a:t>
          </a:r>
          <a:endParaRPr lang="es-EC" dirty="0"/>
        </a:p>
      </dgm:t>
    </dgm:pt>
    <dgm:pt modelId="{3457B30A-20FF-4410-8863-2216398D106D}" type="parTrans" cxnId="{480D1085-694C-458B-9AA0-0B4D0D536E16}">
      <dgm:prSet/>
      <dgm:spPr/>
      <dgm:t>
        <a:bodyPr/>
        <a:lstStyle/>
        <a:p>
          <a:endParaRPr lang="es-EC"/>
        </a:p>
      </dgm:t>
    </dgm:pt>
    <dgm:pt modelId="{7CCD1A2C-08A1-4E85-9016-D60AB214E511}" type="sibTrans" cxnId="{480D1085-694C-458B-9AA0-0B4D0D536E16}">
      <dgm:prSet/>
      <dgm:spPr/>
      <dgm:t>
        <a:bodyPr/>
        <a:lstStyle/>
        <a:p>
          <a:endParaRPr lang="es-EC"/>
        </a:p>
      </dgm:t>
    </dgm:pt>
    <dgm:pt modelId="{4FC95EA7-8ABB-45B7-B117-420CF8C48CEC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Extracción del tejido</a:t>
          </a:r>
          <a:endParaRPr lang="es-EC" dirty="0"/>
        </a:p>
      </dgm:t>
    </dgm:pt>
    <dgm:pt modelId="{1046B26A-95BD-424D-B0BC-E62E85C3AC24}" type="parTrans" cxnId="{549E633D-BAE3-43A3-9CCF-A6229C09086F}">
      <dgm:prSet/>
      <dgm:spPr/>
      <dgm:t>
        <a:bodyPr/>
        <a:lstStyle/>
        <a:p>
          <a:endParaRPr lang="es-EC"/>
        </a:p>
      </dgm:t>
    </dgm:pt>
    <dgm:pt modelId="{440578D9-DA12-4BFF-B8B7-A77AFBDA386B}" type="sibTrans" cxnId="{549E633D-BAE3-43A3-9CCF-A6229C09086F}">
      <dgm:prSet/>
      <dgm:spPr/>
      <dgm:t>
        <a:bodyPr/>
        <a:lstStyle/>
        <a:p>
          <a:endParaRPr lang="es-EC"/>
        </a:p>
      </dgm:t>
    </dgm:pt>
    <dgm:pt modelId="{12E709CD-1BED-4D3E-98A6-FF68E399A451}" type="pres">
      <dgm:prSet presAssocID="{9931617B-9448-4935-83D6-EEEE01657BDC}" presName="linearFlow" presStyleCnt="0">
        <dgm:presLayoutVars>
          <dgm:dir/>
          <dgm:resizeHandles val="exact"/>
        </dgm:presLayoutVars>
      </dgm:prSet>
      <dgm:spPr/>
    </dgm:pt>
    <dgm:pt modelId="{47044A7F-8488-4803-B1CB-F93E5C02FF0C}" type="pres">
      <dgm:prSet presAssocID="{4D340D21-7B6E-45C6-92E6-03DDD2AAB19F}" presName="composite" presStyleCnt="0"/>
      <dgm:spPr/>
    </dgm:pt>
    <dgm:pt modelId="{22CE4AF0-6F52-4868-8AF8-11C7C21CF6A6}" type="pres">
      <dgm:prSet presAssocID="{4D340D21-7B6E-45C6-92E6-03DDD2AAB19F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26F8487-2536-4862-87DA-C7BCAC27C792}" type="pres">
      <dgm:prSet presAssocID="{4D340D21-7B6E-45C6-92E6-03DDD2AAB19F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8507A6-FC1C-46AC-BA33-2828EA8271C3}" type="pres">
      <dgm:prSet presAssocID="{E9001841-4557-4B43-84A4-3027A0A85173}" presName="spacing" presStyleCnt="0"/>
      <dgm:spPr/>
    </dgm:pt>
    <dgm:pt modelId="{603C2BB7-8250-4292-BD87-6E03A7B8D1CE}" type="pres">
      <dgm:prSet presAssocID="{2748B5BE-A0AF-413F-865D-80F2A1268A92}" presName="composite" presStyleCnt="0"/>
      <dgm:spPr/>
    </dgm:pt>
    <dgm:pt modelId="{1AB0A6B2-7C9A-4DC8-B75A-9A475FF2C3A5}" type="pres">
      <dgm:prSet presAssocID="{2748B5BE-A0AF-413F-865D-80F2A1268A92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4097B42-BEA1-478D-AA5C-87A262DB3509}" type="pres">
      <dgm:prSet presAssocID="{2748B5BE-A0AF-413F-865D-80F2A1268A92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1A6BF5-9712-43EC-BD8E-BFBBAE983278}" type="pres">
      <dgm:prSet presAssocID="{2A6C7A7C-614F-4D41-AF3F-4AF996B09F4E}" presName="spacing" presStyleCnt="0"/>
      <dgm:spPr/>
    </dgm:pt>
    <dgm:pt modelId="{25F265BC-CBC6-4C63-8EA5-A1946C9E8CA7}" type="pres">
      <dgm:prSet presAssocID="{824DF090-1ED5-4A74-A86E-72ED927D03F7}" presName="composite" presStyleCnt="0"/>
      <dgm:spPr/>
    </dgm:pt>
    <dgm:pt modelId="{20B7F52B-5D3D-410A-9BF8-BD45B79C2FF0}" type="pres">
      <dgm:prSet presAssocID="{824DF090-1ED5-4A74-A86E-72ED927D03F7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E46F87C-1F7D-433A-96A5-00D2E6B28DA2}" type="pres">
      <dgm:prSet presAssocID="{824DF090-1ED5-4A74-A86E-72ED927D03F7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D8F326-2B73-4EC4-8205-0010B1FFEA77}" type="pres">
      <dgm:prSet presAssocID="{D6638C5E-52CD-406C-9E23-646D53CF0E6A}" presName="spacing" presStyleCnt="0"/>
      <dgm:spPr/>
    </dgm:pt>
    <dgm:pt modelId="{20F42B16-AA9F-43BA-B7E9-3111326CE904}" type="pres">
      <dgm:prSet presAssocID="{6028AECE-93EA-40E4-921D-ABBF0592C370}" presName="composite" presStyleCnt="0"/>
      <dgm:spPr/>
    </dgm:pt>
    <dgm:pt modelId="{A1C59678-9077-445E-BEFD-E14672153739}" type="pres">
      <dgm:prSet presAssocID="{6028AECE-93EA-40E4-921D-ABBF0592C370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364C2E3-68C9-460D-B247-B84BD8266366}" type="pres">
      <dgm:prSet presAssocID="{6028AECE-93EA-40E4-921D-ABBF0592C370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A9A9ED-FAB3-4868-A978-65396BD32430}" type="pres">
      <dgm:prSet presAssocID="{7CCD1A2C-08A1-4E85-9016-D60AB214E511}" presName="spacing" presStyleCnt="0"/>
      <dgm:spPr/>
    </dgm:pt>
    <dgm:pt modelId="{624F9194-CB0E-4C2A-ADE8-C180A4F30784}" type="pres">
      <dgm:prSet presAssocID="{4FC95EA7-8ABB-45B7-B117-420CF8C48CEC}" presName="composite" presStyleCnt="0"/>
      <dgm:spPr/>
    </dgm:pt>
    <dgm:pt modelId="{5AD5F5E6-B790-4FA9-AE0A-194AEAE57229}" type="pres">
      <dgm:prSet presAssocID="{4FC95EA7-8ABB-45B7-B117-420CF8C48CEC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94688FBF-3239-4EFB-B659-06F877A6BE68}" type="pres">
      <dgm:prSet presAssocID="{4FC95EA7-8ABB-45B7-B117-420CF8C48CEC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D15634D-4AEA-4093-A6ED-18EAB4A1CA01}" type="presOf" srcId="{2748B5BE-A0AF-413F-865D-80F2A1268A92}" destId="{14097B42-BEA1-478D-AA5C-87A262DB3509}" srcOrd="0" destOrd="0" presId="urn:microsoft.com/office/officeart/2005/8/layout/vList3"/>
    <dgm:cxn modelId="{53FA1969-69E3-4657-AB34-1815E232BE17}" type="presOf" srcId="{4D340D21-7B6E-45C6-92E6-03DDD2AAB19F}" destId="{426F8487-2536-4862-87DA-C7BCAC27C792}" srcOrd="0" destOrd="0" presId="urn:microsoft.com/office/officeart/2005/8/layout/vList3"/>
    <dgm:cxn modelId="{480D1085-694C-458B-9AA0-0B4D0D536E16}" srcId="{9931617B-9448-4935-83D6-EEEE01657BDC}" destId="{6028AECE-93EA-40E4-921D-ABBF0592C370}" srcOrd="3" destOrd="0" parTransId="{3457B30A-20FF-4410-8863-2216398D106D}" sibTransId="{7CCD1A2C-08A1-4E85-9016-D60AB214E511}"/>
    <dgm:cxn modelId="{411057D2-A1D4-4180-BFE3-246F89DF0A02}" srcId="{9931617B-9448-4935-83D6-EEEE01657BDC}" destId="{2748B5BE-A0AF-413F-865D-80F2A1268A92}" srcOrd="1" destOrd="0" parTransId="{766C723C-1FCC-47D2-AC2C-D5F850687D5B}" sibTransId="{2A6C7A7C-614F-4D41-AF3F-4AF996B09F4E}"/>
    <dgm:cxn modelId="{5775444C-9657-4002-AA96-50B2FAA52FA9}" type="presOf" srcId="{824DF090-1ED5-4A74-A86E-72ED927D03F7}" destId="{2E46F87C-1F7D-433A-96A5-00D2E6B28DA2}" srcOrd="0" destOrd="0" presId="urn:microsoft.com/office/officeart/2005/8/layout/vList3"/>
    <dgm:cxn modelId="{1D8FB7DA-C771-4556-8B12-715BF55FF761}" type="presOf" srcId="{6028AECE-93EA-40E4-921D-ABBF0592C370}" destId="{C364C2E3-68C9-460D-B247-B84BD8266366}" srcOrd="0" destOrd="0" presId="urn:microsoft.com/office/officeart/2005/8/layout/vList3"/>
    <dgm:cxn modelId="{1290ECE9-CEF5-4657-AD01-686D33E52A59}" srcId="{9931617B-9448-4935-83D6-EEEE01657BDC}" destId="{824DF090-1ED5-4A74-A86E-72ED927D03F7}" srcOrd="2" destOrd="0" parTransId="{148BCAC6-8E5F-43C7-8952-30E9131BC69A}" sibTransId="{D6638C5E-52CD-406C-9E23-646D53CF0E6A}"/>
    <dgm:cxn modelId="{EFFCD6F8-2A73-4A4C-ADA2-FE5A725D583B}" type="presOf" srcId="{4FC95EA7-8ABB-45B7-B117-420CF8C48CEC}" destId="{94688FBF-3239-4EFB-B659-06F877A6BE68}" srcOrd="0" destOrd="0" presId="urn:microsoft.com/office/officeart/2005/8/layout/vList3"/>
    <dgm:cxn modelId="{B564604A-4630-438D-AED0-0EB3BEB08B78}" type="presOf" srcId="{9931617B-9448-4935-83D6-EEEE01657BDC}" destId="{12E709CD-1BED-4D3E-98A6-FF68E399A451}" srcOrd="0" destOrd="0" presId="urn:microsoft.com/office/officeart/2005/8/layout/vList3"/>
    <dgm:cxn modelId="{549E633D-BAE3-43A3-9CCF-A6229C09086F}" srcId="{9931617B-9448-4935-83D6-EEEE01657BDC}" destId="{4FC95EA7-8ABB-45B7-B117-420CF8C48CEC}" srcOrd="4" destOrd="0" parTransId="{1046B26A-95BD-424D-B0BC-E62E85C3AC24}" sibTransId="{440578D9-DA12-4BFF-B8B7-A77AFBDA386B}"/>
    <dgm:cxn modelId="{CCE9A3A5-89FC-4835-A6C1-4F7BA1B9D68C}" srcId="{9931617B-9448-4935-83D6-EEEE01657BDC}" destId="{4D340D21-7B6E-45C6-92E6-03DDD2AAB19F}" srcOrd="0" destOrd="0" parTransId="{B4D88F6E-326B-431C-8ABB-1E9FDDBD872A}" sibTransId="{E9001841-4557-4B43-84A4-3027A0A85173}"/>
    <dgm:cxn modelId="{90803469-6783-445D-BB23-4251B1D28BA5}" type="presParOf" srcId="{12E709CD-1BED-4D3E-98A6-FF68E399A451}" destId="{47044A7F-8488-4803-B1CB-F93E5C02FF0C}" srcOrd="0" destOrd="0" presId="urn:microsoft.com/office/officeart/2005/8/layout/vList3"/>
    <dgm:cxn modelId="{82C78CB6-3688-4E28-94DB-B3DEA37C36F0}" type="presParOf" srcId="{47044A7F-8488-4803-B1CB-F93E5C02FF0C}" destId="{22CE4AF0-6F52-4868-8AF8-11C7C21CF6A6}" srcOrd="0" destOrd="0" presId="urn:microsoft.com/office/officeart/2005/8/layout/vList3"/>
    <dgm:cxn modelId="{2FDDEB9F-4AA7-4CC0-A8AF-4C56384B7089}" type="presParOf" srcId="{47044A7F-8488-4803-B1CB-F93E5C02FF0C}" destId="{426F8487-2536-4862-87DA-C7BCAC27C792}" srcOrd="1" destOrd="0" presId="urn:microsoft.com/office/officeart/2005/8/layout/vList3"/>
    <dgm:cxn modelId="{DB57F385-520E-4FDF-8E01-94D738247C27}" type="presParOf" srcId="{12E709CD-1BED-4D3E-98A6-FF68E399A451}" destId="{EB8507A6-FC1C-46AC-BA33-2828EA8271C3}" srcOrd="1" destOrd="0" presId="urn:microsoft.com/office/officeart/2005/8/layout/vList3"/>
    <dgm:cxn modelId="{027F31C2-4289-4E94-9D12-5CED2A9F00F0}" type="presParOf" srcId="{12E709CD-1BED-4D3E-98A6-FF68E399A451}" destId="{603C2BB7-8250-4292-BD87-6E03A7B8D1CE}" srcOrd="2" destOrd="0" presId="urn:microsoft.com/office/officeart/2005/8/layout/vList3"/>
    <dgm:cxn modelId="{60D2A256-825A-4A1C-B3F0-B17B99D313E9}" type="presParOf" srcId="{603C2BB7-8250-4292-BD87-6E03A7B8D1CE}" destId="{1AB0A6B2-7C9A-4DC8-B75A-9A475FF2C3A5}" srcOrd="0" destOrd="0" presId="urn:microsoft.com/office/officeart/2005/8/layout/vList3"/>
    <dgm:cxn modelId="{1CD36166-B381-43C6-AF61-9DD529D396E2}" type="presParOf" srcId="{603C2BB7-8250-4292-BD87-6E03A7B8D1CE}" destId="{14097B42-BEA1-478D-AA5C-87A262DB3509}" srcOrd="1" destOrd="0" presId="urn:microsoft.com/office/officeart/2005/8/layout/vList3"/>
    <dgm:cxn modelId="{08042015-F656-4510-B137-F0AD7E4B0874}" type="presParOf" srcId="{12E709CD-1BED-4D3E-98A6-FF68E399A451}" destId="{9D1A6BF5-9712-43EC-BD8E-BFBBAE983278}" srcOrd="3" destOrd="0" presId="urn:microsoft.com/office/officeart/2005/8/layout/vList3"/>
    <dgm:cxn modelId="{FFE0F632-3629-4B41-AEC3-DE8DA1F2EAF7}" type="presParOf" srcId="{12E709CD-1BED-4D3E-98A6-FF68E399A451}" destId="{25F265BC-CBC6-4C63-8EA5-A1946C9E8CA7}" srcOrd="4" destOrd="0" presId="urn:microsoft.com/office/officeart/2005/8/layout/vList3"/>
    <dgm:cxn modelId="{8321558E-BD38-4EB7-BFB3-B1021B0632D1}" type="presParOf" srcId="{25F265BC-CBC6-4C63-8EA5-A1946C9E8CA7}" destId="{20B7F52B-5D3D-410A-9BF8-BD45B79C2FF0}" srcOrd="0" destOrd="0" presId="urn:microsoft.com/office/officeart/2005/8/layout/vList3"/>
    <dgm:cxn modelId="{E2C70BA2-EAEA-4465-AE0A-348FFBC08149}" type="presParOf" srcId="{25F265BC-CBC6-4C63-8EA5-A1946C9E8CA7}" destId="{2E46F87C-1F7D-433A-96A5-00D2E6B28DA2}" srcOrd="1" destOrd="0" presId="urn:microsoft.com/office/officeart/2005/8/layout/vList3"/>
    <dgm:cxn modelId="{62D02778-5AA2-460C-A5BD-700474A3BCF1}" type="presParOf" srcId="{12E709CD-1BED-4D3E-98A6-FF68E399A451}" destId="{C3D8F326-2B73-4EC4-8205-0010B1FFEA77}" srcOrd="5" destOrd="0" presId="urn:microsoft.com/office/officeart/2005/8/layout/vList3"/>
    <dgm:cxn modelId="{A39373DD-B84D-47C0-A596-AE28EF428832}" type="presParOf" srcId="{12E709CD-1BED-4D3E-98A6-FF68E399A451}" destId="{20F42B16-AA9F-43BA-B7E9-3111326CE904}" srcOrd="6" destOrd="0" presId="urn:microsoft.com/office/officeart/2005/8/layout/vList3"/>
    <dgm:cxn modelId="{16CBC921-88D4-4665-93E5-6C4B9579B4C4}" type="presParOf" srcId="{20F42B16-AA9F-43BA-B7E9-3111326CE904}" destId="{A1C59678-9077-445E-BEFD-E14672153739}" srcOrd="0" destOrd="0" presId="urn:microsoft.com/office/officeart/2005/8/layout/vList3"/>
    <dgm:cxn modelId="{A9DDC6CF-38C5-46E4-8C57-4A4A9ADCD9BC}" type="presParOf" srcId="{20F42B16-AA9F-43BA-B7E9-3111326CE904}" destId="{C364C2E3-68C9-460D-B247-B84BD8266366}" srcOrd="1" destOrd="0" presId="urn:microsoft.com/office/officeart/2005/8/layout/vList3"/>
    <dgm:cxn modelId="{752255D6-982D-4F8B-A1D7-27FFEBF2EF1C}" type="presParOf" srcId="{12E709CD-1BED-4D3E-98A6-FF68E399A451}" destId="{11A9A9ED-FAB3-4868-A978-65396BD32430}" srcOrd="7" destOrd="0" presId="urn:microsoft.com/office/officeart/2005/8/layout/vList3"/>
    <dgm:cxn modelId="{0AB9F3D3-FD5F-4227-A103-167209FA36B2}" type="presParOf" srcId="{12E709CD-1BED-4D3E-98A6-FF68E399A451}" destId="{624F9194-CB0E-4C2A-ADE8-C180A4F30784}" srcOrd="8" destOrd="0" presId="urn:microsoft.com/office/officeart/2005/8/layout/vList3"/>
    <dgm:cxn modelId="{BD4471AD-23D1-4221-8C9B-A6E262A0CD16}" type="presParOf" srcId="{624F9194-CB0E-4C2A-ADE8-C180A4F30784}" destId="{5AD5F5E6-B790-4FA9-AE0A-194AEAE57229}" srcOrd="0" destOrd="0" presId="urn:microsoft.com/office/officeart/2005/8/layout/vList3"/>
    <dgm:cxn modelId="{23415511-A35B-49F1-9CB9-0F0E52913DE8}" type="presParOf" srcId="{624F9194-CB0E-4C2A-ADE8-C180A4F30784}" destId="{94688FBF-3239-4EFB-B659-06F877A6BE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931617B-9448-4935-83D6-EEEE01657BD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4D340D21-7B6E-45C6-92E6-03DDD2AAB19F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Colocación de hilos de urdimbre.</a:t>
          </a:r>
          <a:endParaRPr lang="es-EC" dirty="0"/>
        </a:p>
      </dgm:t>
    </dgm:pt>
    <dgm:pt modelId="{B4D88F6E-326B-431C-8ABB-1E9FDDBD872A}" type="parTrans" cxnId="{CCE9A3A5-89FC-4835-A6C1-4F7BA1B9D68C}">
      <dgm:prSet/>
      <dgm:spPr/>
      <dgm:t>
        <a:bodyPr/>
        <a:lstStyle/>
        <a:p>
          <a:endParaRPr lang="es-EC"/>
        </a:p>
      </dgm:t>
    </dgm:pt>
    <dgm:pt modelId="{E9001841-4557-4B43-84A4-3027A0A85173}" type="sibTrans" cxnId="{CCE9A3A5-89FC-4835-A6C1-4F7BA1B9D68C}">
      <dgm:prSet/>
      <dgm:spPr/>
      <dgm:t>
        <a:bodyPr/>
        <a:lstStyle/>
        <a:p>
          <a:endParaRPr lang="es-EC"/>
        </a:p>
      </dgm:t>
    </dgm:pt>
    <dgm:pt modelId="{2748B5BE-A0AF-413F-865D-80F2A1268A92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Colocación de hilos de trama.</a:t>
          </a:r>
          <a:endParaRPr lang="es-EC" dirty="0"/>
        </a:p>
      </dgm:t>
    </dgm:pt>
    <dgm:pt modelId="{766C723C-1FCC-47D2-AC2C-D5F850687D5B}" type="parTrans" cxnId="{411057D2-A1D4-4180-BFE3-246F89DF0A02}">
      <dgm:prSet/>
      <dgm:spPr/>
      <dgm:t>
        <a:bodyPr/>
        <a:lstStyle/>
        <a:p>
          <a:endParaRPr lang="es-EC"/>
        </a:p>
      </dgm:t>
    </dgm:pt>
    <dgm:pt modelId="{2A6C7A7C-614F-4D41-AF3F-4AF996B09F4E}" type="sibTrans" cxnId="{411057D2-A1D4-4180-BFE3-246F89DF0A02}">
      <dgm:prSet/>
      <dgm:spPr/>
      <dgm:t>
        <a:bodyPr/>
        <a:lstStyle/>
        <a:p>
          <a:endParaRPr lang="es-EC"/>
        </a:p>
      </dgm:t>
    </dgm:pt>
    <dgm:pt modelId="{824DF090-1ED5-4A74-A86E-72ED927D03F7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Control del Proceso</a:t>
          </a:r>
          <a:endParaRPr lang="es-EC" dirty="0"/>
        </a:p>
      </dgm:t>
    </dgm:pt>
    <dgm:pt modelId="{148BCAC6-8E5F-43C7-8952-30E9131BC69A}" type="parTrans" cxnId="{1290ECE9-CEF5-4657-AD01-686D33E52A59}">
      <dgm:prSet/>
      <dgm:spPr/>
      <dgm:t>
        <a:bodyPr/>
        <a:lstStyle/>
        <a:p>
          <a:endParaRPr lang="es-EC"/>
        </a:p>
      </dgm:t>
    </dgm:pt>
    <dgm:pt modelId="{D6638C5E-52CD-406C-9E23-646D53CF0E6A}" type="sibTrans" cxnId="{1290ECE9-CEF5-4657-AD01-686D33E52A59}">
      <dgm:prSet/>
      <dgm:spPr/>
      <dgm:t>
        <a:bodyPr/>
        <a:lstStyle/>
        <a:p>
          <a:endParaRPr lang="es-EC"/>
        </a:p>
      </dgm:t>
    </dgm:pt>
    <dgm:pt modelId="{6028AECE-93EA-40E4-921D-ABBF0592C370}">
      <dgm:prSet phldrT="[Texto]"/>
      <dgm:spPr>
        <a:solidFill>
          <a:schemeClr val="accent1"/>
        </a:solidFill>
      </dgm:spPr>
      <dgm:t>
        <a:bodyPr/>
        <a:lstStyle/>
        <a:p>
          <a:r>
            <a:rPr lang="es-EC" dirty="0" smtClean="0"/>
            <a:t>Proceso de tejido</a:t>
          </a:r>
          <a:endParaRPr lang="es-EC" dirty="0"/>
        </a:p>
      </dgm:t>
    </dgm:pt>
    <dgm:pt modelId="{3457B30A-20FF-4410-8863-2216398D106D}" type="parTrans" cxnId="{480D1085-694C-458B-9AA0-0B4D0D536E16}">
      <dgm:prSet/>
      <dgm:spPr/>
      <dgm:t>
        <a:bodyPr/>
        <a:lstStyle/>
        <a:p>
          <a:endParaRPr lang="es-EC"/>
        </a:p>
      </dgm:t>
    </dgm:pt>
    <dgm:pt modelId="{7CCD1A2C-08A1-4E85-9016-D60AB214E511}" type="sibTrans" cxnId="{480D1085-694C-458B-9AA0-0B4D0D536E16}">
      <dgm:prSet/>
      <dgm:spPr/>
      <dgm:t>
        <a:bodyPr/>
        <a:lstStyle/>
        <a:p>
          <a:endParaRPr lang="es-EC"/>
        </a:p>
      </dgm:t>
    </dgm:pt>
    <dgm:pt modelId="{4FC95EA7-8ABB-45B7-B117-420CF8C48CEC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Extracción del tejido</a:t>
          </a:r>
          <a:endParaRPr lang="es-EC" dirty="0"/>
        </a:p>
      </dgm:t>
    </dgm:pt>
    <dgm:pt modelId="{1046B26A-95BD-424D-B0BC-E62E85C3AC24}" type="parTrans" cxnId="{549E633D-BAE3-43A3-9CCF-A6229C09086F}">
      <dgm:prSet/>
      <dgm:spPr/>
      <dgm:t>
        <a:bodyPr/>
        <a:lstStyle/>
        <a:p>
          <a:endParaRPr lang="es-EC"/>
        </a:p>
      </dgm:t>
    </dgm:pt>
    <dgm:pt modelId="{440578D9-DA12-4BFF-B8B7-A77AFBDA386B}" type="sibTrans" cxnId="{549E633D-BAE3-43A3-9CCF-A6229C09086F}">
      <dgm:prSet/>
      <dgm:spPr/>
      <dgm:t>
        <a:bodyPr/>
        <a:lstStyle/>
        <a:p>
          <a:endParaRPr lang="es-EC"/>
        </a:p>
      </dgm:t>
    </dgm:pt>
    <dgm:pt modelId="{12E709CD-1BED-4D3E-98A6-FF68E399A451}" type="pres">
      <dgm:prSet presAssocID="{9931617B-9448-4935-83D6-EEEE01657BDC}" presName="linearFlow" presStyleCnt="0">
        <dgm:presLayoutVars>
          <dgm:dir/>
          <dgm:resizeHandles val="exact"/>
        </dgm:presLayoutVars>
      </dgm:prSet>
      <dgm:spPr/>
    </dgm:pt>
    <dgm:pt modelId="{47044A7F-8488-4803-B1CB-F93E5C02FF0C}" type="pres">
      <dgm:prSet presAssocID="{4D340D21-7B6E-45C6-92E6-03DDD2AAB19F}" presName="composite" presStyleCnt="0"/>
      <dgm:spPr/>
    </dgm:pt>
    <dgm:pt modelId="{22CE4AF0-6F52-4868-8AF8-11C7C21CF6A6}" type="pres">
      <dgm:prSet presAssocID="{4D340D21-7B6E-45C6-92E6-03DDD2AAB19F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26F8487-2536-4862-87DA-C7BCAC27C792}" type="pres">
      <dgm:prSet presAssocID="{4D340D21-7B6E-45C6-92E6-03DDD2AAB19F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8507A6-FC1C-46AC-BA33-2828EA8271C3}" type="pres">
      <dgm:prSet presAssocID="{E9001841-4557-4B43-84A4-3027A0A85173}" presName="spacing" presStyleCnt="0"/>
      <dgm:spPr/>
    </dgm:pt>
    <dgm:pt modelId="{603C2BB7-8250-4292-BD87-6E03A7B8D1CE}" type="pres">
      <dgm:prSet presAssocID="{2748B5BE-A0AF-413F-865D-80F2A1268A92}" presName="composite" presStyleCnt="0"/>
      <dgm:spPr/>
    </dgm:pt>
    <dgm:pt modelId="{1AB0A6B2-7C9A-4DC8-B75A-9A475FF2C3A5}" type="pres">
      <dgm:prSet presAssocID="{2748B5BE-A0AF-413F-865D-80F2A1268A92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4097B42-BEA1-478D-AA5C-87A262DB3509}" type="pres">
      <dgm:prSet presAssocID="{2748B5BE-A0AF-413F-865D-80F2A1268A92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1A6BF5-9712-43EC-BD8E-BFBBAE983278}" type="pres">
      <dgm:prSet presAssocID="{2A6C7A7C-614F-4D41-AF3F-4AF996B09F4E}" presName="spacing" presStyleCnt="0"/>
      <dgm:spPr/>
    </dgm:pt>
    <dgm:pt modelId="{25F265BC-CBC6-4C63-8EA5-A1946C9E8CA7}" type="pres">
      <dgm:prSet presAssocID="{824DF090-1ED5-4A74-A86E-72ED927D03F7}" presName="composite" presStyleCnt="0"/>
      <dgm:spPr/>
    </dgm:pt>
    <dgm:pt modelId="{20B7F52B-5D3D-410A-9BF8-BD45B79C2FF0}" type="pres">
      <dgm:prSet presAssocID="{824DF090-1ED5-4A74-A86E-72ED927D03F7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E46F87C-1F7D-433A-96A5-00D2E6B28DA2}" type="pres">
      <dgm:prSet presAssocID="{824DF090-1ED5-4A74-A86E-72ED927D03F7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D8F326-2B73-4EC4-8205-0010B1FFEA77}" type="pres">
      <dgm:prSet presAssocID="{D6638C5E-52CD-406C-9E23-646D53CF0E6A}" presName="spacing" presStyleCnt="0"/>
      <dgm:spPr/>
    </dgm:pt>
    <dgm:pt modelId="{20F42B16-AA9F-43BA-B7E9-3111326CE904}" type="pres">
      <dgm:prSet presAssocID="{6028AECE-93EA-40E4-921D-ABBF0592C370}" presName="composite" presStyleCnt="0"/>
      <dgm:spPr/>
    </dgm:pt>
    <dgm:pt modelId="{A1C59678-9077-445E-BEFD-E14672153739}" type="pres">
      <dgm:prSet presAssocID="{6028AECE-93EA-40E4-921D-ABBF0592C370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364C2E3-68C9-460D-B247-B84BD8266366}" type="pres">
      <dgm:prSet presAssocID="{6028AECE-93EA-40E4-921D-ABBF0592C370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A9A9ED-FAB3-4868-A978-65396BD32430}" type="pres">
      <dgm:prSet presAssocID="{7CCD1A2C-08A1-4E85-9016-D60AB214E511}" presName="spacing" presStyleCnt="0"/>
      <dgm:spPr/>
    </dgm:pt>
    <dgm:pt modelId="{624F9194-CB0E-4C2A-ADE8-C180A4F30784}" type="pres">
      <dgm:prSet presAssocID="{4FC95EA7-8ABB-45B7-B117-420CF8C48CEC}" presName="composite" presStyleCnt="0"/>
      <dgm:spPr/>
    </dgm:pt>
    <dgm:pt modelId="{5AD5F5E6-B790-4FA9-AE0A-194AEAE57229}" type="pres">
      <dgm:prSet presAssocID="{4FC95EA7-8ABB-45B7-B117-420CF8C48CEC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94688FBF-3239-4EFB-B659-06F877A6BE68}" type="pres">
      <dgm:prSet presAssocID="{4FC95EA7-8ABB-45B7-B117-420CF8C48CEC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80D1085-694C-458B-9AA0-0B4D0D536E16}" srcId="{9931617B-9448-4935-83D6-EEEE01657BDC}" destId="{6028AECE-93EA-40E4-921D-ABBF0592C370}" srcOrd="3" destOrd="0" parTransId="{3457B30A-20FF-4410-8863-2216398D106D}" sibTransId="{7CCD1A2C-08A1-4E85-9016-D60AB214E511}"/>
    <dgm:cxn modelId="{6A65B222-6D09-407C-BB55-88B10C21E28C}" type="presOf" srcId="{2748B5BE-A0AF-413F-865D-80F2A1268A92}" destId="{14097B42-BEA1-478D-AA5C-87A262DB3509}" srcOrd="0" destOrd="0" presId="urn:microsoft.com/office/officeart/2005/8/layout/vList3"/>
    <dgm:cxn modelId="{411057D2-A1D4-4180-BFE3-246F89DF0A02}" srcId="{9931617B-9448-4935-83D6-EEEE01657BDC}" destId="{2748B5BE-A0AF-413F-865D-80F2A1268A92}" srcOrd="1" destOrd="0" parTransId="{766C723C-1FCC-47D2-AC2C-D5F850687D5B}" sibTransId="{2A6C7A7C-614F-4D41-AF3F-4AF996B09F4E}"/>
    <dgm:cxn modelId="{856369F5-C700-4D91-B786-EEE6FCCED925}" type="presOf" srcId="{824DF090-1ED5-4A74-A86E-72ED927D03F7}" destId="{2E46F87C-1F7D-433A-96A5-00D2E6B28DA2}" srcOrd="0" destOrd="0" presId="urn:microsoft.com/office/officeart/2005/8/layout/vList3"/>
    <dgm:cxn modelId="{E10312F8-546A-4E48-9951-AE418556AD03}" type="presOf" srcId="{9931617B-9448-4935-83D6-EEEE01657BDC}" destId="{12E709CD-1BED-4D3E-98A6-FF68E399A451}" srcOrd="0" destOrd="0" presId="urn:microsoft.com/office/officeart/2005/8/layout/vList3"/>
    <dgm:cxn modelId="{1290ECE9-CEF5-4657-AD01-686D33E52A59}" srcId="{9931617B-9448-4935-83D6-EEEE01657BDC}" destId="{824DF090-1ED5-4A74-A86E-72ED927D03F7}" srcOrd="2" destOrd="0" parTransId="{148BCAC6-8E5F-43C7-8952-30E9131BC69A}" sibTransId="{D6638C5E-52CD-406C-9E23-646D53CF0E6A}"/>
    <dgm:cxn modelId="{31A76BDF-1836-458A-B4E2-C0593763827C}" type="presOf" srcId="{6028AECE-93EA-40E4-921D-ABBF0592C370}" destId="{C364C2E3-68C9-460D-B247-B84BD8266366}" srcOrd="0" destOrd="0" presId="urn:microsoft.com/office/officeart/2005/8/layout/vList3"/>
    <dgm:cxn modelId="{549E633D-BAE3-43A3-9CCF-A6229C09086F}" srcId="{9931617B-9448-4935-83D6-EEEE01657BDC}" destId="{4FC95EA7-8ABB-45B7-B117-420CF8C48CEC}" srcOrd="4" destOrd="0" parTransId="{1046B26A-95BD-424D-B0BC-E62E85C3AC24}" sibTransId="{440578D9-DA12-4BFF-B8B7-A77AFBDA386B}"/>
    <dgm:cxn modelId="{86782FA5-C534-4E20-B166-11A65CEB2D2E}" type="presOf" srcId="{4FC95EA7-8ABB-45B7-B117-420CF8C48CEC}" destId="{94688FBF-3239-4EFB-B659-06F877A6BE68}" srcOrd="0" destOrd="0" presId="urn:microsoft.com/office/officeart/2005/8/layout/vList3"/>
    <dgm:cxn modelId="{129251C1-A119-4C64-915F-7203F3F41B12}" type="presOf" srcId="{4D340D21-7B6E-45C6-92E6-03DDD2AAB19F}" destId="{426F8487-2536-4862-87DA-C7BCAC27C792}" srcOrd="0" destOrd="0" presId="urn:microsoft.com/office/officeart/2005/8/layout/vList3"/>
    <dgm:cxn modelId="{CCE9A3A5-89FC-4835-A6C1-4F7BA1B9D68C}" srcId="{9931617B-9448-4935-83D6-EEEE01657BDC}" destId="{4D340D21-7B6E-45C6-92E6-03DDD2AAB19F}" srcOrd="0" destOrd="0" parTransId="{B4D88F6E-326B-431C-8ABB-1E9FDDBD872A}" sibTransId="{E9001841-4557-4B43-84A4-3027A0A85173}"/>
    <dgm:cxn modelId="{455D117C-F911-4053-BAA1-317F32F484B4}" type="presParOf" srcId="{12E709CD-1BED-4D3E-98A6-FF68E399A451}" destId="{47044A7F-8488-4803-B1CB-F93E5C02FF0C}" srcOrd="0" destOrd="0" presId="urn:microsoft.com/office/officeart/2005/8/layout/vList3"/>
    <dgm:cxn modelId="{5CBC6DB7-06C6-42C0-83F8-E24CFE8913CC}" type="presParOf" srcId="{47044A7F-8488-4803-B1CB-F93E5C02FF0C}" destId="{22CE4AF0-6F52-4868-8AF8-11C7C21CF6A6}" srcOrd="0" destOrd="0" presId="urn:microsoft.com/office/officeart/2005/8/layout/vList3"/>
    <dgm:cxn modelId="{CC97EFA1-9432-4855-8EF7-FFC684F73A9A}" type="presParOf" srcId="{47044A7F-8488-4803-B1CB-F93E5C02FF0C}" destId="{426F8487-2536-4862-87DA-C7BCAC27C792}" srcOrd="1" destOrd="0" presId="urn:microsoft.com/office/officeart/2005/8/layout/vList3"/>
    <dgm:cxn modelId="{C7B04B08-C278-48EE-B557-6E5ED51AEC6F}" type="presParOf" srcId="{12E709CD-1BED-4D3E-98A6-FF68E399A451}" destId="{EB8507A6-FC1C-46AC-BA33-2828EA8271C3}" srcOrd="1" destOrd="0" presId="urn:microsoft.com/office/officeart/2005/8/layout/vList3"/>
    <dgm:cxn modelId="{D5E5D458-E534-41D7-B64C-54925CE36FB3}" type="presParOf" srcId="{12E709CD-1BED-4D3E-98A6-FF68E399A451}" destId="{603C2BB7-8250-4292-BD87-6E03A7B8D1CE}" srcOrd="2" destOrd="0" presId="urn:microsoft.com/office/officeart/2005/8/layout/vList3"/>
    <dgm:cxn modelId="{150D9C2B-E0A8-4AF0-8E29-F1B2AE417400}" type="presParOf" srcId="{603C2BB7-8250-4292-BD87-6E03A7B8D1CE}" destId="{1AB0A6B2-7C9A-4DC8-B75A-9A475FF2C3A5}" srcOrd="0" destOrd="0" presId="urn:microsoft.com/office/officeart/2005/8/layout/vList3"/>
    <dgm:cxn modelId="{7FF1601E-EE7B-4584-A8A2-88F927397EAF}" type="presParOf" srcId="{603C2BB7-8250-4292-BD87-6E03A7B8D1CE}" destId="{14097B42-BEA1-478D-AA5C-87A262DB3509}" srcOrd="1" destOrd="0" presId="urn:microsoft.com/office/officeart/2005/8/layout/vList3"/>
    <dgm:cxn modelId="{5DBBD108-E23C-4BF3-A9AD-773DC3A1B318}" type="presParOf" srcId="{12E709CD-1BED-4D3E-98A6-FF68E399A451}" destId="{9D1A6BF5-9712-43EC-BD8E-BFBBAE983278}" srcOrd="3" destOrd="0" presId="urn:microsoft.com/office/officeart/2005/8/layout/vList3"/>
    <dgm:cxn modelId="{32CB63AE-9D63-4141-9438-22D54AEDF322}" type="presParOf" srcId="{12E709CD-1BED-4D3E-98A6-FF68E399A451}" destId="{25F265BC-CBC6-4C63-8EA5-A1946C9E8CA7}" srcOrd="4" destOrd="0" presId="urn:microsoft.com/office/officeart/2005/8/layout/vList3"/>
    <dgm:cxn modelId="{1B303A64-9F9D-4F5F-9BEE-24C627702442}" type="presParOf" srcId="{25F265BC-CBC6-4C63-8EA5-A1946C9E8CA7}" destId="{20B7F52B-5D3D-410A-9BF8-BD45B79C2FF0}" srcOrd="0" destOrd="0" presId="urn:microsoft.com/office/officeart/2005/8/layout/vList3"/>
    <dgm:cxn modelId="{F6771F0F-B46E-4A5D-B6DB-06258BAFD27E}" type="presParOf" srcId="{25F265BC-CBC6-4C63-8EA5-A1946C9E8CA7}" destId="{2E46F87C-1F7D-433A-96A5-00D2E6B28DA2}" srcOrd="1" destOrd="0" presId="urn:microsoft.com/office/officeart/2005/8/layout/vList3"/>
    <dgm:cxn modelId="{C0C4F8E2-F4AD-45FF-9C81-18E4FF513FDA}" type="presParOf" srcId="{12E709CD-1BED-4D3E-98A6-FF68E399A451}" destId="{C3D8F326-2B73-4EC4-8205-0010B1FFEA77}" srcOrd="5" destOrd="0" presId="urn:microsoft.com/office/officeart/2005/8/layout/vList3"/>
    <dgm:cxn modelId="{EF7EC4E4-729F-455F-8DC1-43ED4793D54C}" type="presParOf" srcId="{12E709CD-1BED-4D3E-98A6-FF68E399A451}" destId="{20F42B16-AA9F-43BA-B7E9-3111326CE904}" srcOrd="6" destOrd="0" presId="urn:microsoft.com/office/officeart/2005/8/layout/vList3"/>
    <dgm:cxn modelId="{BDB03B2C-7595-4677-852D-D194CF95F34D}" type="presParOf" srcId="{20F42B16-AA9F-43BA-B7E9-3111326CE904}" destId="{A1C59678-9077-445E-BEFD-E14672153739}" srcOrd="0" destOrd="0" presId="urn:microsoft.com/office/officeart/2005/8/layout/vList3"/>
    <dgm:cxn modelId="{89BE56A1-F41E-4895-9479-FA63EBD16835}" type="presParOf" srcId="{20F42B16-AA9F-43BA-B7E9-3111326CE904}" destId="{C364C2E3-68C9-460D-B247-B84BD8266366}" srcOrd="1" destOrd="0" presId="urn:microsoft.com/office/officeart/2005/8/layout/vList3"/>
    <dgm:cxn modelId="{4282E9BB-C039-4DE1-AB4A-7EDC6B4EC2A8}" type="presParOf" srcId="{12E709CD-1BED-4D3E-98A6-FF68E399A451}" destId="{11A9A9ED-FAB3-4868-A978-65396BD32430}" srcOrd="7" destOrd="0" presId="urn:microsoft.com/office/officeart/2005/8/layout/vList3"/>
    <dgm:cxn modelId="{9B52CD6E-E07C-4D5E-8810-47C92BE25BF1}" type="presParOf" srcId="{12E709CD-1BED-4D3E-98A6-FF68E399A451}" destId="{624F9194-CB0E-4C2A-ADE8-C180A4F30784}" srcOrd="8" destOrd="0" presId="urn:microsoft.com/office/officeart/2005/8/layout/vList3"/>
    <dgm:cxn modelId="{B6AEDD76-7C9E-4AD7-92D3-C305FEC404D0}" type="presParOf" srcId="{624F9194-CB0E-4C2A-ADE8-C180A4F30784}" destId="{5AD5F5E6-B790-4FA9-AE0A-194AEAE57229}" srcOrd="0" destOrd="0" presId="urn:microsoft.com/office/officeart/2005/8/layout/vList3"/>
    <dgm:cxn modelId="{08B96723-AFD4-4080-ADD5-4CC43327786D}" type="presParOf" srcId="{624F9194-CB0E-4C2A-ADE8-C180A4F30784}" destId="{94688FBF-3239-4EFB-B659-06F877A6BE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931617B-9448-4935-83D6-EEEE01657BD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4D340D21-7B6E-45C6-92E6-03DDD2AAB19F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Colocación de hilos de urdimbre.</a:t>
          </a:r>
          <a:endParaRPr lang="es-EC" dirty="0"/>
        </a:p>
      </dgm:t>
    </dgm:pt>
    <dgm:pt modelId="{B4D88F6E-326B-431C-8ABB-1E9FDDBD872A}" type="parTrans" cxnId="{CCE9A3A5-89FC-4835-A6C1-4F7BA1B9D68C}">
      <dgm:prSet/>
      <dgm:spPr/>
      <dgm:t>
        <a:bodyPr/>
        <a:lstStyle/>
        <a:p>
          <a:endParaRPr lang="es-EC"/>
        </a:p>
      </dgm:t>
    </dgm:pt>
    <dgm:pt modelId="{E9001841-4557-4B43-84A4-3027A0A85173}" type="sibTrans" cxnId="{CCE9A3A5-89FC-4835-A6C1-4F7BA1B9D68C}">
      <dgm:prSet/>
      <dgm:spPr/>
      <dgm:t>
        <a:bodyPr/>
        <a:lstStyle/>
        <a:p>
          <a:endParaRPr lang="es-EC"/>
        </a:p>
      </dgm:t>
    </dgm:pt>
    <dgm:pt modelId="{2748B5BE-A0AF-413F-865D-80F2A1268A92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Colocación de hilos de trama.</a:t>
          </a:r>
          <a:endParaRPr lang="es-EC" dirty="0"/>
        </a:p>
      </dgm:t>
    </dgm:pt>
    <dgm:pt modelId="{766C723C-1FCC-47D2-AC2C-D5F850687D5B}" type="parTrans" cxnId="{411057D2-A1D4-4180-BFE3-246F89DF0A02}">
      <dgm:prSet/>
      <dgm:spPr/>
      <dgm:t>
        <a:bodyPr/>
        <a:lstStyle/>
        <a:p>
          <a:endParaRPr lang="es-EC"/>
        </a:p>
      </dgm:t>
    </dgm:pt>
    <dgm:pt modelId="{2A6C7A7C-614F-4D41-AF3F-4AF996B09F4E}" type="sibTrans" cxnId="{411057D2-A1D4-4180-BFE3-246F89DF0A02}">
      <dgm:prSet/>
      <dgm:spPr/>
      <dgm:t>
        <a:bodyPr/>
        <a:lstStyle/>
        <a:p>
          <a:endParaRPr lang="es-EC"/>
        </a:p>
      </dgm:t>
    </dgm:pt>
    <dgm:pt modelId="{824DF090-1ED5-4A74-A86E-72ED927D03F7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Control del Proceso</a:t>
          </a:r>
          <a:endParaRPr lang="es-EC" dirty="0"/>
        </a:p>
      </dgm:t>
    </dgm:pt>
    <dgm:pt modelId="{148BCAC6-8E5F-43C7-8952-30E9131BC69A}" type="parTrans" cxnId="{1290ECE9-CEF5-4657-AD01-686D33E52A59}">
      <dgm:prSet/>
      <dgm:spPr/>
      <dgm:t>
        <a:bodyPr/>
        <a:lstStyle/>
        <a:p>
          <a:endParaRPr lang="es-EC"/>
        </a:p>
      </dgm:t>
    </dgm:pt>
    <dgm:pt modelId="{D6638C5E-52CD-406C-9E23-646D53CF0E6A}" type="sibTrans" cxnId="{1290ECE9-CEF5-4657-AD01-686D33E52A59}">
      <dgm:prSet/>
      <dgm:spPr/>
      <dgm:t>
        <a:bodyPr/>
        <a:lstStyle/>
        <a:p>
          <a:endParaRPr lang="es-EC"/>
        </a:p>
      </dgm:t>
    </dgm:pt>
    <dgm:pt modelId="{6028AECE-93EA-40E4-921D-ABBF0592C370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Proceso de tejido</a:t>
          </a:r>
          <a:endParaRPr lang="es-EC" dirty="0"/>
        </a:p>
      </dgm:t>
    </dgm:pt>
    <dgm:pt modelId="{3457B30A-20FF-4410-8863-2216398D106D}" type="parTrans" cxnId="{480D1085-694C-458B-9AA0-0B4D0D536E16}">
      <dgm:prSet/>
      <dgm:spPr/>
      <dgm:t>
        <a:bodyPr/>
        <a:lstStyle/>
        <a:p>
          <a:endParaRPr lang="es-EC"/>
        </a:p>
      </dgm:t>
    </dgm:pt>
    <dgm:pt modelId="{7CCD1A2C-08A1-4E85-9016-D60AB214E511}" type="sibTrans" cxnId="{480D1085-694C-458B-9AA0-0B4D0D536E16}">
      <dgm:prSet/>
      <dgm:spPr/>
      <dgm:t>
        <a:bodyPr/>
        <a:lstStyle/>
        <a:p>
          <a:endParaRPr lang="es-EC"/>
        </a:p>
      </dgm:t>
    </dgm:pt>
    <dgm:pt modelId="{4FC95EA7-8ABB-45B7-B117-420CF8C48CEC}">
      <dgm:prSet phldrT="[Texto]"/>
      <dgm:spPr>
        <a:solidFill>
          <a:schemeClr val="accent1"/>
        </a:solidFill>
      </dgm:spPr>
      <dgm:t>
        <a:bodyPr/>
        <a:lstStyle/>
        <a:p>
          <a:r>
            <a:rPr lang="es-EC" dirty="0" smtClean="0"/>
            <a:t>Extracción del tejido</a:t>
          </a:r>
          <a:endParaRPr lang="es-EC" dirty="0"/>
        </a:p>
      </dgm:t>
    </dgm:pt>
    <dgm:pt modelId="{1046B26A-95BD-424D-B0BC-E62E85C3AC24}" type="parTrans" cxnId="{549E633D-BAE3-43A3-9CCF-A6229C09086F}">
      <dgm:prSet/>
      <dgm:spPr/>
      <dgm:t>
        <a:bodyPr/>
        <a:lstStyle/>
        <a:p>
          <a:endParaRPr lang="es-EC"/>
        </a:p>
      </dgm:t>
    </dgm:pt>
    <dgm:pt modelId="{440578D9-DA12-4BFF-B8B7-A77AFBDA386B}" type="sibTrans" cxnId="{549E633D-BAE3-43A3-9CCF-A6229C09086F}">
      <dgm:prSet/>
      <dgm:spPr/>
      <dgm:t>
        <a:bodyPr/>
        <a:lstStyle/>
        <a:p>
          <a:endParaRPr lang="es-EC"/>
        </a:p>
      </dgm:t>
    </dgm:pt>
    <dgm:pt modelId="{12E709CD-1BED-4D3E-98A6-FF68E399A451}" type="pres">
      <dgm:prSet presAssocID="{9931617B-9448-4935-83D6-EEEE01657BDC}" presName="linearFlow" presStyleCnt="0">
        <dgm:presLayoutVars>
          <dgm:dir/>
          <dgm:resizeHandles val="exact"/>
        </dgm:presLayoutVars>
      </dgm:prSet>
      <dgm:spPr/>
    </dgm:pt>
    <dgm:pt modelId="{47044A7F-8488-4803-B1CB-F93E5C02FF0C}" type="pres">
      <dgm:prSet presAssocID="{4D340D21-7B6E-45C6-92E6-03DDD2AAB19F}" presName="composite" presStyleCnt="0"/>
      <dgm:spPr/>
    </dgm:pt>
    <dgm:pt modelId="{22CE4AF0-6F52-4868-8AF8-11C7C21CF6A6}" type="pres">
      <dgm:prSet presAssocID="{4D340D21-7B6E-45C6-92E6-03DDD2AAB19F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26F8487-2536-4862-87DA-C7BCAC27C792}" type="pres">
      <dgm:prSet presAssocID="{4D340D21-7B6E-45C6-92E6-03DDD2AAB19F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8507A6-FC1C-46AC-BA33-2828EA8271C3}" type="pres">
      <dgm:prSet presAssocID="{E9001841-4557-4B43-84A4-3027A0A85173}" presName="spacing" presStyleCnt="0"/>
      <dgm:spPr/>
    </dgm:pt>
    <dgm:pt modelId="{603C2BB7-8250-4292-BD87-6E03A7B8D1CE}" type="pres">
      <dgm:prSet presAssocID="{2748B5BE-A0AF-413F-865D-80F2A1268A92}" presName="composite" presStyleCnt="0"/>
      <dgm:spPr/>
    </dgm:pt>
    <dgm:pt modelId="{1AB0A6B2-7C9A-4DC8-B75A-9A475FF2C3A5}" type="pres">
      <dgm:prSet presAssocID="{2748B5BE-A0AF-413F-865D-80F2A1268A92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4097B42-BEA1-478D-AA5C-87A262DB3509}" type="pres">
      <dgm:prSet presAssocID="{2748B5BE-A0AF-413F-865D-80F2A1268A92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1A6BF5-9712-43EC-BD8E-BFBBAE983278}" type="pres">
      <dgm:prSet presAssocID="{2A6C7A7C-614F-4D41-AF3F-4AF996B09F4E}" presName="spacing" presStyleCnt="0"/>
      <dgm:spPr/>
    </dgm:pt>
    <dgm:pt modelId="{25F265BC-CBC6-4C63-8EA5-A1946C9E8CA7}" type="pres">
      <dgm:prSet presAssocID="{824DF090-1ED5-4A74-A86E-72ED927D03F7}" presName="composite" presStyleCnt="0"/>
      <dgm:spPr/>
    </dgm:pt>
    <dgm:pt modelId="{20B7F52B-5D3D-410A-9BF8-BD45B79C2FF0}" type="pres">
      <dgm:prSet presAssocID="{824DF090-1ED5-4A74-A86E-72ED927D03F7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E46F87C-1F7D-433A-96A5-00D2E6B28DA2}" type="pres">
      <dgm:prSet presAssocID="{824DF090-1ED5-4A74-A86E-72ED927D03F7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D8F326-2B73-4EC4-8205-0010B1FFEA77}" type="pres">
      <dgm:prSet presAssocID="{D6638C5E-52CD-406C-9E23-646D53CF0E6A}" presName="spacing" presStyleCnt="0"/>
      <dgm:spPr/>
    </dgm:pt>
    <dgm:pt modelId="{20F42B16-AA9F-43BA-B7E9-3111326CE904}" type="pres">
      <dgm:prSet presAssocID="{6028AECE-93EA-40E4-921D-ABBF0592C370}" presName="composite" presStyleCnt="0"/>
      <dgm:spPr/>
    </dgm:pt>
    <dgm:pt modelId="{A1C59678-9077-445E-BEFD-E14672153739}" type="pres">
      <dgm:prSet presAssocID="{6028AECE-93EA-40E4-921D-ABBF0592C370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364C2E3-68C9-460D-B247-B84BD8266366}" type="pres">
      <dgm:prSet presAssocID="{6028AECE-93EA-40E4-921D-ABBF0592C370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A9A9ED-FAB3-4868-A978-65396BD32430}" type="pres">
      <dgm:prSet presAssocID="{7CCD1A2C-08A1-4E85-9016-D60AB214E511}" presName="spacing" presStyleCnt="0"/>
      <dgm:spPr/>
    </dgm:pt>
    <dgm:pt modelId="{624F9194-CB0E-4C2A-ADE8-C180A4F30784}" type="pres">
      <dgm:prSet presAssocID="{4FC95EA7-8ABB-45B7-B117-420CF8C48CEC}" presName="composite" presStyleCnt="0"/>
      <dgm:spPr/>
    </dgm:pt>
    <dgm:pt modelId="{5AD5F5E6-B790-4FA9-AE0A-194AEAE57229}" type="pres">
      <dgm:prSet presAssocID="{4FC95EA7-8ABB-45B7-B117-420CF8C48CEC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94688FBF-3239-4EFB-B659-06F877A6BE68}" type="pres">
      <dgm:prSet presAssocID="{4FC95EA7-8ABB-45B7-B117-420CF8C48CEC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8909CB0-18A8-4DBB-A331-5DCC0AD576B9}" type="presOf" srcId="{824DF090-1ED5-4A74-A86E-72ED927D03F7}" destId="{2E46F87C-1F7D-433A-96A5-00D2E6B28DA2}" srcOrd="0" destOrd="0" presId="urn:microsoft.com/office/officeart/2005/8/layout/vList3"/>
    <dgm:cxn modelId="{F353A3DD-2B46-4018-A46E-0591634F1B63}" type="presOf" srcId="{4FC95EA7-8ABB-45B7-B117-420CF8C48CEC}" destId="{94688FBF-3239-4EFB-B659-06F877A6BE68}" srcOrd="0" destOrd="0" presId="urn:microsoft.com/office/officeart/2005/8/layout/vList3"/>
    <dgm:cxn modelId="{480D1085-694C-458B-9AA0-0B4D0D536E16}" srcId="{9931617B-9448-4935-83D6-EEEE01657BDC}" destId="{6028AECE-93EA-40E4-921D-ABBF0592C370}" srcOrd="3" destOrd="0" parTransId="{3457B30A-20FF-4410-8863-2216398D106D}" sibTransId="{7CCD1A2C-08A1-4E85-9016-D60AB214E511}"/>
    <dgm:cxn modelId="{411057D2-A1D4-4180-BFE3-246F89DF0A02}" srcId="{9931617B-9448-4935-83D6-EEEE01657BDC}" destId="{2748B5BE-A0AF-413F-865D-80F2A1268A92}" srcOrd="1" destOrd="0" parTransId="{766C723C-1FCC-47D2-AC2C-D5F850687D5B}" sibTransId="{2A6C7A7C-614F-4D41-AF3F-4AF996B09F4E}"/>
    <dgm:cxn modelId="{E5D45687-5BF9-4C0A-86DB-C1A3DA849DC0}" type="presOf" srcId="{4D340D21-7B6E-45C6-92E6-03DDD2AAB19F}" destId="{426F8487-2536-4862-87DA-C7BCAC27C792}" srcOrd="0" destOrd="0" presId="urn:microsoft.com/office/officeart/2005/8/layout/vList3"/>
    <dgm:cxn modelId="{1290ECE9-CEF5-4657-AD01-686D33E52A59}" srcId="{9931617B-9448-4935-83D6-EEEE01657BDC}" destId="{824DF090-1ED5-4A74-A86E-72ED927D03F7}" srcOrd="2" destOrd="0" parTransId="{148BCAC6-8E5F-43C7-8952-30E9131BC69A}" sibTransId="{D6638C5E-52CD-406C-9E23-646D53CF0E6A}"/>
    <dgm:cxn modelId="{8E2B04DC-AEDD-4905-B5C8-BAC6651DD327}" type="presOf" srcId="{6028AECE-93EA-40E4-921D-ABBF0592C370}" destId="{C364C2E3-68C9-460D-B247-B84BD8266366}" srcOrd="0" destOrd="0" presId="urn:microsoft.com/office/officeart/2005/8/layout/vList3"/>
    <dgm:cxn modelId="{11398E84-FB53-4CEF-BE34-C1D1820F36DC}" type="presOf" srcId="{2748B5BE-A0AF-413F-865D-80F2A1268A92}" destId="{14097B42-BEA1-478D-AA5C-87A262DB3509}" srcOrd="0" destOrd="0" presId="urn:microsoft.com/office/officeart/2005/8/layout/vList3"/>
    <dgm:cxn modelId="{549E633D-BAE3-43A3-9CCF-A6229C09086F}" srcId="{9931617B-9448-4935-83D6-EEEE01657BDC}" destId="{4FC95EA7-8ABB-45B7-B117-420CF8C48CEC}" srcOrd="4" destOrd="0" parTransId="{1046B26A-95BD-424D-B0BC-E62E85C3AC24}" sibTransId="{440578D9-DA12-4BFF-B8B7-A77AFBDA386B}"/>
    <dgm:cxn modelId="{66FC6201-B5FA-40A8-9A61-28BE23BB17E4}" type="presOf" srcId="{9931617B-9448-4935-83D6-EEEE01657BDC}" destId="{12E709CD-1BED-4D3E-98A6-FF68E399A451}" srcOrd="0" destOrd="0" presId="urn:microsoft.com/office/officeart/2005/8/layout/vList3"/>
    <dgm:cxn modelId="{CCE9A3A5-89FC-4835-A6C1-4F7BA1B9D68C}" srcId="{9931617B-9448-4935-83D6-EEEE01657BDC}" destId="{4D340D21-7B6E-45C6-92E6-03DDD2AAB19F}" srcOrd="0" destOrd="0" parTransId="{B4D88F6E-326B-431C-8ABB-1E9FDDBD872A}" sibTransId="{E9001841-4557-4B43-84A4-3027A0A85173}"/>
    <dgm:cxn modelId="{4FDC1593-2560-4B53-9D2C-073CC33B9331}" type="presParOf" srcId="{12E709CD-1BED-4D3E-98A6-FF68E399A451}" destId="{47044A7F-8488-4803-B1CB-F93E5C02FF0C}" srcOrd="0" destOrd="0" presId="urn:microsoft.com/office/officeart/2005/8/layout/vList3"/>
    <dgm:cxn modelId="{1864D330-2451-4932-9674-92EDCBC2636B}" type="presParOf" srcId="{47044A7F-8488-4803-B1CB-F93E5C02FF0C}" destId="{22CE4AF0-6F52-4868-8AF8-11C7C21CF6A6}" srcOrd="0" destOrd="0" presId="urn:microsoft.com/office/officeart/2005/8/layout/vList3"/>
    <dgm:cxn modelId="{815CFC43-8244-4191-BA31-A002268C54FB}" type="presParOf" srcId="{47044A7F-8488-4803-B1CB-F93E5C02FF0C}" destId="{426F8487-2536-4862-87DA-C7BCAC27C792}" srcOrd="1" destOrd="0" presId="urn:microsoft.com/office/officeart/2005/8/layout/vList3"/>
    <dgm:cxn modelId="{75D45FB8-661A-4D32-ADCE-991A2DEBED52}" type="presParOf" srcId="{12E709CD-1BED-4D3E-98A6-FF68E399A451}" destId="{EB8507A6-FC1C-46AC-BA33-2828EA8271C3}" srcOrd="1" destOrd="0" presId="urn:microsoft.com/office/officeart/2005/8/layout/vList3"/>
    <dgm:cxn modelId="{BBCE92E3-F1B9-4D2A-856B-966E0BD46E61}" type="presParOf" srcId="{12E709CD-1BED-4D3E-98A6-FF68E399A451}" destId="{603C2BB7-8250-4292-BD87-6E03A7B8D1CE}" srcOrd="2" destOrd="0" presId="urn:microsoft.com/office/officeart/2005/8/layout/vList3"/>
    <dgm:cxn modelId="{89C41FDF-62A2-4C16-8C2B-A4E850C76FC0}" type="presParOf" srcId="{603C2BB7-8250-4292-BD87-6E03A7B8D1CE}" destId="{1AB0A6B2-7C9A-4DC8-B75A-9A475FF2C3A5}" srcOrd="0" destOrd="0" presId="urn:microsoft.com/office/officeart/2005/8/layout/vList3"/>
    <dgm:cxn modelId="{68B47B75-020C-4C80-BAE9-DC97BA611B67}" type="presParOf" srcId="{603C2BB7-8250-4292-BD87-6E03A7B8D1CE}" destId="{14097B42-BEA1-478D-AA5C-87A262DB3509}" srcOrd="1" destOrd="0" presId="urn:microsoft.com/office/officeart/2005/8/layout/vList3"/>
    <dgm:cxn modelId="{A0B77AA4-63AE-4206-A62D-CE9037E6DEB2}" type="presParOf" srcId="{12E709CD-1BED-4D3E-98A6-FF68E399A451}" destId="{9D1A6BF5-9712-43EC-BD8E-BFBBAE983278}" srcOrd="3" destOrd="0" presId="urn:microsoft.com/office/officeart/2005/8/layout/vList3"/>
    <dgm:cxn modelId="{F43A190E-0164-4AED-9ABE-546602C81514}" type="presParOf" srcId="{12E709CD-1BED-4D3E-98A6-FF68E399A451}" destId="{25F265BC-CBC6-4C63-8EA5-A1946C9E8CA7}" srcOrd="4" destOrd="0" presId="urn:microsoft.com/office/officeart/2005/8/layout/vList3"/>
    <dgm:cxn modelId="{B2031FBA-FF64-4207-A8D9-B0094BDB121B}" type="presParOf" srcId="{25F265BC-CBC6-4C63-8EA5-A1946C9E8CA7}" destId="{20B7F52B-5D3D-410A-9BF8-BD45B79C2FF0}" srcOrd="0" destOrd="0" presId="urn:microsoft.com/office/officeart/2005/8/layout/vList3"/>
    <dgm:cxn modelId="{B8521EA7-B715-4703-9149-2BFE1A3EB42D}" type="presParOf" srcId="{25F265BC-CBC6-4C63-8EA5-A1946C9E8CA7}" destId="{2E46F87C-1F7D-433A-96A5-00D2E6B28DA2}" srcOrd="1" destOrd="0" presId="urn:microsoft.com/office/officeart/2005/8/layout/vList3"/>
    <dgm:cxn modelId="{7CF59291-5036-49B3-87CA-AF83B085BFEB}" type="presParOf" srcId="{12E709CD-1BED-4D3E-98A6-FF68E399A451}" destId="{C3D8F326-2B73-4EC4-8205-0010B1FFEA77}" srcOrd="5" destOrd="0" presId="urn:microsoft.com/office/officeart/2005/8/layout/vList3"/>
    <dgm:cxn modelId="{53D7BEBB-C476-4BE0-8DF7-5F5F85DD062C}" type="presParOf" srcId="{12E709CD-1BED-4D3E-98A6-FF68E399A451}" destId="{20F42B16-AA9F-43BA-B7E9-3111326CE904}" srcOrd="6" destOrd="0" presId="urn:microsoft.com/office/officeart/2005/8/layout/vList3"/>
    <dgm:cxn modelId="{0452E63B-4F0C-4C4F-BB09-6B46121381B1}" type="presParOf" srcId="{20F42B16-AA9F-43BA-B7E9-3111326CE904}" destId="{A1C59678-9077-445E-BEFD-E14672153739}" srcOrd="0" destOrd="0" presId="urn:microsoft.com/office/officeart/2005/8/layout/vList3"/>
    <dgm:cxn modelId="{E545CB75-346E-4417-A52B-141649F92032}" type="presParOf" srcId="{20F42B16-AA9F-43BA-B7E9-3111326CE904}" destId="{C364C2E3-68C9-460D-B247-B84BD8266366}" srcOrd="1" destOrd="0" presId="urn:microsoft.com/office/officeart/2005/8/layout/vList3"/>
    <dgm:cxn modelId="{FF311EAE-3569-42BB-AA8A-16D2BC133E1C}" type="presParOf" srcId="{12E709CD-1BED-4D3E-98A6-FF68E399A451}" destId="{11A9A9ED-FAB3-4868-A978-65396BD32430}" srcOrd="7" destOrd="0" presId="urn:microsoft.com/office/officeart/2005/8/layout/vList3"/>
    <dgm:cxn modelId="{E254A7F5-C8F9-49CC-83FD-9EC543E30F30}" type="presParOf" srcId="{12E709CD-1BED-4D3E-98A6-FF68E399A451}" destId="{624F9194-CB0E-4C2A-ADE8-C180A4F30784}" srcOrd="8" destOrd="0" presId="urn:microsoft.com/office/officeart/2005/8/layout/vList3"/>
    <dgm:cxn modelId="{23352BA2-3987-4537-A9E3-876401D6AD53}" type="presParOf" srcId="{624F9194-CB0E-4C2A-ADE8-C180A4F30784}" destId="{5AD5F5E6-B790-4FA9-AE0A-194AEAE57229}" srcOrd="0" destOrd="0" presId="urn:microsoft.com/office/officeart/2005/8/layout/vList3"/>
    <dgm:cxn modelId="{2DA05E07-79ED-4073-8C01-5D490869B091}" type="presParOf" srcId="{624F9194-CB0E-4C2A-ADE8-C180A4F30784}" destId="{94688FBF-3239-4EFB-B659-06F877A6BE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BC38C83-40F6-40D8-B43A-F5984A7FA3B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B9EA442E-06BA-4F1D-A5A4-5E4658FE29CB}">
      <dgm:prSet phldrT="[Texto]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" dirty="0" smtClean="0"/>
            <a:t>Diseño mecánico</a:t>
          </a:r>
          <a:endParaRPr lang="es-EC" dirty="0"/>
        </a:p>
      </dgm:t>
    </dgm:pt>
    <dgm:pt modelId="{69A86A37-7C27-41F5-9361-0D87B81127A5}" type="parTrans" cxnId="{65DCEA49-9408-4BC3-8EF3-B05592215300}">
      <dgm:prSet/>
      <dgm:spPr/>
      <dgm:t>
        <a:bodyPr/>
        <a:lstStyle/>
        <a:p>
          <a:endParaRPr lang="es-EC"/>
        </a:p>
      </dgm:t>
    </dgm:pt>
    <dgm:pt modelId="{2E8A2D2B-2D9B-452F-A4A6-DE148BF71B61}" type="sibTrans" cxnId="{65DCEA49-9408-4BC3-8EF3-B05592215300}">
      <dgm:prSet/>
      <dgm:spPr/>
      <dgm:t>
        <a:bodyPr/>
        <a:lstStyle/>
        <a:p>
          <a:endParaRPr lang="es-EC"/>
        </a:p>
      </dgm:t>
    </dgm:pt>
    <dgm:pt modelId="{543A6148-578D-42F0-A54D-DB51A7E781EB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dirty="0" smtClean="0"/>
            <a:t>Diseño electrónico</a:t>
          </a:r>
          <a:endParaRPr lang="es-EC" dirty="0"/>
        </a:p>
      </dgm:t>
    </dgm:pt>
    <dgm:pt modelId="{818F19B3-EBDB-4D8A-9DF0-59FD88630552}" type="parTrans" cxnId="{9825B317-CA01-462F-BF0D-C0E0A74A4C07}">
      <dgm:prSet/>
      <dgm:spPr/>
      <dgm:t>
        <a:bodyPr/>
        <a:lstStyle/>
        <a:p>
          <a:endParaRPr lang="es-EC"/>
        </a:p>
      </dgm:t>
    </dgm:pt>
    <dgm:pt modelId="{73D6770D-80A2-4B3C-9F3C-452757CDF580}" type="sibTrans" cxnId="{9825B317-CA01-462F-BF0D-C0E0A74A4C07}">
      <dgm:prSet/>
      <dgm:spPr/>
      <dgm:t>
        <a:bodyPr/>
        <a:lstStyle/>
        <a:p>
          <a:endParaRPr lang="es-EC"/>
        </a:p>
      </dgm:t>
    </dgm:pt>
    <dgm:pt modelId="{0C115F1C-2D31-4111-944F-795713A92349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dirty="0" smtClean="0"/>
            <a:t>Diseño de control</a:t>
          </a:r>
          <a:endParaRPr lang="es-EC" dirty="0"/>
        </a:p>
      </dgm:t>
    </dgm:pt>
    <dgm:pt modelId="{3690B2C4-A798-44FD-A167-5ECD4B1AA5BC}" type="parTrans" cxnId="{D0895426-7404-4219-937E-A5999E80FC99}">
      <dgm:prSet/>
      <dgm:spPr/>
      <dgm:t>
        <a:bodyPr/>
        <a:lstStyle/>
        <a:p>
          <a:endParaRPr lang="es-EC"/>
        </a:p>
      </dgm:t>
    </dgm:pt>
    <dgm:pt modelId="{B21FD00C-6E62-4E1D-AC22-73A0D9196A7D}" type="sibTrans" cxnId="{D0895426-7404-4219-937E-A5999E80FC99}">
      <dgm:prSet/>
      <dgm:spPr/>
      <dgm:t>
        <a:bodyPr/>
        <a:lstStyle/>
        <a:p>
          <a:endParaRPr lang="es-EC"/>
        </a:p>
      </dgm:t>
    </dgm:pt>
    <dgm:pt modelId="{E733B40A-D0A3-40A6-AB34-25A4BCF1D72D}" type="pres">
      <dgm:prSet presAssocID="{DBC38C83-40F6-40D8-B43A-F5984A7FA3B4}" presName="linearFlow" presStyleCnt="0">
        <dgm:presLayoutVars>
          <dgm:dir/>
          <dgm:resizeHandles val="exact"/>
        </dgm:presLayoutVars>
      </dgm:prSet>
      <dgm:spPr/>
    </dgm:pt>
    <dgm:pt modelId="{34CCB6A9-723F-45AA-8E87-24584602BF4B}" type="pres">
      <dgm:prSet presAssocID="{B9EA442E-06BA-4F1D-A5A4-5E4658FE29CB}" presName="composite" presStyleCnt="0"/>
      <dgm:spPr/>
    </dgm:pt>
    <dgm:pt modelId="{1CBC6C07-87E0-48DC-AAE6-3B0F02691A34}" type="pres">
      <dgm:prSet presAssocID="{B9EA442E-06BA-4F1D-A5A4-5E4658FE29CB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0DCAB9F-A768-4271-8DFF-ECADA7115CE0}" type="pres">
      <dgm:prSet presAssocID="{B9EA442E-06BA-4F1D-A5A4-5E4658FE29C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46DB32-4437-41F3-95F9-35F987987C15}" type="pres">
      <dgm:prSet presAssocID="{2E8A2D2B-2D9B-452F-A4A6-DE148BF71B61}" presName="spacing" presStyleCnt="0"/>
      <dgm:spPr/>
    </dgm:pt>
    <dgm:pt modelId="{AEB3AB38-8250-437F-ABA6-1830075DB40B}" type="pres">
      <dgm:prSet presAssocID="{543A6148-578D-42F0-A54D-DB51A7E781EB}" presName="composite" presStyleCnt="0"/>
      <dgm:spPr/>
    </dgm:pt>
    <dgm:pt modelId="{A8325692-67C2-47B9-BE03-FACC45EA2F0D}" type="pres">
      <dgm:prSet presAssocID="{543A6148-578D-42F0-A54D-DB51A7E781EB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C6BAF47-EBD1-405D-873A-425390AE5F7B}" type="pres">
      <dgm:prSet presAssocID="{543A6148-578D-42F0-A54D-DB51A7E781E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471D46-2943-4A3F-AC68-2CDAF26D7ABB}" type="pres">
      <dgm:prSet presAssocID="{73D6770D-80A2-4B3C-9F3C-452757CDF580}" presName="spacing" presStyleCnt="0"/>
      <dgm:spPr/>
    </dgm:pt>
    <dgm:pt modelId="{31D95FFB-D43B-4877-9402-B546FE80152E}" type="pres">
      <dgm:prSet presAssocID="{0C115F1C-2D31-4111-944F-795713A92349}" presName="composite" presStyleCnt="0"/>
      <dgm:spPr/>
    </dgm:pt>
    <dgm:pt modelId="{6C11EDB3-C3F7-4844-B868-C1C6BCE9FE40}" type="pres">
      <dgm:prSet presAssocID="{0C115F1C-2D31-4111-944F-795713A92349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57C11E6-95EE-47B3-8491-AE901DB30CFB}" type="pres">
      <dgm:prSet presAssocID="{0C115F1C-2D31-4111-944F-795713A9234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895426-7404-4219-937E-A5999E80FC99}" srcId="{DBC38C83-40F6-40D8-B43A-F5984A7FA3B4}" destId="{0C115F1C-2D31-4111-944F-795713A92349}" srcOrd="2" destOrd="0" parTransId="{3690B2C4-A798-44FD-A167-5ECD4B1AA5BC}" sibTransId="{B21FD00C-6E62-4E1D-AC22-73A0D9196A7D}"/>
    <dgm:cxn modelId="{65DCEA49-9408-4BC3-8EF3-B05592215300}" srcId="{DBC38C83-40F6-40D8-B43A-F5984A7FA3B4}" destId="{B9EA442E-06BA-4F1D-A5A4-5E4658FE29CB}" srcOrd="0" destOrd="0" parTransId="{69A86A37-7C27-41F5-9361-0D87B81127A5}" sibTransId="{2E8A2D2B-2D9B-452F-A4A6-DE148BF71B61}"/>
    <dgm:cxn modelId="{7CD7BE2A-E444-4B3D-8E9A-F5F54B827669}" type="presOf" srcId="{DBC38C83-40F6-40D8-B43A-F5984A7FA3B4}" destId="{E733B40A-D0A3-40A6-AB34-25A4BCF1D72D}" srcOrd="0" destOrd="0" presId="urn:microsoft.com/office/officeart/2005/8/layout/vList3"/>
    <dgm:cxn modelId="{9825B317-CA01-462F-BF0D-C0E0A74A4C07}" srcId="{DBC38C83-40F6-40D8-B43A-F5984A7FA3B4}" destId="{543A6148-578D-42F0-A54D-DB51A7E781EB}" srcOrd="1" destOrd="0" parTransId="{818F19B3-EBDB-4D8A-9DF0-59FD88630552}" sibTransId="{73D6770D-80A2-4B3C-9F3C-452757CDF580}"/>
    <dgm:cxn modelId="{083166DB-A793-4C0C-97BC-A23ECA092FA9}" type="presOf" srcId="{543A6148-578D-42F0-A54D-DB51A7E781EB}" destId="{0C6BAF47-EBD1-405D-873A-425390AE5F7B}" srcOrd="0" destOrd="0" presId="urn:microsoft.com/office/officeart/2005/8/layout/vList3"/>
    <dgm:cxn modelId="{EC4C5E88-0561-4C83-B352-255A5A793A43}" type="presOf" srcId="{B9EA442E-06BA-4F1D-A5A4-5E4658FE29CB}" destId="{20DCAB9F-A768-4271-8DFF-ECADA7115CE0}" srcOrd="0" destOrd="0" presId="urn:microsoft.com/office/officeart/2005/8/layout/vList3"/>
    <dgm:cxn modelId="{C9F9E886-4E51-4297-B3B9-15A91816DA13}" type="presOf" srcId="{0C115F1C-2D31-4111-944F-795713A92349}" destId="{257C11E6-95EE-47B3-8491-AE901DB30CFB}" srcOrd="0" destOrd="0" presId="urn:microsoft.com/office/officeart/2005/8/layout/vList3"/>
    <dgm:cxn modelId="{3E4AAAE0-D1A8-4194-ADE6-C60905C37CE5}" type="presParOf" srcId="{E733B40A-D0A3-40A6-AB34-25A4BCF1D72D}" destId="{34CCB6A9-723F-45AA-8E87-24584602BF4B}" srcOrd="0" destOrd="0" presId="urn:microsoft.com/office/officeart/2005/8/layout/vList3"/>
    <dgm:cxn modelId="{E68DC247-7021-4F6B-A352-D03A5CF1B04E}" type="presParOf" srcId="{34CCB6A9-723F-45AA-8E87-24584602BF4B}" destId="{1CBC6C07-87E0-48DC-AAE6-3B0F02691A34}" srcOrd="0" destOrd="0" presId="urn:microsoft.com/office/officeart/2005/8/layout/vList3"/>
    <dgm:cxn modelId="{4D9E53DE-1528-404B-BB1A-F92D709EFB5D}" type="presParOf" srcId="{34CCB6A9-723F-45AA-8E87-24584602BF4B}" destId="{20DCAB9F-A768-4271-8DFF-ECADA7115CE0}" srcOrd="1" destOrd="0" presId="urn:microsoft.com/office/officeart/2005/8/layout/vList3"/>
    <dgm:cxn modelId="{03F40B22-C63B-4BE7-86FB-C853B364DA91}" type="presParOf" srcId="{E733B40A-D0A3-40A6-AB34-25A4BCF1D72D}" destId="{2C46DB32-4437-41F3-95F9-35F987987C15}" srcOrd="1" destOrd="0" presId="urn:microsoft.com/office/officeart/2005/8/layout/vList3"/>
    <dgm:cxn modelId="{F00C1549-4AD5-413A-94FD-7EB12F384D83}" type="presParOf" srcId="{E733B40A-D0A3-40A6-AB34-25A4BCF1D72D}" destId="{AEB3AB38-8250-437F-ABA6-1830075DB40B}" srcOrd="2" destOrd="0" presId="urn:microsoft.com/office/officeart/2005/8/layout/vList3"/>
    <dgm:cxn modelId="{F34C7D76-E473-4706-A0A4-0606EF339216}" type="presParOf" srcId="{AEB3AB38-8250-437F-ABA6-1830075DB40B}" destId="{A8325692-67C2-47B9-BE03-FACC45EA2F0D}" srcOrd="0" destOrd="0" presId="urn:microsoft.com/office/officeart/2005/8/layout/vList3"/>
    <dgm:cxn modelId="{8C1383C4-0CFE-4634-938B-4F7DCF71B46F}" type="presParOf" srcId="{AEB3AB38-8250-437F-ABA6-1830075DB40B}" destId="{0C6BAF47-EBD1-405D-873A-425390AE5F7B}" srcOrd="1" destOrd="0" presId="urn:microsoft.com/office/officeart/2005/8/layout/vList3"/>
    <dgm:cxn modelId="{044B00E0-847F-4B13-A938-B650D4486ADC}" type="presParOf" srcId="{E733B40A-D0A3-40A6-AB34-25A4BCF1D72D}" destId="{3A471D46-2943-4A3F-AC68-2CDAF26D7ABB}" srcOrd="3" destOrd="0" presId="urn:microsoft.com/office/officeart/2005/8/layout/vList3"/>
    <dgm:cxn modelId="{B8308D78-2CF2-4DEC-B1F1-3E63A533E32C}" type="presParOf" srcId="{E733B40A-D0A3-40A6-AB34-25A4BCF1D72D}" destId="{31D95FFB-D43B-4877-9402-B546FE80152E}" srcOrd="4" destOrd="0" presId="urn:microsoft.com/office/officeart/2005/8/layout/vList3"/>
    <dgm:cxn modelId="{086E19B9-0123-4C35-A11D-13F7D0C80895}" type="presParOf" srcId="{31D95FFB-D43B-4877-9402-B546FE80152E}" destId="{6C11EDB3-C3F7-4844-B868-C1C6BCE9FE40}" srcOrd="0" destOrd="0" presId="urn:microsoft.com/office/officeart/2005/8/layout/vList3"/>
    <dgm:cxn modelId="{7B4875A1-19DF-4CA0-9707-64AA9675FA4A}" type="presParOf" srcId="{31D95FFB-D43B-4877-9402-B546FE80152E}" destId="{257C11E6-95EE-47B3-8491-AE901DB30CF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3773" y="136478"/>
            <a:ext cx="11859905" cy="6584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8690-8F11-4BE7-9358-B05062C2FB20}" type="datetimeFigureOut">
              <a:rPr lang="es-EC" smtClean="0"/>
              <a:t>15/09/2016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E1B9C-46EA-4FC2-BF97-AAFA846D06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018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8690-8F11-4BE7-9358-B05062C2FB20}" type="datetimeFigureOut">
              <a:rPr lang="es-EC" smtClean="0"/>
              <a:t>15/09/2016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E1B9C-46EA-4FC2-BF97-AAFA846D06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7036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8690-8F11-4BE7-9358-B05062C2FB20}" type="datetimeFigureOut">
              <a:rPr lang="es-EC" smtClean="0"/>
              <a:t>15/09/2016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E1B9C-46EA-4FC2-BF97-AAFA846D06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2674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430"/>
            <a:ext cx="12192000" cy="684657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8690-8F11-4BE7-9358-B05062C2FB20}" type="datetimeFigureOut">
              <a:rPr lang="es-EC" smtClean="0"/>
              <a:t>15/09/2016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E1B9C-46EA-4FC2-BF97-AAFA846D06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4243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430"/>
            <a:ext cx="12192000" cy="684657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8690-8F11-4BE7-9358-B05062C2FB20}" type="datetimeFigureOut">
              <a:rPr lang="es-EC" smtClean="0"/>
              <a:t>15/09/2016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E1B9C-46EA-4FC2-BF97-AAFA846D06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51277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8690-8F11-4BE7-9358-B05062C2FB20}" type="datetimeFigureOut">
              <a:rPr lang="es-EC" smtClean="0"/>
              <a:t>15/09/2016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E1B9C-46EA-4FC2-BF97-AAFA846D0677}" type="slidenum">
              <a:rPr lang="es-EC" smtClean="0"/>
              <a:t>‹Nº›</a:t>
            </a:fld>
            <a:endParaRPr lang="es-EC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430"/>
            <a:ext cx="12192000" cy="684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01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8690-8F11-4BE7-9358-B05062C2FB20}" type="datetimeFigureOut">
              <a:rPr lang="es-EC" smtClean="0"/>
              <a:t>15/09/2016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E1B9C-46EA-4FC2-BF97-AAFA846D0677}" type="slidenum">
              <a:rPr lang="es-EC" smtClean="0"/>
              <a:t>‹Nº›</a:t>
            </a:fld>
            <a:endParaRPr lang="es-EC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430"/>
            <a:ext cx="12192000" cy="684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82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8690-8F11-4BE7-9358-B05062C2FB20}" type="datetimeFigureOut">
              <a:rPr lang="es-EC" smtClean="0"/>
              <a:t>15/09/2016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E1B9C-46EA-4FC2-BF97-AAFA846D06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3020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8690-8F11-4BE7-9358-B05062C2FB20}" type="datetimeFigureOut">
              <a:rPr lang="es-EC" smtClean="0"/>
              <a:t>15/09/2016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E1B9C-46EA-4FC2-BF97-AAFA846D06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193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8690-8F11-4BE7-9358-B05062C2FB20}" type="datetimeFigureOut">
              <a:rPr lang="es-EC" smtClean="0"/>
              <a:t>15/09/2016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E1B9C-46EA-4FC2-BF97-AAFA846D06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0029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68690-8F11-4BE7-9358-B05062C2FB20}" type="datetimeFigureOut">
              <a:rPr lang="es-EC" smtClean="0"/>
              <a:t>15/09/2016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E1B9C-46EA-4FC2-BF97-AAFA846D06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6133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68690-8F11-4BE7-9358-B05062C2FB20}" type="datetimeFigureOut">
              <a:rPr lang="es-EC" smtClean="0"/>
              <a:t>15/09/2016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E1B9C-46EA-4FC2-BF97-AAFA846D06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85486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5" y="109468"/>
            <a:ext cx="11642503" cy="654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8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FUNCIONAMIENTO</a:t>
            </a:r>
            <a:endParaRPr lang="es-EC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24038" r="68681" b="55681"/>
          <a:stretch/>
        </p:blipFill>
        <p:spPr>
          <a:xfrm>
            <a:off x="1803042" y="1003856"/>
            <a:ext cx="1468191" cy="200714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4" t="12019" r="22731" b="62441"/>
          <a:stretch/>
        </p:blipFill>
        <p:spPr>
          <a:xfrm>
            <a:off x="4597758" y="824248"/>
            <a:ext cx="2653048" cy="21867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4" t="46010" r="22465" b="33145"/>
          <a:stretch/>
        </p:blipFill>
        <p:spPr>
          <a:xfrm>
            <a:off x="4597758" y="3991125"/>
            <a:ext cx="2653048" cy="177402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45634" r="68681" b="34836"/>
          <a:stretch/>
        </p:blipFill>
        <p:spPr>
          <a:xfrm>
            <a:off x="1792848" y="3991125"/>
            <a:ext cx="1468191" cy="183966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4" t="68545" r="22731" b="9671"/>
          <a:stretch/>
        </p:blipFill>
        <p:spPr>
          <a:xfrm>
            <a:off x="8713631" y="3740826"/>
            <a:ext cx="2897746" cy="2037204"/>
          </a:xfrm>
          <a:prstGeom prst="rect">
            <a:avLst/>
          </a:prstGeom>
        </p:spPr>
      </p:pic>
      <p:sp>
        <p:nvSpPr>
          <p:cNvPr id="15" name="Flecha derecha 14"/>
          <p:cNvSpPr/>
          <p:nvPr/>
        </p:nvSpPr>
        <p:spPr>
          <a:xfrm>
            <a:off x="3479979" y="1659700"/>
            <a:ext cx="770049" cy="42667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lecha derecha 15"/>
          <p:cNvSpPr/>
          <p:nvPr/>
        </p:nvSpPr>
        <p:spPr>
          <a:xfrm rot="5400000">
            <a:off x="5325918" y="3282164"/>
            <a:ext cx="770049" cy="42667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Flecha derecha 16"/>
          <p:cNvSpPr/>
          <p:nvPr/>
        </p:nvSpPr>
        <p:spPr>
          <a:xfrm>
            <a:off x="7597194" y="4522914"/>
            <a:ext cx="770049" cy="42667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Flecha izquierda y derecha 17"/>
          <p:cNvSpPr/>
          <p:nvPr/>
        </p:nvSpPr>
        <p:spPr>
          <a:xfrm>
            <a:off x="3397608" y="4746549"/>
            <a:ext cx="937475" cy="456516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7194" y="886928"/>
            <a:ext cx="4391025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87698"/>
              </p:ext>
            </p:extLst>
          </p:nvPr>
        </p:nvGraphicFramePr>
        <p:xfrm>
          <a:off x="1128995" y="724773"/>
          <a:ext cx="9813701" cy="511505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675031"/>
                <a:gridCol w="5138670"/>
              </a:tblGrid>
              <a:tr h="347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REQUERIMIENTOS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 smtClean="0">
                          <a:effectLst/>
                        </a:rPr>
                        <a:t>CARACTERÍSTICAS TÉCNICAS 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Inserción de trama continua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2000" dirty="0">
                          <a:effectLst/>
                        </a:rPr>
                        <a:t>Sistemas de inserción de trama.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Variedad de tejidos y colores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2000">
                          <a:effectLst/>
                        </a:rPr>
                        <a:t>Tipo de automatización.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Económica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2000" dirty="0">
                          <a:effectLst/>
                        </a:rPr>
                        <a:t>Materiales e instrumentación.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Mínimo trabajo físico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2000" dirty="0">
                          <a:effectLst/>
                        </a:rPr>
                        <a:t>Proceso óptimo de tejido automático.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Compatibilidad de energía en la zona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2000" dirty="0">
                          <a:effectLst/>
                        </a:rPr>
                        <a:t>Adaptaciones energéticas para el proceso.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Programación según la necesidad.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2000" dirty="0">
                          <a:effectLst/>
                        </a:rPr>
                        <a:t>Nivel de programación.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Facilidad de uso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2000" dirty="0">
                          <a:effectLst/>
                        </a:rPr>
                        <a:t>Interface Humano Máquina HMI.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Calidad de tejido igual o superior al obtenido en un telar manual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2000" dirty="0">
                          <a:effectLst/>
                        </a:rPr>
                        <a:t>Principio de funcionamiento.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Fácil mantenimiento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2000" dirty="0">
                          <a:effectLst/>
                        </a:rPr>
                        <a:t>Nivel de construcción y automatización.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Mínimo 4 pedales o mallas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2000" dirty="0">
                          <a:effectLst/>
                        </a:rPr>
                        <a:t>Espacio y presupuesto.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QFD (Casa de la calidad)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64409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264421"/>
              </p:ext>
            </p:extLst>
          </p:nvPr>
        </p:nvGraphicFramePr>
        <p:xfrm>
          <a:off x="838200" y="724773"/>
          <a:ext cx="10515600" cy="4941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DETERMINACION DE MODULOS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00946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DETERMINACION DE MODULOS</a:t>
            </a:r>
            <a:endParaRPr lang="es-EC" b="1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2273943"/>
              </p:ext>
            </p:extLst>
          </p:nvPr>
        </p:nvGraphicFramePr>
        <p:xfrm>
          <a:off x="838200" y="724773"/>
          <a:ext cx="10515600" cy="490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223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lvl="0" algn="ctr"/>
            <a:r>
              <a:rPr lang="es-EC" b="1" dirty="0"/>
              <a:t>Colocación de hilos de urdimbre</a:t>
            </a:r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21127" t="31366" r="8144" b="10477"/>
          <a:stretch/>
        </p:blipFill>
        <p:spPr bwMode="auto">
          <a:xfrm>
            <a:off x="456658" y="3957148"/>
            <a:ext cx="3316605" cy="1533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676" y="3759981"/>
            <a:ext cx="2122805" cy="19278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337748"/>
            <a:ext cx="3283916" cy="19626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2219326" y="975267"/>
            <a:ext cx="2702889" cy="35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 smtClean="0"/>
              <a:t>Atravesar hilos en peine</a:t>
            </a:r>
            <a:endParaRPr lang="es-EC" sz="2000" b="1" dirty="0"/>
          </a:p>
        </p:txBody>
      </p:sp>
      <p:sp>
        <p:nvSpPr>
          <p:cNvPr id="10" name="Flecha derecha 6"/>
          <p:cNvSpPr/>
          <p:nvPr/>
        </p:nvSpPr>
        <p:spPr>
          <a:xfrm>
            <a:off x="5658382" y="1965631"/>
            <a:ext cx="875236" cy="51414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" name="Picture 10" descr="https://ayftejedores.files.wordpress.com/2012/09/agosto2012-013.jpg?w=700&amp;h=&amp;crop=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1" y="1337748"/>
            <a:ext cx="2572270" cy="19626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7472481" y="998564"/>
            <a:ext cx="2702889" cy="35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 smtClean="0"/>
              <a:t>Atravesar hilos en lizos</a:t>
            </a:r>
            <a:endParaRPr lang="es-EC" sz="2000" b="1" dirty="0"/>
          </a:p>
        </p:txBody>
      </p:sp>
      <p:sp>
        <p:nvSpPr>
          <p:cNvPr id="3" name="Left Arrow 2"/>
          <p:cNvSpPr/>
          <p:nvPr/>
        </p:nvSpPr>
        <p:spPr>
          <a:xfrm>
            <a:off x="4020095" y="4343400"/>
            <a:ext cx="1057275" cy="62865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rved Left Arrow 15"/>
          <p:cNvSpPr/>
          <p:nvPr/>
        </p:nvSpPr>
        <p:spPr>
          <a:xfrm>
            <a:off x="11218346" y="2280274"/>
            <a:ext cx="740292" cy="2149169"/>
          </a:xfrm>
          <a:prstGeom prst="curved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4973695" y="3354859"/>
            <a:ext cx="2702889" cy="35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 smtClean="0"/>
              <a:t>Amarrar hilos en enjulios</a:t>
            </a:r>
            <a:endParaRPr lang="es-EC" sz="2000" b="1" dirty="0"/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16513" y="3530197"/>
            <a:ext cx="3396894" cy="35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 smtClean="0"/>
              <a:t>Enrollar enjulios </a:t>
            </a:r>
            <a:endParaRPr lang="es-EC" sz="2000" b="1" dirty="0"/>
          </a:p>
        </p:txBody>
      </p:sp>
      <p:pic>
        <p:nvPicPr>
          <p:cNvPr id="20" name="Picture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1" y="3957383"/>
            <a:ext cx="3745865" cy="184023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ítulo 1"/>
          <p:cNvSpPr txBox="1">
            <a:spLocks/>
          </p:cNvSpPr>
          <p:nvPr/>
        </p:nvSpPr>
        <p:spPr>
          <a:xfrm>
            <a:off x="320111" y="5622275"/>
            <a:ext cx="3396894" cy="35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 smtClean="0"/>
              <a:t>Sistema pulsado motor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127611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DETERMINACION DE MODULOS</a:t>
            </a:r>
            <a:endParaRPr lang="es-EC" b="1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1739719"/>
              </p:ext>
            </p:extLst>
          </p:nvPr>
        </p:nvGraphicFramePr>
        <p:xfrm>
          <a:off x="838200" y="724773"/>
          <a:ext cx="10515600" cy="4967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910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lvl="0" algn="ctr"/>
            <a:r>
              <a:rPr lang="es-EC" b="1" dirty="0"/>
              <a:t>Colocación de hilos de </a:t>
            </a:r>
            <a:r>
              <a:rPr lang="es-EC" b="1" dirty="0" smtClean="0"/>
              <a:t>trama</a:t>
            </a:r>
            <a:endParaRPr lang="es-EC" b="1" dirty="0"/>
          </a:p>
        </p:txBody>
      </p:sp>
      <p:pic>
        <p:nvPicPr>
          <p:cNvPr id="5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44" y="2021982"/>
            <a:ext cx="3980574" cy="27188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515" y="2022493"/>
            <a:ext cx="5810209" cy="271830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035141" y="1137341"/>
            <a:ext cx="4505325" cy="884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 smtClean="0"/>
              <a:t>Colocar hilos de trama</a:t>
            </a:r>
          </a:p>
          <a:p>
            <a:pPr algn="ctr"/>
            <a:r>
              <a:rPr lang="es-EC" sz="2000" b="1" dirty="0" smtClean="0"/>
              <a:t>Amarrar hilo de trama a urdimbre</a:t>
            </a:r>
            <a:endParaRPr lang="es-EC" sz="2000" b="1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7031128" y="1289741"/>
            <a:ext cx="4505325" cy="884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 smtClean="0"/>
              <a:t>Código para tejido 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41938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DETERMINACION DE MODULOS</a:t>
            </a:r>
            <a:endParaRPr lang="es-EC" b="1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6394318"/>
              </p:ext>
            </p:extLst>
          </p:nvPr>
        </p:nvGraphicFramePr>
        <p:xfrm>
          <a:off x="838200" y="724774"/>
          <a:ext cx="10515600" cy="483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343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CONTROL DE PROCESO</a:t>
            </a:r>
            <a:endParaRPr lang="es-EC" b="1" dirty="0"/>
          </a:p>
        </p:txBody>
      </p:sp>
      <p:pic>
        <p:nvPicPr>
          <p:cNvPr id="20" name="Picture 46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2384931"/>
            <a:ext cx="7829549" cy="26842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465404" y="2034255"/>
            <a:ext cx="2702889" cy="35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b="1" dirty="0" smtClean="0"/>
              <a:t>Tensar hilos</a:t>
            </a:r>
            <a:endParaRPr lang="es-EC" sz="2000" b="1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929063" y="1671638"/>
            <a:ext cx="3198189" cy="713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b="1" dirty="0"/>
              <a:t>Programar diseño de tejido o seleccionar diseño preestablecido</a:t>
            </a:r>
            <a:endParaRPr lang="en-US" sz="2000" b="1" dirty="0"/>
          </a:p>
          <a:p>
            <a:pPr algn="ctr"/>
            <a:endParaRPr lang="es-EC" sz="2000" b="1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62813" y="2034255"/>
            <a:ext cx="2702889" cy="35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 smtClean="0"/>
              <a:t>Iniciar </a:t>
            </a:r>
            <a:r>
              <a:rPr lang="es-ES" sz="2000" b="1" dirty="0"/>
              <a:t>el proceso de tejido</a:t>
            </a:r>
            <a:endParaRPr lang="es-EC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2705100" y="523518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Accionador</a:t>
            </a:r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pantalla HMI - PLC</a:t>
            </a:r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47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DETERMINACION DE MODULOS</a:t>
            </a:r>
            <a:endParaRPr lang="es-EC" b="1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4152968"/>
              </p:ext>
            </p:extLst>
          </p:nvPr>
        </p:nvGraphicFramePr>
        <p:xfrm>
          <a:off x="838200" y="724774"/>
          <a:ext cx="10515600" cy="4800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14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594072" y="1335252"/>
            <a:ext cx="587102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b="1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CARRERA DE INGENIERÍA MECATRÓNICA</a:t>
            </a:r>
            <a:endParaRPr lang="es-EC" sz="1600" dirty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571221" y="2054150"/>
            <a:ext cx="99167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DISEÑO Y CONSTRUCCIÓN DE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UN PROTOTIPO AUTOMATIZADO 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TELAR PLANO DE INSERCIÓN DE TRAMA CONTINUA PARA TEJIDO ARTESANAL</a:t>
            </a:r>
            <a:endParaRPr lang="es-EC" sz="1600" dirty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032276" y="3198051"/>
            <a:ext cx="754742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b="1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REALIZADO POR:     </a:t>
            </a:r>
            <a:r>
              <a:rPr lang="es-EC" b="1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ARIAS ANDRADE LUIS FERNANDO</a:t>
            </a:r>
            <a:endParaRPr lang="es-EC" sz="1600" dirty="0" smtClean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377024" y="4151259"/>
            <a:ext cx="608807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b="1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DIRECTOR: </a:t>
            </a:r>
            <a:r>
              <a:rPr lang="es-EC" b="1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ING. BYRON CORTEZ PAZMIÑO </a:t>
            </a:r>
            <a:r>
              <a:rPr lang="it-IT" b="1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MSc.</a:t>
            </a:r>
            <a:endParaRPr lang="es-EC" sz="1600" dirty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19092" y="4659090"/>
            <a:ext cx="4572000" cy="45653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b="1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SANGOLQUÍ – ECUADOR</a:t>
            </a:r>
            <a:endParaRPr lang="es-EC" sz="1600" dirty="0" smtClean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805990" y="5012329"/>
            <a:ext cx="1203760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b="1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2016</a:t>
            </a:r>
            <a:endParaRPr lang="es-EC" sz="1600" dirty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273336" y="3599971"/>
            <a:ext cx="578017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b="1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		TAIPICAÑA GUANO ALEX FABIÁN</a:t>
            </a:r>
            <a:endParaRPr lang="es-EC" sz="1600" dirty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04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PROCESO DE TEJIDO</a:t>
            </a:r>
            <a:endParaRPr lang="es-EC" b="1" dirty="0"/>
          </a:p>
        </p:txBody>
      </p:sp>
      <p:pic>
        <p:nvPicPr>
          <p:cNvPr id="8" name="Picture 1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8865"/>
            <a:ext cx="10515600" cy="34918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971550" y="1289740"/>
            <a:ext cx="2792503" cy="619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 smtClean="0"/>
              <a:t>Levantamiento </a:t>
            </a:r>
            <a:r>
              <a:rPr lang="es-ES" sz="2000" b="1" dirty="0"/>
              <a:t>de mallas de acuerdo al diseño del </a:t>
            </a:r>
            <a:r>
              <a:rPr lang="es-ES" sz="2000" b="1" dirty="0" smtClean="0"/>
              <a:t>tejido</a:t>
            </a:r>
            <a:endParaRPr lang="es-EC" sz="2000" b="1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538662" y="1289740"/>
            <a:ext cx="3119438" cy="767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 smtClean="0"/>
              <a:t>Sistema </a:t>
            </a:r>
            <a:r>
              <a:rPr lang="es-ES" sz="2000" b="1" dirty="0"/>
              <a:t>de inserción de trama, Insertar el hilo de trama.</a:t>
            </a:r>
            <a:endParaRPr lang="es-EC" sz="2000" b="1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8367712" y="1343898"/>
            <a:ext cx="3119438" cy="767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 smtClean="0"/>
              <a:t>Ajustar </a:t>
            </a:r>
            <a:r>
              <a:rPr lang="es-ES" sz="2000" b="1" dirty="0"/>
              <a:t>cada pasada para lograr un tejido uniforme.</a:t>
            </a:r>
            <a:endParaRPr lang="es-EC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3258622" y="5400674"/>
            <a:ext cx="5519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Ball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Screw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lanzadera con imanes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Batán abatible</a:t>
            </a:r>
            <a:endParaRPr lang="en-US" sz="11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44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DETERMINACION DE MODULOS</a:t>
            </a:r>
            <a:endParaRPr lang="es-EC" b="1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1399773"/>
              </p:ext>
            </p:extLst>
          </p:nvPr>
        </p:nvGraphicFramePr>
        <p:xfrm>
          <a:off x="838200" y="724774"/>
          <a:ext cx="10515600" cy="4929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689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EXTRACCIÓN DEL TEJIDO</a:t>
            </a:r>
            <a:endParaRPr lang="es-EC" b="1" dirty="0"/>
          </a:p>
        </p:txBody>
      </p:sp>
      <p:pic>
        <p:nvPicPr>
          <p:cNvPr id="5" name="Picture 45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82" y="1914526"/>
            <a:ext cx="3809730" cy="14446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1920887"/>
            <a:ext cx="3058477" cy="143828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663" y="4248150"/>
            <a:ext cx="5181600" cy="1447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Right Arrow 1"/>
          <p:cNvSpPr/>
          <p:nvPr/>
        </p:nvSpPr>
        <p:spPr>
          <a:xfrm>
            <a:off x="5543550" y="2414588"/>
            <a:ext cx="1014413" cy="48577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rved Left Arrow 2"/>
          <p:cNvSpPr/>
          <p:nvPr/>
        </p:nvSpPr>
        <p:spPr>
          <a:xfrm>
            <a:off x="10467975" y="2900363"/>
            <a:ext cx="885825" cy="2300287"/>
          </a:xfrm>
          <a:prstGeom prst="curved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476376" y="1394342"/>
            <a:ext cx="3295649" cy="35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 smtClean="0"/>
              <a:t>Arrastrar </a:t>
            </a:r>
            <a:r>
              <a:rPr lang="es-ES" sz="2000" b="1" dirty="0"/>
              <a:t>del </a:t>
            </a:r>
            <a:r>
              <a:rPr lang="es-ES" sz="2000" b="1" dirty="0" smtClean="0"/>
              <a:t>tejido</a:t>
            </a:r>
            <a:endParaRPr lang="es-EC" sz="2000" b="1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793382" y="1461892"/>
            <a:ext cx="3587762" cy="35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 smtClean="0"/>
              <a:t>Bloquear </a:t>
            </a:r>
            <a:r>
              <a:rPr lang="es-ES" sz="2000" b="1" dirty="0"/>
              <a:t>y desbloquear del enjulio de urdimbre</a:t>
            </a:r>
            <a:endParaRPr lang="es-EC" sz="2000" b="1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621818" y="3789340"/>
            <a:ext cx="2702889" cy="35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 smtClean="0"/>
              <a:t>Extraer </a:t>
            </a:r>
            <a:r>
              <a:rPr lang="es-ES" sz="2000" b="1" dirty="0"/>
              <a:t>el tejido concluido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129258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" y="1213644"/>
            <a:ext cx="4192588" cy="4757304"/>
          </a:xfr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32460" y="182881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DISEÑO CAD DE LA SOLUCION DEL PROTOTIPO</a:t>
            </a:r>
            <a:endParaRPr lang="es-EC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5" r="25014"/>
          <a:stretch/>
        </p:blipFill>
        <p:spPr>
          <a:xfrm>
            <a:off x="7132320" y="1271598"/>
            <a:ext cx="4015740" cy="4483832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5267459" y="3026535"/>
            <a:ext cx="1545465" cy="837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53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DISEÑO</a:t>
            </a:r>
            <a:endParaRPr lang="es-EC" b="1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271801297"/>
              </p:ext>
            </p:extLst>
          </p:nvPr>
        </p:nvGraphicFramePr>
        <p:xfrm>
          <a:off x="2032000" y="719667"/>
          <a:ext cx="8128000" cy="4766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044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DISEÑO</a:t>
            </a:r>
            <a:endParaRPr lang="es-EC" b="1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088730012"/>
              </p:ext>
            </p:extLst>
          </p:nvPr>
        </p:nvGraphicFramePr>
        <p:xfrm>
          <a:off x="2032000" y="719666"/>
          <a:ext cx="8128000" cy="4779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181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5732506" y="926209"/>
                <a:ext cx="6054682" cy="5031679"/>
              </a:xfrm>
            </p:spPr>
            <p:txBody>
              <a:bodyPr>
                <a:normAutofit fontScale="55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s-EC" sz="3700" dirty="0" smtClean="0"/>
                  <a:t>Fuerza </a:t>
                </a:r>
                <a:r>
                  <a:rPr lang="es-EC" sz="3700" dirty="0"/>
                  <a:t>necesaria para levantar </a:t>
                </a:r>
                <a:r>
                  <a:rPr lang="es-EC" sz="3700" dirty="0" smtClean="0"/>
                  <a:t>para </a:t>
                </a:r>
                <a:r>
                  <a:rPr lang="es-EC" sz="3700" dirty="0"/>
                  <a:t>un </a:t>
                </a:r>
                <a:r>
                  <a:rPr lang="es-EC" sz="3700" dirty="0" smtClean="0"/>
                  <a:t>marco:</a:t>
                </a:r>
                <a:endParaRPr lang="en-US" sz="3700" dirty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7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7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700" i="1">
                          <a:latin typeface="Cambria Math" panose="02040503050406030204" pitchFamily="18" charset="0"/>
                        </a:rPr>
                        <m:t>=23 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𝐾𝑔𝐹</m:t>
                      </m:r>
                    </m:oMath>
                  </m:oMathPara>
                </a14:m>
                <a:endParaRPr lang="en-US" sz="3700" dirty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>
                          <a:latin typeface="Cambria Math" panose="02040503050406030204" pitchFamily="18" charset="0"/>
                        </a:rPr>
                        <m:t>∴</m:t>
                      </m:r>
                      <m:sSub>
                        <m:sSubPr>
                          <m:ctrlPr>
                            <a:rPr lang="en-US" sz="3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7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7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700" i="1">
                          <a:latin typeface="Cambria Math" panose="02040503050406030204" pitchFamily="18" charset="0"/>
                        </a:rPr>
                        <m:t>225,4 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3700" dirty="0"/>
              </a:p>
              <a:p>
                <a:pPr>
                  <a:lnSpc>
                    <a:spcPct val="120000"/>
                  </a:lnSpc>
                </a:pPr>
                <a:r>
                  <a:rPr lang="es-EC" sz="3700" dirty="0" smtClean="0"/>
                  <a:t>Fuerza </a:t>
                </a:r>
                <a:r>
                  <a:rPr lang="es-EC" sz="3700" dirty="0"/>
                  <a:t>necesaria para levantar 4 marcos será:</a:t>
                </a:r>
                <a:endParaRPr lang="en-US" sz="3700" dirty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=92 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𝐾𝑔𝐹</m:t>
                      </m:r>
                    </m:oMath>
                  </m:oMathPara>
                </a14:m>
                <a:endParaRPr lang="en-US" sz="3700" dirty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>
                          <a:latin typeface="Cambria Math" panose="02040503050406030204" pitchFamily="18" charset="0"/>
                        </a:rPr>
                        <m:t>∴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=902,52 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3700" dirty="0" smtClean="0"/>
              </a:p>
              <a:p>
                <a:pPr>
                  <a:lnSpc>
                    <a:spcPct val="120000"/>
                  </a:lnSpc>
                </a:pPr>
                <a:r>
                  <a:rPr lang="es-EC" sz="3700" dirty="0"/>
                  <a:t>El </a:t>
                </a:r>
                <a:r>
                  <a:rPr lang="es-EC" sz="3700" dirty="0" smtClean="0"/>
                  <a:t>peso de los </a:t>
                </a:r>
                <a:r>
                  <a:rPr lang="es-EC" sz="3700" dirty="0"/>
                  <a:t>acoples es determinado mediante un </a:t>
                </a:r>
                <a:r>
                  <a:rPr lang="es-EC" sz="3700" dirty="0" smtClean="0"/>
                  <a:t>software CAD.</a:t>
                </a:r>
                <a:endParaRPr lang="es-EC" sz="3700" i="1" dirty="0" smtClean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=8 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𝐾𝑔𝐹</m:t>
                      </m:r>
                    </m:oMath>
                  </m:oMathPara>
                </a14:m>
                <a:endParaRPr lang="en-US" sz="3700" dirty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>
                          <a:latin typeface="Cambria Math" panose="02040503050406030204" pitchFamily="18" charset="0"/>
                        </a:rPr>
                        <m:t>∴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=78,48 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3700" dirty="0" smtClean="0"/>
              </a:p>
              <a:p>
                <a:pPr>
                  <a:lnSpc>
                    <a:spcPct val="120000"/>
                  </a:lnSpc>
                </a:pPr>
                <a:r>
                  <a:rPr lang="es-EC" sz="3700" dirty="0" smtClean="0"/>
                  <a:t>La </a:t>
                </a:r>
                <a:r>
                  <a:rPr lang="es-EC" sz="3700" dirty="0"/>
                  <a:t>carga total </a:t>
                </a:r>
                <a:r>
                  <a:rPr lang="es-EC" sz="3700" dirty="0" smtClean="0"/>
                  <a:t>de la </a:t>
                </a:r>
                <a:r>
                  <a:rPr lang="es-EC" sz="3700" dirty="0"/>
                  <a:t>mesa vertical será:</a:t>
                </a:r>
                <a:endParaRPr lang="en-US" sz="3700" dirty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3700" dirty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>
                          <a:latin typeface="Cambria Math" panose="02040503050406030204" pitchFamily="18" charset="0"/>
                        </a:rPr>
                        <m:t>∴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=901,6+78,4=981 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37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s-EC" b="1" dirty="0" smtClean="0"/>
              </a:p>
              <a:p>
                <a:pPr marL="0" indent="0">
                  <a:buNone/>
                </a:pPr>
                <a:endParaRPr lang="es-EC" dirty="0" smtClean="0"/>
              </a:p>
              <a:p>
                <a:pPr marL="0" indent="0">
                  <a:buNone/>
                </a:pPr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32506" y="926209"/>
                <a:ext cx="6054682" cy="5031679"/>
              </a:xfrm>
              <a:blipFill rotWithShape="0">
                <a:blip r:embed="rId2"/>
                <a:stretch>
                  <a:fillRect l="-905" t="-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Sistema de levantamientos de marcos.</a:t>
            </a:r>
            <a:endParaRPr lang="es-EC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80" y="1144411"/>
            <a:ext cx="5457826" cy="2790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922" y="3935123"/>
            <a:ext cx="2733676" cy="212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0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4687910" y="1236372"/>
                <a:ext cx="6665890" cy="4605740"/>
              </a:xfrm>
            </p:spPr>
            <p:txBody>
              <a:bodyPr/>
              <a:lstStyle/>
              <a:p>
                <a:r>
                  <a:rPr lang="es-ES" i="1" dirty="0" smtClean="0"/>
                  <a:t>Vida </a:t>
                </a:r>
                <a:r>
                  <a:rPr lang="es-ES" i="1" dirty="0" err="1" smtClean="0"/>
                  <a:t>util</a:t>
                </a:r>
                <a:endParaRPr lang="es-EC" i="1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=176,23</m:t>
                    </m:r>
                  </m:oMath>
                </a14:m>
                <a:r>
                  <a:rPr lang="es-EC" dirty="0"/>
                  <a:t> Millones de </a:t>
                </a:r>
                <a:r>
                  <a:rPr lang="es-EC" dirty="0" smtClean="0"/>
                  <a:t>revoluciones</a:t>
                </a:r>
              </a:p>
              <a:p>
                <a:pPr marL="0" indent="0">
                  <a:buNone/>
                </a:pPr>
                <a:endParaRPr lang="es-EC" dirty="0" smtClean="0"/>
              </a:p>
              <a:p>
                <a:r>
                  <a:rPr lang="es-EC" dirty="0"/>
                  <a:t>La vida nominal del </a:t>
                </a:r>
                <a:r>
                  <a:rPr lang="es-EC" dirty="0" smtClean="0"/>
                  <a:t>husillo (ciclo de 15s)</a:t>
                </a:r>
                <a:endParaRPr lang="es-EC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ñ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𝑜𝑠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𝑎𝑙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 90 %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𝑐𝑜𝑛𝑓𝑖𝑎𝑏𝑖𝑙𝑖𝑑𝑎𝑑</m:t>
                      </m:r>
                    </m:oMath>
                  </m:oMathPara>
                </a14:m>
                <a:endParaRPr lang="es-EC" dirty="0" smtClean="0"/>
              </a:p>
              <a:p>
                <a:pPr marL="0" indent="0">
                  <a:buNone/>
                </a:pPr>
                <a:endParaRPr lang="es-EC" dirty="0" smtClean="0"/>
              </a:p>
              <a:p>
                <a:r>
                  <a:rPr lang="es-EC" dirty="0" smtClean="0"/>
                  <a:t>Resistencia </a:t>
                </a:r>
                <a:r>
                  <a:rPr lang="es-EC" dirty="0"/>
                  <a:t>al pandeo del </a:t>
                </a:r>
                <a:r>
                  <a:rPr lang="es-EC" dirty="0" smtClean="0"/>
                  <a:t>husillo</a:t>
                </a:r>
                <a:endParaRPr lang="es-EC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=11,453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𝑘𝑁</m:t>
                      </m:r>
                    </m:oMath>
                  </m:oMathPara>
                </a14:m>
                <a:endParaRPr lang="es-EC" dirty="0"/>
              </a:p>
              <a:p>
                <a:pPr marL="0" indent="0">
                  <a:buNone/>
                </a:pPr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87910" y="1236372"/>
                <a:ext cx="6665890" cy="4605740"/>
              </a:xfrm>
              <a:blipFill rotWithShape="0">
                <a:blip r:embed="rId2"/>
                <a:stretch>
                  <a:fillRect l="-1645" t="-225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Dimensionamiento </a:t>
            </a:r>
            <a:r>
              <a:rPr lang="es-EC" b="1" dirty="0"/>
              <a:t>del </a:t>
            </a:r>
            <a:r>
              <a:rPr lang="es-EC" b="1" dirty="0" err="1"/>
              <a:t>Ball</a:t>
            </a:r>
            <a:r>
              <a:rPr lang="es-EC" b="1" dirty="0"/>
              <a:t> </a:t>
            </a:r>
            <a:r>
              <a:rPr lang="es-EC" b="1" dirty="0" err="1"/>
              <a:t>Screw</a:t>
            </a:r>
            <a:r>
              <a:rPr lang="es-EC" b="1" dirty="0"/>
              <a:t> (Husillo de bolas).</a:t>
            </a:r>
          </a:p>
        </p:txBody>
      </p:sp>
      <p:pic>
        <p:nvPicPr>
          <p:cNvPr id="6" name="Picture 7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86" y="1802464"/>
            <a:ext cx="2352675" cy="3072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16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5120640" y="1825625"/>
                <a:ext cx="6233160" cy="4351338"/>
              </a:xfrm>
            </p:spPr>
            <p:txBody>
              <a:bodyPr/>
              <a:lstStyle/>
              <a:p>
                <a:r>
                  <a:rPr lang="es-EC" dirty="0" smtClean="0"/>
                  <a:t>Para un eje de 10mm: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4,9∗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s-EC" dirty="0" smtClean="0"/>
              </a:p>
              <a:p>
                <a:pPr marL="0" indent="0">
                  <a:buNone/>
                </a:pPr>
                <a:endParaRPr lang="es-EC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𝑀𝑐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=111,43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𝑀𝑃𝑎</m:t>
                      </m:r>
                    </m:oMath>
                  </m:oMathPara>
                </a14:m>
                <a:endParaRPr lang="es-EC" dirty="0" smtClean="0"/>
              </a:p>
              <a:p>
                <a:pPr marL="0" indent="0">
                  <a:buNone/>
                </a:pPr>
                <a:endParaRPr lang="es-EC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=3,32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20640" y="1825625"/>
                <a:ext cx="6233160" cy="4351338"/>
              </a:xfrm>
              <a:blipFill rotWithShape="0">
                <a:blip r:embed="rId2"/>
                <a:stretch>
                  <a:fillRect l="-1760" t="-224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Diseño del pasador sujeta marcos</a:t>
            </a:r>
            <a:endParaRPr lang="es-EC" b="1" dirty="0"/>
          </a:p>
        </p:txBody>
      </p:sp>
      <p:pic>
        <p:nvPicPr>
          <p:cNvPr id="5" name="Picture 8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" y="2120264"/>
            <a:ext cx="3237230" cy="25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441363" y="4844534"/>
            <a:ext cx="3679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Acero AISI 1020 con 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</a:rPr>
              <a:t>Sy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=370 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</a:rPr>
              <a:t>MPa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0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5212080" y="1387743"/>
                <a:ext cx="6141720" cy="3020695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=25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s-EC" dirty="0"/>
              </a:p>
              <a:p>
                <a:pPr marL="0" indent="0">
                  <a:buNone/>
                </a:pPr>
                <a:endParaRPr lang="es-EC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=0,051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es-EC" dirty="0" smtClean="0"/>
              </a:p>
              <a:p>
                <a:endParaRPr lang="es-E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4×</m:t>
                              </m:r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den>
                          </m:f>
                        </m:e>
                      </m:ra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=1,46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s-EC" dirty="0" smtClean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12080" y="1387743"/>
                <a:ext cx="6141720" cy="302069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42307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Selección </a:t>
            </a:r>
            <a:r>
              <a:rPr lang="es-ES" b="1" dirty="0"/>
              <a:t>de cilindros neumáticos para el sistema de levantamientos de marcos</a:t>
            </a:r>
            <a:endParaRPr lang="es-EC" b="1" dirty="0"/>
          </a:p>
        </p:txBody>
      </p:sp>
      <p:pic>
        <p:nvPicPr>
          <p:cNvPr id="5" name="Imagen 4"/>
          <p:cNvPicPr/>
          <p:nvPr/>
        </p:nvPicPr>
        <p:blipFill rotWithShape="1">
          <a:blip r:embed="rId3"/>
          <a:srcRect l="39211" t="42314" r="25752" b="48984"/>
          <a:stretch/>
        </p:blipFill>
        <p:spPr bwMode="auto">
          <a:xfrm>
            <a:off x="1125317" y="1522952"/>
            <a:ext cx="4688205" cy="8248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805977"/>
              </p:ext>
            </p:extLst>
          </p:nvPr>
        </p:nvGraphicFramePr>
        <p:xfrm>
          <a:off x="3236924" y="4408438"/>
          <a:ext cx="8251030" cy="1304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8698"/>
                <a:gridCol w="1368698"/>
                <a:gridCol w="1392208"/>
                <a:gridCol w="1403452"/>
                <a:gridCol w="1404474"/>
                <a:gridCol w="1313500"/>
              </a:tblGrid>
              <a:tr h="50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Diámetro del cilindro (mm)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Diámetro del vástago (mm)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Fuerza de extensión (N)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Fuerza de retracción (N)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Presión de operación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Carrera del vástago (mm)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44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16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6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40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35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19,6 MPa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dirty="0">
                          <a:effectLst/>
                        </a:rPr>
                        <a:t>25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Picture 2" descr="Resultado de imagen para cilindro airtac m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2" b="31719"/>
          <a:stretch/>
        </p:blipFill>
        <p:spPr bwMode="auto">
          <a:xfrm>
            <a:off x="1433432" y="2357177"/>
            <a:ext cx="3714750" cy="108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908321" y="3632185"/>
            <a:ext cx="2520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 AIRTAC SERIE MI 16 X 50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4640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/>
              <a:t>CONTENIDO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INTRODUCCIÓN</a:t>
            </a:r>
          </a:p>
          <a:p>
            <a:r>
              <a:rPr lang="es-ES" dirty="0" smtClean="0"/>
              <a:t>OBJETIVOS</a:t>
            </a:r>
          </a:p>
          <a:p>
            <a:r>
              <a:rPr lang="es-ES" dirty="0" smtClean="0"/>
              <a:t>CASA DE LA CALIDAD</a:t>
            </a:r>
          </a:p>
          <a:p>
            <a:r>
              <a:rPr lang="es-ES" dirty="0" smtClean="0"/>
              <a:t>DISEÑO</a:t>
            </a:r>
          </a:p>
          <a:p>
            <a:r>
              <a:rPr lang="es-ES" dirty="0" smtClean="0"/>
              <a:t>PRUEBAS Y RESULTADOS</a:t>
            </a:r>
          </a:p>
          <a:p>
            <a:r>
              <a:rPr lang="es-ES" dirty="0" smtClean="0"/>
              <a:t>CONCLUSIONES Y RECOMENDACIONES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0515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5847008" y="891540"/>
                <a:ext cx="5994472" cy="5109209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𝐾𝑙𝑑</m:t>
                          </m:r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pPr marL="0" indent="0">
                  <a:buNone/>
                </a:pPr>
                <a:endParaRPr lang="es-EC" dirty="0" smtClean="0"/>
              </a:p>
              <a:p>
                <a:pPr marL="0" indent="0">
                  <a:buNone/>
                </a:pPr>
                <a:r>
                  <a:rPr lang="es-EC" sz="26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En donde </a:t>
                </a:r>
                <a:r>
                  <a:rPr lang="es-EC" sz="26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w=225,63 N, </a:t>
                </a:r>
                <a:r>
                  <a:rPr lang="es-EC" sz="26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l=18mm y d=10mm: </a:t>
                </a:r>
                <a:endParaRPr lang="en-US" sz="2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s-ES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=1253500 </m:t>
                      </m:r>
                      <m:r>
                        <m:rPr>
                          <m:sty m:val="p"/>
                        </m:rPr>
                        <a:rPr lang="es-EC">
                          <a:latin typeface="Cambria Math" panose="02040503050406030204" pitchFamily="18" charset="0"/>
                        </a:rPr>
                        <m:t>Pa</m:t>
                      </m:r>
                    </m:oMath>
                  </m:oMathPara>
                </a14:m>
                <a:endParaRPr lang="es-EC" dirty="0"/>
              </a:p>
              <a:p>
                <a:pPr marL="0" indent="0">
                  <a:buNone/>
                </a:pPr>
                <a:endParaRPr lang="es-EC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s-EC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num>
                                <m:den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𝜌𝜋</m:t>
                                  </m:r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EC" dirty="0" smtClean="0"/>
              </a:p>
              <a:p>
                <a:pPr marL="0" indent="0">
                  <a:buNone/>
                </a:pPr>
                <a:endParaRPr lang="es-EC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s-EC">
                          <a:latin typeface="Cambria Math" panose="02040503050406030204" pitchFamily="18" charset="0"/>
                        </a:rPr>
                        <m:t>=16 </m:t>
                      </m:r>
                      <m:r>
                        <m:rPr>
                          <m:sty m:val="p"/>
                        </m:rPr>
                        <a:rPr lang="es-EC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s-EC" dirty="0" smtClean="0"/>
              </a:p>
              <a:p>
                <a:pPr marL="0" indent="0">
                  <a:buNone/>
                </a:pPr>
                <a:r>
                  <a:rPr lang="es-EC" dirty="0" smtClean="0"/>
                  <a:t>Por lo tanto el bocín tendrá un espesor de 3mm.</a:t>
                </a:r>
              </a:p>
              <a:p>
                <a:pPr marL="0" indent="0">
                  <a:buNone/>
                </a:pPr>
                <a:endParaRPr lang="es-EC" dirty="0" smtClean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47008" y="891540"/>
                <a:ext cx="5994472" cy="5109209"/>
              </a:xfrm>
              <a:blipFill rotWithShape="0">
                <a:blip r:embed="rId2"/>
                <a:stretch>
                  <a:fillRect l="-1524" b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Diseño de los bocines para la mesa vertical</a:t>
            </a:r>
            <a:endParaRPr lang="es-EC" b="1" dirty="0"/>
          </a:p>
        </p:txBody>
      </p:sp>
      <p:pic>
        <p:nvPicPr>
          <p:cNvPr id="5" name="Picture 8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872" y="2295831"/>
            <a:ext cx="2125109" cy="19478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222005" y="4401622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Bocín de 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bronce fosfórico SAE 40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831843" y="4770954"/>
                <a:ext cx="2298963" cy="610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=1,4715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843" y="4770954"/>
                <a:ext cx="2298963" cy="61087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36562" y="882678"/>
            <a:ext cx="4758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“</a:t>
            </a:r>
            <a:r>
              <a:rPr lang="es-EC" dirty="0" err="1"/>
              <a:t>Machinery’s</a:t>
            </a:r>
            <a:r>
              <a:rPr lang="es-EC" dirty="0"/>
              <a:t> </a:t>
            </a:r>
            <a:r>
              <a:rPr lang="es-EC" dirty="0" err="1"/>
              <a:t>Handbook</a:t>
            </a:r>
            <a:r>
              <a:rPr lang="es-EC" dirty="0"/>
              <a:t>” (Erik </a:t>
            </a:r>
            <a:r>
              <a:rPr lang="es-EC" dirty="0" err="1"/>
              <a:t>Oberg</a:t>
            </a:r>
            <a:r>
              <a:rPr lang="es-EC" dirty="0"/>
              <a:t>, 2008).</a:t>
            </a:r>
          </a:p>
        </p:txBody>
      </p:sp>
    </p:spTree>
    <p:extLst>
      <p:ext uri="{BB962C8B-B14F-4D97-AF65-F5344CB8AC3E}">
        <p14:creationId xmlns:p14="http://schemas.microsoft.com/office/powerpoint/2010/main" val="222336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5847008" y="724773"/>
                <a:ext cx="5971612" cy="5275976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𝐾𝑙𝑑</m:t>
                          </m:r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pPr marL="0" indent="0">
                  <a:buNone/>
                </a:pPr>
                <a:endParaRPr lang="es-EC" dirty="0" smtClean="0"/>
              </a:p>
              <a:p>
                <a:pPr marL="0" indent="0">
                  <a:buNone/>
                </a:pPr>
                <a:r>
                  <a:rPr lang="es-EC" dirty="0"/>
                  <a:t>En donde </a:t>
                </a:r>
                <a:r>
                  <a:rPr lang="es-EC" dirty="0" smtClean="0"/>
                  <a:t>w=225,63N, </a:t>
                </a:r>
                <a:r>
                  <a:rPr lang="es-EC" dirty="0"/>
                  <a:t>l=25mm y d=10mm: </a:t>
                </a:r>
                <a:endParaRPr lang="en-US" dirty="0"/>
              </a:p>
              <a:p>
                <a:pPr marL="0" indent="0">
                  <a:buNone/>
                </a:pPr>
                <a:endParaRPr lang="es-EC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=1253500 </m:t>
                      </m:r>
                      <m:r>
                        <m:rPr>
                          <m:sty m:val="p"/>
                        </m:rPr>
                        <a:rPr lang="es-EC">
                          <a:latin typeface="Cambria Math" panose="02040503050406030204" pitchFamily="18" charset="0"/>
                        </a:rPr>
                        <m:t>Pa</m:t>
                      </m:r>
                    </m:oMath>
                  </m:oMathPara>
                </a14:m>
                <a:endParaRPr lang="es-EC" dirty="0"/>
              </a:p>
              <a:p>
                <a:pPr marL="0" indent="0">
                  <a:buNone/>
                </a:pPr>
                <a:endParaRPr lang="es-EC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s-EC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num>
                                <m:den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𝜌𝜋</m:t>
                                  </m:r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EC" dirty="0" smtClean="0"/>
              </a:p>
              <a:p>
                <a:pPr marL="0" indent="0">
                  <a:buNone/>
                </a:pPr>
                <a:endParaRPr lang="es-EC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s-EC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s-ES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C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s-EC" dirty="0" smtClean="0"/>
              </a:p>
              <a:p>
                <a:pPr marL="0" indent="0">
                  <a:buNone/>
                </a:pPr>
                <a:r>
                  <a:rPr lang="es-EC" dirty="0"/>
                  <a:t>Por lo tanto el bocín tendrá un espesor de </a:t>
                </a:r>
                <a:r>
                  <a:rPr lang="es-EC" dirty="0" smtClean="0"/>
                  <a:t>4 </a:t>
                </a:r>
                <a:r>
                  <a:rPr lang="es-EC" dirty="0" err="1" smtClean="0"/>
                  <a:t>mm</a:t>
                </a:r>
                <a:r>
                  <a:rPr lang="es-EC" dirty="0" err="1"/>
                  <a:t>.</a:t>
                </a:r>
                <a:endParaRPr lang="es-EC" dirty="0"/>
              </a:p>
              <a:p>
                <a:pPr marL="0" indent="0">
                  <a:buNone/>
                </a:pPr>
                <a:endParaRPr lang="es-EC" dirty="0" smtClean="0"/>
              </a:p>
              <a:p>
                <a:pPr marL="0" indent="0">
                  <a:buNone/>
                </a:pPr>
                <a:endParaRPr lang="es-EC" dirty="0" smtClean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47008" y="724773"/>
                <a:ext cx="5971612" cy="5275976"/>
              </a:xfrm>
              <a:blipFill rotWithShape="0">
                <a:blip r:embed="rId2"/>
                <a:stretch>
                  <a:fillRect l="-1837" r="-1837" b="-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Diseño de los bocines para los pasadores</a:t>
            </a:r>
            <a:endParaRPr lang="es-EC" b="1" dirty="0"/>
          </a:p>
        </p:txBody>
      </p:sp>
      <p:pic>
        <p:nvPicPr>
          <p:cNvPr id="5" name="Picture 8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872" y="2295831"/>
            <a:ext cx="2125109" cy="19478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409427" y="4358760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Bocín de 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bronce fosfórico SAE 40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198018" y="4843136"/>
                <a:ext cx="2298963" cy="610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=1,4715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018" y="4843136"/>
                <a:ext cx="2298963" cy="61087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328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26858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Selección </a:t>
            </a:r>
            <a:r>
              <a:rPr lang="es-ES" b="1" dirty="0"/>
              <a:t>de </a:t>
            </a:r>
            <a:r>
              <a:rPr lang="es-ES" b="1" dirty="0" smtClean="0"/>
              <a:t>electroválvulas</a:t>
            </a:r>
            <a:endParaRPr lang="es-EC" b="1" dirty="0"/>
          </a:p>
        </p:txBody>
      </p:sp>
      <p:sp>
        <p:nvSpPr>
          <p:cNvPr id="5" name="Rectángulo 4"/>
          <p:cNvSpPr/>
          <p:nvPr/>
        </p:nvSpPr>
        <p:spPr>
          <a:xfrm>
            <a:off x="1059559" y="128025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400" dirty="0">
                <a:solidFill>
                  <a:srgbClr val="000000"/>
                </a:solidFill>
                <a:latin typeface="Arial" panose="020B0604020202020204" pitchFamily="34" charset="0"/>
              </a:rPr>
              <a:t>5/2 (5 vías 2 posiciones) que contiene una bobina de 110V </a:t>
            </a:r>
            <a:endParaRPr lang="es-ES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781" y="1598077"/>
            <a:ext cx="2878199" cy="2391510"/>
          </a:xfrm>
          <a:prstGeom prst="rect">
            <a:avLst/>
          </a:prstGeom>
        </p:spPr>
      </p:pic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663" y="2505056"/>
            <a:ext cx="5275792" cy="296906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585714" y="3989587"/>
            <a:ext cx="1056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Airtac</a:t>
            </a:r>
            <a:r>
              <a:rPr lang="es-E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984817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65" y="1128713"/>
            <a:ext cx="6469698" cy="43576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7472363" y="2520048"/>
            <a:ext cx="39862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Este sistema tiene la función de llevar el hilo de trama y entrelazarlo con el hilo de urdimbre.</a:t>
            </a:r>
            <a:endParaRPr lang="en-US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838200" y="171612"/>
            <a:ext cx="10515600" cy="621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smtClean="0"/>
              <a:t>Diseño del sistema de inserción de trama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145543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5486400" y="1295186"/>
                <a:ext cx="5867400" cy="4351338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36.67 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𝑀𝑃𝑎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s-EC" dirty="0" smtClean="0"/>
              </a:p>
              <a:p>
                <a:pPr marL="0" indent="0">
                  <a:buNone/>
                </a:pPr>
                <a:endParaRPr lang="es-E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C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𝑥𝑦</m:t>
                                      </m:r>
                                    </m:sub>
                                  </m:s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EC" dirty="0" smtClean="0"/>
              </a:p>
              <a:p>
                <a:pPr marL="0" indent="0">
                  <a:buNone/>
                </a:pPr>
                <a:endParaRPr lang="es-EC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16×3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𝑁𝑚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pPr marL="0" indent="0">
                  <a:buNone/>
                </a:pPr>
                <a:endParaRPr lang="es-EC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=5,97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s-EC" dirty="0" smtClean="0"/>
              </a:p>
              <a:p>
                <a:pPr marL="0" indent="0">
                  <a:buNone/>
                </a:pPr>
                <a:r>
                  <a:rPr lang="es-EC" dirty="0"/>
                  <a:t>El diámetro mínimo para los apoyos de los rodillos son de 5,97 pero la chumacera mínima comercial es de ½ pulgada (12.7 mm) por lo tanto se usara este valor como diámetro para los apoyos.</a:t>
                </a:r>
                <a:endParaRPr lang="en-US" dirty="0"/>
              </a:p>
              <a:p>
                <a:pPr marL="0" indent="0">
                  <a:buNone/>
                </a:pPr>
                <a:endParaRPr lang="es-EC" dirty="0"/>
              </a:p>
              <a:p>
                <a:pPr marL="0" indent="0">
                  <a:buNone/>
                </a:pPr>
                <a:endParaRPr lang="es-EC" dirty="0"/>
              </a:p>
              <a:p>
                <a:pPr marL="0" indent="0">
                  <a:buNone/>
                </a:pPr>
                <a:endParaRPr lang="es-EC" dirty="0"/>
              </a:p>
              <a:p>
                <a:pPr marL="0" indent="0">
                  <a:buNone/>
                </a:pPr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86400" y="1295186"/>
                <a:ext cx="5867400" cy="4351338"/>
              </a:xfrm>
              <a:blipFill rotWithShape="0">
                <a:blip r:embed="rId2"/>
                <a:stretch>
                  <a:fillRect l="-1038" r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97071" y="4687372"/>
            <a:ext cx="373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Acero AISI 1018 con </a:t>
            </a:r>
            <a:r>
              <a:rPr lang="es-EC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Sy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</a:rPr>
              <a:t>= </a:t>
            </a:r>
            <a:r>
              <a:rPr lang="es-EC" dirty="0"/>
              <a:t>220 </a:t>
            </a:r>
            <a:r>
              <a:rPr lang="es-EC" dirty="0" err="1"/>
              <a:t>MPa</a:t>
            </a:r>
            <a:endParaRPr lang="en-US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38200" y="111282"/>
            <a:ext cx="10515600" cy="621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smtClean="0"/>
              <a:t>Diseño del eje de soporte de inserción de trama</a:t>
            </a:r>
            <a:endParaRPr lang="es-EC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34922" t="27069" r="18259" b="23107"/>
          <a:stretch/>
        </p:blipFill>
        <p:spPr>
          <a:xfrm>
            <a:off x="1636281" y="1815920"/>
            <a:ext cx="3293398" cy="19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4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6001556" y="1838504"/>
                <a:ext cx="5313608" cy="364789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s-ES" dirty="0" smtClean="0"/>
                  <a:t>Con un diámetro de ½ pulgada</a:t>
                </a:r>
              </a:p>
              <a:p>
                <a:pPr marL="0" indent="0">
                  <a:buNone/>
                </a:pPr>
                <a:r>
                  <a:rPr lang="es-ES" dirty="0" smtClean="0"/>
                  <a:t> </a:t>
                </a:r>
                <a:endParaRPr lang="es-EC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𝑀𝑐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89,508 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𝑀𝑃𝑎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s-E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S" dirty="0" smtClean="0"/>
              </a:p>
              <a:p>
                <a:pPr marL="0" indent="0">
                  <a:buNone/>
                </a:pPr>
                <a:endParaRPr lang="es-E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=4,134</m:t>
                      </m:r>
                    </m:oMath>
                  </m:oMathPara>
                </a14:m>
                <a:endParaRPr lang="es-EC" dirty="0"/>
              </a:p>
              <a:p>
                <a:pPr marL="0" indent="0">
                  <a:buNone/>
                </a:pPr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01556" y="1838504"/>
                <a:ext cx="5313608" cy="3647896"/>
              </a:xfrm>
              <a:blipFill rotWithShape="0">
                <a:blip r:embed="rId2"/>
                <a:stretch>
                  <a:fillRect l="-1837" t="-3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70020" y="17161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/>
              <a:t>Diseño del eje de soporte del batán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5221" t="24819" r="18061" b="37896"/>
          <a:stretch/>
        </p:blipFill>
        <p:spPr>
          <a:xfrm>
            <a:off x="515155" y="2436510"/>
            <a:ext cx="5052693" cy="18674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01862" y="4572000"/>
            <a:ext cx="3679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Acero AISI 1020 con 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</a:rPr>
              <a:t>Sy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=370 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</a:rPr>
              <a:t>MPa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93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5035641" y="2933354"/>
                <a:ext cx="5177306" cy="1424782"/>
              </a:xfrm>
            </p:spPr>
            <p:txBody>
              <a:bodyPr>
                <a:normAutofit fontScale="55000" lnSpcReduction="20000"/>
              </a:bodyPr>
              <a:lstStyle/>
              <a:p>
                <a:pPr marL="0" indent="0">
                  <a:buNone/>
                </a:pPr>
                <a:endParaRPr lang="es-EC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=53,07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𝑠𝑒𝑛</m:t>
                      </m:r>
                      <m:d>
                        <m:d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14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=12,84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s-ES" b="0" dirty="0" smtClean="0"/>
              </a:p>
              <a:p>
                <a:pPr marL="0" indent="0">
                  <a:buNone/>
                </a:pPr>
                <a:endParaRPr lang="es-ES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4×</m:t>
                              </m:r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den>
                          </m:f>
                        </m:e>
                      </m:ra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7,38 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s-EC" dirty="0"/>
              </a:p>
              <a:p>
                <a:pPr marL="0" indent="0">
                  <a:buNone/>
                </a:pPr>
                <a:endParaRPr lang="es-EC" dirty="0"/>
              </a:p>
              <a:p>
                <a:pPr marL="0" indent="0">
                  <a:buNone/>
                </a:pPr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5641" y="2933354"/>
                <a:ext cx="5177306" cy="1424782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126858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Selección </a:t>
            </a:r>
            <a:r>
              <a:rPr lang="es-ES" b="1" dirty="0"/>
              <a:t>de </a:t>
            </a:r>
            <a:r>
              <a:rPr lang="es-ES" b="1" dirty="0" smtClean="0"/>
              <a:t>cilindro neumático </a:t>
            </a:r>
            <a:r>
              <a:rPr lang="es-ES" b="1" dirty="0"/>
              <a:t>para </a:t>
            </a:r>
            <a:r>
              <a:rPr lang="es-ES" b="1" dirty="0" smtClean="0"/>
              <a:t>el batán</a:t>
            </a:r>
            <a:endParaRPr lang="es-EC" b="1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566470"/>
              </p:ext>
            </p:extLst>
          </p:nvPr>
        </p:nvGraphicFramePr>
        <p:xfrm>
          <a:off x="4211392" y="4429634"/>
          <a:ext cx="7340956" cy="11739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4035"/>
                <a:gridCol w="1333095"/>
                <a:gridCol w="1200443"/>
                <a:gridCol w="1072497"/>
                <a:gridCol w="1200443"/>
                <a:gridCol w="1200443"/>
              </a:tblGrid>
              <a:tr h="2838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1800">
                          <a:effectLst/>
                        </a:rPr>
                        <a:t>Diámetro del cilindro (mm)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1800">
                          <a:effectLst/>
                        </a:rPr>
                        <a:t>Diámetro del vástago (mm)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1800">
                          <a:effectLst/>
                        </a:rPr>
                        <a:t>Fuerza de extensión (N)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1800">
                          <a:effectLst/>
                        </a:rPr>
                        <a:t>Fuerza de retracción (N)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1800">
                          <a:effectLst/>
                        </a:rPr>
                        <a:t>Presión de operación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1800">
                          <a:effectLst/>
                        </a:rPr>
                        <a:t>MPa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1800">
                          <a:effectLst/>
                        </a:rPr>
                        <a:t>Carrera del vástago (mm)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2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1800">
                          <a:effectLst/>
                        </a:rPr>
                        <a:t>25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1800">
                          <a:effectLst/>
                        </a:rPr>
                        <a:t>10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1800">
                          <a:effectLst/>
                        </a:rPr>
                        <a:t>98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1800">
                          <a:effectLst/>
                        </a:rPr>
                        <a:t>83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1800">
                          <a:effectLst/>
                        </a:rPr>
                        <a:t>19,6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1800" dirty="0">
                          <a:effectLst/>
                        </a:rPr>
                        <a:t>50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6" name="Picture 2" descr="Resultado de imagen para cilindro airtac m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2" b="31719"/>
          <a:stretch/>
        </p:blipFill>
        <p:spPr bwMode="auto">
          <a:xfrm>
            <a:off x="361105" y="4659005"/>
            <a:ext cx="3714750" cy="108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608000" y="5737683"/>
            <a:ext cx="246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AIRTAC SERIE MI 25 X 50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455903" y="1062605"/>
                <a:ext cx="5246886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𝑐𝑖𝑙𝑖𝑛𝑑𝑟𝑜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𝑠𝑜𝑝𝑜𝑟𝑡𝑒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𝑏𝑎𝑡𝑎𝑛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𝑙𝑎𝑛𝑧𝑎𝑑𝑒𝑟𝑎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903" y="1062605"/>
                <a:ext cx="5246886" cy="390748"/>
              </a:xfrm>
              <a:prstGeom prst="rect">
                <a:avLst/>
              </a:prstGeom>
              <a:blipFill rotWithShape="0"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833870" y="1461709"/>
                <a:ext cx="6096000" cy="99892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33528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𝑇𝑜𝑡𝑎𝑙</m:t>
                          </m:r>
                        </m:sub>
                      </m:sSub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=1,5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𝑘𝑔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+0,27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𝑘𝑔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+3,21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𝑘𝑔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+0,43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𝑘𝑔</m:t>
                      </m:r>
                    </m:oMath>
                  </m:oMathPara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33528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𝑇𝑜𝑡𝑎𝑙</m:t>
                          </m:r>
                        </m:sub>
                      </m:sSub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=5,41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𝑘𝑔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9,81</m:t>
                      </m:r>
                      <m:f>
                        <m:f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=53,07 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𝑁</m:t>
                      </m:r>
                    </m:oMath>
                  </m:oMathPara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870" y="1461709"/>
                <a:ext cx="6096000" cy="99892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096000" y="2340556"/>
                <a:ext cx="1446229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𝑠𝑒𝑛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340556"/>
                <a:ext cx="1446229" cy="60907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014" y="1166900"/>
            <a:ext cx="2099194" cy="356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8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30" y="1143001"/>
            <a:ext cx="8916129" cy="29542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126858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/>
              <a:t>Dimensionamiento del imán para la lanzadera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9362" y="4097293"/>
            <a:ext cx="715327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la aplicación requerida se  escoge un bloque magnético   con grado N35 de dimensiones 60 x 20 x 4mm con una fuerza de atracción aproximada de 6Kg como muestra la 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tabla.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1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26858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Diseño </a:t>
            </a:r>
            <a:r>
              <a:rPr lang="es-EC" b="1" dirty="0"/>
              <a:t>del </a:t>
            </a:r>
            <a:r>
              <a:rPr lang="es-EC" b="1" dirty="0" smtClean="0"/>
              <a:t>sistema de arrastre</a:t>
            </a:r>
            <a:endParaRPr lang="es-EC" b="1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56" y="1403350"/>
            <a:ext cx="5788820" cy="23399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862137" y="4014788"/>
            <a:ext cx="90535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El sistema de arrastre es el encargado de soltar el hilo de urdimbre y recoger el tejido en los respectivos enjulios, además de ir a una velocidad adecuada para lo cual cuenta de un motor a pasos para cada enjulio los cuales irán sincronizados para la correcta la correcta formación del tejido.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4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7056007" y="748599"/>
                <a:ext cx="4678680" cy="5033154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588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=196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    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=2,59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ES" dirty="0" smtClean="0"/>
              </a:p>
              <a:p>
                <a:pPr marL="0" indent="0">
                  <a:buNone/>
                </a:pPr>
                <a:r>
                  <a:rPr lang="es-ES" dirty="0" smtClean="0"/>
                  <a:t>Teoría de energía de distorsión</a:t>
                </a:r>
              </a:p>
              <a:p>
                <a:pPr marL="0" indent="0">
                  <a:buNone/>
                </a:pPr>
                <a:endParaRPr lang="es-EC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𝜎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+3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s-EC" dirty="0" smtClean="0"/>
              </a:p>
              <a:p>
                <a:endParaRPr lang="es-E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32 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pPr marL="0" indent="0">
                  <a:buNone/>
                </a:pPr>
                <a:endParaRPr lang="es-E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=19</m:t>
                      </m:r>
                    </m:oMath>
                  </m:oMathPara>
                </a14:m>
                <a:endParaRPr lang="es-EC" dirty="0"/>
              </a:p>
              <a:p>
                <a:pPr marL="0" indent="0">
                  <a:buNone/>
                </a:pPr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56007" y="748599"/>
                <a:ext cx="4678680" cy="5033154"/>
              </a:xfrm>
              <a:blipFill rotWithShape="0">
                <a:blip r:embed="rId2"/>
                <a:stretch>
                  <a:fillRect l="-2604" r="-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26858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Diseño </a:t>
            </a:r>
            <a:r>
              <a:rPr lang="es-EC" b="1" dirty="0"/>
              <a:t>del </a:t>
            </a:r>
            <a:r>
              <a:rPr lang="es-EC" b="1" dirty="0" smtClean="0"/>
              <a:t>eje travesaño del enjulio</a:t>
            </a:r>
            <a:endParaRPr lang="es-EC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8982" t="34463" r="5292" b="20643"/>
          <a:stretch/>
        </p:blipFill>
        <p:spPr>
          <a:xfrm>
            <a:off x="1287887" y="2498501"/>
            <a:ext cx="5768120" cy="22151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60007" y="4583601"/>
                <a:ext cx="6096000" cy="9233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𝐶𝑎𝑟𝑔𝑎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𝑡𝑜𝑡𝑎𝑙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𝑒𝑛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𝑒𝑙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𝑒𝑛𝑗𝑢𝑙𝑖𝑜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=60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𝐾𝑔</m:t>
                      </m:r>
                    </m:oMath>
                  </m:oMathPara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∴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𝐶𝑎𝑟𝑔𝑎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𝑡𝑜𝑡𝑎𝑙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𝑒𝑛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𝑒𝑙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𝑒𝑛𝑗𝑢𝑙𝑖𝑜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=588 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𝑁</m:t>
                      </m:r>
                    </m:oMath>
                  </m:oMathPara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007" y="4583601"/>
                <a:ext cx="6096000" cy="92333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287887" y="5772386"/>
            <a:ext cx="6073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ASTM 36 con 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</a:rPr>
              <a:t>Sy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=248,8 </a:t>
            </a:r>
            <a:r>
              <a:rPr lang="es-EC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Mpa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dirty="0"/>
              <a:t>con un diámetro de 12,7mm: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67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OBJETIVOS</a:t>
            </a:r>
            <a:endParaRPr lang="es-EC" b="1" dirty="0"/>
          </a:p>
        </p:txBody>
      </p:sp>
      <p:sp>
        <p:nvSpPr>
          <p:cNvPr id="5" name="Rectángulo 4"/>
          <p:cNvSpPr/>
          <p:nvPr/>
        </p:nvSpPr>
        <p:spPr>
          <a:xfrm>
            <a:off x="312068" y="1223687"/>
            <a:ext cx="20617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General</a:t>
            </a:r>
            <a:endParaRPr lang="es-EC" sz="2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987824914"/>
              </p:ext>
            </p:extLst>
          </p:nvPr>
        </p:nvGraphicFramePr>
        <p:xfrm>
          <a:off x="1068945" y="2047741"/>
          <a:ext cx="10573555" cy="2745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433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DISEÑO</a:t>
            </a:r>
            <a:endParaRPr lang="es-EC" b="1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583664670"/>
              </p:ext>
            </p:extLst>
          </p:nvPr>
        </p:nvGraphicFramePr>
        <p:xfrm>
          <a:off x="2032000" y="719666"/>
          <a:ext cx="8128000" cy="4779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902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5795493" y="1361985"/>
                <a:ext cx="5558307" cy="43513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𝐹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2000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pPr marL="0" indent="0">
                  <a:buNone/>
                </a:pPr>
                <a:endParaRPr lang="es-EC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𝑁𝑚</m:t>
                      </m:r>
                    </m:oMath>
                  </m:oMathPara>
                </a14:m>
                <a:endParaRPr lang="es-EC" dirty="0" smtClean="0"/>
              </a:p>
              <a:p>
                <a:pPr marL="0" indent="0">
                  <a:buNone/>
                </a:pPr>
                <a:endParaRPr lang="es-EC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60000×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pPr marL="0" indent="0">
                  <a:buNone/>
                </a:pPr>
                <a:endParaRPr lang="es-EC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=58,78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s-EC" dirty="0"/>
              </a:p>
              <a:p>
                <a:pPr marL="0" indent="0">
                  <a:buNone/>
                </a:pPr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95493" y="1361985"/>
                <a:ext cx="5558307" cy="4351338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332920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Selección motor a pasos para el sistema de levantamientos de marcos</a:t>
            </a:r>
            <a:endParaRPr lang="es-EC" b="1" dirty="0"/>
          </a:p>
        </p:txBody>
      </p:sp>
      <p:pic>
        <p:nvPicPr>
          <p:cNvPr id="5" name="Picture 505" descr="http://image.made-in-china.com/2f0j10bsJtRqTMAOcH/CNC-4-5nm-637oz-in-5-5A-Keyway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9" b="4234"/>
          <a:stretch/>
        </p:blipFill>
        <p:spPr bwMode="auto">
          <a:xfrm>
            <a:off x="2302510" y="1632654"/>
            <a:ext cx="2658110" cy="21621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398427"/>
              </p:ext>
            </p:extLst>
          </p:nvPr>
        </p:nvGraphicFramePr>
        <p:xfrm>
          <a:off x="1090930" y="4179224"/>
          <a:ext cx="5584190" cy="1630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8322"/>
                <a:gridCol w="2765868"/>
              </a:tblGrid>
              <a:tr h="255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Características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Magnitud (unidad)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74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Voltaje de operación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24 V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Corriente Nominal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5.5 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Torque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4.5 Nm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74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Ángulo de paso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dirty="0">
                          <a:effectLst/>
                        </a:rPr>
                        <a:t>1.8º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38199" y="3663827"/>
            <a:ext cx="6334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Motor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a pasos marca LEADCHINE serie 86HS45 Nema 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6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332920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Selección del driver motor a pasos para el sistema de levantamientos de marcos</a:t>
            </a:r>
            <a:endParaRPr lang="es-EC" b="1" dirty="0"/>
          </a:p>
        </p:txBody>
      </p:sp>
      <p:pic>
        <p:nvPicPr>
          <p:cNvPr id="6" name="Imagen 5" descr="http://www.omc-stepperonline.com/images/MA860H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78" y="1479453"/>
            <a:ext cx="3369922" cy="33049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222325"/>
              </p:ext>
            </p:extLst>
          </p:nvPr>
        </p:nvGraphicFramePr>
        <p:xfrm>
          <a:off x="5476874" y="2073591"/>
          <a:ext cx="6090285" cy="19099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70730"/>
                <a:gridCol w="1074960"/>
                <a:gridCol w="1144595"/>
              </a:tblGrid>
              <a:tr h="2273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dirty="0">
                          <a:effectLst/>
                        </a:rPr>
                        <a:t>Características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Mínima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Máxima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20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Corriente Salida [A]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2.6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7.2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30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Tensión Alimentación Entrada [V]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18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60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8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dirty="0">
                          <a:effectLst/>
                        </a:rPr>
                        <a:t>Corriente de Entrada Lógica [</a:t>
                      </a:r>
                      <a:r>
                        <a:rPr lang="es-EC" sz="2000" dirty="0" err="1">
                          <a:effectLst/>
                        </a:rPr>
                        <a:t>mA</a:t>
                      </a:r>
                      <a:r>
                        <a:rPr lang="es-EC" sz="2000" dirty="0">
                          <a:effectLst/>
                        </a:rPr>
                        <a:t>]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7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10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20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Frecuencia Pulsos [kHz]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dirty="0">
                          <a:effectLst/>
                        </a:rPr>
                        <a:t>300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183166" y="4858666"/>
            <a:ext cx="1636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Driver MA860H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61632" y="4502309"/>
            <a:ext cx="62884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Permite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una facilidad de control por PWM enviada desde el  PLC, además que permite el control de micro pasos y manipular la corriente enviada al motor desde 2[A] a 7,2[A].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25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332920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Selección motor a pasos para el sistema de inserción de trama</a:t>
            </a:r>
            <a:endParaRPr lang="es-EC" b="1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480518"/>
              </p:ext>
            </p:extLst>
          </p:nvPr>
        </p:nvGraphicFramePr>
        <p:xfrm>
          <a:off x="4675187" y="2861151"/>
          <a:ext cx="6343333" cy="20308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1887"/>
                <a:gridCol w="3141446"/>
              </a:tblGrid>
              <a:tr h="4177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dirty="0">
                          <a:effectLst/>
                        </a:rPr>
                        <a:t>Características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Magnitud (unidad)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87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Voltaje de operación 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dirty="0">
                          <a:effectLst/>
                        </a:rPr>
                        <a:t>24 V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77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Corriente Nominal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5.5 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77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Torque 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dirty="0" smtClean="0">
                          <a:effectLst/>
                        </a:rPr>
                        <a:t>3 </a:t>
                      </a:r>
                      <a:r>
                        <a:rPr lang="es-EC" sz="2000" dirty="0" err="1">
                          <a:effectLst/>
                        </a:rPr>
                        <a:t>Nm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87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Ángulo de paso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dirty="0">
                          <a:effectLst/>
                        </a:rPr>
                        <a:t>1.8º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Picture 503" descr="http://g02.a.alicdn.com/kf/HTB1Jx4uIXXXXXXIXVXXq6xXFXXX4/-Hot-Sale-High-Torque-Nema-23-CNC-Stepper-Motor-3-5A-3Nm-425oz-in-23HS45.jpg_640x6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69782"/>
            <a:ext cx="3038475" cy="303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675186" y="2214820"/>
            <a:ext cx="6343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Motor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a pasos marca LEADCHINE serie 86HS35 Nema 23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45280" y="1146452"/>
            <a:ext cx="7376160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es-EC" dirty="0"/>
              <a:t>De los cálculos obtenidos previamente se </a:t>
            </a:r>
            <a:r>
              <a:rPr lang="es-EC" dirty="0" smtClean="0"/>
              <a:t>obtuvo  </a:t>
            </a:r>
            <a:r>
              <a:rPr lang="es-EC" dirty="0"/>
              <a:t>un momento máximo de 1.5 </a:t>
            </a:r>
            <a:r>
              <a:rPr lang="es-EC" dirty="0" err="1" smtClean="0"/>
              <a:t>Nm</a:t>
            </a:r>
            <a:r>
              <a:rPr lang="es-EC" dirty="0"/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85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6672866" y="907413"/>
                <a:ext cx="5067300" cy="4729269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s-EC" i="1" smtClean="0">
                          <a:latin typeface="Cambria Math" panose="02040503050406030204" pitchFamily="18" charset="0"/>
                        </a:rPr>
                        <m:t>=1,3 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𝑟𝑒𝑣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;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=0.0216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𝑟𝑒𝑣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s-EC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s-ES_tradnl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_tradnl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s-ES_tradnl" i="1">
                          <a:latin typeface="Cambria Math" panose="02040503050406030204" pitchFamily="18" charset="0"/>
                        </a:rPr>
                        <m:t>∝</m:t>
                      </m:r>
                    </m:oMath>
                  </m:oMathPara>
                </a14:m>
                <a:endParaRPr lang="es-EC" dirty="0" smtClean="0"/>
              </a:p>
              <a:p>
                <a:pPr marL="0" indent="0">
                  <a:buNone/>
                </a:pPr>
                <a:endParaRPr lang="es-EC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i="1">
                          <a:latin typeface="Cambria Math" panose="02040503050406030204" pitchFamily="18" charset="0"/>
                        </a:rPr>
                        <m:t>∴</m:t>
                      </m:r>
                      <m:r>
                        <a:rPr lang="es-ES_tradnl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s-ES_tradnl" i="1">
                          <a:latin typeface="Cambria Math" panose="02040503050406030204" pitchFamily="18" charset="0"/>
                        </a:rPr>
                        <m:t>=16.3625 </m:t>
                      </m:r>
                      <m:r>
                        <a:rPr lang="es-ES_tradnl" i="1">
                          <a:latin typeface="Cambria Math" panose="02040503050406030204" pitchFamily="18" charset="0"/>
                        </a:rPr>
                        <m:t>𝑘𝑔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_tradnl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S_tradnl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s-EC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i="1">
                          <a:latin typeface="Cambria Math" panose="02040503050406030204" pitchFamily="18" charset="0"/>
                        </a:rPr>
                        <m:t>∝=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s-ES_tradnl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s-ES_tradnl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s-ES_tradnl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_tradnl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S_tradnl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s-ES_tradnl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_tradnl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S_tradnl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;</m:t>
                      </m:r>
                      <m:r>
                        <a:rPr lang="es-ES_tradnl" i="1">
                          <a:latin typeface="Cambria Math" panose="02040503050406030204" pitchFamily="18" charset="0"/>
                        </a:rPr>
                        <m:t>∝=0.433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𝑟𝑒𝑣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s-EC" dirty="0"/>
              </a:p>
              <a:p>
                <a:pPr marL="0" indent="0">
                  <a:buNone/>
                </a:pPr>
                <a:endParaRPr lang="es-EC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s-ES_tradnl" i="1">
                          <a:latin typeface="Cambria Math" panose="02040503050406030204" pitchFamily="18" charset="0"/>
                        </a:rPr>
                        <m:t>=7.0904 </m:t>
                      </m:r>
                      <m:r>
                        <a:rPr lang="es-ES_tradnl" i="1">
                          <a:latin typeface="Cambria Math" panose="02040503050406030204" pitchFamily="18" charset="0"/>
                        </a:rPr>
                        <m:t>𝑁𝑚</m:t>
                      </m:r>
                    </m:oMath>
                  </m:oMathPara>
                </a14:m>
                <a:endParaRPr lang="es-EC" dirty="0"/>
              </a:p>
              <a:p>
                <a:pPr marL="0" indent="0">
                  <a:buNone/>
                </a:pPr>
                <a:endParaRPr lang="es-EC" dirty="0"/>
              </a:p>
            </p:txBody>
          </p:sp>
        </mc:Choice>
        <mc:Fallback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72866" y="907413"/>
                <a:ext cx="5067300" cy="4729269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72900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Selección motor a pasos para el sistema de arrastre</a:t>
            </a:r>
            <a:endParaRPr lang="es-EC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2944" t="32703" r="29346" b="35079"/>
          <a:stretch/>
        </p:blipFill>
        <p:spPr>
          <a:xfrm>
            <a:off x="1313284" y="1498800"/>
            <a:ext cx="5359582" cy="2034863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795351"/>
              </p:ext>
            </p:extLst>
          </p:nvPr>
        </p:nvGraphicFramePr>
        <p:xfrm>
          <a:off x="926918" y="4006002"/>
          <a:ext cx="6212098" cy="1630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5373"/>
                <a:gridCol w="3076725"/>
              </a:tblGrid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cap="all">
                          <a:effectLst/>
                        </a:rPr>
                        <a:t>Características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cap="all">
                          <a:effectLst/>
                        </a:rPr>
                        <a:t>Magnitud (unidad)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cap="all">
                          <a:effectLst/>
                        </a:rPr>
                        <a:t>Voltaje de operación 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60 V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cap="all">
                          <a:effectLst/>
                        </a:rPr>
                        <a:t>Corriente Nominal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5.5 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cap="all">
                          <a:effectLst/>
                        </a:rPr>
                        <a:t>Torque 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8.5 Nm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cap="all">
                          <a:effectLst/>
                        </a:rPr>
                        <a:t>Ángulo de paso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dirty="0">
                          <a:effectLst/>
                        </a:rPr>
                        <a:t>1.8º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26918" y="3523898"/>
            <a:ext cx="6402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motor a pasos marca LEADCHINE serie 86HS85 Nema 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42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332920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Selección del driver motor a pasos para </a:t>
            </a:r>
            <a:r>
              <a:rPr lang="es-EC" b="1" dirty="0"/>
              <a:t>el sistema de arrastre</a:t>
            </a:r>
          </a:p>
        </p:txBody>
      </p:sp>
      <p:pic>
        <p:nvPicPr>
          <p:cNvPr id="6" name="Imagen 5" descr="http://www.omc-stepperonline.com/images/MA860H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69" y="1975069"/>
            <a:ext cx="2847975" cy="2847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464208"/>
              </p:ext>
            </p:extLst>
          </p:nvPr>
        </p:nvGraphicFramePr>
        <p:xfrm>
          <a:off x="4578173" y="1757962"/>
          <a:ext cx="7103287" cy="18767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14771"/>
                <a:gridCol w="1254053"/>
                <a:gridCol w="1334463"/>
              </a:tblGrid>
              <a:tr h="3729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cap="all" dirty="0">
                          <a:effectLst/>
                        </a:rPr>
                        <a:t>Características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cap="all">
                          <a:effectLst/>
                        </a:rPr>
                        <a:t>Mínima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cap="all">
                          <a:effectLst/>
                        </a:rPr>
                        <a:t>Máxima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29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cap="all">
                          <a:effectLst/>
                        </a:rPr>
                        <a:t>Corriente Salida [A]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2.6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7.2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4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cap="all" dirty="0">
                          <a:effectLst/>
                        </a:rPr>
                        <a:t>Tensión Alimentación Entrada [V] 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18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60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29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cap="all">
                          <a:effectLst/>
                        </a:rPr>
                        <a:t>Corriente de Entrada Lógica [mA]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7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10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29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cap="all">
                          <a:effectLst/>
                        </a:rPr>
                        <a:t>Frecuencia Pulsos [kHz]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dirty="0">
                          <a:effectLst/>
                        </a:rPr>
                        <a:t>300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632783" y="5027295"/>
            <a:ext cx="1636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Driver MA860H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616273" y="3899714"/>
            <a:ext cx="67375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Permite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una facilidad de control por PWM enviada desde el  PLC, además que permite el control de micro pasos y manipular la corriente enviada al motor desde 2[A] a 7,2[A].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7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DISEÑO</a:t>
            </a:r>
            <a:endParaRPr lang="es-EC" b="1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874490374"/>
              </p:ext>
            </p:extLst>
          </p:nvPr>
        </p:nvGraphicFramePr>
        <p:xfrm>
          <a:off x="2032000" y="719666"/>
          <a:ext cx="8128000" cy="4779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29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82" y="1690688"/>
            <a:ext cx="4219728" cy="4351338"/>
          </a:xfr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172900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Sensores utilizados en el telar</a:t>
            </a:r>
            <a:endParaRPr lang="es-EC" b="1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6035039" y="1282700"/>
            <a:ext cx="5723371" cy="407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200" dirty="0" smtClean="0"/>
              <a:t>Sensor de contacto fin de carrera </a:t>
            </a:r>
            <a:r>
              <a:rPr lang="es-ES" sz="2200" dirty="0" smtClean="0">
                <a:solidFill>
                  <a:srgbClr val="FF0000"/>
                </a:solidFill>
              </a:rPr>
              <a:t>(color rojo)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C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6035040" y="3193730"/>
            <a:ext cx="5723370" cy="20109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 smtClean="0"/>
              <a:t>Sensores magnéticos AIRTAC DSI-E 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(Color verde)</a:t>
            </a:r>
          </a:p>
          <a:p>
            <a:r>
              <a:rPr lang="es-EC" dirty="0"/>
              <a:t>Características:</a:t>
            </a:r>
          </a:p>
          <a:p>
            <a:r>
              <a:rPr lang="es-EC" dirty="0"/>
              <a:t>Modo de detección: NPN NO – NC</a:t>
            </a:r>
          </a:p>
          <a:p>
            <a:r>
              <a:rPr lang="es-EC" dirty="0"/>
              <a:t>Distancia detección: 10mm </a:t>
            </a:r>
          </a:p>
          <a:p>
            <a:r>
              <a:rPr lang="es-EC" dirty="0"/>
              <a:t>Sensibilidad: 25 – 700 gauss</a:t>
            </a:r>
            <a:endParaRPr lang="es-E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C" dirty="0"/>
          </a:p>
        </p:txBody>
      </p:sp>
      <p:pic>
        <p:nvPicPr>
          <p:cNvPr id="8" name="Imagen 13"/>
          <p:cNvPicPr/>
          <p:nvPr/>
        </p:nvPicPr>
        <p:blipFill rotWithShape="1">
          <a:blip r:embed="rId3"/>
          <a:srcRect l="25008" t="38769" r="63432" b="50107"/>
          <a:stretch/>
        </p:blipFill>
        <p:spPr bwMode="auto">
          <a:xfrm>
            <a:off x="7632699" y="1889759"/>
            <a:ext cx="2041525" cy="1104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14"/>
          <p:cNvPicPr/>
          <p:nvPr/>
        </p:nvPicPr>
        <p:blipFill rotWithShape="1">
          <a:blip r:embed="rId4"/>
          <a:srcRect l="10353" t="36224" r="58249" b="28759"/>
          <a:stretch/>
        </p:blipFill>
        <p:spPr bwMode="auto">
          <a:xfrm>
            <a:off x="9815512" y="4433888"/>
            <a:ext cx="1762125" cy="1104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926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200" y="172900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Controlador lógico programable</a:t>
            </a:r>
            <a:endParaRPr lang="es-EC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4534844"/>
                  </p:ext>
                </p:extLst>
              </p:nvPr>
            </p:nvGraphicFramePr>
            <p:xfrm>
              <a:off x="1314025" y="2068667"/>
              <a:ext cx="6838302" cy="221056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841367"/>
                    <a:gridCol w="3996935"/>
                  </a:tblGrid>
                  <a:tr h="21971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352800" algn="l"/>
                            </a:tabLst>
                          </a:pPr>
                          <a:r>
                            <a:rPr lang="es-EC" sz="2000">
                              <a:effectLst/>
                            </a:rPr>
                            <a:t>Características</a:t>
                          </a:r>
                          <a:endParaRPr lang="es-EC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352800" algn="l"/>
                            </a:tabLst>
                          </a:pPr>
                          <a:r>
                            <a:rPr lang="es-EC" sz="2000">
                              <a:effectLst/>
                            </a:rPr>
                            <a:t>Magnitud (unidad)</a:t>
                          </a:r>
                          <a:endParaRPr lang="es-EC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1971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352800" algn="l"/>
                            </a:tabLst>
                          </a:pPr>
                          <a:r>
                            <a:rPr lang="es-EC" sz="2000">
                              <a:effectLst/>
                            </a:rPr>
                            <a:t>Voltaje de entrada</a:t>
                          </a:r>
                          <a:endParaRPr lang="es-EC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352800" algn="l"/>
                            </a:tabLst>
                          </a:pPr>
                          <a:r>
                            <a:rPr lang="es-EC" sz="2000">
                              <a:effectLst/>
                            </a:rPr>
                            <a:t>120 V – 230 V  AC</a:t>
                          </a:r>
                          <a:endParaRPr lang="es-EC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8829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352800" algn="l"/>
                            </a:tabLst>
                          </a:pPr>
                          <a:r>
                            <a:rPr lang="es-EC" sz="2000">
                              <a:effectLst/>
                            </a:rPr>
                            <a:t>Modo de programación</a:t>
                          </a:r>
                          <a:endParaRPr lang="es-EC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352800" algn="l"/>
                            </a:tabLst>
                          </a:pPr>
                          <a:r>
                            <a:rPr lang="es-EC" sz="2000">
                              <a:effectLst/>
                            </a:rPr>
                            <a:t>Instrucciones – Escalera</a:t>
                          </a:r>
                          <a:endParaRPr lang="es-EC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45593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352800" algn="l"/>
                            </a:tabLst>
                          </a:pPr>
                          <a:r>
                            <a:rPr lang="es-EC" sz="2000">
                              <a:effectLst/>
                            </a:rPr>
                            <a:t>Velocidad de procesamiento</a:t>
                          </a:r>
                          <a:endParaRPr lang="es-EC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352800" algn="l"/>
                            </a:tabLst>
                          </a:pPr>
                          <a:r>
                            <a:rPr lang="en-US" sz="2000">
                              <a:effectLst/>
                            </a:rPr>
                            <a:t>0,085 </a:t>
                          </a:r>
                          <a14:m>
                            <m:oMath xmlns:m="http://schemas.openxmlformats.org/officeDocument/2006/math">
                              <m:r>
                                <a:rPr lang="es-EC" sz="20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2000">
                              <a:effectLst/>
                            </a:rPr>
                            <a:t>s</a:t>
                          </a:r>
                          <a:endParaRPr lang="es-EC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44069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352800" algn="l"/>
                            </a:tabLst>
                          </a:pPr>
                          <a:r>
                            <a:rPr lang="es-EC" sz="2000">
                              <a:effectLst/>
                            </a:rPr>
                            <a:t>Puertos I/O</a:t>
                          </a:r>
                          <a:endParaRPr lang="es-EC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352800" algn="l"/>
                            </a:tabLst>
                          </a:pPr>
                          <a:r>
                            <a:rPr lang="es-EC" sz="2000" dirty="0">
                              <a:effectLst/>
                            </a:rPr>
                            <a:t>14 Entradas – 10 salidas tipo relé 110 V – 24 V</a:t>
                          </a:r>
                          <a:endParaRPr lang="es-EC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4534844"/>
                  </p:ext>
                </p:extLst>
              </p:nvPr>
            </p:nvGraphicFramePr>
            <p:xfrm>
              <a:off x="1314025" y="2068667"/>
              <a:ext cx="6838302" cy="228295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841367"/>
                    <a:gridCol w="3996935"/>
                  </a:tblGrid>
                  <a:tr h="32613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352800" algn="l"/>
                            </a:tabLst>
                          </a:pPr>
                          <a:r>
                            <a:rPr lang="es-EC" sz="2000">
                              <a:effectLst/>
                            </a:rPr>
                            <a:t>Características</a:t>
                          </a:r>
                          <a:endParaRPr lang="es-EC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352800" algn="l"/>
                            </a:tabLst>
                          </a:pPr>
                          <a:r>
                            <a:rPr lang="es-EC" sz="2000">
                              <a:effectLst/>
                            </a:rPr>
                            <a:t>Magnitud (unidad)</a:t>
                          </a:r>
                          <a:endParaRPr lang="es-EC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2613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352800" algn="l"/>
                            </a:tabLst>
                          </a:pPr>
                          <a:r>
                            <a:rPr lang="es-EC" sz="2000">
                              <a:effectLst/>
                            </a:rPr>
                            <a:t>Voltaje de entrada</a:t>
                          </a:r>
                          <a:endParaRPr lang="es-EC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352800" algn="l"/>
                            </a:tabLst>
                          </a:pPr>
                          <a:r>
                            <a:rPr lang="es-EC" sz="2000">
                              <a:effectLst/>
                            </a:rPr>
                            <a:t>120 V – 230 V  AC</a:t>
                          </a:r>
                          <a:endParaRPr lang="es-EC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2613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352800" algn="l"/>
                            </a:tabLst>
                          </a:pPr>
                          <a:r>
                            <a:rPr lang="es-EC" sz="2000">
                              <a:effectLst/>
                            </a:rPr>
                            <a:t>Modo de programación</a:t>
                          </a:r>
                          <a:endParaRPr lang="es-EC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352800" algn="l"/>
                            </a:tabLst>
                          </a:pPr>
                          <a:r>
                            <a:rPr lang="es-EC" sz="2000">
                              <a:effectLst/>
                            </a:rPr>
                            <a:t>Instrucciones – Escalera</a:t>
                          </a:r>
                          <a:endParaRPr lang="es-EC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65227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352800" algn="l"/>
                            </a:tabLst>
                          </a:pPr>
                          <a:r>
                            <a:rPr lang="es-EC" sz="2000">
                              <a:effectLst/>
                            </a:rPr>
                            <a:t>Velocidad de procesamiento</a:t>
                          </a:r>
                          <a:endParaRPr lang="es-EC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71341" t="-161682" r="-610" b="-121495"/>
                          </a:stretch>
                        </a:blipFill>
                      </a:tcPr>
                    </a:tc>
                  </a:tr>
                  <a:tr h="65227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352800" algn="l"/>
                            </a:tabLst>
                          </a:pPr>
                          <a:r>
                            <a:rPr lang="es-EC" sz="2000">
                              <a:effectLst/>
                            </a:rPr>
                            <a:t>Puertos I/O</a:t>
                          </a:r>
                          <a:endParaRPr lang="es-EC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352800" algn="l"/>
                            </a:tabLst>
                          </a:pPr>
                          <a:r>
                            <a:rPr lang="es-EC" sz="2000" dirty="0">
                              <a:effectLst/>
                            </a:rPr>
                            <a:t>14 Entradas – 10 salidas tipo relé 110 V – 24 V</a:t>
                          </a:r>
                          <a:endParaRPr lang="es-EC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pic>
        <p:nvPicPr>
          <p:cNvPr id="24578" name="Picture 2" descr="Resultado de imagen para siemens s7 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2226435"/>
            <a:ext cx="275272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54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918396"/>
              </p:ext>
            </p:extLst>
          </p:nvPr>
        </p:nvGraphicFramePr>
        <p:xfrm>
          <a:off x="5177433" y="1690957"/>
          <a:ext cx="6400720" cy="3200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1376"/>
                <a:gridCol w="3169344"/>
              </a:tblGrid>
              <a:tr h="2813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dirty="0">
                          <a:effectLst/>
                        </a:rPr>
                        <a:t>Características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Magnitud (unidad)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16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Voltaje de entrada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24 V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13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Consumo de corriente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0.1 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13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Interfaz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dirty="0">
                          <a:effectLst/>
                        </a:rPr>
                        <a:t>RS 485 / 422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13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Tamaño de la pantalla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4 pulgadas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16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Resolución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>
                          <a:effectLst/>
                        </a:rPr>
                        <a:t>320 x 240 pixeles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13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dirty="0">
                          <a:effectLst/>
                        </a:rPr>
                        <a:t>Memoria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52800" algn="l"/>
                        </a:tabLst>
                      </a:pPr>
                      <a:r>
                        <a:rPr lang="es-EC" sz="2000" dirty="0">
                          <a:effectLst/>
                        </a:rPr>
                        <a:t>512 Kb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7650" name="Picture 2" descr="Resultado de imagen para siemens hmi ktp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81" y="1529032"/>
            <a:ext cx="42291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200" y="172900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HMI – INTERFAZ USUARIO MÁQUINA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13589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0234308"/>
              </p:ext>
            </p:extLst>
          </p:nvPr>
        </p:nvGraphicFramePr>
        <p:xfrm>
          <a:off x="838200" y="151653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OBJETIVOS</a:t>
            </a:r>
            <a:endParaRPr lang="es-EC" b="1" dirty="0"/>
          </a:p>
        </p:txBody>
      </p:sp>
      <p:sp>
        <p:nvSpPr>
          <p:cNvPr id="5" name="Rectángulo 4"/>
          <p:cNvSpPr/>
          <p:nvPr/>
        </p:nvSpPr>
        <p:spPr>
          <a:xfrm>
            <a:off x="271162" y="875089"/>
            <a:ext cx="26035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Específicos </a:t>
            </a:r>
            <a:endParaRPr lang="es-EC" sz="2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36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5994941"/>
              </p:ext>
            </p:extLst>
          </p:nvPr>
        </p:nvGraphicFramePr>
        <p:xfrm>
          <a:off x="1558344" y="2055846"/>
          <a:ext cx="4352522" cy="21907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8946"/>
                <a:gridCol w="1318946"/>
                <a:gridCol w="1714630"/>
              </a:tblGrid>
              <a:tr h="5429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Contador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Paso tejido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Marcos seleccionados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1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12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1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23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3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34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3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14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reset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 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57469"/>
              </p:ext>
            </p:extLst>
          </p:nvPr>
        </p:nvGraphicFramePr>
        <p:xfrm>
          <a:off x="7512140" y="1832288"/>
          <a:ext cx="2971264" cy="1571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1854"/>
                <a:gridCol w="167941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Marcos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>
                          <a:effectLst/>
                        </a:rPr>
                        <a:t>Pasos programa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</a:rPr>
                        <a:t>1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1, 4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</a:rPr>
                        <a:t>2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</a:rPr>
                        <a:t>1, 2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</a:rPr>
                        <a:t>3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>
                          <a:effectLst/>
                        </a:rPr>
                        <a:t>2, 3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3, 4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6" name="Imagen 5" descr="C:\Users\ALEX\Downloads\14017795_1211133705574927_266264693_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5" t="46833" r="17446" b="36633"/>
          <a:stretch/>
        </p:blipFill>
        <p:spPr bwMode="auto">
          <a:xfrm>
            <a:off x="7534141" y="3760631"/>
            <a:ext cx="2923504" cy="17386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838200" y="172900"/>
            <a:ext cx="10515600" cy="621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/>
              <a:t>Lógica de programación en el PLC.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29114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0759" y="1572160"/>
            <a:ext cx="4932608" cy="435133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s-EC" dirty="0"/>
              <a:t>Lectura incorrecta de los sensores de contacto en el sistema de levantamiento de marcos  </a:t>
            </a:r>
            <a:endParaRPr lang="es-EC" dirty="0" smtClean="0"/>
          </a:p>
          <a:p>
            <a:pPr lvl="0"/>
            <a:r>
              <a:rPr lang="es-EC" dirty="0" smtClean="0"/>
              <a:t>Lectura </a:t>
            </a:r>
            <a:r>
              <a:rPr lang="es-EC" dirty="0"/>
              <a:t>incorrecta de los sensores magnéticos en el sistema de inserción </a:t>
            </a:r>
            <a:r>
              <a:rPr lang="es-EC" dirty="0" smtClean="0"/>
              <a:t>de trama</a:t>
            </a:r>
            <a:endParaRPr lang="es-EC" dirty="0"/>
          </a:p>
          <a:p>
            <a:pPr lvl="0"/>
            <a:r>
              <a:rPr lang="es-EC" dirty="0"/>
              <a:t>El programa tiene demasiados segmentos para cada subprograma de tejido.</a:t>
            </a:r>
          </a:p>
          <a:p>
            <a:pPr lvl="0"/>
            <a:r>
              <a:rPr lang="es-EC" dirty="0"/>
              <a:t>Conteo inadecuado de pasos en la pantalla del HMI</a:t>
            </a:r>
          </a:p>
          <a:p>
            <a:pPr lvl="0"/>
            <a:r>
              <a:rPr lang="es-EC" dirty="0"/>
              <a:t>Velocidad inadecuada del movimiento de los enjulios de urdimbre y de tela</a:t>
            </a:r>
            <a:r>
              <a:rPr lang="es-EC" dirty="0" smtClean="0"/>
              <a:t>.</a:t>
            </a:r>
            <a:endParaRPr lang="es-EC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825322" y="614401"/>
            <a:ext cx="10515600" cy="621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/>
              <a:t>Pruebas de funcionamiento sin hilo</a:t>
            </a:r>
            <a:endParaRPr lang="es-EC" b="1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6362699" y="1612827"/>
            <a:ext cx="54241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C" dirty="0"/>
              <a:t>Colocar correctamente los nombres de entradas que el PLC reconoce en la programación.</a:t>
            </a:r>
          </a:p>
          <a:p>
            <a:pPr lvl="0"/>
            <a:r>
              <a:rPr lang="es-EC" dirty="0"/>
              <a:t>Ubicar correctamente del imán para una lectura adecuada.</a:t>
            </a:r>
          </a:p>
          <a:p>
            <a:pPr lvl="0"/>
            <a:r>
              <a:rPr lang="es-EC" dirty="0"/>
              <a:t>Se procede a dividir por bloques de función a cada </a:t>
            </a:r>
            <a:r>
              <a:rPr lang="es-EC" dirty="0" smtClean="0"/>
              <a:t>sistema.</a:t>
            </a:r>
            <a:endParaRPr lang="es-EC" dirty="0"/>
          </a:p>
          <a:p>
            <a:pPr lvl="0"/>
            <a:r>
              <a:rPr lang="es-EC" dirty="0"/>
              <a:t>En la programación se agrega un contador en cada golpe que dé el batán e indique el paso actual en el HMI.</a:t>
            </a:r>
          </a:p>
          <a:p>
            <a:pPr lvl="0"/>
            <a:r>
              <a:rPr lang="es-EC" dirty="0" smtClean="0"/>
              <a:t>Se </a:t>
            </a:r>
            <a:r>
              <a:rPr lang="es-EC" dirty="0"/>
              <a:t>coloca un temporizador en </a:t>
            </a:r>
            <a:r>
              <a:rPr lang="es-EC" dirty="0" smtClean="0"/>
              <a:t>pulso, además </a:t>
            </a:r>
            <a:r>
              <a:rPr lang="es-EC" dirty="0"/>
              <a:t>se desplazó los </a:t>
            </a:r>
            <a:r>
              <a:rPr lang="es-EC" dirty="0" err="1"/>
              <a:t>dip</a:t>
            </a:r>
            <a:r>
              <a:rPr lang="es-EC" dirty="0"/>
              <a:t> </a:t>
            </a:r>
            <a:r>
              <a:rPr lang="es-EC" dirty="0" err="1"/>
              <a:t>switchs</a:t>
            </a:r>
            <a:r>
              <a:rPr lang="es-EC" dirty="0"/>
              <a:t> de los drivers de los motores para controlar su velocidad</a:t>
            </a:r>
            <a:r>
              <a:rPr lang="es-EC" dirty="0" smtClean="0"/>
              <a:t>.</a:t>
            </a:r>
            <a:endParaRPr lang="es-EC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725767" y="1067097"/>
            <a:ext cx="238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RESULTADO</a:t>
            </a:r>
            <a:endParaRPr lang="es-EC" sz="2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742616" y="1125690"/>
            <a:ext cx="266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MODIFICACIONES</a:t>
            </a:r>
            <a:endParaRPr lang="es-EC" sz="240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825322" y="58883"/>
            <a:ext cx="10515600" cy="621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/>
              <a:t>Pruebas y Resultados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36885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>
          <a:xfrm>
            <a:off x="426076" y="1258955"/>
            <a:ext cx="4570927" cy="4351338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s-EC" dirty="0"/>
              <a:t>La lanzadera se enreda constantemente con los hilos de </a:t>
            </a:r>
            <a:r>
              <a:rPr lang="es-EC" dirty="0" smtClean="0"/>
              <a:t>urdimbre</a:t>
            </a:r>
          </a:p>
          <a:p>
            <a:pPr lvl="0"/>
            <a:r>
              <a:rPr lang="es-EC" dirty="0" smtClean="0"/>
              <a:t>Ángulo </a:t>
            </a:r>
            <a:r>
              <a:rPr lang="es-EC" dirty="0"/>
              <a:t>de calada inadecuado para el cruce de hilo de trama.</a:t>
            </a:r>
          </a:p>
          <a:p>
            <a:pPr lvl="0"/>
            <a:r>
              <a:rPr lang="es-EC" dirty="0"/>
              <a:t>Ajuste inadecuado del batán. </a:t>
            </a:r>
          </a:p>
          <a:p>
            <a:pPr lvl="0"/>
            <a:r>
              <a:rPr lang="es-EC" dirty="0"/>
              <a:t>Velocidad inadecuada del movimiento de los enjulios de urdimbre y de tela.</a:t>
            </a:r>
          </a:p>
          <a:p>
            <a:pPr lvl="0"/>
            <a:r>
              <a:rPr lang="es-EC" dirty="0"/>
              <a:t>Aflojamiento de los hilos en el proceso</a:t>
            </a:r>
            <a:r>
              <a:rPr lang="es-EC" dirty="0" smtClean="0"/>
              <a:t>.</a:t>
            </a:r>
            <a:endParaRPr lang="es-EC" dirty="0"/>
          </a:p>
        </p:txBody>
      </p:sp>
      <p:sp>
        <p:nvSpPr>
          <p:cNvPr id="9" name="Marcador de contenido 8"/>
          <p:cNvSpPr>
            <a:spLocks noGrp="1"/>
          </p:cNvSpPr>
          <p:nvPr>
            <p:ph sz="half" idx="2"/>
          </p:nvPr>
        </p:nvSpPr>
        <p:spPr>
          <a:xfrm>
            <a:off x="5434885" y="1258955"/>
            <a:ext cx="6581105" cy="4351338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s-EC" dirty="0"/>
              <a:t>Se recorre la mesa encargada del levantamiento de </a:t>
            </a:r>
            <a:r>
              <a:rPr lang="es-EC" dirty="0" smtClean="0"/>
              <a:t>marcos</a:t>
            </a:r>
            <a:r>
              <a:rPr lang="es-EC" dirty="0"/>
              <a:t>.</a:t>
            </a:r>
            <a:r>
              <a:rPr lang="es-EC" dirty="0" smtClean="0"/>
              <a:t> </a:t>
            </a:r>
          </a:p>
          <a:p>
            <a:pPr lvl="0"/>
            <a:r>
              <a:rPr lang="es-EC" dirty="0" smtClean="0"/>
              <a:t>Se </a:t>
            </a:r>
            <a:r>
              <a:rPr lang="es-EC" dirty="0"/>
              <a:t>cambia el diseño de la lanzadera a un modelo más compacto para que cruce entre </a:t>
            </a:r>
            <a:r>
              <a:rPr lang="es-EC" dirty="0" smtClean="0"/>
              <a:t>los hilos </a:t>
            </a:r>
            <a:r>
              <a:rPr lang="es-EC" dirty="0"/>
              <a:t>de </a:t>
            </a:r>
            <a:r>
              <a:rPr lang="es-EC" dirty="0" smtClean="0"/>
              <a:t>urdimbre.</a:t>
            </a:r>
          </a:p>
          <a:p>
            <a:pPr lvl="0"/>
            <a:r>
              <a:rPr lang="es-EC" dirty="0" smtClean="0"/>
              <a:t>Observando </a:t>
            </a:r>
            <a:r>
              <a:rPr lang="es-EC" dirty="0"/>
              <a:t>otro estilo artesanal en el momento de </a:t>
            </a:r>
            <a:r>
              <a:rPr lang="es-EC" dirty="0" smtClean="0"/>
              <a:t>ajuste </a:t>
            </a:r>
            <a:r>
              <a:rPr lang="es-EC" dirty="0"/>
              <a:t>se procede a modificar la </a:t>
            </a:r>
            <a:r>
              <a:rPr lang="es-EC" dirty="0" smtClean="0"/>
              <a:t>programación.</a:t>
            </a:r>
          </a:p>
          <a:p>
            <a:pPr lvl="0"/>
            <a:r>
              <a:rPr lang="es-EC" dirty="0"/>
              <a:t>S</a:t>
            </a:r>
            <a:r>
              <a:rPr lang="es-EC" dirty="0" smtClean="0"/>
              <a:t>e </a:t>
            </a:r>
            <a:r>
              <a:rPr lang="es-EC" dirty="0"/>
              <a:t>modifica el tiempo del temporizador en pulso </a:t>
            </a:r>
            <a:r>
              <a:rPr lang="es-EC" dirty="0" smtClean="0"/>
              <a:t>a </a:t>
            </a:r>
            <a:r>
              <a:rPr lang="es-EC" dirty="0"/>
              <a:t>1,4 segundos, además se desplazó los </a:t>
            </a:r>
            <a:r>
              <a:rPr lang="es-EC" dirty="0" err="1"/>
              <a:t>dip</a:t>
            </a:r>
            <a:r>
              <a:rPr lang="es-EC" dirty="0"/>
              <a:t> </a:t>
            </a:r>
            <a:r>
              <a:rPr lang="es-EC" dirty="0" err="1"/>
              <a:t>switchs</a:t>
            </a:r>
            <a:r>
              <a:rPr lang="es-EC" dirty="0"/>
              <a:t> </a:t>
            </a:r>
            <a:r>
              <a:rPr lang="es-EC" dirty="0" smtClean="0"/>
              <a:t>estableciendo </a:t>
            </a:r>
            <a:r>
              <a:rPr lang="es-EC" dirty="0"/>
              <a:t>una relación de recorrido de 1:2 (3200:6400 pasos/revolución) entre los motores a pasos </a:t>
            </a:r>
            <a:r>
              <a:rPr lang="es-EC" dirty="0" smtClean="0"/>
              <a:t>de enjulios</a:t>
            </a:r>
          </a:p>
          <a:p>
            <a:r>
              <a:rPr lang="es-EC" dirty="0"/>
              <a:t>Se agrega un eje cilíndrico de ¾ de pulgada delante del batán para que haya más presión en el </a:t>
            </a:r>
            <a:r>
              <a:rPr lang="es-EC" dirty="0" smtClean="0"/>
              <a:t>tejido.</a:t>
            </a:r>
            <a:endParaRPr lang="es-EC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057142" y="99246"/>
            <a:ext cx="10515600" cy="621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/>
              <a:t>Pruebas de funcionamiento con dos marcos</a:t>
            </a:r>
            <a:endParaRPr lang="es-EC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1738646" y="729842"/>
            <a:ext cx="238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RESULTADO</a:t>
            </a:r>
            <a:endParaRPr lang="es-EC" sz="2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755495" y="788435"/>
            <a:ext cx="266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MODIFICACIONES</a:t>
            </a:r>
            <a:endParaRPr lang="es-EC" sz="2400" dirty="0"/>
          </a:p>
        </p:txBody>
      </p:sp>
      <p:pic>
        <p:nvPicPr>
          <p:cNvPr id="7" name="Imagen 6" descr="C:\Users\ALEX\Pictures\TESIS PRUEBAS\14031185_1210619222293042_2104709136_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8" t="31197" r="27142" b="32034"/>
          <a:stretch/>
        </p:blipFill>
        <p:spPr bwMode="auto">
          <a:xfrm>
            <a:off x="991204" y="5037199"/>
            <a:ext cx="2676156" cy="10253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3"/>
          <a:srcRect l="29701" t="31999" r="19552" b="16684"/>
          <a:stretch/>
        </p:blipFill>
        <p:spPr bwMode="auto">
          <a:xfrm>
            <a:off x="5013873" y="4909332"/>
            <a:ext cx="2602138" cy="12810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Flecha derecha 11"/>
          <p:cNvSpPr/>
          <p:nvPr/>
        </p:nvSpPr>
        <p:spPr>
          <a:xfrm>
            <a:off x="3947157" y="5251063"/>
            <a:ext cx="770049" cy="42667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33467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47730" y="1533435"/>
            <a:ext cx="5672070" cy="4351338"/>
          </a:xfrm>
        </p:spPr>
        <p:txBody>
          <a:bodyPr>
            <a:normAutofit/>
          </a:bodyPr>
          <a:lstStyle/>
          <a:p>
            <a:pPr lvl="0"/>
            <a:r>
              <a:rPr lang="es-EC" sz="2200" dirty="0"/>
              <a:t>La aguja de la lanzadera se enreda constantemente con los hilos de urdimbre. </a:t>
            </a:r>
          </a:p>
          <a:p>
            <a:pPr lvl="0"/>
            <a:r>
              <a:rPr lang="es-EC" sz="2200" dirty="0"/>
              <a:t>El cilindro atrapa trama no recepta la doble hebra de hilo.</a:t>
            </a:r>
          </a:p>
          <a:p>
            <a:pPr lvl="0"/>
            <a:r>
              <a:rPr lang="es-EC" sz="2200" dirty="0"/>
              <a:t>Ajuste inadecuado del batán </a:t>
            </a:r>
            <a:endParaRPr lang="es-EC" sz="2200" dirty="0" smtClean="0"/>
          </a:p>
          <a:p>
            <a:pPr lvl="0"/>
            <a:r>
              <a:rPr lang="es-EC" sz="2200" dirty="0" smtClean="0"/>
              <a:t>Velocidad </a:t>
            </a:r>
            <a:r>
              <a:rPr lang="es-EC" sz="2200" dirty="0"/>
              <a:t>inadecuada del movimiento de los enjulios de urdimbre y de tela para realizar el tejido</a:t>
            </a:r>
            <a:r>
              <a:rPr lang="es-EC" sz="2200" dirty="0" smtClean="0"/>
              <a:t>.</a:t>
            </a:r>
            <a:endParaRPr lang="es-EC" sz="22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199" y="1533435"/>
            <a:ext cx="5779395" cy="4351338"/>
          </a:xfrm>
        </p:spPr>
        <p:txBody>
          <a:bodyPr>
            <a:normAutofit/>
          </a:bodyPr>
          <a:lstStyle/>
          <a:p>
            <a:r>
              <a:rPr lang="es-EC" sz="2200" dirty="0"/>
              <a:t>Se procede al cambio y posición de la aguja con respecto a la lanzadera.</a:t>
            </a:r>
          </a:p>
          <a:p>
            <a:pPr lvl="0"/>
            <a:r>
              <a:rPr lang="es-EC" sz="2200" dirty="0"/>
              <a:t>Por el cambio de posición de la aguja, se modifica también la posición de los soportes del cilindro atrapa trama </a:t>
            </a:r>
            <a:endParaRPr lang="es-EC" sz="2200" dirty="0" smtClean="0"/>
          </a:p>
          <a:p>
            <a:pPr lvl="0"/>
            <a:r>
              <a:rPr lang="es-EC" sz="2200" dirty="0" smtClean="0"/>
              <a:t>Cambio de </a:t>
            </a:r>
            <a:r>
              <a:rPr lang="es-EC" sz="2200" dirty="0"/>
              <a:t>la programación del segmento del batán, </a:t>
            </a:r>
            <a:r>
              <a:rPr lang="es-EC" sz="2200" dirty="0" smtClean="0"/>
              <a:t>con </a:t>
            </a:r>
            <a:r>
              <a:rPr lang="es-EC" sz="2200" dirty="0"/>
              <a:t>un </a:t>
            </a:r>
            <a:r>
              <a:rPr lang="es-EC" sz="2200" dirty="0" smtClean="0"/>
              <a:t>tiempo de 1.5 segundos </a:t>
            </a:r>
            <a:r>
              <a:rPr lang="es-EC" sz="2200" dirty="0"/>
              <a:t>para que el batán permanezca </a:t>
            </a:r>
            <a:r>
              <a:rPr lang="es-EC" sz="2200" dirty="0" smtClean="0"/>
              <a:t>ajustando el hilo de trama. </a:t>
            </a:r>
          </a:p>
          <a:p>
            <a:pPr lvl="0"/>
            <a:r>
              <a:rPr lang="es-EC" sz="2200" dirty="0" smtClean="0"/>
              <a:t>Se </a:t>
            </a:r>
            <a:r>
              <a:rPr lang="es-EC" sz="2200" dirty="0"/>
              <a:t>procedió a la modificación del tiempo de temporizador en la programación. 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057142" y="99246"/>
            <a:ext cx="10515600" cy="621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/>
              <a:t>Pruebas de funcionamiento con cuatro marcos</a:t>
            </a:r>
            <a:endParaRPr lang="es-EC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944708" y="1013177"/>
            <a:ext cx="238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RESULTADO</a:t>
            </a:r>
            <a:endParaRPr lang="es-EC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7961557" y="1071770"/>
            <a:ext cx="266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MODIFICACIONES</a:t>
            </a:r>
            <a:endParaRPr lang="es-EC" sz="2400" dirty="0"/>
          </a:p>
        </p:txBody>
      </p:sp>
      <p:pic>
        <p:nvPicPr>
          <p:cNvPr id="8" name="Imagen 7" descr="C:\Users\ALEX\Downloads\14010043_1211120282242936_948279416_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1"/>
          <a:stretch/>
        </p:blipFill>
        <p:spPr bwMode="auto">
          <a:xfrm>
            <a:off x="2194574" y="4169401"/>
            <a:ext cx="3034250" cy="18836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15413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838200" y="172900"/>
            <a:ext cx="10515600" cy="621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/>
              <a:t>Pruebas y Resultados</a:t>
            </a:r>
            <a:endParaRPr lang="es-EC" b="1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266561"/>
              </p:ext>
            </p:extLst>
          </p:nvPr>
        </p:nvGraphicFramePr>
        <p:xfrm>
          <a:off x="2872899" y="1494691"/>
          <a:ext cx="6446201" cy="4133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569"/>
                <a:gridCol w="240610"/>
                <a:gridCol w="240610"/>
                <a:gridCol w="239786"/>
                <a:gridCol w="239786"/>
                <a:gridCol w="239786"/>
                <a:gridCol w="239786"/>
                <a:gridCol w="239786"/>
                <a:gridCol w="239786"/>
                <a:gridCol w="239786"/>
                <a:gridCol w="239786"/>
                <a:gridCol w="239786"/>
                <a:gridCol w="239786"/>
                <a:gridCol w="290050"/>
                <a:gridCol w="290050"/>
                <a:gridCol w="290050"/>
                <a:gridCol w="290050"/>
                <a:gridCol w="290050"/>
                <a:gridCol w="290050"/>
                <a:gridCol w="290050"/>
                <a:gridCol w="290050"/>
                <a:gridCol w="290050"/>
                <a:gridCol w="290050"/>
                <a:gridCol w="290050"/>
                <a:gridCol w="206002"/>
              </a:tblGrid>
              <a:tr h="200025">
                <a:tc gridSpan="2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Código de urdido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 gridSpan="1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Código de pisado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Tejido obtenido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025">
                <a:tc gridSpan="1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Pisado de 2 pasos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gridSpan="1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762000">
                <a:tc gridSpan="1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13-24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025">
                <a:tc gridSpan="1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Pisado de 4 pasos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grid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762000">
                <a:tc gridSpan="1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12-23-34-41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9698" name="Imagen 3" descr="14011730_1211121278909503_937718450_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0" t="-108" r="21852" b="1083"/>
          <a:stretch>
            <a:fillRect/>
          </a:stretch>
        </p:blipFill>
        <p:spPr bwMode="auto">
          <a:xfrm rot="-5400000">
            <a:off x="7285063" y="2761960"/>
            <a:ext cx="8001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7" name="Imagen 2" descr="2016-08-10 15.36.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4" t="41039" r="15610" b="30899"/>
          <a:stretch>
            <a:fillRect/>
          </a:stretch>
        </p:blipFill>
        <p:spPr bwMode="auto">
          <a:xfrm>
            <a:off x="6470675" y="4655156"/>
            <a:ext cx="2428875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29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3917112"/>
              </p:ext>
            </p:extLst>
          </p:nvPr>
        </p:nvGraphicFramePr>
        <p:xfrm>
          <a:off x="838200" y="1821545"/>
          <a:ext cx="6293723" cy="3200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8222"/>
                <a:gridCol w="1899438"/>
                <a:gridCol w="3086063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Tiempo [horas]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Tejido medido [metros]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Novedades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1.2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S/N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2.45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Se detuvo en 1 ocasión la lanzadera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4.8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Se detuvo en 1 ocasión la lanzadera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838200" y="172900"/>
            <a:ext cx="10515600" cy="621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/>
              <a:t>Tejido entregado por el prototipo en función del tiempo.</a:t>
            </a:r>
            <a:endParaRPr lang="es-EC" b="1" dirty="0"/>
          </a:p>
        </p:txBody>
      </p:sp>
      <p:pic>
        <p:nvPicPr>
          <p:cNvPr id="6" name="Imagen 5" descr="C:\Users\ALEX\Downloads\14030992_1211147312240233_2106101089_n (1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1" t="-604" r="18694" b="604"/>
          <a:stretch/>
        </p:blipFill>
        <p:spPr bwMode="auto">
          <a:xfrm>
            <a:off x="7794625" y="1976437"/>
            <a:ext cx="3559175" cy="2905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633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940157"/>
                <a:ext cx="10515600" cy="5198169"/>
              </a:xfrm>
            </p:spPr>
            <p:txBody>
              <a:bodyPr>
                <a:normAutofit fontScale="92500" lnSpcReduction="10000"/>
              </a:bodyPr>
              <a:lstStyle/>
              <a:p>
                <a:pPr lvl="0"/>
                <a:r>
                  <a:rPr lang="es-ES_tradnl" dirty="0"/>
                  <a:t>Se diseñó y construyó los componentes mecánicos y sistemas que conforman el prototipo de telar plano automatizado con inserción de trama continua de dimensiones </a:t>
                </a:r>
                <a14:m>
                  <m:oMath xmlns:m="http://schemas.openxmlformats.org/officeDocument/2006/math">
                    <m:r>
                      <a:rPr lang="es-ES_tradnl" i="1">
                        <a:latin typeface="Cambria Math" panose="02040503050406030204" pitchFamily="18" charset="0"/>
                      </a:rPr>
                      <m:t>1900</m:t>
                    </m:r>
                    <m:r>
                      <a:rPr lang="es-ES_tradnl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_tradnl" i="1">
                        <a:latin typeface="Cambria Math" panose="02040503050406030204" pitchFamily="18" charset="0"/>
                      </a:rPr>
                      <m:t>1060</m:t>
                    </m:r>
                    <m:r>
                      <a:rPr lang="es-ES_tradnl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_tradnl" i="1">
                        <a:latin typeface="Cambria Math" panose="02040503050406030204" pitchFamily="18" charset="0"/>
                      </a:rPr>
                      <m:t>960</m:t>
                    </m:r>
                  </m:oMath>
                </a14:m>
                <a:r>
                  <a:rPr lang="es-ES_tradnl" dirty="0"/>
                  <a:t> mm, con un peso de 70 kg, el prototipo optimiza tiempos y recursos en el proceso de tejido lo que representa menor esfuerzo físico por parte del usuario y mayor producción de tejido cumpliendo así con los requisitos del cliente</a:t>
                </a:r>
                <a:r>
                  <a:rPr lang="es-ES_tradnl" dirty="0" smtClean="0"/>
                  <a:t>.</a:t>
                </a:r>
                <a:endParaRPr lang="es-EC" dirty="0"/>
              </a:p>
              <a:p>
                <a:pPr lvl="0"/>
                <a:r>
                  <a:rPr lang="es-ES_tradnl" dirty="0"/>
                  <a:t>Se diseñó un sistema de automático eficaz que funciona sin fallas en cualquier ambiente de trabajo y que mediante una interface gráfica HMI permite al usuario programar según la necesidad que el cliente tenga, permitiendo al usuario manejar el prototipo de una manera sencilla y a la vez el operario supervisa el proceso de tejido hasta su finalización</a:t>
                </a:r>
                <a:r>
                  <a:rPr lang="es-ES_tradnl" dirty="0" smtClean="0"/>
                  <a:t>.</a:t>
                </a:r>
                <a:endParaRPr lang="es-EC" dirty="0"/>
              </a:p>
              <a:p>
                <a:pPr lvl="0"/>
                <a:r>
                  <a:rPr lang="es-ES_tradnl" dirty="0"/>
                  <a:t>Las pruebas de funcionamiento y rendimiento del prototipo son de suma importancia para determinar los parámetros óptimos que intervienen en el proceso de tejido para lograr un producto de calidad</a:t>
                </a:r>
                <a:r>
                  <a:rPr lang="es-ES_tradnl" dirty="0" smtClean="0"/>
                  <a:t>.</a:t>
                </a:r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40157"/>
                <a:ext cx="10515600" cy="5198169"/>
              </a:xfrm>
              <a:blipFill rotWithShape="0">
                <a:blip r:embed="rId2"/>
                <a:stretch>
                  <a:fillRect l="-928" t="-2345" r="-115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1"/>
          <p:cNvSpPr txBox="1">
            <a:spLocks/>
          </p:cNvSpPr>
          <p:nvPr/>
        </p:nvSpPr>
        <p:spPr>
          <a:xfrm>
            <a:off x="838200" y="172900"/>
            <a:ext cx="10515600" cy="621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/>
              <a:t>Conclusiones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126964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081825"/>
            <a:ext cx="10515600" cy="509513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s-ES_tradnl" dirty="0"/>
              <a:t>Para evitar enredos en los hilos de urdimbre, previamente se los debe peinar, esto ayudará a que pasen libremente por los lizos y el batán, y así se forme un apropiado ángulo de calada. En el momento del amarre de los hilos a los enjulios se debe verificar que las fibras estén ajustadas, y con una tensión adecuada para la formación de tejido</a:t>
            </a:r>
            <a:r>
              <a:rPr lang="es-ES_tradnl" dirty="0" smtClean="0"/>
              <a:t>.</a:t>
            </a:r>
            <a:endParaRPr lang="es-EC" dirty="0"/>
          </a:p>
          <a:p>
            <a:pPr lvl="0"/>
            <a:r>
              <a:rPr lang="es-ES_tradnl" dirty="0"/>
              <a:t>Para el mejoramiento de la velocidad del sistema del levantamiento de marcos se recomienda cambiar el motor a pasos utilizado por un motor de altas revoluciones con el torque indicado en el capítulo cuatro dimensionamiento de </a:t>
            </a:r>
            <a:r>
              <a:rPr lang="es-ES_tradnl" dirty="0" err="1"/>
              <a:t>ball</a:t>
            </a:r>
            <a:r>
              <a:rPr lang="es-ES_tradnl" dirty="0"/>
              <a:t> </a:t>
            </a:r>
            <a:r>
              <a:rPr lang="es-ES_tradnl" dirty="0" err="1"/>
              <a:t>screw</a:t>
            </a:r>
            <a:r>
              <a:rPr lang="es-ES_tradnl" dirty="0"/>
              <a:t> (husillo de bolas</a:t>
            </a:r>
            <a:r>
              <a:rPr lang="es-ES_tradnl" dirty="0" smtClean="0"/>
              <a:t>).</a:t>
            </a:r>
            <a:endParaRPr lang="es-EC" dirty="0"/>
          </a:p>
          <a:p>
            <a:pPr lvl="0"/>
            <a:r>
              <a:rPr lang="es-ES_tradnl" dirty="0"/>
              <a:t>En el sistema de inserción de trama se recomienda cambiar los imanes de neodimio con bloques de las mismas dimensiones, este elemento debería tener una mayor fuerza de atracción (sugerido 10 a 12 kg), o seleccionar componente con un grado superior puesto que esto representa la fuerza de atracción que tiene un imán con respecto al otro.  </a:t>
            </a:r>
            <a:endParaRPr lang="es-EC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838200" y="172900"/>
            <a:ext cx="10515600" cy="621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/>
              <a:t>Recomendaciones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71277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7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INTRODUCCIÓN</a:t>
            </a:r>
            <a:endParaRPr lang="es-EC" b="1" dirty="0"/>
          </a:p>
        </p:txBody>
      </p:sp>
      <p:sp>
        <p:nvSpPr>
          <p:cNvPr id="6" name="Rectángulo 5"/>
          <p:cNvSpPr/>
          <p:nvPr/>
        </p:nvSpPr>
        <p:spPr>
          <a:xfrm>
            <a:off x="271162" y="875089"/>
            <a:ext cx="38525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Telar plano de pedales</a:t>
            </a:r>
            <a:endParaRPr lang="es-EC" sz="2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Imagen 13" descr="http://www.telart.es/images/fotostelart/600x600/telares/TELARVIANY/telar_VIANY_2_600X6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135" y="1275199"/>
            <a:ext cx="3935730" cy="4533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708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INTRODUCCIÓN</a:t>
            </a:r>
            <a:endParaRPr lang="es-EC" b="1" dirty="0"/>
          </a:p>
        </p:txBody>
      </p:sp>
      <p:pic>
        <p:nvPicPr>
          <p:cNvPr id="5" name="Marcador de contenido 4" descr="C:\Users\Luisito\Downloads\9no_SEMESTRE\TESIS\urdimbre_trama.jpe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5"/>
          <a:stretch/>
        </p:blipFill>
        <p:spPr bwMode="auto">
          <a:xfrm>
            <a:off x="4086895" y="1918954"/>
            <a:ext cx="4018209" cy="37078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71162" y="875089"/>
            <a:ext cx="4296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Definición de tejido plano </a:t>
            </a:r>
            <a:endParaRPr lang="es-EC" sz="2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34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6217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PARTES PRINCIPALES DEL TELAR PLANO ARTESANAL</a:t>
            </a:r>
            <a:endParaRPr lang="es-EC" b="1" dirty="0"/>
          </a:p>
        </p:txBody>
      </p:sp>
      <p:pic>
        <p:nvPicPr>
          <p:cNvPr id="5" name="Marcador de contenido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6515100"/>
            <a:ext cx="45719" cy="20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3" y="1895474"/>
            <a:ext cx="5591175" cy="3152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487" y="1895474"/>
            <a:ext cx="58102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6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Tipos de tejido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262" y="1376362"/>
            <a:ext cx="6228367" cy="448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607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2964</TotalTime>
  <Words>2316</Words>
  <Application>Microsoft Office PowerPoint</Application>
  <PresentationFormat>Panorámica</PresentationFormat>
  <Paragraphs>596</Paragraphs>
  <Slides>58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Cambria</vt:lpstr>
      <vt:lpstr>Cambria Math</vt:lpstr>
      <vt:lpstr>Times New Roman</vt:lpstr>
      <vt:lpstr>Tema de Office</vt:lpstr>
      <vt:lpstr>Presentación de PowerPoint</vt:lpstr>
      <vt:lpstr>Presentación de PowerPoint</vt:lpstr>
      <vt:lpstr>CONTENIDO</vt:lpstr>
      <vt:lpstr>OBJETIVOS</vt:lpstr>
      <vt:lpstr>OBJETIVOS</vt:lpstr>
      <vt:lpstr>INTRODUCCIÓN</vt:lpstr>
      <vt:lpstr>INTRODUCCIÓN</vt:lpstr>
      <vt:lpstr>PARTES PRINCIPALES DEL TELAR PLANO ARTESANAL</vt:lpstr>
      <vt:lpstr>Tipos de tejido </vt:lpstr>
      <vt:lpstr>FUNCIONAMIENTO</vt:lpstr>
      <vt:lpstr>QFD (Casa de la calidad)</vt:lpstr>
      <vt:lpstr>DETERMINACION DE MODULOS</vt:lpstr>
      <vt:lpstr>DETERMINACION DE MODULOS</vt:lpstr>
      <vt:lpstr>Colocación de hilos de urdimbre</vt:lpstr>
      <vt:lpstr>DETERMINACION DE MODULOS</vt:lpstr>
      <vt:lpstr>Colocación de hilos de trama</vt:lpstr>
      <vt:lpstr>DETERMINACION DE MODULOS</vt:lpstr>
      <vt:lpstr>CONTROL DE PROCESO</vt:lpstr>
      <vt:lpstr>DETERMINACION DE MODULOS</vt:lpstr>
      <vt:lpstr>PROCESO DE TEJIDO</vt:lpstr>
      <vt:lpstr>DETERMINACION DE MODULOS</vt:lpstr>
      <vt:lpstr>EXTRACCIÓN DEL TEJIDO</vt:lpstr>
      <vt:lpstr>DISEÑO CAD DE LA SOLUCION DEL PROTOTIPO</vt:lpstr>
      <vt:lpstr>DISEÑO</vt:lpstr>
      <vt:lpstr>DISEÑO</vt:lpstr>
      <vt:lpstr>Sistema de levantamientos de marcos.</vt:lpstr>
      <vt:lpstr>Dimensionamiento del Ball Screw (Husillo de bolas).</vt:lpstr>
      <vt:lpstr>Diseño del pasador sujeta marcos</vt:lpstr>
      <vt:lpstr>Selección de cilindros neumáticos para el sistema de levantamientos de marcos</vt:lpstr>
      <vt:lpstr>Diseño de los bocines para la mesa vertical</vt:lpstr>
      <vt:lpstr>Diseño de los bocines para los pasadores</vt:lpstr>
      <vt:lpstr>Selección de electroválvulas</vt:lpstr>
      <vt:lpstr>Presentación de PowerPoint</vt:lpstr>
      <vt:lpstr>Presentación de PowerPoint</vt:lpstr>
      <vt:lpstr>Diseño del eje de soporte del batán</vt:lpstr>
      <vt:lpstr>Selección de cilindro neumático para el batán</vt:lpstr>
      <vt:lpstr>Dimensionamiento del imán para la lanzadera</vt:lpstr>
      <vt:lpstr>Diseño del sistema de arrastre</vt:lpstr>
      <vt:lpstr>Diseño del eje travesaño del enjulio</vt:lpstr>
      <vt:lpstr>DISEÑO</vt:lpstr>
      <vt:lpstr>Selección motor a pasos para el sistema de levantamientos de marcos</vt:lpstr>
      <vt:lpstr>Selección del driver motor a pasos para el sistema de levantamientos de marcos</vt:lpstr>
      <vt:lpstr>Selección motor a pasos para el sistema de inserción de trama</vt:lpstr>
      <vt:lpstr>Selección motor a pasos para el sistema de arrastre</vt:lpstr>
      <vt:lpstr>Selección del driver motor a pasos para el sistema de arrastre</vt:lpstr>
      <vt:lpstr>DISEÑO</vt:lpstr>
      <vt:lpstr>Sensores utilizados en el telar</vt:lpstr>
      <vt:lpstr>Controlador lógico programable</vt:lpstr>
      <vt:lpstr>HMI – INTERFAZ USUARIO MÁQUINA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ALEX</dc:creator>
  <cp:lastModifiedBy>ALEX</cp:lastModifiedBy>
  <cp:revision>95</cp:revision>
  <cp:lastPrinted>2016-09-15T16:34:56Z</cp:lastPrinted>
  <dcterms:created xsi:type="dcterms:W3CDTF">2016-09-08T23:08:50Z</dcterms:created>
  <dcterms:modified xsi:type="dcterms:W3CDTF">2016-09-15T16:38:38Z</dcterms:modified>
</cp:coreProperties>
</file>