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2">
  <p:sldMasterIdLst>
    <p:sldMasterId id="2147483660" r:id="rId1"/>
  </p:sldMasterIdLst>
  <p:notesMasterIdLst>
    <p:notesMasterId r:id="rId78"/>
  </p:notesMasterIdLst>
  <p:sldIdLst>
    <p:sldId id="257" r:id="rId2"/>
    <p:sldId id="258" r:id="rId3"/>
    <p:sldId id="330" r:id="rId4"/>
    <p:sldId id="328" r:id="rId5"/>
    <p:sldId id="348" r:id="rId6"/>
    <p:sldId id="392" r:id="rId7"/>
    <p:sldId id="395" r:id="rId8"/>
    <p:sldId id="396" r:id="rId9"/>
    <p:sldId id="264" r:id="rId10"/>
    <p:sldId id="401" r:id="rId11"/>
    <p:sldId id="402" r:id="rId12"/>
    <p:sldId id="405" r:id="rId13"/>
    <p:sldId id="410" r:id="rId14"/>
    <p:sldId id="407" r:id="rId15"/>
    <p:sldId id="334" r:id="rId16"/>
    <p:sldId id="412" r:id="rId17"/>
    <p:sldId id="413" r:id="rId18"/>
    <p:sldId id="417" r:id="rId19"/>
    <p:sldId id="418" r:id="rId20"/>
    <p:sldId id="419" r:id="rId21"/>
    <p:sldId id="503" r:id="rId22"/>
    <p:sldId id="420" r:id="rId23"/>
    <p:sldId id="425" r:id="rId24"/>
    <p:sldId id="426" r:id="rId25"/>
    <p:sldId id="427" r:id="rId26"/>
    <p:sldId id="430" r:id="rId27"/>
    <p:sldId id="431" r:id="rId28"/>
    <p:sldId id="432" r:id="rId29"/>
    <p:sldId id="433" r:id="rId30"/>
    <p:sldId id="435" r:id="rId31"/>
    <p:sldId id="439" r:id="rId32"/>
    <p:sldId id="440" r:id="rId33"/>
    <p:sldId id="441" r:id="rId34"/>
    <p:sldId id="436" r:id="rId35"/>
    <p:sldId id="437" r:id="rId36"/>
    <p:sldId id="438" r:id="rId37"/>
    <p:sldId id="448" r:id="rId38"/>
    <p:sldId id="450" r:id="rId39"/>
    <p:sldId id="452" r:id="rId40"/>
    <p:sldId id="453" r:id="rId41"/>
    <p:sldId id="451" r:id="rId42"/>
    <p:sldId id="454" r:id="rId43"/>
    <p:sldId id="457" r:id="rId44"/>
    <p:sldId id="458" r:id="rId45"/>
    <p:sldId id="460" r:id="rId46"/>
    <p:sldId id="462" r:id="rId47"/>
    <p:sldId id="472" r:id="rId48"/>
    <p:sldId id="465" r:id="rId49"/>
    <p:sldId id="473" r:id="rId50"/>
    <p:sldId id="474" r:id="rId51"/>
    <p:sldId id="477" r:id="rId52"/>
    <p:sldId id="478" r:id="rId53"/>
    <p:sldId id="479" r:id="rId54"/>
    <p:sldId id="480" r:id="rId55"/>
    <p:sldId id="476" r:id="rId56"/>
    <p:sldId id="481" r:id="rId57"/>
    <p:sldId id="316" r:id="rId58"/>
    <p:sldId id="483" r:id="rId59"/>
    <p:sldId id="487" r:id="rId60"/>
    <p:sldId id="488" r:id="rId61"/>
    <p:sldId id="489" r:id="rId62"/>
    <p:sldId id="490" r:id="rId63"/>
    <p:sldId id="492" r:id="rId64"/>
    <p:sldId id="493" r:id="rId65"/>
    <p:sldId id="494" r:id="rId66"/>
    <p:sldId id="495" r:id="rId67"/>
    <p:sldId id="496" r:id="rId68"/>
    <p:sldId id="497" r:id="rId69"/>
    <p:sldId id="498" r:id="rId70"/>
    <p:sldId id="322" r:id="rId71"/>
    <p:sldId id="499" r:id="rId72"/>
    <p:sldId id="500" r:id="rId73"/>
    <p:sldId id="501" r:id="rId74"/>
    <p:sldId id="326" r:id="rId75"/>
    <p:sldId id="482" r:id="rId76"/>
    <p:sldId id="502" r:id="rId77"/>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shiba-User" initials="T" lastIdx="1" clrIdx="0">
    <p:extLst>
      <p:ext uri="{19B8F6BF-5375-455C-9EA6-DF929625EA0E}">
        <p15:presenceInfo xmlns:p15="http://schemas.microsoft.com/office/powerpoint/2012/main" userId="Toshiba-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60" autoAdjust="0"/>
    <p:restoredTop sz="94660"/>
  </p:normalViewPr>
  <p:slideViewPr>
    <p:cSldViewPr snapToGrid="0">
      <p:cViewPr>
        <p:scale>
          <a:sx n="105" d="100"/>
          <a:sy n="105" d="100"/>
        </p:scale>
        <p:origin x="264" y="-9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2.xml.rels><?xml version="1.0" encoding="UTF-8" standalone="yes"?>
<Relationships xmlns="http://schemas.openxmlformats.org/package/2006/relationships"><Relationship Id="rId1" Type="http://schemas.openxmlformats.org/officeDocument/2006/relationships/image" Target="../media/image4.png"/></Relationships>
</file>

<file path=ppt/diagrams/_rels/data5.xml.rels><?xml version="1.0" encoding="UTF-8" standalone="yes"?>
<Relationships xmlns="http://schemas.openxmlformats.org/package/2006/relationships"><Relationship Id="rId1" Type="http://schemas.openxmlformats.org/officeDocument/2006/relationships/image" Target="../media/image5.png"/></Relationships>
</file>

<file path=ppt/diagrams/_rels/data7.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slide" Target="../slides/slide29.xml"/><Relationship Id="rId1" Type="http://schemas.openxmlformats.org/officeDocument/2006/relationships/slide" Target="../slides/slide16.xml"/></Relationships>
</file>

<file path=ppt/diagrams/_rels/data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1" Type="http://schemas.openxmlformats.org/officeDocument/2006/relationships/image" Target="../media/image4.png"/></Relationships>
</file>

<file path=ppt/diagrams/_rels/drawing5.xml.rels><?xml version="1.0" encoding="UTF-8" standalone="yes"?>
<Relationships xmlns="http://schemas.openxmlformats.org/package/2006/relationships"><Relationship Id="rId1" Type="http://schemas.openxmlformats.org/officeDocument/2006/relationships/image" Target="../media/image5.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4B3D98-ACA9-40B5-AADB-4C63FDA90F21}"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EC"/>
        </a:p>
      </dgm:t>
    </dgm:pt>
    <dgm:pt modelId="{5D0E52E7-206E-4F6B-AD84-D3C332FAEEE3}">
      <dgm:prSet phldrT="[Texto]" custT="1"/>
      <dgm:spPr/>
      <dgm:t>
        <a:bodyPr/>
        <a:lstStyle/>
        <a:p>
          <a:r>
            <a:rPr lang="es-EC" sz="1600" dirty="0" smtClean="0"/>
            <a:t>I. OBJETIVOS</a:t>
          </a:r>
          <a:endParaRPr lang="es-EC" sz="1600" dirty="0"/>
        </a:p>
      </dgm:t>
    </dgm:pt>
    <dgm:pt modelId="{C4098FF6-A9CF-4D4D-A8C7-6E9C5938F0FE}" type="parTrans" cxnId="{FD576119-3C5F-4BE4-9F6F-966A5521CA2F}">
      <dgm:prSet/>
      <dgm:spPr/>
      <dgm:t>
        <a:bodyPr/>
        <a:lstStyle/>
        <a:p>
          <a:endParaRPr lang="es-EC"/>
        </a:p>
      </dgm:t>
    </dgm:pt>
    <dgm:pt modelId="{BAC8E9DE-15A5-475F-A29C-6BB941052D1A}" type="sibTrans" cxnId="{FD576119-3C5F-4BE4-9F6F-966A5521CA2F}">
      <dgm:prSet/>
      <dgm:spPr/>
      <dgm:t>
        <a:bodyPr/>
        <a:lstStyle/>
        <a:p>
          <a:endParaRPr lang="es-EC"/>
        </a:p>
      </dgm:t>
    </dgm:pt>
    <dgm:pt modelId="{7FDE049E-5AA3-4110-B5A9-14F4002CCB7B}">
      <dgm:prSet phldrT="[Texto]" custT="1"/>
      <dgm:spPr/>
      <dgm:t>
        <a:bodyPr/>
        <a:lstStyle/>
        <a:p>
          <a:r>
            <a:rPr lang="es-EC" sz="1600" dirty="0" smtClean="0"/>
            <a:t>II. MARCO TEÓRICO</a:t>
          </a:r>
          <a:endParaRPr lang="es-EC" sz="1600" dirty="0"/>
        </a:p>
      </dgm:t>
    </dgm:pt>
    <dgm:pt modelId="{18C8DDA8-F611-4D68-B06B-6AB7778B896E}" type="parTrans" cxnId="{9BDED50F-5CB4-438F-9341-76FFFFC10987}">
      <dgm:prSet/>
      <dgm:spPr/>
      <dgm:t>
        <a:bodyPr/>
        <a:lstStyle/>
        <a:p>
          <a:endParaRPr lang="es-EC"/>
        </a:p>
      </dgm:t>
    </dgm:pt>
    <dgm:pt modelId="{FFA5D46F-EAAA-47ED-9C94-E4E170B33A99}" type="sibTrans" cxnId="{9BDED50F-5CB4-438F-9341-76FFFFC10987}">
      <dgm:prSet/>
      <dgm:spPr/>
      <dgm:t>
        <a:bodyPr/>
        <a:lstStyle/>
        <a:p>
          <a:endParaRPr lang="es-EC"/>
        </a:p>
      </dgm:t>
    </dgm:pt>
    <dgm:pt modelId="{07EE3D42-4862-4FD7-B9AA-C9727427C2FE}">
      <dgm:prSet phldrT="[Texto]" custT="1"/>
      <dgm:spPr/>
      <dgm:t>
        <a:bodyPr/>
        <a:lstStyle/>
        <a:p>
          <a:r>
            <a:rPr lang="es-EC" sz="1600" dirty="0" smtClean="0"/>
            <a:t>III. LEVANTAMIENTO DEL ESTADO INICIAL DE LA MÁQUINA DE ELECTROEROSIÓN DE CORTE POR HILO</a:t>
          </a:r>
          <a:endParaRPr lang="es-EC" sz="1600" dirty="0"/>
        </a:p>
      </dgm:t>
    </dgm:pt>
    <dgm:pt modelId="{FF3E4D4F-7C64-4776-9F01-BF82693578EE}" type="parTrans" cxnId="{1E82DE75-60C0-4212-823B-3F9794FDAE98}">
      <dgm:prSet/>
      <dgm:spPr/>
      <dgm:t>
        <a:bodyPr/>
        <a:lstStyle/>
        <a:p>
          <a:endParaRPr lang="es-EC"/>
        </a:p>
      </dgm:t>
    </dgm:pt>
    <dgm:pt modelId="{085DB0D4-E9B1-475E-BEBF-F17F6897B10F}" type="sibTrans" cxnId="{1E82DE75-60C0-4212-823B-3F9794FDAE98}">
      <dgm:prSet/>
      <dgm:spPr/>
      <dgm:t>
        <a:bodyPr/>
        <a:lstStyle/>
        <a:p>
          <a:endParaRPr lang="es-EC"/>
        </a:p>
      </dgm:t>
    </dgm:pt>
    <dgm:pt modelId="{1DB92D1B-E778-4FAB-8013-40B120895BAE}">
      <dgm:prSet phldrT="[Texto]" custT="1"/>
      <dgm:spPr/>
      <dgm:t>
        <a:bodyPr/>
        <a:lstStyle/>
        <a:p>
          <a:r>
            <a:rPr lang="es-EC" sz="1600" dirty="0" smtClean="0"/>
            <a:t>IV. REDISEÑO E IMPLEMENTACIÓN</a:t>
          </a:r>
          <a:endParaRPr lang="es-EC" sz="1600" dirty="0"/>
        </a:p>
      </dgm:t>
    </dgm:pt>
    <dgm:pt modelId="{5E427F22-B103-4E26-A2E8-388F306372E0}" type="parTrans" cxnId="{6A25CAF8-BB85-45AA-A69C-61FC31F1FEED}">
      <dgm:prSet/>
      <dgm:spPr/>
      <dgm:t>
        <a:bodyPr/>
        <a:lstStyle/>
        <a:p>
          <a:endParaRPr lang="es-EC"/>
        </a:p>
      </dgm:t>
    </dgm:pt>
    <dgm:pt modelId="{F182D773-612B-41D0-8F10-C8FE1ADAC75A}" type="sibTrans" cxnId="{6A25CAF8-BB85-45AA-A69C-61FC31F1FEED}">
      <dgm:prSet/>
      <dgm:spPr/>
      <dgm:t>
        <a:bodyPr/>
        <a:lstStyle/>
        <a:p>
          <a:endParaRPr lang="es-EC"/>
        </a:p>
      </dgm:t>
    </dgm:pt>
    <dgm:pt modelId="{1EC0FF87-5B0F-4DB4-AC26-14C82C26BF7A}">
      <dgm:prSet phldrT="[Texto]" custT="1"/>
      <dgm:spPr/>
      <dgm:t>
        <a:bodyPr/>
        <a:lstStyle/>
        <a:p>
          <a:r>
            <a:rPr lang="es-EC" sz="1600" dirty="0" smtClean="0"/>
            <a:t>V. PRUEBAS Y RESULTADOS</a:t>
          </a:r>
          <a:endParaRPr lang="es-EC" sz="1600" dirty="0"/>
        </a:p>
      </dgm:t>
    </dgm:pt>
    <dgm:pt modelId="{5A965187-4E93-4AC0-8455-9025ECD78D2F}" type="parTrans" cxnId="{F447C918-B3C3-465A-B8F3-14242ACE58D5}">
      <dgm:prSet/>
      <dgm:spPr/>
      <dgm:t>
        <a:bodyPr/>
        <a:lstStyle/>
        <a:p>
          <a:endParaRPr lang="es-EC"/>
        </a:p>
      </dgm:t>
    </dgm:pt>
    <dgm:pt modelId="{E18BD9C5-A345-46CF-886F-F4A76129CDE3}" type="sibTrans" cxnId="{F447C918-B3C3-465A-B8F3-14242ACE58D5}">
      <dgm:prSet/>
      <dgm:spPr/>
      <dgm:t>
        <a:bodyPr/>
        <a:lstStyle/>
        <a:p>
          <a:endParaRPr lang="es-EC"/>
        </a:p>
      </dgm:t>
    </dgm:pt>
    <dgm:pt modelId="{3B616AFA-F096-437C-81CE-0462EE94054A}">
      <dgm:prSet phldrT="[Texto]" custT="1"/>
      <dgm:spPr/>
      <dgm:t>
        <a:bodyPr/>
        <a:lstStyle/>
        <a:p>
          <a:r>
            <a:rPr lang="es-EC" sz="1600" dirty="0" smtClean="0"/>
            <a:t>VI. ANÁLISIS ECONÓMICO Y FINANCIERO</a:t>
          </a:r>
          <a:endParaRPr lang="es-EC" sz="1600" dirty="0"/>
        </a:p>
      </dgm:t>
    </dgm:pt>
    <dgm:pt modelId="{1B06369E-EE2A-406E-B47C-A9D62671E039}" type="parTrans" cxnId="{9459B02F-AE5C-4943-AA83-C4FDDFCCD2C8}">
      <dgm:prSet/>
      <dgm:spPr/>
      <dgm:t>
        <a:bodyPr/>
        <a:lstStyle/>
        <a:p>
          <a:endParaRPr lang="es-EC"/>
        </a:p>
      </dgm:t>
    </dgm:pt>
    <dgm:pt modelId="{3D63BA21-F32C-4C32-B684-5D6B3ACDE1F9}" type="sibTrans" cxnId="{9459B02F-AE5C-4943-AA83-C4FDDFCCD2C8}">
      <dgm:prSet/>
      <dgm:spPr/>
      <dgm:t>
        <a:bodyPr/>
        <a:lstStyle/>
        <a:p>
          <a:endParaRPr lang="es-EC"/>
        </a:p>
      </dgm:t>
    </dgm:pt>
    <dgm:pt modelId="{C585B071-A945-4E2F-8B9F-F732BF226CCC}">
      <dgm:prSet phldrT="[Texto]" custT="1"/>
      <dgm:spPr/>
      <dgm:t>
        <a:bodyPr/>
        <a:lstStyle/>
        <a:p>
          <a:r>
            <a:rPr lang="es-EC" sz="1600" dirty="0" smtClean="0"/>
            <a:t>VII. CONCLUSIONES Y RECOMENDACIONES</a:t>
          </a:r>
          <a:endParaRPr lang="es-EC" sz="1600" dirty="0"/>
        </a:p>
      </dgm:t>
    </dgm:pt>
    <dgm:pt modelId="{766B252C-1D9B-4DD4-898F-1424EDA298D2}" type="parTrans" cxnId="{6B8B73F7-DE0C-45AA-9EF2-EECFF2A34BBC}">
      <dgm:prSet/>
      <dgm:spPr/>
      <dgm:t>
        <a:bodyPr/>
        <a:lstStyle/>
        <a:p>
          <a:endParaRPr lang="es-EC"/>
        </a:p>
      </dgm:t>
    </dgm:pt>
    <dgm:pt modelId="{BE797D6B-1A6F-4A5B-A4D5-E082F361291C}" type="sibTrans" cxnId="{6B8B73F7-DE0C-45AA-9EF2-EECFF2A34BBC}">
      <dgm:prSet/>
      <dgm:spPr/>
      <dgm:t>
        <a:bodyPr/>
        <a:lstStyle/>
        <a:p>
          <a:endParaRPr lang="es-EC"/>
        </a:p>
      </dgm:t>
    </dgm:pt>
    <dgm:pt modelId="{68E51786-1407-4D98-8D3E-EED0DA0EBF31}" type="pres">
      <dgm:prSet presAssocID="{D14B3D98-ACA9-40B5-AADB-4C63FDA90F21}" presName="linear" presStyleCnt="0">
        <dgm:presLayoutVars>
          <dgm:dir/>
          <dgm:animLvl val="lvl"/>
          <dgm:resizeHandles val="exact"/>
        </dgm:presLayoutVars>
      </dgm:prSet>
      <dgm:spPr/>
      <dgm:t>
        <a:bodyPr/>
        <a:lstStyle/>
        <a:p>
          <a:endParaRPr lang="es-EC"/>
        </a:p>
      </dgm:t>
    </dgm:pt>
    <dgm:pt modelId="{FBD90AB3-E41D-497D-9E2B-BE2B2FEF87C0}" type="pres">
      <dgm:prSet presAssocID="{5D0E52E7-206E-4F6B-AD84-D3C332FAEEE3}" presName="parentLin" presStyleCnt="0"/>
      <dgm:spPr/>
      <dgm:t>
        <a:bodyPr/>
        <a:lstStyle/>
        <a:p>
          <a:endParaRPr lang="es-EC"/>
        </a:p>
      </dgm:t>
    </dgm:pt>
    <dgm:pt modelId="{88A80C56-5D42-4FF9-8933-A3195D0B9AD6}" type="pres">
      <dgm:prSet presAssocID="{5D0E52E7-206E-4F6B-AD84-D3C332FAEEE3}" presName="parentLeftMargin" presStyleLbl="node1" presStyleIdx="0" presStyleCnt="7"/>
      <dgm:spPr/>
      <dgm:t>
        <a:bodyPr/>
        <a:lstStyle/>
        <a:p>
          <a:endParaRPr lang="es-EC"/>
        </a:p>
      </dgm:t>
    </dgm:pt>
    <dgm:pt modelId="{D7B75988-4135-4213-810F-37EBA463740F}" type="pres">
      <dgm:prSet presAssocID="{5D0E52E7-206E-4F6B-AD84-D3C332FAEEE3}" presName="parentText" presStyleLbl="node1" presStyleIdx="0" presStyleCnt="7">
        <dgm:presLayoutVars>
          <dgm:chMax val="0"/>
          <dgm:bulletEnabled val="1"/>
        </dgm:presLayoutVars>
      </dgm:prSet>
      <dgm:spPr/>
      <dgm:t>
        <a:bodyPr/>
        <a:lstStyle/>
        <a:p>
          <a:endParaRPr lang="es-EC"/>
        </a:p>
      </dgm:t>
    </dgm:pt>
    <dgm:pt modelId="{FFAA12F0-1C79-45D0-AFE9-62C8CA30B292}" type="pres">
      <dgm:prSet presAssocID="{5D0E52E7-206E-4F6B-AD84-D3C332FAEEE3}" presName="negativeSpace" presStyleCnt="0"/>
      <dgm:spPr/>
      <dgm:t>
        <a:bodyPr/>
        <a:lstStyle/>
        <a:p>
          <a:endParaRPr lang="es-EC"/>
        </a:p>
      </dgm:t>
    </dgm:pt>
    <dgm:pt modelId="{3C7CA1A7-52C2-42A6-AC45-84B7BAEEAB06}" type="pres">
      <dgm:prSet presAssocID="{5D0E52E7-206E-4F6B-AD84-D3C332FAEEE3}" presName="childText" presStyleLbl="conFgAcc1" presStyleIdx="0" presStyleCnt="7">
        <dgm:presLayoutVars>
          <dgm:bulletEnabled val="1"/>
        </dgm:presLayoutVars>
      </dgm:prSet>
      <dgm:spPr/>
      <dgm:t>
        <a:bodyPr/>
        <a:lstStyle/>
        <a:p>
          <a:endParaRPr lang="es-EC"/>
        </a:p>
      </dgm:t>
    </dgm:pt>
    <dgm:pt modelId="{CE6DE58B-5950-4BE1-9AA7-9B8BED1EFB0C}" type="pres">
      <dgm:prSet presAssocID="{BAC8E9DE-15A5-475F-A29C-6BB941052D1A}" presName="spaceBetweenRectangles" presStyleCnt="0"/>
      <dgm:spPr/>
      <dgm:t>
        <a:bodyPr/>
        <a:lstStyle/>
        <a:p>
          <a:endParaRPr lang="es-EC"/>
        </a:p>
      </dgm:t>
    </dgm:pt>
    <dgm:pt modelId="{3000E779-9E0E-4AA9-AE96-DFC4109EEDF5}" type="pres">
      <dgm:prSet presAssocID="{7FDE049E-5AA3-4110-B5A9-14F4002CCB7B}" presName="parentLin" presStyleCnt="0"/>
      <dgm:spPr/>
      <dgm:t>
        <a:bodyPr/>
        <a:lstStyle/>
        <a:p>
          <a:endParaRPr lang="es-EC"/>
        </a:p>
      </dgm:t>
    </dgm:pt>
    <dgm:pt modelId="{205682C7-1F9C-4880-906C-E0E1018BCBA0}" type="pres">
      <dgm:prSet presAssocID="{7FDE049E-5AA3-4110-B5A9-14F4002CCB7B}" presName="parentLeftMargin" presStyleLbl="node1" presStyleIdx="0" presStyleCnt="7"/>
      <dgm:spPr/>
      <dgm:t>
        <a:bodyPr/>
        <a:lstStyle/>
        <a:p>
          <a:endParaRPr lang="es-EC"/>
        </a:p>
      </dgm:t>
    </dgm:pt>
    <dgm:pt modelId="{33A5F349-252F-4262-9B13-A5950F16BF16}" type="pres">
      <dgm:prSet presAssocID="{7FDE049E-5AA3-4110-B5A9-14F4002CCB7B}" presName="parentText" presStyleLbl="node1" presStyleIdx="1" presStyleCnt="7">
        <dgm:presLayoutVars>
          <dgm:chMax val="0"/>
          <dgm:bulletEnabled val="1"/>
        </dgm:presLayoutVars>
      </dgm:prSet>
      <dgm:spPr/>
      <dgm:t>
        <a:bodyPr/>
        <a:lstStyle/>
        <a:p>
          <a:endParaRPr lang="es-EC"/>
        </a:p>
      </dgm:t>
    </dgm:pt>
    <dgm:pt modelId="{090B94C3-48B3-4D01-87AE-FC9240168FE6}" type="pres">
      <dgm:prSet presAssocID="{7FDE049E-5AA3-4110-B5A9-14F4002CCB7B}" presName="negativeSpace" presStyleCnt="0"/>
      <dgm:spPr/>
      <dgm:t>
        <a:bodyPr/>
        <a:lstStyle/>
        <a:p>
          <a:endParaRPr lang="es-EC"/>
        </a:p>
      </dgm:t>
    </dgm:pt>
    <dgm:pt modelId="{C721B415-688D-4CD4-BAE4-6E374ED04125}" type="pres">
      <dgm:prSet presAssocID="{7FDE049E-5AA3-4110-B5A9-14F4002CCB7B}" presName="childText" presStyleLbl="conFgAcc1" presStyleIdx="1" presStyleCnt="7">
        <dgm:presLayoutVars>
          <dgm:bulletEnabled val="1"/>
        </dgm:presLayoutVars>
      </dgm:prSet>
      <dgm:spPr/>
      <dgm:t>
        <a:bodyPr/>
        <a:lstStyle/>
        <a:p>
          <a:endParaRPr lang="es-EC"/>
        </a:p>
      </dgm:t>
    </dgm:pt>
    <dgm:pt modelId="{B4F756E2-5605-499D-993D-A0202F81DAE7}" type="pres">
      <dgm:prSet presAssocID="{FFA5D46F-EAAA-47ED-9C94-E4E170B33A99}" presName="spaceBetweenRectangles" presStyleCnt="0"/>
      <dgm:spPr/>
      <dgm:t>
        <a:bodyPr/>
        <a:lstStyle/>
        <a:p>
          <a:endParaRPr lang="es-EC"/>
        </a:p>
      </dgm:t>
    </dgm:pt>
    <dgm:pt modelId="{DD675A16-40C0-4D6C-8D2E-97C31C68F4D1}" type="pres">
      <dgm:prSet presAssocID="{07EE3D42-4862-4FD7-B9AA-C9727427C2FE}" presName="parentLin" presStyleCnt="0"/>
      <dgm:spPr/>
      <dgm:t>
        <a:bodyPr/>
        <a:lstStyle/>
        <a:p>
          <a:endParaRPr lang="es-EC"/>
        </a:p>
      </dgm:t>
    </dgm:pt>
    <dgm:pt modelId="{633E00F9-66C9-47E3-A62C-3211C42D268A}" type="pres">
      <dgm:prSet presAssocID="{07EE3D42-4862-4FD7-B9AA-C9727427C2FE}" presName="parentLeftMargin" presStyleLbl="node1" presStyleIdx="1" presStyleCnt="7"/>
      <dgm:spPr/>
      <dgm:t>
        <a:bodyPr/>
        <a:lstStyle/>
        <a:p>
          <a:endParaRPr lang="es-EC"/>
        </a:p>
      </dgm:t>
    </dgm:pt>
    <dgm:pt modelId="{CFFC4C4F-9E19-49B2-96C5-2FF02A5CA3C0}" type="pres">
      <dgm:prSet presAssocID="{07EE3D42-4862-4FD7-B9AA-C9727427C2FE}" presName="parentText" presStyleLbl="node1" presStyleIdx="2" presStyleCnt="7" custScaleY="261374">
        <dgm:presLayoutVars>
          <dgm:chMax val="0"/>
          <dgm:bulletEnabled val="1"/>
        </dgm:presLayoutVars>
      </dgm:prSet>
      <dgm:spPr/>
      <dgm:t>
        <a:bodyPr/>
        <a:lstStyle/>
        <a:p>
          <a:endParaRPr lang="es-EC"/>
        </a:p>
      </dgm:t>
    </dgm:pt>
    <dgm:pt modelId="{7526BF5C-8715-4794-8F2E-4179E058C0B0}" type="pres">
      <dgm:prSet presAssocID="{07EE3D42-4862-4FD7-B9AA-C9727427C2FE}" presName="negativeSpace" presStyleCnt="0"/>
      <dgm:spPr/>
      <dgm:t>
        <a:bodyPr/>
        <a:lstStyle/>
        <a:p>
          <a:endParaRPr lang="es-EC"/>
        </a:p>
      </dgm:t>
    </dgm:pt>
    <dgm:pt modelId="{A51C4DD9-9964-4E14-8B7A-BA8F86C63D8A}" type="pres">
      <dgm:prSet presAssocID="{07EE3D42-4862-4FD7-B9AA-C9727427C2FE}" presName="childText" presStyleLbl="conFgAcc1" presStyleIdx="2" presStyleCnt="7">
        <dgm:presLayoutVars>
          <dgm:bulletEnabled val="1"/>
        </dgm:presLayoutVars>
      </dgm:prSet>
      <dgm:spPr/>
      <dgm:t>
        <a:bodyPr/>
        <a:lstStyle/>
        <a:p>
          <a:endParaRPr lang="es-EC"/>
        </a:p>
      </dgm:t>
    </dgm:pt>
    <dgm:pt modelId="{59BAD89C-ECAA-40B1-8099-7C7188F0632F}" type="pres">
      <dgm:prSet presAssocID="{085DB0D4-E9B1-475E-BEBF-F17F6897B10F}" presName="spaceBetweenRectangles" presStyleCnt="0"/>
      <dgm:spPr/>
      <dgm:t>
        <a:bodyPr/>
        <a:lstStyle/>
        <a:p>
          <a:endParaRPr lang="es-EC"/>
        </a:p>
      </dgm:t>
    </dgm:pt>
    <dgm:pt modelId="{9128CB06-4CDD-48BE-B8A6-A0043190CC81}" type="pres">
      <dgm:prSet presAssocID="{1DB92D1B-E778-4FAB-8013-40B120895BAE}" presName="parentLin" presStyleCnt="0"/>
      <dgm:spPr/>
      <dgm:t>
        <a:bodyPr/>
        <a:lstStyle/>
        <a:p>
          <a:endParaRPr lang="es-EC"/>
        </a:p>
      </dgm:t>
    </dgm:pt>
    <dgm:pt modelId="{26C6AC34-2E4D-4103-B41F-AAA373E56928}" type="pres">
      <dgm:prSet presAssocID="{1DB92D1B-E778-4FAB-8013-40B120895BAE}" presName="parentLeftMargin" presStyleLbl="node1" presStyleIdx="2" presStyleCnt="7"/>
      <dgm:spPr/>
      <dgm:t>
        <a:bodyPr/>
        <a:lstStyle/>
        <a:p>
          <a:endParaRPr lang="es-EC"/>
        </a:p>
      </dgm:t>
    </dgm:pt>
    <dgm:pt modelId="{00FBDE2F-B3EE-4CEE-A98A-BE06DC548015}" type="pres">
      <dgm:prSet presAssocID="{1DB92D1B-E778-4FAB-8013-40B120895BAE}" presName="parentText" presStyleLbl="node1" presStyleIdx="3" presStyleCnt="7">
        <dgm:presLayoutVars>
          <dgm:chMax val="0"/>
          <dgm:bulletEnabled val="1"/>
        </dgm:presLayoutVars>
      </dgm:prSet>
      <dgm:spPr/>
      <dgm:t>
        <a:bodyPr/>
        <a:lstStyle/>
        <a:p>
          <a:endParaRPr lang="es-EC"/>
        </a:p>
      </dgm:t>
    </dgm:pt>
    <dgm:pt modelId="{DFFD8C3B-FF7D-4A26-BC16-08CE16FABC06}" type="pres">
      <dgm:prSet presAssocID="{1DB92D1B-E778-4FAB-8013-40B120895BAE}" presName="negativeSpace" presStyleCnt="0"/>
      <dgm:spPr/>
      <dgm:t>
        <a:bodyPr/>
        <a:lstStyle/>
        <a:p>
          <a:endParaRPr lang="es-EC"/>
        </a:p>
      </dgm:t>
    </dgm:pt>
    <dgm:pt modelId="{2A3476F5-92B0-4904-A929-552283E84A03}" type="pres">
      <dgm:prSet presAssocID="{1DB92D1B-E778-4FAB-8013-40B120895BAE}" presName="childText" presStyleLbl="conFgAcc1" presStyleIdx="3" presStyleCnt="7">
        <dgm:presLayoutVars>
          <dgm:bulletEnabled val="1"/>
        </dgm:presLayoutVars>
      </dgm:prSet>
      <dgm:spPr/>
      <dgm:t>
        <a:bodyPr/>
        <a:lstStyle/>
        <a:p>
          <a:endParaRPr lang="es-EC"/>
        </a:p>
      </dgm:t>
    </dgm:pt>
    <dgm:pt modelId="{890F74F1-72F7-4B4E-95A1-A3828F6C0936}" type="pres">
      <dgm:prSet presAssocID="{F182D773-612B-41D0-8F10-C8FE1ADAC75A}" presName="spaceBetweenRectangles" presStyleCnt="0"/>
      <dgm:spPr/>
      <dgm:t>
        <a:bodyPr/>
        <a:lstStyle/>
        <a:p>
          <a:endParaRPr lang="es-EC"/>
        </a:p>
      </dgm:t>
    </dgm:pt>
    <dgm:pt modelId="{A8392B86-0F53-49E6-B2BE-B8ABC4D40530}" type="pres">
      <dgm:prSet presAssocID="{1EC0FF87-5B0F-4DB4-AC26-14C82C26BF7A}" presName="parentLin" presStyleCnt="0"/>
      <dgm:spPr/>
      <dgm:t>
        <a:bodyPr/>
        <a:lstStyle/>
        <a:p>
          <a:endParaRPr lang="es-EC"/>
        </a:p>
      </dgm:t>
    </dgm:pt>
    <dgm:pt modelId="{0F43EC8E-3BFF-40C6-8F28-10B72F5E4F56}" type="pres">
      <dgm:prSet presAssocID="{1EC0FF87-5B0F-4DB4-AC26-14C82C26BF7A}" presName="parentLeftMargin" presStyleLbl="node1" presStyleIdx="3" presStyleCnt="7"/>
      <dgm:spPr/>
      <dgm:t>
        <a:bodyPr/>
        <a:lstStyle/>
        <a:p>
          <a:endParaRPr lang="es-EC"/>
        </a:p>
      </dgm:t>
    </dgm:pt>
    <dgm:pt modelId="{AAD19626-B121-4B67-ABCF-7C39713B4C4C}" type="pres">
      <dgm:prSet presAssocID="{1EC0FF87-5B0F-4DB4-AC26-14C82C26BF7A}" presName="parentText" presStyleLbl="node1" presStyleIdx="4" presStyleCnt="7">
        <dgm:presLayoutVars>
          <dgm:chMax val="0"/>
          <dgm:bulletEnabled val="1"/>
        </dgm:presLayoutVars>
      </dgm:prSet>
      <dgm:spPr/>
      <dgm:t>
        <a:bodyPr/>
        <a:lstStyle/>
        <a:p>
          <a:endParaRPr lang="es-EC"/>
        </a:p>
      </dgm:t>
    </dgm:pt>
    <dgm:pt modelId="{0336ACC4-1C4A-46AB-A690-888104EEE97A}" type="pres">
      <dgm:prSet presAssocID="{1EC0FF87-5B0F-4DB4-AC26-14C82C26BF7A}" presName="negativeSpace" presStyleCnt="0"/>
      <dgm:spPr/>
      <dgm:t>
        <a:bodyPr/>
        <a:lstStyle/>
        <a:p>
          <a:endParaRPr lang="es-EC"/>
        </a:p>
      </dgm:t>
    </dgm:pt>
    <dgm:pt modelId="{6FFF223C-6935-402C-84B4-9106FB1BAD2D}" type="pres">
      <dgm:prSet presAssocID="{1EC0FF87-5B0F-4DB4-AC26-14C82C26BF7A}" presName="childText" presStyleLbl="conFgAcc1" presStyleIdx="4" presStyleCnt="7">
        <dgm:presLayoutVars>
          <dgm:bulletEnabled val="1"/>
        </dgm:presLayoutVars>
      </dgm:prSet>
      <dgm:spPr/>
      <dgm:t>
        <a:bodyPr/>
        <a:lstStyle/>
        <a:p>
          <a:endParaRPr lang="es-EC"/>
        </a:p>
      </dgm:t>
    </dgm:pt>
    <dgm:pt modelId="{59766759-3F36-45B0-82CE-46679B2610F1}" type="pres">
      <dgm:prSet presAssocID="{E18BD9C5-A345-46CF-886F-F4A76129CDE3}" presName="spaceBetweenRectangles" presStyleCnt="0"/>
      <dgm:spPr/>
      <dgm:t>
        <a:bodyPr/>
        <a:lstStyle/>
        <a:p>
          <a:endParaRPr lang="es-EC"/>
        </a:p>
      </dgm:t>
    </dgm:pt>
    <dgm:pt modelId="{5AA0A704-5DFF-47CC-AF02-1E3C1CEBEB55}" type="pres">
      <dgm:prSet presAssocID="{3B616AFA-F096-437C-81CE-0462EE94054A}" presName="parentLin" presStyleCnt="0"/>
      <dgm:spPr/>
      <dgm:t>
        <a:bodyPr/>
        <a:lstStyle/>
        <a:p>
          <a:endParaRPr lang="es-EC"/>
        </a:p>
      </dgm:t>
    </dgm:pt>
    <dgm:pt modelId="{FFA2E06A-1449-48F6-8F20-BD220543E2C7}" type="pres">
      <dgm:prSet presAssocID="{3B616AFA-F096-437C-81CE-0462EE94054A}" presName="parentLeftMargin" presStyleLbl="node1" presStyleIdx="4" presStyleCnt="7"/>
      <dgm:spPr/>
      <dgm:t>
        <a:bodyPr/>
        <a:lstStyle/>
        <a:p>
          <a:endParaRPr lang="es-EC"/>
        </a:p>
      </dgm:t>
    </dgm:pt>
    <dgm:pt modelId="{48C78A79-C5EC-4364-8B35-B1D068B01080}" type="pres">
      <dgm:prSet presAssocID="{3B616AFA-F096-437C-81CE-0462EE94054A}" presName="parentText" presStyleLbl="node1" presStyleIdx="5" presStyleCnt="7">
        <dgm:presLayoutVars>
          <dgm:chMax val="0"/>
          <dgm:bulletEnabled val="1"/>
        </dgm:presLayoutVars>
      </dgm:prSet>
      <dgm:spPr/>
      <dgm:t>
        <a:bodyPr/>
        <a:lstStyle/>
        <a:p>
          <a:endParaRPr lang="es-EC"/>
        </a:p>
      </dgm:t>
    </dgm:pt>
    <dgm:pt modelId="{C487DF38-53B5-445E-9033-EF514EEC899C}" type="pres">
      <dgm:prSet presAssocID="{3B616AFA-F096-437C-81CE-0462EE94054A}" presName="negativeSpace" presStyleCnt="0"/>
      <dgm:spPr/>
      <dgm:t>
        <a:bodyPr/>
        <a:lstStyle/>
        <a:p>
          <a:endParaRPr lang="es-EC"/>
        </a:p>
      </dgm:t>
    </dgm:pt>
    <dgm:pt modelId="{9C214058-6B88-4F1F-8FBC-1C03C0532750}" type="pres">
      <dgm:prSet presAssocID="{3B616AFA-F096-437C-81CE-0462EE94054A}" presName="childText" presStyleLbl="conFgAcc1" presStyleIdx="5" presStyleCnt="7">
        <dgm:presLayoutVars>
          <dgm:bulletEnabled val="1"/>
        </dgm:presLayoutVars>
      </dgm:prSet>
      <dgm:spPr/>
      <dgm:t>
        <a:bodyPr/>
        <a:lstStyle/>
        <a:p>
          <a:endParaRPr lang="es-EC"/>
        </a:p>
      </dgm:t>
    </dgm:pt>
    <dgm:pt modelId="{9C9FC3F6-EF54-47B4-99AC-8F40F9CF048C}" type="pres">
      <dgm:prSet presAssocID="{3D63BA21-F32C-4C32-B684-5D6B3ACDE1F9}" presName="spaceBetweenRectangles" presStyleCnt="0"/>
      <dgm:spPr/>
      <dgm:t>
        <a:bodyPr/>
        <a:lstStyle/>
        <a:p>
          <a:endParaRPr lang="es-EC"/>
        </a:p>
      </dgm:t>
    </dgm:pt>
    <dgm:pt modelId="{EEB335A9-8C29-40E4-91A2-FB719C33CC77}" type="pres">
      <dgm:prSet presAssocID="{C585B071-A945-4E2F-8B9F-F732BF226CCC}" presName="parentLin" presStyleCnt="0"/>
      <dgm:spPr/>
      <dgm:t>
        <a:bodyPr/>
        <a:lstStyle/>
        <a:p>
          <a:endParaRPr lang="es-EC"/>
        </a:p>
      </dgm:t>
    </dgm:pt>
    <dgm:pt modelId="{670D53C0-C957-49F6-8F0D-DF22060F6057}" type="pres">
      <dgm:prSet presAssocID="{C585B071-A945-4E2F-8B9F-F732BF226CCC}" presName="parentLeftMargin" presStyleLbl="node1" presStyleIdx="5" presStyleCnt="7"/>
      <dgm:spPr/>
      <dgm:t>
        <a:bodyPr/>
        <a:lstStyle/>
        <a:p>
          <a:endParaRPr lang="es-EC"/>
        </a:p>
      </dgm:t>
    </dgm:pt>
    <dgm:pt modelId="{F5312496-EDFE-4785-B2D7-317D4DA5EFC4}" type="pres">
      <dgm:prSet presAssocID="{C585B071-A945-4E2F-8B9F-F732BF226CCC}" presName="parentText" presStyleLbl="node1" presStyleIdx="6" presStyleCnt="7">
        <dgm:presLayoutVars>
          <dgm:chMax val="0"/>
          <dgm:bulletEnabled val="1"/>
        </dgm:presLayoutVars>
      </dgm:prSet>
      <dgm:spPr/>
      <dgm:t>
        <a:bodyPr/>
        <a:lstStyle/>
        <a:p>
          <a:endParaRPr lang="es-EC"/>
        </a:p>
      </dgm:t>
    </dgm:pt>
    <dgm:pt modelId="{1B1DA281-BBCB-4256-B3E5-8B6FBC618F54}" type="pres">
      <dgm:prSet presAssocID="{C585B071-A945-4E2F-8B9F-F732BF226CCC}" presName="negativeSpace" presStyleCnt="0"/>
      <dgm:spPr/>
      <dgm:t>
        <a:bodyPr/>
        <a:lstStyle/>
        <a:p>
          <a:endParaRPr lang="es-EC"/>
        </a:p>
      </dgm:t>
    </dgm:pt>
    <dgm:pt modelId="{BC551557-82ED-47E9-BDC2-EDFCD8175121}" type="pres">
      <dgm:prSet presAssocID="{C585B071-A945-4E2F-8B9F-F732BF226CCC}" presName="childText" presStyleLbl="conFgAcc1" presStyleIdx="6" presStyleCnt="7">
        <dgm:presLayoutVars>
          <dgm:bulletEnabled val="1"/>
        </dgm:presLayoutVars>
      </dgm:prSet>
      <dgm:spPr/>
      <dgm:t>
        <a:bodyPr/>
        <a:lstStyle/>
        <a:p>
          <a:endParaRPr lang="es-EC"/>
        </a:p>
      </dgm:t>
    </dgm:pt>
  </dgm:ptLst>
  <dgm:cxnLst>
    <dgm:cxn modelId="{6B8B73F7-DE0C-45AA-9EF2-EECFF2A34BBC}" srcId="{D14B3D98-ACA9-40B5-AADB-4C63FDA90F21}" destId="{C585B071-A945-4E2F-8B9F-F732BF226CCC}" srcOrd="6" destOrd="0" parTransId="{766B252C-1D9B-4DD4-898F-1424EDA298D2}" sibTransId="{BE797D6B-1A6F-4A5B-A4D5-E082F361291C}"/>
    <dgm:cxn modelId="{F9062013-6D60-4BAA-8570-82A50DF065A9}" type="presOf" srcId="{1DB92D1B-E778-4FAB-8013-40B120895BAE}" destId="{00FBDE2F-B3EE-4CEE-A98A-BE06DC548015}" srcOrd="1" destOrd="0" presId="urn:microsoft.com/office/officeart/2005/8/layout/list1"/>
    <dgm:cxn modelId="{71C95E06-05E2-4431-B7A2-A6793046135C}" type="presOf" srcId="{1EC0FF87-5B0F-4DB4-AC26-14C82C26BF7A}" destId="{AAD19626-B121-4B67-ABCF-7C39713B4C4C}" srcOrd="1" destOrd="0" presId="urn:microsoft.com/office/officeart/2005/8/layout/list1"/>
    <dgm:cxn modelId="{067359C7-F9E6-49E0-BA6C-5B428379F0A0}" type="presOf" srcId="{1EC0FF87-5B0F-4DB4-AC26-14C82C26BF7A}" destId="{0F43EC8E-3BFF-40C6-8F28-10B72F5E4F56}" srcOrd="0" destOrd="0" presId="urn:microsoft.com/office/officeart/2005/8/layout/list1"/>
    <dgm:cxn modelId="{A1D59F6E-EEC7-4572-9E94-414DC978DF21}" type="presOf" srcId="{7FDE049E-5AA3-4110-B5A9-14F4002CCB7B}" destId="{33A5F349-252F-4262-9B13-A5950F16BF16}" srcOrd="1" destOrd="0" presId="urn:microsoft.com/office/officeart/2005/8/layout/list1"/>
    <dgm:cxn modelId="{E05AB65E-E932-42B6-AE0D-0306D91D9823}" type="presOf" srcId="{C585B071-A945-4E2F-8B9F-F732BF226CCC}" destId="{F5312496-EDFE-4785-B2D7-317D4DA5EFC4}" srcOrd="1" destOrd="0" presId="urn:microsoft.com/office/officeart/2005/8/layout/list1"/>
    <dgm:cxn modelId="{6A25CAF8-BB85-45AA-A69C-61FC31F1FEED}" srcId="{D14B3D98-ACA9-40B5-AADB-4C63FDA90F21}" destId="{1DB92D1B-E778-4FAB-8013-40B120895BAE}" srcOrd="3" destOrd="0" parTransId="{5E427F22-B103-4E26-A2E8-388F306372E0}" sibTransId="{F182D773-612B-41D0-8F10-C8FE1ADAC75A}"/>
    <dgm:cxn modelId="{7F403FE7-CA0B-460F-9DD2-0EAE51B15A3B}" type="presOf" srcId="{07EE3D42-4862-4FD7-B9AA-C9727427C2FE}" destId="{633E00F9-66C9-47E3-A62C-3211C42D268A}" srcOrd="0" destOrd="0" presId="urn:microsoft.com/office/officeart/2005/8/layout/list1"/>
    <dgm:cxn modelId="{4A3E2151-590A-47E8-8602-B45554FDD1E0}" type="presOf" srcId="{3B616AFA-F096-437C-81CE-0462EE94054A}" destId="{48C78A79-C5EC-4364-8B35-B1D068B01080}" srcOrd="1" destOrd="0" presId="urn:microsoft.com/office/officeart/2005/8/layout/list1"/>
    <dgm:cxn modelId="{F73C8B6F-F487-48EC-8F93-1455D5EAE636}" type="presOf" srcId="{D14B3D98-ACA9-40B5-AADB-4C63FDA90F21}" destId="{68E51786-1407-4D98-8D3E-EED0DA0EBF31}" srcOrd="0" destOrd="0" presId="urn:microsoft.com/office/officeart/2005/8/layout/list1"/>
    <dgm:cxn modelId="{9BDED50F-5CB4-438F-9341-76FFFFC10987}" srcId="{D14B3D98-ACA9-40B5-AADB-4C63FDA90F21}" destId="{7FDE049E-5AA3-4110-B5A9-14F4002CCB7B}" srcOrd="1" destOrd="0" parTransId="{18C8DDA8-F611-4D68-B06B-6AB7778B896E}" sibTransId="{FFA5D46F-EAAA-47ED-9C94-E4E170B33A99}"/>
    <dgm:cxn modelId="{748C1B7B-F484-4C18-87C8-45B892685676}" type="presOf" srcId="{1DB92D1B-E778-4FAB-8013-40B120895BAE}" destId="{26C6AC34-2E4D-4103-B41F-AAA373E56928}" srcOrd="0" destOrd="0" presId="urn:microsoft.com/office/officeart/2005/8/layout/list1"/>
    <dgm:cxn modelId="{9ED77A12-5882-45C6-9CA9-D9D48FA361CB}" type="presOf" srcId="{5D0E52E7-206E-4F6B-AD84-D3C332FAEEE3}" destId="{D7B75988-4135-4213-810F-37EBA463740F}" srcOrd="1" destOrd="0" presId="urn:microsoft.com/office/officeart/2005/8/layout/list1"/>
    <dgm:cxn modelId="{FD576119-3C5F-4BE4-9F6F-966A5521CA2F}" srcId="{D14B3D98-ACA9-40B5-AADB-4C63FDA90F21}" destId="{5D0E52E7-206E-4F6B-AD84-D3C332FAEEE3}" srcOrd="0" destOrd="0" parTransId="{C4098FF6-A9CF-4D4D-A8C7-6E9C5938F0FE}" sibTransId="{BAC8E9DE-15A5-475F-A29C-6BB941052D1A}"/>
    <dgm:cxn modelId="{9459B02F-AE5C-4943-AA83-C4FDDFCCD2C8}" srcId="{D14B3D98-ACA9-40B5-AADB-4C63FDA90F21}" destId="{3B616AFA-F096-437C-81CE-0462EE94054A}" srcOrd="5" destOrd="0" parTransId="{1B06369E-EE2A-406E-B47C-A9D62671E039}" sibTransId="{3D63BA21-F32C-4C32-B684-5D6B3ACDE1F9}"/>
    <dgm:cxn modelId="{81ED2E27-0564-4172-87D4-A2B1C490CE35}" type="presOf" srcId="{7FDE049E-5AA3-4110-B5A9-14F4002CCB7B}" destId="{205682C7-1F9C-4880-906C-E0E1018BCBA0}" srcOrd="0" destOrd="0" presId="urn:microsoft.com/office/officeart/2005/8/layout/list1"/>
    <dgm:cxn modelId="{8BECE6AA-CB5F-4246-BC66-0AB515ABB1DC}" type="presOf" srcId="{3B616AFA-F096-437C-81CE-0462EE94054A}" destId="{FFA2E06A-1449-48F6-8F20-BD220543E2C7}" srcOrd="0" destOrd="0" presId="urn:microsoft.com/office/officeart/2005/8/layout/list1"/>
    <dgm:cxn modelId="{2124FDFB-1754-4EA4-8759-84A73893FEFD}" type="presOf" srcId="{C585B071-A945-4E2F-8B9F-F732BF226CCC}" destId="{670D53C0-C957-49F6-8F0D-DF22060F6057}" srcOrd="0" destOrd="0" presId="urn:microsoft.com/office/officeart/2005/8/layout/list1"/>
    <dgm:cxn modelId="{1E82DE75-60C0-4212-823B-3F9794FDAE98}" srcId="{D14B3D98-ACA9-40B5-AADB-4C63FDA90F21}" destId="{07EE3D42-4862-4FD7-B9AA-C9727427C2FE}" srcOrd="2" destOrd="0" parTransId="{FF3E4D4F-7C64-4776-9F01-BF82693578EE}" sibTransId="{085DB0D4-E9B1-475E-BEBF-F17F6897B10F}"/>
    <dgm:cxn modelId="{061FEE63-A2A3-466E-8817-D5BAFD79988A}" type="presOf" srcId="{5D0E52E7-206E-4F6B-AD84-D3C332FAEEE3}" destId="{88A80C56-5D42-4FF9-8933-A3195D0B9AD6}" srcOrd="0" destOrd="0" presId="urn:microsoft.com/office/officeart/2005/8/layout/list1"/>
    <dgm:cxn modelId="{974E2D1D-A493-47A2-861C-A666BF2CBFA8}" type="presOf" srcId="{07EE3D42-4862-4FD7-B9AA-C9727427C2FE}" destId="{CFFC4C4F-9E19-49B2-96C5-2FF02A5CA3C0}" srcOrd="1" destOrd="0" presId="urn:microsoft.com/office/officeart/2005/8/layout/list1"/>
    <dgm:cxn modelId="{F447C918-B3C3-465A-B8F3-14242ACE58D5}" srcId="{D14B3D98-ACA9-40B5-AADB-4C63FDA90F21}" destId="{1EC0FF87-5B0F-4DB4-AC26-14C82C26BF7A}" srcOrd="4" destOrd="0" parTransId="{5A965187-4E93-4AC0-8455-9025ECD78D2F}" sibTransId="{E18BD9C5-A345-46CF-886F-F4A76129CDE3}"/>
    <dgm:cxn modelId="{80A7585F-A7F2-4291-A169-B4F51A3DDDF6}" type="presParOf" srcId="{68E51786-1407-4D98-8D3E-EED0DA0EBF31}" destId="{FBD90AB3-E41D-497D-9E2B-BE2B2FEF87C0}" srcOrd="0" destOrd="0" presId="urn:microsoft.com/office/officeart/2005/8/layout/list1"/>
    <dgm:cxn modelId="{874C448D-12A3-4A59-A277-848CB489F40F}" type="presParOf" srcId="{FBD90AB3-E41D-497D-9E2B-BE2B2FEF87C0}" destId="{88A80C56-5D42-4FF9-8933-A3195D0B9AD6}" srcOrd="0" destOrd="0" presId="urn:microsoft.com/office/officeart/2005/8/layout/list1"/>
    <dgm:cxn modelId="{FAD43069-07C2-4D10-B555-913AC9DF58A5}" type="presParOf" srcId="{FBD90AB3-E41D-497D-9E2B-BE2B2FEF87C0}" destId="{D7B75988-4135-4213-810F-37EBA463740F}" srcOrd="1" destOrd="0" presId="urn:microsoft.com/office/officeart/2005/8/layout/list1"/>
    <dgm:cxn modelId="{18506B70-9DC4-44D9-9D34-C14F9CCB75BD}" type="presParOf" srcId="{68E51786-1407-4D98-8D3E-EED0DA0EBF31}" destId="{FFAA12F0-1C79-45D0-AFE9-62C8CA30B292}" srcOrd="1" destOrd="0" presId="urn:microsoft.com/office/officeart/2005/8/layout/list1"/>
    <dgm:cxn modelId="{BB3A3492-8058-4507-B98B-27DA878FE3FA}" type="presParOf" srcId="{68E51786-1407-4D98-8D3E-EED0DA0EBF31}" destId="{3C7CA1A7-52C2-42A6-AC45-84B7BAEEAB06}" srcOrd="2" destOrd="0" presId="urn:microsoft.com/office/officeart/2005/8/layout/list1"/>
    <dgm:cxn modelId="{96FB7A0D-7DB2-4107-80C4-7264E22F1B93}" type="presParOf" srcId="{68E51786-1407-4D98-8D3E-EED0DA0EBF31}" destId="{CE6DE58B-5950-4BE1-9AA7-9B8BED1EFB0C}" srcOrd="3" destOrd="0" presId="urn:microsoft.com/office/officeart/2005/8/layout/list1"/>
    <dgm:cxn modelId="{49C0CBC3-0510-48AC-8592-4140F81D70D8}" type="presParOf" srcId="{68E51786-1407-4D98-8D3E-EED0DA0EBF31}" destId="{3000E779-9E0E-4AA9-AE96-DFC4109EEDF5}" srcOrd="4" destOrd="0" presId="urn:microsoft.com/office/officeart/2005/8/layout/list1"/>
    <dgm:cxn modelId="{9A1D8668-BB21-4C3A-828A-99F89AB716EF}" type="presParOf" srcId="{3000E779-9E0E-4AA9-AE96-DFC4109EEDF5}" destId="{205682C7-1F9C-4880-906C-E0E1018BCBA0}" srcOrd="0" destOrd="0" presId="urn:microsoft.com/office/officeart/2005/8/layout/list1"/>
    <dgm:cxn modelId="{22F30667-08A9-4768-B456-51FB47C580F6}" type="presParOf" srcId="{3000E779-9E0E-4AA9-AE96-DFC4109EEDF5}" destId="{33A5F349-252F-4262-9B13-A5950F16BF16}" srcOrd="1" destOrd="0" presId="urn:microsoft.com/office/officeart/2005/8/layout/list1"/>
    <dgm:cxn modelId="{7E9C846A-33EE-4DC0-9287-D81A32AAC13A}" type="presParOf" srcId="{68E51786-1407-4D98-8D3E-EED0DA0EBF31}" destId="{090B94C3-48B3-4D01-87AE-FC9240168FE6}" srcOrd="5" destOrd="0" presId="urn:microsoft.com/office/officeart/2005/8/layout/list1"/>
    <dgm:cxn modelId="{D0054B1F-5C00-4616-8825-3612E2D57EA4}" type="presParOf" srcId="{68E51786-1407-4D98-8D3E-EED0DA0EBF31}" destId="{C721B415-688D-4CD4-BAE4-6E374ED04125}" srcOrd="6" destOrd="0" presId="urn:microsoft.com/office/officeart/2005/8/layout/list1"/>
    <dgm:cxn modelId="{588B7D58-921C-4EAF-AE8E-4717A00B0A49}" type="presParOf" srcId="{68E51786-1407-4D98-8D3E-EED0DA0EBF31}" destId="{B4F756E2-5605-499D-993D-A0202F81DAE7}" srcOrd="7" destOrd="0" presId="urn:microsoft.com/office/officeart/2005/8/layout/list1"/>
    <dgm:cxn modelId="{3BFA5678-F789-4B13-9771-213559A2EE6A}" type="presParOf" srcId="{68E51786-1407-4D98-8D3E-EED0DA0EBF31}" destId="{DD675A16-40C0-4D6C-8D2E-97C31C68F4D1}" srcOrd="8" destOrd="0" presId="urn:microsoft.com/office/officeart/2005/8/layout/list1"/>
    <dgm:cxn modelId="{82401821-3136-46D0-8622-60D6D1A784F0}" type="presParOf" srcId="{DD675A16-40C0-4D6C-8D2E-97C31C68F4D1}" destId="{633E00F9-66C9-47E3-A62C-3211C42D268A}" srcOrd="0" destOrd="0" presId="urn:microsoft.com/office/officeart/2005/8/layout/list1"/>
    <dgm:cxn modelId="{75B1BB5C-A5A4-4FCF-BC60-0592CB42A5F6}" type="presParOf" srcId="{DD675A16-40C0-4D6C-8D2E-97C31C68F4D1}" destId="{CFFC4C4F-9E19-49B2-96C5-2FF02A5CA3C0}" srcOrd="1" destOrd="0" presId="urn:microsoft.com/office/officeart/2005/8/layout/list1"/>
    <dgm:cxn modelId="{6112F0CF-3482-4444-A7BA-8F4961EC4D22}" type="presParOf" srcId="{68E51786-1407-4D98-8D3E-EED0DA0EBF31}" destId="{7526BF5C-8715-4794-8F2E-4179E058C0B0}" srcOrd="9" destOrd="0" presId="urn:microsoft.com/office/officeart/2005/8/layout/list1"/>
    <dgm:cxn modelId="{CDB73CF1-0AB6-413C-9BC5-E9B2D099753B}" type="presParOf" srcId="{68E51786-1407-4D98-8D3E-EED0DA0EBF31}" destId="{A51C4DD9-9964-4E14-8B7A-BA8F86C63D8A}" srcOrd="10" destOrd="0" presId="urn:microsoft.com/office/officeart/2005/8/layout/list1"/>
    <dgm:cxn modelId="{735B6813-A71C-4B7C-923D-7C79BD502CC0}" type="presParOf" srcId="{68E51786-1407-4D98-8D3E-EED0DA0EBF31}" destId="{59BAD89C-ECAA-40B1-8099-7C7188F0632F}" srcOrd="11" destOrd="0" presId="urn:microsoft.com/office/officeart/2005/8/layout/list1"/>
    <dgm:cxn modelId="{3A76B562-B7F3-4782-8C44-ADFAFC8C4220}" type="presParOf" srcId="{68E51786-1407-4D98-8D3E-EED0DA0EBF31}" destId="{9128CB06-4CDD-48BE-B8A6-A0043190CC81}" srcOrd="12" destOrd="0" presId="urn:microsoft.com/office/officeart/2005/8/layout/list1"/>
    <dgm:cxn modelId="{28408B91-D71C-441A-9EC5-E88ABE026EFD}" type="presParOf" srcId="{9128CB06-4CDD-48BE-B8A6-A0043190CC81}" destId="{26C6AC34-2E4D-4103-B41F-AAA373E56928}" srcOrd="0" destOrd="0" presId="urn:microsoft.com/office/officeart/2005/8/layout/list1"/>
    <dgm:cxn modelId="{2CF9E16A-6489-4417-8C64-97C24B443A53}" type="presParOf" srcId="{9128CB06-4CDD-48BE-B8A6-A0043190CC81}" destId="{00FBDE2F-B3EE-4CEE-A98A-BE06DC548015}" srcOrd="1" destOrd="0" presId="urn:microsoft.com/office/officeart/2005/8/layout/list1"/>
    <dgm:cxn modelId="{E559CC49-8B40-43E8-A68A-8F509C91B7BE}" type="presParOf" srcId="{68E51786-1407-4D98-8D3E-EED0DA0EBF31}" destId="{DFFD8C3B-FF7D-4A26-BC16-08CE16FABC06}" srcOrd="13" destOrd="0" presId="urn:microsoft.com/office/officeart/2005/8/layout/list1"/>
    <dgm:cxn modelId="{521F1F15-00B9-4588-889D-42809EE46BB2}" type="presParOf" srcId="{68E51786-1407-4D98-8D3E-EED0DA0EBF31}" destId="{2A3476F5-92B0-4904-A929-552283E84A03}" srcOrd="14" destOrd="0" presId="urn:microsoft.com/office/officeart/2005/8/layout/list1"/>
    <dgm:cxn modelId="{15EF1166-80DA-4208-93AE-6BE4F82619E5}" type="presParOf" srcId="{68E51786-1407-4D98-8D3E-EED0DA0EBF31}" destId="{890F74F1-72F7-4B4E-95A1-A3828F6C0936}" srcOrd="15" destOrd="0" presId="urn:microsoft.com/office/officeart/2005/8/layout/list1"/>
    <dgm:cxn modelId="{99C60017-E6EE-40ED-B1C7-79AC80A6CEE0}" type="presParOf" srcId="{68E51786-1407-4D98-8D3E-EED0DA0EBF31}" destId="{A8392B86-0F53-49E6-B2BE-B8ABC4D40530}" srcOrd="16" destOrd="0" presId="urn:microsoft.com/office/officeart/2005/8/layout/list1"/>
    <dgm:cxn modelId="{4D33D9D0-81AF-4265-8DB2-EAB695F0DF3B}" type="presParOf" srcId="{A8392B86-0F53-49E6-B2BE-B8ABC4D40530}" destId="{0F43EC8E-3BFF-40C6-8F28-10B72F5E4F56}" srcOrd="0" destOrd="0" presId="urn:microsoft.com/office/officeart/2005/8/layout/list1"/>
    <dgm:cxn modelId="{32E0021F-E540-4B66-9CAD-B89769A19917}" type="presParOf" srcId="{A8392B86-0F53-49E6-B2BE-B8ABC4D40530}" destId="{AAD19626-B121-4B67-ABCF-7C39713B4C4C}" srcOrd="1" destOrd="0" presId="urn:microsoft.com/office/officeart/2005/8/layout/list1"/>
    <dgm:cxn modelId="{3BCA7FE7-4777-43AB-9704-4A2339F74DF0}" type="presParOf" srcId="{68E51786-1407-4D98-8D3E-EED0DA0EBF31}" destId="{0336ACC4-1C4A-46AB-A690-888104EEE97A}" srcOrd="17" destOrd="0" presId="urn:microsoft.com/office/officeart/2005/8/layout/list1"/>
    <dgm:cxn modelId="{A9BD3339-C2F9-4D43-8637-E496A69E6BF1}" type="presParOf" srcId="{68E51786-1407-4D98-8D3E-EED0DA0EBF31}" destId="{6FFF223C-6935-402C-84B4-9106FB1BAD2D}" srcOrd="18" destOrd="0" presId="urn:microsoft.com/office/officeart/2005/8/layout/list1"/>
    <dgm:cxn modelId="{EBA57BF8-02B1-48FF-AB1B-13B8655C1119}" type="presParOf" srcId="{68E51786-1407-4D98-8D3E-EED0DA0EBF31}" destId="{59766759-3F36-45B0-82CE-46679B2610F1}" srcOrd="19" destOrd="0" presId="urn:microsoft.com/office/officeart/2005/8/layout/list1"/>
    <dgm:cxn modelId="{ED588A4B-AC8F-4E41-B6F7-8A084E1D50B0}" type="presParOf" srcId="{68E51786-1407-4D98-8D3E-EED0DA0EBF31}" destId="{5AA0A704-5DFF-47CC-AF02-1E3C1CEBEB55}" srcOrd="20" destOrd="0" presId="urn:microsoft.com/office/officeart/2005/8/layout/list1"/>
    <dgm:cxn modelId="{71EDDD18-BD74-459F-8333-039E06707695}" type="presParOf" srcId="{5AA0A704-5DFF-47CC-AF02-1E3C1CEBEB55}" destId="{FFA2E06A-1449-48F6-8F20-BD220543E2C7}" srcOrd="0" destOrd="0" presId="urn:microsoft.com/office/officeart/2005/8/layout/list1"/>
    <dgm:cxn modelId="{C4E0A022-32E1-4512-8736-5CD459109553}" type="presParOf" srcId="{5AA0A704-5DFF-47CC-AF02-1E3C1CEBEB55}" destId="{48C78A79-C5EC-4364-8B35-B1D068B01080}" srcOrd="1" destOrd="0" presId="urn:microsoft.com/office/officeart/2005/8/layout/list1"/>
    <dgm:cxn modelId="{785708C4-94C5-49D1-A071-58C926584829}" type="presParOf" srcId="{68E51786-1407-4D98-8D3E-EED0DA0EBF31}" destId="{C487DF38-53B5-445E-9033-EF514EEC899C}" srcOrd="21" destOrd="0" presId="urn:microsoft.com/office/officeart/2005/8/layout/list1"/>
    <dgm:cxn modelId="{37A83884-0E77-4CAE-87DF-A93B6D4ECC55}" type="presParOf" srcId="{68E51786-1407-4D98-8D3E-EED0DA0EBF31}" destId="{9C214058-6B88-4F1F-8FBC-1C03C0532750}" srcOrd="22" destOrd="0" presId="urn:microsoft.com/office/officeart/2005/8/layout/list1"/>
    <dgm:cxn modelId="{A90CC1F2-2E47-4D36-B1E9-646DB16B6BC3}" type="presParOf" srcId="{68E51786-1407-4D98-8D3E-EED0DA0EBF31}" destId="{9C9FC3F6-EF54-47B4-99AC-8F40F9CF048C}" srcOrd="23" destOrd="0" presId="urn:microsoft.com/office/officeart/2005/8/layout/list1"/>
    <dgm:cxn modelId="{67021696-CC42-4155-B525-64832E634A19}" type="presParOf" srcId="{68E51786-1407-4D98-8D3E-EED0DA0EBF31}" destId="{EEB335A9-8C29-40E4-91A2-FB719C33CC77}" srcOrd="24" destOrd="0" presId="urn:microsoft.com/office/officeart/2005/8/layout/list1"/>
    <dgm:cxn modelId="{BE90A715-86AF-4E0F-B587-FC0946A35E79}" type="presParOf" srcId="{EEB335A9-8C29-40E4-91A2-FB719C33CC77}" destId="{670D53C0-C957-49F6-8F0D-DF22060F6057}" srcOrd="0" destOrd="0" presId="urn:microsoft.com/office/officeart/2005/8/layout/list1"/>
    <dgm:cxn modelId="{25748581-0145-45BB-ADCA-C45CD8554CAC}" type="presParOf" srcId="{EEB335A9-8C29-40E4-91A2-FB719C33CC77}" destId="{F5312496-EDFE-4785-B2D7-317D4DA5EFC4}" srcOrd="1" destOrd="0" presId="urn:microsoft.com/office/officeart/2005/8/layout/list1"/>
    <dgm:cxn modelId="{DCE1BF1A-29DF-42ED-852C-049C1EE9726E}" type="presParOf" srcId="{68E51786-1407-4D98-8D3E-EED0DA0EBF31}" destId="{1B1DA281-BBCB-4256-B3E5-8B6FBC618F54}" srcOrd="25" destOrd="0" presId="urn:microsoft.com/office/officeart/2005/8/layout/list1"/>
    <dgm:cxn modelId="{02461BCC-B8A3-4A2B-BA42-47102131A34F}" type="presParOf" srcId="{68E51786-1407-4D98-8D3E-EED0DA0EBF31}" destId="{BC551557-82ED-47E9-BDC2-EDFCD8175121}" srcOrd="2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EB66D63-865C-473C-AB51-BD329C627BAD}"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C"/>
        </a:p>
      </dgm:t>
    </dgm:pt>
    <dgm:pt modelId="{5488C842-72BD-4878-84CA-B21D779EB245}">
      <dgm:prSet phldrT="[Texto]"/>
      <dgm:spPr/>
      <dgm:t>
        <a:bodyPr/>
        <a:lstStyle/>
        <a:p>
          <a:r>
            <a:rPr lang="es-EC" dirty="0" smtClean="0"/>
            <a:t>Selección de los motores</a:t>
          </a:r>
          <a:endParaRPr lang="es-EC" dirty="0"/>
        </a:p>
      </dgm:t>
    </dgm:pt>
    <dgm:pt modelId="{210DFE8B-578C-426E-BEDD-E466A91D21A0}" type="parTrans" cxnId="{759D4769-104F-489D-A7EE-2BF16C50A2E3}">
      <dgm:prSet/>
      <dgm:spPr/>
      <dgm:t>
        <a:bodyPr/>
        <a:lstStyle/>
        <a:p>
          <a:endParaRPr lang="es-EC"/>
        </a:p>
      </dgm:t>
    </dgm:pt>
    <dgm:pt modelId="{9E728F4D-04F7-4B76-9FBE-D0C046210C71}" type="sibTrans" cxnId="{759D4769-104F-489D-A7EE-2BF16C50A2E3}">
      <dgm:prSet/>
      <dgm:spPr/>
      <dgm:t>
        <a:bodyPr/>
        <a:lstStyle/>
        <a:p>
          <a:endParaRPr lang="es-EC"/>
        </a:p>
      </dgm:t>
    </dgm:pt>
    <dgm:pt modelId="{E8A2F98B-05EE-46B5-AC2D-549951BAEA30}">
      <dgm:prSet phldrT="[Texto]"/>
      <dgm:spPr/>
      <dgm:t>
        <a:bodyPr/>
        <a:lstStyle/>
        <a:p>
          <a:r>
            <a:rPr lang="es-EC" dirty="0" smtClean="0"/>
            <a:t>Diseño de los engranajes</a:t>
          </a:r>
          <a:endParaRPr lang="es-EC" dirty="0"/>
        </a:p>
      </dgm:t>
    </dgm:pt>
    <dgm:pt modelId="{9B1ACF3A-91B8-40AA-97D4-90BEAA4FF286}" type="parTrans" cxnId="{B9996BA1-0CF8-4B8E-B773-E8619E86ADB6}">
      <dgm:prSet/>
      <dgm:spPr/>
      <dgm:t>
        <a:bodyPr/>
        <a:lstStyle/>
        <a:p>
          <a:endParaRPr lang="es-EC"/>
        </a:p>
      </dgm:t>
    </dgm:pt>
    <dgm:pt modelId="{216FE794-2546-432C-BA9F-E21E4058D12D}" type="sibTrans" cxnId="{B9996BA1-0CF8-4B8E-B773-E8619E86ADB6}">
      <dgm:prSet/>
      <dgm:spPr/>
      <dgm:t>
        <a:bodyPr/>
        <a:lstStyle/>
        <a:p>
          <a:endParaRPr lang="es-EC"/>
        </a:p>
      </dgm:t>
    </dgm:pt>
    <dgm:pt modelId="{12AC200F-55A5-4452-86E8-77264602E587}">
      <dgm:prSet phldrT="[Texto]"/>
      <dgm:spPr/>
      <dgm:t>
        <a:bodyPr/>
        <a:lstStyle/>
        <a:p>
          <a:r>
            <a:rPr lang="es-EC" dirty="0" smtClean="0"/>
            <a:t>Diseño de los ejes</a:t>
          </a:r>
          <a:endParaRPr lang="es-EC" dirty="0"/>
        </a:p>
      </dgm:t>
    </dgm:pt>
    <dgm:pt modelId="{A5990A4B-0412-4131-8BE1-1F9C0709BED8}" type="parTrans" cxnId="{CD1D6C99-29D9-489B-817D-B0AF95F1F93A}">
      <dgm:prSet/>
      <dgm:spPr/>
      <dgm:t>
        <a:bodyPr/>
        <a:lstStyle/>
        <a:p>
          <a:endParaRPr lang="es-EC"/>
        </a:p>
      </dgm:t>
    </dgm:pt>
    <dgm:pt modelId="{B74DE54F-152E-40A8-9320-F69BE3AB545B}" type="sibTrans" cxnId="{CD1D6C99-29D9-489B-817D-B0AF95F1F93A}">
      <dgm:prSet/>
      <dgm:spPr/>
      <dgm:t>
        <a:bodyPr/>
        <a:lstStyle/>
        <a:p>
          <a:endParaRPr lang="es-EC"/>
        </a:p>
      </dgm:t>
    </dgm:pt>
    <dgm:pt modelId="{F7616DBC-B8C2-430A-A672-2C9D32190898}">
      <dgm:prSet phldrT="[Texto]"/>
      <dgm:spPr/>
      <dgm:t>
        <a:bodyPr/>
        <a:lstStyle/>
        <a:p>
          <a:r>
            <a:rPr lang="es-EC" dirty="0" smtClean="0"/>
            <a:t>Selección de los rodamientos</a:t>
          </a:r>
          <a:endParaRPr lang="es-EC" dirty="0"/>
        </a:p>
      </dgm:t>
    </dgm:pt>
    <dgm:pt modelId="{B67F4030-67C1-41FD-9650-1B0F1E59A2A1}" type="parTrans" cxnId="{288DB593-2CBD-4C1C-A55C-5C307F31723D}">
      <dgm:prSet/>
      <dgm:spPr/>
      <dgm:t>
        <a:bodyPr/>
        <a:lstStyle/>
        <a:p>
          <a:endParaRPr lang="es-EC"/>
        </a:p>
      </dgm:t>
    </dgm:pt>
    <dgm:pt modelId="{F31EBDD0-2C67-4D55-BA72-D282A6F4B3DD}" type="sibTrans" cxnId="{288DB593-2CBD-4C1C-A55C-5C307F31723D}">
      <dgm:prSet/>
      <dgm:spPr/>
      <dgm:t>
        <a:bodyPr/>
        <a:lstStyle/>
        <a:p>
          <a:endParaRPr lang="es-EC"/>
        </a:p>
      </dgm:t>
    </dgm:pt>
    <dgm:pt modelId="{CFD03228-55F0-4637-9858-FD497B364A0D}" type="pres">
      <dgm:prSet presAssocID="{3EB66D63-865C-473C-AB51-BD329C627BAD}" presName="Name0" presStyleCnt="0">
        <dgm:presLayoutVars>
          <dgm:chMax val="7"/>
          <dgm:chPref val="7"/>
          <dgm:dir/>
        </dgm:presLayoutVars>
      </dgm:prSet>
      <dgm:spPr/>
      <dgm:t>
        <a:bodyPr/>
        <a:lstStyle/>
        <a:p>
          <a:endParaRPr lang="es-EC"/>
        </a:p>
      </dgm:t>
    </dgm:pt>
    <dgm:pt modelId="{F791DDDC-3CA1-4926-B69E-57200CB13151}" type="pres">
      <dgm:prSet presAssocID="{3EB66D63-865C-473C-AB51-BD329C627BAD}" presName="Name1" presStyleCnt="0"/>
      <dgm:spPr/>
      <dgm:t>
        <a:bodyPr/>
        <a:lstStyle/>
        <a:p>
          <a:endParaRPr lang="es-EC"/>
        </a:p>
      </dgm:t>
    </dgm:pt>
    <dgm:pt modelId="{545FEE02-F29C-4B1A-912F-66C4902E1DEA}" type="pres">
      <dgm:prSet presAssocID="{3EB66D63-865C-473C-AB51-BD329C627BAD}" presName="cycle" presStyleCnt="0"/>
      <dgm:spPr/>
      <dgm:t>
        <a:bodyPr/>
        <a:lstStyle/>
        <a:p>
          <a:endParaRPr lang="es-EC"/>
        </a:p>
      </dgm:t>
    </dgm:pt>
    <dgm:pt modelId="{AF8989B2-2474-4ED8-896C-A857A7AFE3DC}" type="pres">
      <dgm:prSet presAssocID="{3EB66D63-865C-473C-AB51-BD329C627BAD}" presName="srcNode" presStyleLbl="node1" presStyleIdx="0" presStyleCnt="4"/>
      <dgm:spPr/>
      <dgm:t>
        <a:bodyPr/>
        <a:lstStyle/>
        <a:p>
          <a:endParaRPr lang="es-EC"/>
        </a:p>
      </dgm:t>
    </dgm:pt>
    <dgm:pt modelId="{6172ACFF-FC18-4175-8A41-D01D69D46FDE}" type="pres">
      <dgm:prSet presAssocID="{3EB66D63-865C-473C-AB51-BD329C627BAD}" presName="conn" presStyleLbl="parChTrans1D2" presStyleIdx="0" presStyleCnt="1"/>
      <dgm:spPr/>
      <dgm:t>
        <a:bodyPr/>
        <a:lstStyle/>
        <a:p>
          <a:endParaRPr lang="es-EC"/>
        </a:p>
      </dgm:t>
    </dgm:pt>
    <dgm:pt modelId="{CF5747F1-CB46-4128-A617-6DCDD64B31EE}" type="pres">
      <dgm:prSet presAssocID="{3EB66D63-865C-473C-AB51-BD329C627BAD}" presName="extraNode" presStyleLbl="node1" presStyleIdx="0" presStyleCnt="4"/>
      <dgm:spPr/>
      <dgm:t>
        <a:bodyPr/>
        <a:lstStyle/>
        <a:p>
          <a:endParaRPr lang="es-EC"/>
        </a:p>
      </dgm:t>
    </dgm:pt>
    <dgm:pt modelId="{DBEB8EB8-378A-4890-9996-D9BB52CF3BA4}" type="pres">
      <dgm:prSet presAssocID="{3EB66D63-865C-473C-AB51-BD329C627BAD}" presName="dstNode" presStyleLbl="node1" presStyleIdx="0" presStyleCnt="4"/>
      <dgm:spPr/>
      <dgm:t>
        <a:bodyPr/>
        <a:lstStyle/>
        <a:p>
          <a:endParaRPr lang="es-EC"/>
        </a:p>
      </dgm:t>
    </dgm:pt>
    <dgm:pt modelId="{84174B84-D8BC-4C10-B251-01C9A121C485}" type="pres">
      <dgm:prSet presAssocID="{5488C842-72BD-4878-84CA-B21D779EB245}" presName="text_1" presStyleLbl="node1" presStyleIdx="0" presStyleCnt="4">
        <dgm:presLayoutVars>
          <dgm:bulletEnabled val="1"/>
        </dgm:presLayoutVars>
      </dgm:prSet>
      <dgm:spPr/>
      <dgm:t>
        <a:bodyPr/>
        <a:lstStyle/>
        <a:p>
          <a:endParaRPr lang="es-EC"/>
        </a:p>
      </dgm:t>
    </dgm:pt>
    <dgm:pt modelId="{AA7B03B2-5A39-4B13-8360-D2F1E30B1B47}" type="pres">
      <dgm:prSet presAssocID="{5488C842-72BD-4878-84CA-B21D779EB245}" presName="accent_1" presStyleCnt="0"/>
      <dgm:spPr/>
      <dgm:t>
        <a:bodyPr/>
        <a:lstStyle/>
        <a:p>
          <a:endParaRPr lang="es-EC"/>
        </a:p>
      </dgm:t>
    </dgm:pt>
    <dgm:pt modelId="{495E6BCD-DFC0-4078-9DAB-3809375958B7}" type="pres">
      <dgm:prSet presAssocID="{5488C842-72BD-4878-84CA-B21D779EB245}" presName="accentRepeatNode" presStyleLbl="solidFgAcc1" presStyleIdx="0" presStyleCnt="4"/>
      <dgm:spPr/>
      <dgm:t>
        <a:bodyPr/>
        <a:lstStyle/>
        <a:p>
          <a:endParaRPr lang="es-EC"/>
        </a:p>
      </dgm:t>
    </dgm:pt>
    <dgm:pt modelId="{E69E4626-8FF3-49B9-B159-2562DEBB8E49}" type="pres">
      <dgm:prSet presAssocID="{E8A2F98B-05EE-46B5-AC2D-549951BAEA30}" presName="text_2" presStyleLbl="node1" presStyleIdx="1" presStyleCnt="4">
        <dgm:presLayoutVars>
          <dgm:bulletEnabled val="1"/>
        </dgm:presLayoutVars>
      </dgm:prSet>
      <dgm:spPr/>
      <dgm:t>
        <a:bodyPr/>
        <a:lstStyle/>
        <a:p>
          <a:endParaRPr lang="es-EC"/>
        </a:p>
      </dgm:t>
    </dgm:pt>
    <dgm:pt modelId="{ADA5793C-1AE5-4C1F-92DF-B672F6662C9E}" type="pres">
      <dgm:prSet presAssocID="{E8A2F98B-05EE-46B5-AC2D-549951BAEA30}" presName="accent_2" presStyleCnt="0"/>
      <dgm:spPr/>
      <dgm:t>
        <a:bodyPr/>
        <a:lstStyle/>
        <a:p>
          <a:endParaRPr lang="es-EC"/>
        </a:p>
      </dgm:t>
    </dgm:pt>
    <dgm:pt modelId="{0BB38A2A-667E-41CB-8504-53DF7DF45783}" type="pres">
      <dgm:prSet presAssocID="{E8A2F98B-05EE-46B5-AC2D-549951BAEA30}" presName="accentRepeatNode" presStyleLbl="solidFgAcc1" presStyleIdx="1" presStyleCnt="4"/>
      <dgm:spPr/>
      <dgm:t>
        <a:bodyPr/>
        <a:lstStyle/>
        <a:p>
          <a:endParaRPr lang="es-EC"/>
        </a:p>
      </dgm:t>
    </dgm:pt>
    <dgm:pt modelId="{725E7DFD-0216-48C7-A840-9D11F9031A29}" type="pres">
      <dgm:prSet presAssocID="{12AC200F-55A5-4452-86E8-77264602E587}" presName="text_3" presStyleLbl="node1" presStyleIdx="2" presStyleCnt="4">
        <dgm:presLayoutVars>
          <dgm:bulletEnabled val="1"/>
        </dgm:presLayoutVars>
      </dgm:prSet>
      <dgm:spPr/>
      <dgm:t>
        <a:bodyPr/>
        <a:lstStyle/>
        <a:p>
          <a:endParaRPr lang="es-EC"/>
        </a:p>
      </dgm:t>
    </dgm:pt>
    <dgm:pt modelId="{B9D66897-6B70-410D-9D58-BE240B4BC9B1}" type="pres">
      <dgm:prSet presAssocID="{12AC200F-55A5-4452-86E8-77264602E587}" presName="accent_3" presStyleCnt="0"/>
      <dgm:spPr/>
      <dgm:t>
        <a:bodyPr/>
        <a:lstStyle/>
        <a:p>
          <a:endParaRPr lang="es-EC"/>
        </a:p>
      </dgm:t>
    </dgm:pt>
    <dgm:pt modelId="{50B83D0C-F66F-404C-BD1D-4AB5366F8335}" type="pres">
      <dgm:prSet presAssocID="{12AC200F-55A5-4452-86E8-77264602E587}" presName="accentRepeatNode" presStyleLbl="solidFgAcc1" presStyleIdx="2" presStyleCnt="4"/>
      <dgm:spPr/>
      <dgm:t>
        <a:bodyPr/>
        <a:lstStyle/>
        <a:p>
          <a:endParaRPr lang="es-EC"/>
        </a:p>
      </dgm:t>
    </dgm:pt>
    <dgm:pt modelId="{3C8A3C6B-979E-4D38-9E55-4B7A182907A9}" type="pres">
      <dgm:prSet presAssocID="{F7616DBC-B8C2-430A-A672-2C9D32190898}" presName="text_4" presStyleLbl="node1" presStyleIdx="3" presStyleCnt="4">
        <dgm:presLayoutVars>
          <dgm:bulletEnabled val="1"/>
        </dgm:presLayoutVars>
      </dgm:prSet>
      <dgm:spPr/>
      <dgm:t>
        <a:bodyPr/>
        <a:lstStyle/>
        <a:p>
          <a:endParaRPr lang="es-EC"/>
        </a:p>
      </dgm:t>
    </dgm:pt>
    <dgm:pt modelId="{E5BF26A6-B26F-4D84-804D-6863A7DE1160}" type="pres">
      <dgm:prSet presAssocID="{F7616DBC-B8C2-430A-A672-2C9D32190898}" presName="accent_4" presStyleCnt="0"/>
      <dgm:spPr/>
      <dgm:t>
        <a:bodyPr/>
        <a:lstStyle/>
        <a:p>
          <a:endParaRPr lang="es-EC"/>
        </a:p>
      </dgm:t>
    </dgm:pt>
    <dgm:pt modelId="{FEB3ABB8-F110-40FB-86DE-5D27FFFD94CF}" type="pres">
      <dgm:prSet presAssocID="{F7616DBC-B8C2-430A-A672-2C9D32190898}" presName="accentRepeatNode" presStyleLbl="solidFgAcc1" presStyleIdx="3" presStyleCnt="4"/>
      <dgm:spPr/>
      <dgm:t>
        <a:bodyPr/>
        <a:lstStyle/>
        <a:p>
          <a:endParaRPr lang="es-EC"/>
        </a:p>
      </dgm:t>
    </dgm:pt>
  </dgm:ptLst>
  <dgm:cxnLst>
    <dgm:cxn modelId="{A66E9EAF-EF88-4F4E-B17E-FC6051503FE1}" type="presOf" srcId="{3EB66D63-865C-473C-AB51-BD329C627BAD}" destId="{CFD03228-55F0-4637-9858-FD497B364A0D}" srcOrd="0" destOrd="0" presId="urn:microsoft.com/office/officeart/2008/layout/VerticalCurvedList"/>
    <dgm:cxn modelId="{CD1D6C99-29D9-489B-817D-B0AF95F1F93A}" srcId="{3EB66D63-865C-473C-AB51-BD329C627BAD}" destId="{12AC200F-55A5-4452-86E8-77264602E587}" srcOrd="2" destOrd="0" parTransId="{A5990A4B-0412-4131-8BE1-1F9C0709BED8}" sibTransId="{B74DE54F-152E-40A8-9320-F69BE3AB545B}"/>
    <dgm:cxn modelId="{81E16E62-0F98-4B21-B8E5-1B508998B469}" type="presOf" srcId="{5488C842-72BD-4878-84CA-B21D779EB245}" destId="{84174B84-D8BC-4C10-B251-01C9A121C485}" srcOrd="0" destOrd="0" presId="urn:microsoft.com/office/officeart/2008/layout/VerticalCurvedList"/>
    <dgm:cxn modelId="{2C43B8A2-D8EA-4F5E-8490-FAACDE49A7F9}" type="presOf" srcId="{E8A2F98B-05EE-46B5-AC2D-549951BAEA30}" destId="{E69E4626-8FF3-49B9-B159-2562DEBB8E49}" srcOrd="0" destOrd="0" presId="urn:microsoft.com/office/officeart/2008/layout/VerticalCurvedList"/>
    <dgm:cxn modelId="{D60665EA-9692-44B6-9474-A683C71255CE}" type="presOf" srcId="{9E728F4D-04F7-4B76-9FBE-D0C046210C71}" destId="{6172ACFF-FC18-4175-8A41-D01D69D46FDE}" srcOrd="0" destOrd="0" presId="urn:microsoft.com/office/officeart/2008/layout/VerticalCurvedList"/>
    <dgm:cxn modelId="{B9996BA1-0CF8-4B8E-B773-E8619E86ADB6}" srcId="{3EB66D63-865C-473C-AB51-BD329C627BAD}" destId="{E8A2F98B-05EE-46B5-AC2D-549951BAEA30}" srcOrd="1" destOrd="0" parTransId="{9B1ACF3A-91B8-40AA-97D4-90BEAA4FF286}" sibTransId="{216FE794-2546-432C-BA9F-E21E4058D12D}"/>
    <dgm:cxn modelId="{288DB593-2CBD-4C1C-A55C-5C307F31723D}" srcId="{3EB66D63-865C-473C-AB51-BD329C627BAD}" destId="{F7616DBC-B8C2-430A-A672-2C9D32190898}" srcOrd="3" destOrd="0" parTransId="{B67F4030-67C1-41FD-9650-1B0F1E59A2A1}" sibTransId="{F31EBDD0-2C67-4D55-BA72-D282A6F4B3DD}"/>
    <dgm:cxn modelId="{1B36EAF4-E8AE-408B-8DF5-8365CBDF9E49}" type="presOf" srcId="{12AC200F-55A5-4452-86E8-77264602E587}" destId="{725E7DFD-0216-48C7-A840-9D11F9031A29}" srcOrd="0" destOrd="0" presId="urn:microsoft.com/office/officeart/2008/layout/VerticalCurvedList"/>
    <dgm:cxn modelId="{759D4769-104F-489D-A7EE-2BF16C50A2E3}" srcId="{3EB66D63-865C-473C-AB51-BD329C627BAD}" destId="{5488C842-72BD-4878-84CA-B21D779EB245}" srcOrd="0" destOrd="0" parTransId="{210DFE8B-578C-426E-BEDD-E466A91D21A0}" sibTransId="{9E728F4D-04F7-4B76-9FBE-D0C046210C71}"/>
    <dgm:cxn modelId="{07B3B4D7-8A02-4FD9-A57B-4610FDF2A320}" type="presOf" srcId="{F7616DBC-B8C2-430A-A672-2C9D32190898}" destId="{3C8A3C6B-979E-4D38-9E55-4B7A182907A9}" srcOrd="0" destOrd="0" presId="urn:microsoft.com/office/officeart/2008/layout/VerticalCurvedList"/>
    <dgm:cxn modelId="{01C85EBC-0E3E-4518-93B3-74F778FF8280}" type="presParOf" srcId="{CFD03228-55F0-4637-9858-FD497B364A0D}" destId="{F791DDDC-3CA1-4926-B69E-57200CB13151}" srcOrd="0" destOrd="0" presId="urn:microsoft.com/office/officeart/2008/layout/VerticalCurvedList"/>
    <dgm:cxn modelId="{9BE770A9-650B-4464-9376-0149EB721201}" type="presParOf" srcId="{F791DDDC-3CA1-4926-B69E-57200CB13151}" destId="{545FEE02-F29C-4B1A-912F-66C4902E1DEA}" srcOrd="0" destOrd="0" presId="urn:microsoft.com/office/officeart/2008/layout/VerticalCurvedList"/>
    <dgm:cxn modelId="{532730FC-36A0-44CB-9E19-95F80A6AABFB}" type="presParOf" srcId="{545FEE02-F29C-4B1A-912F-66C4902E1DEA}" destId="{AF8989B2-2474-4ED8-896C-A857A7AFE3DC}" srcOrd="0" destOrd="0" presId="urn:microsoft.com/office/officeart/2008/layout/VerticalCurvedList"/>
    <dgm:cxn modelId="{8D8404C1-795A-45E5-98D6-C45F55A0D793}" type="presParOf" srcId="{545FEE02-F29C-4B1A-912F-66C4902E1DEA}" destId="{6172ACFF-FC18-4175-8A41-D01D69D46FDE}" srcOrd="1" destOrd="0" presId="urn:microsoft.com/office/officeart/2008/layout/VerticalCurvedList"/>
    <dgm:cxn modelId="{EDEA615A-E605-45A3-AB8E-E247578FE53C}" type="presParOf" srcId="{545FEE02-F29C-4B1A-912F-66C4902E1DEA}" destId="{CF5747F1-CB46-4128-A617-6DCDD64B31EE}" srcOrd="2" destOrd="0" presId="urn:microsoft.com/office/officeart/2008/layout/VerticalCurvedList"/>
    <dgm:cxn modelId="{8F378DD5-CC2A-4728-ACB3-F6E56BB28F44}" type="presParOf" srcId="{545FEE02-F29C-4B1A-912F-66C4902E1DEA}" destId="{DBEB8EB8-378A-4890-9996-D9BB52CF3BA4}" srcOrd="3" destOrd="0" presId="urn:microsoft.com/office/officeart/2008/layout/VerticalCurvedList"/>
    <dgm:cxn modelId="{71A2CE9C-3AF6-4505-A877-A3287B3DEF13}" type="presParOf" srcId="{F791DDDC-3CA1-4926-B69E-57200CB13151}" destId="{84174B84-D8BC-4C10-B251-01C9A121C485}" srcOrd="1" destOrd="0" presId="urn:microsoft.com/office/officeart/2008/layout/VerticalCurvedList"/>
    <dgm:cxn modelId="{A1BDDB68-ED60-4B44-92BA-388DF32505FC}" type="presParOf" srcId="{F791DDDC-3CA1-4926-B69E-57200CB13151}" destId="{AA7B03B2-5A39-4B13-8360-D2F1E30B1B47}" srcOrd="2" destOrd="0" presId="urn:microsoft.com/office/officeart/2008/layout/VerticalCurvedList"/>
    <dgm:cxn modelId="{85894928-DD69-4AA4-ACC0-B4F1628CB8B6}" type="presParOf" srcId="{AA7B03B2-5A39-4B13-8360-D2F1E30B1B47}" destId="{495E6BCD-DFC0-4078-9DAB-3809375958B7}" srcOrd="0" destOrd="0" presId="urn:microsoft.com/office/officeart/2008/layout/VerticalCurvedList"/>
    <dgm:cxn modelId="{956E8E5A-C9A7-4C11-9EDB-EA208E5FD6FE}" type="presParOf" srcId="{F791DDDC-3CA1-4926-B69E-57200CB13151}" destId="{E69E4626-8FF3-49B9-B159-2562DEBB8E49}" srcOrd="3" destOrd="0" presId="urn:microsoft.com/office/officeart/2008/layout/VerticalCurvedList"/>
    <dgm:cxn modelId="{325C68C9-247B-4B10-9A2B-40E91A1AD4D4}" type="presParOf" srcId="{F791DDDC-3CA1-4926-B69E-57200CB13151}" destId="{ADA5793C-1AE5-4C1F-92DF-B672F6662C9E}" srcOrd="4" destOrd="0" presId="urn:microsoft.com/office/officeart/2008/layout/VerticalCurvedList"/>
    <dgm:cxn modelId="{D34361DC-B2CE-46FE-A5B7-7FA593FCE839}" type="presParOf" srcId="{ADA5793C-1AE5-4C1F-92DF-B672F6662C9E}" destId="{0BB38A2A-667E-41CB-8504-53DF7DF45783}" srcOrd="0" destOrd="0" presId="urn:microsoft.com/office/officeart/2008/layout/VerticalCurvedList"/>
    <dgm:cxn modelId="{4669E55E-2C16-4FDE-98A0-133C655580A6}" type="presParOf" srcId="{F791DDDC-3CA1-4926-B69E-57200CB13151}" destId="{725E7DFD-0216-48C7-A840-9D11F9031A29}" srcOrd="5" destOrd="0" presId="urn:microsoft.com/office/officeart/2008/layout/VerticalCurvedList"/>
    <dgm:cxn modelId="{E9E8984B-DE0D-44F2-9EF5-529C0857D5A3}" type="presParOf" srcId="{F791DDDC-3CA1-4926-B69E-57200CB13151}" destId="{B9D66897-6B70-410D-9D58-BE240B4BC9B1}" srcOrd="6" destOrd="0" presId="urn:microsoft.com/office/officeart/2008/layout/VerticalCurvedList"/>
    <dgm:cxn modelId="{7712EB5E-346D-40D6-A6D2-09ACB1CC8897}" type="presParOf" srcId="{B9D66897-6B70-410D-9D58-BE240B4BC9B1}" destId="{50B83D0C-F66F-404C-BD1D-4AB5366F8335}" srcOrd="0" destOrd="0" presId="urn:microsoft.com/office/officeart/2008/layout/VerticalCurvedList"/>
    <dgm:cxn modelId="{71DD0473-3D10-4333-A5E6-41EB4709BF6E}" type="presParOf" srcId="{F791DDDC-3CA1-4926-B69E-57200CB13151}" destId="{3C8A3C6B-979E-4D38-9E55-4B7A182907A9}" srcOrd="7" destOrd="0" presId="urn:microsoft.com/office/officeart/2008/layout/VerticalCurvedList"/>
    <dgm:cxn modelId="{A9A65B48-3321-4318-A99E-142A9CE658BE}" type="presParOf" srcId="{F791DDDC-3CA1-4926-B69E-57200CB13151}" destId="{E5BF26A6-B26F-4D84-804D-6863A7DE1160}" srcOrd="8" destOrd="0" presId="urn:microsoft.com/office/officeart/2008/layout/VerticalCurvedList"/>
    <dgm:cxn modelId="{6B8C887F-37DF-4C21-86D3-90A5B50EC3A2}" type="presParOf" srcId="{E5BF26A6-B26F-4D84-804D-6863A7DE1160}" destId="{FEB3ABB8-F110-40FB-86DE-5D27FFFD94C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5967DD0-C869-497C-8A3B-476FD04447E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EC"/>
        </a:p>
      </dgm:t>
    </dgm:pt>
    <dgm:pt modelId="{C1D95F3B-01E5-40E9-9501-59B61B8BACE7}">
      <dgm:prSet phldrT="[Texto]" custT="1"/>
      <dgm:spPr/>
      <dgm:t>
        <a:bodyPr/>
        <a:lstStyle/>
        <a:p>
          <a:r>
            <a:rPr lang="es-EC" sz="2000" b="1" dirty="0" smtClean="0"/>
            <a:t>Según los diámetros obtenidos para el diámetro del eje, pues seleccionamos nuestro cojinete del catálogo FAG, escogemos el rodamiento </a:t>
          </a:r>
          <a:r>
            <a:rPr lang="es-EC" sz="2000" b="1" i="1" dirty="0" smtClean="0"/>
            <a:t>6000</a:t>
          </a:r>
          <a:r>
            <a:rPr lang="es-EC" sz="2000" b="1" dirty="0" smtClean="0"/>
            <a:t>.</a:t>
          </a:r>
          <a:endParaRPr lang="es-EC" sz="2000" b="1" dirty="0"/>
        </a:p>
      </dgm:t>
    </dgm:pt>
    <dgm:pt modelId="{FBD3FD76-479A-439C-8F16-D949F1DBA849}" type="parTrans" cxnId="{ACEE4C10-D0D1-42CE-8651-00E341330B65}">
      <dgm:prSet/>
      <dgm:spPr/>
      <dgm:t>
        <a:bodyPr/>
        <a:lstStyle/>
        <a:p>
          <a:endParaRPr lang="es-EC"/>
        </a:p>
      </dgm:t>
    </dgm:pt>
    <dgm:pt modelId="{353BB57A-DBDD-434A-A12B-D52E6959C70F}" type="sibTrans" cxnId="{ACEE4C10-D0D1-42CE-8651-00E341330B65}">
      <dgm:prSet/>
      <dgm:spPr/>
      <dgm:t>
        <a:bodyPr/>
        <a:lstStyle/>
        <a:p>
          <a:endParaRPr lang="es-EC"/>
        </a:p>
      </dgm:t>
    </dgm:pt>
    <dgm:pt modelId="{E9DAC7A1-A58C-482E-A363-A94E66918E79}" type="pres">
      <dgm:prSet presAssocID="{F5967DD0-C869-497C-8A3B-476FD04447E4}" presName="diagram" presStyleCnt="0">
        <dgm:presLayoutVars>
          <dgm:dir/>
          <dgm:resizeHandles val="exact"/>
        </dgm:presLayoutVars>
      </dgm:prSet>
      <dgm:spPr/>
      <dgm:t>
        <a:bodyPr/>
        <a:lstStyle/>
        <a:p>
          <a:endParaRPr lang="es-EC"/>
        </a:p>
      </dgm:t>
    </dgm:pt>
    <dgm:pt modelId="{95FFFCDF-C5D6-4862-93CE-045FEC6A3522}" type="pres">
      <dgm:prSet presAssocID="{C1D95F3B-01E5-40E9-9501-59B61B8BACE7}" presName="node" presStyleLbl="node1" presStyleIdx="0" presStyleCnt="1" custScaleY="50463" custLinFactNeighborY="-17833">
        <dgm:presLayoutVars>
          <dgm:bulletEnabled val="1"/>
        </dgm:presLayoutVars>
      </dgm:prSet>
      <dgm:spPr/>
      <dgm:t>
        <a:bodyPr/>
        <a:lstStyle/>
        <a:p>
          <a:endParaRPr lang="es-EC"/>
        </a:p>
      </dgm:t>
    </dgm:pt>
  </dgm:ptLst>
  <dgm:cxnLst>
    <dgm:cxn modelId="{ACEE4C10-D0D1-42CE-8651-00E341330B65}" srcId="{F5967DD0-C869-497C-8A3B-476FD04447E4}" destId="{C1D95F3B-01E5-40E9-9501-59B61B8BACE7}" srcOrd="0" destOrd="0" parTransId="{FBD3FD76-479A-439C-8F16-D949F1DBA849}" sibTransId="{353BB57A-DBDD-434A-A12B-D52E6959C70F}"/>
    <dgm:cxn modelId="{BACDC403-E5C0-48B5-8715-173C147D3ED7}" type="presOf" srcId="{C1D95F3B-01E5-40E9-9501-59B61B8BACE7}" destId="{95FFFCDF-C5D6-4862-93CE-045FEC6A3522}" srcOrd="0" destOrd="0" presId="urn:microsoft.com/office/officeart/2005/8/layout/default"/>
    <dgm:cxn modelId="{73A65B6E-3B68-47FE-A732-BA4BA50C6F90}" type="presOf" srcId="{F5967DD0-C869-497C-8A3B-476FD04447E4}" destId="{E9DAC7A1-A58C-482E-A363-A94E66918E79}" srcOrd="0" destOrd="0" presId="urn:microsoft.com/office/officeart/2005/8/layout/default"/>
    <dgm:cxn modelId="{9AD69A83-BC0E-43E5-9A68-35DE6B49CC26}" type="presParOf" srcId="{E9DAC7A1-A58C-482E-A363-A94E66918E79}" destId="{95FFFCDF-C5D6-4862-93CE-045FEC6A3522}"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FB6B710-985B-42CD-9B5E-188EAA262BAF}"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C"/>
        </a:p>
      </dgm:t>
    </dgm:pt>
    <dgm:pt modelId="{A8371B33-0A4C-4D67-A978-CC04A3F42C3B}">
      <dgm:prSet phldrT="[Texto]"/>
      <dgm:spPr/>
      <dgm:t>
        <a:bodyPr/>
        <a:lstStyle/>
        <a:p>
          <a:r>
            <a:rPr lang="es-EC" dirty="0" smtClean="0"/>
            <a:t>Selección del variador de frecuencia  para el motor AC</a:t>
          </a:r>
          <a:endParaRPr lang="es-EC" dirty="0"/>
        </a:p>
      </dgm:t>
    </dgm:pt>
    <dgm:pt modelId="{22A410F1-636E-4156-833B-FFC1C96A5D41}" type="parTrans" cxnId="{AE55A5D3-C0AC-469C-896A-A6E56902A060}">
      <dgm:prSet/>
      <dgm:spPr/>
      <dgm:t>
        <a:bodyPr/>
        <a:lstStyle/>
        <a:p>
          <a:endParaRPr lang="es-EC"/>
        </a:p>
      </dgm:t>
    </dgm:pt>
    <dgm:pt modelId="{57EF7573-A090-4562-9085-615DCB6D8F84}" type="sibTrans" cxnId="{AE55A5D3-C0AC-469C-896A-A6E56902A060}">
      <dgm:prSet/>
      <dgm:spPr/>
      <dgm:t>
        <a:bodyPr/>
        <a:lstStyle/>
        <a:p>
          <a:endParaRPr lang="es-EC"/>
        </a:p>
      </dgm:t>
    </dgm:pt>
    <dgm:pt modelId="{3A904B59-F411-4907-8CEF-926B7C27673D}">
      <dgm:prSet phldrT="[Texto]"/>
      <dgm:spPr/>
      <dgm:t>
        <a:bodyPr/>
        <a:lstStyle/>
        <a:p>
          <a:r>
            <a:rPr lang="es-EC" dirty="0" smtClean="0"/>
            <a:t>Sistema de control</a:t>
          </a:r>
        </a:p>
      </dgm:t>
    </dgm:pt>
    <dgm:pt modelId="{FD771A27-7023-469D-8349-DAC89A00FCE1}" type="parTrans" cxnId="{966A49DD-D2EC-44DE-B8A7-959F1F02EBDD}">
      <dgm:prSet/>
      <dgm:spPr/>
      <dgm:t>
        <a:bodyPr/>
        <a:lstStyle/>
        <a:p>
          <a:endParaRPr lang="es-EC"/>
        </a:p>
      </dgm:t>
    </dgm:pt>
    <dgm:pt modelId="{E78B7D0F-4D66-4FF0-B2EB-93B3CB884915}" type="sibTrans" cxnId="{966A49DD-D2EC-44DE-B8A7-959F1F02EBDD}">
      <dgm:prSet/>
      <dgm:spPr/>
      <dgm:t>
        <a:bodyPr/>
        <a:lstStyle/>
        <a:p>
          <a:endParaRPr lang="es-EC"/>
        </a:p>
      </dgm:t>
    </dgm:pt>
    <dgm:pt modelId="{537DB2EA-4C99-4651-B241-6D732135CB49}">
      <dgm:prSet phldrT="[Texto]"/>
      <dgm:spPr/>
      <dgm:t>
        <a:bodyPr/>
        <a:lstStyle/>
        <a:p>
          <a:r>
            <a:rPr lang="es-EC" dirty="0" smtClean="0"/>
            <a:t>Sistema de potencia</a:t>
          </a:r>
        </a:p>
      </dgm:t>
    </dgm:pt>
    <dgm:pt modelId="{32D49D7C-34C6-46FF-BEB6-589EE11876B1}" type="parTrans" cxnId="{72407DDA-CC9A-400B-B024-A3BD6044AB0E}">
      <dgm:prSet/>
      <dgm:spPr/>
      <dgm:t>
        <a:bodyPr/>
        <a:lstStyle/>
        <a:p>
          <a:endParaRPr lang="es-EC"/>
        </a:p>
      </dgm:t>
    </dgm:pt>
    <dgm:pt modelId="{3AAA62BD-697F-490F-BD0C-B19159CB3026}" type="sibTrans" cxnId="{72407DDA-CC9A-400B-B024-A3BD6044AB0E}">
      <dgm:prSet/>
      <dgm:spPr/>
      <dgm:t>
        <a:bodyPr/>
        <a:lstStyle/>
        <a:p>
          <a:endParaRPr lang="es-EC"/>
        </a:p>
      </dgm:t>
    </dgm:pt>
    <dgm:pt modelId="{59E742FB-8D4A-4ED4-8ADC-9DEA7EE5B250}">
      <dgm:prSet phldrT="[Texto]"/>
      <dgm:spPr/>
      <dgm:t>
        <a:bodyPr/>
        <a:lstStyle/>
        <a:p>
          <a:r>
            <a:rPr lang="es-EC" dirty="0" smtClean="0"/>
            <a:t>Circuito de la chispa</a:t>
          </a:r>
        </a:p>
      </dgm:t>
    </dgm:pt>
    <dgm:pt modelId="{3F294A39-B878-487D-9DB6-FBF76AE28E1B}" type="parTrans" cxnId="{91E77EC5-5426-44A6-A41A-032AA0F47A39}">
      <dgm:prSet/>
      <dgm:spPr/>
      <dgm:t>
        <a:bodyPr/>
        <a:lstStyle/>
        <a:p>
          <a:endParaRPr lang="es-EC"/>
        </a:p>
      </dgm:t>
    </dgm:pt>
    <dgm:pt modelId="{DA743BCD-A178-4361-B395-FCCBE6F7B7E3}" type="sibTrans" cxnId="{91E77EC5-5426-44A6-A41A-032AA0F47A39}">
      <dgm:prSet/>
      <dgm:spPr/>
      <dgm:t>
        <a:bodyPr/>
        <a:lstStyle/>
        <a:p>
          <a:endParaRPr lang="es-EC"/>
        </a:p>
      </dgm:t>
    </dgm:pt>
    <dgm:pt modelId="{B8550C23-F4A6-4CBB-A2E5-F2966842FE2F}">
      <dgm:prSet phldrT="[Texto]"/>
      <dgm:spPr/>
      <dgm:t>
        <a:bodyPr/>
        <a:lstStyle/>
        <a:p>
          <a:r>
            <a:rPr lang="es-EC" dirty="0" smtClean="0"/>
            <a:t>Panel de control principal</a:t>
          </a:r>
        </a:p>
      </dgm:t>
    </dgm:pt>
    <dgm:pt modelId="{621D096E-294C-4CFB-A7D3-BB4D0665923E}" type="parTrans" cxnId="{44861703-CA4E-4659-8578-79D523F83734}">
      <dgm:prSet/>
      <dgm:spPr/>
      <dgm:t>
        <a:bodyPr/>
        <a:lstStyle/>
        <a:p>
          <a:endParaRPr lang="es-EC"/>
        </a:p>
      </dgm:t>
    </dgm:pt>
    <dgm:pt modelId="{76892B5D-33F5-47F9-9BF2-9A013E72B7CB}" type="sibTrans" cxnId="{44861703-CA4E-4659-8578-79D523F83734}">
      <dgm:prSet/>
      <dgm:spPr/>
      <dgm:t>
        <a:bodyPr/>
        <a:lstStyle/>
        <a:p>
          <a:endParaRPr lang="es-EC"/>
        </a:p>
      </dgm:t>
    </dgm:pt>
    <dgm:pt modelId="{041CA6CD-7690-4688-AFE1-A1B187101F9C}" type="pres">
      <dgm:prSet presAssocID="{BFB6B710-985B-42CD-9B5E-188EAA262BAF}" presName="Name0" presStyleCnt="0">
        <dgm:presLayoutVars>
          <dgm:chMax val="7"/>
          <dgm:chPref val="7"/>
          <dgm:dir/>
        </dgm:presLayoutVars>
      </dgm:prSet>
      <dgm:spPr/>
      <dgm:t>
        <a:bodyPr/>
        <a:lstStyle/>
        <a:p>
          <a:endParaRPr lang="es-EC"/>
        </a:p>
      </dgm:t>
    </dgm:pt>
    <dgm:pt modelId="{E8A780C0-3FE7-4E3F-B0B9-F1E04D1BE35A}" type="pres">
      <dgm:prSet presAssocID="{BFB6B710-985B-42CD-9B5E-188EAA262BAF}" presName="Name1" presStyleCnt="0"/>
      <dgm:spPr/>
      <dgm:t>
        <a:bodyPr/>
        <a:lstStyle/>
        <a:p>
          <a:endParaRPr lang="es-EC"/>
        </a:p>
      </dgm:t>
    </dgm:pt>
    <dgm:pt modelId="{F70E6B6E-1192-432B-A841-F0D9D2098DBD}" type="pres">
      <dgm:prSet presAssocID="{BFB6B710-985B-42CD-9B5E-188EAA262BAF}" presName="cycle" presStyleCnt="0"/>
      <dgm:spPr/>
      <dgm:t>
        <a:bodyPr/>
        <a:lstStyle/>
        <a:p>
          <a:endParaRPr lang="es-EC"/>
        </a:p>
      </dgm:t>
    </dgm:pt>
    <dgm:pt modelId="{F0FC3C29-7D32-4E24-9006-C4C33F51E546}" type="pres">
      <dgm:prSet presAssocID="{BFB6B710-985B-42CD-9B5E-188EAA262BAF}" presName="srcNode" presStyleLbl="node1" presStyleIdx="0" presStyleCnt="5"/>
      <dgm:spPr/>
      <dgm:t>
        <a:bodyPr/>
        <a:lstStyle/>
        <a:p>
          <a:endParaRPr lang="es-EC"/>
        </a:p>
      </dgm:t>
    </dgm:pt>
    <dgm:pt modelId="{1744D430-36D8-48C7-8E4E-C32E0611B2C1}" type="pres">
      <dgm:prSet presAssocID="{BFB6B710-985B-42CD-9B5E-188EAA262BAF}" presName="conn" presStyleLbl="parChTrans1D2" presStyleIdx="0" presStyleCnt="1"/>
      <dgm:spPr/>
      <dgm:t>
        <a:bodyPr/>
        <a:lstStyle/>
        <a:p>
          <a:endParaRPr lang="es-EC"/>
        </a:p>
      </dgm:t>
    </dgm:pt>
    <dgm:pt modelId="{A6C25823-104B-46D7-8E4C-4F6225881B0D}" type="pres">
      <dgm:prSet presAssocID="{BFB6B710-985B-42CD-9B5E-188EAA262BAF}" presName="extraNode" presStyleLbl="node1" presStyleIdx="0" presStyleCnt="5"/>
      <dgm:spPr/>
      <dgm:t>
        <a:bodyPr/>
        <a:lstStyle/>
        <a:p>
          <a:endParaRPr lang="es-EC"/>
        </a:p>
      </dgm:t>
    </dgm:pt>
    <dgm:pt modelId="{A36C8445-B631-4D53-989D-D6182ABD56C3}" type="pres">
      <dgm:prSet presAssocID="{BFB6B710-985B-42CD-9B5E-188EAA262BAF}" presName="dstNode" presStyleLbl="node1" presStyleIdx="0" presStyleCnt="5"/>
      <dgm:spPr/>
      <dgm:t>
        <a:bodyPr/>
        <a:lstStyle/>
        <a:p>
          <a:endParaRPr lang="es-EC"/>
        </a:p>
      </dgm:t>
    </dgm:pt>
    <dgm:pt modelId="{5515EAB5-E1E7-4E1C-B8EB-36D7693496F8}" type="pres">
      <dgm:prSet presAssocID="{A8371B33-0A4C-4D67-A978-CC04A3F42C3B}" presName="text_1" presStyleLbl="node1" presStyleIdx="0" presStyleCnt="5">
        <dgm:presLayoutVars>
          <dgm:bulletEnabled val="1"/>
        </dgm:presLayoutVars>
      </dgm:prSet>
      <dgm:spPr/>
      <dgm:t>
        <a:bodyPr/>
        <a:lstStyle/>
        <a:p>
          <a:endParaRPr lang="es-EC"/>
        </a:p>
      </dgm:t>
    </dgm:pt>
    <dgm:pt modelId="{BE79040C-D6D8-4E58-9B4E-CDBCB7B359A8}" type="pres">
      <dgm:prSet presAssocID="{A8371B33-0A4C-4D67-A978-CC04A3F42C3B}" presName="accent_1" presStyleCnt="0"/>
      <dgm:spPr/>
      <dgm:t>
        <a:bodyPr/>
        <a:lstStyle/>
        <a:p>
          <a:endParaRPr lang="es-EC"/>
        </a:p>
      </dgm:t>
    </dgm:pt>
    <dgm:pt modelId="{B2129D66-FA67-4356-9060-261C223A8B04}" type="pres">
      <dgm:prSet presAssocID="{A8371B33-0A4C-4D67-A978-CC04A3F42C3B}" presName="accentRepeatNode" presStyleLbl="solidFgAcc1" presStyleIdx="0" presStyleCnt="5"/>
      <dgm:spPr/>
      <dgm:t>
        <a:bodyPr/>
        <a:lstStyle/>
        <a:p>
          <a:endParaRPr lang="es-EC"/>
        </a:p>
      </dgm:t>
    </dgm:pt>
    <dgm:pt modelId="{910566A5-6F9A-4237-82AE-713EDC552445}" type="pres">
      <dgm:prSet presAssocID="{3A904B59-F411-4907-8CEF-926B7C27673D}" presName="text_2" presStyleLbl="node1" presStyleIdx="1" presStyleCnt="5">
        <dgm:presLayoutVars>
          <dgm:bulletEnabled val="1"/>
        </dgm:presLayoutVars>
      </dgm:prSet>
      <dgm:spPr/>
      <dgm:t>
        <a:bodyPr/>
        <a:lstStyle/>
        <a:p>
          <a:endParaRPr lang="es-EC"/>
        </a:p>
      </dgm:t>
    </dgm:pt>
    <dgm:pt modelId="{21527778-191A-4F59-8565-D5D85E6E27BA}" type="pres">
      <dgm:prSet presAssocID="{3A904B59-F411-4907-8CEF-926B7C27673D}" presName="accent_2" presStyleCnt="0"/>
      <dgm:spPr/>
      <dgm:t>
        <a:bodyPr/>
        <a:lstStyle/>
        <a:p>
          <a:endParaRPr lang="es-EC"/>
        </a:p>
      </dgm:t>
    </dgm:pt>
    <dgm:pt modelId="{0435DD83-1FAB-48DB-B1CF-866FC134038A}" type="pres">
      <dgm:prSet presAssocID="{3A904B59-F411-4907-8CEF-926B7C27673D}" presName="accentRepeatNode" presStyleLbl="solidFgAcc1" presStyleIdx="1" presStyleCnt="5"/>
      <dgm:spPr/>
      <dgm:t>
        <a:bodyPr/>
        <a:lstStyle/>
        <a:p>
          <a:endParaRPr lang="es-EC"/>
        </a:p>
      </dgm:t>
    </dgm:pt>
    <dgm:pt modelId="{785ADAA3-8ACF-4BE8-A35A-12AE2A6CA053}" type="pres">
      <dgm:prSet presAssocID="{537DB2EA-4C99-4651-B241-6D732135CB49}" presName="text_3" presStyleLbl="node1" presStyleIdx="2" presStyleCnt="5">
        <dgm:presLayoutVars>
          <dgm:bulletEnabled val="1"/>
        </dgm:presLayoutVars>
      </dgm:prSet>
      <dgm:spPr/>
      <dgm:t>
        <a:bodyPr/>
        <a:lstStyle/>
        <a:p>
          <a:endParaRPr lang="es-EC"/>
        </a:p>
      </dgm:t>
    </dgm:pt>
    <dgm:pt modelId="{65751561-E658-4A9C-8F4B-122E0FDBF014}" type="pres">
      <dgm:prSet presAssocID="{537DB2EA-4C99-4651-B241-6D732135CB49}" presName="accent_3" presStyleCnt="0"/>
      <dgm:spPr/>
      <dgm:t>
        <a:bodyPr/>
        <a:lstStyle/>
        <a:p>
          <a:endParaRPr lang="es-EC"/>
        </a:p>
      </dgm:t>
    </dgm:pt>
    <dgm:pt modelId="{A0F46F0E-A355-4345-BD49-FC6E7B5F8A5F}" type="pres">
      <dgm:prSet presAssocID="{537DB2EA-4C99-4651-B241-6D732135CB49}" presName="accentRepeatNode" presStyleLbl="solidFgAcc1" presStyleIdx="2" presStyleCnt="5"/>
      <dgm:spPr/>
      <dgm:t>
        <a:bodyPr/>
        <a:lstStyle/>
        <a:p>
          <a:endParaRPr lang="es-EC"/>
        </a:p>
      </dgm:t>
    </dgm:pt>
    <dgm:pt modelId="{0A2AE04E-8055-4583-9500-089D9B5A1939}" type="pres">
      <dgm:prSet presAssocID="{59E742FB-8D4A-4ED4-8ADC-9DEA7EE5B250}" presName="text_4" presStyleLbl="node1" presStyleIdx="3" presStyleCnt="5">
        <dgm:presLayoutVars>
          <dgm:bulletEnabled val="1"/>
        </dgm:presLayoutVars>
      </dgm:prSet>
      <dgm:spPr/>
      <dgm:t>
        <a:bodyPr/>
        <a:lstStyle/>
        <a:p>
          <a:endParaRPr lang="es-EC"/>
        </a:p>
      </dgm:t>
    </dgm:pt>
    <dgm:pt modelId="{9B159495-4104-41B4-8521-78CE839E81EC}" type="pres">
      <dgm:prSet presAssocID="{59E742FB-8D4A-4ED4-8ADC-9DEA7EE5B250}" presName="accent_4" presStyleCnt="0"/>
      <dgm:spPr/>
      <dgm:t>
        <a:bodyPr/>
        <a:lstStyle/>
        <a:p>
          <a:endParaRPr lang="es-EC"/>
        </a:p>
      </dgm:t>
    </dgm:pt>
    <dgm:pt modelId="{2B37596E-7DD9-4422-BDF9-6EB62D6C2884}" type="pres">
      <dgm:prSet presAssocID="{59E742FB-8D4A-4ED4-8ADC-9DEA7EE5B250}" presName="accentRepeatNode" presStyleLbl="solidFgAcc1" presStyleIdx="3" presStyleCnt="5"/>
      <dgm:spPr/>
      <dgm:t>
        <a:bodyPr/>
        <a:lstStyle/>
        <a:p>
          <a:endParaRPr lang="es-EC"/>
        </a:p>
      </dgm:t>
    </dgm:pt>
    <dgm:pt modelId="{CC9D29EF-57E1-480F-AEC2-D74C8F8A5CCA}" type="pres">
      <dgm:prSet presAssocID="{B8550C23-F4A6-4CBB-A2E5-F2966842FE2F}" presName="text_5" presStyleLbl="node1" presStyleIdx="4" presStyleCnt="5">
        <dgm:presLayoutVars>
          <dgm:bulletEnabled val="1"/>
        </dgm:presLayoutVars>
      </dgm:prSet>
      <dgm:spPr/>
      <dgm:t>
        <a:bodyPr/>
        <a:lstStyle/>
        <a:p>
          <a:endParaRPr lang="es-EC"/>
        </a:p>
      </dgm:t>
    </dgm:pt>
    <dgm:pt modelId="{43517B4E-D8C9-4171-8E47-2ABFAB2968F3}" type="pres">
      <dgm:prSet presAssocID="{B8550C23-F4A6-4CBB-A2E5-F2966842FE2F}" presName="accent_5" presStyleCnt="0"/>
      <dgm:spPr/>
      <dgm:t>
        <a:bodyPr/>
        <a:lstStyle/>
        <a:p>
          <a:endParaRPr lang="es-EC"/>
        </a:p>
      </dgm:t>
    </dgm:pt>
    <dgm:pt modelId="{1A7FEAFB-220F-4909-8FA3-9A213A266982}" type="pres">
      <dgm:prSet presAssocID="{B8550C23-F4A6-4CBB-A2E5-F2966842FE2F}" presName="accentRepeatNode" presStyleLbl="solidFgAcc1" presStyleIdx="4" presStyleCnt="5"/>
      <dgm:spPr/>
      <dgm:t>
        <a:bodyPr/>
        <a:lstStyle/>
        <a:p>
          <a:endParaRPr lang="es-EC"/>
        </a:p>
      </dgm:t>
    </dgm:pt>
  </dgm:ptLst>
  <dgm:cxnLst>
    <dgm:cxn modelId="{72407DDA-CC9A-400B-B024-A3BD6044AB0E}" srcId="{BFB6B710-985B-42CD-9B5E-188EAA262BAF}" destId="{537DB2EA-4C99-4651-B241-6D732135CB49}" srcOrd="2" destOrd="0" parTransId="{32D49D7C-34C6-46FF-BEB6-589EE11876B1}" sibTransId="{3AAA62BD-697F-490F-BD0C-B19159CB3026}"/>
    <dgm:cxn modelId="{E44F7369-2312-46EA-8401-A26EFD481395}" type="presOf" srcId="{BFB6B710-985B-42CD-9B5E-188EAA262BAF}" destId="{041CA6CD-7690-4688-AFE1-A1B187101F9C}" srcOrd="0" destOrd="0" presId="urn:microsoft.com/office/officeart/2008/layout/VerticalCurvedList"/>
    <dgm:cxn modelId="{73F07D2F-83DB-489C-B016-14F7627C2C33}" type="presOf" srcId="{B8550C23-F4A6-4CBB-A2E5-F2966842FE2F}" destId="{CC9D29EF-57E1-480F-AEC2-D74C8F8A5CCA}" srcOrd="0" destOrd="0" presId="urn:microsoft.com/office/officeart/2008/layout/VerticalCurvedList"/>
    <dgm:cxn modelId="{91E77EC5-5426-44A6-A41A-032AA0F47A39}" srcId="{BFB6B710-985B-42CD-9B5E-188EAA262BAF}" destId="{59E742FB-8D4A-4ED4-8ADC-9DEA7EE5B250}" srcOrd="3" destOrd="0" parTransId="{3F294A39-B878-487D-9DB6-FBF76AE28E1B}" sibTransId="{DA743BCD-A178-4361-B395-FCCBE6F7B7E3}"/>
    <dgm:cxn modelId="{CB57391A-751F-4E88-8371-CF5340EE4622}" type="presOf" srcId="{3A904B59-F411-4907-8CEF-926B7C27673D}" destId="{910566A5-6F9A-4237-82AE-713EDC552445}" srcOrd="0" destOrd="0" presId="urn:microsoft.com/office/officeart/2008/layout/VerticalCurvedList"/>
    <dgm:cxn modelId="{12EC1A30-F656-4528-9C93-FEDF0378F499}" type="presOf" srcId="{A8371B33-0A4C-4D67-A978-CC04A3F42C3B}" destId="{5515EAB5-E1E7-4E1C-B8EB-36D7693496F8}" srcOrd="0" destOrd="0" presId="urn:microsoft.com/office/officeart/2008/layout/VerticalCurvedList"/>
    <dgm:cxn modelId="{DACBAE3E-2C27-4C10-B366-16F886627DC3}" type="presOf" srcId="{57EF7573-A090-4562-9085-615DCB6D8F84}" destId="{1744D430-36D8-48C7-8E4E-C32E0611B2C1}" srcOrd="0" destOrd="0" presId="urn:microsoft.com/office/officeart/2008/layout/VerticalCurvedList"/>
    <dgm:cxn modelId="{966A49DD-D2EC-44DE-B8A7-959F1F02EBDD}" srcId="{BFB6B710-985B-42CD-9B5E-188EAA262BAF}" destId="{3A904B59-F411-4907-8CEF-926B7C27673D}" srcOrd="1" destOrd="0" parTransId="{FD771A27-7023-469D-8349-DAC89A00FCE1}" sibTransId="{E78B7D0F-4D66-4FF0-B2EB-93B3CB884915}"/>
    <dgm:cxn modelId="{AE55A5D3-C0AC-469C-896A-A6E56902A060}" srcId="{BFB6B710-985B-42CD-9B5E-188EAA262BAF}" destId="{A8371B33-0A4C-4D67-A978-CC04A3F42C3B}" srcOrd="0" destOrd="0" parTransId="{22A410F1-636E-4156-833B-FFC1C96A5D41}" sibTransId="{57EF7573-A090-4562-9085-615DCB6D8F84}"/>
    <dgm:cxn modelId="{A09EDC03-A60A-426A-97AD-50C577D04D86}" type="presOf" srcId="{537DB2EA-4C99-4651-B241-6D732135CB49}" destId="{785ADAA3-8ACF-4BE8-A35A-12AE2A6CA053}" srcOrd="0" destOrd="0" presId="urn:microsoft.com/office/officeart/2008/layout/VerticalCurvedList"/>
    <dgm:cxn modelId="{44861703-CA4E-4659-8578-79D523F83734}" srcId="{BFB6B710-985B-42CD-9B5E-188EAA262BAF}" destId="{B8550C23-F4A6-4CBB-A2E5-F2966842FE2F}" srcOrd="4" destOrd="0" parTransId="{621D096E-294C-4CFB-A7D3-BB4D0665923E}" sibTransId="{76892B5D-33F5-47F9-9BF2-9A013E72B7CB}"/>
    <dgm:cxn modelId="{30660AF7-9D43-4FF9-83B8-E6814E7EEC79}" type="presOf" srcId="{59E742FB-8D4A-4ED4-8ADC-9DEA7EE5B250}" destId="{0A2AE04E-8055-4583-9500-089D9B5A1939}" srcOrd="0" destOrd="0" presId="urn:microsoft.com/office/officeart/2008/layout/VerticalCurvedList"/>
    <dgm:cxn modelId="{DF917700-132D-42A2-A34E-7A4365D4BD20}" type="presParOf" srcId="{041CA6CD-7690-4688-AFE1-A1B187101F9C}" destId="{E8A780C0-3FE7-4E3F-B0B9-F1E04D1BE35A}" srcOrd="0" destOrd="0" presId="urn:microsoft.com/office/officeart/2008/layout/VerticalCurvedList"/>
    <dgm:cxn modelId="{0A878D9F-3151-49DA-93E1-29448E949CAA}" type="presParOf" srcId="{E8A780C0-3FE7-4E3F-B0B9-F1E04D1BE35A}" destId="{F70E6B6E-1192-432B-A841-F0D9D2098DBD}" srcOrd="0" destOrd="0" presId="urn:microsoft.com/office/officeart/2008/layout/VerticalCurvedList"/>
    <dgm:cxn modelId="{6793142E-B19B-4A03-8C3A-91D86755802C}" type="presParOf" srcId="{F70E6B6E-1192-432B-A841-F0D9D2098DBD}" destId="{F0FC3C29-7D32-4E24-9006-C4C33F51E546}" srcOrd="0" destOrd="0" presId="urn:microsoft.com/office/officeart/2008/layout/VerticalCurvedList"/>
    <dgm:cxn modelId="{EF6BC454-CC63-416B-8587-82A690320E68}" type="presParOf" srcId="{F70E6B6E-1192-432B-A841-F0D9D2098DBD}" destId="{1744D430-36D8-48C7-8E4E-C32E0611B2C1}" srcOrd="1" destOrd="0" presId="urn:microsoft.com/office/officeart/2008/layout/VerticalCurvedList"/>
    <dgm:cxn modelId="{52852667-5AD3-460B-A08B-3772E25D6766}" type="presParOf" srcId="{F70E6B6E-1192-432B-A841-F0D9D2098DBD}" destId="{A6C25823-104B-46D7-8E4C-4F6225881B0D}" srcOrd="2" destOrd="0" presId="urn:microsoft.com/office/officeart/2008/layout/VerticalCurvedList"/>
    <dgm:cxn modelId="{999F53D8-E1E5-4B21-90F7-623C65D35B2D}" type="presParOf" srcId="{F70E6B6E-1192-432B-A841-F0D9D2098DBD}" destId="{A36C8445-B631-4D53-989D-D6182ABD56C3}" srcOrd="3" destOrd="0" presId="urn:microsoft.com/office/officeart/2008/layout/VerticalCurvedList"/>
    <dgm:cxn modelId="{914421EF-6518-42C5-B8C7-DEEDAF1DE535}" type="presParOf" srcId="{E8A780C0-3FE7-4E3F-B0B9-F1E04D1BE35A}" destId="{5515EAB5-E1E7-4E1C-B8EB-36D7693496F8}" srcOrd="1" destOrd="0" presId="urn:microsoft.com/office/officeart/2008/layout/VerticalCurvedList"/>
    <dgm:cxn modelId="{6D408911-C43A-45BC-AF12-A7B8747D172E}" type="presParOf" srcId="{E8A780C0-3FE7-4E3F-B0B9-F1E04D1BE35A}" destId="{BE79040C-D6D8-4E58-9B4E-CDBCB7B359A8}" srcOrd="2" destOrd="0" presId="urn:microsoft.com/office/officeart/2008/layout/VerticalCurvedList"/>
    <dgm:cxn modelId="{4F080724-6F35-496C-82DA-5CF0134A3C47}" type="presParOf" srcId="{BE79040C-D6D8-4E58-9B4E-CDBCB7B359A8}" destId="{B2129D66-FA67-4356-9060-261C223A8B04}" srcOrd="0" destOrd="0" presId="urn:microsoft.com/office/officeart/2008/layout/VerticalCurvedList"/>
    <dgm:cxn modelId="{C1BED038-8F7D-47DF-9501-8A182E4E033A}" type="presParOf" srcId="{E8A780C0-3FE7-4E3F-B0B9-F1E04D1BE35A}" destId="{910566A5-6F9A-4237-82AE-713EDC552445}" srcOrd="3" destOrd="0" presId="urn:microsoft.com/office/officeart/2008/layout/VerticalCurvedList"/>
    <dgm:cxn modelId="{93A23D4A-66A4-4CCE-B907-D99CD8D92ABA}" type="presParOf" srcId="{E8A780C0-3FE7-4E3F-B0B9-F1E04D1BE35A}" destId="{21527778-191A-4F59-8565-D5D85E6E27BA}" srcOrd="4" destOrd="0" presId="urn:microsoft.com/office/officeart/2008/layout/VerticalCurvedList"/>
    <dgm:cxn modelId="{F0859F13-A564-47DE-BFAD-B38DC9D73FDE}" type="presParOf" srcId="{21527778-191A-4F59-8565-D5D85E6E27BA}" destId="{0435DD83-1FAB-48DB-B1CF-866FC134038A}" srcOrd="0" destOrd="0" presId="urn:microsoft.com/office/officeart/2008/layout/VerticalCurvedList"/>
    <dgm:cxn modelId="{0C755317-621D-4D5B-8474-0891A836D13B}" type="presParOf" srcId="{E8A780C0-3FE7-4E3F-B0B9-F1E04D1BE35A}" destId="{785ADAA3-8ACF-4BE8-A35A-12AE2A6CA053}" srcOrd="5" destOrd="0" presId="urn:microsoft.com/office/officeart/2008/layout/VerticalCurvedList"/>
    <dgm:cxn modelId="{9E2F7849-EB5A-4B90-BC15-D190D856F412}" type="presParOf" srcId="{E8A780C0-3FE7-4E3F-B0B9-F1E04D1BE35A}" destId="{65751561-E658-4A9C-8F4B-122E0FDBF014}" srcOrd="6" destOrd="0" presId="urn:microsoft.com/office/officeart/2008/layout/VerticalCurvedList"/>
    <dgm:cxn modelId="{E4F76158-7F05-4480-A900-5BE6E54730D8}" type="presParOf" srcId="{65751561-E658-4A9C-8F4B-122E0FDBF014}" destId="{A0F46F0E-A355-4345-BD49-FC6E7B5F8A5F}" srcOrd="0" destOrd="0" presId="urn:microsoft.com/office/officeart/2008/layout/VerticalCurvedList"/>
    <dgm:cxn modelId="{6EC4F01D-D62A-41D9-B4E8-54193F85D383}" type="presParOf" srcId="{E8A780C0-3FE7-4E3F-B0B9-F1E04D1BE35A}" destId="{0A2AE04E-8055-4583-9500-089D9B5A1939}" srcOrd="7" destOrd="0" presId="urn:microsoft.com/office/officeart/2008/layout/VerticalCurvedList"/>
    <dgm:cxn modelId="{1CA91E14-A804-47F0-88AC-3028984F4DD2}" type="presParOf" srcId="{E8A780C0-3FE7-4E3F-B0B9-F1E04D1BE35A}" destId="{9B159495-4104-41B4-8521-78CE839E81EC}" srcOrd="8" destOrd="0" presId="urn:microsoft.com/office/officeart/2008/layout/VerticalCurvedList"/>
    <dgm:cxn modelId="{3F2F06C8-92E9-43E2-BD83-EFEE4F184A17}" type="presParOf" srcId="{9B159495-4104-41B4-8521-78CE839E81EC}" destId="{2B37596E-7DD9-4422-BDF9-6EB62D6C2884}" srcOrd="0" destOrd="0" presId="urn:microsoft.com/office/officeart/2008/layout/VerticalCurvedList"/>
    <dgm:cxn modelId="{8274DDBB-7846-4C5A-BD68-875CD4BF2667}" type="presParOf" srcId="{E8A780C0-3FE7-4E3F-B0B9-F1E04D1BE35A}" destId="{CC9D29EF-57E1-480F-AEC2-D74C8F8A5CCA}" srcOrd="9" destOrd="0" presId="urn:microsoft.com/office/officeart/2008/layout/VerticalCurvedList"/>
    <dgm:cxn modelId="{E53920B5-3C0B-4856-B165-28D203B4BFFD}" type="presParOf" srcId="{E8A780C0-3FE7-4E3F-B0B9-F1E04D1BE35A}" destId="{43517B4E-D8C9-4171-8E47-2ABFAB2968F3}" srcOrd="10" destOrd="0" presId="urn:microsoft.com/office/officeart/2008/layout/VerticalCurvedList"/>
    <dgm:cxn modelId="{54D09CCB-55FD-42A5-8322-C786ABA00375}" type="presParOf" srcId="{43517B4E-D8C9-4171-8E47-2ABFAB2968F3}" destId="{1A7FEAFB-220F-4909-8FA3-9A213A26698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2202965-6F8F-4A84-B28B-338130FBF6C3}"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EC"/>
        </a:p>
      </dgm:t>
    </dgm:pt>
    <dgm:pt modelId="{EA36527F-0ABB-4A1F-8D0F-C3B0FFB7AC20}">
      <dgm:prSet phldrT="[Texto]" custT="1"/>
      <dgm:spPr/>
      <dgm:t>
        <a:bodyPr/>
        <a:lstStyle/>
        <a:p>
          <a:r>
            <a:rPr lang="es-EC" sz="2000" dirty="0" smtClean="0"/>
            <a:t>Pruebas del Sistema de bobinado de Hilo de molibdeno</a:t>
          </a:r>
          <a:endParaRPr lang="es-EC" sz="2000" dirty="0"/>
        </a:p>
      </dgm:t>
    </dgm:pt>
    <dgm:pt modelId="{007992C2-0DF2-421B-B53B-5B856EE0544A}" type="parTrans" cxnId="{B77FD913-BC02-4760-9ADB-3BEC2225ABA2}">
      <dgm:prSet/>
      <dgm:spPr/>
      <dgm:t>
        <a:bodyPr/>
        <a:lstStyle/>
        <a:p>
          <a:endParaRPr lang="es-EC"/>
        </a:p>
      </dgm:t>
    </dgm:pt>
    <dgm:pt modelId="{62E4EB6A-37B3-451E-A17F-C1B5FE54FB2B}" type="sibTrans" cxnId="{B77FD913-BC02-4760-9ADB-3BEC2225ABA2}">
      <dgm:prSet/>
      <dgm:spPr/>
      <dgm:t>
        <a:bodyPr/>
        <a:lstStyle/>
        <a:p>
          <a:endParaRPr lang="es-EC"/>
        </a:p>
      </dgm:t>
    </dgm:pt>
    <dgm:pt modelId="{B3D7039F-15C9-46F9-A236-D908C360C461}">
      <dgm:prSet phldrT="[Texto]" custT="1"/>
      <dgm:spPr/>
      <dgm:t>
        <a:bodyPr/>
        <a:lstStyle/>
        <a:p>
          <a:r>
            <a:rPr lang="es-EC" sz="2000" dirty="0" smtClean="0"/>
            <a:t>Pruebas del Sistema de Circulación y Filtrado de fluido  dieléctrico</a:t>
          </a:r>
          <a:endParaRPr lang="es-EC" sz="2000" dirty="0"/>
        </a:p>
      </dgm:t>
    </dgm:pt>
    <dgm:pt modelId="{2D2ED3B1-CB1D-44B5-AE6E-F695068D53FC}" type="parTrans" cxnId="{A05F7112-9985-4CE1-9DD9-FA16AEBE91E8}">
      <dgm:prSet/>
      <dgm:spPr/>
      <dgm:t>
        <a:bodyPr/>
        <a:lstStyle/>
        <a:p>
          <a:endParaRPr lang="es-EC"/>
        </a:p>
      </dgm:t>
    </dgm:pt>
    <dgm:pt modelId="{9FA08FB6-A127-45C1-8F3D-9F583895DF60}" type="sibTrans" cxnId="{A05F7112-9985-4CE1-9DD9-FA16AEBE91E8}">
      <dgm:prSet/>
      <dgm:spPr/>
      <dgm:t>
        <a:bodyPr/>
        <a:lstStyle/>
        <a:p>
          <a:endParaRPr lang="es-EC"/>
        </a:p>
      </dgm:t>
    </dgm:pt>
    <dgm:pt modelId="{8CA51307-1D74-49FE-AE7E-7B4B69AE90DC}">
      <dgm:prSet phldrT="[Texto]" custT="1"/>
      <dgm:spPr/>
      <dgm:t>
        <a:bodyPr/>
        <a:lstStyle/>
        <a:p>
          <a:r>
            <a:rPr lang="es-EC" sz="2000" dirty="0" smtClean="0"/>
            <a:t>Pruebas del Sistema de Transmisión de Movimiento en los ejes X e Y</a:t>
          </a:r>
          <a:endParaRPr lang="es-EC" sz="2000" dirty="0"/>
        </a:p>
      </dgm:t>
    </dgm:pt>
    <dgm:pt modelId="{5987D85E-35DA-40A1-9148-8C908C1BB081}" type="parTrans" cxnId="{278A5EBD-05F8-46F6-AEAE-13CF0E0D463B}">
      <dgm:prSet/>
      <dgm:spPr/>
      <dgm:t>
        <a:bodyPr/>
        <a:lstStyle/>
        <a:p>
          <a:endParaRPr lang="es-EC"/>
        </a:p>
      </dgm:t>
    </dgm:pt>
    <dgm:pt modelId="{04ACAE2D-67AD-4915-95FE-11E8B9A84766}" type="sibTrans" cxnId="{278A5EBD-05F8-46F6-AEAE-13CF0E0D463B}">
      <dgm:prSet/>
      <dgm:spPr/>
      <dgm:t>
        <a:bodyPr/>
        <a:lstStyle/>
        <a:p>
          <a:endParaRPr lang="es-EC"/>
        </a:p>
      </dgm:t>
    </dgm:pt>
    <dgm:pt modelId="{D37EE88E-2100-4288-AFAB-4F8375ABC7E8}">
      <dgm:prSet phldrT="[Texto]" custT="1"/>
      <dgm:spPr/>
      <dgm:t>
        <a:bodyPr/>
        <a:lstStyle/>
        <a:p>
          <a:r>
            <a:rPr lang="es-EC" sz="2000" dirty="0" smtClean="0"/>
            <a:t>Pruebas del Sistema de Circuito de la Chispa</a:t>
          </a:r>
          <a:endParaRPr lang="es-EC" sz="2000" dirty="0"/>
        </a:p>
      </dgm:t>
    </dgm:pt>
    <dgm:pt modelId="{F9A21438-57BA-4FEF-AEE9-89D114F4A567}" type="parTrans" cxnId="{B81E3C49-0A81-4991-922E-3BF2ED2E6C06}">
      <dgm:prSet/>
      <dgm:spPr/>
      <dgm:t>
        <a:bodyPr/>
        <a:lstStyle/>
        <a:p>
          <a:endParaRPr lang="es-EC"/>
        </a:p>
      </dgm:t>
    </dgm:pt>
    <dgm:pt modelId="{D5B21335-5A85-4A1F-A564-F416F9527588}" type="sibTrans" cxnId="{B81E3C49-0A81-4991-922E-3BF2ED2E6C06}">
      <dgm:prSet/>
      <dgm:spPr/>
      <dgm:t>
        <a:bodyPr/>
        <a:lstStyle/>
        <a:p>
          <a:endParaRPr lang="es-EC"/>
        </a:p>
      </dgm:t>
    </dgm:pt>
    <dgm:pt modelId="{3A65AF5E-759D-4B02-AB4E-A726EED7A434}">
      <dgm:prSet phldrT="[Texto]" custT="1"/>
      <dgm:spPr/>
      <dgm:t>
        <a:bodyPr/>
        <a:lstStyle/>
        <a:p>
          <a:r>
            <a:rPr lang="es-EC" sz="2000" dirty="0" smtClean="0"/>
            <a:t>Pruebas del Tablero de Control</a:t>
          </a:r>
          <a:endParaRPr lang="es-EC" sz="2000" dirty="0"/>
        </a:p>
      </dgm:t>
    </dgm:pt>
    <dgm:pt modelId="{8D90761D-4A07-4207-8A15-A4740544C26B}" type="parTrans" cxnId="{F2D8CB9F-75A8-45EF-A0C0-0A5E245FF984}">
      <dgm:prSet/>
      <dgm:spPr/>
      <dgm:t>
        <a:bodyPr/>
        <a:lstStyle/>
        <a:p>
          <a:endParaRPr lang="es-EC"/>
        </a:p>
      </dgm:t>
    </dgm:pt>
    <dgm:pt modelId="{DF16BEE6-E8C1-4879-BB88-3DA48F63AC01}" type="sibTrans" cxnId="{F2D8CB9F-75A8-45EF-A0C0-0A5E245FF984}">
      <dgm:prSet/>
      <dgm:spPr/>
      <dgm:t>
        <a:bodyPr/>
        <a:lstStyle/>
        <a:p>
          <a:endParaRPr lang="es-EC"/>
        </a:p>
      </dgm:t>
    </dgm:pt>
    <dgm:pt modelId="{4EAE903E-A4CA-4900-9FC4-533449119167}">
      <dgm:prSet phldrT="[Texto]" custT="1"/>
      <dgm:spPr/>
      <dgm:t>
        <a:bodyPr/>
        <a:lstStyle/>
        <a:p>
          <a:r>
            <a:rPr lang="es-EC" sz="2000" dirty="0" smtClean="0"/>
            <a:t>Pruebas de Corte</a:t>
          </a:r>
          <a:endParaRPr lang="es-EC" sz="2000" dirty="0"/>
        </a:p>
      </dgm:t>
    </dgm:pt>
    <dgm:pt modelId="{0E86E576-7A0D-4E09-9432-A6FFC5018EF3}" type="parTrans" cxnId="{9DC8A377-81B9-4F0A-8911-B6CD6943D963}">
      <dgm:prSet/>
      <dgm:spPr/>
      <dgm:t>
        <a:bodyPr/>
        <a:lstStyle/>
        <a:p>
          <a:endParaRPr lang="es-EC"/>
        </a:p>
      </dgm:t>
    </dgm:pt>
    <dgm:pt modelId="{6FBCAD1B-5E82-4CFA-A457-76C37C515C86}" type="sibTrans" cxnId="{9DC8A377-81B9-4F0A-8911-B6CD6943D963}">
      <dgm:prSet/>
      <dgm:spPr/>
      <dgm:t>
        <a:bodyPr/>
        <a:lstStyle/>
        <a:p>
          <a:endParaRPr lang="es-EC"/>
        </a:p>
      </dgm:t>
    </dgm:pt>
    <dgm:pt modelId="{65CFE1BB-1E85-4F79-A4A9-95B695D98DF2}">
      <dgm:prSet phldrT="[Texto]" custT="1"/>
      <dgm:spPr/>
      <dgm:t>
        <a:bodyPr/>
        <a:lstStyle/>
        <a:p>
          <a:r>
            <a:rPr lang="es-EC" sz="2000" dirty="0" smtClean="0"/>
            <a:t>Resultados</a:t>
          </a:r>
          <a:endParaRPr lang="es-EC" sz="2000" dirty="0"/>
        </a:p>
      </dgm:t>
    </dgm:pt>
    <dgm:pt modelId="{A938D9ED-0090-4312-8131-47B6DB7842EE}" type="parTrans" cxnId="{FAD4D735-F148-4167-B95E-293908699098}">
      <dgm:prSet/>
      <dgm:spPr/>
      <dgm:t>
        <a:bodyPr/>
        <a:lstStyle/>
        <a:p>
          <a:endParaRPr lang="es-EC"/>
        </a:p>
      </dgm:t>
    </dgm:pt>
    <dgm:pt modelId="{1D6453E1-28C8-4CA2-BEF6-5FBAC2521816}" type="sibTrans" cxnId="{FAD4D735-F148-4167-B95E-293908699098}">
      <dgm:prSet/>
      <dgm:spPr/>
      <dgm:t>
        <a:bodyPr/>
        <a:lstStyle/>
        <a:p>
          <a:endParaRPr lang="es-EC"/>
        </a:p>
      </dgm:t>
    </dgm:pt>
    <dgm:pt modelId="{42236A69-BC41-498A-896E-91DD242EAB4A}" type="pres">
      <dgm:prSet presAssocID="{72202965-6F8F-4A84-B28B-338130FBF6C3}" presName="linear" presStyleCnt="0">
        <dgm:presLayoutVars>
          <dgm:dir/>
          <dgm:animLvl val="lvl"/>
          <dgm:resizeHandles val="exact"/>
        </dgm:presLayoutVars>
      </dgm:prSet>
      <dgm:spPr/>
      <dgm:t>
        <a:bodyPr/>
        <a:lstStyle/>
        <a:p>
          <a:endParaRPr lang="es-EC"/>
        </a:p>
      </dgm:t>
    </dgm:pt>
    <dgm:pt modelId="{EC6EDD17-B223-47DA-88B6-BED324E88791}" type="pres">
      <dgm:prSet presAssocID="{EA36527F-0ABB-4A1F-8D0F-C3B0FFB7AC20}" presName="parentLin" presStyleCnt="0"/>
      <dgm:spPr/>
      <dgm:t>
        <a:bodyPr/>
        <a:lstStyle/>
        <a:p>
          <a:endParaRPr lang="es-EC"/>
        </a:p>
      </dgm:t>
    </dgm:pt>
    <dgm:pt modelId="{80FE5EAD-CD9E-4EDC-833D-6D9DC8B1A42A}" type="pres">
      <dgm:prSet presAssocID="{EA36527F-0ABB-4A1F-8D0F-C3B0FFB7AC20}" presName="parentLeftMargin" presStyleLbl="node1" presStyleIdx="0" presStyleCnt="7"/>
      <dgm:spPr/>
      <dgm:t>
        <a:bodyPr/>
        <a:lstStyle/>
        <a:p>
          <a:endParaRPr lang="es-EC"/>
        </a:p>
      </dgm:t>
    </dgm:pt>
    <dgm:pt modelId="{9968CF92-0892-449A-B9AC-94046C8CE36B}" type="pres">
      <dgm:prSet presAssocID="{EA36527F-0ABB-4A1F-8D0F-C3B0FFB7AC20}" presName="parentText" presStyleLbl="node1" presStyleIdx="0" presStyleCnt="7" custScaleY="162657">
        <dgm:presLayoutVars>
          <dgm:chMax val="0"/>
          <dgm:bulletEnabled val="1"/>
        </dgm:presLayoutVars>
      </dgm:prSet>
      <dgm:spPr/>
      <dgm:t>
        <a:bodyPr/>
        <a:lstStyle/>
        <a:p>
          <a:endParaRPr lang="es-EC"/>
        </a:p>
      </dgm:t>
    </dgm:pt>
    <dgm:pt modelId="{3E25715D-4817-44CE-8E68-FA147CFC6C72}" type="pres">
      <dgm:prSet presAssocID="{EA36527F-0ABB-4A1F-8D0F-C3B0FFB7AC20}" presName="negativeSpace" presStyleCnt="0"/>
      <dgm:spPr/>
      <dgm:t>
        <a:bodyPr/>
        <a:lstStyle/>
        <a:p>
          <a:endParaRPr lang="es-EC"/>
        </a:p>
      </dgm:t>
    </dgm:pt>
    <dgm:pt modelId="{CFD30D90-7FC7-4031-A387-4FE4E6C05D0E}" type="pres">
      <dgm:prSet presAssocID="{EA36527F-0ABB-4A1F-8D0F-C3B0FFB7AC20}" presName="childText" presStyleLbl="conFgAcc1" presStyleIdx="0" presStyleCnt="7">
        <dgm:presLayoutVars>
          <dgm:bulletEnabled val="1"/>
        </dgm:presLayoutVars>
      </dgm:prSet>
      <dgm:spPr/>
      <dgm:t>
        <a:bodyPr/>
        <a:lstStyle/>
        <a:p>
          <a:endParaRPr lang="es-EC"/>
        </a:p>
      </dgm:t>
    </dgm:pt>
    <dgm:pt modelId="{2B6EAFE5-62FE-4F5D-9163-28E3E0DB591D}" type="pres">
      <dgm:prSet presAssocID="{62E4EB6A-37B3-451E-A17F-C1B5FE54FB2B}" presName="spaceBetweenRectangles" presStyleCnt="0"/>
      <dgm:spPr/>
      <dgm:t>
        <a:bodyPr/>
        <a:lstStyle/>
        <a:p>
          <a:endParaRPr lang="es-EC"/>
        </a:p>
      </dgm:t>
    </dgm:pt>
    <dgm:pt modelId="{CBE8A280-A6D6-410B-BBF2-7775703AF38D}" type="pres">
      <dgm:prSet presAssocID="{B3D7039F-15C9-46F9-A236-D908C360C461}" presName="parentLin" presStyleCnt="0"/>
      <dgm:spPr/>
      <dgm:t>
        <a:bodyPr/>
        <a:lstStyle/>
        <a:p>
          <a:endParaRPr lang="es-EC"/>
        </a:p>
      </dgm:t>
    </dgm:pt>
    <dgm:pt modelId="{FDDBABA9-DECB-441F-8F7A-4C976AB3C56C}" type="pres">
      <dgm:prSet presAssocID="{B3D7039F-15C9-46F9-A236-D908C360C461}" presName="parentLeftMargin" presStyleLbl="node1" presStyleIdx="0" presStyleCnt="7"/>
      <dgm:spPr/>
      <dgm:t>
        <a:bodyPr/>
        <a:lstStyle/>
        <a:p>
          <a:endParaRPr lang="es-EC"/>
        </a:p>
      </dgm:t>
    </dgm:pt>
    <dgm:pt modelId="{F9417289-5292-4CD4-89BD-8253845A121F}" type="pres">
      <dgm:prSet presAssocID="{B3D7039F-15C9-46F9-A236-D908C360C461}" presName="parentText" presStyleLbl="node1" presStyleIdx="1" presStyleCnt="7" custScaleY="174498">
        <dgm:presLayoutVars>
          <dgm:chMax val="0"/>
          <dgm:bulletEnabled val="1"/>
        </dgm:presLayoutVars>
      </dgm:prSet>
      <dgm:spPr/>
      <dgm:t>
        <a:bodyPr/>
        <a:lstStyle/>
        <a:p>
          <a:endParaRPr lang="es-EC"/>
        </a:p>
      </dgm:t>
    </dgm:pt>
    <dgm:pt modelId="{B0DC9B02-F8EA-4C31-89B8-22A6E8C14DC3}" type="pres">
      <dgm:prSet presAssocID="{B3D7039F-15C9-46F9-A236-D908C360C461}" presName="negativeSpace" presStyleCnt="0"/>
      <dgm:spPr/>
      <dgm:t>
        <a:bodyPr/>
        <a:lstStyle/>
        <a:p>
          <a:endParaRPr lang="es-EC"/>
        </a:p>
      </dgm:t>
    </dgm:pt>
    <dgm:pt modelId="{F313C690-CF49-4A7B-92A6-F65EB818A03A}" type="pres">
      <dgm:prSet presAssocID="{B3D7039F-15C9-46F9-A236-D908C360C461}" presName="childText" presStyleLbl="conFgAcc1" presStyleIdx="1" presStyleCnt="7">
        <dgm:presLayoutVars>
          <dgm:bulletEnabled val="1"/>
        </dgm:presLayoutVars>
      </dgm:prSet>
      <dgm:spPr/>
      <dgm:t>
        <a:bodyPr/>
        <a:lstStyle/>
        <a:p>
          <a:endParaRPr lang="es-EC"/>
        </a:p>
      </dgm:t>
    </dgm:pt>
    <dgm:pt modelId="{EF40F118-78F0-4BCA-A88F-BD88734CDEED}" type="pres">
      <dgm:prSet presAssocID="{9FA08FB6-A127-45C1-8F3D-9F583895DF60}" presName="spaceBetweenRectangles" presStyleCnt="0"/>
      <dgm:spPr/>
      <dgm:t>
        <a:bodyPr/>
        <a:lstStyle/>
        <a:p>
          <a:endParaRPr lang="es-EC"/>
        </a:p>
      </dgm:t>
    </dgm:pt>
    <dgm:pt modelId="{BA818E81-65EB-4919-881B-5CED62F67513}" type="pres">
      <dgm:prSet presAssocID="{8CA51307-1D74-49FE-AE7E-7B4B69AE90DC}" presName="parentLin" presStyleCnt="0"/>
      <dgm:spPr/>
      <dgm:t>
        <a:bodyPr/>
        <a:lstStyle/>
        <a:p>
          <a:endParaRPr lang="es-EC"/>
        </a:p>
      </dgm:t>
    </dgm:pt>
    <dgm:pt modelId="{F3B2FBC4-A025-4593-A29E-69FCE973B787}" type="pres">
      <dgm:prSet presAssocID="{8CA51307-1D74-49FE-AE7E-7B4B69AE90DC}" presName="parentLeftMargin" presStyleLbl="node1" presStyleIdx="1" presStyleCnt="7"/>
      <dgm:spPr/>
      <dgm:t>
        <a:bodyPr/>
        <a:lstStyle/>
        <a:p>
          <a:endParaRPr lang="es-EC"/>
        </a:p>
      </dgm:t>
    </dgm:pt>
    <dgm:pt modelId="{AF158233-856D-4BA2-BE74-6568C387CAED}" type="pres">
      <dgm:prSet presAssocID="{8CA51307-1D74-49FE-AE7E-7B4B69AE90DC}" presName="parentText" presStyleLbl="node1" presStyleIdx="2" presStyleCnt="7" custScaleY="167969">
        <dgm:presLayoutVars>
          <dgm:chMax val="0"/>
          <dgm:bulletEnabled val="1"/>
        </dgm:presLayoutVars>
      </dgm:prSet>
      <dgm:spPr/>
      <dgm:t>
        <a:bodyPr/>
        <a:lstStyle/>
        <a:p>
          <a:endParaRPr lang="es-EC"/>
        </a:p>
      </dgm:t>
    </dgm:pt>
    <dgm:pt modelId="{00BEE6DE-B515-4A15-9438-AD27F1FF9978}" type="pres">
      <dgm:prSet presAssocID="{8CA51307-1D74-49FE-AE7E-7B4B69AE90DC}" presName="negativeSpace" presStyleCnt="0"/>
      <dgm:spPr/>
      <dgm:t>
        <a:bodyPr/>
        <a:lstStyle/>
        <a:p>
          <a:endParaRPr lang="es-EC"/>
        </a:p>
      </dgm:t>
    </dgm:pt>
    <dgm:pt modelId="{52574AF5-3962-4747-BEAB-11264CC1A529}" type="pres">
      <dgm:prSet presAssocID="{8CA51307-1D74-49FE-AE7E-7B4B69AE90DC}" presName="childText" presStyleLbl="conFgAcc1" presStyleIdx="2" presStyleCnt="7">
        <dgm:presLayoutVars>
          <dgm:bulletEnabled val="1"/>
        </dgm:presLayoutVars>
      </dgm:prSet>
      <dgm:spPr/>
      <dgm:t>
        <a:bodyPr/>
        <a:lstStyle/>
        <a:p>
          <a:endParaRPr lang="es-EC"/>
        </a:p>
      </dgm:t>
    </dgm:pt>
    <dgm:pt modelId="{647352D4-7203-48D0-AEE7-A63C2E44BE2D}" type="pres">
      <dgm:prSet presAssocID="{04ACAE2D-67AD-4915-95FE-11E8B9A84766}" presName="spaceBetweenRectangles" presStyleCnt="0"/>
      <dgm:spPr/>
      <dgm:t>
        <a:bodyPr/>
        <a:lstStyle/>
        <a:p>
          <a:endParaRPr lang="es-EC"/>
        </a:p>
      </dgm:t>
    </dgm:pt>
    <dgm:pt modelId="{3A0FBA16-FF7F-4E27-B8F7-B9B8CA72209C}" type="pres">
      <dgm:prSet presAssocID="{D37EE88E-2100-4288-AFAB-4F8375ABC7E8}" presName="parentLin" presStyleCnt="0"/>
      <dgm:spPr/>
      <dgm:t>
        <a:bodyPr/>
        <a:lstStyle/>
        <a:p>
          <a:endParaRPr lang="es-EC"/>
        </a:p>
      </dgm:t>
    </dgm:pt>
    <dgm:pt modelId="{1FCEB2AE-3839-4428-AF2D-A60AD3EDFA0B}" type="pres">
      <dgm:prSet presAssocID="{D37EE88E-2100-4288-AFAB-4F8375ABC7E8}" presName="parentLeftMargin" presStyleLbl="node1" presStyleIdx="2" presStyleCnt="7"/>
      <dgm:spPr/>
      <dgm:t>
        <a:bodyPr/>
        <a:lstStyle/>
        <a:p>
          <a:endParaRPr lang="es-EC"/>
        </a:p>
      </dgm:t>
    </dgm:pt>
    <dgm:pt modelId="{F0C78A78-1075-4B79-8677-9F2701B824B7}" type="pres">
      <dgm:prSet presAssocID="{D37EE88E-2100-4288-AFAB-4F8375ABC7E8}" presName="parentText" presStyleLbl="node1" presStyleIdx="3" presStyleCnt="7" custScaleY="199805">
        <dgm:presLayoutVars>
          <dgm:chMax val="0"/>
          <dgm:bulletEnabled val="1"/>
        </dgm:presLayoutVars>
      </dgm:prSet>
      <dgm:spPr/>
      <dgm:t>
        <a:bodyPr/>
        <a:lstStyle/>
        <a:p>
          <a:endParaRPr lang="es-EC"/>
        </a:p>
      </dgm:t>
    </dgm:pt>
    <dgm:pt modelId="{C018FD31-6EE0-4F94-B356-0F309BD9A14E}" type="pres">
      <dgm:prSet presAssocID="{D37EE88E-2100-4288-AFAB-4F8375ABC7E8}" presName="negativeSpace" presStyleCnt="0"/>
      <dgm:spPr/>
      <dgm:t>
        <a:bodyPr/>
        <a:lstStyle/>
        <a:p>
          <a:endParaRPr lang="es-EC"/>
        </a:p>
      </dgm:t>
    </dgm:pt>
    <dgm:pt modelId="{B086DE53-D4E9-47DD-BAEF-0FB5C13235BB}" type="pres">
      <dgm:prSet presAssocID="{D37EE88E-2100-4288-AFAB-4F8375ABC7E8}" presName="childText" presStyleLbl="conFgAcc1" presStyleIdx="3" presStyleCnt="7">
        <dgm:presLayoutVars>
          <dgm:bulletEnabled val="1"/>
        </dgm:presLayoutVars>
      </dgm:prSet>
      <dgm:spPr/>
      <dgm:t>
        <a:bodyPr/>
        <a:lstStyle/>
        <a:p>
          <a:endParaRPr lang="es-EC"/>
        </a:p>
      </dgm:t>
    </dgm:pt>
    <dgm:pt modelId="{DC3C8AF3-B4D8-41E7-867F-83FBC137F96C}" type="pres">
      <dgm:prSet presAssocID="{D5B21335-5A85-4A1F-A564-F416F9527588}" presName="spaceBetweenRectangles" presStyleCnt="0"/>
      <dgm:spPr/>
      <dgm:t>
        <a:bodyPr/>
        <a:lstStyle/>
        <a:p>
          <a:endParaRPr lang="es-EC"/>
        </a:p>
      </dgm:t>
    </dgm:pt>
    <dgm:pt modelId="{BF962D3B-DDE6-40E9-841E-581E67B031BE}" type="pres">
      <dgm:prSet presAssocID="{3A65AF5E-759D-4B02-AB4E-A726EED7A434}" presName="parentLin" presStyleCnt="0"/>
      <dgm:spPr/>
      <dgm:t>
        <a:bodyPr/>
        <a:lstStyle/>
        <a:p>
          <a:endParaRPr lang="es-EC"/>
        </a:p>
      </dgm:t>
    </dgm:pt>
    <dgm:pt modelId="{C3BAD2A6-1BF9-479D-A50C-9D14E06A3A0F}" type="pres">
      <dgm:prSet presAssocID="{3A65AF5E-759D-4B02-AB4E-A726EED7A434}" presName="parentLeftMargin" presStyleLbl="node1" presStyleIdx="3" presStyleCnt="7"/>
      <dgm:spPr/>
      <dgm:t>
        <a:bodyPr/>
        <a:lstStyle/>
        <a:p>
          <a:endParaRPr lang="es-EC"/>
        </a:p>
      </dgm:t>
    </dgm:pt>
    <dgm:pt modelId="{11CB8215-A69A-41DA-9F30-A2E8F1BA0FEB}" type="pres">
      <dgm:prSet presAssocID="{3A65AF5E-759D-4B02-AB4E-A726EED7A434}" presName="parentText" presStyleLbl="node1" presStyleIdx="4" presStyleCnt="7">
        <dgm:presLayoutVars>
          <dgm:chMax val="0"/>
          <dgm:bulletEnabled val="1"/>
        </dgm:presLayoutVars>
      </dgm:prSet>
      <dgm:spPr/>
      <dgm:t>
        <a:bodyPr/>
        <a:lstStyle/>
        <a:p>
          <a:endParaRPr lang="es-EC"/>
        </a:p>
      </dgm:t>
    </dgm:pt>
    <dgm:pt modelId="{6EC85F83-5F67-4D8C-AC48-373CA1FF167D}" type="pres">
      <dgm:prSet presAssocID="{3A65AF5E-759D-4B02-AB4E-A726EED7A434}" presName="negativeSpace" presStyleCnt="0"/>
      <dgm:spPr/>
      <dgm:t>
        <a:bodyPr/>
        <a:lstStyle/>
        <a:p>
          <a:endParaRPr lang="es-EC"/>
        </a:p>
      </dgm:t>
    </dgm:pt>
    <dgm:pt modelId="{2516A999-287B-4CAB-8030-F7957BF28523}" type="pres">
      <dgm:prSet presAssocID="{3A65AF5E-759D-4B02-AB4E-A726EED7A434}" presName="childText" presStyleLbl="conFgAcc1" presStyleIdx="4" presStyleCnt="7">
        <dgm:presLayoutVars>
          <dgm:bulletEnabled val="1"/>
        </dgm:presLayoutVars>
      </dgm:prSet>
      <dgm:spPr/>
      <dgm:t>
        <a:bodyPr/>
        <a:lstStyle/>
        <a:p>
          <a:endParaRPr lang="es-EC"/>
        </a:p>
      </dgm:t>
    </dgm:pt>
    <dgm:pt modelId="{CDCB6D01-69A9-4578-AE1F-CBEF77F38209}" type="pres">
      <dgm:prSet presAssocID="{DF16BEE6-E8C1-4879-BB88-3DA48F63AC01}" presName="spaceBetweenRectangles" presStyleCnt="0"/>
      <dgm:spPr/>
      <dgm:t>
        <a:bodyPr/>
        <a:lstStyle/>
        <a:p>
          <a:endParaRPr lang="es-EC"/>
        </a:p>
      </dgm:t>
    </dgm:pt>
    <dgm:pt modelId="{52674815-A1ED-4EBA-AA5D-773E9C5A1BDC}" type="pres">
      <dgm:prSet presAssocID="{4EAE903E-A4CA-4900-9FC4-533449119167}" presName="parentLin" presStyleCnt="0"/>
      <dgm:spPr/>
      <dgm:t>
        <a:bodyPr/>
        <a:lstStyle/>
        <a:p>
          <a:endParaRPr lang="es-EC"/>
        </a:p>
      </dgm:t>
    </dgm:pt>
    <dgm:pt modelId="{31956DDC-0CE4-42A0-B6A8-10C8E82263E0}" type="pres">
      <dgm:prSet presAssocID="{4EAE903E-A4CA-4900-9FC4-533449119167}" presName="parentLeftMargin" presStyleLbl="node1" presStyleIdx="4" presStyleCnt="7"/>
      <dgm:spPr/>
      <dgm:t>
        <a:bodyPr/>
        <a:lstStyle/>
        <a:p>
          <a:endParaRPr lang="es-EC"/>
        </a:p>
      </dgm:t>
    </dgm:pt>
    <dgm:pt modelId="{EE790BBD-4703-42CB-ACA6-13DE7EB6A9A1}" type="pres">
      <dgm:prSet presAssocID="{4EAE903E-A4CA-4900-9FC4-533449119167}" presName="parentText" presStyleLbl="node1" presStyleIdx="5" presStyleCnt="7">
        <dgm:presLayoutVars>
          <dgm:chMax val="0"/>
          <dgm:bulletEnabled val="1"/>
        </dgm:presLayoutVars>
      </dgm:prSet>
      <dgm:spPr/>
      <dgm:t>
        <a:bodyPr/>
        <a:lstStyle/>
        <a:p>
          <a:endParaRPr lang="es-EC"/>
        </a:p>
      </dgm:t>
    </dgm:pt>
    <dgm:pt modelId="{C97ED9F5-B28F-4283-92A1-CF214C65AC81}" type="pres">
      <dgm:prSet presAssocID="{4EAE903E-A4CA-4900-9FC4-533449119167}" presName="negativeSpace" presStyleCnt="0"/>
      <dgm:spPr/>
      <dgm:t>
        <a:bodyPr/>
        <a:lstStyle/>
        <a:p>
          <a:endParaRPr lang="es-EC"/>
        </a:p>
      </dgm:t>
    </dgm:pt>
    <dgm:pt modelId="{8A56107E-9759-43E8-B9D4-F7FB0E240727}" type="pres">
      <dgm:prSet presAssocID="{4EAE903E-A4CA-4900-9FC4-533449119167}" presName="childText" presStyleLbl="conFgAcc1" presStyleIdx="5" presStyleCnt="7">
        <dgm:presLayoutVars>
          <dgm:bulletEnabled val="1"/>
        </dgm:presLayoutVars>
      </dgm:prSet>
      <dgm:spPr/>
      <dgm:t>
        <a:bodyPr/>
        <a:lstStyle/>
        <a:p>
          <a:endParaRPr lang="es-EC"/>
        </a:p>
      </dgm:t>
    </dgm:pt>
    <dgm:pt modelId="{F4828D40-A182-4EEE-84B2-341D4FADE093}" type="pres">
      <dgm:prSet presAssocID="{6FBCAD1B-5E82-4CFA-A457-76C37C515C86}" presName="spaceBetweenRectangles" presStyleCnt="0"/>
      <dgm:spPr/>
      <dgm:t>
        <a:bodyPr/>
        <a:lstStyle/>
        <a:p>
          <a:endParaRPr lang="es-EC"/>
        </a:p>
      </dgm:t>
    </dgm:pt>
    <dgm:pt modelId="{A49BE4E5-594F-430B-8033-1E1D154893C2}" type="pres">
      <dgm:prSet presAssocID="{65CFE1BB-1E85-4F79-A4A9-95B695D98DF2}" presName="parentLin" presStyleCnt="0"/>
      <dgm:spPr/>
      <dgm:t>
        <a:bodyPr/>
        <a:lstStyle/>
        <a:p>
          <a:endParaRPr lang="es-EC"/>
        </a:p>
      </dgm:t>
    </dgm:pt>
    <dgm:pt modelId="{00B7AB6F-5B82-4F4A-9E39-8B76FC801420}" type="pres">
      <dgm:prSet presAssocID="{65CFE1BB-1E85-4F79-A4A9-95B695D98DF2}" presName="parentLeftMargin" presStyleLbl="node1" presStyleIdx="5" presStyleCnt="7"/>
      <dgm:spPr/>
      <dgm:t>
        <a:bodyPr/>
        <a:lstStyle/>
        <a:p>
          <a:endParaRPr lang="es-EC"/>
        </a:p>
      </dgm:t>
    </dgm:pt>
    <dgm:pt modelId="{811F9C5A-8FA7-46DE-8E7F-1A4BD0DEC67D}" type="pres">
      <dgm:prSet presAssocID="{65CFE1BB-1E85-4F79-A4A9-95B695D98DF2}" presName="parentText" presStyleLbl="node1" presStyleIdx="6" presStyleCnt="7">
        <dgm:presLayoutVars>
          <dgm:chMax val="0"/>
          <dgm:bulletEnabled val="1"/>
        </dgm:presLayoutVars>
      </dgm:prSet>
      <dgm:spPr/>
      <dgm:t>
        <a:bodyPr/>
        <a:lstStyle/>
        <a:p>
          <a:endParaRPr lang="es-EC"/>
        </a:p>
      </dgm:t>
    </dgm:pt>
    <dgm:pt modelId="{42C832B2-B0E6-49C1-A34A-6346DA7AC2E8}" type="pres">
      <dgm:prSet presAssocID="{65CFE1BB-1E85-4F79-A4A9-95B695D98DF2}" presName="negativeSpace" presStyleCnt="0"/>
      <dgm:spPr/>
      <dgm:t>
        <a:bodyPr/>
        <a:lstStyle/>
        <a:p>
          <a:endParaRPr lang="es-EC"/>
        </a:p>
      </dgm:t>
    </dgm:pt>
    <dgm:pt modelId="{66425788-A8E8-456F-A24A-4273E0633CC1}" type="pres">
      <dgm:prSet presAssocID="{65CFE1BB-1E85-4F79-A4A9-95B695D98DF2}" presName="childText" presStyleLbl="conFgAcc1" presStyleIdx="6" presStyleCnt="7">
        <dgm:presLayoutVars>
          <dgm:bulletEnabled val="1"/>
        </dgm:presLayoutVars>
      </dgm:prSet>
      <dgm:spPr/>
      <dgm:t>
        <a:bodyPr/>
        <a:lstStyle/>
        <a:p>
          <a:endParaRPr lang="es-EC"/>
        </a:p>
      </dgm:t>
    </dgm:pt>
  </dgm:ptLst>
  <dgm:cxnLst>
    <dgm:cxn modelId="{494A8E85-0035-4134-AB18-25429902B30D}" type="presOf" srcId="{8CA51307-1D74-49FE-AE7E-7B4B69AE90DC}" destId="{F3B2FBC4-A025-4593-A29E-69FCE973B787}" srcOrd="0" destOrd="0" presId="urn:microsoft.com/office/officeart/2005/8/layout/list1"/>
    <dgm:cxn modelId="{A8DC0A5A-18B4-40DF-94B3-F0E950B3ACD2}" type="presOf" srcId="{4EAE903E-A4CA-4900-9FC4-533449119167}" destId="{EE790BBD-4703-42CB-ACA6-13DE7EB6A9A1}" srcOrd="1" destOrd="0" presId="urn:microsoft.com/office/officeart/2005/8/layout/list1"/>
    <dgm:cxn modelId="{02B6C345-C8AC-4711-9595-1B93F5DBCBA4}" type="presOf" srcId="{EA36527F-0ABB-4A1F-8D0F-C3B0FFB7AC20}" destId="{9968CF92-0892-449A-B9AC-94046C8CE36B}" srcOrd="1" destOrd="0" presId="urn:microsoft.com/office/officeart/2005/8/layout/list1"/>
    <dgm:cxn modelId="{A05F7112-9985-4CE1-9DD9-FA16AEBE91E8}" srcId="{72202965-6F8F-4A84-B28B-338130FBF6C3}" destId="{B3D7039F-15C9-46F9-A236-D908C360C461}" srcOrd="1" destOrd="0" parTransId="{2D2ED3B1-CB1D-44B5-AE6E-F695068D53FC}" sibTransId="{9FA08FB6-A127-45C1-8F3D-9F583895DF60}"/>
    <dgm:cxn modelId="{67696085-BB12-42B6-BBE8-66DFEA3DAA71}" type="presOf" srcId="{72202965-6F8F-4A84-B28B-338130FBF6C3}" destId="{42236A69-BC41-498A-896E-91DD242EAB4A}" srcOrd="0" destOrd="0" presId="urn:microsoft.com/office/officeart/2005/8/layout/list1"/>
    <dgm:cxn modelId="{B77FD913-BC02-4760-9ADB-3BEC2225ABA2}" srcId="{72202965-6F8F-4A84-B28B-338130FBF6C3}" destId="{EA36527F-0ABB-4A1F-8D0F-C3B0FFB7AC20}" srcOrd="0" destOrd="0" parTransId="{007992C2-0DF2-421B-B53B-5B856EE0544A}" sibTransId="{62E4EB6A-37B3-451E-A17F-C1B5FE54FB2B}"/>
    <dgm:cxn modelId="{8946BCC9-0C84-4A17-ABA6-367E46197CBE}" type="presOf" srcId="{3A65AF5E-759D-4B02-AB4E-A726EED7A434}" destId="{C3BAD2A6-1BF9-479D-A50C-9D14E06A3A0F}" srcOrd="0" destOrd="0" presId="urn:microsoft.com/office/officeart/2005/8/layout/list1"/>
    <dgm:cxn modelId="{47A241F7-7066-40BD-BC1C-64DFB4A28D81}" type="presOf" srcId="{8CA51307-1D74-49FE-AE7E-7B4B69AE90DC}" destId="{AF158233-856D-4BA2-BE74-6568C387CAED}" srcOrd="1" destOrd="0" presId="urn:microsoft.com/office/officeart/2005/8/layout/list1"/>
    <dgm:cxn modelId="{4FCE9340-6087-468D-B6FD-21A877D71F47}" type="presOf" srcId="{B3D7039F-15C9-46F9-A236-D908C360C461}" destId="{F9417289-5292-4CD4-89BD-8253845A121F}" srcOrd="1" destOrd="0" presId="urn:microsoft.com/office/officeart/2005/8/layout/list1"/>
    <dgm:cxn modelId="{3742EA1F-90E8-451A-9EEF-F79F1890AD2E}" type="presOf" srcId="{EA36527F-0ABB-4A1F-8D0F-C3B0FFB7AC20}" destId="{80FE5EAD-CD9E-4EDC-833D-6D9DC8B1A42A}" srcOrd="0" destOrd="0" presId="urn:microsoft.com/office/officeart/2005/8/layout/list1"/>
    <dgm:cxn modelId="{C4367EB9-479B-4744-AB57-CE24C7A14F68}" type="presOf" srcId="{D37EE88E-2100-4288-AFAB-4F8375ABC7E8}" destId="{1FCEB2AE-3839-4428-AF2D-A60AD3EDFA0B}" srcOrd="0" destOrd="0" presId="urn:microsoft.com/office/officeart/2005/8/layout/list1"/>
    <dgm:cxn modelId="{278A5EBD-05F8-46F6-AEAE-13CF0E0D463B}" srcId="{72202965-6F8F-4A84-B28B-338130FBF6C3}" destId="{8CA51307-1D74-49FE-AE7E-7B4B69AE90DC}" srcOrd="2" destOrd="0" parTransId="{5987D85E-35DA-40A1-9148-8C908C1BB081}" sibTransId="{04ACAE2D-67AD-4915-95FE-11E8B9A84766}"/>
    <dgm:cxn modelId="{8E292BFF-CE58-4CC4-89A2-420B4C4B5AFF}" type="presOf" srcId="{3A65AF5E-759D-4B02-AB4E-A726EED7A434}" destId="{11CB8215-A69A-41DA-9F30-A2E8F1BA0FEB}" srcOrd="1" destOrd="0" presId="urn:microsoft.com/office/officeart/2005/8/layout/list1"/>
    <dgm:cxn modelId="{418C6477-38C0-4BEF-9B73-456E6C918BB0}" type="presOf" srcId="{B3D7039F-15C9-46F9-A236-D908C360C461}" destId="{FDDBABA9-DECB-441F-8F7A-4C976AB3C56C}" srcOrd="0" destOrd="0" presId="urn:microsoft.com/office/officeart/2005/8/layout/list1"/>
    <dgm:cxn modelId="{FF25C9CA-1489-4713-A662-4FD31B2BE7C6}" type="presOf" srcId="{4EAE903E-A4CA-4900-9FC4-533449119167}" destId="{31956DDC-0CE4-42A0-B6A8-10C8E82263E0}" srcOrd="0" destOrd="0" presId="urn:microsoft.com/office/officeart/2005/8/layout/list1"/>
    <dgm:cxn modelId="{9DC8A377-81B9-4F0A-8911-B6CD6943D963}" srcId="{72202965-6F8F-4A84-B28B-338130FBF6C3}" destId="{4EAE903E-A4CA-4900-9FC4-533449119167}" srcOrd="5" destOrd="0" parTransId="{0E86E576-7A0D-4E09-9432-A6FFC5018EF3}" sibTransId="{6FBCAD1B-5E82-4CFA-A457-76C37C515C86}"/>
    <dgm:cxn modelId="{B81E3C49-0A81-4991-922E-3BF2ED2E6C06}" srcId="{72202965-6F8F-4A84-B28B-338130FBF6C3}" destId="{D37EE88E-2100-4288-AFAB-4F8375ABC7E8}" srcOrd="3" destOrd="0" parTransId="{F9A21438-57BA-4FEF-AEE9-89D114F4A567}" sibTransId="{D5B21335-5A85-4A1F-A564-F416F9527588}"/>
    <dgm:cxn modelId="{FAD4D735-F148-4167-B95E-293908699098}" srcId="{72202965-6F8F-4A84-B28B-338130FBF6C3}" destId="{65CFE1BB-1E85-4F79-A4A9-95B695D98DF2}" srcOrd="6" destOrd="0" parTransId="{A938D9ED-0090-4312-8131-47B6DB7842EE}" sibTransId="{1D6453E1-28C8-4CA2-BEF6-5FBAC2521816}"/>
    <dgm:cxn modelId="{64827C36-0EA5-490E-BCDA-42C940D0EC7B}" type="presOf" srcId="{65CFE1BB-1E85-4F79-A4A9-95B695D98DF2}" destId="{811F9C5A-8FA7-46DE-8E7F-1A4BD0DEC67D}" srcOrd="1" destOrd="0" presId="urn:microsoft.com/office/officeart/2005/8/layout/list1"/>
    <dgm:cxn modelId="{891B8F6B-C7FC-4383-9C0E-89BC051B6404}" type="presOf" srcId="{D37EE88E-2100-4288-AFAB-4F8375ABC7E8}" destId="{F0C78A78-1075-4B79-8677-9F2701B824B7}" srcOrd="1" destOrd="0" presId="urn:microsoft.com/office/officeart/2005/8/layout/list1"/>
    <dgm:cxn modelId="{EF1B762D-9E3F-4838-9BFC-EFA7C90A474D}" type="presOf" srcId="{65CFE1BB-1E85-4F79-A4A9-95B695D98DF2}" destId="{00B7AB6F-5B82-4F4A-9E39-8B76FC801420}" srcOrd="0" destOrd="0" presId="urn:microsoft.com/office/officeart/2005/8/layout/list1"/>
    <dgm:cxn modelId="{F2D8CB9F-75A8-45EF-A0C0-0A5E245FF984}" srcId="{72202965-6F8F-4A84-B28B-338130FBF6C3}" destId="{3A65AF5E-759D-4B02-AB4E-A726EED7A434}" srcOrd="4" destOrd="0" parTransId="{8D90761D-4A07-4207-8A15-A4740544C26B}" sibTransId="{DF16BEE6-E8C1-4879-BB88-3DA48F63AC01}"/>
    <dgm:cxn modelId="{64AAEE19-8A0C-435F-94A3-97A1D6549AA3}" type="presParOf" srcId="{42236A69-BC41-498A-896E-91DD242EAB4A}" destId="{EC6EDD17-B223-47DA-88B6-BED324E88791}" srcOrd="0" destOrd="0" presId="urn:microsoft.com/office/officeart/2005/8/layout/list1"/>
    <dgm:cxn modelId="{F1BAA7E4-A060-4BFE-86CE-61B64330CD2F}" type="presParOf" srcId="{EC6EDD17-B223-47DA-88B6-BED324E88791}" destId="{80FE5EAD-CD9E-4EDC-833D-6D9DC8B1A42A}" srcOrd="0" destOrd="0" presId="urn:microsoft.com/office/officeart/2005/8/layout/list1"/>
    <dgm:cxn modelId="{70D5A26C-459D-49ED-BA64-78E33B7D3B2A}" type="presParOf" srcId="{EC6EDD17-B223-47DA-88B6-BED324E88791}" destId="{9968CF92-0892-449A-B9AC-94046C8CE36B}" srcOrd="1" destOrd="0" presId="urn:microsoft.com/office/officeart/2005/8/layout/list1"/>
    <dgm:cxn modelId="{9155188F-D9B8-4092-AEC0-42846A1F53DB}" type="presParOf" srcId="{42236A69-BC41-498A-896E-91DD242EAB4A}" destId="{3E25715D-4817-44CE-8E68-FA147CFC6C72}" srcOrd="1" destOrd="0" presId="urn:microsoft.com/office/officeart/2005/8/layout/list1"/>
    <dgm:cxn modelId="{2E48D6C8-239A-4531-9BFD-9A089633380A}" type="presParOf" srcId="{42236A69-BC41-498A-896E-91DD242EAB4A}" destId="{CFD30D90-7FC7-4031-A387-4FE4E6C05D0E}" srcOrd="2" destOrd="0" presId="urn:microsoft.com/office/officeart/2005/8/layout/list1"/>
    <dgm:cxn modelId="{5C8AE1AD-6FEE-4B61-8643-627486059810}" type="presParOf" srcId="{42236A69-BC41-498A-896E-91DD242EAB4A}" destId="{2B6EAFE5-62FE-4F5D-9163-28E3E0DB591D}" srcOrd="3" destOrd="0" presId="urn:microsoft.com/office/officeart/2005/8/layout/list1"/>
    <dgm:cxn modelId="{5B7E2C86-4F64-4DF3-9175-7E7119EED5BC}" type="presParOf" srcId="{42236A69-BC41-498A-896E-91DD242EAB4A}" destId="{CBE8A280-A6D6-410B-BBF2-7775703AF38D}" srcOrd="4" destOrd="0" presId="urn:microsoft.com/office/officeart/2005/8/layout/list1"/>
    <dgm:cxn modelId="{91DCB9B9-80B6-4BBD-A05A-5343F1F7771F}" type="presParOf" srcId="{CBE8A280-A6D6-410B-BBF2-7775703AF38D}" destId="{FDDBABA9-DECB-441F-8F7A-4C976AB3C56C}" srcOrd="0" destOrd="0" presId="urn:microsoft.com/office/officeart/2005/8/layout/list1"/>
    <dgm:cxn modelId="{441E791B-B19D-4C77-A1D7-3B3E7024660D}" type="presParOf" srcId="{CBE8A280-A6D6-410B-BBF2-7775703AF38D}" destId="{F9417289-5292-4CD4-89BD-8253845A121F}" srcOrd="1" destOrd="0" presId="urn:microsoft.com/office/officeart/2005/8/layout/list1"/>
    <dgm:cxn modelId="{D874B5A8-94B8-4448-9EAA-CA71B4592347}" type="presParOf" srcId="{42236A69-BC41-498A-896E-91DD242EAB4A}" destId="{B0DC9B02-F8EA-4C31-89B8-22A6E8C14DC3}" srcOrd="5" destOrd="0" presId="urn:microsoft.com/office/officeart/2005/8/layout/list1"/>
    <dgm:cxn modelId="{DB92039B-D34E-451B-8300-E9A7802D83D4}" type="presParOf" srcId="{42236A69-BC41-498A-896E-91DD242EAB4A}" destId="{F313C690-CF49-4A7B-92A6-F65EB818A03A}" srcOrd="6" destOrd="0" presId="urn:microsoft.com/office/officeart/2005/8/layout/list1"/>
    <dgm:cxn modelId="{60055ACF-8EF3-4E92-BEC2-D36EF9906FA9}" type="presParOf" srcId="{42236A69-BC41-498A-896E-91DD242EAB4A}" destId="{EF40F118-78F0-4BCA-A88F-BD88734CDEED}" srcOrd="7" destOrd="0" presId="urn:microsoft.com/office/officeart/2005/8/layout/list1"/>
    <dgm:cxn modelId="{7BD59349-D112-4E6C-B74F-FB3B522C9CBA}" type="presParOf" srcId="{42236A69-BC41-498A-896E-91DD242EAB4A}" destId="{BA818E81-65EB-4919-881B-5CED62F67513}" srcOrd="8" destOrd="0" presId="urn:microsoft.com/office/officeart/2005/8/layout/list1"/>
    <dgm:cxn modelId="{D722D6FB-8B5B-46EF-A127-AD0EEED7B182}" type="presParOf" srcId="{BA818E81-65EB-4919-881B-5CED62F67513}" destId="{F3B2FBC4-A025-4593-A29E-69FCE973B787}" srcOrd="0" destOrd="0" presId="urn:microsoft.com/office/officeart/2005/8/layout/list1"/>
    <dgm:cxn modelId="{41E528D3-4F58-4F8A-A720-C24ECA66A5A4}" type="presParOf" srcId="{BA818E81-65EB-4919-881B-5CED62F67513}" destId="{AF158233-856D-4BA2-BE74-6568C387CAED}" srcOrd="1" destOrd="0" presId="urn:microsoft.com/office/officeart/2005/8/layout/list1"/>
    <dgm:cxn modelId="{D8E04752-29CD-4944-86EF-02B31E0C6B25}" type="presParOf" srcId="{42236A69-BC41-498A-896E-91DD242EAB4A}" destId="{00BEE6DE-B515-4A15-9438-AD27F1FF9978}" srcOrd="9" destOrd="0" presId="urn:microsoft.com/office/officeart/2005/8/layout/list1"/>
    <dgm:cxn modelId="{3F03D5D1-2A3F-44EF-9743-7DC5E12FAC4C}" type="presParOf" srcId="{42236A69-BC41-498A-896E-91DD242EAB4A}" destId="{52574AF5-3962-4747-BEAB-11264CC1A529}" srcOrd="10" destOrd="0" presId="urn:microsoft.com/office/officeart/2005/8/layout/list1"/>
    <dgm:cxn modelId="{817D28CD-6000-4364-B454-A06710D9E626}" type="presParOf" srcId="{42236A69-BC41-498A-896E-91DD242EAB4A}" destId="{647352D4-7203-48D0-AEE7-A63C2E44BE2D}" srcOrd="11" destOrd="0" presId="urn:microsoft.com/office/officeart/2005/8/layout/list1"/>
    <dgm:cxn modelId="{9D5CF894-E195-4E84-B01D-806AC2817D0B}" type="presParOf" srcId="{42236A69-BC41-498A-896E-91DD242EAB4A}" destId="{3A0FBA16-FF7F-4E27-B8F7-B9B8CA72209C}" srcOrd="12" destOrd="0" presId="urn:microsoft.com/office/officeart/2005/8/layout/list1"/>
    <dgm:cxn modelId="{60502E1B-03FF-4169-9551-79CF04E7825B}" type="presParOf" srcId="{3A0FBA16-FF7F-4E27-B8F7-B9B8CA72209C}" destId="{1FCEB2AE-3839-4428-AF2D-A60AD3EDFA0B}" srcOrd="0" destOrd="0" presId="urn:microsoft.com/office/officeart/2005/8/layout/list1"/>
    <dgm:cxn modelId="{9073C577-145E-4E59-A7E4-D20ADA77D30A}" type="presParOf" srcId="{3A0FBA16-FF7F-4E27-B8F7-B9B8CA72209C}" destId="{F0C78A78-1075-4B79-8677-9F2701B824B7}" srcOrd="1" destOrd="0" presId="urn:microsoft.com/office/officeart/2005/8/layout/list1"/>
    <dgm:cxn modelId="{8F4CA378-0154-4252-B4B2-3DAE2142DC5D}" type="presParOf" srcId="{42236A69-BC41-498A-896E-91DD242EAB4A}" destId="{C018FD31-6EE0-4F94-B356-0F309BD9A14E}" srcOrd="13" destOrd="0" presId="urn:microsoft.com/office/officeart/2005/8/layout/list1"/>
    <dgm:cxn modelId="{943744FF-D111-47B4-9153-64829E582853}" type="presParOf" srcId="{42236A69-BC41-498A-896E-91DD242EAB4A}" destId="{B086DE53-D4E9-47DD-BAEF-0FB5C13235BB}" srcOrd="14" destOrd="0" presId="urn:microsoft.com/office/officeart/2005/8/layout/list1"/>
    <dgm:cxn modelId="{5D90330F-7190-433C-BF62-BC19B3B3A9F4}" type="presParOf" srcId="{42236A69-BC41-498A-896E-91DD242EAB4A}" destId="{DC3C8AF3-B4D8-41E7-867F-83FBC137F96C}" srcOrd="15" destOrd="0" presId="urn:microsoft.com/office/officeart/2005/8/layout/list1"/>
    <dgm:cxn modelId="{55DC94FB-A1B1-4508-A8C7-A2744E1F172F}" type="presParOf" srcId="{42236A69-BC41-498A-896E-91DD242EAB4A}" destId="{BF962D3B-DDE6-40E9-841E-581E67B031BE}" srcOrd="16" destOrd="0" presId="urn:microsoft.com/office/officeart/2005/8/layout/list1"/>
    <dgm:cxn modelId="{AECD530A-D27F-457C-8F80-4F8B0C93BB8F}" type="presParOf" srcId="{BF962D3B-DDE6-40E9-841E-581E67B031BE}" destId="{C3BAD2A6-1BF9-479D-A50C-9D14E06A3A0F}" srcOrd="0" destOrd="0" presId="urn:microsoft.com/office/officeart/2005/8/layout/list1"/>
    <dgm:cxn modelId="{732B5A8F-C42D-4C1B-83CB-6F66ED9F6A79}" type="presParOf" srcId="{BF962D3B-DDE6-40E9-841E-581E67B031BE}" destId="{11CB8215-A69A-41DA-9F30-A2E8F1BA0FEB}" srcOrd="1" destOrd="0" presId="urn:microsoft.com/office/officeart/2005/8/layout/list1"/>
    <dgm:cxn modelId="{5D0EC152-2822-4C8F-80FA-3E4AD4DD8806}" type="presParOf" srcId="{42236A69-BC41-498A-896E-91DD242EAB4A}" destId="{6EC85F83-5F67-4D8C-AC48-373CA1FF167D}" srcOrd="17" destOrd="0" presId="urn:microsoft.com/office/officeart/2005/8/layout/list1"/>
    <dgm:cxn modelId="{6C17E54B-87EB-4303-A21B-B800645C19CC}" type="presParOf" srcId="{42236A69-BC41-498A-896E-91DD242EAB4A}" destId="{2516A999-287B-4CAB-8030-F7957BF28523}" srcOrd="18" destOrd="0" presId="urn:microsoft.com/office/officeart/2005/8/layout/list1"/>
    <dgm:cxn modelId="{41D2124E-D452-4652-B68F-BA8D24F7C936}" type="presParOf" srcId="{42236A69-BC41-498A-896E-91DD242EAB4A}" destId="{CDCB6D01-69A9-4578-AE1F-CBEF77F38209}" srcOrd="19" destOrd="0" presId="urn:microsoft.com/office/officeart/2005/8/layout/list1"/>
    <dgm:cxn modelId="{98EB2BB2-51C2-4D4D-9373-747B4B691F4E}" type="presParOf" srcId="{42236A69-BC41-498A-896E-91DD242EAB4A}" destId="{52674815-A1ED-4EBA-AA5D-773E9C5A1BDC}" srcOrd="20" destOrd="0" presId="urn:microsoft.com/office/officeart/2005/8/layout/list1"/>
    <dgm:cxn modelId="{5D6B295D-8A02-4CAF-8623-1A824422F555}" type="presParOf" srcId="{52674815-A1ED-4EBA-AA5D-773E9C5A1BDC}" destId="{31956DDC-0CE4-42A0-B6A8-10C8E82263E0}" srcOrd="0" destOrd="0" presId="urn:microsoft.com/office/officeart/2005/8/layout/list1"/>
    <dgm:cxn modelId="{E921828B-1D7C-4677-B39F-803E600D96B8}" type="presParOf" srcId="{52674815-A1ED-4EBA-AA5D-773E9C5A1BDC}" destId="{EE790BBD-4703-42CB-ACA6-13DE7EB6A9A1}" srcOrd="1" destOrd="0" presId="urn:microsoft.com/office/officeart/2005/8/layout/list1"/>
    <dgm:cxn modelId="{43538131-F78F-402A-8F32-7D128E57576E}" type="presParOf" srcId="{42236A69-BC41-498A-896E-91DD242EAB4A}" destId="{C97ED9F5-B28F-4283-92A1-CF214C65AC81}" srcOrd="21" destOrd="0" presId="urn:microsoft.com/office/officeart/2005/8/layout/list1"/>
    <dgm:cxn modelId="{795CA01A-2D60-4457-9CBC-81BD610793CC}" type="presParOf" srcId="{42236A69-BC41-498A-896E-91DD242EAB4A}" destId="{8A56107E-9759-43E8-B9D4-F7FB0E240727}" srcOrd="22" destOrd="0" presId="urn:microsoft.com/office/officeart/2005/8/layout/list1"/>
    <dgm:cxn modelId="{7AD71442-220B-4732-863F-A258CF4748AD}" type="presParOf" srcId="{42236A69-BC41-498A-896E-91DD242EAB4A}" destId="{F4828D40-A182-4EEE-84B2-341D4FADE093}" srcOrd="23" destOrd="0" presId="urn:microsoft.com/office/officeart/2005/8/layout/list1"/>
    <dgm:cxn modelId="{CDF3B698-F61E-490C-A859-6E2527476AB8}" type="presParOf" srcId="{42236A69-BC41-498A-896E-91DD242EAB4A}" destId="{A49BE4E5-594F-430B-8033-1E1D154893C2}" srcOrd="24" destOrd="0" presId="urn:microsoft.com/office/officeart/2005/8/layout/list1"/>
    <dgm:cxn modelId="{353AC2E5-E47E-4C3E-91DD-B19D4A4CBA32}" type="presParOf" srcId="{A49BE4E5-594F-430B-8033-1E1D154893C2}" destId="{00B7AB6F-5B82-4F4A-9E39-8B76FC801420}" srcOrd="0" destOrd="0" presId="urn:microsoft.com/office/officeart/2005/8/layout/list1"/>
    <dgm:cxn modelId="{7ECD9474-3A4A-46F4-8797-11D162D954B2}" type="presParOf" srcId="{A49BE4E5-594F-430B-8033-1E1D154893C2}" destId="{811F9C5A-8FA7-46DE-8E7F-1A4BD0DEC67D}" srcOrd="1" destOrd="0" presId="urn:microsoft.com/office/officeart/2005/8/layout/list1"/>
    <dgm:cxn modelId="{3F5C63F9-A057-4513-B281-6D11934F1085}" type="presParOf" srcId="{42236A69-BC41-498A-896E-91DD242EAB4A}" destId="{42C832B2-B0E6-49C1-A34A-6346DA7AC2E8}" srcOrd="25" destOrd="0" presId="urn:microsoft.com/office/officeart/2005/8/layout/list1"/>
    <dgm:cxn modelId="{F6AB499E-998A-4A0C-AA14-DB9AE3A04193}" type="presParOf" srcId="{42236A69-BC41-498A-896E-91DD242EAB4A}" destId="{66425788-A8E8-456F-A24A-4273E0633CC1}" srcOrd="2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EFBFD65-66D7-44A7-A42C-DADBFF6745BF}"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EC"/>
        </a:p>
      </dgm:t>
    </dgm:pt>
    <dgm:pt modelId="{870748B7-25FB-4A28-B980-1298D6793ECF}">
      <dgm:prSet phldrT="[Texto]"/>
      <dgm:spPr/>
      <dgm:t>
        <a:bodyPr/>
        <a:lstStyle/>
        <a:p>
          <a:pPr algn="just"/>
          <a:r>
            <a:rPr lang="es-EC" dirty="0" smtClean="0"/>
            <a:t>El costo total de la máquina es de 6371.06 USD, cabe mencionar que una máquina con características similares tiene un costo en el mercado de 15000 USD, es decir que a SIMYM CIA. </a:t>
          </a:r>
          <a:r>
            <a:rPr lang="es-EC" dirty="0" smtClean="0"/>
            <a:t>LTDA. le </a:t>
          </a:r>
          <a:r>
            <a:rPr lang="es-EC" dirty="0" smtClean="0"/>
            <a:t>representa un ahorro del 57.53% en dólares significa 8628.94 USD.</a:t>
          </a:r>
          <a:endParaRPr lang="es-EC" dirty="0"/>
        </a:p>
      </dgm:t>
    </dgm:pt>
    <dgm:pt modelId="{F7CE8439-703D-40F8-8E56-6A17711177F1}" type="parTrans" cxnId="{FB5F3007-0568-4855-8F51-0708D8817CE4}">
      <dgm:prSet/>
      <dgm:spPr/>
      <dgm:t>
        <a:bodyPr/>
        <a:lstStyle/>
        <a:p>
          <a:endParaRPr lang="es-EC"/>
        </a:p>
      </dgm:t>
    </dgm:pt>
    <dgm:pt modelId="{5EBEF4E7-8B77-4D5C-931D-A5C9A3EADF5C}" type="sibTrans" cxnId="{FB5F3007-0568-4855-8F51-0708D8817CE4}">
      <dgm:prSet/>
      <dgm:spPr/>
      <dgm:t>
        <a:bodyPr/>
        <a:lstStyle/>
        <a:p>
          <a:endParaRPr lang="es-EC"/>
        </a:p>
      </dgm:t>
    </dgm:pt>
    <dgm:pt modelId="{74EE062F-9CF9-4C61-9045-C87819CE1D5A}" type="pres">
      <dgm:prSet presAssocID="{2EFBFD65-66D7-44A7-A42C-DADBFF6745BF}" presName="diagram" presStyleCnt="0">
        <dgm:presLayoutVars>
          <dgm:dir/>
          <dgm:resizeHandles val="exact"/>
        </dgm:presLayoutVars>
      </dgm:prSet>
      <dgm:spPr/>
      <dgm:t>
        <a:bodyPr/>
        <a:lstStyle/>
        <a:p>
          <a:endParaRPr lang="es-EC"/>
        </a:p>
      </dgm:t>
    </dgm:pt>
    <dgm:pt modelId="{7346D38F-EAD7-4E15-81D6-73298217B4E8}" type="pres">
      <dgm:prSet presAssocID="{870748B7-25FB-4A28-B980-1298D6793ECF}" presName="node" presStyleLbl="node1" presStyleIdx="0" presStyleCnt="1">
        <dgm:presLayoutVars>
          <dgm:bulletEnabled val="1"/>
        </dgm:presLayoutVars>
      </dgm:prSet>
      <dgm:spPr/>
      <dgm:t>
        <a:bodyPr/>
        <a:lstStyle/>
        <a:p>
          <a:endParaRPr lang="es-EC"/>
        </a:p>
      </dgm:t>
    </dgm:pt>
  </dgm:ptLst>
  <dgm:cxnLst>
    <dgm:cxn modelId="{F6370DD9-9FA5-4E8F-BEA2-9C4895EB63B8}" type="presOf" srcId="{2EFBFD65-66D7-44A7-A42C-DADBFF6745BF}" destId="{74EE062F-9CF9-4C61-9045-C87819CE1D5A}" srcOrd="0" destOrd="0" presId="urn:microsoft.com/office/officeart/2005/8/layout/default"/>
    <dgm:cxn modelId="{2AA09D99-E1CA-4CE0-8064-14D5B84266D1}" type="presOf" srcId="{870748B7-25FB-4A28-B980-1298D6793ECF}" destId="{7346D38F-EAD7-4E15-81D6-73298217B4E8}" srcOrd="0" destOrd="0" presId="urn:microsoft.com/office/officeart/2005/8/layout/default"/>
    <dgm:cxn modelId="{FB5F3007-0568-4855-8F51-0708D8817CE4}" srcId="{2EFBFD65-66D7-44A7-A42C-DADBFF6745BF}" destId="{870748B7-25FB-4A28-B980-1298D6793ECF}" srcOrd="0" destOrd="0" parTransId="{F7CE8439-703D-40F8-8E56-6A17711177F1}" sibTransId="{5EBEF4E7-8B77-4D5C-931D-A5C9A3EADF5C}"/>
    <dgm:cxn modelId="{6D3F9A2B-CDB6-4D73-A2D2-CE7D4EE72158}" type="presParOf" srcId="{74EE062F-9CF9-4C61-9045-C87819CE1D5A}" destId="{7346D38F-EAD7-4E15-81D6-73298217B4E8}"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FDB5CA-DBBC-4CCF-BA08-2B16E8867A75}" type="doc">
      <dgm:prSet loTypeId="urn:microsoft.com/office/officeart/2005/8/layout/vList3" loCatId="list" qsTypeId="urn:microsoft.com/office/officeart/2005/8/quickstyle/simple1" qsCatId="simple" csTypeId="urn:microsoft.com/office/officeart/2005/8/colors/accent1_2" csCatId="accent1" phldr="1"/>
      <dgm:spPr/>
    </dgm:pt>
    <dgm:pt modelId="{4307C42E-BED7-4238-BDA8-41D4C61BDEA2}">
      <dgm:prSet phldrT="[Texto]"/>
      <dgm:spPr/>
      <dgm:t>
        <a:bodyPr/>
        <a:lstStyle/>
        <a:p>
          <a:r>
            <a:rPr lang="es-EC" dirty="0" smtClean="0"/>
            <a:t>Repotenciar la máquina de electroerosión de corte por hilo </a:t>
          </a:r>
          <a:r>
            <a:rPr lang="es-EC" i="1" dirty="0" smtClean="0"/>
            <a:t>NC WIRE CUT MACHINE J0780 </a:t>
          </a:r>
          <a:r>
            <a:rPr lang="es-EC" i="1" dirty="0" smtClean="0"/>
            <a:t>de</a:t>
          </a:r>
          <a:r>
            <a:rPr lang="es-EC" dirty="0" smtClean="0"/>
            <a:t> </a:t>
          </a:r>
          <a:r>
            <a:rPr lang="es-EC" dirty="0" smtClean="0"/>
            <a:t>la empresa SIMYM CIA. LTDA.</a:t>
          </a:r>
          <a:endParaRPr lang="es-EC" dirty="0"/>
        </a:p>
      </dgm:t>
    </dgm:pt>
    <dgm:pt modelId="{36F8F28B-35BC-4FD0-A323-628AE504C3D9}" type="parTrans" cxnId="{33391A9B-CBAE-4D66-A5F2-D4048E071112}">
      <dgm:prSet/>
      <dgm:spPr/>
      <dgm:t>
        <a:bodyPr/>
        <a:lstStyle/>
        <a:p>
          <a:endParaRPr lang="es-EC"/>
        </a:p>
      </dgm:t>
    </dgm:pt>
    <dgm:pt modelId="{A9152BDA-B04C-4A97-92C8-76E378438EE6}" type="sibTrans" cxnId="{33391A9B-CBAE-4D66-A5F2-D4048E071112}">
      <dgm:prSet/>
      <dgm:spPr/>
      <dgm:t>
        <a:bodyPr/>
        <a:lstStyle/>
        <a:p>
          <a:endParaRPr lang="es-EC"/>
        </a:p>
      </dgm:t>
    </dgm:pt>
    <dgm:pt modelId="{788AF12A-C3F8-41EB-AA80-F74DB8E99771}" type="pres">
      <dgm:prSet presAssocID="{B5FDB5CA-DBBC-4CCF-BA08-2B16E8867A75}" presName="linearFlow" presStyleCnt="0">
        <dgm:presLayoutVars>
          <dgm:dir/>
          <dgm:resizeHandles val="exact"/>
        </dgm:presLayoutVars>
      </dgm:prSet>
      <dgm:spPr/>
    </dgm:pt>
    <dgm:pt modelId="{4421F9D2-FA6B-4D5E-AD80-AB12A8302E01}" type="pres">
      <dgm:prSet presAssocID="{4307C42E-BED7-4238-BDA8-41D4C61BDEA2}" presName="composite" presStyleCnt="0"/>
      <dgm:spPr/>
    </dgm:pt>
    <dgm:pt modelId="{578F643F-987A-45D6-BA1E-38EDBCFE5233}" type="pres">
      <dgm:prSet presAssocID="{4307C42E-BED7-4238-BDA8-41D4C61BDEA2}" presName="imgShp" presStyleLbl="fgImgPlace1" presStyleIdx="0" presStyleCnt="1" custScaleX="98783" custLinFactNeighborX="-37757" custLinFactNeighborY="687"/>
      <dgm:spPr>
        <a:blipFill rotWithShape="1">
          <a:blip xmlns:r="http://schemas.openxmlformats.org/officeDocument/2006/relationships" r:embed="rId1"/>
          <a:stretch>
            <a:fillRect/>
          </a:stretch>
        </a:blipFill>
      </dgm:spPr>
    </dgm:pt>
    <dgm:pt modelId="{3CA58145-2B70-420C-B6E9-700062D293DA}" type="pres">
      <dgm:prSet presAssocID="{4307C42E-BED7-4238-BDA8-41D4C61BDEA2}" presName="txShp" presStyleLbl="node1" presStyleIdx="0" presStyleCnt="1" custScaleX="120380" custLinFactNeighborX="15223" custLinFactNeighborY="-1373">
        <dgm:presLayoutVars>
          <dgm:bulletEnabled val="1"/>
        </dgm:presLayoutVars>
      </dgm:prSet>
      <dgm:spPr/>
      <dgm:t>
        <a:bodyPr/>
        <a:lstStyle/>
        <a:p>
          <a:endParaRPr lang="es-EC"/>
        </a:p>
      </dgm:t>
    </dgm:pt>
  </dgm:ptLst>
  <dgm:cxnLst>
    <dgm:cxn modelId="{6598F44C-CC67-4D5E-AEB4-3DFF452CF9FA}" type="presOf" srcId="{B5FDB5CA-DBBC-4CCF-BA08-2B16E8867A75}" destId="{788AF12A-C3F8-41EB-AA80-F74DB8E99771}" srcOrd="0" destOrd="0" presId="urn:microsoft.com/office/officeart/2005/8/layout/vList3"/>
    <dgm:cxn modelId="{33391A9B-CBAE-4D66-A5F2-D4048E071112}" srcId="{B5FDB5CA-DBBC-4CCF-BA08-2B16E8867A75}" destId="{4307C42E-BED7-4238-BDA8-41D4C61BDEA2}" srcOrd="0" destOrd="0" parTransId="{36F8F28B-35BC-4FD0-A323-628AE504C3D9}" sibTransId="{A9152BDA-B04C-4A97-92C8-76E378438EE6}"/>
    <dgm:cxn modelId="{B302983C-5A13-4EA8-86F5-6C6437CA2A46}" type="presOf" srcId="{4307C42E-BED7-4238-BDA8-41D4C61BDEA2}" destId="{3CA58145-2B70-420C-B6E9-700062D293DA}" srcOrd="0" destOrd="0" presId="urn:microsoft.com/office/officeart/2005/8/layout/vList3"/>
    <dgm:cxn modelId="{0F115DA4-C4F9-47E0-B915-61D292BD4DCE}" type="presParOf" srcId="{788AF12A-C3F8-41EB-AA80-F74DB8E99771}" destId="{4421F9D2-FA6B-4D5E-AD80-AB12A8302E01}" srcOrd="0" destOrd="0" presId="urn:microsoft.com/office/officeart/2005/8/layout/vList3"/>
    <dgm:cxn modelId="{B179B148-4455-4A78-BE41-CCAF48A655DE}" type="presParOf" srcId="{4421F9D2-FA6B-4D5E-AD80-AB12A8302E01}" destId="{578F643F-987A-45D6-BA1E-38EDBCFE5233}" srcOrd="0" destOrd="0" presId="urn:microsoft.com/office/officeart/2005/8/layout/vList3"/>
    <dgm:cxn modelId="{769DA304-89BC-4E6D-974A-05EF5845E01A}" type="presParOf" srcId="{4421F9D2-FA6B-4D5E-AD80-AB12A8302E01}" destId="{3CA58145-2B70-420C-B6E9-700062D293D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7FF0B2-CE9D-474F-8DE1-58F8A1CD9C10}"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s-ES"/>
        </a:p>
      </dgm:t>
    </dgm:pt>
    <dgm:pt modelId="{456C712C-EA76-4580-A393-BBEF8A2A9218}">
      <dgm:prSet phldrT="[Texto]" custT="1"/>
      <dgm:spPr/>
      <dgm:t>
        <a:bodyPr/>
        <a:lstStyle/>
        <a:p>
          <a:pPr algn="just"/>
          <a:r>
            <a:rPr lang="es-ES_tradnl" sz="1600" dirty="0" smtClean="0"/>
            <a:t>Implementar un control de filtrado, paso y recirculación del dieléctrico (agua </a:t>
          </a:r>
          <a:r>
            <a:rPr lang="es-ES_tradnl" sz="1600" dirty="0" err="1" smtClean="0"/>
            <a:t>desionizada</a:t>
          </a:r>
          <a:r>
            <a:rPr lang="es-ES_tradnl" sz="1600" dirty="0" smtClean="0"/>
            <a:t>).</a:t>
          </a:r>
          <a:endParaRPr lang="es-ES" sz="1600" dirty="0"/>
        </a:p>
      </dgm:t>
    </dgm:pt>
    <dgm:pt modelId="{1C040B12-B7EC-4DA2-B098-F37796717854}" type="parTrans" cxnId="{15FE11B1-3E1C-4C03-86FF-821EC0965C81}">
      <dgm:prSet/>
      <dgm:spPr/>
      <dgm:t>
        <a:bodyPr/>
        <a:lstStyle/>
        <a:p>
          <a:pPr algn="just"/>
          <a:endParaRPr lang="es-ES" sz="2400">
            <a:solidFill>
              <a:schemeClr val="tx1"/>
            </a:solidFill>
          </a:endParaRPr>
        </a:p>
      </dgm:t>
    </dgm:pt>
    <dgm:pt modelId="{60CC911A-A97A-4765-9C6A-CCDCE2CBF642}" type="sibTrans" cxnId="{15FE11B1-3E1C-4C03-86FF-821EC0965C81}">
      <dgm:prSet custT="1"/>
      <dgm:spPr/>
      <dgm:t>
        <a:bodyPr/>
        <a:lstStyle/>
        <a:p>
          <a:pPr algn="just"/>
          <a:endParaRPr lang="es-ES" sz="3200">
            <a:solidFill>
              <a:schemeClr val="tx1"/>
            </a:solidFill>
          </a:endParaRPr>
        </a:p>
      </dgm:t>
    </dgm:pt>
    <dgm:pt modelId="{8F7114E9-A626-4190-8D44-0FF2E3609626}">
      <dgm:prSet phldrT="[Texto]" custT="1"/>
      <dgm:spPr/>
      <dgm:t>
        <a:bodyPr/>
        <a:lstStyle/>
        <a:p>
          <a:pPr algn="just"/>
          <a:r>
            <a:rPr lang="es-ES_tradnl" sz="1600" dirty="0" smtClean="0"/>
            <a:t>Validar el correcto funcionamiento de la máquina, mecanizando piezas con parámetros específicos.</a:t>
          </a:r>
          <a:endParaRPr lang="es-ES" sz="1600" dirty="0"/>
        </a:p>
      </dgm:t>
    </dgm:pt>
    <dgm:pt modelId="{CC256DB8-F408-4F56-95B5-7D8493543138}" type="parTrans" cxnId="{CFB45F6A-EB5F-42EF-9D23-3B6D204484C0}">
      <dgm:prSet/>
      <dgm:spPr/>
      <dgm:t>
        <a:bodyPr/>
        <a:lstStyle/>
        <a:p>
          <a:pPr algn="just"/>
          <a:endParaRPr lang="es-ES" sz="2400">
            <a:solidFill>
              <a:schemeClr val="tx1"/>
            </a:solidFill>
          </a:endParaRPr>
        </a:p>
      </dgm:t>
    </dgm:pt>
    <dgm:pt modelId="{97374675-1A4E-45C2-B549-33382A458418}" type="sibTrans" cxnId="{CFB45F6A-EB5F-42EF-9D23-3B6D204484C0}">
      <dgm:prSet/>
      <dgm:spPr/>
      <dgm:t>
        <a:bodyPr/>
        <a:lstStyle/>
        <a:p>
          <a:pPr algn="just"/>
          <a:endParaRPr lang="es-ES" sz="2400">
            <a:solidFill>
              <a:schemeClr val="tx1"/>
            </a:solidFill>
          </a:endParaRPr>
        </a:p>
      </dgm:t>
    </dgm:pt>
    <dgm:pt modelId="{2528EEDE-5D85-4FF6-A3AC-1377193C3ED4}">
      <dgm:prSet custT="1"/>
      <dgm:spPr/>
      <dgm:t>
        <a:bodyPr/>
        <a:lstStyle/>
        <a:p>
          <a:pPr algn="just"/>
          <a:r>
            <a:rPr lang="es-ES_tradnl" sz="1600" dirty="0" smtClean="0"/>
            <a:t>Integrar los sistemas mecánico, electrónico y de control en un sistema general.</a:t>
          </a:r>
          <a:endParaRPr lang="es-ES" sz="1600" dirty="0"/>
        </a:p>
      </dgm:t>
    </dgm:pt>
    <dgm:pt modelId="{D9A49B90-E3C5-4387-9A01-C02385787D23}" type="parTrans" cxnId="{53990168-E275-46F9-B051-BB256B38557F}">
      <dgm:prSet/>
      <dgm:spPr/>
      <dgm:t>
        <a:bodyPr/>
        <a:lstStyle/>
        <a:p>
          <a:pPr algn="just"/>
          <a:endParaRPr lang="es-ES" sz="2400">
            <a:solidFill>
              <a:schemeClr val="tx1"/>
            </a:solidFill>
          </a:endParaRPr>
        </a:p>
      </dgm:t>
    </dgm:pt>
    <dgm:pt modelId="{CBF63171-D7DF-4CF1-AEE0-6C39B3B9246E}" type="sibTrans" cxnId="{53990168-E275-46F9-B051-BB256B38557F}">
      <dgm:prSet custT="1"/>
      <dgm:spPr/>
      <dgm:t>
        <a:bodyPr/>
        <a:lstStyle/>
        <a:p>
          <a:pPr algn="just"/>
          <a:endParaRPr lang="es-ES" sz="3200">
            <a:solidFill>
              <a:schemeClr val="tx1"/>
            </a:solidFill>
          </a:endParaRPr>
        </a:p>
      </dgm:t>
    </dgm:pt>
    <dgm:pt modelId="{FBDB067D-B1F0-4F1B-9C5C-91AA36DCAA85}">
      <dgm:prSet phldrT="[Texto]" custT="1"/>
      <dgm:spPr/>
      <dgm:t>
        <a:bodyPr/>
        <a:lstStyle/>
        <a:p>
          <a:pPr algn="just"/>
          <a:r>
            <a:rPr lang="es-ES_tradnl" sz="1600" dirty="0" smtClean="0"/>
            <a:t>Implementar actuadores tanto para el control del movimiento de ejes como para el control de la chispa.</a:t>
          </a:r>
          <a:endParaRPr lang="es-ES" sz="1600" dirty="0"/>
        </a:p>
      </dgm:t>
    </dgm:pt>
    <dgm:pt modelId="{BD8C8854-2934-4AD8-B3DE-FD06A8E6E2CA}" type="sibTrans" cxnId="{D819FDF4-3810-461F-87D0-C9D04AB00E7A}">
      <dgm:prSet custT="1"/>
      <dgm:spPr/>
      <dgm:t>
        <a:bodyPr/>
        <a:lstStyle/>
        <a:p>
          <a:pPr algn="just"/>
          <a:endParaRPr lang="es-ES" sz="3200">
            <a:solidFill>
              <a:schemeClr val="tx1"/>
            </a:solidFill>
          </a:endParaRPr>
        </a:p>
      </dgm:t>
    </dgm:pt>
    <dgm:pt modelId="{2C4F7508-1A0D-4E8E-86B2-B8B3373E2F76}" type="parTrans" cxnId="{D819FDF4-3810-461F-87D0-C9D04AB00E7A}">
      <dgm:prSet/>
      <dgm:spPr/>
      <dgm:t>
        <a:bodyPr/>
        <a:lstStyle/>
        <a:p>
          <a:pPr algn="just"/>
          <a:endParaRPr lang="es-ES" sz="2400">
            <a:solidFill>
              <a:schemeClr val="tx1"/>
            </a:solidFill>
          </a:endParaRPr>
        </a:p>
      </dgm:t>
    </dgm:pt>
    <dgm:pt modelId="{77865372-2748-4AA3-95F7-551B5DE769DF}" type="pres">
      <dgm:prSet presAssocID="{B57FF0B2-CE9D-474F-8DE1-58F8A1CD9C10}" presName="outerComposite" presStyleCnt="0">
        <dgm:presLayoutVars>
          <dgm:chMax val="5"/>
          <dgm:dir/>
          <dgm:resizeHandles val="exact"/>
        </dgm:presLayoutVars>
      </dgm:prSet>
      <dgm:spPr/>
      <dgm:t>
        <a:bodyPr/>
        <a:lstStyle/>
        <a:p>
          <a:endParaRPr lang="es-ES"/>
        </a:p>
      </dgm:t>
    </dgm:pt>
    <dgm:pt modelId="{E089A9F6-D9DC-4DDA-9976-9E7442A2BEEC}" type="pres">
      <dgm:prSet presAssocID="{B57FF0B2-CE9D-474F-8DE1-58F8A1CD9C10}" presName="dummyMaxCanvas" presStyleCnt="0">
        <dgm:presLayoutVars/>
      </dgm:prSet>
      <dgm:spPr/>
      <dgm:t>
        <a:bodyPr/>
        <a:lstStyle/>
        <a:p>
          <a:endParaRPr lang="es-EC"/>
        </a:p>
      </dgm:t>
    </dgm:pt>
    <dgm:pt modelId="{E58390C4-1580-4505-B4F0-AEC23E152F13}" type="pres">
      <dgm:prSet presAssocID="{B57FF0B2-CE9D-474F-8DE1-58F8A1CD9C10}" presName="FourNodes_1" presStyleLbl="node1" presStyleIdx="0" presStyleCnt="4">
        <dgm:presLayoutVars>
          <dgm:bulletEnabled val="1"/>
        </dgm:presLayoutVars>
      </dgm:prSet>
      <dgm:spPr/>
      <dgm:t>
        <a:bodyPr/>
        <a:lstStyle/>
        <a:p>
          <a:endParaRPr lang="es-ES"/>
        </a:p>
      </dgm:t>
    </dgm:pt>
    <dgm:pt modelId="{4E2E92E2-9048-46DF-BED7-BF751CF04A14}" type="pres">
      <dgm:prSet presAssocID="{B57FF0B2-CE9D-474F-8DE1-58F8A1CD9C10}" presName="FourNodes_2" presStyleLbl="node1" presStyleIdx="1" presStyleCnt="4">
        <dgm:presLayoutVars>
          <dgm:bulletEnabled val="1"/>
        </dgm:presLayoutVars>
      </dgm:prSet>
      <dgm:spPr/>
      <dgm:t>
        <a:bodyPr/>
        <a:lstStyle/>
        <a:p>
          <a:endParaRPr lang="es-ES"/>
        </a:p>
      </dgm:t>
    </dgm:pt>
    <dgm:pt modelId="{A35431E2-4DDC-4671-8031-5D82E81BE0F3}" type="pres">
      <dgm:prSet presAssocID="{B57FF0B2-CE9D-474F-8DE1-58F8A1CD9C10}" presName="FourNodes_3" presStyleLbl="node1" presStyleIdx="2" presStyleCnt="4">
        <dgm:presLayoutVars>
          <dgm:bulletEnabled val="1"/>
        </dgm:presLayoutVars>
      </dgm:prSet>
      <dgm:spPr/>
      <dgm:t>
        <a:bodyPr/>
        <a:lstStyle/>
        <a:p>
          <a:endParaRPr lang="es-ES"/>
        </a:p>
      </dgm:t>
    </dgm:pt>
    <dgm:pt modelId="{B720C408-6C22-49D6-A9BF-3D4384C33C84}" type="pres">
      <dgm:prSet presAssocID="{B57FF0B2-CE9D-474F-8DE1-58F8A1CD9C10}" presName="FourNodes_4" presStyleLbl="node1" presStyleIdx="3" presStyleCnt="4">
        <dgm:presLayoutVars>
          <dgm:bulletEnabled val="1"/>
        </dgm:presLayoutVars>
      </dgm:prSet>
      <dgm:spPr/>
      <dgm:t>
        <a:bodyPr/>
        <a:lstStyle/>
        <a:p>
          <a:endParaRPr lang="es-ES"/>
        </a:p>
      </dgm:t>
    </dgm:pt>
    <dgm:pt modelId="{9E1B6E57-6601-40AF-A437-2303A62F4BC2}" type="pres">
      <dgm:prSet presAssocID="{B57FF0B2-CE9D-474F-8DE1-58F8A1CD9C10}" presName="FourConn_1-2" presStyleLbl="fgAccFollowNode1" presStyleIdx="0" presStyleCnt="3">
        <dgm:presLayoutVars>
          <dgm:bulletEnabled val="1"/>
        </dgm:presLayoutVars>
      </dgm:prSet>
      <dgm:spPr/>
      <dgm:t>
        <a:bodyPr/>
        <a:lstStyle/>
        <a:p>
          <a:endParaRPr lang="es-ES"/>
        </a:p>
      </dgm:t>
    </dgm:pt>
    <dgm:pt modelId="{2938E06D-1A7C-4A1D-9D0C-655434F69546}" type="pres">
      <dgm:prSet presAssocID="{B57FF0B2-CE9D-474F-8DE1-58F8A1CD9C10}" presName="FourConn_2-3" presStyleLbl="fgAccFollowNode1" presStyleIdx="1" presStyleCnt="3">
        <dgm:presLayoutVars>
          <dgm:bulletEnabled val="1"/>
        </dgm:presLayoutVars>
      </dgm:prSet>
      <dgm:spPr/>
      <dgm:t>
        <a:bodyPr/>
        <a:lstStyle/>
        <a:p>
          <a:endParaRPr lang="es-ES"/>
        </a:p>
      </dgm:t>
    </dgm:pt>
    <dgm:pt modelId="{37A12DCD-A611-433A-B7D6-C0AACAF6EF08}" type="pres">
      <dgm:prSet presAssocID="{B57FF0B2-CE9D-474F-8DE1-58F8A1CD9C10}" presName="FourConn_3-4" presStyleLbl="fgAccFollowNode1" presStyleIdx="2" presStyleCnt="3">
        <dgm:presLayoutVars>
          <dgm:bulletEnabled val="1"/>
        </dgm:presLayoutVars>
      </dgm:prSet>
      <dgm:spPr/>
      <dgm:t>
        <a:bodyPr/>
        <a:lstStyle/>
        <a:p>
          <a:endParaRPr lang="es-ES"/>
        </a:p>
      </dgm:t>
    </dgm:pt>
    <dgm:pt modelId="{E5CADDC9-6945-47DB-ABB1-9C2742A4E6BC}" type="pres">
      <dgm:prSet presAssocID="{B57FF0B2-CE9D-474F-8DE1-58F8A1CD9C10}" presName="FourNodes_1_text" presStyleLbl="node1" presStyleIdx="3" presStyleCnt="4">
        <dgm:presLayoutVars>
          <dgm:bulletEnabled val="1"/>
        </dgm:presLayoutVars>
      </dgm:prSet>
      <dgm:spPr/>
      <dgm:t>
        <a:bodyPr/>
        <a:lstStyle/>
        <a:p>
          <a:endParaRPr lang="es-ES"/>
        </a:p>
      </dgm:t>
    </dgm:pt>
    <dgm:pt modelId="{8979F72C-7847-436C-A346-DD321BDC508A}" type="pres">
      <dgm:prSet presAssocID="{B57FF0B2-CE9D-474F-8DE1-58F8A1CD9C10}" presName="FourNodes_2_text" presStyleLbl="node1" presStyleIdx="3" presStyleCnt="4">
        <dgm:presLayoutVars>
          <dgm:bulletEnabled val="1"/>
        </dgm:presLayoutVars>
      </dgm:prSet>
      <dgm:spPr/>
      <dgm:t>
        <a:bodyPr/>
        <a:lstStyle/>
        <a:p>
          <a:endParaRPr lang="es-ES"/>
        </a:p>
      </dgm:t>
    </dgm:pt>
    <dgm:pt modelId="{3DBF0D13-9460-47C3-B328-D5F550D1E13F}" type="pres">
      <dgm:prSet presAssocID="{B57FF0B2-CE9D-474F-8DE1-58F8A1CD9C10}" presName="FourNodes_3_text" presStyleLbl="node1" presStyleIdx="3" presStyleCnt="4">
        <dgm:presLayoutVars>
          <dgm:bulletEnabled val="1"/>
        </dgm:presLayoutVars>
      </dgm:prSet>
      <dgm:spPr/>
      <dgm:t>
        <a:bodyPr/>
        <a:lstStyle/>
        <a:p>
          <a:endParaRPr lang="es-ES"/>
        </a:p>
      </dgm:t>
    </dgm:pt>
    <dgm:pt modelId="{ED23C6AD-5904-4986-B261-7607AFD54B35}" type="pres">
      <dgm:prSet presAssocID="{B57FF0B2-CE9D-474F-8DE1-58F8A1CD9C10}" presName="FourNodes_4_text" presStyleLbl="node1" presStyleIdx="3" presStyleCnt="4">
        <dgm:presLayoutVars>
          <dgm:bulletEnabled val="1"/>
        </dgm:presLayoutVars>
      </dgm:prSet>
      <dgm:spPr/>
      <dgm:t>
        <a:bodyPr/>
        <a:lstStyle/>
        <a:p>
          <a:endParaRPr lang="es-ES"/>
        </a:p>
      </dgm:t>
    </dgm:pt>
  </dgm:ptLst>
  <dgm:cxnLst>
    <dgm:cxn modelId="{3EA29BF4-E2E9-41C8-A650-D275B494CA98}" type="presOf" srcId="{2528EEDE-5D85-4FF6-A3AC-1377193C3ED4}" destId="{3DBF0D13-9460-47C3-B328-D5F550D1E13F}" srcOrd="1" destOrd="0" presId="urn:microsoft.com/office/officeart/2005/8/layout/vProcess5"/>
    <dgm:cxn modelId="{D819FDF4-3810-461F-87D0-C9D04AB00E7A}" srcId="{B57FF0B2-CE9D-474F-8DE1-58F8A1CD9C10}" destId="{FBDB067D-B1F0-4F1B-9C5C-91AA36DCAA85}" srcOrd="0" destOrd="0" parTransId="{2C4F7508-1A0D-4E8E-86B2-B8B3373E2F76}" sibTransId="{BD8C8854-2934-4AD8-B3DE-FD06A8E6E2CA}"/>
    <dgm:cxn modelId="{15FE11B1-3E1C-4C03-86FF-821EC0965C81}" srcId="{B57FF0B2-CE9D-474F-8DE1-58F8A1CD9C10}" destId="{456C712C-EA76-4580-A393-BBEF8A2A9218}" srcOrd="1" destOrd="0" parTransId="{1C040B12-B7EC-4DA2-B098-F37796717854}" sibTransId="{60CC911A-A97A-4765-9C6A-CCDCE2CBF642}"/>
    <dgm:cxn modelId="{53990168-E275-46F9-B051-BB256B38557F}" srcId="{B57FF0B2-CE9D-474F-8DE1-58F8A1CD9C10}" destId="{2528EEDE-5D85-4FF6-A3AC-1377193C3ED4}" srcOrd="2" destOrd="0" parTransId="{D9A49B90-E3C5-4387-9A01-C02385787D23}" sibTransId="{CBF63171-D7DF-4CF1-AEE0-6C39B3B9246E}"/>
    <dgm:cxn modelId="{87075647-DB62-4519-BF62-A5087C90BF4F}" type="presOf" srcId="{FBDB067D-B1F0-4F1B-9C5C-91AA36DCAA85}" destId="{E58390C4-1580-4505-B4F0-AEC23E152F13}" srcOrd="0" destOrd="0" presId="urn:microsoft.com/office/officeart/2005/8/layout/vProcess5"/>
    <dgm:cxn modelId="{CFB45F6A-EB5F-42EF-9D23-3B6D204484C0}" srcId="{B57FF0B2-CE9D-474F-8DE1-58F8A1CD9C10}" destId="{8F7114E9-A626-4190-8D44-0FF2E3609626}" srcOrd="3" destOrd="0" parTransId="{CC256DB8-F408-4F56-95B5-7D8493543138}" sibTransId="{97374675-1A4E-45C2-B549-33382A458418}"/>
    <dgm:cxn modelId="{CBAA89CC-A212-4B7D-ADE8-4AEBAB1C2AC3}" type="presOf" srcId="{2528EEDE-5D85-4FF6-A3AC-1377193C3ED4}" destId="{A35431E2-4DDC-4671-8031-5D82E81BE0F3}" srcOrd="0" destOrd="0" presId="urn:microsoft.com/office/officeart/2005/8/layout/vProcess5"/>
    <dgm:cxn modelId="{A23E162C-DCED-40E4-89D4-654A83FBD8B5}" type="presOf" srcId="{BD8C8854-2934-4AD8-B3DE-FD06A8E6E2CA}" destId="{9E1B6E57-6601-40AF-A437-2303A62F4BC2}" srcOrd="0" destOrd="0" presId="urn:microsoft.com/office/officeart/2005/8/layout/vProcess5"/>
    <dgm:cxn modelId="{A6CA49DC-2B9C-41D0-8707-EB2C76C0936E}" type="presOf" srcId="{8F7114E9-A626-4190-8D44-0FF2E3609626}" destId="{B720C408-6C22-49D6-A9BF-3D4384C33C84}" srcOrd="0" destOrd="0" presId="urn:microsoft.com/office/officeart/2005/8/layout/vProcess5"/>
    <dgm:cxn modelId="{80719CE2-9C26-4561-B27D-77C7A0B7D0E6}" type="presOf" srcId="{CBF63171-D7DF-4CF1-AEE0-6C39B3B9246E}" destId="{37A12DCD-A611-433A-B7D6-C0AACAF6EF08}" srcOrd="0" destOrd="0" presId="urn:microsoft.com/office/officeart/2005/8/layout/vProcess5"/>
    <dgm:cxn modelId="{615C0D7A-93B2-4000-A28E-BB6AD1D54E98}" type="presOf" srcId="{FBDB067D-B1F0-4F1B-9C5C-91AA36DCAA85}" destId="{E5CADDC9-6945-47DB-ABB1-9C2742A4E6BC}" srcOrd="1" destOrd="0" presId="urn:microsoft.com/office/officeart/2005/8/layout/vProcess5"/>
    <dgm:cxn modelId="{8C3201B4-AA9A-4514-B85D-29B9073710F7}" type="presOf" srcId="{456C712C-EA76-4580-A393-BBEF8A2A9218}" destId="{8979F72C-7847-436C-A346-DD321BDC508A}" srcOrd="1" destOrd="0" presId="urn:microsoft.com/office/officeart/2005/8/layout/vProcess5"/>
    <dgm:cxn modelId="{F952CD57-F91C-4518-9F2B-784E0C1D6E70}" type="presOf" srcId="{456C712C-EA76-4580-A393-BBEF8A2A9218}" destId="{4E2E92E2-9048-46DF-BED7-BF751CF04A14}" srcOrd="0" destOrd="0" presId="urn:microsoft.com/office/officeart/2005/8/layout/vProcess5"/>
    <dgm:cxn modelId="{5652A0C6-339E-44A4-9252-286C33BD39FB}" type="presOf" srcId="{60CC911A-A97A-4765-9C6A-CCDCE2CBF642}" destId="{2938E06D-1A7C-4A1D-9D0C-655434F69546}" srcOrd="0" destOrd="0" presId="urn:microsoft.com/office/officeart/2005/8/layout/vProcess5"/>
    <dgm:cxn modelId="{7AD7F909-E8ED-4849-A787-9AF43C091309}" type="presOf" srcId="{B57FF0B2-CE9D-474F-8DE1-58F8A1CD9C10}" destId="{77865372-2748-4AA3-95F7-551B5DE769DF}" srcOrd="0" destOrd="0" presId="urn:microsoft.com/office/officeart/2005/8/layout/vProcess5"/>
    <dgm:cxn modelId="{ECDCBEB6-A54C-4019-A983-3190A912761F}" type="presOf" srcId="{8F7114E9-A626-4190-8D44-0FF2E3609626}" destId="{ED23C6AD-5904-4986-B261-7607AFD54B35}" srcOrd="1" destOrd="0" presId="urn:microsoft.com/office/officeart/2005/8/layout/vProcess5"/>
    <dgm:cxn modelId="{DF911458-1E26-4CDF-88F0-D81170023C26}" type="presParOf" srcId="{77865372-2748-4AA3-95F7-551B5DE769DF}" destId="{E089A9F6-D9DC-4DDA-9976-9E7442A2BEEC}" srcOrd="0" destOrd="0" presId="urn:microsoft.com/office/officeart/2005/8/layout/vProcess5"/>
    <dgm:cxn modelId="{97450FBB-2C71-467B-AE43-8CA22CAFE01C}" type="presParOf" srcId="{77865372-2748-4AA3-95F7-551B5DE769DF}" destId="{E58390C4-1580-4505-B4F0-AEC23E152F13}" srcOrd="1" destOrd="0" presId="urn:microsoft.com/office/officeart/2005/8/layout/vProcess5"/>
    <dgm:cxn modelId="{CA86126F-1A17-4EA3-A038-367A0FDA8146}" type="presParOf" srcId="{77865372-2748-4AA3-95F7-551B5DE769DF}" destId="{4E2E92E2-9048-46DF-BED7-BF751CF04A14}" srcOrd="2" destOrd="0" presId="urn:microsoft.com/office/officeart/2005/8/layout/vProcess5"/>
    <dgm:cxn modelId="{0109BC34-7BD2-4581-9AC6-4C635C553A9A}" type="presParOf" srcId="{77865372-2748-4AA3-95F7-551B5DE769DF}" destId="{A35431E2-4DDC-4671-8031-5D82E81BE0F3}" srcOrd="3" destOrd="0" presId="urn:microsoft.com/office/officeart/2005/8/layout/vProcess5"/>
    <dgm:cxn modelId="{36D62E16-7F84-4BE4-9D0D-6B51438C87A6}" type="presParOf" srcId="{77865372-2748-4AA3-95F7-551B5DE769DF}" destId="{B720C408-6C22-49D6-A9BF-3D4384C33C84}" srcOrd="4" destOrd="0" presId="urn:microsoft.com/office/officeart/2005/8/layout/vProcess5"/>
    <dgm:cxn modelId="{172E7A68-7958-4336-96F2-11E6309DD9D1}" type="presParOf" srcId="{77865372-2748-4AA3-95F7-551B5DE769DF}" destId="{9E1B6E57-6601-40AF-A437-2303A62F4BC2}" srcOrd="5" destOrd="0" presId="urn:microsoft.com/office/officeart/2005/8/layout/vProcess5"/>
    <dgm:cxn modelId="{AD4EE582-DD6C-4B56-849F-7ADE5DB758C2}" type="presParOf" srcId="{77865372-2748-4AA3-95F7-551B5DE769DF}" destId="{2938E06D-1A7C-4A1D-9D0C-655434F69546}" srcOrd="6" destOrd="0" presId="urn:microsoft.com/office/officeart/2005/8/layout/vProcess5"/>
    <dgm:cxn modelId="{72D744D7-EA34-4019-845F-D9191225BB70}" type="presParOf" srcId="{77865372-2748-4AA3-95F7-551B5DE769DF}" destId="{37A12DCD-A611-433A-B7D6-C0AACAF6EF08}" srcOrd="7" destOrd="0" presId="urn:microsoft.com/office/officeart/2005/8/layout/vProcess5"/>
    <dgm:cxn modelId="{21C527B5-9C3F-4402-B06C-43139655CB33}" type="presParOf" srcId="{77865372-2748-4AA3-95F7-551B5DE769DF}" destId="{E5CADDC9-6945-47DB-ABB1-9C2742A4E6BC}" srcOrd="8" destOrd="0" presId="urn:microsoft.com/office/officeart/2005/8/layout/vProcess5"/>
    <dgm:cxn modelId="{65076A4E-ADDC-41DB-BE2B-9D42219A3165}" type="presParOf" srcId="{77865372-2748-4AA3-95F7-551B5DE769DF}" destId="{8979F72C-7847-436C-A346-DD321BDC508A}" srcOrd="9" destOrd="0" presId="urn:microsoft.com/office/officeart/2005/8/layout/vProcess5"/>
    <dgm:cxn modelId="{F6FA6166-500B-4CB1-950A-20E2C40BF9D3}" type="presParOf" srcId="{77865372-2748-4AA3-95F7-551B5DE769DF}" destId="{3DBF0D13-9460-47C3-B328-D5F550D1E13F}" srcOrd="10" destOrd="0" presId="urn:microsoft.com/office/officeart/2005/8/layout/vProcess5"/>
    <dgm:cxn modelId="{25F08EE6-9E98-4306-BBF6-97B86CC6ECCF}" type="presParOf" srcId="{77865372-2748-4AA3-95F7-551B5DE769DF}" destId="{ED23C6AD-5904-4986-B261-7607AFD54B35}"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300239-26FE-4C73-9B8D-7F68E7B92285}"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EC"/>
        </a:p>
      </dgm:t>
    </dgm:pt>
    <dgm:pt modelId="{AF96B0C3-84CB-47BE-8E7E-A74F169018A3}">
      <dgm:prSet phldrT="[Texto]" custT="1"/>
      <dgm:spPr/>
      <dgm:t>
        <a:bodyPr/>
        <a:lstStyle/>
        <a:p>
          <a:pPr algn="just"/>
          <a:r>
            <a:rPr lang="es-ES_tradnl" sz="1800" dirty="0" smtClean="0"/>
            <a:t>Proceso de mantenimiento cuyo propósito es actualizar y mejorar el funcionamiento de un determinado equipo o sistema.</a:t>
          </a:r>
          <a:endParaRPr lang="es-EC" sz="1800" dirty="0"/>
        </a:p>
      </dgm:t>
    </dgm:pt>
    <dgm:pt modelId="{DB2BEDB8-21D6-48A9-BBF8-4E8346DF024C}" type="parTrans" cxnId="{7F4B00BD-2011-4B89-A2F8-2FBDA152741C}">
      <dgm:prSet/>
      <dgm:spPr/>
      <dgm:t>
        <a:bodyPr/>
        <a:lstStyle/>
        <a:p>
          <a:endParaRPr lang="es-EC"/>
        </a:p>
      </dgm:t>
    </dgm:pt>
    <dgm:pt modelId="{62F23430-9A81-48FF-933A-9CBE1A6C1BAE}" type="sibTrans" cxnId="{7F4B00BD-2011-4B89-A2F8-2FBDA152741C}">
      <dgm:prSet/>
      <dgm:spPr/>
      <dgm:t>
        <a:bodyPr/>
        <a:lstStyle/>
        <a:p>
          <a:endParaRPr lang="es-EC"/>
        </a:p>
      </dgm:t>
    </dgm:pt>
    <dgm:pt modelId="{DED94FA1-5867-42F5-A9F4-1C36D778B8BD}">
      <dgm:prSet phldrT="[Texto]" custT="1"/>
      <dgm:spPr/>
      <dgm:t>
        <a:bodyPr/>
        <a:lstStyle/>
        <a:p>
          <a:pPr algn="just"/>
          <a:r>
            <a:rPr lang="es-ES_tradnl" sz="1800" dirty="0" smtClean="0"/>
            <a:t>Implica una actualización global, un rediseño, o una reestructuración del sistema o equipo.</a:t>
          </a:r>
          <a:endParaRPr lang="es-EC" sz="1800" dirty="0"/>
        </a:p>
      </dgm:t>
    </dgm:pt>
    <dgm:pt modelId="{AFB7A370-4F97-4DBB-A014-EA5A728095A9}" type="parTrans" cxnId="{E975C500-B362-4B27-B8CD-3AFFCD5E21C0}">
      <dgm:prSet/>
      <dgm:spPr/>
      <dgm:t>
        <a:bodyPr/>
        <a:lstStyle/>
        <a:p>
          <a:endParaRPr lang="es-EC"/>
        </a:p>
      </dgm:t>
    </dgm:pt>
    <dgm:pt modelId="{96EF5E51-734B-4359-8E3D-067B1B16A69B}" type="sibTrans" cxnId="{E975C500-B362-4B27-B8CD-3AFFCD5E21C0}">
      <dgm:prSet/>
      <dgm:spPr/>
      <dgm:t>
        <a:bodyPr/>
        <a:lstStyle/>
        <a:p>
          <a:endParaRPr lang="es-EC"/>
        </a:p>
      </dgm:t>
    </dgm:pt>
    <dgm:pt modelId="{A2121755-79FA-42F5-9A6A-D4C7B3A887C5}">
      <dgm:prSet phldrT="[Texto]" custT="1"/>
      <dgm:spPr/>
      <dgm:t>
        <a:bodyPr/>
        <a:lstStyle/>
        <a:p>
          <a:pPr algn="just"/>
          <a:r>
            <a:rPr lang="es-ES_tradnl" sz="1800" dirty="0" smtClean="0"/>
            <a:t>Los resultados que se esperan con la repotenciación deben ser similares o superiores respecto al estado inicial del equipo. </a:t>
          </a:r>
          <a:endParaRPr lang="es-EC" sz="1800" dirty="0"/>
        </a:p>
      </dgm:t>
    </dgm:pt>
    <dgm:pt modelId="{8E6D2BDE-327A-4D32-9F98-860B1F6CE70A}" type="parTrans" cxnId="{F292F902-49E5-46CD-BD5B-D1EBA3C7CF50}">
      <dgm:prSet/>
      <dgm:spPr/>
      <dgm:t>
        <a:bodyPr/>
        <a:lstStyle/>
        <a:p>
          <a:endParaRPr lang="es-EC"/>
        </a:p>
      </dgm:t>
    </dgm:pt>
    <dgm:pt modelId="{13243E60-FD8C-4F16-8ECE-099AEE35DE2E}" type="sibTrans" cxnId="{F292F902-49E5-46CD-BD5B-D1EBA3C7CF50}">
      <dgm:prSet/>
      <dgm:spPr/>
      <dgm:t>
        <a:bodyPr/>
        <a:lstStyle/>
        <a:p>
          <a:endParaRPr lang="es-EC"/>
        </a:p>
      </dgm:t>
    </dgm:pt>
    <dgm:pt modelId="{74149B08-42CA-48B4-B895-2235157DB80D}" type="pres">
      <dgm:prSet presAssocID="{0B300239-26FE-4C73-9B8D-7F68E7B92285}" presName="linear" presStyleCnt="0">
        <dgm:presLayoutVars>
          <dgm:dir/>
          <dgm:animLvl val="lvl"/>
          <dgm:resizeHandles val="exact"/>
        </dgm:presLayoutVars>
      </dgm:prSet>
      <dgm:spPr/>
      <dgm:t>
        <a:bodyPr/>
        <a:lstStyle/>
        <a:p>
          <a:endParaRPr lang="es-EC"/>
        </a:p>
      </dgm:t>
    </dgm:pt>
    <dgm:pt modelId="{B1CD23F0-4D8D-4F42-B966-311DE3BC141D}" type="pres">
      <dgm:prSet presAssocID="{AF96B0C3-84CB-47BE-8E7E-A74F169018A3}" presName="parentLin" presStyleCnt="0"/>
      <dgm:spPr/>
      <dgm:t>
        <a:bodyPr/>
        <a:lstStyle/>
        <a:p>
          <a:endParaRPr lang="es-EC"/>
        </a:p>
      </dgm:t>
    </dgm:pt>
    <dgm:pt modelId="{11A03B88-4C73-45B1-8E3D-7B7CF613FE21}" type="pres">
      <dgm:prSet presAssocID="{AF96B0C3-84CB-47BE-8E7E-A74F169018A3}" presName="parentLeftMargin" presStyleLbl="node1" presStyleIdx="0" presStyleCnt="3"/>
      <dgm:spPr/>
      <dgm:t>
        <a:bodyPr/>
        <a:lstStyle/>
        <a:p>
          <a:endParaRPr lang="es-EC"/>
        </a:p>
      </dgm:t>
    </dgm:pt>
    <dgm:pt modelId="{4E962FD9-70C8-4499-8449-C034B7E58917}" type="pres">
      <dgm:prSet presAssocID="{AF96B0C3-84CB-47BE-8E7E-A74F169018A3}" presName="parentText" presStyleLbl="node1" presStyleIdx="0" presStyleCnt="3">
        <dgm:presLayoutVars>
          <dgm:chMax val="0"/>
          <dgm:bulletEnabled val="1"/>
        </dgm:presLayoutVars>
      </dgm:prSet>
      <dgm:spPr/>
      <dgm:t>
        <a:bodyPr/>
        <a:lstStyle/>
        <a:p>
          <a:endParaRPr lang="es-EC"/>
        </a:p>
      </dgm:t>
    </dgm:pt>
    <dgm:pt modelId="{21365990-1EA3-4341-B917-AC2535545C00}" type="pres">
      <dgm:prSet presAssocID="{AF96B0C3-84CB-47BE-8E7E-A74F169018A3}" presName="negativeSpace" presStyleCnt="0"/>
      <dgm:spPr/>
      <dgm:t>
        <a:bodyPr/>
        <a:lstStyle/>
        <a:p>
          <a:endParaRPr lang="es-EC"/>
        </a:p>
      </dgm:t>
    </dgm:pt>
    <dgm:pt modelId="{79A3F511-3D9B-4692-A1C8-639AF9F66AB2}" type="pres">
      <dgm:prSet presAssocID="{AF96B0C3-84CB-47BE-8E7E-A74F169018A3}" presName="childText" presStyleLbl="conFgAcc1" presStyleIdx="0" presStyleCnt="3">
        <dgm:presLayoutVars>
          <dgm:bulletEnabled val="1"/>
        </dgm:presLayoutVars>
      </dgm:prSet>
      <dgm:spPr/>
      <dgm:t>
        <a:bodyPr/>
        <a:lstStyle/>
        <a:p>
          <a:endParaRPr lang="es-EC"/>
        </a:p>
      </dgm:t>
    </dgm:pt>
    <dgm:pt modelId="{F366C2AA-8FC3-4385-8E5E-DFD23B2E7605}" type="pres">
      <dgm:prSet presAssocID="{62F23430-9A81-48FF-933A-9CBE1A6C1BAE}" presName="spaceBetweenRectangles" presStyleCnt="0"/>
      <dgm:spPr/>
      <dgm:t>
        <a:bodyPr/>
        <a:lstStyle/>
        <a:p>
          <a:endParaRPr lang="es-EC"/>
        </a:p>
      </dgm:t>
    </dgm:pt>
    <dgm:pt modelId="{5B22C7F1-9904-4B89-8448-62D0357D38E8}" type="pres">
      <dgm:prSet presAssocID="{DED94FA1-5867-42F5-A9F4-1C36D778B8BD}" presName="parentLin" presStyleCnt="0"/>
      <dgm:spPr/>
      <dgm:t>
        <a:bodyPr/>
        <a:lstStyle/>
        <a:p>
          <a:endParaRPr lang="es-EC"/>
        </a:p>
      </dgm:t>
    </dgm:pt>
    <dgm:pt modelId="{17C5CFF2-FEBF-4E03-894B-C5B500228857}" type="pres">
      <dgm:prSet presAssocID="{DED94FA1-5867-42F5-A9F4-1C36D778B8BD}" presName="parentLeftMargin" presStyleLbl="node1" presStyleIdx="0" presStyleCnt="3"/>
      <dgm:spPr/>
      <dgm:t>
        <a:bodyPr/>
        <a:lstStyle/>
        <a:p>
          <a:endParaRPr lang="es-EC"/>
        </a:p>
      </dgm:t>
    </dgm:pt>
    <dgm:pt modelId="{3D77E2CE-3608-4DB0-BE84-FA0793B39EE2}" type="pres">
      <dgm:prSet presAssocID="{DED94FA1-5867-42F5-A9F4-1C36D778B8BD}" presName="parentText" presStyleLbl="node1" presStyleIdx="1" presStyleCnt="3">
        <dgm:presLayoutVars>
          <dgm:chMax val="0"/>
          <dgm:bulletEnabled val="1"/>
        </dgm:presLayoutVars>
      </dgm:prSet>
      <dgm:spPr/>
      <dgm:t>
        <a:bodyPr/>
        <a:lstStyle/>
        <a:p>
          <a:endParaRPr lang="es-EC"/>
        </a:p>
      </dgm:t>
    </dgm:pt>
    <dgm:pt modelId="{0B77AB18-0BEF-4146-B587-646B7E1B386C}" type="pres">
      <dgm:prSet presAssocID="{DED94FA1-5867-42F5-A9F4-1C36D778B8BD}" presName="negativeSpace" presStyleCnt="0"/>
      <dgm:spPr/>
      <dgm:t>
        <a:bodyPr/>
        <a:lstStyle/>
        <a:p>
          <a:endParaRPr lang="es-EC"/>
        </a:p>
      </dgm:t>
    </dgm:pt>
    <dgm:pt modelId="{83FFDD8C-E2A3-4CBC-A2B2-D8C45E2FD285}" type="pres">
      <dgm:prSet presAssocID="{DED94FA1-5867-42F5-A9F4-1C36D778B8BD}" presName="childText" presStyleLbl="conFgAcc1" presStyleIdx="1" presStyleCnt="3">
        <dgm:presLayoutVars>
          <dgm:bulletEnabled val="1"/>
        </dgm:presLayoutVars>
      </dgm:prSet>
      <dgm:spPr/>
      <dgm:t>
        <a:bodyPr/>
        <a:lstStyle/>
        <a:p>
          <a:endParaRPr lang="es-EC"/>
        </a:p>
      </dgm:t>
    </dgm:pt>
    <dgm:pt modelId="{0052C56D-0B9E-4C6B-B588-6B8488C728C4}" type="pres">
      <dgm:prSet presAssocID="{96EF5E51-734B-4359-8E3D-067B1B16A69B}" presName="spaceBetweenRectangles" presStyleCnt="0"/>
      <dgm:spPr/>
      <dgm:t>
        <a:bodyPr/>
        <a:lstStyle/>
        <a:p>
          <a:endParaRPr lang="es-EC"/>
        </a:p>
      </dgm:t>
    </dgm:pt>
    <dgm:pt modelId="{DAC2A4B3-EF71-48A6-8BD0-C9DD2D7E214F}" type="pres">
      <dgm:prSet presAssocID="{A2121755-79FA-42F5-9A6A-D4C7B3A887C5}" presName="parentLin" presStyleCnt="0"/>
      <dgm:spPr/>
      <dgm:t>
        <a:bodyPr/>
        <a:lstStyle/>
        <a:p>
          <a:endParaRPr lang="es-EC"/>
        </a:p>
      </dgm:t>
    </dgm:pt>
    <dgm:pt modelId="{D79DAB00-28F1-4160-AC24-4A9C76DE6420}" type="pres">
      <dgm:prSet presAssocID="{A2121755-79FA-42F5-9A6A-D4C7B3A887C5}" presName="parentLeftMargin" presStyleLbl="node1" presStyleIdx="1" presStyleCnt="3"/>
      <dgm:spPr/>
      <dgm:t>
        <a:bodyPr/>
        <a:lstStyle/>
        <a:p>
          <a:endParaRPr lang="es-EC"/>
        </a:p>
      </dgm:t>
    </dgm:pt>
    <dgm:pt modelId="{0D12249F-A0E9-4A63-9348-F60E9C5B32A8}" type="pres">
      <dgm:prSet presAssocID="{A2121755-79FA-42F5-9A6A-D4C7B3A887C5}" presName="parentText" presStyleLbl="node1" presStyleIdx="2" presStyleCnt="3">
        <dgm:presLayoutVars>
          <dgm:chMax val="0"/>
          <dgm:bulletEnabled val="1"/>
        </dgm:presLayoutVars>
      </dgm:prSet>
      <dgm:spPr/>
      <dgm:t>
        <a:bodyPr/>
        <a:lstStyle/>
        <a:p>
          <a:endParaRPr lang="es-EC"/>
        </a:p>
      </dgm:t>
    </dgm:pt>
    <dgm:pt modelId="{BF584B50-C911-481B-B63E-3A2087595652}" type="pres">
      <dgm:prSet presAssocID="{A2121755-79FA-42F5-9A6A-D4C7B3A887C5}" presName="negativeSpace" presStyleCnt="0"/>
      <dgm:spPr/>
      <dgm:t>
        <a:bodyPr/>
        <a:lstStyle/>
        <a:p>
          <a:endParaRPr lang="es-EC"/>
        </a:p>
      </dgm:t>
    </dgm:pt>
    <dgm:pt modelId="{81766419-7869-434D-91D2-A4D0D483B828}" type="pres">
      <dgm:prSet presAssocID="{A2121755-79FA-42F5-9A6A-D4C7B3A887C5}" presName="childText" presStyleLbl="conFgAcc1" presStyleIdx="2" presStyleCnt="3">
        <dgm:presLayoutVars>
          <dgm:bulletEnabled val="1"/>
        </dgm:presLayoutVars>
      </dgm:prSet>
      <dgm:spPr/>
      <dgm:t>
        <a:bodyPr/>
        <a:lstStyle/>
        <a:p>
          <a:endParaRPr lang="es-EC"/>
        </a:p>
      </dgm:t>
    </dgm:pt>
  </dgm:ptLst>
  <dgm:cxnLst>
    <dgm:cxn modelId="{F292F902-49E5-46CD-BD5B-D1EBA3C7CF50}" srcId="{0B300239-26FE-4C73-9B8D-7F68E7B92285}" destId="{A2121755-79FA-42F5-9A6A-D4C7B3A887C5}" srcOrd="2" destOrd="0" parTransId="{8E6D2BDE-327A-4D32-9F98-860B1F6CE70A}" sibTransId="{13243E60-FD8C-4F16-8ECE-099AEE35DE2E}"/>
    <dgm:cxn modelId="{2E54BF9E-2826-42FB-A2D4-AF65D71EC7AA}" type="presOf" srcId="{AF96B0C3-84CB-47BE-8E7E-A74F169018A3}" destId="{4E962FD9-70C8-4499-8449-C034B7E58917}" srcOrd="1" destOrd="0" presId="urn:microsoft.com/office/officeart/2005/8/layout/list1"/>
    <dgm:cxn modelId="{C1D9CCE2-C157-4006-A6D9-CC9EBF5563D4}" type="presOf" srcId="{AF96B0C3-84CB-47BE-8E7E-A74F169018A3}" destId="{11A03B88-4C73-45B1-8E3D-7B7CF613FE21}" srcOrd="0" destOrd="0" presId="urn:microsoft.com/office/officeart/2005/8/layout/list1"/>
    <dgm:cxn modelId="{E0BB071F-8E5C-4C40-AC8E-BD596CDF968B}" type="presOf" srcId="{A2121755-79FA-42F5-9A6A-D4C7B3A887C5}" destId="{0D12249F-A0E9-4A63-9348-F60E9C5B32A8}" srcOrd="1" destOrd="0" presId="urn:microsoft.com/office/officeart/2005/8/layout/list1"/>
    <dgm:cxn modelId="{E975C500-B362-4B27-B8CD-3AFFCD5E21C0}" srcId="{0B300239-26FE-4C73-9B8D-7F68E7B92285}" destId="{DED94FA1-5867-42F5-A9F4-1C36D778B8BD}" srcOrd="1" destOrd="0" parTransId="{AFB7A370-4F97-4DBB-A014-EA5A728095A9}" sibTransId="{96EF5E51-734B-4359-8E3D-067B1B16A69B}"/>
    <dgm:cxn modelId="{BBB007E7-BAF4-4FCA-8F2C-F9234E4C4656}" type="presOf" srcId="{A2121755-79FA-42F5-9A6A-D4C7B3A887C5}" destId="{D79DAB00-28F1-4160-AC24-4A9C76DE6420}" srcOrd="0" destOrd="0" presId="urn:microsoft.com/office/officeart/2005/8/layout/list1"/>
    <dgm:cxn modelId="{64176D35-4BE6-4DCB-ABE1-631E2C4B73B6}" type="presOf" srcId="{DED94FA1-5867-42F5-A9F4-1C36D778B8BD}" destId="{17C5CFF2-FEBF-4E03-894B-C5B500228857}" srcOrd="0" destOrd="0" presId="urn:microsoft.com/office/officeart/2005/8/layout/list1"/>
    <dgm:cxn modelId="{7F4B00BD-2011-4B89-A2F8-2FBDA152741C}" srcId="{0B300239-26FE-4C73-9B8D-7F68E7B92285}" destId="{AF96B0C3-84CB-47BE-8E7E-A74F169018A3}" srcOrd="0" destOrd="0" parTransId="{DB2BEDB8-21D6-48A9-BBF8-4E8346DF024C}" sibTransId="{62F23430-9A81-48FF-933A-9CBE1A6C1BAE}"/>
    <dgm:cxn modelId="{D632C75F-637F-473A-9B5E-CAF418F72E8F}" type="presOf" srcId="{0B300239-26FE-4C73-9B8D-7F68E7B92285}" destId="{74149B08-42CA-48B4-B895-2235157DB80D}" srcOrd="0" destOrd="0" presId="urn:microsoft.com/office/officeart/2005/8/layout/list1"/>
    <dgm:cxn modelId="{332FFBF0-A364-43BD-9B4F-545EAE867C74}" type="presOf" srcId="{DED94FA1-5867-42F5-A9F4-1C36D778B8BD}" destId="{3D77E2CE-3608-4DB0-BE84-FA0793B39EE2}" srcOrd="1" destOrd="0" presId="urn:microsoft.com/office/officeart/2005/8/layout/list1"/>
    <dgm:cxn modelId="{ECD82F2B-25EF-44E7-B89E-8FDD79B60781}" type="presParOf" srcId="{74149B08-42CA-48B4-B895-2235157DB80D}" destId="{B1CD23F0-4D8D-4F42-B966-311DE3BC141D}" srcOrd="0" destOrd="0" presId="urn:microsoft.com/office/officeart/2005/8/layout/list1"/>
    <dgm:cxn modelId="{EFE9CD5D-8FFA-461B-A860-63ACB22346D9}" type="presParOf" srcId="{B1CD23F0-4D8D-4F42-B966-311DE3BC141D}" destId="{11A03B88-4C73-45B1-8E3D-7B7CF613FE21}" srcOrd="0" destOrd="0" presId="urn:microsoft.com/office/officeart/2005/8/layout/list1"/>
    <dgm:cxn modelId="{401A752A-A734-4E13-A17B-CE16DCC83CC8}" type="presParOf" srcId="{B1CD23F0-4D8D-4F42-B966-311DE3BC141D}" destId="{4E962FD9-70C8-4499-8449-C034B7E58917}" srcOrd="1" destOrd="0" presId="urn:microsoft.com/office/officeart/2005/8/layout/list1"/>
    <dgm:cxn modelId="{5274979A-1665-4C79-BEAC-BD1D043EA084}" type="presParOf" srcId="{74149B08-42CA-48B4-B895-2235157DB80D}" destId="{21365990-1EA3-4341-B917-AC2535545C00}" srcOrd="1" destOrd="0" presId="urn:microsoft.com/office/officeart/2005/8/layout/list1"/>
    <dgm:cxn modelId="{F385A9F4-A1C1-468E-84E9-D310F45FD9B5}" type="presParOf" srcId="{74149B08-42CA-48B4-B895-2235157DB80D}" destId="{79A3F511-3D9B-4692-A1C8-639AF9F66AB2}" srcOrd="2" destOrd="0" presId="urn:microsoft.com/office/officeart/2005/8/layout/list1"/>
    <dgm:cxn modelId="{CA0973AF-BFBA-447F-85CF-2B23E318C783}" type="presParOf" srcId="{74149B08-42CA-48B4-B895-2235157DB80D}" destId="{F366C2AA-8FC3-4385-8E5E-DFD23B2E7605}" srcOrd="3" destOrd="0" presId="urn:microsoft.com/office/officeart/2005/8/layout/list1"/>
    <dgm:cxn modelId="{B47CC4FF-1978-4B2C-9E33-F7AE6E5898AB}" type="presParOf" srcId="{74149B08-42CA-48B4-B895-2235157DB80D}" destId="{5B22C7F1-9904-4B89-8448-62D0357D38E8}" srcOrd="4" destOrd="0" presId="urn:microsoft.com/office/officeart/2005/8/layout/list1"/>
    <dgm:cxn modelId="{85D0E5AE-6BB0-411D-8381-A934C88C1AB7}" type="presParOf" srcId="{5B22C7F1-9904-4B89-8448-62D0357D38E8}" destId="{17C5CFF2-FEBF-4E03-894B-C5B500228857}" srcOrd="0" destOrd="0" presId="urn:microsoft.com/office/officeart/2005/8/layout/list1"/>
    <dgm:cxn modelId="{7B2AA462-45B8-47C6-A391-3AB565E36F50}" type="presParOf" srcId="{5B22C7F1-9904-4B89-8448-62D0357D38E8}" destId="{3D77E2CE-3608-4DB0-BE84-FA0793B39EE2}" srcOrd="1" destOrd="0" presId="urn:microsoft.com/office/officeart/2005/8/layout/list1"/>
    <dgm:cxn modelId="{32C14C87-34A4-4969-B484-5F8E626DA03A}" type="presParOf" srcId="{74149B08-42CA-48B4-B895-2235157DB80D}" destId="{0B77AB18-0BEF-4146-B587-646B7E1B386C}" srcOrd="5" destOrd="0" presId="urn:microsoft.com/office/officeart/2005/8/layout/list1"/>
    <dgm:cxn modelId="{8F1837A8-2BCA-42E1-8324-72EBD835CC5E}" type="presParOf" srcId="{74149B08-42CA-48B4-B895-2235157DB80D}" destId="{83FFDD8C-E2A3-4CBC-A2B2-D8C45E2FD285}" srcOrd="6" destOrd="0" presId="urn:microsoft.com/office/officeart/2005/8/layout/list1"/>
    <dgm:cxn modelId="{64EE6D50-DB86-4DE0-B803-906DD1FD3656}" type="presParOf" srcId="{74149B08-42CA-48B4-B895-2235157DB80D}" destId="{0052C56D-0B9E-4C6B-B588-6B8488C728C4}" srcOrd="7" destOrd="0" presId="urn:microsoft.com/office/officeart/2005/8/layout/list1"/>
    <dgm:cxn modelId="{863B7B1F-62D5-42A3-94B3-17CDD2BC9E12}" type="presParOf" srcId="{74149B08-42CA-48B4-B895-2235157DB80D}" destId="{DAC2A4B3-EF71-48A6-8BD0-C9DD2D7E214F}" srcOrd="8" destOrd="0" presId="urn:microsoft.com/office/officeart/2005/8/layout/list1"/>
    <dgm:cxn modelId="{FD754FE8-6705-485B-9623-3CDFB44A94F7}" type="presParOf" srcId="{DAC2A4B3-EF71-48A6-8BD0-C9DD2D7E214F}" destId="{D79DAB00-28F1-4160-AC24-4A9C76DE6420}" srcOrd="0" destOrd="0" presId="urn:microsoft.com/office/officeart/2005/8/layout/list1"/>
    <dgm:cxn modelId="{5A04F680-FDC0-42D3-8859-D20B19755B26}" type="presParOf" srcId="{DAC2A4B3-EF71-48A6-8BD0-C9DD2D7E214F}" destId="{0D12249F-A0E9-4A63-9348-F60E9C5B32A8}" srcOrd="1" destOrd="0" presId="urn:microsoft.com/office/officeart/2005/8/layout/list1"/>
    <dgm:cxn modelId="{E3C13DA3-96B6-476A-8F2F-6D08FC83BA77}" type="presParOf" srcId="{74149B08-42CA-48B4-B895-2235157DB80D}" destId="{BF584B50-C911-481B-B63E-3A2087595652}" srcOrd="9" destOrd="0" presId="urn:microsoft.com/office/officeart/2005/8/layout/list1"/>
    <dgm:cxn modelId="{773747BC-5317-43C5-BBFD-7F19C2AB86CC}" type="presParOf" srcId="{74149B08-42CA-48B4-B895-2235157DB80D}" destId="{81766419-7869-434D-91D2-A4D0D483B82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758FDD-2B2C-4AB3-B54C-F3D8AF578329}" type="doc">
      <dgm:prSet loTypeId="urn:microsoft.com/office/officeart/2005/8/layout/hList3" loCatId="list" qsTypeId="urn:microsoft.com/office/officeart/2005/8/quickstyle/simple1" qsCatId="simple" csTypeId="urn:microsoft.com/office/officeart/2005/8/colors/accent1_1" csCatId="accent1" phldr="1"/>
      <dgm:spPr/>
      <dgm:t>
        <a:bodyPr/>
        <a:lstStyle/>
        <a:p>
          <a:endParaRPr lang="es-EC"/>
        </a:p>
      </dgm:t>
    </dgm:pt>
    <dgm:pt modelId="{A1A57D48-0C1C-4E91-BF73-8656B9DEEF2F}">
      <dgm:prSet phldrT="[Texto]" custT="1"/>
      <dgm:spPr/>
      <dgm:t>
        <a:bodyPr/>
        <a:lstStyle/>
        <a:p>
          <a:r>
            <a:rPr lang="es-EC" sz="2400" dirty="0" smtClean="0"/>
            <a:t>Maquinado por descarga eléctrica (EDM)</a:t>
          </a:r>
          <a:endParaRPr lang="es-EC" sz="2400" dirty="0"/>
        </a:p>
      </dgm:t>
    </dgm:pt>
    <dgm:pt modelId="{4C51E234-4EC5-4A3C-BA0D-8C6AC912F375}" type="parTrans" cxnId="{92814883-8392-4CF4-AA90-A1E3E2BF8863}">
      <dgm:prSet/>
      <dgm:spPr/>
      <dgm:t>
        <a:bodyPr/>
        <a:lstStyle/>
        <a:p>
          <a:endParaRPr lang="es-EC"/>
        </a:p>
      </dgm:t>
    </dgm:pt>
    <dgm:pt modelId="{2DA4CA77-96A7-44E2-ACF6-19540962EF2A}" type="sibTrans" cxnId="{92814883-8392-4CF4-AA90-A1E3E2BF8863}">
      <dgm:prSet/>
      <dgm:spPr/>
      <dgm:t>
        <a:bodyPr/>
        <a:lstStyle/>
        <a:p>
          <a:endParaRPr lang="es-EC"/>
        </a:p>
      </dgm:t>
    </dgm:pt>
    <dgm:pt modelId="{4042B60B-AE7C-4BC9-9932-DF5D7FC4F583}">
      <dgm:prSet phldrT="[Texto]" custT="1"/>
      <dgm:spPr/>
      <dgm:t>
        <a:bodyPr/>
        <a:lstStyle/>
        <a:p>
          <a:pPr algn="just"/>
          <a:r>
            <a:rPr lang="es-ES" sz="1800" dirty="0" smtClean="0"/>
            <a:t>Proceso termoeléctrico que se realiza en materiales eléctricamente conductores independientemente de su dureza, mediante el uso de chispas controladas con precisión, mismas que se producen entre un electrodo que es la herramienta de corte y una pieza de trabajo en presencia de un fluido dieléctrico .</a:t>
          </a:r>
          <a:endParaRPr lang="es-EC" sz="1800" dirty="0"/>
        </a:p>
      </dgm:t>
    </dgm:pt>
    <dgm:pt modelId="{31C6BF11-EF13-4A72-9E5E-5B71DB732F80}" type="parTrans" cxnId="{F19908EE-9552-4497-832B-5870A4DDFA46}">
      <dgm:prSet/>
      <dgm:spPr/>
      <dgm:t>
        <a:bodyPr/>
        <a:lstStyle/>
        <a:p>
          <a:endParaRPr lang="es-EC"/>
        </a:p>
      </dgm:t>
    </dgm:pt>
    <dgm:pt modelId="{A459DB53-C4C4-4BC8-A5E8-9561F01897C5}" type="sibTrans" cxnId="{F19908EE-9552-4497-832B-5870A4DDFA46}">
      <dgm:prSet/>
      <dgm:spPr/>
      <dgm:t>
        <a:bodyPr/>
        <a:lstStyle/>
        <a:p>
          <a:endParaRPr lang="es-EC"/>
        </a:p>
      </dgm:t>
    </dgm:pt>
    <dgm:pt modelId="{F9010814-0F8E-4A4E-A1EC-9D585B2FCB19}">
      <dgm:prSet phldrT="[Texto]" phldr="1"/>
      <dgm:spPr>
        <a:blipFill rotWithShape="0">
          <a:blip xmlns:r="http://schemas.openxmlformats.org/officeDocument/2006/relationships" r:embed="rId1"/>
          <a:stretch>
            <a:fillRect/>
          </a:stretch>
        </a:blipFill>
        <a:ln>
          <a:solidFill>
            <a:schemeClr val="accent6">
              <a:lumMod val="75000"/>
            </a:schemeClr>
          </a:solidFill>
        </a:ln>
      </dgm:spPr>
      <dgm:t>
        <a:bodyPr/>
        <a:lstStyle/>
        <a:p>
          <a:endParaRPr lang="es-EC" dirty="0"/>
        </a:p>
      </dgm:t>
    </dgm:pt>
    <dgm:pt modelId="{CB16153E-2EEB-43F0-A650-6029F96FF0A6}" type="parTrans" cxnId="{7F2EAF9D-58D9-4E87-92A4-B2007CE2AD01}">
      <dgm:prSet/>
      <dgm:spPr/>
      <dgm:t>
        <a:bodyPr/>
        <a:lstStyle/>
        <a:p>
          <a:endParaRPr lang="es-EC"/>
        </a:p>
      </dgm:t>
    </dgm:pt>
    <dgm:pt modelId="{C9D57FBE-8576-4613-8334-EA7FD12031FA}" type="sibTrans" cxnId="{7F2EAF9D-58D9-4E87-92A4-B2007CE2AD01}">
      <dgm:prSet/>
      <dgm:spPr/>
      <dgm:t>
        <a:bodyPr/>
        <a:lstStyle/>
        <a:p>
          <a:endParaRPr lang="es-EC"/>
        </a:p>
      </dgm:t>
    </dgm:pt>
    <dgm:pt modelId="{A824B153-CE85-493D-B64A-968A6AC365B4}">
      <dgm:prSet/>
      <dgm:spPr/>
      <dgm:t>
        <a:bodyPr/>
        <a:lstStyle/>
        <a:p>
          <a:endParaRPr lang="es-EC"/>
        </a:p>
      </dgm:t>
    </dgm:pt>
    <dgm:pt modelId="{95773EBF-C73C-4A9C-9A19-1EFB1E47F6DD}" type="parTrans" cxnId="{19035732-F08A-4C43-B152-392FCFCB2647}">
      <dgm:prSet/>
      <dgm:spPr/>
      <dgm:t>
        <a:bodyPr/>
        <a:lstStyle/>
        <a:p>
          <a:endParaRPr lang="es-EC"/>
        </a:p>
      </dgm:t>
    </dgm:pt>
    <dgm:pt modelId="{E1CDF359-5C98-4D31-ADD5-73CA56A94976}" type="sibTrans" cxnId="{19035732-F08A-4C43-B152-392FCFCB2647}">
      <dgm:prSet/>
      <dgm:spPr/>
      <dgm:t>
        <a:bodyPr/>
        <a:lstStyle/>
        <a:p>
          <a:endParaRPr lang="es-EC"/>
        </a:p>
      </dgm:t>
    </dgm:pt>
    <dgm:pt modelId="{093BBB8C-DA05-4D3C-B2E6-5EA661CB36F4}" type="pres">
      <dgm:prSet presAssocID="{9E758FDD-2B2C-4AB3-B54C-F3D8AF578329}" presName="composite" presStyleCnt="0">
        <dgm:presLayoutVars>
          <dgm:chMax val="1"/>
          <dgm:dir/>
          <dgm:resizeHandles val="exact"/>
        </dgm:presLayoutVars>
      </dgm:prSet>
      <dgm:spPr/>
      <dgm:t>
        <a:bodyPr/>
        <a:lstStyle/>
        <a:p>
          <a:endParaRPr lang="es-EC"/>
        </a:p>
      </dgm:t>
    </dgm:pt>
    <dgm:pt modelId="{18602939-3063-414E-A721-E06A9BDD062F}" type="pres">
      <dgm:prSet presAssocID="{A1A57D48-0C1C-4E91-BF73-8656B9DEEF2F}" presName="roof" presStyleLbl="dkBgShp" presStyleIdx="0" presStyleCnt="2" custScaleY="56566"/>
      <dgm:spPr/>
      <dgm:t>
        <a:bodyPr/>
        <a:lstStyle/>
        <a:p>
          <a:endParaRPr lang="es-EC"/>
        </a:p>
      </dgm:t>
    </dgm:pt>
    <dgm:pt modelId="{C0D826E1-3DA7-4EC8-AAA2-D89FB9956933}" type="pres">
      <dgm:prSet presAssocID="{A1A57D48-0C1C-4E91-BF73-8656B9DEEF2F}" presName="pillars" presStyleCnt="0"/>
      <dgm:spPr/>
      <dgm:t>
        <a:bodyPr/>
        <a:lstStyle/>
        <a:p>
          <a:endParaRPr lang="es-EC"/>
        </a:p>
      </dgm:t>
    </dgm:pt>
    <dgm:pt modelId="{BA83F207-C29C-400B-92EF-724E87711DA5}" type="pres">
      <dgm:prSet presAssocID="{A1A57D48-0C1C-4E91-BF73-8656B9DEEF2F}" presName="pillar1" presStyleLbl="node1" presStyleIdx="0" presStyleCnt="2" custLinFactNeighborY="-9620">
        <dgm:presLayoutVars>
          <dgm:bulletEnabled val="1"/>
        </dgm:presLayoutVars>
      </dgm:prSet>
      <dgm:spPr/>
      <dgm:t>
        <a:bodyPr/>
        <a:lstStyle/>
        <a:p>
          <a:endParaRPr lang="es-EC"/>
        </a:p>
      </dgm:t>
    </dgm:pt>
    <dgm:pt modelId="{70477B85-3E59-49E5-AECD-4EC2FD824322}" type="pres">
      <dgm:prSet presAssocID="{F9010814-0F8E-4A4E-A1EC-9D585B2FCB19}" presName="pillarX" presStyleLbl="node1" presStyleIdx="1" presStyleCnt="2" custScaleY="98139" custLinFactNeighborX="-908" custLinFactNeighborY="-10823">
        <dgm:presLayoutVars>
          <dgm:bulletEnabled val="1"/>
        </dgm:presLayoutVars>
      </dgm:prSet>
      <dgm:spPr/>
      <dgm:t>
        <a:bodyPr/>
        <a:lstStyle/>
        <a:p>
          <a:endParaRPr lang="es-EC"/>
        </a:p>
      </dgm:t>
    </dgm:pt>
    <dgm:pt modelId="{BC968682-D7AE-4E36-B1AB-15D1BF92A1CB}" type="pres">
      <dgm:prSet presAssocID="{A1A57D48-0C1C-4E91-BF73-8656B9DEEF2F}" presName="base" presStyleLbl="dkBgShp" presStyleIdx="1" presStyleCnt="2" custScaleY="226414" custLinFactNeighborX="-503" custLinFactNeighborY="5405"/>
      <dgm:spPr/>
      <dgm:t>
        <a:bodyPr/>
        <a:lstStyle/>
        <a:p>
          <a:endParaRPr lang="es-EC"/>
        </a:p>
      </dgm:t>
    </dgm:pt>
  </dgm:ptLst>
  <dgm:cxnLst>
    <dgm:cxn modelId="{92814883-8392-4CF4-AA90-A1E3E2BF8863}" srcId="{9E758FDD-2B2C-4AB3-B54C-F3D8AF578329}" destId="{A1A57D48-0C1C-4E91-BF73-8656B9DEEF2F}" srcOrd="0" destOrd="0" parTransId="{4C51E234-4EC5-4A3C-BA0D-8C6AC912F375}" sibTransId="{2DA4CA77-96A7-44E2-ACF6-19540962EF2A}"/>
    <dgm:cxn modelId="{7ACC8556-434A-4D4E-BB21-80F2265F7869}" type="presOf" srcId="{4042B60B-AE7C-4BC9-9932-DF5D7FC4F583}" destId="{BA83F207-C29C-400B-92EF-724E87711DA5}" srcOrd="0" destOrd="0" presId="urn:microsoft.com/office/officeart/2005/8/layout/hList3"/>
    <dgm:cxn modelId="{13758044-A136-42ED-BE3F-4C8E66374338}" type="presOf" srcId="{F9010814-0F8E-4A4E-A1EC-9D585B2FCB19}" destId="{70477B85-3E59-49E5-AECD-4EC2FD824322}" srcOrd="0" destOrd="0" presId="urn:microsoft.com/office/officeart/2005/8/layout/hList3"/>
    <dgm:cxn modelId="{9653ED94-1B7E-45B6-9B9A-BF41FB2EF102}" type="presOf" srcId="{A1A57D48-0C1C-4E91-BF73-8656B9DEEF2F}" destId="{18602939-3063-414E-A721-E06A9BDD062F}" srcOrd="0" destOrd="0" presId="urn:microsoft.com/office/officeart/2005/8/layout/hList3"/>
    <dgm:cxn modelId="{7F2EAF9D-58D9-4E87-92A4-B2007CE2AD01}" srcId="{A1A57D48-0C1C-4E91-BF73-8656B9DEEF2F}" destId="{F9010814-0F8E-4A4E-A1EC-9D585B2FCB19}" srcOrd="1" destOrd="0" parTransId="{CB16153E-2EEB-43F0-A650-6029F96FF0A6}" sibTransId="{C9D57FBE-8576-4613-8334-EA7FD12031FA}"/>
    <dgm:cxn modelId="{19035732-F08A-4C43-B152-392FCFCB2647}" srcId="{9E758FDD-2B2C-4AB3-B54C-F3D8AF578329}" destId="{A824B153-CE85-493D-B64A-968A6AC365B4}" srcOrd="1" destOrd="0" parTransId="{95773EBF-C73C-4A9C-9A19-1EFB1E47F6DD}" sibTransId="{E1CDF359-5C98-4D31-ADD5-73CA56A94976}"/>
    <dgm:cxn modelId="{0D34A86E-10D5-47CE-96BE-8BBA4B52EF21}" type="presOf" srcId="{9E758FDD-2B2C-4AB3-B54C-F3D8AF578329}" destId="{093BBB8C-DA05-4D3C-B2E6-5EA661CB36F4}" srcOrd="0" destOrd="0" presId="urn:microsoft.com/office/officeart/2005/8/layout/hList3"/>
    <dgm:cxn modelId="{F19908EE-9552-4497-832B-5870A4DDFA46}" srcId="{A1A57D48-0C1C-4E91-BF73-8656B9DEEF2F}" destId="{4042B60B-AE7C-4BC9-9932-DF5D7FC4F583}" srcOrd="0" destOrd="0" parTransId="{31C6BF11-EF13-4A72-9E5E-5B71DB732F80}" sibTransId="{A459DB53-C4C4-4BC8-A5E8-9561F01897C5}"/>
    <dgm:cxn modelId="{21AA27C7-4652-4D1E-A0DD-059A6CE8365F}" type="presParOf" srcId="{093BBB8C-DA05-4D3C-B2E6-5EA661CB36F4}" destId="{18602939-3063-414E-A721-E06A9BDD062F}" srcOrd="0" destOrd="0" presId="urn:microsoft.com/office/officeart/2005/8/layout/hList3"/>
    <dgm:cxn modelId="{9E3BBE6A-8D3B-4A58-9287-D81F73C994D3}" type="presParOf" srcId="{093BBB8C-DA05-4D3C-B2E6-5EA661CB36F4}" destId="{C0D826E1-3DA7-4EC8-AAA2-D89FB9956933}" srcOrd="1" destOrd="0" presId="urn:microsoft.com/office/officeart/2005/8/layout/hList3"/>
    <dgm:cxn modelId="{802D0971-0A71-4C33-9382-13C5BFFB4FA2}" type="presParOf" srcId="{C0D826E1-3DA7-4EC8-AAA2-D89FB9956933}" destId="{BA83F207-C29C-400B-92EF-724E87711DA5}" srcOrd="0" destOrd="0" presId="urn:microsoft.com/office/officeart/2005/8/layout/hList3"/>
    <dgm:cxn modelId="{CC5A80FC-99EC-413F-9F99-9BB1B4A91F09}" type="presParOf" srcId="{C0D826E1-3DA7-4EC8-AAA2-D89FB9956933}" destId="{70477B85-3E59-49E5-AECD-4EC2FD824322}" srcOrd="1" destOrd="0" presId="urn:microsoft.com/office/officeart/2005/8/layout/hList3"/>
    <dgm:cxn modelId="{8FE24FFC-815B-4129-8BEF-461B2A291AE3}" type="presParOf" srcId="{093BBB8C-DA05-4D3C-B2E6-5EA661CB36F4}" destId="{BC968682-D7AE-4E36-B1AB-15D1BF92A1CB}"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C00282-C857-4985-A37B-541038F96008}"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EC"/>
        </a:p>
      </dgm:t>
    </dgm:pt>
    <dgm:pt modelId="{40F1BB45-475B-45F2-8A65-49D8AF84A994}">
      <dgm:prSet phldrT="[Texto]" custT="1"/>
      <dgm:spPr/>
      <dgm:t>
        <a:bodyPr/>
        <a:lstStyle/>
        <a:p>
          <a:pPr algn="just"/>
          <a:r>
            <a:rPr lang="es-EC" sz="1800" dirty="0" smtClean="0"/>
            <a:t>El estado técnico actual de la máquina es el de NO funcionamiento y NO actividad, puesto que no ha trabajado durante un tiempo de 1 año. Incluso se puede observar que no tiene todos los sistemas completos, tanto mecánicos como electrónicos. La carcasa de la máquina se encuentra en buen estado, para soportar una repotenciación media. </a:t>
          </a:r>
          <a:endParaRPr lang="es-EC" sz="1800" dirty="0"/>
        </a:p>
      </dgm:t>
    </dgm:pt>
    <dgm:pt modelId="{02E8AEB6-DFF9-4333-AF2F-5876B720374E}" type="parTrans" cxnId="{C6B48565-3F9F-4452-87E1-E98C8F28B448}">
      <dgm:prSet/>
      <dgm:spPr/>
      <dgm:t>
        <a:bodyPr/>
        <a:lstStyle/>
        <a:p>
          <a:endParaRPr lang="es-EC"/>
        </a:p>
      </dgm:t>
    </dgm:pt>
    <dgm:pt modelId="{EFBB576D-750E-41DA-8FA8-AB7852415C16}" type="sibTrans" cxnId="{C6B48565-3F9F-4452-87E1-E98C8F28B448}">
      <dgm:prSet/>
      <dgm:spPr/>
      <dgm:t>
        <a:bodyPr/>
        <a:lstStyle/>
        <a:p>
          <a:endParaRPr lang="es-EC"/>
        </a:p>
      </dgm:t>
    </dgm:pt>
    <dgm:pt modelId="{E60603FE-E17A-478C-9F5A-3A104424E418}" type="pres">
      <dgm:prSet presAssocID="{61C00282-C857-4985-A37B-541038F96008}" presName="diagram" presStyleCnt="0">
        <dgm:presLayoutVars>
          <dgm:dir/>
          <dgm:resizeHandles val="exact"/>
        </dgm:presLayoutVars>
      </dgm:prSet>
      <dgm:spPr/>
      <dgm:t>
        <a:bodyPr/>
        <a:lstStyle/>
        <a:p>
          <a:endParaRPr lang="es-EC"/>
        </a:p>
      </dgm:t>
    </dgm:pt>
    <dgm:pt modelId="{6D9A1471-1FF8-44DB-A7C6-E2DF5C8456D4}" type="pres">
      <dgm:prSet presAssocID="{40F1BB45-475B-45F2-8A65-49D8AF84A994}" presName="node" presStyleLbl="node1" presStyleIdx="0" presStyleCnt="1" custScaleX="267512" custLinFactNeighborX="2297" custLinFactNeighborY="-37334">
        <dgm:presLayoutVars>
          <dgm:bulletEnabled val="1"/>
        </dgm:presLayoutVars>
      </dgm:prSet>
      <dgm:spPr/>
      <dgm:t>
        <a:bodyPr/>
        <a:lstStyle/>
        <a:p>
          <a:endParaRPr lang="es-EC"/>
        </a:p>
      </dgm:t>
    </dgm:pt>
  </dgm:ptLst>
  <dgm:cxnLst>
    <dgm:cxn modelId="{27A2334D-CD63-47DF-8A4E-1CC73B8A2E95}" type="presOf" srcId="{61C00282-C857-4985-A37B-541038F96008}" destId="{E60603FE-E17A-478C-9F5A-3A104424E418}" srcOrd="0" destOrd="0" presId="urn:microsoft.com/office/officeart/2005/8/layout/default"/>
    <dgm:cxn modelId="{C6B48565-3F9F-4452-87E1-E98C8F28B448}" srcId="{61C00282-C857-4985-A37B-541038F96008}" destId="{40F1BB45-475B-45F2-8A65-49D8AF84A994}" srcOrd="0" destOrd="0" parTransId="{02E8AEB6-DFF9-4333-AF2F-5876B720374E}" sibTransId="{EFBB576D-750E-41DA-8FA8-AB7852415C16}"/>
    <dgm:cxn modelId="{5CD3ABF2-D986-4389-A286-E04185505978}" type="presOf" srcId="{40F1BB45-475B-45F2-8A65-49D8AF84A994}" destId="{6D9A1471-1FF8-44DB-A7C6-E2DF5C8456D4}" srcOrd="0" destOrd="0" presId="urn:microsoft.com/office/officeart/2005/8/layout/default"/>
    <dgm:cxn modelId="{3077E44C-B0AC-4E48-AB5C-2DF16766DD92}" type="presParOf" srcId="{E60603FE-E17A-478C-9F5A-3A104424E418}" destId="{6D9A1471-1FF8-44DB-A7C6-E2DF5C8456D4}"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B6B710-985B-42CD-9B5E-188EAA262BAF}"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C"/>
        </a:p>
      </dgm:t>
    </dgm:pt>
    <dgm:pt modelId="{E76DFF80-3DA6-4179-82B4-AA73177EB064}">
      <dgm:prSet phldrT="[Texto]"/>
      <dgm:spPr/>
      <dgm:t>
        <a:bodyPr/>
        <a:lstStyle/>
        <a:p>
          <a:r>
            <a:rPr lang="es-EC" dirty="0" smtClean="0"/>
            <a:t>Circulación y filtrado del fluido dieléctrico.</a:t>
          </a:r>
          <a:endParaRPr lang="es-EC" dirty="0"/>
        </a:p>
      </dgm:t>
    </dgm:pt>
    <dgm:pt modelId="{E1A3DBC0-9B44-49FA-B419-3DD350DC788D}" type="parTrans" cxnId="{8C27B24A-8C13-48D0-A9F9-D85703172DBC}">
      <dgm:prSet/>
      <dgm:spPr/>
      <dgm:t>
        <a:bodyPr/>
        <a:lstStyle/>
        <a:p>
          <a:endParaRPr lang="es-EC"/>
        </a:p>
      </dgm:t>
    </dgm:pt>
    <dgm:pt modelId="{40E36000-65FD-486E-B137-05DB52CAD8E3}" type="sibTrans" cxnId="{8C27B24A-8C13-48D0-A9F9-D85703172DBC}">
      <dgm:prSet/>
      <dgm:spPr/>
      <dgm:t>
        <a:bodyPr/>
        <a:lstStyle/>
        <a:p>
          <a:endParaRPr lang="es-EC"/>
        </a:p>
      </dgm:t>
    </dgm:pt>
    <dgm:pt modelId="{A8371B33-0A4C-4D67-A978-CC04A3F42C3B}">
      <dgm:prSet phldrT="[Texto]"/>
      <dgm:spPr/>
      <dgm:t>
        <a:bodyPr/>
        <a:lstStyle/>
        <a:p>
          <a:r>
            <a:rPr lang="es-EC" dirty="0" smtClean="0"/>
            <a:t>Transmisión de movimiento para los ejes X e Y.</a:t>
          </a:r>
          <a:endParaRPr lang="es-EC" dirty="0"/>
        </a:p>
      </dgm:t>
    </dgm:pt>
    <dgm:pt modelId="{22A410F1-636E-4156-833B-FFC1C96A5D41}" type="parTrans" cxnId="{AE55A5D3-C0AC-469C-896A-A6E56902A060}">
      <dgm:prSet/>
      <dgm:spPr/>
      <dgm:t>
        <a:bodyPr/>
        <a:lstStyle/>
        <a:p>
          <a:endParaRPr lang="es-EC"/>
        </a:p>
      </dgm:t>
    </dgm:pt>
    <dgm:pt modelId="{57EF7573-A090-4562-9085-615DCB6D8F84}" type="sibTrans" cxnId="{AE55A5D3-C0AC-469C-896A-A6E56902A060}">
      <dgm:prSet/>
      <dgm:spPr/>
      <dgm:t>
        <a:bodyPr/>
        <a:lstStyle/>
        <a:p>
          <a:endParaRPr lang="es-EC"/>
        </a:p>
      </dgm:t>
    </dgm:pt>
    <dgm:pt modelId="{3A904B59-F411-4907-8CEF-926B7C27673D}">
      <dgm:prSet phldrT="[Texto]"/>
      <dgm:spPr/>
      <dgm:t>
        <a:bodyPr/>
        <a:lstStyle/>
        <a:p>
          <a:r>
            <a:rPr lang="es-EC" dirty="0" smtClean="0"/>
            <a:t>Bobinado del hilo de molibdeno.</a:t>
          </a:r>
        </a:p>
      </dgm:t>
    </dgm:pt>
    <dgm:pt modelId="{FD771A27-7023-469D-8349-DAC89A00FCE1}" type="parTrans" cxnId="{966A49DD-D2EC-44DE-B8A7-959F1F02EBDD}">
      <dgm:prSet/>
      <dgm:spPr/>
      <dgm:t>
        <a:bodyPr/>
        <a:lstStyle/>
        <a:p>
          <a:endParaRPr lang="es-EC"/>
        </a:p>
      </dgm:t>
    </dgm:pt>
    <dgm:pt modelId="{E78B7D0F-4D66-4FF0-B2EB-93B3CB884915}" type="sibTrans" cxnId="{966A49DD-D2EC-44DE-B8A7-959F1F02EBDD}">
      <dgm:prSet/>
      <dgm:spPr/>
      <dgm:t>
        <a:bodyPr/>
        <a:lstStyle/>
        <a:p>
          <a:endParaRPr lang="es-EC"/>
        </a:p>
      </dgm:t>
    </dgm:pt>
    <dgm:pt modelId="{041CA6CD-7690-4688-AFE1-A1B187101F9C}" type="pres">
      <dgm:prSet presAssocID="{BFB6B710-985B-42CD-9B5E-188EAA262BAF}" presName="Name0" presStyleCnt="0">
        <dgm:presLayoutVars>
          <dgm:chMax val="7"/>
          <dgm:chPref val="7"/>
          <dgm:dir/>
        </dgm:presLayoutVars>
      </dgm:prSet>
      <dgm:spPr/>
      <dgm:t>
        <a:bodyPr/>
        <a:lstStyle/>
        <a:p>
          <a:endParaRPr lang="es-EC"/>
        </a:p>
      </dgm:t>
    </dgm:pt>
    <dgm:pt modelId="{E8A780C0-3FE7-4E3F-B0B9-F1E04D1BE35A}" type="pres">
      <dgm:prSet presAssocID="{BFB6B710-985B-42CD-9B5E-188EAA262BAF}" presName="Name1" presStyleCnt="0"/>
      <dgm:spPr/>
      <dgm:t>
        <a:bodyPr/>
        <a:lstStyle/>
        <a:p>
          <a:endParaRPr lang="es-EC"/>
        </a:p>
      </dgm:t>
    </dgm:pt>
    <dgm:pt modelId="{F70E6B6E-1192-432B-A841-F0D9D2098DBD}" type="pres">
      <dgm:prSet presAssocID="{BFB6B710-985B-42CD-9B5E-188EAA262BAF}" presName="cycle" presStyleCnt="0"/>
      <dgm:spPr/>
      <dgm:t>
        <a:bodyPr/>
        <a:lstStyle/>
        <a:p>
          <a:endParaRPr lang="es-EC"/>
        </a:p>
      </dgm:t>
    </dgm:pt>
    <dgm:pt modelId="{F0FC3C29-7D32-4E24-9006-C4C33F51E546}" type="pres">
      <dgm:prSet presAssocID="{BFB6B710-985B-42CD-9B5E-188EAA262BAF}" presName="srcNode" presStyleLbl="node1" presStyleIdx="0" presStyleCnt="3"/>
      <dgm:spPr/>
      <dgm:t>
        <a:bodyPr/>
        <a:lstStyle/>
        <a:p>
          <a:endParaRPr lang="es-EC"/>
        </a:p>
      </dgm:t>
    </dgm:pt>
    <dgm:pt modelId="{1744D430-36D8-48C7-8E4E-C32E0611B2C1}" type="pres">
      <dgm:prSet presAssocID="{BFB6B710-985B-42CD-9B5E-188EAA262BAF}" presName="conn" presStyleLbl="parChTrans1D2" presStyleIdx="0" presStyleCnt="1"/>
      <dgm:spPr/>
      <dgm:t>
        <a:bodyPr/>
        <a:lstStyle/>
        <a:p>
          <a:endParaRPr lang="es-EC"/>
        </a:p>
      </dgm:t>
    </dgm:pt>
    <dgm:pt modelId="{A6C25823-104B-46D7-8E4C-4F6225881B0D}" type="pres">
      <dgm:prSet presAssocID="{BFB6B710-985B-42CD-9B5E-188EAA262BAF}" presName="extraNode" presStyleLbl="node1" presStyleIdx="0" presStyleCnt="3"/>
      <dgm:spPr/>
      <dgm:t>
        <a:bodyPr/>
        <a:lstStyle/>
        <a:p>
          <a:endParaRPr lang="es-EC"/>
        </a:p>
      </dgm:t>
    </dgm:pt>
    <dgm:pt modelId="{A36C8445-B631-4D53-989D-D6182ABD56C3}" type="pres">
      <dgm:prSet presAssocID="{BFB6B710-985B-42CD-9B5E-188EAA262BAF}" presName="dstNode" presStyleLbl="node1" presStyleIdx="0" presStyleCnt="3"/>
      <dgm:spPr/>
      <dgm:t>
        <a:bodyPr/>
        <a:lstStyle/>
        <a:p>
          <a:endParaRPr lang="es-EC"/>
        </a:p>
      </dgm:t>
    </dgm:pt>
    <dgm:pt modelId="{E8C23ADC-DD1A-4471-B982-4F4D68E76F77}" type="pres">
      <dgm:prSet presAssocID="{E76DFF80-3DA6-4179-82B4-AA73177EB064}" presName="text_1" presStyleLbl="node1" presStyleIdx="0" presStyleCnt="3">
        <dgm:presLayoutVars>
          <dgm:bulletEnabled val="1"/>
        </dgm:presLayoutVars>
      </dgm:prSet>
      <dgm:spPr/>
      <dgm:t>
        <a:bodyPr/>
        <a:lstStyle/>
        <a:p>
          <a:endParaRPr lang="es-EC"/>
        </a:p>
      </dgm:t>
    </dgm:pt>
    <dgm:pt modelId="{7FBD884D-9090-431A-957A-3A454B3A130D}" type="pres">
      <dgm:prSet presAssocID="{E76DFF80-3DA6-4179-82B4-AA73177EB064}" presName="accent_1" presStyleCnt="0"/>
      <dgm:spPr/>
      <dgm:t>
        <a:bodyPr/>
        <a:lstStyle/>
        <a:p>
          <a:endParaRPr lang="es-EC"/>
        </a:p>
      </dgm:t>
    </dgm:pt>
    <dgm:pt modelId="{BB3E1ABC-607C-4DE1-B3DE-747D7D707283}" type="pres">
      <dgm:prSet presAssocID="{E76DFF80-3DA6-4179-82B4-AA73177EB064}" presName="accentRepeatNode" presStyleLbl="solidFgAcc1" presStyleIdx="0" presStyleCnt="3"/>
      <dgm:spPr/>
      <dgm:t>
        <a:bodyPr/>
        <a:lstStyle/>
        <a:p>
          <a:endParaRPr lang="es-EC"/>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A1C2F101-F6B5-4FDB-B45D-81557901B053}" type="pres">
      <dgm:prSet presAssocID="{A8371B33-0A4C-4D67-A978-CC04A3F42C3B}" presName="text_2" presStyleLbl="node1" presStyleIdx="1" presStyleCnt="3">
        <dgm:presLayoutVars>
          <dgm:bulletEnabled val="1"/>
        </dgm:presLayoutVars>
      </dgm:prSet>
      <dgm:spPr/>
      <dgm:t>
        <a:bodyPr/>
        <a:lstStyle/>
        <a:p>
          <a:endParaRPr lang="es-EC"/>
        </a:p>
      </dgm:t>
    </dgm:pt>
    <dgm:pt modelId="{C9DA6CA1-B05F-4CAF-AF09-C3A65816D6AA}" type="pres">
      <dgm:prSet presAssocID="{A8371B33-0A4C-4D67-A978-CC04A3F42C3B}" presName="accent_2" presStyleCnt="0"/>
      <dgm:spPr/>
      <dgm:t>
        <a:bodyPr/>
        <a:lstStyle/>
        <a:p>
          <a:endParaRPr lang="es-EC"/>
        </a:p>
      </dgm:t>
    </dgm:pt>
    <dgm:pt modelId="{B2129D66-FA67-4356-9060-261C223A8B04}" type="pres">
      <dgm:prSet presAssocID="{A8371B33-0A4C-4D67-A978-CC04A3F42C3B}" presName="accentRepeatNode" presStyleLbl="solidFgAcc1" presStyleIdx="1" presStyleCnt="3"/>
      <dgm:spPr/>
      <dgm:t>
        <a:bodyPr/>
        <a:lstStyle/>
        <a:p>
          <a:endParaRPr lang="es-EC"/>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C1CE8061-BA7B-4B88-A73C-60A786247CE3}" type="pres">
      <dgm:prSet presAssocID="{3A904B59-F411-4907-8CEF-926B7C27673D}" presName="text_3" presStyleLbl="node1" presStyleIdx="2" presStyleCnt="3">
        <dgm:presLayoutVars>
          <dgm:bulletEnabled val="1"/>
        </dgm:presLayoutVars>
      </dgm:prSet>
      <dgm:spPr/>
      <dgm:t>
        <a:bodyPr/>
        <a:lstStyle/>
        <a:p>
          <a:endParaRPr lang="es-EC"/>
        </a:p>
      </dgm:t>
    </dgm:pt>
    <dgm:pt modelId="{722F370A-A57C-435D-A219-61DBB8431A7C}" type="pres">
      <dgm:prSet presAssocID="{3A904B59-F411-4907-8CEF-926B7C27673D}" presName="accent_3" presStyleCnt="0"/>
      <dgm:spPr/>
      <dgm:t>
        <a:bodyPr/>
        <a:lstStyle/>
        <a:p>
          <a:endParaRPr lang="es-EC"/>
        </a:p>
      </dgm:t>
    </dgm:pt>
    <dgm:pt modelId="{0435DD83-1FAB-48DB-B1CF-866FC134038A}" type="pres">
      <dgm:prSet presAssocID="{3A904B59-F411-4907-8CEF-926B7C27673D}" presName="accentRepeatNode" presStyleLbl="solidFgAcc1" presStyleIdx="2" presStyleCnt="3"/>
      <dgm:spPr/>
      <dgm:t>
        <a:bodyPr/>
        <a:lstStyle/>
        <a:p>
          <a:endParaRPr lang="es-EC"/>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Lst>
  <dgm:cxnLst>
    <dgm:cxn modelId="{8C27B24A-8C13-48D0-A9F9-D85703172DBC}" srcId="{BFB6B710-985B-42CD-9B5E-188EAA262BAF}" destId="{E76DFF80-3DA6-4179-82B4-AA73177EB064}" srcOrd="0" destOrd="0" parTransId="{E1A3DBC0-9B44-49FA-B419-3DD350DC788D}" sibTransId="{40E36000-65FD-486E-B137-05DB52CAD8E3}"/>
    <dgm:cxn modelId="{B17D17C2-1EDF-4A5F-A673-2F9D4B7295DF}" type="presOf" srcId="{3A904B59-F411-4907-8CEF-926B7C27673D}" destId="{C1CE8061-BA7B-4B88-A73C-60A786247CE3}" srcOrd="0" destOrd="0" presId="urn:microsoft.com/office/officeart/2008/layout/VerticalCurvedList"/>
    <dgm:cxn modelId="{A4458AAC-C67A-4DC3-A66F-A48CA9E32D88}" type="presOf" srcId="{40E36000-65FD-486E-B137-05DB52CAD8E3}" destId="{1744D430-36D8-48C7-8E4E-C32E0611B2C1}" srcOrd="0" destOrd="0" presId="urn:microsoft.com/office/officeart/2008/layout/VerticalCurvedList"/>
    <dgm:cxn modelId="{966A49DD-D2EC-44DE-B8A7-959F1F02EBDD}" srcId="{BFB6B710-985B-42CD-9B5E-188EAA262BAF}" destId="{3A904B59-F411-4907-8CEF-926B7C27673D}" srcOrd="2" destOrd="0" parTransId="{FD771A27-7023-469D-8349-DAC89A00FCE1}" sibTransId="{E78B7D0F-4D66-4FF0-B2EB-93B3CB884915}"/>
    <dgm:cxn modelId="{6B56D9F8-4B1A-4D45-8B9E-7188AD2868E2}" type="presOf" srcId="{A8371B33-0A4C-4D67-A978-CC04A3F42C3B}" destId="{A1C2F101-F6B5-4FDB-B45D-81557901B053}" srcOrd="0" destOrd="0" presId="urn:microsoft.com/office/officeart/2008/layout/VerticalCurvedList"/>
    <dgm:cxn modelId="{AE55A5D3-C0AC-469C-896A-A6E56902A060}" srcId="{BFB6B710-985B-42CD-9B5E-188EAA262BAF}" destId="{A8371B33-0A4C-4D67-A978-CC04A3F42C3B}" srcOrd="1" destOrd="0" parTransId="{22A410F1-636E-4156-833B-FFC1C96A5D41}" sibTransId="{57EF7573-A090-4562-9085-615DCB6D8F84}"/>
    <dgm:cxn modelId="{5859A294-5AC2-4DD2-8D02-E7401B3A1195}" type="presOf" srcId="{E76DFF80-3DA6-4179-82B4-AA73177EB064}" destId="{E8C23ADC-DD1A-4471-B982-4F4D68E76F77}" srcOrd="0" destOrd="0" presId="urn:microsoft.com/office/officeart/2008/layout/VerticalCurvedList"/>
    <dgm:cxn modelId="{9A530D68-EE28-47BF-B53E-BA2573F7B5F3}" type="presOf" srcId="{BFB6B710-985B-42CD-9B5E-188EAA262BAF}" destId="{041CA6CD-7690-4688-AFE1-A1B187101F9C}" srcOrd="0" destOrd="0" presId="urn:microsoft.com/office/officeart/2008/layout/VerticalCurvedList"/>
    <dgm:cxn modelId="{8D0C2E17-AA51-4CFC-AE30-9646CF36EFD1}" type="presParOf" srcId="{041CA6CD-7690-4688-AFE1-A1B187101F9C}" destId="{E8A780C0-3FE7-4E3F-B0B9-F1E04D1BE35A}" srcOrd="0" destOrd="0" presId="urn:microsoft.com/office/officeart/2008/layout/VerticalCurvedList"/>
    <dgm:cxn modelId="{D55EF49A-5AC1-400D-9207-607C58FFF100}" type="presParOf" srcId="{E8A780C0-3FE7-4E3F-B0B9-F1E04D1BE35A}" destId="{F70E6B6E-1192-432B-A841-F0D9D2098DBD}" srcOrd="0" destOrd="0" presId="urn:microsoft.com/office/officeart/2008/layout/VerticalCurvedList"/>
    <dgm:cxn modelId="{7CD02A82-772D-4088-BC93-BE207CAEA112}" type="presParOf" srcId="{F70E6B6E-1192-432B-A841-F0D9D2098DBD}" destId="{F0FC3C29-7D32-4E24-9006-C4C33F51E546}" srcOrd="0" destOrd="0" presId="urn:microsoft.com/office/officeart/2008/layout/VerticalCurvedList"/>
    <dgm:cxn modelId="{DAC40964-2C25-4347-B388-E822E6AE4B20}" type="presParOf" srcId="{F70E6B6E-1192-432B-A841-F0D9D2098DBD}" destId="{1744D430-36D8-48C7-8E4E-C32E0611B2C1}" srcOrd="1" destOrd="0" presId="urn:microsoft.com/office/officeart/2008/layout/VerticalCurvedList"/>
    <dgm:cxn modelId="{3C166715-C07E-4C25-A33C-380801B48A3A}" type="presParOf" srcId="{F70E6B6E-1192-432B-A841-F0D9D2098DBD}" destId="{A6C25823-104B-46D7-8E4C-4F6225881B0D}" srcOrd="2" destOrd="0" presId="urn:microsoft.com/office/officeart/2008/layout/VerticalCurvedList"/>
    <dgm:cxn modelId="{3807A1DD-AB47-4B1E-8E34-910C59237FCD}" type="presParOf" srcId="{F70E6B6E-1192-432B-A841-F0D9D2098DBD}" destId="{A36C8445-B631-4D53-989D-D6182ABD56C3}" srcOrd="3" destOrd="0" presId="urn:microsoft.com/office/officeart/2008/layout/VerticalCurvedList"/>
    <dgm:cxn modelId="{DD829281-5190-4700-BC3A-ABA651AC96F0}" type="presParOf" srcId="{E8A780C0-3FE7-4E3F-B0B9-F1E04D1BE35A}" destId="{E8C23ADC-DD1A-4471-B982-4F4D68E76F77}" srcOrd="1" destOrd="0" presId="urn:microsoft.com/office/officeart/2008/layout/VerticalCurvedList"/>
    <dgm:cxn modelId="{0901662E-EDAA-4945-B83D-4EB90E0FD583}" type="presParOf" srcId="{E8A780C0-3FE7-4E3F-B0B9-F1E04D1BE35A}" destId="{7FBD884D-9090-431A-957A-3A454B3A130D}" srcOrd="2" destOrd="0" presId="urn:microsoft.com/office/officeart/2008/layout/VerticalCurvedList"/>
    <dgm:cxn modelId="{DE2367A7-CA04-40D8-8C13-B8E3D1D8A598}" type="presParOf" srcId="{7FBD884D-9090-431A-957A-3A454B3A130D}" destId="{BB3E1ABC-607C-4DE1-B3DE-747D7D707283}" srcOrd="0" destOrd="0" presId="urn:microsoft.com/office/officeart/2008/layout/VerticalCurvedList"/>
    <dgm:cxn modelId="{F1B357A2-ACF0-42B7-AE5C-D7F94113FCB7}" type="presParOf" srcId="{E8A780C0-3FE7-4E3F-B0B9-F1E04D1BE35A}" destId="{A1C2F101-F6B5-4FDB-B45D-81557901B053}" srcOrd="3" destOrd="0" presId="urn:microsoft.com/office/officeart/2008/layout/VerticalCurvedList"/>
    <dgm:cxn modelId="{47EDFD12-0791-4158-A5E5-EA79646413CF}" type="presParOf" srcId="{E8A780C0-3FE7-4E3F-B0B9-F1E04D1BE35A}" destId="{C9DA6CA1-B05F-4CAF-AF09-C3A65816D6AA}" srcOrd="4" destOrd="0" presId="urn:microsoft.com/office/officeart/2008/layout/VerticalCurvedList"/>
    <dgm:cxn modelId="{963A1077-F649-4C0B-B01D-38E53ECA5774}" type="presParOf" srcId="{C9DA6CA1-B05F-4CAF-AF09-C3A65816D6AA}" destId="{B2129D66-FA67-4356-9060-261C223A8B04}" srcOrd="0" destOrd="0" presId="urn:microsoft.com/office/officeart/2008/layout/VerticalCurvedList"/>
    <dgm:cxn modelId="{8D21FC5D-5421-41DE-B988-7E226F168FED}" type="presParOf" srcId="{E8A780C0-3FE7-4E3F-B0B9-F1E04D1BE35A}" destId="{C1CE8061-BA7B-4B88-A73C-60A786247CE3}" srcOrd="5" destOrd="0" presId="urn:microsoft.com/office/officeart/2008/layout/VerticalCurvedList"/>
    <dgm:cxn modelId="{0E77766A-D998-4267-8817-298E2847D024}" type="presParOf" srcId="{E8A780C0-3FE7-4E3F-B0B9-F1E04D1BE35A}" destId="{722F370A-A57C-435D-A219-61DBB8431A7C}" srcOrd="6" destOrd="0" presId="urn:microsoft.com/office/officeart/2008/layout/VerticalCurvedList"/>
    <dgm:cxn modelId="{12030223-73B5-47C7-AE9E-C2D6D94EDD19}" type="presParOf" srcId="{722F370A-A57C-435D-A219-61DBB8431A7C}" destId="{0435DD83-1FAB-48DB-B1CF-866FC134038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5E41026-4B8D-407E-8C87-32F99E37789F}"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s-EC"/>
        </a:p>
      </dgm:t>
    </dgm:pt>
    <dgm:pt modelId="{77039709-D795-4313-82E7-A81327FACA1C}">
      <dgm:prSet phldrT="[Texto]"/>
      <dgm:spPr/>
      <dgm:t>
        <a:bodyPr/>
        <a:lstStyle/>
        <a:p>
          <a:r>
            <a:rPr lang="es-EC" dirty="0" smtClean="0"/>
            <a:t>FLUIDO DIELÉTRICO</a:t>
          </a:r>
          <a:endParaRPr lang="es-EC" dirty="0"/>
        </a:p>
      </dgm:t>
    </dgm:pt>
    <dgm:pt modelId="{A45DD8CD-D450-4EEA-9A59-001CF07AA5BE}" type="parTrans" cxnId="{67B92955-A822-4661-AFBF-3B4D7FA3B362}">
      <dgm:prSet/>
      <dgm:spPr/>
      <dgm:t>
        <a:bodyPr/>
        <a:lstStyle/>
        <a:p>
          <a:endParaRPr lang="es-EC"/>
        </a:p>
      </dgm:t>
    </dgm:pt>
    <dgm:pt modelId="{40BA9EC3-3F83-4221-9D96-1904D4BB298F}" type="sibTrans" cxnId="{67B92955-A822-4661-AFBF-3B4D7FA3B362}">
      <dgm:prSet/>
      <dgm:spPr/>
      <dgm:t>
        <a:bodyPr/>
        <a:lstStyle/>
        <a:p>
          <a:endParaRPr lang="es-EC"/>
        </a:p>
      </dgm:t>
    </dgm:pt>
    <dgm:pt modelId="{3E89AB0E-70FA-4A4A-ACC6-22B1100FC297}">
      <dgm:prSet phldrT="[Texto]"/>
      <dgm:spPr/>
      <dgm:t>
        <a:bodyPr/>
        <a:lstStyle/>
        <a:p>
          <a:r>
            <a:rPr lang="es-EC" dirty="0" smtClean="0"/>
            <a:t>BOMBA ELECTROHIDRÁULICA</a:t>
          </a:r>
          <a:endParaRPr lang="es-EC" dirty="0"/>
        </a:p>
      </dgm:t>
    </dgm:pt>
    <dgm:pt modelId="{F4E16910-7C96-474D-995C-A0CB3EB1B0F7}" type="parTrans" cxnId="{E5AAE8EC-5C55-4A91-B32B-E60B86E3AAD0}">
      <dgm:prSet/>
      <dgm:spPr/>
      <dgm:t>
        <a:bodyPr/>
        <a:lstStyle/>
        <a:p>
          <a:endParaRPr lang="es-EC"/>
        </a:p>
      </dgm:t>
    </dgm:pt>
    <dgm:pt modelId="{5B6C75B0-5802-4D73-B040-67BAF3FE72D8}" type="sibTrans" cxnId="{E5AAE8EC-5C55-4A91-B32B-E60B86E3AAD0}">
      <dgm:prSet/>
      <dgm:spPr/>
      <dgm:t>
        <a:bodyPr/>
        <a:lstStyle/>
        <a:p>
          <a:endParaRPr lang="es-EC"/>
        </a:p>
      </dgm:t>
    </dgm:pt>
    <dgm:pt modelId="{E361761C-ABA2-4413-886C-897CAE023784}">
      <dgm:prSet phldrT="[Texto]"/>
      <dgm:spPr/>
      <dgm:t>
        <a:bodyPr/>
        <a:lstStyle/>
        <a:p>
          <a:r>
            <a:rPr lang="es-EC" dirty="0" smtClean="0"/>
            <a:t>TANQUE</a:t>
          </a:r>
          <a:endParaRPr lang="es-EC" dirty="0"/>
        </a:p>
      </dgm:t>
    </dgm:pt>
    <dgm:pt modelId="{147FBACC-F7AA-4EB8-8762-EAAEC353E1B6}" type="parTrans" cxnId="{B3EE24A4-1EF5-437E-AA7C-F72B71DD4AF2}">
      <dgm:prSet/>
      <dgm:spPr/>
      <dgm:t>
        <a:bodyPr/>
        <a:lstStyle/>
        <a:p>
          <a:endParaRPr lang="es-EC"/>
        </a:p>
      </dgm:t>
    </dgm:pt>
    <dgm:pt modelId="{71973C8E-2A61-41B0-A55A-08591902458E}" type="sibTrans" cxnId="{B3EE24A4-1EF5-437E-AA7C-F72B71DD4AF2}">
      <dgm:prSet/>
      <dgm:spPr/>
      <dgm:t>
        <a:bodyPr/>
        <a:lstStyle/>
        <a:p>
          <a:endParaRPr lang="es-EC"/>
        </a:p>
      </dgm:t>
    </dgm:pt>
    <dgm:pt modelId="{7BD5BEA6-EA11-4D15-B9CE-CB98B1F12AE0}">
      <dgm:prSet phldrT="[Texto]"/>
      <dgm:spPr/>
      <dgm:t>
        <a:bodyPr/>
        <a:lstStyle/>
        <a:p>
          <a:r>
            <a:rPr lang="es-EC" dirty="0" smtClean="0"/>
            <a:t>FILTRO</a:t>
          </a:r>
          <a:endParaRPr lang="es-EC" dirty="0"/>
        </a:p>
      </dgm:t>
    </dgm:pt>
    <dgm:pt modelId="{22AADE7F-4B2E-47DB-989F-160DE6932316}" type="parTrans" cxnId="{D4EA5266-FC3E-4C68-AA6D-D0C169990651}">
      <dgm:prSet/>
      <dgm:spPr/>
      <dgm:t>
        <a:bodyPr/>
        <a:lstStyle/>
        <a:p>
          <a:endParaRPr lang="es-EC"/>
        </a:p>
      </dgm:t>
    </dgm:pt>
    <dgm:pt modelId="{85DCDB54-87B6-4510-9EE4-19C917FF0DD2}" type="sibTrans" cxnId="{D4EA5266-FC3E-4C68-AA6D-D0C169990651}">
      <dgm:prSet/>
      <dgm:spPr/>
      <dgm:t>
        <a:bodyPr/>
        <a:lstStyle/>
        <a:p>
          <a:endParaRPr lang="es-EC"/>
        </a:p>
      </dgm:t>
    </dgm:pt>
    <dgm:pt modelId="{15DA1C16-6BF5-467B-9FEF-68D5098609BE}">
      <dgm:prSet phldrT="[Texto]"/>
      <dgm:spPr/>
      <dgm:t>
        <a:bodyPr/>
        <a:lstStyle/>
        <a:p>
          <a:r>
            <a:rPr lang="es-EC" dirty="0" smtClean="0"/>
            <a:t>TUBERÍAS</a:t>
          </a:r>
          <a:endParaRPr lang="es-EC" dirty="0"/>
        </a:p>
      </dgm:t>
    </dgm:pt>
    <dgm:pt modelId="{E81BC7A2-E036-4EBE-9403-75E84EA131C1}" type="parTrans" cxnId="{83A29DCA-D0F0-4E83-B87C-A5D7ABBC0901}">
      <dgm:prSet/>
      <dgm:spPr/>
      <dgm:t>
        <a:bodyPr/>
        <a:lstStyle/>
        <a:p>
          <a:endParaRPr lang="es-EC"/>
        </a:p>
      </dgm:t>
    </dgm:pt>
    <dgm:pt modelId="{266C9E1B-6B0C-41C8-AC6E-56E2694E3B23}" type="sibTrans" cxnId="{83A29DCA-D0F0-4E83-B87C-A5D7ABBC0901}">
      <dgm:prSet/>
      <dgm:spPr/>
      <dgm:t>
        <a:bodyPr/>
        <a:lstStyle/>
        <a:p>
          <a:endParaRPr lang="es-EC"/>
        </a:p>
      </dgm:t>
    </dgm:pt>
    <dgm:pt modelId="{B87F2AF9-7653-4E73-92F0-5FEFD4923623}">
      <dgm:prSet phldrT="[Texto]"/>
      <dgm:spPr/>
      <dgm:t>
        <a:bodyPr/>
        <a:lstStyle/>
        <a:p>
          <a:r>
            <a:rPr lang="es-EC" dirty="0" smtClean="0"/>
            <a:t>ASPERSIÓN O FLUSHING</a:t>
          </a:r>
          <a:endParaRPr lang="es-EC" dirty="0"/>
        </a:p>
      </dgm:t>
    </dgm:pt>
    <dgm:pt modelId="{43D2BDAB-1714-4478-8FDC-DA66C5AA498C}" type="parTrans" cxnId="{FB0A94C0-3DC0-44CA-BECA-56DF4CDBF803}">
      <dgm:prSet/>
      <dgm:spPr/>
      <dgm:t>
        <a:bodyPr/>
        <a:lstStyle/>
        <a:p>
          <a:endParaRPr lang="es-EC"/>
        </a:p>
      </dgm:t>
    </dgm:pt>
    <dgm:pt modelId="{5774305C-4215-43A5-862D-1F21E672A3C2}" type="sibTrans" cxnId="{FB0A94C0-3DC0-44CA-BECA-56DF4CDBF803}">
      <dgm:prSet/>
      <dgm:spPr/>
      <dgm:t>
        <a:bodyPr/>
        <a:lstStyle/>
        <a:p>
          <a:endParaRPr lang="es-EC"/>
        </a:p>
      </dgm:t>
    </dgm:pt>
    <dgm:pt modelId="{97BE026A-1C0E-4221-9460-746FE63D1EA1}" type="pres">
      <dgm:prSet presAssocID="{F5E41026-4B8D-407E-8C87-32F99E37789F}" presName="linearFlow" presStyleCnt="0">
        <dgm:presLayoutVars>
          <dgm:dir/>
          <dgm:resizeHandles val="exact"/>
        </dgm:presLayoutVars>
      </dgm:prSet>
      <dgm:spPr/>
      <dgm:t>
        <a:bodyPr/>
        <a:lstStyle/>
        <a:p>
          <a:endParaRPr lang="es-EC"/>
        </a:p>
      </dgm:t>
    </dgm:pt>
    <dgm:pt modelId="{2C5E14BB-8BDF-4867-998A-2A2DC313574D}" type="pres">
      <dgm:prSet presAssocID="{77039709-D795-4313-82E7-A81327FACA1C}" presName="composite" presStyleCnt="0"/>
      <dgm:spPr/>
      <dgm:t>
        <a:bodyPr/>
        <a:lstStyle/>
        <a:p>
          <a:endParaRPr lang="es-EC"/>
        </a:p>
      </dgm:t>
    </dgm:pt>
    <dgm:pt modelId="{76B89EF3-FDBE-40BD-BF71-EF2466870A5C}" type="pres">
      <dgm:prSet presAssocID="{77039709-D795-4313-82E7-A81327FACA1C}" presName="imgShp" presStyleLbl="fgImgPlace1" presStyleIdx="0" presStyleCnt="6"/>
      <dgm:spPr>
        <a:blipFill rotWithShape="1">
          <a:blip xmlns:r="http://schemas.openxmlformats.org/officeDocument/2006/relationships" r:embed="rId1"/>
          <a:stretch>
            <a:fillRect/>
          </a:stretch>
        </a:blipFill>
      </dgm:spPr>
      <dgm:t>
        <a:bodyPr/>
        <a:lstStyle/>
        <a:p>
          <a:endParaRPr lang="es-EC"/>
        </a:p>
      </dgm:t>
    </dgm:pt>
    <dgm:pt modelId="{98437059-0BA1-4CAF-841D-D8F266C63B47}" type="pres">
      <dgm:prSet presAssocID="{77039709-D795-4313-82E7-A81327FACA1C}" presName="txShp" presStyleLbl="node1" presStyleIdx="0" presStyleCnt="6">
        <dgm:presLayoutVars>
          <dgm:bulletEnabled val="1"/>
        </dgm:presLayoutVars>
      </dgm:prSet>
      <dgm:spPr/>
      <dgm:t>
        <a:bodyPr/>
        <a:lstStyle/>
        <a:p>
          <a:endParaRPr lang="es-EC"/>
        </a:p>
      </dgm:t>
    </dgm:pt>
    <dgm:pt modelId="{C8B9A112-A2E8-4A00-A832-8C04E5F50375}" type="pres">
      <dgm:prSet presAssocID="{40BA9EC3-3F83-4221-9D96-1904D4BB298F}" presName="spacing" presStyleCnt="0"/>
      <dgm:spPr/>
      <dgm:t>
        <a:bodyPr/>
        <a:lstStyle/>
        <a:p>
          <a:endParaRPr lang="es-EC"/>
        </a:p>
      </dgm:t>
    </dgm:pt>
    <dgm:pt modelId="{6ABAE933-B734-4071-8078-65CD2CA2736F}" type="pres">
      <dgm:prSet presAssocID="{3E89AB0E-70FA-4A4A-ACC6-22B1100FC297}" presName="composite" presStyleCnt="0"/>
      <dgm:spPr/>
      <dgm:t>
        <a:bodyPr/>
        <a:lstStyle/>
        <a:p>
          <a:endParaRPr lang="es-EC"/>
        </a:p>
      </dgm:t>
    </dgm:pt>
    <dgm:pt modelId="{52CDD432-B675-449D-B89D-EFB6DC4BB630}" type="pres">
      <dgm:prSet presAssocID="{3E89AB0E-70FA-4A4A-ACC6-22B1100FC297}" presName="imgShp" presStyleLbl="fgImgPlace1" presStyleIdx="1" presStyleCnt="6"/>
      <dgm:spPr>
        <a:blipFill rotWithShape="1">
          <a:blip xmlns:r="http://schemas.openxmlformats.org/officeDocument/2006/relationships" r:embed="rId2"/>
          <a:stretch>
            <a:fillRect/>
          </a:stretch>
        </a:blipFill>
      </dgm:spPr>
      <dgm:t>
        <a:bodyPr/>
        <a:lstStyle/>
        <a:p>
          <a:endParaRPr lang="es-EC"/>
        </a:p>
      </dgm:t>
    </dgm:pt>
    <dgm:pt modelId="{69F4BB59-B1DB-4C24-A64A-F20261DFFBC2}" type="pres">
      <dgm:prSet presAssocID="{3E89AB0E-70FA-4A4A-ACC6-22B1100FC297}" presName="txShp" presStyleLbl="node1" presStyleIdx="1" presStyleCnt="6">
        <dgm:presLayoutVars>
          <dgm:bulletEnabled val="1"/>
        </dgm:presLayoutVars>
      </dgm:prSet>
      <dgm:spPr/>
      <dgm:t>
        <a:bodyPr/>
        <a:lstStyle/>
        <a:p>
          <a:endParaRPr lang="es-EC"/>
        </a:p>
      </dgm:t>
    </dgm:pt>
    <dgm:pt modelId="{23D12327-7858-4BBC-BF58-8AA468FD75DA}" type="pres">
      <dgm:prSet presAssocID="{5B6C75B0-5802-4D73-B040-67BAF3FE72D8}" presName="spacing" presStyleCnt="0"/>
      <dgm:spPr/>
      <dgm:t>
        <a:bodyPr/>
        <a:lstStyle/>
        <a:p>
          <a:endParaRPr lang="es-EC"/>
        </a:p>
      </dgm:t>
    </dgm:pt>
    <dgm:pt modelId="{EFB90DC7-A7B3-4A35-AE2A-1BCE4FB3B131}" type="pres">
      <dgm:prSet presAssocID="{E361761C-ABA2-4413-886C-897CAE023784}" presName="composite" presStyleCnt="0"/>
      <dgm:spPr/>
      <dgm:t>
        <a:bodyPr/>
        <a:lstStyle/>
        <a:p>
          <a:endParaRPr lang="es-EC"/>
        </a:p>
      </dgm:t>
    </dgm:pt>
    <dgm:pt modelId="{2BB58FED-3DDA-4961-BFEE-A1919F0F3BB3}" type="pres">
      <dgm:prSet presAssocID="{E361761C-ABA2-4413-886C-897CAE023784}" presName="imgShp" presStyleLbl="fgImgPlace1" presStyleIdx="2" presStyleCnt="6"/>
      <dgm:spPr>
        <a:blipFill rotWithShape="1">
          <a:blip xmlns:r="http://schemas.openxmlformats.org/officeDocument/2006/relationships" r:embed="rId3"/>
          <a:stretch>
            <a:fillRect/>
          </a:stretch>
        </a:blipFill>
      </dgm:spPr>
      <dgm:t>
        <a:bodyPr/>
        <a:lstStyle/>
        <a:p>
          <a:endParaRPr lang="es-EC"/>
        </a:p>
      </dgm:t>
    </dgm:pt>
    <dgm:pt modelId="{39DE5FD3-860B-4B70-AC54-E7DA57513AFC}" type="pres">
      <dgm:prSet presAssocID="{E361761C-ABA2-4413-886C-897CAE023784}" presName="txShp" presStyleLbl="node1" presStyleIdx="2" presStyleCnt="6">
        <dgm:presLayoutVars>
          <dgm:bulletEnabled val="1"/>
        </dgm:presLayoutVars>
      </dgm:prSet>
      <dgm:spPr/>
      <dgm:t>
        <a:bodyPr/>
        <a:lstStyle/>
        <a:p>
          <a:endParaRPr lang="es-EC"/>
        </a:p>
      </dgm:t>
    </dgm:pt>
    <dgm:pt modelId="{297B369A-45D3-41C2-9DB8-BCC23B68A3BB}" type="pres">
      <dgm:prSet presAssocID="{71973C8E-2A61-41B0-A55A-08591902458E}" presName="spacing" presStyleCnt="0"/>
      <dgm:spPr/>
      <dgm:t>
        <a:bodyPr/>
        <a:lstStyle/>
        <a:p>
          <a:endParaRPr lang="es-EC"/>
        </a:p>
      </dgm:t>
    </dgm:pt>
    <dgm:pt modelId="{C95099DB-C225-47DB-8231-FE4943DDBDE3}" type="pres">
      <dgm:prSet presAssocID="{7BD5BEA6-EA11-4D15-B9CE-CB98B1F12AE0}" presName="composite" presStyleCnt="0"/>
      <dgm:spPr/>
      <dgm:t>
        <a:bodyPr/>
        <a:lstStyle/>
        <a:p>
          <a:endParaRPr lang="es-EC"/>
        </a:p>
      </dgm:t>
    </dgm:pt>
    <dgm:pt modelId="{8DE74464-3E2D-4B6A-A5B2-E8BD93932EF5}" type="pres">
      <dgm:prSet presAssocID="{7BD5BEA6-EA11-4D15-B9CE-CB98B1F12AE0}" presName="imgShp" presStyleLbl="fgImgPlace1" presStyleIdx="3" presStyleCnt="6"/>
      <dgm:spPr>
        <a:blipFill rotWithShape="1">
          <a:blip xmlns:r="http://schemas.openxmlformats.org/officeDocument/2006/relationships" r:embed="rId4"/>
          <a:stretch>
            <a:fillRect/>
          </a:stretch>
        </a:blipFill>
      </dgm:spPr>
      <dgm:t>
        <a:bodyPr/>
        <a:lstStyle/>
        <a:p>
          <a:endParaRPr lang="es-EC"/>
        </a:p>
      </dgm:t>
    </dgm:pt>
    <dgm:pt modelId="{F2531913-F3F6-4432-9FD1-27C62797240C}" type="pres">
      <dgm:prSet presAssocID="{7BD5BEA6-EA11-4D15-B9CE-CB98B1F12AE0}" presName="txShp" presStyleLbl="node1" presStyleIdx="3" presStyleCnt="6">
        <dgm:presLayoutVars>
          <dgm:bulletEnabled val="1"/>
        </dgm:presLayoutVars>
      </dgm:prSet>
      <dgm:spPr/>
      <dgm:t>
        <a:bodyPr/>
        <a:lstStyle/>
        <a:p>
          <a:endParaRPr lang="es-EC"/>
        </a:p>
      </dgm:t>
    </dgm:pt>
    <dgm:pt modelId="{1319E83F-CCC6-4964-88B7-B381052C0969}" type="pres">
      <dgm:prSet presAssocID="{85DCDB54-87B6-4510-9EE4-19C917FF0DD2}" presName="spacing" presStyleCnt="0"/>
      <dgm:spPr/>
      <dgm:t>
        <a:bodyPr/>
        <a:lstStyle/>
        <a:p>
          <a:endParaRPr lang="es-EC"/>
        </a:p>
      </dgm:t>
    </dgm:pt>
    <dgm:pt modelId="{E5D706D9-B360-48E8-B9EB-4D370EBE429B}" type="pres">
      <dgm:prSet presAssocID="{15DA1C16-6BF5-467B-9FEF-68D5098609BE}" presName="composite" presStyleCnt="0"/>
      <dgm:spPr/>
      <dgm:t>
        <a:bodyPr/>
        <a:lstStyle/>
        <a:p>
          <a:endParaRPr lang="es-EC"/>
        </a:p>
      </dgm:t>
    </dgm:pt>
    <dgm:pt modelId="{F2C940C2-6C0D-46B0-AE23-1CE65B36EFCE}" type="pres">
      <dgm:prSet presAssocID="{15DA1C16-6BF5-467B-9FEF-68D5098609BE}" presName="imgShp" presStyleLbl="fgImgPlace1" presStyleIdx="4" presStyleCnt="6"/>
      <dgm:spPr>
        <a:blipFill rotWithShape="1">
          <a:blip xmlns:r="http://schemas.openxmlformats.org/officeDocument/2006/relationships" r:embed="rId5"/>
          <a:stretch>
            <a:fillRect/>
          </a:stretch>
        </a:blipFill>
      </dgm:spPr>
      <dgm:t>
        <a:bodyPr/>
        <a:lstStyle/>
        <a:p>
          <a:endParaRPr lang="es-EC"/>
        </a:p>
      </dgm:t>
    </dgm:pt>
    <dgm:pt modelId="{41CF6F3B-6757-4F8D-B332-5E16FB463873}" type="pres">
      <dgm:prSet presAssocID="{15DA1C16-6BF5-467B-9FEF-68D5098609BE}" presName="txShp" presStyleLbl="node1" presStyleIdx="4" presStyleCnt="6">
        <dgm:presLayoutVars>
          <dgm:bulletEnabled val="1"/>
        </dgm:presLayoutVars>
      </dgm:prSet>
      <dgm:spPr/>
      <dgm:t>
        <a:bodyPr/>
        <a:lstStyle/>
        <a:p>
          <a:endParaRPr lang="es-EC"/>
        </a:p>
      </dgm:t>
    </dgm:pt>
    <dgm:pt modelId="{B6F0C45D-3310-442B-847D-57D04577AB6D}" type="pres">
      <dgm:prSet presAssocID="{266C9E1B-6B0C-41C8-AC6E-56E2694E3B23}" presName="spacing" presStyleCnt="0"/>
      <dgm:spPr/>
      <dgm:t>
        <a:bodyPr/>
        <a:lstStyle/>
        <a:p>
          <a:endParaRPr lang="es-EC"/>
        </a:p>
      </dgm:t>
    </dgm:pt>
    <dgm:pt modelId="{8B146768-690C-49CA-9CDA-B4B1D6A9134E}" type="pres">
      <dgm:prSet presAssocID="{B87F2AF9-7653-4E73-92F0-5FEFD4923623}" presName="composite" presStyleCnt="0"/>
      <dgm:spPr/>
      <dgm:t>
        <a:bodyPr/>
        <a:lstStyle/>
        <a:p>
          <a:endParaRPr lang="es-EC"/>
        </a:p>
      </dgm:t>
    </dgm:pt>
    <dgm:pt modelId="{84F71BDA-63B6-453A-9333-E5174B800589}" type="pres">
      <dgm:prSet presAssocID="{B87F2AF9-7653-4E73-92F0-5FEFD4923623}" presName="imgShp" presStyleLbl="fgImgPlace1" presStyleIdx="5" presStyleCnt="6"/>
      <dgm:spPr>
        <a:blipFill rotWithShape="1">
          <a:blip xmlns:r="http://schemas.openxmlformats.org/officeDocument/2006/relationships" r:embed="rId6"/>
          <a:stretch>
            <a:fillRect/>
          </a:stretch>
        </a:blipFill>
      </dgm:spPr>
      <dgm:t>
        <a:bodyPr/>
        <a:lstStyle/>
        <a:p>
          <a:endParaRPr lang="es-EC"/>
        </a:p>
      </dgm:t>
    </dgm:pt>
    <dgm:pt modelId="{671EE0DB-A891-48B9-B06A-5BA83CE9991E}" type="pres">
      <dgm:prSet presAssocID="{B87F2AF9-7653-4E73-92F0-5FEFD4923623}" presName="txShp" presStyleLbl="node1" presStyleIdx="5" presStyleCnt="6">
        <dgm:presLayoutVars>
          <dgm:bulletEnabled val="1"/>
        </dgm:presLayoutVars>
      </dgm:prSet>
      <dgm:spPr/>
      <dgm:t>
        <a:bodyPr/>
        <a:lstStyle/>
        <a:p>
          <a:endParaRPr lang="es-EC"/>
        </a:p>
      </dgm:t>
    </dgm:pt>
  </dgm:ptLst>
  <dgm:cxnLst>
    <dgm:cxn modelId="{83A29DCA-D0F0-4E83-B87C-A5D7ABBC0901}" srcId="{F5E41026-4B8D-407E-8C87-32F99E37789F}" destId="{15DA1C16-6BF5-467B-9FEF-68D5098609BE}" srcOrd="4" destOrd="0" parTransId="{E81BC7A2-E036-4EBE-9403-75E84EA131C1}" sibTransId="{266C9E1B-6B0C-41C8-AC6E-56E2694E3B23}"/>
    <dgm:cxn modelId="{67B92955-A822-4661-AFBF-3B4D7FA3B362}" srcId="{F5E41026-4B8D-407E-8C87-32F99E37789F}" destId="{77039709-D795-4313-82E7-A81327FACA1C}" srcOrd="0" destOrd="0" parTransId="{A45DD8CD-D450-4EEA-9A59-001CF07AA5BE}" sibTransId="{40BA9EC3-3F83-4221-9D96-1904D4BB298F}"/>
    <dgm:cxn modelId="{54206494-7490-49C7-9869-53C63889255B}" type="presOf" srcId="{3E89AB0E-70FA-4A4A-ACC6-22B1100FC297}" destId="{69F4BB59-B1DB-4C24-A64A-F20261DFFBC2}" srcOrd="0" destOrd="0" presId="urn:microsoft.com/office/officeart/2005/8/layout/vList3"/>
    <dgm:cxn modelId="{CE9934F4-2721-4269-B9FB-F888B0A738C0}" type="presOf" srcId="{15DA1C16-6BF5-467B-9FEF-68D5098609BE}" destId="{41CF6F3B-6757-4F8D-B332-5E16FB463873}" srcOrd="0" destOrd="0" presId="urn:microsoft.com/office/officeart/2005/8/layout/vList3"/>
    <dgm:cxn modelId="{0CEC2181-52F6-4B96-8E1F-09DDF4A36F1E}" type="presOf" srcId="{7BD5BEA6-EA11-4D15-B9CE-CB98B1F12AE0}" destId="{F2531913-F3F6-4432-9FD1-27C62797240C}" srcOrd="0" destOrd="0" presId="urn:microsoft.com/office/officeart/2005/8/layout/vList3"/>
    <dgm:cxn modelId="{BED15860-9C6F-4289-B162-255790643BD5}" type="presOf" srcId="{77039709-D795-4313-82E7-A81327FACA1C}" destId="{98437059-0BA1-4CAF-841D-D8F266C63B47}" srcOrd="0" destOrd="0" presId="urn:microsoft.com/office/officeart/2005/8/layout/vList3"/>
    <dgm:cxn modelId="{188E421C-804A-40C9-B291-64204D9F3BDA}" type="presOf" srcId="{B87F2AF9-7653-4E73-92F0-5FEFD4923623}" destId="{671EE0DB-A891-48B9-B06A-5BA83CE9991E}" srcOrd="0" destOrd="0" presId="urn:microsoft.com/office/officeart/2005/8/layout/vList3"/>
    <dgm:cxn modelId="{62055C68-A631-43A0-BA99-0F0182038F5D}" type="presOf" srcId="{F5E41026-4B8D-407E-8C87-32F99E37789F}" destId="{97BE026A-1C0E-4221-9460-746FE63D1EA1}" srcOrd="0" destOrd="0" presId="urn:microsoft.com/office/officeart/2005/8/layout/vList3"/>
    <dgm:cxn modelId="{F29D1504-D775-46BA-A301-2D6EDF3E5112}" type="presOf" srcId="{E361761C-ABA2-4413-886C-897CAE023784}" destId="{39DE5FD3-860B-4B70-AC54-E7DA57513AFC}" srcOrd="0" destOrd="0" presId="urn:microsoft.com/office/officeart/2005/8/layout/vList3"/>
    <dgm:cxn modelId="{FB0A94C0-3DC0-44CA-BECA-56DF4CDBF803}" srcId="{F5E41026-4B8D-407E-8C87-32F99E37789F}" destId="{B87F2AF9-7653-4E73-92F0-5FEFD4923623}" srcOrd="5" destOrd="0" parTransId="{43D2BDAB-1714-4478-8FDC-DA66C5AA498C}" sibTransId="{5774305C-4215-43A5-862D-1F21E672A3C2}"/>
    <dgm:cxn modelId="{D4EA5266-FC3E-4C68-AA6D-D0C169990651}" srcId="{F5E41026-4B8D-407E-8C87-32F99E37789F}" destId="{7BD5BEA6-EA11-4D15-B9CE-CB98B1F12AE0}" srcOrd="3" destOrd="0" parTransId="{22AADE7F-4B2E-47DB-989F-160DE6932316}" sibTransId="{85DCDB54-87B6-4510-9EE4-19C917FF0DD2}"/>
    <dgm:cxn modelId="{E5AAE8EC-5C55-4A91-B32B-E60B86E3AAD0}" srcId="{F5E41026-4B8D-407E-8C87-32F99E37789F}" destId="{3E89AB0E-70FA-4A4A-ACC6-22B1100FC297}" srcOrd="1" destOrd="0" parTransId="{F4E16910-7C96-474D-995C-A0CB3EB1B0F7}" sibTransId="{5B6C75B0-5802-4D73-B040-67BAF3FE72D8}"/>
    <dgm:cxn modelId="{B3EE24A4-1EF5-437E-AA7C-F72B71DD4AF2}" srcId="{F5E41026-4B8D-407E-8C87-32F99E37789F}" destId="{E361761C-ABA2-4413-886C-897CAE023784}" srcOrd="2" destOrd="0" parTransId="{147FBACC-F7AA-4EB8-8762-EAAEC353E1B6}" sibTransId="{71973C8E-2A61-41B0-A55A-08591902458E}"/>
    <dgm:cxn modelId="{FB9DD63A-FBE8-4953-B58E-04991E830B56}" type="presParOf" srcId="{97BE026A-1C0E-4221-9460-746FE63D1EA1}" destId="{2C5E14BB-8BDF-4867-998A-2A2DC313574D}" srcOrd="0" destOrd="0" presId="urn:microsoft.com/office/officeart/2005/8/layout/vList3"/>
    <dgm:cxn modelId="{12ED9F08-16B7-47F9-87FA-1086288FBC05}" type="presParOf" srcId="{2C5E14BB-8BDF-4867-998A-2A2DC313574D}" destId="{76B89EF3-FDBE-40BD-BF71-EF2466870A5C}" srcOrd="0" destOrd="0" presId="urn:microsoft.com/office/officeart/2005/8/layout/vList3"/>
    <dgm:cxn modelId="{FEE70AAA-8B82-4F58-9350-DA60A16943DA}" type="presParOf" srcId="{2C5E14BB-8BDF-4867-998A-2A2DC313574D}" destId="{98437059-0BA1-4CAF-841D-D8F266C63B47}" srcOrd="1" destOrd="0" presId="urn:microsoft.com/office/officeart/2005/8/layout/vList3"/>
    <dgm:cxn modelId="{BF04CC22-8045-4E30-BE59-B17B8C691A6F}" type="presParOf" srcId="{97BE026A-1C0E-4221-9460-746FE63D1EA1}" destId="{C8B9A112-A2E8-4A00-A832-8C04E5F50375}" srcOrd="1" destOrd="0" presId="urn:microsoft.com/office/officeart/2005/8/layout/vList3"/>
    <dgm:cxn modelId="{F7598A3C-0883-41F5-B7BA-AAE5405D19B8}" type="presParOf" srcId="{97BE026A-1C0E-4221-9460-746FE63D1EA1}" destId="{6ABAE933-B734-4071-8078-65CD2CA2736F}" srcOrd="2" destOrd="0" presId="urn:microsoft.com/office/officeart/2005/8/layout/vList3"/>
    <dgm:cxn modelId="{95047D52-9ABD-47B8-85D2-89E305ABF366}" type="presParOf" srcId="{6ABAE933-B734-4071-8078-65CD2CA2736F}" destId="{52CDD432-B675-449D-B89D-EFB6DC4BB630}" srcOrd="0" destOrd="0" presId="urn:microsoft.com/office/officeart/2005/8/layout/vList3"/>
    <dgm:cxn modelId="{6BE1FE30-1DD1-4F06-A586-2FA796707D4C}" type="presParOf" srcId="{6ABAE933-B734-4071-8078-65CD2CA2736F}" destId="{69F4BB59-B1DB-4C24-A64A-F20261DFFBC2}" srcOrd="1" destOrd="0" presId="urn:microsoft.com/office/officeart/2005/8/layout/vList3"/>
    <dgm:cxn modelId="{8FA9D5D0-454D-4B97-A0FB-03FD09DA4052}" type="presParOf" srcId="{97BE026A-1C0E-4221-9460-746FE63D1EA1}" destId="{23D12327-7858-4BBC-BF58-8AA468FD75DA}" srcOrd="3" destOrd="0" presId="urn:microsoft.com/office/officeart/2005/8/layout/vList3"/>
    <dgm:cxn modelId="{33985528-1754-44F4-8D0D-C83385C988EE}" type="presParOf" srcId="{97BE026A-1C0E-4221-9460-746FE63D1EA1}" destId="{EFB90DC7-A7B3-4A35-AE2A-1BCE4FB3B131}" srcOrd="4" destOrd="0" presId="urn:microsoft.com/office/officeart/2005/8/layout/vList3"/>
    <dgm:cxn modelId="{AE6BEA0E-DFDF-4B43-A65B-FC64D5D5E62B}" type="presParOf" srcId="{EFB90DC7-A7B3-4A35-AE2A-1BCE4FB3B131}" destId="{2BB58FED-3DDA-4961-BFEE-A1919F0F3BB3}" srcOrd="0" destOrd="0" presId="urn:microsoft.com/office/officeart/2005/8/layout/vList3"/>
    <dgm:cxn modelId="{D7F02690-3258-4146-9AFF-7DCFE6D6FC80}" type="presParOf" srcId="{EFB90DC7-A7B3-4A35-AE2A-1BCE4FB3B131}" destId="{39DE5FD3-860B-4B70-AC54-E7DA57513AFC}" srcOrd="1" destOrd="0" presId="urn:microsoft.com/office/officeart/2005/8/layout/vList3"/>
    <dgm:cxn modelId="{32805831-74DC-4793-80BA-7B9896DAA103}" type="presParOf" srcId="{97BE026A-1C0E-4221-9460-746FE63D1EA1}" destId="{297B369A-45D3-41C2-9DB8-BCC23B68A3BB}" srcOrd="5" destOrd="0" presId="urn:microsoft.com/office/officeart/2005/8/layout/vList3"/>
    <dgm:cxn modelId="{61C47048-D819-402B-8773-30E58858B09E}" type="presParOf" srcId="{97BE026A-1C0E-4221-9460-746FE63D1EA1}" destId="{C95099DB-C225-47DB-8231-FE4943DDBDE3}" srcOrd="6" destOrd="0" presId="urn:microsoft.com/office/officeart/2005/8/layout/vList3"/>
    <dgm:cxn modelId="{D9812B3D-C05D-4806-8C59-6C18CEC67D0A}" type="presParOf" srcId="{C95099DB-C225-47DB-8231-FE4943DDBDE3}" destId="{8DE74464-3E2D-4B6A-A5B2-E8BD93932EF5}" srcOrd="0" destOrd="0" presId="urn:microsoft.com/office/officeart/2005/8/layout/vList3"/>
    <dgm:cxn modelId="{E5999561-C62F-4727-851B-4560CB7BF61E}" type="presParOf" srcId="{C95099DB-C225-47DB-8231-FE4943DDBDE3}" destId="{F2531913-F3F6-4432-9FD1-27C62797240C}" srcOrd="1" destOrd="0" presId="urn:microsoft.com/office/officeart/2005/8/layout/vList3"/>
    <dgm:cxn modelId="{35912F79-E99C-47CB-B3DA-7EF8FE4EB215}" type="presParOf" srcId="{97BE026A-1C0E-4221-9460-746FE63D1EA1}" destId="{1319E83F-CCC6-4964-88B7-B381052C0969}" srcOrd="7" destOrd="0" presId="urn:microsoft.com/office/officeart/2005/8/layout/vList3"/>
    <dgm:cxn modelId="{B24E2E1E-3182-402F-95FC-23F201A11D2F}" type="presParOf" srcId="{97BE026A-1C0E-4221-9460-746FE63D1EA1}" destId="{E5D706D9-B360-48E8-B9EB-4D370EBE429B}" srcOrd="8" destOrd="0" presId="urn:microsoft.com/office/officeart/2005/8/layout/vList3"/>
    <dgm:cxn modelId="{44F4C5AA-176F-4144-8CEC-1B2D2C1FD586}" type="presParOf" srcId="{E5D706D9-B360-48E8-B9EB-4D370EBE429B}" destId="{F2C940C2-6C0D-46B0-AE23-1CE65B36EFCE}" srcOrd="0" destOrd="0" presId="urn:microsoft.com/office/officeart/2005/8/layout/vList3"/>
    <dgm:cxn modelId="{5B69752F-10CE-42FE-A335-3143CD37C138}" type="presParOf" srcId="{E5D706D9-B360-48E8-B9EB-4D370EBE429B}" destId="{41CF6F3B-6757-4F8D-B332-5E16FB463873}" srcOrd="1" destOrd="0" presId="urn:microsoft.com/office/officeart/2005/8/layout/vList3"/>
    <dgm:cxn modelId="{1AD2D318-5F07-43D9-841F-AC426FEB9FD3}" type="presParOf" srcId="{97BE026A-1C0E-4221-9460-746FE63D1EA1}" destId="{B6F0C45D-3310-442B-847D-57D04577AB6D}" srcOrd="9" destOrd="0" presId="urn:microsoft.com/office/officeart/2005/8/layout/vList3"/>
    <dgm:cxn modelId="{D4ECEC14-4593-48DD-A519-BB14F390F6E0}" type="presParOf" srcId="{97BE026A-1C0E-4221-9460-746FE63D1EA1}" destId="{8B146768-690C-49CA-9CDA-B4B1D6A9134E}" srcOrd="10" destOrd="0" presId="urn:microsoft.com/office/officeart/2005/8/layout/vList3"/>
    <dgm:cxn modelId="{9645D608-DD5A-495D-94B9-E422BE86A6CE}" type="presParOf" srcId="{8B146768-690C-49CA-9CDA-B4B1D6A9134E}" destId="{84F71BDA-63B6-453A-9333-E5174B800589}" srcOrd="0" destOrd="0" presId="urn:microsoft.com/office/officeart/2005/8/layout/vList3"/>
    <dgm:cxn modelId="{780CB03B-12F6-4596-BF3B-C1BE364D1370}" type="presParOf" srcId="{8B146768-690C-49CA-9CDA-B4B1D6A9134E}" destId="{671EE0DB-A891-48B9-B06A-5BA83CE9991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F88C194-6725-4FC0-86EF-E7F119C40DDC}"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s-EC"/>
        </a:p>
      </dgm:t>
    </dgm:pt>
    <dgm:pt modelId="{20475557-90EB-4BD3-9DA5-9EEA37DB68A4}">
      <dgm:prSet phldrT="[Texto]"/>
      <dgm:spPr/>
      <dgm:t>
        <a:bodyPr/>
        <a:lstStyle/>
        <a:p>
          <a:r>
            <a:rPr lang="es-EC" dirty="0" smtClean="0"/>
            <a:t>Dimensiones del espacio para ubicación del tanque: </a:t>
          </a:r>
          <a:endParaRPr lang="es-EC" dirty="0"/>
        </a:p>
      </dgm:t>
    </dgm:pt>
    <dgm:pt modelId="{C8410795-1A44-4E2B-89D3-D1C00267A07A}" type="parTrans" cxnId="{BC0E2B3B-4123-4D7E-8983-E1E9874427E8}">
      <dgm:prSet/>
      <dgm:spPr/>
      <dgm:t>
        <a:bodyPr/>
        <a:lstStyle/>
        <a:p>
          <a:endParaRPr lang="es-EC"/>
        </a:p>
      </dgm:t>
    </dgm:pt>
    <dgm:pt modelId="{2941A8E5-547F-45AD-B1D3-314E6431BB81}" type="sibTrans" cxnId="{BC0E2B3B-4123-4D7E-8983-E1E9874427E8}">
      <dgm:prSet/>
      <dgm:spPr/>
      <dgm:t>
        <a:bodyPr/>
        <a:lstStyle/>
        <a:p>
          <a:endParaRPr lang="es-EC"/>
        </a:p>
      </dgm:t>
    </dgm:pt>
    <dgm:pt modelId="{B4B5A61E-E1D0-4D8F-9B20-F54E12DF2183}">
      <dgm:prSet phldrT="[Texto]"/>
      <dgm:spPr/>
      <dgm:t>
        <a:bodyPr/>
        <a:lstStyle/>
        <a:p>
          <a:r>
            <a:rPr lang="es-EC" dirty="0" smtClean="0"/>
            <a:t>Dimensiones de la puerta para ingreso del tanque:</a:t>
          </a:r>
          <a:endParaRPr lang="es-EC" dirty="0"/>
        </a:p>
      </dgm:t>
    </dgm:pt>
    <dgm:pt modelId="{B28858E8-2162-4F28-8E73-2D2561A9EAD6}" type="parTrans" cxnId="{85795307-2FFB-4C55-BF14-4B4D34D7EE53}">
      <dgm:prSet/>
      <dgm:spPr/>
      <dgm:t>
        <a:bodyPr/>
        <a:lstStyle/>
        <a:p>
          <a:endParaRPr lang="es-EC"/>
        </a:p>
      </dgm:t>
    </dgm:pt>
    <dgm:pt modelId="{AE34EBB7-8410-4B31-9B88-D271F103F464}" type="sibTrans" cxnId="{85795307-2FFB-4C55-BF14-4B4D34D7EE53}">
      <dgm:prSet/>
      <dgm:spPr/>
      <dgm:t>
        <a:bodyPr/>
        <a:lstStyle/>
        <a:p>
          <a:endParaRPr lang="es-EC"/>
        </a:p>
      </dgm:t>
    </dgm:pt>
    <dgm:pt modelId="{890325C0-C3CD-429F-AA9F-E00FB0B93AA7}">
      <dgm:prSet phldrT="[Texto]"/>
      <dgm:spPr/>
      <dgm:t>
        <a:bodyPr/>
        <a:lstStyle/>
        <a:p>
          <a:r>
            <a:rPr lang="es-EC" dirty="0" smtClean="0"/>
            <a:t>650 x 600 x 580 mm</a:t>
          </a:r>
          <a:endParaRPr lang="es-EC" dirty="0"/>
        </a:p>
      </dgm:t>
    </dgm:pt>
    <dgm:pt modelId="{64E13FF8-E3B4-4B57-B4EA-FD7D3BF7D6EF}" type="parTrans" cxnId="{4B516DA9-8C18-4A33-8599-F7F800A91DC5}">
      <dgm:prSet/>
      <dgm:spPr/>
      <dgm:t>
        <a:bodyPr/>
        <a:lstStyle/>
        <a:p>
          <a:endParaRPr lang="es-EC"/>
        </a:p>
      </dgm:t>
    </dgm:pt>
    <dgm:pt modelId="{FAE1D258-9479-4923-B6E7-8A5A50D1FA9D}" type="sibTrans" cxnId="{4B516DA9-8C18-4A33-8599-F7F800A91DC5}">
      <dgm:prSet/>
      <dgm:spPr/>
      <dgm:t>
        <a:bodyPr/>
        <a:lstStyle/>
        <a:p>
          <a:endParaRPr lang="es-EC"/>
        </a:p>
      </dgm:t>
    </dgm:pt>
    <dgm:pt modelId="{1A81CC11-0CB8-4799-9523-786B11542A17}">
      <dgm:prSet phldrT="[Texto]"/>
      <dgm:spPr/>
      <dgm:t>
        <a:bodyPr/>
        <a:lstStyle/>
        <a:p>
          <a:r>
            <a:rPr lang="es-EC" dirty="0" smtClean="0"/>
            <a:t>500 x 370 mm</a:t>
          </a:r>
          <a:endParaRPr lang="es-EC" dirty="0"/>
        </a:p>
      </dgm:t>
    </dgm:pt>
    <dgm:pt modelId="{AC355DA6-270E-4CD7-9C54-C558E2F97A34}" type="parTrans" cxnId="{A09AD7ED-93D6-44EF-B6CE-58C3247EABE2}">
      <dgm:prSet/>
      <dgm:spPr/>
      <dgm:t>
        <a:bodyPr/>
        <a:lstStyle/>
        <a:p>
          <a:endParaRPr lang="es-EC"/>
        </a:p>
      </dgm:t>
    </dgm:pt>
    <dgm:pt modelId="{7CA60472-8F22-451C-9D08-4601A2E5DFBF}" type="sibTrans" cxnId="{A09AD7ED-93D6-44EF-B6CE-58C3247EABE2}">
      <dgm:prSet/>
      <dgm:spPr/>
      <dgm:t>
        <a:bodyPr/>
        <a:lstStyle/>
        <a:p>
          <a:endParaRPr lang="es-EC"/>
        </a:p>
      </dgm:t>
    </dgm:pt>
    <dgm:pt modelId="{9B13DF9C-ADBB-4A53-9CB5-79D0ED438F7F}">
      <dgm:prSet phldrT="[Texto]"/>
      <dgm:spPr/>
      <dgm:t>
        <a:bodyPr/>
        <a:lstStyle/>
        <a:p>
          <a:r>
            <a:rPr lang="es-EC" dirty="0" smtClean="0"/>
            <a:t>Volumen recomendado de fluido dieléctrico</a:t>
          </a:r>
          <a:endParaRPr lang="es-EC" dirty="0"/>
        </a:p>
      </dgm:t>
    </dgm:pt>
    <dgm:pt modelId="{52A13DAA-D9A2-4F0A-912B-9DF3052733A4}" type="parTrans" cxnId="{C423B519-0852-4E29-A3C2-D3DC8D598353}">
      <dgm:prSet/>
      <dgm:spPr/>
      <dgm:t>
        <a:bodyPr/>
        <a:lstStyle/>
        <a:p>
          <a:endParaRPr lang="es-EC"/>
        </a:p>
      </dgm:t>
    </dgm:pt>
    <dgm:pt modelId="{474991FF-72B0-4B56-88A6-4E925368332B}" type="sibTrans" cxnId="{C423B519-0852-4E29-A3C2-D3DC8D598353}">
      <dgm:prSet/>
      <dgm:spPr/>
      <dgm:t>
        <a:bodyPr/>
        <a:lstStyle/>
        <a:p>
          <a:endParaRPr lang="es-EC"/>
        </a:p>
      </dgm:t>
    </dgm:pt>
    <dgm:pt modelId="{95DC642F-FE15-4385-9EC7-C7B00B663687}">
      <dgm:prSet/>
      <dgm:spPr/>
      <dgm:t>
        <a:bodyPr/>
        <a:lstStyle/>
        <a:p>
          <a:r>
            <a:rPr lang="es-EC" dirty="0" smtClean="0"/>
            <a:t>20 -40 litros</a:t>
          </a:r>
          <a:endParaRPr lang="es-EC" dirty="0"/>
        </a:p>
      </dgm:t>
    </dgm:pt>
    <dgm:pt modelId="{5218F9C9-6BD1-4344-AF8A-EA80AEEF0A91}" type="parTrans" cxnId="{4BAB489C-4377-462A-A1F9-78DAE118B7E6}">
      <dgm:prSet/>
      <dgm:spPr/>
      <dgm:t>
        <a:bodyPr/>
        <a:lstStyle/>
        <a:p>
          <a:endParaRPr lang="es-EC"/>
        </a:p>
      </dgm:t>
    </dgm:pt>
    <dgm:pt modelId="{6E690A9C-95B8-4114-A923-8E670DD2227A}" type="sibTrans" cxnId="{4BAB489C-4377-462A-A1F9-78DAE118B7E6}">
      <dgm:prSet/>
      <dgm:spPr/>
      <dgm:t>
        <a:bodyPr/>
        <a:lstStyle/>
        <a:p>
          <a:endParaRPr lang="es-EC"/>
        </a:p>
      </dgm:t>
    </dgm:pt>
    <dgm:pt modelId="{FA6A7519-A64A-4FAA-84AB-1DF7E2ACDF0F}" type="pres">
      <dgm:prSet presAssocID="{FF88C194-6725-4FC0-86EF-E7F119C40DDC}" presName="Name0" presStyleCnt="0">
        <dgm:presLayoutVars>
          <dgm:dir/>
          <dgm:animLvl val="lvl"/>
          <dgm:resizeHandles/>
        </dgm:presLayoutVars>
      </dgm:prSet>
      <dgm:spPr/>
      <dgm:t>
        <a:bodyPr/>
        <a:lstStyle/>
        <a:p>
          <a:endParaRPr lang="es-EC"/>
        </a:p>
      </dgm:t>
    </dgm:pt>
    <dgm:pt modelId="{91EDDAF7-1CCF-4687-AD36-B394A9C76FC9}" type="pres">
      <dgm:prSet presAssocID="{20475557-90EB-4BD3-9DA5-9EEA37DB68A4}" presName="linNode" presStyleCnt="0"/>
      <dgm:spPr/>
      <dgm:t>
        <a:bodyPr/>
        <a:lstStyle/>
        <a:p>
          <a:endParaRPr lang="es-EC"/>
        </a:p>
      </dgm:t>
    </dgm:pt>
    <dgm:pt modelId="{FE73CB3A-E3C4-45FF-9C75-10DCEFB80560}" type="pres">
      <dgm:prSet presAssocID="{20475557-90EB-4BD3-9DA5-9EEA37DB68A4}" presName="parentShp" presStyleLbl="node1" presStyleIdx="0" presStyleCnt="3">
        <dgm:presLayoutVars>
          <dgm:bulletEnabled val="1"/>
        </dgm:presLayoutVars>
      </dgm:prSet>
      <dgm:spPr/>
      <dgm:t>
        <a:bodyPr/>
        <a:lstStyle/>
        <a:p>
          <a:endParaRPr lang="es-EC"/>
        </a:p>
      </dgm:t>
    </dgm:pt>
    <dgm:pt modelId="{A60B5E79-1544-4630-8435-9FAEEC692B83}" type="pres">
      <dgm:prSet presAssocID="{20475557-90EB-4BD3-9DA5-9EEA37DB68A4}" presName="childShp" presStyleLbl="bgAccFollowNode1" presStyleIdx="0" presStyleCnt="3">
        <dgm:presLayoutVars>
          <dgm:bulletEnabled val="1"/>
        </dgm:presLayoutVars>
      </dgm:prSet>
      <dgm:spPr/>
      <dgm:t>
        <a:bodyPr/>
        <a:lstStyle/>
        <a:p>
          <a:endParaRPr lang="es-EC"/>
        </a:p>
      </dgm:t>
    </dgm:pt>
    <dgm:pt modelId="{9DF2C42C-5B04-4CE8-85C8-9828FC25B973}" type="pres">
      <dgm:prSet presAssocID="{2941A8E5-547F-45AD-B1D3-314E6431BB81}" presName="spacing" presStyleCnt="0"/>
      <dgm:spPr/>
      <dgm:t>
        <a:bodyPr/>
        <a:lstStyle/>
        <a:p>
          <a:endParaRPr lang="es-EC"/>
        </a:p>
      </dgm:t>
    </dgm:pt>
    <dgm:pt modelId="{8AE53D83-0987-4D49-BE94-35849DAA4A4A}" type="pres">
      <dgm:prSet presAssocID="{B4B5A61E-E1D0-4D8F-9B20-F54E12DF2183}" presName="linNode" presStyleCnt="0"/>
      <dgm:spPr/>
      <dgm:t>
        <a:bodyPr/>
        <a:lstStyle/>
        <a:p>
          <a:endParaRPr lang="es-EC"/>
        </a:p>
      </dgm:t>
    </dgm:pt>
    <dgm:pt modelId="{6E69FCD3-E40F-4D55-9806-0FED797123D8}" type="pres">
      <dgm:prSet presAssocID="{B4B5A61E-E1D0-4D8F-9B20-F54E12DF2183}" presName="parentShp" presStyleLbl="node1" presStyleIdx="1" presStyleCnt="3">
        <dgm:presLayoutVars>
          <dgm:bulletEnabled val="1"/>
        </dgm:presLayoutVars>
      </dgm:prSet>
      <dgm:spPr/>
      <dgm:t>
        <a:bodyPr/>
        <a:lstStyle/>
        <a:p>
          <a:endParaRPr lang="es-EC"/>
        </a:p>
      </dgm:t>
    </dgm:pt>
    <dgm:pt modelId="{F3BE86A0-137E-4376-8976-CBAB990BE739}" type="pres">
      <dgm:prSet presAssocID="{B4B5A61E-E1D0-4D8F-9B20-F54E12DF2183}" presName="childShp" presStyleLbl="bgAccFollowNode1" presStyleIdx="1" presStyleCnt="3">
        <dgm:presLayoutVars>
          <dgm:bulletEnabled val="1"/>
        </dgm:presLayoutVars>
      </dgm:prSet>
      <dgm:spPr/>
      <dgm:t>
        <a:bodyPr/>
        <a:lstStyle/>
        <a:p>
          <a:endParaRPr lang="es-EC"/>
        </a:p>
      </dgm:t>
    </dgm:pt>
    <dgm:pt modelId="{F380D3EE-3815-402F-B9F6-5B2F2038F28C}" type="pres">
      <dgm:prSet presAssocID="{AE34EBB7-8410-4B31-9B88-D271F103F464}" presName="spacing" presStyleCnt="0"/>
      <dgm:spPr/>
      <dgm:t>
        <a:bodyPr/>
        <a:lstStyle/>
        <a:p>
          <a:endParaRPr lang="es-EC"/>
        </a:p>
      </dgm:t>
    </dgm:pt>
    <dgm:pt modelId="{EA3E5552-ABF6-437F-9327-EE702A9F6DDA}" type="pres">
      <dgm:prSet presAssocID="{9B13DF9C-ADBB-4A53-9CB5-79D0ED438F7F}" presName="linNode" presStyleCnt="0"/>
      <dgm:spPr/>
      <dgm:t>
        <a:bodyPr/>
        <a:lstStyle/>
        <a:p>
          <a:endParaRPr lang="es-EC"/>
        </a:p>
      </dgm:t>
    </dgm:pt>
    <dgm:pt modelId="{D3F1E1E3-911B-45B1-8DDD-C6774A449CA0}" type="pres">
      <dgm:prSet presAssocID="{9B13DF9C-ADBB-4A53-9CB5-79D0ED438F7F}" presName="parentShp" presStyleLbl="node1" presStyleIdx="2" presStyleCnt="3">
        <dgm:presLayoutVars>
          <dgm:bulletEnabled val="1"/>
        </dgm:presLayoutVars>
      </dgm:prSet>
      <dgm:spPr/>
      <dgm:t>
        <a:bodyPr/>
        <a:lstStyle/>
        <a:p>
          <a:endParaRPr lang="es-EC"/>
        </a:p>
      </dgm:t>
    </dgm:pt>
    <dgm:pt modelId="{F354A929-D44C-404D-9BCF-8A25E49D594D}" type="pres">
      <dgm:prSet presAssocID="{9B13DF9C-ADBB-4A53-9CB5-79D0ED438F7F}" presName="childShp" presStyleLbl="bgAccFollowNode1" presStyleIdx="2" presStyleCnt="3">
        <dgm:presLayoutVars>
          <dgm:bulletEnabled val="1"/>
        </dgm:presLayoutVars>
      </dgm:prSet>
      <dgm:spPr/>
      <dgm:t>
        <a:bodyPr/>
        <a:lstStyle/>
        <a:p>
          <a:endParaRPr lang="es-EC"/>
        </a:p>
      </dgm:t>
    </dgm:pt>
  </dgm:ptLst>
  <dgm:cxnLst>
    <dgm:cxn modelId="{3C12DBA1-4662-4CD5-9702-61D3C3FAAA9D}" type="presOf" srcId="{9B13DF9C-ADBB-4A53-9CB5-79D0ED438F7F}" destId="{D3F1E1E3-911B-45B1-8DDD-C6774A449CA0}" srcOrd="0" destOrd="0" presId="urn:microsoft.com/office/officeart/2005/8/layout/vList6"/>
    <dgm:cxn modelId="{AF360E70-93F2-4552-A3C4-0AAD78DE4C75}" type="presOf" srcId="{95DC642F-FE15-4385-9EC7-C7B00B663687}" destId="{F354A929-D44C-404D-9BCF-8A25E49D594D}" srcOrd="0" destOrd="0" presId="urn:microsoft.com/office/officeart/2005/8/layout/vList6"/>
    <dgm:cxn modelId="{BF4BA457-7858-493D-8C7A-E32C9F1226A0}" type="presOf" srcId="{B4B5A61E-E1D0-4D8F-9B20-F54E12DF2183}" destId="{6E69FCD3-E40F-4D55-9806-0FED797123D8}" srcOrd="0" destOrd="0" presId="urn:microsoft.com/office/officeart/2005/8/layout/vList6"/>
    <dgm:cxn modelId="{C423B519-0852-4E29-A3C2-D3DC8D598353}" srcId="{FF88C194-6725-4FC0-86EF-E7F119C40DDC}" destId="{9B13DF9C-ADBB-4A53-9CB5-79D0ED438F7F}" srcOrd="2" destOrd="0" parTransId="{52A13DAA-D9A2-4F0A-912B-9DF3052733A4}" sibTransId="{474991FF-72B0-4B56-88A6-4E925368332B}"/>
    <dgm:cxn modelId="{1FB1678E-B021-4AE5-9925-87C62EBD18FF}" type="presOf" srcId="{FF88C194-6725-4FC0-86EF-E7F119C40DDC}" destId="{FA6A7519-A64A-4FAA-84AB-1DF7E2ACDF0F}" srcOrd="0" destOrd="0" presId="urn:microsoft.com/office/officeart/2005/8/layout/vList6"/>
    <dgm:cxn modelId="{BC0E2B3B-4123-4D7E-8983-E1E9874427E8}" srcId="{FF88C194-6725-4FC0-86EF-E7F119C40DDC}" destId="{20475557-90EB-4BD3-9DA5-9EEA37DB68A4}" srcOrd="0" destOrd="0" parTransId="{C8410795-1A44-4E2B-89D3-D1C00267A07A}" sibTransId="{2941A8E5-547F-45AD-B1D3-314E6431BB81}"/>
    <dgm:cxn modelId="{4BAB489C-4377-462A-A1F9-78DAE118B7E6}" srcId="{9B13DF9C-ADBB-4A53-9CB5-79D0ED438F7F}" destId="{95DC642F-FE15-4385-9EC7-C7B00B663687}" srcOrd="0" destOrd="0" parTransId="{5218F9C9-6BD1-4344-AF8A-EA80AEEF0A91}" sibTransId="{6E690A9C-95B8-4114-A923-8E670DD2227A}"/>
    <dgm:cxn modelId="{A09AD7ED-93D6-44EF-B6CE-58C3247EABE2}" srcId="{B4B5A61E-E1D0-4D8F-9B20-F54E12DF2183}" destId="{1A81CC11-0CB8-4799-9523-786B11542A17}" srcOrd="0" destOrd="0" parTransId="{AC355DA6-270E-4CD7-9C54-C558E2F97A34}" sibTransId="{7CA60472-8F22-451C-9D08-4601A2E5DFBF}"/>
    <dgm:cxn modelId="{85795307-2FFB-4C55-BF14-4B4D34D7EE53}" srcId="{FF88C194-6725-4FC0-86EF-E7F119C40DDC}" destId="{B4B5A61E-E1D0-4D8F-9B20-F54E12DF2183}" srcOrd="1" destOrd="0" parTransId="{B28858E8-2162-4F28-8E73-2D2561A9EAD6}" sibTransId="{AE34EBB7-8410-4B31-9B88-D271F103F464}"/>
    <dgm:cxn modelId="{1A275467-4A34-47DD-B359-5EF71E4CCD5E}" type="presOf" srcId="{890325C0-C3CD-429F-AA9F-E00FB0B93AA7}" destId="{A60B5E79-1544-4630-8435-9FAEEC692B83}" srcOrd="0" destOrd="0" presId="urn:microsoft.com/office/officeart/2005/8/layout/vList6"/>
    <dgm:cxn modelId="{A57EAF86-04C6-42DD-8782-51E82F4818F3}" type="presOf" srcId="{20475557-90EB-4BD3-9DA5-9EEA37DB68A4}" destId="{FE73CB3A-E3C4-45FF-9C75-10DCEFB80560}" srcOrd="0" destOrd="0" presId="urn:microsoft.com/office/officeart/2005/8/layout/vList6"/>
    <dgm:cxn modelId="{4B516DA9-8C18-4A33-8599-F7F800A91DC5}" srcId="{20475557-90EB-4BD3-9DA5-9EEA37DB68A4}" destId="{890325C0-C3CD-429F-AA9F-E00FB0B93AA7}" srcOrd="0" destOrd="0" parTransId="{64E13FF8-E3B4-4B57-B4EA-FD7D3BF7D6EF}" sibTransId="{FAE1D258-9479-4923-B6E7-8A5A50D1FA9D}"/>
    <dgm:cxn modelId="{75696CA2-748C-4A62-9D91-C9B5B9654ADE}" type="presOf" srcId="{1A81CC11-0CB8-4799-9523-786B11542A17}" destId="{F3BE86A0-137E-4376-8976-CBAB990BE739}" srcOrd="0" destOrd="0" presId="urn:microsoft.com/office/officeart/2005/8/layout/vList6"/>
    <dgm:cxn modelId="{9E0B6EC2-D1D0-4334-B871-F2C6E7245534}" type="presParOf" srcId="{FA6A7519-A64A-4FAA-84AB-1DF7E2ACDF0F}" destId="{91EDDAF7-1CCF-4687-AD36-B394A9C76FC9}" srcOrd="0" destOrd="0" presId="urn:microsoft.com/office/officeart/2005/8/layout/vList6"/>
    <dgm:cxn modelId="{FEC20969-6B9A-4223-9893-0B63463B2565}" type="presParOf" srcId="{91EDDAF7-1CCF-4687-AD36-B394A9C76FC9}" destId="{FE73CB3A-E3C4-45FF-9C75-10DCEFB80560}" srcOrd="0" destOrd="0" presId="urn:microsoft.com/office/officeart/2005/8/layout/vList6"/>
    <dgm:cxn modelId="{1A095A3A-BFE2-4A2C-9EAB-8A24FA61A709}" type="presParOf" srcId="{91EDDAF7-1CCF-4687-AD36-B394A9C76FC9}" destId="{A60B5E79-1544-4630-8435-9FAEEC692B83}" srcOrd="1" destOrd="0" presId="urn:microsoft.com/office/officeart/2005/8/layout/vList6"/>
    <dgm:cxn modelId="{50929588-9FC2-4C89-B997-0AFA6F15B662}" type="presParOf" srcId="{FA6A7519-A64A-4FAA-84AB-1DF7E2ACDF0F}" destId="{9DF2C42C-5B04-4CE8-85C8-9828FC25B973}" srcOrd="1" destOrd="0" presId="urn:microsoft.com/office/officeart/2005/8/layout/vList6"/>
    <dgm:cxn modelId="{F9EF37CB-44D1-413E-9B92-A7F217B17B24}" type="presParOf" srcId="{FA6A7519-A64A-4FAA-84AB-1DF7E2ACDF0F}" destId="{8AE53D83-0987-4D49-BE94-35849DAA4A4A}" srcOrd="2" destOrd="0" presId="urn:microsoft.com/office/officeart/2005/8/layout/vList6"/>
    <dgm:cxn modelId="{D8BB98B1-C2EE-4BE1-BA6A-E23FBCF9D3AB}" type="presParOf" srcId="{8AE53D83-0987-4D49-BE94-35849DAA4A4A}" destId="{6E69FCD3-E40F-4D55-9806-0FED797123D8}" srcOrd="0" destOrd="0" presId="urn:microsoft.com/office/officeart/2005/8/layout/vList6"/>
    <dgm:cxn modelId="{8687046D-676D-4DC2-A33A-CD5DDA7F2711}" type="presParOf" srcId="{8AE53D83-0987-4D49-BE94-35849DAA4A4A}" destId="{F3BE86A0-137E-4376-8976-CBAB990BE739}" srcOrd="1" destOrd="0" presId="urn:microsoft.com/office/officeart/2005/8/layout/vList6"/>
    <dgm:cxn modelId="{5E54E9AE-EC46-4AB5-85B5-B376D2E95217}" type="presParOf" srcId="{FA6A7519-A64A-4FAA-84AB-1DF7E2ACDF0F}" destId="{F380D3EE-3815-402F-B9F6-5B2F2038F28C}" srcOrd="3" destOrd="0" presId="urn:microsoft.com/office/officeart/2005/8/layout/vList6"/>
    <dgm:cxn modelId="{A88B81DC-75B2-4B82-9238-569FAF726364}" type="presParOf" srcId="{FA6A7519-A64A-4FAA-84AB-1DF7E2ACDF0F}" destId="{EA3E5552-ABF6-437F-9327-EE702A9F6DDA}" srcOrd="4" destOrd="0" presId="urn:microsoft.com/office/officeart/2005/8/layout/vList6"/>
    <dgm:cxn modelId="{F4C02F19-6622-4CF5-885B-A4253EFC4523}" type="presParOf" srcId="{EA3E5552-ABF6-437F-9327-EE702A9F6DDA}" destId="{D3F1E1E3-911B-45B1-8DDD-C6774A449CA0}" srcOrd="0" destOrd="0" presId="urn:microsoft.com/office/officeart/2005/8/layout/vList6"/>
    <dgm:cxn modelId="{16C8E9E8-D133-4908-A326-0E2D9D5E1DA3}" type="presParOf" srcId="{EA3E5552-ABF6-437F-9327-EE702A9F6DDA}" destId="{F354A929-D44C-404D-9BCF-8A25E49D594D}"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CA1A7-52C2-42A6-AC45-84B7BAEEAB06}">
      <dsp:nvSpPr>
        <dsp:cNvPr id="0" name=""/>
        <dsp:cNvSpPr/>
      </dsp:nvSpPr>
      <dsp:spPr>
        <a:xfrm>
          <a:off x="0" y="224282"/>
          <a:ext cx="5740400" cy="352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B75988-4135-4213-810F-37EBA463740F}">
      <dsp:nvSpPr>
        <dsp:cNvPr id="0" name=""/>
        <dsp:cNvSpPr/>
      </dsp:nvSpPr>
      <dsp:spPr>
        <a:xfrm>
          <a:off x="287020" y="17642"/>
          <a:ext cx="4018280" cy="413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1881" tIns="0" rIns="151881" bIns="0" numCol="1" spcCol="1270" anchor="ctr" anchorCtr="0">
          <a:noAutofit/>
        </a:bodyPr>
        <a:lstStyle/>
        <a:p>
          <a:pPr lvl="0" algn="l" defTabSz="711200">
            <a:lnSpc>
              <a:spcPct val="90000"/>
            </a:lnSpc>
            <a:spcBef>
              <a:spcPct val="0"/>
            </a:spcBef>
            <a:spcAft>
              <a:spcPct val="35000"/>
            </a:spcAft>
          </a:pPr>
          <a:r>
            <a:rPr lang="es-EC" sz="1600" kern="1200" dirty="0" smtClean="0"/>
            <a:t>I. OBJETIVOS</a:t>
          </a:r>
          <a:endParaRPr lang="es-EC" sz="1600" kern="1200" dirty="0"/>
        </a:p>
      </dsp:txBody>
      <dsp:txXfrm>
        <a:off x="307195" y="37817"/>
        <a:ext cx="3977930" cy="372930"/>
      </dsp:txXfrm>
    </dsp:sp>
    <dsp:sp modelId="{C721B415-688D-4CD4-BAE4-6E374ED04125}">
      <dsp:nvSpPr>
        <dsp:cNvPr id="0" name=""/>
        <dsp:cNvSpPr/>
      </dsp:nvSpPr>
      <dsp:spPr>
        <a:xfrm>
          <a:off x="0" y="859322"/>
          <a:ext cx="5740400" cy="352800"/>
        </a:xfrm>
        <a:prstGeom prst="rect">
          <a:avLst/>
        </a:prstGeom>
        <a:solidFill>
          <a:schemeClr val="lt1">
            <a:alpha val="90000"/>
            <a:hueOff val="0"/>
            <a:satOff val="0"/>
            <a:lumOff val="0"/>
            <a:alphaOff val="0"/>
          </a:schemeClr>
        </a:solidFill>
        <a:ln w="12700" cap="flat" cmpd="sng" algn="ctr">
          <a:solidFill>
            <a:schemeClr val="accent5">
              <a:hueOff val="-1225557"/>
              <a:satOff val="-1705"/>
              <a:lumOff val="-654"/>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A5F349-252F-4262-9B13-A5950F16BF16}">
      <dsp:nvSpPr>
        <dsp:cNvPr id="0" name=""/>
        <dsp:cNvSpPr/>
      </dsp:nvSpPr>
      <dsp:spPr>
        <a:xfrm>
          <a:off x="287020" y="652682"/>
          <a:ext cx="4018280" cy="413280"/>
        </a:xfrm>
        <a:prstGeom prst="roundRect">
          <a:avLst/>
        </a:prstGeom>
        <a:solidFill>
          <a:schemeClr val="accent5">
            <a:hueOff val="-1225557"/>
            <a:satOff val="-1705"/>
            <a:lumOff val="-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1881" tIns="0" rIns="151881" bIns="0" numCol="1" spcCol="1270" anchor="ctr" anchorCtr="0">
          <a:noAutofit/>
        </a:bodyPr>
        <a:lstStyle/>
        <a:p>
          <a:pPr lvl="0" algn="l" defTabSz="711200">
            <a:lnSpc>
              <a:spcPct val="90000"/>
            </a:lnSpc>
            <a:spcBef>
              <a:spcPct val="0"/>
            </a:spcBef>
            <a:spcAft>
              <a:spcPct val="35000"/>
            </a:spcAft>
          </a:pPr>
          <a:r>
            <a:rPr lang="es-EC" sz="1600" kern="1200" dirty="0" smtClean="0"/>
            <a:t>II. MARCO TEÓRICO</a:t>
          </a:r>
          <a:endParaRPr lang="es-EC" sz="1600" kern="1200" dirty="0"/>
        </a:p>
      </dsp:txBody>
      <dsp:txXfrm>
        <a:off x="307195" y="672857"/>
        <a:ext cx="3977930" cy="372930"/>
      </dsp:txXfrm>
    </dsp:sp>
    <dsp:sp modelId="{A51C4DD9-9964-4E14-8B7A-BA8F86C63D8A}">
      <dsp:nvSpPr>
        <dsp:cNvPr id="0" name=""/>
        <dsp:cNvSpPr/>
      </dsp:nvSpPr>
      <dsp:spPr>
        <a:xfrm>
          <a:off x="0" y="2161289"/>
          <a:ext cx="5740400" cy="352800"/>
        </a:xfrm>
        <a:prstGeom prst="rect">
          <a:avLst/>
        </a:prstGeom>
        <a:solidFill>
          <a:schemeClr val="lt1">
            <a:alpha val="90000"/>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FC4C4F-9E19-49B2-96C5-2FF02A5CA3C0}">
      <dsp:nvSpPr>
        <dsp:cNvPr id="0" name=""/>
        <dsp:cNvSpPr/>
      </dsp:nvSpPr>
      <dsp:spPr>
        <a:xfrm>
          <a:off x="287020" y="1287722"/>
          <a:ext cx="4018280" cy="1080206"/>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1881" tIns="0" rIns="151881" bIns="0" numCol="1" spcCol="1270" anchor="ctr" anchorCtr="0">
          <a:noAutofit/>
        </a:bodyPr>
        <a:lstStyle/>
        <a:p>
          <a:pPr lvl="0" algn="l" defTabSz="711200">
            <a:lnSpc>
              <a:spcPct val="90000"/>
            </a:lnSpc>
            <a:spcBef>
              <a:spcPct val="0"/>
            </a:spcBef>
            <a:spcAft>
              <a:spcPct val="35000"/>
            </a:spcAft>
          </a:pPr>
          <a:r>
            <a:rPr lang="es-EC" sz="1600" kern="1200" dirty="0" smtClean="0"/>
            <a:t>III. LEVANTAMIENTO DEL ESTADO INICIAL DE LA MÁQUINA DE ELECTROEROSIÓN DE CORTE POR HILO</a:t>
          </a:r>
          <a:endParaRPr lang="es-EC" sz="1600" kern="1200" dirty="0"/>
        </a:p>
      </dsp:txBody>
      <dsp:txXfrm>
        <a:off x="339751" y="1340453"/>
        <a:ext cx="3912818" cy="974744"/>
      </dsp:txXfrm>
    </dsp:sp>
    <dsp:sp modelId="{2A3476F5-92B0-4904-A929-552283E84A03}">
      <dsp:nvSpPr>
        <dsp:cNvPr id="0" name=""/>
        <dsp:cNvSpPr/>
      </dsp:nvSpPr>
      <dsp:spPr>
        <a:xfrm>
          <a:off x="0" y="2796329"/>
          <a:ext cx="5740400" cy="352800"/>
        </a:xfrm>
        <a:prstGeom prst="rect">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FBDE2F-B3EE-4CEE-A98A-BE06DC548015}">
      <dsp:nvSpPr>
        <dsp:cNvPr id="0" name=""/>
        <dsp:cNvSpPr/>
      </dsp:nvSpPr>
      <dsp:spPr>
        <a:xfrm>
          <a:off x="287020" y="2589689"/>
          <a:ext cx="4018280" cy="413280"/>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1881" tIns="0" rIns="151881" bIns="0" numCol="1" spcCol="1270" anchor="ctr" anchorCtr="0">
          <a:noAutofit/>
        </a:bodyPr>
        <a:lstStyle/>
        <a:p>
          <a:pPr lvl="0" algn="l" defTabSz="711200">
            <a:lnSpc>
              <a:spcPct val="90000"/>
            </a:lnSpc>
            <a:spcBef>
              <a:spcPct val="0"/>
            </a:spcBef>
            <a:spcAft>
              <a:spcPct val="35000"/>
            </a:spcAft>
          </a:pPr>
          <a:r>
            <a:rPr lang="es-EC" sz="1600" kern="1200" dirty="0" smtClean="0"/>
            <a:t>IV. REDISEÑO E IMPLEMENTACIÓN</a:t>
          </a:r>
          <a:endParaRPr lang="es-EC" sz="1600" kern="1200" dirty="0"/>
        </a:p>
      </dsp:txBody>
      <dsp:txXfrm>
        <a:off x="307195" y="2609864"/>
        <a:ext cx="3977930" cy="372930"/>
      </dsp:txXfrm>
    </dsp:sp>
    <dsp:sp modelId="{6FFF223C-6935-402C-84B4-9106FB1BAD2D}">
      <dsp:nvSpPr>
        <dsp:cNvPr id="0" name=""/>
        <dsp:cNvSpPr/>
      </dsp:nvSpPr>
      <dsp:spPr>
        <a:xfrm>
          <a:off x="0" y="3431369"/>
          <a:ext cx="5740400" cy="352800"/>
        </a:xfrm>
        <a:prstGeom prst="rect">
          <a:avLst/>
        </a:prstGeom>
        <a:solidFill>
          <a:schemeClr val="lt1">
            <a:alpha val="90000"/>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D19626-B121-4B67-ABCF-7C39713B4C4C}">
      <dsp:nvSpPr>
        <dsp:cNvPr id="0" name=""/>
        <dsp:cNvSpPr/>
      </dsp:nvSpPr>
      <dsp:spPr>
        <a:xfrm>
          <a:off x="287020" y="3224729"/>
          <a:ext cx="4018280" cy="413280"/>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1881" tIns="0" rIns="151881" bIns="0" numCol="1" spcCol="1270" anchor="ctr" anchorCtr="0">
          <a:noAutofit/>
        </a:bodyPr>
        <a:lstStyle/>
        <a:p>
          <a:pPr lvl="0" algn="l" defTabSz="711200">
            <a:lnSpc>
              <a:spcPct val="90000"/>
            </a:lnSpc>
            <a:spcBef>
              <a:spcPct val="0"/>
            </a:spcBef>
            <a:spcAft>
              <a:spcPct val="35000"/>
            </a:spcAft>
          </a:pPr>
          <a:r>
            <a:rPr lang="es-EC" sz="1600" kern="1200" dirty="0" smtClean="0"/>
            <a:t>V. PRUEBAS Y RESULTADOS</a:t>
          </a:r>
          <a:endParaRPr lang="es-EC" sz="1600" kern="1200" dirty="0"/>
        </a:p>
      </dsp:txBody>
      <dsp:txXfrm>
        <a:off x="307195" y="3244904"/>
        <a:ext cx="3977930" cy="372930"/>
      </dsp:txXfrm>
    </dsp:sp>
    <dsp:sp modelId="{9C214058-6B88-4F1F-8FBC-1C03C0532750}">
      <dsp:nvSpPr>
        <dsp:cNvPr id="0" name=""/>
        <dsp:cNvSpPr/>
      </dsp:nvSpPr>
      <dsp:spPr>
        <a:xfrm>
          <a:off x="0" y="4066409"/>
          <a:ext cx="5740400" cy="352800"/>
        </a:xfrm>
        <a:prstGeom prst="rect">
          <a:avLst/>
        </a:prstGeom>
        <a:solidFill>
          <a:schemeClr val="lt1">
            <a:alpha val="90000"/>
            <a:hueOff val="0"/>
            <a:satOff val="0"/>
            <a:lumOff val="0"/>
            <a:alphaOff val="0"/>
          </a:schemeClr>
        </a:solidFill>
        <a:ln w="12700" cap="flat" cmpd="sng" algn="ctr">
          <a:solidFill>
            <a:schemeClr val="accent5">
              <a:hueOff val="-6127787"/>
              <a:satOff val="-8523"/>
              <a:lumOff val="-3268"/>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C78A79-C5EC-4364-8B35-B1D068B01080}">
      <dsp:nvSpPr>
        <dsp:cNvPr id="0" name=""/>
        <dsp:cNvSpPr/>
      </dsp:nvSpPr>
      <dsp:spPr>
        <a:xfrm>
          <a:off x="287020" y="3859769"/>
          <a:ext cx="4018280" cy="413280"/>
        </a:xfrm>
        <a:prstGeom prst="roundRect">
          <a:avLst/>
        </a:prstGeom>
        <a:solidFill>
          <a:schemeClr val="accent5">
            <a:hueOff val="-6127787"/>
            <a:satOff val="-8523"/>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1881" tIns="0" rIns="151881" bIns="0" numCol="1" spcCol="1270" anchor="ctr" anchorCtr="0">
          <a:noAutofit/>
        </a:bodyPr>
        <a:lstStyle/>
        <a:p>
          <a:pPr lvl="0" algn="l" defTabSz="711200">
            <a:lnSpc>
              <a:spcPct val="90000"/>
            </a:lnSpc>
            <a:spcBef>
              <a:spcPct val="0"/>
            </a:spcBef>
            <a:spcAft>
              <a:spcPct val="35000"/>
            </a:spcAft>
          </a:pPr>
          <a:r>
            <a:rPr lang="es-EC" sz="1600" kern="1200" dirty="0" smtClean="0"/>
            <a:t>VI. ANÁLISIS ECONÓMICO Y FINANCIERO</a:t>
          </a:r>
          <a:endParaRPr lang="es-EC" sz="1600" kern="1200" dirty="0"/>
        </a:p>
      </dsp:txBody>
      <dsp:txXfrm>
        <a:off x="307195" y="3879944"/>
        <a:ext cx="3977930" cy="372930"/>
      </dsp:txXfrm>
    </dsp:sp>
    <dsp:sp modelId="{BC551557-82ED-47E9-BDC2-EDFCD8175121}">
      <dsp:nvSpPr>
        <dsp:cNvPr id="0" name=""/>
        <dsp:cNvSpPr/>
      </dsp:nvSpPr>
      <dsp:spPr>
        <a:xfrm>
          <a:off x="0" y="4701449"/>
          <a:ext cx="5740400" cy="352800"/>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312496-EDFE-4785-B2D7-317D4DA5EFC4}">
      <dsp:nvSpPr>
        <dsp:cNvPr id="0" name=""/>
        <dsp:cNvSpPr/>
      </dsp:nvSpPr>
      <dsp:spPr>
        <a:xfrm>
          <a:off x="287020" y="4494809"/>
          <a:ext cx="4018280" cy="41328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1881" tIns="0" rIns="151881" bIns="0" numCol="1" spcCol="1270" anchor="ctr" anchorCtr="0">
          <a:noAutofit/>
        </a:bodyPr>
        <a:lstStyle/>
        <a:p>
          <a:pPr lvl="0" algn="l" defTabSz="711200">
            <a:lnSpc>
              <a:spcPct val="90000"/>
            </a:lnSpc>
            <a:spcBef>
              <a:spcPct val="0"/>
            </a:spcBef>
            <a:spcAft>
              <a:spcPct val="35000"/>
            </a:spcAft>
          </a:pPr>
          <a:r>
            <a:rPr lang="es-EC" sz="1600" kern="1200" dirty="0" smtClean="0"/>
            <a:t>VII. CONCLUSIONES Y RECOMENDACIONES</a:t>
          </a:r>
          <a:endParaRPr lang="es-EC" sz="1600" kern="1200" dirty="0"/>
        </a:p>
      </dsp:txBody>
      <dsp:txXfrm>
        <a:off x="307195" y="4514984"/>
        <a:ext cx="3977930" cy="3729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2ACFF-FC18-4175-8A41-D01D69D46FDE}">
      <dsp:nvSpPr>
        <dsp:cNvPr id="0" name=""/>
        <dsp:cNvSpPr/>
      </dsp:nvSpPr>
      <dsp:spPr>
        <a:xfrm>
          <a:off x="-4565598" y="-700039"/>
          <a:ext cx="5438678" cy="5438678"/>
        </a:xfrm>
        <a:prstGeom prst="blockArc">
          <a:avLst>
            <a:gd name="adj1" fmla="val 18900000"/>
            <a:gd name="adj2" fmla="val 2700000"/>
            <a:gd name="adj3" fmla="val 397"/>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174B84-D8BC-4C10-B251-01C9A121C485}">
      <dsp:nvSpPr>
        <dsp:cNvPr id="0" name=""/>
        <dsp:cNvSpPr/>
      </dsp:nvSpPr>
      <dsp:spPr>
        <a:xfrm>
          <a:off x="457309" y="310487"/>
          <a:ext cx="6892005" cy="62129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3155" tIns="81280" rIns="81280" bIns="81280" numCol="1" spcCol="1270" anchor="ctr" anchorCtr="0">
          <a:noAutofit/>
        </a:bodyPr>
        <a:lstStyle/>
        <a:p>
          <a:pPr lvl="0" algn="l" defTabSz="1422400">
            <a:lnSpc>
              <a:spcPct val="90000"/>
            </a:lnSpc>
            <a:spcBef>
              <a:spcPct val="0"/>
            </a:spcBef>
            <a:spcAft>
              <a:spcPct val="35000"/>
            </a:spcAft>
          </a:pPr>
          <a:r>
            <a:rPr lang="es-EC" sz="3200" kern="1200" dirty="0" smtClean="0"/>
            <a:t>Selección de los motores</a:t>
          </a:r>
          <a:endParaRPr lang="es-EC" sz="3200" kern="1200" dirty="0"/>
        </a:p>
      </dsp:txBody>
      <dsp:txXfrm>
        <a:off x="457309" y="310487"/>
        <a:ext cx="6892005" cy="621298"/>
      </dsp:txXfrm>
    </dsp:sp>
    <dsp:sp modelId="{495E6BCD-DFC0-4078-9DAB-3809375958B7}">
      <dsp:nvSpPr>
        <dsp:cNvPr id="0" name=""/>
        <dsp:cNvSpPr/>
      </dsp:nvSpPr>
      <dsp:spPr>
        <a:xfrm>
          <a:off x="68997" y="232825"/>
          <a:ext cx="776622" cy="776622"/>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9E4626-8FF3-49B9-B159-2562DEBB8E49}">
      <dsp:nvSpPr>
        <dsp:cNvPr id="0" name=""/>
        <dsp:cNvSpPr/>
      </dsp:nvSpPr>
      <dsp:spPr>
        <a:xfrm>
          <a:off x="813513" y="1242596"/>
          <a:ext cx="6535801" cy="621298"/>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3155" tIns="81280" rIns="81280" bIns="81280" numCol="1" spcCol="1270" anchor="ctr" anchorCtr="0">
          <a:noAutofit/>
        </a:bodyPr>
        <a:lstStyle/>
        <a:p>
          <a:pPr lvl="0" algn="l" defTabSz="1422400">
            <a:lnSpc>
              <a:spcPct val="90000"/>
            </a:lnSpc>
            <a:spcBef>
              <a:spcPct val="0"/>
            </a:spcBef>
            <a:spcAft>
              <a:spcPct val="35000"/>
            </a:spcAft>
          </a:pPr>
          <a:r>
            <a:rPr lang="es-EC" sz="3200" kern="1200" dirty="0" smtClean="0"/>
            <a:t>Diseño de los engranajes</a:t>
          </a:r>
          <a:endParaRPr lang="es-EC" sz="3200" kern="1200" dirty="0"/>
        </a:p>
      </dsp:txBody>
      <dsp:txXfrm>
        <a:off x="813513" y="1242596"/>
        <a:ext cx="6535801" cy="621298"/>
      </dsp:txXfrm>
    </dsp:sp>
    <dsp:sp modelId="{0BB38A2A-667E-41CB-8504-53DF7DF45783}">
      <dsp:nvSpPr>
        <dsp:cNvPr id="0" name=""/>
        <dsp:cNvSpPr/>
      </dsp:nvSpPr>
      <dsp:spPr>
        <a:xfrm>
          <a:off x="425202" y="1164934"/>
          <a:ext cx="776622" cy="776622"/>
        </a:xfrm>
        <a:prstGeom prst="ellipse">
          <a:avLst/>
        </a:prstGeom>
        <a:solidFill>
          <a:schemeClr val="lt1">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5E7DFD-0216-48C7-A840-9D11F9031A29}">
      <dsp:nvSpPr>
        <dsp:cNvPr id="0" name=""/>
        <dsp:cNvSpPr/>
      </dsp:nvSpPr>
      <dsp:spPr>
        <a:xfrm>
          <a:off x="813513" y="2174705"/>
          <a:ext cx="6535801" cy="621298"/>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3155" tIns="81280" rIns="81280" bIns="81280" numCol="1" spcCol="1270" anchor="ctr" anchorCtr="0">
          <a:noAutofit/>
        </a:bodyPr>
        <a:lstStyle/>
        <a:p>
          <a:pPr lvl="0" algn="l" defTabSz="1422400">
            <a:lnSpc>
              <a:spcPct val="90000"/>
            </a:lnSpc>
            <a:spcBef>
              <a:spcPct val="0"/>
            </a:spcBef>
            <a:spcAft>
              <a:spcPct val="35000"/>
            </a:spcAft>
          </a:pPr>
          <a:r>
            <a:rPr lang="es-EC" sz="3200" kern="1200" dirty="0" smtClean="0"/>
            <a:t>Diseño de los ejes</a:t>
          </a:r>
          <a:endParaRPr lang="es-EC" sz="3200" kern="1200" dirty="0"/>
        </a:p>
      </dsp:txBody>
      <dsp:txXfrm>
        <a:off x="813513" y="2174705"/>
        <a:ext cx="6535801" cy="621298"/>
      </dsp:txXfrm>
    </dsp:sp>
    <dsp:sp modelId="{50B83D0C-F66F-404C-BD1D-4AB5366F8335}">
      <dsp:nvSpPr>
        <dsp:cNvPr id="0" name=""/>
        <dsp:cNvSpPr/>
      </dsp:nvSpPr>
      <dsp:spPr>
        <a:xfrm>
          <a:off x="425202" y="2097043"/>
          <a:ext cx="776622" cy="776622"/>
        </a:xfrm>
        <a:prstGeom prst="ellipse">
          <a:avLst/>
        </a:prstGeom>
        <a:solidFill>
          <a:schemeClr val="lt1">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8A3C6B-979E-4D38-9E55-4B7A182907A9}">
      <dsp:nvSpPr>
        <dsp:cNvPr id="0" name=""/>
        <dsp:cNvSpPr/>
      </dsp:nvSpPr>
      <dsp:spPr>
        <a:xfrm>
          <a:off x="457309" y="3106814"/>
          <a:ext cx="6892005" cy="621298"/>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3155" tIns="81280" rIns="81280" bIns="81280" numCol="1" spcCol="1270" anchor="ctr" anchorCtr="0">
          <a:noAutofit/>
        </a:bodyPr>
        <a:lstStyle/>
        <a:p>
          <a:pPr lvl="0" algn="l" defTabSz="1422400">
            <a:lnSpc>
              <a:spcPct val="90000"/>
            </a:lnSpc>
            <a:spcBef>
              <a:spcPct val="0"/>
            </a:spcBef>
            <a:spcAft>
              <a:spcPct val="35000"/>
            </a:spcAft>
          </a:pPr>
          <a:r>
            <a:rPr lang="es-EC" sz="3200" kern="1200" dirty="0" smtClean="0"/>
            <a:t>Selección de los rodamientos</a:t>
          </a:r>
          <a:endParaRPr lang="es-EC" sz="3200" kern="1200" dirty="0"/>
        </a:p>
      </dsp:txBody>
      <dsp:txXfrm>
        <a:off x="457309" y="3106814"/>
        <a:ext cx="6892005" cy="621298"/>
      </dsp:txXfrm>
    </dsp:sp>
    <dsp:sp modelId="{FEB3ABB8-F110-40FB-86DE-5D27FFFD94CF}">
      <dsp:nvSpPr>
        <dsp:cNvPr id="0" name=""/>
        <dsp:cNvSpPr/>
      </dsp:nvSpPr>
      <dsp:spPr>
        <a:xfrm>
          <a:off x="68997" y="3029151"/>
          <a:ext cx="776622" cy="776622"/>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FFFCDF-C5D6-4862-93CE-045FEC6A3522}">
      <dsp:nvSpPr>
        <dsp:cNvPr id="0" name=""/>
        <dsp:cNvSpPr/>
      </dsp:nvSpPr>
      <dsp:spPr>
        <a:xfrm>
          <a:off x="0" y="0"/>
          <a:ext cx="6096000" cy="184573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1" kern="1200" dirty="0" smtClean="0"/>
            <a:t>Según los diámetros obtenidos para el diámetro del eje, pues seleccionamos nuestro cojinete del catálogo FAG, escogemos el rodamiento </a:t>
          </a:r>
          <a:r>
            <a:rPr lang="es-EC" sz="2000" b="1" i="1" kern="1200" dirty="0" smtClean="0"/>
            <a:t>6000</a:t>
          </a:r>
          <a:r>
            <a:rPr lang="es-EC" sz="2000" b="1" kern="1200" dirty="0" smtClean="0"/>
            <a:t>.</a:t>
          </a:r>
          <a:endParaRPr lang="es-EC" sz="2000" b="1" kern="1200" dirty="0"/>
        </a:p>
      </dsp:txBody>
      <dsp:txXfrm>
        <a:off x="0" y="0"/>
        <a:ext cx="6096000" cy="18457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44D430-36D8-48C7-8E4E-C32E0611B2C1}">
      <dsp:nvSpPr>
        <dsp:cNvPr id="0" name=""/>
        <dsp:cNvSpPr/>
      </dsp:nvSpPr>
      <dsp:spPr>
        <a:xfrm>
          <a:off x="-4565598" y="-700039"/>
          <a:ext cx="5438678" cy="5438678"/>
        </a:xfrm>
        <a:prstGeom prst="blockArc">
          <a:avLst>
            <a:gd name="adj1" fmla="val 18900000"/>
            <a:gd name="adj2" fmla="val 2700000"/>
            <a:gd name="adj3" fmla="val 397"/>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15EAB5-E1E7-4E1C-B8EB-36D7693496F8}">
      <dsp:nvSpPr>
        <dsp:cNvPr id="0" name=""/>
        <dsp:cNvSpPr/>
      </dsp:nvSpPr>
      <dsp:spPr>
        <a:xfrm>
          <a:off x="382191" y="252331"/>
          <a:ext cx="6967123" cy="50498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833" tIns="58420" rIns="58420" bIns="58420" numCol="1" spcCol="1270" anchor="ctr" anchorCtr="0">
          <a:noAutofit/>
        </a:bodyPr>
        <a:lstStyle/>
        <a:p>
          <a:pPr lvl="0" algn="l" defTabSz="1022350">
            <a:lnSpc>
              <a:spcPct val="90000"/>
            </a:lnSpc>
            <a:spcBef>
              <a:spcPct val="0"/>
            </a:spcBef>
            <a:spcAft>
              <a:spcPct val="35000"/>
            </a:spcAft>
          </a:pPr>
          <a:r>
            <a:rPr lang="es-EC" sz="2300" kern="1200" dirty="0" smtClean="0"/>
            <a:t>Selección del variador de frecuencia  para el motor AC</a:t>
          </a:r>
          <a:endParaRPr lang="es-EC" sz="2300" kern="1200" dirty="0"/>
        </a:p>
      </dsp:txBody>
      <dsp:txXfrm>
        <a:off x="382191" y="252331"/>
        <a:ext cx="6967123" cy="504986"/>
      </dsp:txXfrm>
    </dsp:sp>
    <dsp:sp modelId="{B2129D66-FA67-4356-9060-261C223A8B04}">
      <dsp:nvSpPr>
        <dsp:cNvPr id="0" name=""/>
        <dsp:cNvSpPr/>
      </dsp:nvSpPr>
      <dsp:spPr>
        <a:xfrm>
          <a:off x="66574" y="189208"/>
          <a:ext cx="631233" cy="631233"/>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0566A5-6F9A-4237-82AE-713EDC552445}">
      <dsp:nvSpPr>
        <dsp:cNvPr id="0" name=""/>
        <dsp:cNvSpPr/>
      </dsp:nvSpPr>
      <dsp:spPr>
        <a:xfrm>
          <a:off x="744049" y="1009569"/>
          <a:ext cx="6605264" cy="504986"/>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833" tIns="58420" rIns="58420" bIns="58420" numCol="1" spcCol="1270" anchor="ctr" anchorCtr="0">
          <a:noAutofit/>
        </a:bodyPr>
        <a:lstStyle/>
        <a:p>
          <a:pPr lvl="0" algn="l" defTabSz="1022350">
            <a:lnSpc>
              <a:spcPct val="90000"/>
            </a:lnSpc>
            <a:spcBef>
              <a:spcPct val="0"/>
            </a:spcBef>
            <a:spcAft>
              <a:spcPct val="35000"/>
            </a:spcAft>
          </a:pPr>
          <a:r>
            <a:rPr lang="es-EC" sz="2300" kern="1200" dirty="0" smtClean="0"/>
            <a:t>Sistema de control</a:t>
          </a:r>
        </a:p>
      </dsp:txBody>
      <dsp:txXfrm>
        <a:off x="744049" y="1009569"/>
        <a:ext cx="6605264" cy="504986"/>
      </dsp:txXfrm>
    </dsp:sp>
    <dsp:sp modelId="{0435DD83-1FAB-48DB-B1CF-866FC134038A}">
      <dsp:nvSpPr>
        <dsp:cNvPr id="0" name=""/>
        <dsp:cNvSpPr/>
      </dsp:nvSpPr>
      <dsp:spPr>
        <a:xfrm>
          <a:off x="428433" y="946445"/>
          <a:ext cx="631233" cy="631233"/>
        </a:xfrm>
        <a:prstGeom prst="ellipse">
          <a:avLst/>
        </a:prstGeom>
        <a:solidFill>
          <a:schemeClr val="lt1">
            <a:hueOff val="0"/>
            <a:satOff val="0"/>
            <a:lumOff val="0"/>
            <a:alphaOff val="0"/>
          </a:schemeClr>
        </a:solidFill>
        <a:ln w="12700" cap="flat" cmpd="sng" algn="ctr">
          <a:solidFill>
            <a:schemeClr val="accent5">
              <a:hueOff val="-1838336"/>
              <a:satOff val="-2557"/>
              <a:lumOff val="-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5ADAA3-8ACF-4BE8-A35A-12AE2A6CA053}">
      <dsp:nvSpPr>
        <dsp:cNvPr id="0" name=""/>
        <dsp:cNvSpPr/>
      </dsp:nvSpPr>
      <dsp:spPr>
        <a:xfrm>
          <a:off x="855111" y="1766806"/>
          <a:ext cx="6494203" cy="504986"/>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833" tIns="58420" rIns="58420" bIns="58420" numCol="1" spcCol="1270" anchor="ctr" anchorCtr="0">
          <a:noAutofit/>
        </a:bodyPr>
        <a:lstStyle/>
        <a:p>
          <a:pPr lvl="0" algn="l" defTabSz="1022350">
            <a:lnSpc>
              <a:spcPct val="90000"/>
            </a:lnSpc>
            <a:spcBef>
              <a:spcPct val="0"/>
            </a:spcBef>
            <a:spcAft>
              <a:spcPct val="35000"/>
            </a:spcAft>
          </a:pPr>
          <a:r>
            <a:rPr lang="es-EC" sz="2300" kern="1200" dirty="0" smtClean="0"/>
            <a:t>Sistema de potencia</a:t>
          </a:r>
        </a:p>
      </dsp:txBody>
      <dsp:txXfrm>
        <a:off x="855111" y="1766806"/>
        <a:ext cx="6494203" cy="504986"/>
      </dsp:txXfrm>
    </dsp:sp>
    <dsp:sp modelId="{A0F46F0E-A355-4345-BD49-FC6E7B5F8A5F}">
      <dsp:nvSpPr>
        <dsp:cNvPr id="0" name=""/>
        <dsp:cNvSpPr/>
      </dsp:nvSpPr>
      <dsp:spPr>
        <a:xfrm>
          <a:off x="539494" y="1703683"/>
          <a:ext cx="631233" cy="631233"/>
        </a:xfrm>
        <a:prstGeom prst="ellipse">
          <a:avLst/>
        </a:prstGeom>
        <a:solidFill>
          <a:schemeClr val="lt1">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2AE04E-8055-4583-9500-089D9B5A1939}">
      <dsp:nvSpPr>
        <dsp:cNvPr id="0" name=""/>
        <dsp:cNvSpPr/>
      </dsp:nvSpPr>
      <dsp:spPr>
        <a:xfrm>
          <a:off x="744049" y="2524044"/>
          <a:ext cx="6605264" cy="504986"/>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833" tIns="58420" rIns="58420" bIns="58420" numCol="1" spcCol="1270" anchor="ctr" anchorCtr="0">
          <a:noAutofit/>
        </a:bodyPr>
        <a:lstStyle/>
        <a:p>
          <a:pPr lvl="0" algn="l" defTabSz="1022350">
            <a:lnSpc>
              <a:spcPct val="90000"/>
            </a:lnSpc>
            <a:spcBef>
              <a:spcPct val="0"/>
            </a:spcBef>
            <a:spcAft>
              <a:spcPct val="35000"/>
            </a:spcAft>
          </a:pPr>
          <a:r>
            <a:rPr lang="es-EC" sz="2300" kern="1200" dirty="0" smtClean="0"/>
            <a:t>Circuito de la chispa</a:t>
          </a:r>
        </a:p>
      </dsp:txBody>
      <dsp:txXfrm>
        <a:off x="744049" y="2524044"/>
        <a:ext cx="6605264" cy="504986"/>
      </dsp:txXfrm>
    </dsp:sp>
    <dsp:sp modelId="{2B37596E-7DD9-4422-BDF9-6EB62D6C2884}">
      <dsp:nvSpPr>
        <dsp:cNvPr id="0" name=""/>
        <dsp:cNvSpPr/>
      </dsp:nvSpPr>
      <dsp:spPr>
        <a:xfrm>
          <a:off x="428433" y="2460920"/>
          <a:ext cx="631233" cy="631233"/>
        </a:xfrm>
        <a:prstGeom prst="ellipse">
          <a:avLst/>
        </a:prstGeom>
        <a:solidFill>
          <a:schemeClr val="lt1">
            <a:hueOff val="0"/>
            <a:satOff val="0"/>
            <a:lumOff val="0"/>
            <a:alphaOff val="0"/>
          </a:schemeClr>
        </a:solidFill>
        <a:ln w="12700" cap="flat" cmpd="sng" algn="ctr">
          <a:solidFill>
            <a:schemeClr val="accent5">
              <a:hueOff val="-5515009"/>
              <a:satOff val="-7671"/>
              <a:lumOff val="-29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9D29EF-57E1-480F-AEC2-D74C8F8A5CCA}">
      <dsp:nvSpPr>
        <dsp:cNvPr id="0" name=""/>
        <dsp:cNvSpPr/>
      </dsp:nvSpPr>
      <dsp:spPr>
        <a:xfrm>
          <a:off x="382191" y="3281281"/>
          <a:ext cx="6967123" cy="504986"/>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833" tIns="58420" rIns="58420" bIns="58420" numCol="1" spcCol="1270" anchor="ctr" anchorCtr="0">
          <a:noAutofit/>
        </a:bodyPr>
        <a:lstStyle/>
        <a:p>
          <a:pPr lvl="0" algn="l" defTabSz="1022350">
            <a:lnSpc>
              <a:spcPct val="90000"/>
            </a:lnSpc>
            <a:spcBef>
              <a:spcPct val="0"/>
            </a:spcBef>
            <a:spcAft>
              <a:spcPct val="35000"/>
            </a:spcAft>
          </a:pPr>
          <a:r>
            <a:rPr lang="es-EC" sz="2300" kern="1200" dirty="0" smtClean="0"/>
            <a:t>Panel de control principal</a:t>
          </a:r>
        </a:p>
      </dsp:txBody>
      <dsp:txXfrm>
        <a:off x="382191" y="3281281"/>
        <a:ext cx="6967123" cy="504986"/>
      </dsp:txXfrm>
    </dsp:sp>
    <dsp:sp modelId="{1A7FEAFB-220F-4909-8FA3-9A213A266982}">
      <dsp:nvSpPr>
        <dsp:cNvPr id="0" name=""/>
        <dsp:cNvSpPr/>
      </dsp:nvSpPr>
      <dsp:spPr>
        <a:xfrm>
          <a:off x="66574" y="3218158"/>
          <a:ext cx="631233" cy="631233"/>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46D38F-EAD7-4E15-81D6-73298217B4E8}">
      <dsp:nvSpPr>
        <dsp:cNvPr id="0" name=""/>
        <dsp:cNvSpPr/>
      </dsp:nvSpPr>
      <dsp:spPr>
        <a:xfrm>
          <a:off x="0" y="203199"/>
          <a:ext cx="6096000" cy="365760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just" defTabSz="1333500">
            <a:lnSpc>
              <a:spcPct val="90000"/>
            </a:lnSpc>
            <a:spcBef>
              <a:spcPct val="0"/>
            </a:spcBef>
            <a:spcAft>
              <a:spcPct val="35000"/>
            </a:spcAft>
          </a:pPr>
          <a:r>
            <a:rPr lang="es-EC" sz="3000" kern="1200" dirty="0" smtClean="0"/>
            <a:t>El costo total de la máquina es de 6371.06 USD, cabe mencionar que una máquina con características similares tiene un costo en el mercado de 15000 USD, es decir que a SIMYM CIA. </a:t>
          </a:r>
          <a:r>
            <a:rPr lang="es-EC" sz="3000" kern="1200" dirty="0" smtClean="0"/>
            <a:t>LTDA. le </a:t>
          </a:r>
          <a:r>
            <a:rPr lang="es-EC" sz="3000" kern="1200" dirty="0" smtClean="0"/>
            <a:t>representa un ahorro del 57.53% en dólares significa 8628.94 USD.</a:t>
          </a:r>
          <a:endParaRPr lang="es-EC" sz="3000" kern="1200" dirty="0"/>
        </a:p>
      </dsp:txBody>
      <dsp:txXfrm>
        <a:off x="0" y="203199"/>
        <a:ext cx="6096000" cy="3657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58145-2B70-420C-B6E9-700062D293DA}">
      <dsp:nvSpPr>
        <dsp:cNvPr id="0" name=""/>
        <dsp:cNvSpPr/>
      </dsp:nvSpPr>
      <dsp:spPr>
        <a:xfrm rot="10800000">
          <a:off x="1743639" y="0"/>
          <a:ext cx="6997589" cy="158568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9243" tIns="99060" rIns="184912" bIns="99060" numCol="1" spcCol="1270" anchor="ctr" anchorCtr="0">
          <a:noAutofit/>
        </a:bodyPr>
        <a:lstStyle/>
        <a:p>
          <a:pPr lvl="0" algn="ctr" defTabSz="1155700">
            <a:lnSpc>
              <a:spcPct val="90000"/>
            </a:lnSpc>
            <a:spcBef>
              <a:spcPct val="0"/>
            </a:spcBef>
            <a:spcAft>
              <a:spcPct val="35000"/>
            </a:spcAft>
          </a:pPr>
          <a:r>
            <a:rPr lang="es-EC" sz="2600" kern="1200" dirty="0" smtClean="0"/>
            <a:t>Repotenciar la máquina de electroerosión de corte por hilo </a:t>
          </a:r>
          <a:r>
            <a:rPr lang="es-EC" sz="2600" i="1" kern="1200" dirty="0" smtClean="0"/>
            <a:t>NC WIRE CUT MACHINE J0780 </a:t>
          </a:r>
          <a:r>
            <a:rPr lang="es-EC" sz="2600" i="1" kern="1200" dirty="0" smtClean="0"/>
            <a:t>de</a:t>
          </a:r>
          <a:r>
            <a:rPr lang="es-EC" sz="2600" kern="1200" dirty="0" smtClean="0"/>
            <a:t> </a:t>
          </a:r>
          <a:r>
            <a:rPr lang="es-EC" sz="2600" kern="1200" dirty="0" smtClean="0"/>
            <a:t>la empresa SIMYM CIA. LTDA.</a:t>
          </a:r>
          <a:endParaRPr lang="es-EC" sz="2600" kern="1200" dirty="0"/>
        </a:p>
      </dsp:txBody>
      <dsp:txXfrm rot="10800000">
        <a:off x="2140060" y="0"/>
        <a:ext cx="6601168" cy="1585685"/>
      </dsp:txXfrm>
    </dsp:sp>
    <dsp:sp modelId="{578F643F-987A-45D6-BA1E-38EDBCFE5233}">
      <dsp:nvSpPr>
        <dsp:cNvPr id="0" name=""/>
        <dsp:cNvSpPr/>
      </dsp:nvSpPr>
      <dsp:spPr>
        <a:xfrm>
          <a:off x="177683" y="0"/>
          <a:ext cx="1566387" cy="1585685"/>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390C4-1580-4505-B4F0-AEC23E152F13}">
      <dsp:nvSpPr>
        <dsp:cNvPr id="0" name=""/>
        <dsp:cNvSpPr/>
      </dsp:nvSpPr>
      <dsp:spPr>
        <a:xfrm>
          <a:off x="0" y="0"/>
          <a:ext cx="5587820" cy="97631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_tradnl" sz="1600" kern="1200" dirty="0" smtClean="0"/>
            <a:t>Implementar actuadores tanto para el control del movimiento de ejes como para el control de la chispa.</a:t>
          </a:r>
          <a:endParaRPr lang="es-ES" sz="1600" kern="1200" dirty="0"/>
        </a:p>
      </dsp:txBody>
      <dsp:txXfrm>
        <a:off x="28595" y="28595"/>
        <a:ext cx="4451808" cy="919120"/>
      </dsp:txXfrm>
    </dsp:sp>
    <dsp:sp modelId="{4E2E92E2-9048-46DF-BED7-BF751CF04A14}">
      <dsp:nvSpPr>
        <dsp:cNvPr id="0" name=""/>
        <dsp:cNvSpPr/>
      </dsp:nvSpPr>
      <dsp:spPr>
        <a:xfrm>
          <a:off x="467979" y="1153820"/>
          <a:ext cx="5587820" cy="976310"/>
        </a:xfrm>
        <a:prstGeom prst="roundRect">
          <a:avLst>
            <a:gd name="adj" fmla="val 10000"/>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_tradnl" sz="1600" kern="1200" dirty="0" smtClean="0"/>
            <a:t>Implementar un control de filtrado, paso y recirculación del dieléctrico (agua </a:t>
          </a:r>
          <a:r>
            <a:rPr lang="es-ES_tradnl" sz="1600" kern="1200" dirty="0" err="1" smtClean="0"/>
            <a:t>desionizada</a:t>
          </a:r>
          <a:r>
            <a:rPr lang="es-ES_tradnl" sz="1600" kern="1200" dirty="0" smtClean="0"/>
            <a:t>).</a:t>
          </a:r>
          <a:endParaRPr lang="es-ES" sz="1600" kern="1200" dirty="0"/>
        </a:p>
      </dsp:txBody>
      <dsp:txXfrm>
        <a:off x="496574" y="1182415"/>
        <a:ext cx="4428049" cy="919120"/>
      </dsp:txXfrm>
    </dsp:sp>
    <dsp:sp modelId="{A35431E2-4DDC-4671-8031-5D82E81BE0F3}">
      <dsp:nvSpPr>
        <dsp:cNvPr id="0" name=""/>
        <dsp:cNvSpPr/>
      </dsp:nvSpPr>
      <dsp:spPr>
        <a:xfrm>
          <a:off x="928975" y="2307641"/>
          <a:ext cx="5587820" cy="976310"/>
        </a:xfrm>
        <a:prstGeom prst="roundRect">
          <a:avLst>
            <a:gd name="adj" fmla="val 10000"/>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_tradnl" sz="1600" kern="1200" dirty="0" smtClean="0"/>
            <a:t>Integrar los sistemas mecánico, electrónico y de control en un sistema general.</a:t>
          </a:r>
          <a:endParaRPr lang="es-ES" sz="1600" kern="1200" dirty="0"/>
        </a:p>
      </dsp:txBody>
      <dsp:txXfrm>
        <a:off x="957570" y="2336236"/>
        <a:ext cx="4435034" cy="919120"/>
      </dsp:txXfrm>
    </dsp:sp>
    <dsp:sp modelId="{B720C408-6C22-49D6-A9BF-3D4384C33C84}">
      <dsp:nvSpPr>
        <dsp:cNvPr id="0" name=""/>
        <dsp:cNvSpPr/>
      </dsp:nvSpPr>
      <dsp:spPr>
        <a:xfrm>
          <a:off x="1396955" y="3461462"/>
          <a:ext cx="5587820" cy="976310"/>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_tradnl" sz="1600" kern="1200" dirty="0" smtClean="0"/>
            <a:t>Validar el correcto funcionamiento de la máquina, mecanizando piezas con parámetros específicos.</a:t>
          </a:r>
          <a:endParaRPr lang="es-ES" sz="1600" kern="1200" dirty="0"/>
        </a:p>
      </dsp:txBody>
      <dsp:txXfrm>
        <a:off x="1425550" y="3490057"/>
        <a:ext cx="4428049" cy="919120"/>
      </dsp:txXfrm>
    </dsp:sp>
    <dsp:sp modelId="{9E1B6E57-6601-40AF-A437-2303A62F4BC2}">
      <dsp:nvSpPr>
        <dsp:cNvPr id="0" name=""/>
        <dsp:cNvSpPr/>
      </dsp:nvSpPr>
      <dsp:spPr>
        <a:xfrm>
          <a:off x="4953219" y="747764"/>
          <a:ext cx="634601" cy="634601"/>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just" defTabSz="1422400">
            <a:lnSpc>
              <a:spcPct val="90000"/>
            </a:lnSpc>
            <a:spcBef>
              <a:spcPct val="0"/>
            </a:spcBef>
            <a:spcAft>
              <a:spcPct val="35000"/>
            </a:spcAft>
          </a:pPr>
          <a:endParaRPr lang="es-ES" sz="3200" kern="1200">
            <a:solidFill>
              <a:schemeClr val="tx1"/>
            </a:solidFill>
          </a:endParaRPr>
        </a:p>
      </dsp:txBody>
      <dsp:txXfrm>
        <a:off x="5096004" y="747764"/>
        <a:ext cx="349031" cy="477537"/>
      </dsp:txXfrm>
    </dsp:sp>
    <dsp:sp modelId="{2938E06D-1A7C-4A1D-9D0C-655434F69546}">
      <dsp:nvSpPr>
        <dsp:cNvPr id="0" name=""/>
        <dsp:cNvSpPr/>
      </dsp:nvSpPr>
      <dsp:spPr>
        <a:xfrm>
          <a:off x="5421199" y="1901585"/>
          <a:ext cx="634601" cy="634601"/>
        </a:xfrm>
        <a:prstGeom prst="downArrow">
          <a:avLst>
            <a:gd name="adj1" fmla="val 55000"/>
            <a:gd name="adj2" fmla="val 45000"/>
          </a:avLst>
        </a:prstGeom>
        <a:solidFill>
          <a:schemeClr val="accent5">
            <a:tint val="40000"/>
            <a:alpha val="90000"/>
            <a:hueOff val="-3695877"/>
            <a:satOff val="-6408"/>
            <a:lumOff val="-64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just" defTabSz="1422400">
            <a:lnSpc>
              <a:spcPct val="90000"/>
            </a:lnSpc>
            <a:spcBef>
              <a:spcPct val="0"/>
            </a:spcBef>
            <a:spcAft>
              <a:spcPct val="35000"/>
            </a:spcAft>
          </a:pPr>
          <a:endParaRPr lang="es-ES" sz="3200" kern="1200">
            <a:solidFill>
              <a:schemeClr val="tx1"/>
            </a:solidFill>
          </a:endParaRPr>
        </a:p>
      </dsp:txBody>
      <dsp:txXfrm>
        <a:off x="5563984" y="1901585"/>
        <a:ext cx="349031" cy="477537"/>
      </dsp:txXfrm>
    </dsp:sp>
    <dsp:sp modelId="{37A12DCD-A611-433A-B7D6-C0AACAF6EF08}">
      <dsp:nvSpPr>
        <dsp:cNvPr id="0" name=""/>
        <dsp:cNvSpPr/>
      </dsp:nvSpPr>
      <dsp:spPr>
        <a:xfrm>
          <a:off x="5882194" y="3055406"/>
          <a:ext cx="634601" cy="634601"/>
        </a:xfrm>
        <a:prstGeom prst="downArrow">
          <a:avLst>
            <a:gd name="adj1" fmla="val 55000"/>
            <a:gd name="adj2" fmla="val 45000"/>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just" defTabSz="1422400">
            <a:lnSpc>
              <a:spcPct val="90000"/>
            </a:lnSpc>
            <a:spcBef>
              <a:spcPct val="0"/>
            </a:spcBef>
            <a:spcAft>
              <a:spcPct val="35000"/>
            </a:spcAft>
          </a:pPr>
          <a:endParaRPr lang="es-ES" sz="3200" kern="1200">
            <a:solidFill>
              <a:schemeClr val="tx1"/>
            </a:solidFill>
          </a:endParaRPr>
        </a:p>
      </dsp:txBody>
      <dsp:txXfrm>
        <a:off x="6024979" y="3055406"/>
        <a:ext cx="349031" cy="4775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3F511-3D9B-4692-A1C8-639AF9F66AB2}">
      <dsp:nvSpPr>
        <dsp:cNvPr id="0" name=""/>
        <dsp:cNvSpPr/>
      </dsp:nvSpPr>
      <dsp:spPr>
        <a:xfrm>
          <a:off x="0" y="501899"/>
          <a:ext cx="7404100" cy="756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962FD9-70C8-4499-8449-C034B7E58917}">
      <dsp:nvSpPr>
        <dsp:cNvPr id="0" name=""/>
        <dsp:cNvSpPr/>
      </dsp:nvSpPr>
      <dsp:spPr>
        <a:xfrm>
          <a:off x="370205" y="59099"/>
          <a:ext cx="5182870" cy="885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900" tIns="0" rIns="195900" bIns="0" numCol="1" spcCol="1270" anchor="ctr" anchorCtr="0">
          <a:noAutofit/>
        </a:bodyPr>
        <a:lstStyle/>
        <a:p>
          <a:pPr lvl="0" algn="just" defTabSz="800100">
            <a:lnSpc>
              <a:spcPct val="90000"/>
            </a:lnSpc>
            <a:spcBef>
              <a:spcPct val="0"/>
            </a:spcBef>
            <a:spcAft>
              <a:spcPct val="35000"/>
            </a:spcAft>
          </a:pPr>
          <a:r>
            <a:rPr lang="es-ES_tradnl" sz="1800" kern="1200" dirty="0" smtClean="0"/>
            <a:t>Proceso de mantenimiento cuyo propósito es actualizar y mejorar el funcionamiento de un determinado equipo o sistema.</a:t>
          </a:r>
          <a:endParaRPr lang="es-EC" sz="1800" kern="1200" dirty="0"/>
        </a:p>
      </dsp:txBody>
      <dsp:txXfrm>
        <a:off x="413436" y="102330"/>
        <a:ext cx="5096408" cy="799138"/>
      </dsp:txXfrm>
    </dsp:sp>
    <dsp:sp modelId="{83FFDD8C-E2A3-4CBC-A2B2-D8C45E2FD285}">
      <dsp:nvSpPr>
        <dsp:cNvPr id="0" name=""/>
        <dsp:cNvSpPr/>
      </dsp:nvSpPr>
      <dsp:spPr>
        <a:xfrm>
          <a:off x="0" y="1862700"/>
          <a:ext cx="7404100" cy="756000"/>
        </a:xfrm>
        <a:prstGeom prst="rect">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77E2CE-3608-4DB0-BE84-FA0793B39EE2}">
      <dsp:nvSpPr>
        <dsp:cNvPr id="0" name=""/>
        <dsp:cNvSpPr/>
      </dsp:nvSpPr>
      <dsp:spPr>
        <a:xfrm>
          <a:off x="370205" y="1419899"/>
          <a:ext cx="5182870" cy="885600"/>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900" tIns="0" rIns="195900" bIns="0" numCol="1" spcCol="1270" anchor="ctr" anchorCtr="0">
          <a:noAutofit/>
        </a:bodyPr>
        <a:lstStyle/>
        <a:p>
          <a:pPr lvl="0" algn="just" defTabSz="800100">
            <a:lnSpc>
              <a:spcPct val="90000"/>
            </a:lnSpc>
            <a:spcBef>
              <a:spcPct val="0"/>
            </a:spcBef>
            <a:spcAft>
              <a:spcPct val="35000"/>
            </a:spcAft>
          </a:pPr>
          <a:r>
            <a:rPr lang="es-ES_tradnl" sz="1800" kern="1200" dirty="0" smtClean="0"/>
            <a:t>Implica una actualización global, un rediseño, o una reestructuración del sistema o equipo.</a:t>
          </a:r>
          <a:endParaRPr lang="es-EC" sz="1800" kern="1200" dirty="0"/>
        </a:p>
      </dsp:txBody>
      <dsp:txXfrm>
        <a:off x="413436" y="1463130"/>
        <a:ext cx="5096408" cy="799138"/>
      </dsp:txXfrm>
    </dsp:sp>
    <dsp:sp modelId="{81766419-7869-434D-91D2-A4D0D483B828}">
      <dsp:nvSpPr>
        <dsp:cNvPr id="0" name=""/>
        <dsp:cNvSpPr/>
      </dsp:nvSpPr>
      <dsp:spPr>
        <a:xfrm>
          <a:off x="0" y="3223500"/>
          <a:ext cx="7404100" cy="756000"/>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12249F-A0E9-4A63-9348-F60E9C5B32A8}">
      <dsp:nvSpPr>
        <dsp:cNvPr id="0" name=""/>
        <dsp:cNvSpPr/>
      </dsp:nvSpPr>
      <dsp:spPr>
        <a:xfrm>
          <a:off x="370205" y="2780700"/>
          <a:ext cx="5182870" cy="88560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900" tIns="0" rIns="195900" bIns="0" numCol="1" spcCol="1270" anchor="ctr" anchorCtr="0">
          <a:noAutofit/>
        </a:bodyPr>
        <a:lstStyle/>
        <a:p>
          <a:pPr lvl="0" algn="just" defTabSz="800100">
            <a:lnSpc>
              <a:spcPct val="90000"/>
            </a:lnSpc>
            <a:spcBef>
              <a:spcPct val="0"/>
            </a:spcBef>
            <a:spcAft>
              <a:spcPct val="35000"/>
            </a:spcAft>
          </a:pPr>
          <a:r>
            <a:rPr lang="es-ES_tradnl" sz="1800" kern="1200" dirty="0" smtClean="0"/>
            <a:t>Los resultados que se esperan con la repotenciación deben ser similares o superiores respecto al estado inicial del equipo. </a:t>
          </a:r>
          <a:endParaRPr lang="es-EC" sz="1800" kern="1200" dirty="0"/>
        </a:p>
      </dsp:txBody>
      <dsp:txXfrm>
        <a:off x="413436" y="2823931"/>
        <a:ext cx="5096408" cy="7991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02939-3063-414E-A721-E06A9BDD062F}">
      <dsp:nvSpPr>
        <dsp:cNvPr id="0" name=""/>
        <dsp:cNvSpPr/>
      </dsp:nvSpPr>
      <dsp:spPr>
        <a:xfrm>
          <a:off x="0" y="41596"/>
          <a:ext cx="7569199" cy="675285"/>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Maquinado por descarga eléctrica (EDM)</a:t>
          </a:r>
          <a:endParaRPr lang="es-EC" sz="2400" kern="1200" dirty="0"/>
        </a:p>
      </dsp:txBody>
      <dsp:txXfrm>
        <a:off x="0" y="41596"/>
        <a:ext cx="7569199" cy="675285"/>
      </dsp:txXfrm>
    </dsp:sp>
    <dsp:sp modelId="{BA83F207-C29C-400B-92EF-724E87711DA5}">
      <dsp:nvSpPr>
        <dsp:cNvPr id="0" name=""/>
        <dsp:cNvSpPr/>
      </dsp:nvSpPr>
      <dsp:spPr>
        <a:xfrm>
          <a:off x="0" y="734967"/>
          <a:ext cx="3784599" cy="250698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 sz="1800" kern="1200" dirty="0" smtClean="0"/>
            <a:t>Proceso termoeléctrico que se realiza en materiales eléctricamente conductores independientemente de su dureza, mediante el uso de chispas controladas con precisión, mismas que se producen entre un electrodo que es la herramienta de corte y una pieza de trabajo en presencia de un fluido dieléctrico .</a:t>
          </a:r>
          <a:endParaRPr lang="es-EC" sz="1800" kern="1200" dirty="0"/>
        </a:p>
      </dsp:txBody>
      <dsp:txXfrm>
        <a:off x="0" y="734967"/>
        <a:ext cx="3784599" cy="2506980"/>
      </dsp:txXfrm>
    </dsp:sp>
    <dsp:sp modelId="{70477B85-3E59-49E5-AECD-4EC2FD824322}">
      <dsp:nvSpPr>
        <dsp:cNvPr id="0" name=""/>
        <dsp:cNvSpPr/>
      </dsp:nvSpPr>
      <dsp:spPr>
        <a:xfrm>
          <a:off x="3750235" y="728135"/>
          <a:ext cx="3784599" cy="2460325"/>
        </a:xfrm>
        <a:prstGeom prst="rect">
          <a:avLst/>
        </a:prstGeom>
        <a:blipFill rotWithShape="0">
          <a:blip xmlns:r="http://schemas.openxmlformats.org/officeDocument/2006/relationships" r:embed="rId1"/>
          <a:stretch>
            <a:fillRect/>
          </a:stretch>
        </a:blip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s-EC" sz="6500" kern="1200" dirty="0"/>
        </a:p>
      </dsp:txBody>
      <dsp:txXfrm>
        <a:off x="3750235" y="728135"/>
        <a:ext cx="3784599" cy="2460325"/>
      </dsp:txXfrm>
    </dsp:sp>
    <dsp:sp modelId="{BC968682-D7AE-4E36-B1AB-15D1BF92A1CB}">
      <dsp:nvSpPr>
        <dsp:cNvPr id="0" name=""/>
        <dsp:cNvSpPr/>
      </dsp:nvSpPr>
      <dsp:spPr>
        <a:xfrm>
          <a:off x="0" y="3322109"/>
          <a:ext cx="7569199" cy="630683"/>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44D430-36D8-48C7-8E4E-C32E0611B2C1}">
      <dsp:nvSpPr>
        <dsp:cNvPr id="0" name=""/>
        <dsp:cNvSpPr/>
      </dsp:nvSpPr>
      <dsp:spPr>
        <a:xfrm>
          <a:off x="-4565598" y="-700039"/>
          <a:ext cx="5438678" cy="5438678"/>
        </a:xfrm>
        <a:prstGeom prst="blockArc">
          <a:avLst>
            <a:gd name="adj1" fmla="val 18900000"/>
            <a:gd name="adj2" fmla="val 2700000"/>
            <a:gd name="adj3" fmla="val 397"/>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C23ADC-DD1A-4471-B982-4F4D68E76F77}">
      <dsp:nvSpPr>
        <dsp:cNvPr id="0" name=""/>
        <dsp:cNvSpPr/>
      </dsp:nvSpPr>
      <dsp:spPr>
        <a:xfrm>
          <a:off x="561504" y="403860"/>
          <a:ext cx="6787809" cy="8077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128"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Circulación y filtrado del fluido dieléctrico.</a:t>
          </a:r>
          <a:endParaRPr lang="es-EC" sz="2400" kern="1200" dirty="0"/>
        </a:p>
      </dsp:txBody>
      <dsp:txXfrm>
        <a:off x="561504" y="403860"/>
        <a:ext cx="6787809" cy="807720"/>
      </dsp:txXfrm>
    </dsp:sp>
    <dsp:sp modelId="{BB3E1ABC-607C-4DE1-B3DE-747D7D707283}">
      <dsp:nvSpPr>
        <dsp:cNvPr id="0" name=""/>
        <dsp:cNvSpPr/>
      </dsp:nvSpPr>
      <dsp:spPr>
        <a:xfrm>
          <a:off x="56679" y="302895"/>
          <a:ext cx="1009650" cy="100965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C2F101-F6B5-4FDB-B45D-81557901B053}">
      <dsp:nvSpPr>
        <dsp:cNvPr id="0" name=""/>
        <dsp:cNvSpPr/>
      </dsp:nvSpPr>
      <dsp:spPr>
        <a:xfrm>
          <a:off x="855111" y="1615440"/>
          <a:ext cx="6494203" cy="807720"/>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128"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Transmisión de movimiento para los ejes X e Y.</a:t>
          </a:r>
          <a:endParaRPr lang="es-EC" sz="2400" kern="1200" dirty="0"/>
        </a:p>
      </dsp:txBody>
      <dsp:txXfrm>
        <a:off x="855111" y="1615440"/>
        <a:ext cx="6494203" cy="807720"/>
      </dsp:txXfrm>
    </dsp:sp>
    <dsp:sp modelId="{B2129D66-FA67-4356-9060-261C223A8B04}">
      <dsp:nvSpPr>
        <dsp:cNvPr id="0" name=""/>
        <dsp:cNvSpPr/>
      </dsp:nvSpPr>
      <dsp:spPr>
        <a:xfrm>
          <a:off x="350286" y="1514475"/>
          <a:ext cx="1009650" cy="1009650"/>
        </a:xfrm>
        <a:prstGeom prst="ellipse">
          <a:avLst/>
        </a:prstGeom>
        <a:solidFill>
          <a:schemeClr val="lt1">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CE8061-BA7B-4B88-A73C-60A786247CE3}">
      <dsp:nvSpPr>
        <dsp:cNvPr id="0" name=""/>
        <dsp:cNvSpPr/>
      </dsp:nvSpPr>
      <dsp:spPr>
        <a:xfrm>
          <a:off x="561504" y="2827020"/>
          <a:ext cx="6787809" cy="807720"/>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128"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Bobinado del hilo de molibdeno.</a:t>
          </a:r>
        </a:p>
      </dsp:txBody>
      <dsp:txXfrm>
        <a:off x="561504" y="2827020"/>
        <a:ext cx="6787809" cy="807720"/>
      </dsp:txXfrm>
    </dsp:sp>
    <dsp:sp modelId="{0435DD83-1FAB-48DB-B1CF-866FC134038A}">
      <dsp:nvSpPr>
        <dsp:cNvPr id="0" name=""/>
        <dsp:cNvSpPr/>
      </dsp:nvSpPr>
      <dsp:spPr>
        <a:xfrm>
          <a:off x="56679" y="2726055"/>
          <a:ext cx="1009650" cy="1009650"/>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37059-0BA1-4CAF-841D-D8F266C63B47}">
      <dsp:nvSpPr>
        <dsp:cNvPr id="0" name=""/>
        <dsp:cNvSpPr/>
      </dsp:nvSpPr>
      <dsp:spPr>
        <a:xfrm rot="10800000">
          <a:off x="1374923" y="254"/>
          <a:ext cx="4923726" cy="538948"/>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661" tIns="91440" rIns="170688" bIns="91440" numCol="1" spcCol="1270" anchor="ctr" anchorCtr="0">
          <a:noAutofit/>
        </a:bodyPr>
        <a:lstStyle/>
        <a:p>
          <a:pPr lvl="0" algn="ctr" defTabSz="1066800">
            <a:lnSpc>
              <a:spcPct val="90000"/>
            </a:lnSpc>
            <a:spcBef>
              <a:spcPct val="0"/>
            </a:spcBef>
            <a:spcAft>
              <a:spcPct val="35000"/>
            </a:spcAft>
          </a:pPr>
          <a:r>
            <a:rPr lang="es-EC" sz="2400" kern="1200" dirty="0" smtClean="0"/>
            <a:t>FLUIDO DIELÉTRICO</a:t>
          </a:r>
          <a:endParaRPr lang="es-EC" sz="2400" kern="1200" dirty="0"/>
        </a:p>
      </dsp:txBody>
      <dsp:txXfrm rot="10800000">
        <a:off x="1509660" y="254"/>
        <a:ext cx="4788989" cy="538948"/>
      </dsp:txXfrm>
    </dsp:sp>
    <dsp:sp modelId="{76B89EF3-FDBE-40BD-BF71-EF2466870A5C}">
      <dsp:nvSpPr>
        <dsp:cNvPr id="0" name=""/>
        <dsp:cNvSpPr/>
      </dsp:nvSpPr>
      <dsp:spPr>
        <a:xfrm>
          <a:off x="1105449" y="254"/>
          <a:ext cx="538948" cy="538948"/>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F4BB59-B1DB-4C24-A64A-F20261DFFBC2}">
      <dsp:nvSpPr>
        <dsp:cNvPr id="0" name=""/>
        <dsp:cNvSpPr/>
      </dsp:nvSpPr>
      <dsp:spPr>
        <a:xfrm rot="10800000">
          <a:off x="1374923" y="700083"/>
          <a:ext cx="4923726" cy="538948"/>
        </a:xfrm>
        <a:prstGeom prst="homePlate">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661" tIns="91440" rIns="170688" bIns="91440" numCol="1" spcCol="1270" anchor="ctr" anchorCtr="0">
          <a:noAutofit/>
        </a:bodyPr>
        <a:lstStyle/>
        <a:p>
          <a:pPr lvl="0" algn="ctr" defTabSz="1066800">
            <a:lnSpc>
              <a:spcPct val="90000"/>
            </a:lnSpc>
            <a:spcBef>
              <a:spcPct val="0"/>
            </a:spcBef>
            <a:spcAft>
              <a:spcPct val="35000"/>
            </a:spcAft>
          </a:pPr>
          <a:r>
            <a:rPr lang="es-EC" sz="2400" kern="1200" dirty="0" smtClean="0"/>
            <a:t>BOMBA ELECTROHIDRÁULICA</a:t>
          </a:r>
          <a:endParaRPr lang="es-EC" sz="2400" kern="1200" dirty="0"/>
        </a:p>
      </dsp:txBody>
      <dsp:txXfrm rot="10800000">
        <a:off x="1509660" y="700083"/>
        <a:ext cx="4788989" cy="538948"/>
      </dsp:txXfrm>
    </dsp:sp>
    <dsp:sp modelId="{52CDD432-B675-449D-B89D-EFB6DC4BB630}">
      <dsp:nvSpPr>
        <dsp:cNvPr id="0" name=""/>
        <dsp:cNvSpPr/>
      </dsp:nvSpPr>
      <dsp:spPr>
        <a:xfrm>
          <a:off x="1105449" y="700083"/>
          <a:ext cx="538948" cy="538948"/>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DE5FD3-860B-4B70-AC54-E7DA57513AFC}">
      <dsp:nvSpPr>
        <dsp:cNvPr id="0" name=""/>
        <dsp:cNvSpPr/>
      </dsp:nvSpPr>
      <dsp:spPr>
        <a:xfrm rot="10800000">
          <a:off x="1374923" y="1399911"/>
          <a:ext cx="4923726" cy="538948"/>
        </a:xfrm>
        <a:prstGeom prst="homePlate">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661" tIns="91440" rIns="170688" bIns="91440" numCol="1" spcCol="1270" anchor="ctr" anchorCtr="0">
          <a:noAutofit/>
        </a:bodyPr>
        <a:lstStyle/>
        <a:p>
          <a:pPr lvl="0" algn="ctr" defTabSz="1066800">
            <a:lnSpc>
              <a:spcPct val="90000"/>
            </a:lnSpc>
            <a:spcBef>
              <a:spcPct val="0"/>
            </a:spcBef>
            <a:spcAft>
              <a:spcPct val="35000"/>
            </a:spcAft>
          </a:pPr>
          <a:r>
            <a:rPr lang="es-EC" sz="2400" kern="1200" dirty="0" smtClean="0"/>
            <a:t>TANQUE</a:t>
          </a:r>
          <a:endParaRPr lang="es-EC" sz="2400" kern="1200" dirty="0"/>
        </a:p>
      </dsp:txBody>
      <dsp:txXfrm rot="10800000">
        <a:off x="1509660" y="1399911"/>
        <a:ext cx="4788989" cy="538948"/>
      </dsp:txXfrm>
    </dsp:sp>
    <dsp:sp modelId="{2BB58FED-3DDA-4961-BFEE-A1919F0F3BB3}">
      <dsp:nvSpPr>
        <dsp:cNvPr id="0" name=""/>
        <dsp:cNvSpPr/>
      </dsp:nvSpPr>
      <dsp:spPr>
        <a:xfrm>
          <a:off x="1105449" y="1399911"/>
          <a:ext cx="538948" cy="538948"/>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531913-F3F6-4432-9FD1-27C62797240C}">
      <dsp:nvSpPr>
        <dsp:cNvPr id="0" name=""/>
        <dsp:cNvSpPr/>
      </dsp:nvSpPr>
      <dsp:spPr>
        <a:xfrm rot="10800000">
          <a:off x="1374923" y="2099740"/>
          <a:ext cx="4923726" cy="538948"/>
        </a:xfrm>
        <a:prstGeom prst="homePlate">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661" tIns="91440" rIns="170688" bIns="91440" numCol="1" spcCol="1270" anchor="ctr" anchorCtr="0">
          <a:noAutofit/>
        </a:bodyPr>
        <a:lstStyle/>
        <a:p>
          <a:pPr lvl="0" algn="ctr" defTabSz="1066800">
            <a:lnSpc>
              <a:spcPct val="90000"/>
            </a:lnSpc>
            <a:spcBef>
              <a:spcPct val="0"/>
            </a:spcBef>
            <a:spcAft>
              <a:spcPct val="35000"/>
            </a:spcAft>
          </a:pPr>
          <a:r>
            <a:rPr lang="es-EC" sz="2400" kern="1200" dirty="0" smtClean="0"/>
            <a:t>FILTRO</a:t>
          </a:r>
          <a:endParaRPr lang="es-EC" sz="2400" kern="1200" dirty="0"/>
        </a:p>
      </dsp:txBody>
      <dsp:txXfrm rot="10800000">
        <a:off x="1509660" y="2099740"/>
        <a:ext cx="4788989" cy="538948"/>
      </dsp:txXfrm>
    </dsp:sp>
    <dsp:sp modelId="{8DE74464-3E2D-4B6A-A5B2-E8BD93932EF5}">
      <dsp:nvSpPr>
        <dsp:cNvPr id="0" name=""/>
        <dsp:cNvSpPr/>
      </dsp:nvSpPr>
      <dsp:spPr>
        <a:xfrm>
          <a:off x="1105449" y="2099740"/>
          <a:ext cx="538948" cy="538948"/>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CF6F3B-6757-4F8D-B332-5E16FB463873}">
      <dsp:nvSpPr>
        <dsp:cNvPr id="0" name=""/>
        <dsp:cNvSpPr/>
      </dsp:nvSpPr>
      <dsp:spPr>
        <a:xfrm rot="10800000">
          <a:off x="1374923" y="2799568"/>
          <a:ext cx="4923726" cy="538948"/>
        </a:xfrm>
        <a:prstGeom prst="homePlate">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661" tIns="91440" rIns="170688" bIns="91440" numCol="1" spcCol="1270" anchor="ctr" anchorCtr="0">
          <a:noAutofit/>
        </a:bodyPr>
        <a:lstStyle/>
        <a:p>
          <a:pPr lvl="0" algn="ctr" defTabSz="1066800">
            <a:lnSpc>
              <a:spcPct val="90000"/>
            </a:lnSpc>
            <a:spcBef>
              <a:spcPct val="0"/>
            </a:spcBef>
            <a:spcAft>
              <a:spcPct val="35000"/>
            </a:spcAft>
          </a:pPr>
          <a:r>
            <a:rPr lang="es-EC" sz="2400" kern="1200" dirty="0" smtClean="0"/>
            <a:t>TUBERÍAS</a:t>
          </a:r>
          <a:endParaRPr lang="es-EC" sz="2400" kern="1200" dirty="0"/>
        </a:p>
      </dsp:txBody>
      <dsp:txXfrm rot="10800000">
        <a:off x="1509660" y="2799568"/>
        <a:ext cx="4788989" cy="538948"/>
      </dsp:txXfrm>
    </dsp:sp>
    <dsp:sp modelId="{F2C940C2-6C0D-46B0-AE23-1CE65B36EFCE}">
      <dsp:nvSpPr>
        <dsp:cNvPr id="0" name=""/>
        <dsp:cNvSpPr/>
      </dsp:nvSpPr>
      <dsp:spPr>
        <a:xfrm>
          <a:off x="1105449" y="2799568"/>
          <a:ext cx="538948" cy="538948"/>
        </a:xfrm>
        <a:prstGeom prst="ellipse">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1EE0DB-A891-48B9-B06A-5BA83CE9991E}">
      <dsp:nvSpPr>
        <dsp:cNvPr id="0" name=""/>
        <dsp:cNvSpPr/>
      </dsp:nvSpPr>
      <dsp:spPr>
        <a:xfrm rot="10800000">
          <a:off x="1374923" y="3499396"/>
          <a:ext cx="4923726" cy="538948"/>
        </a:xfrm>
        <a:prstGeom prst="homePlat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661" tIns="91440" rIns="170688" bIns="91440" numCol="1" spcCol="1270" anchor="ctr" anchorCtr="0">
          <a:noAutofit/>
        </a:bodyPr>
        <a:lstStyle/>
        <a:p>
          <a:pPr lvl="0" algn="ctr" defTabSz="1066800">
            <a:lnSpc>
              <a:spcPct val="90000"/>
            </a:lnSpc>
            <a:spcBef>
              <a:spcPct val="0"/>
            </a:spcBef>
            <a:spcAft>
              <a:spcPct val="35000"/>
            </a:spcAft>
          </a:pPr>
          <a:r>
            <a:rPr lang="es-EC" sz="2400" kern="1200" dirty="0" smtClean="0"/>
            <a:t>ASPERSIÓN O FLUSHING</a:t>
          </a:r>
          <a:endParaRPr lang="es-EC" sz="2400" kern="1200" dirty="0"/>
        </a:p>
      </dsp:txBody>
      <dsp:txXfrm rot="10800000">
        <a:off x="1509660" y="3499396"/>
        <a:ext cx="4788989" cy="538948"/>
      </dsp:txXfrm>
    </dsp:sp>
    <dsp:sp modelId="{84F71BDA-63B6-453A-9333-E5174B800589}">
      <dsp:nvSpPr>
        <dsp:cNvPr id="0" name=""/>
        <dsp:cNvSpPr/>
      </dsp:nvSpPr>
      <dsp:spPr>
        <a:xfrm>
          <a:off x="1105449" y="3499396"/>
          <a:ext cx="538948" cy="538948"/>
        </a:xfrm>
        <a:prstGeom prst="ellipse">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27A7C6-EB0D-486A-83E0-2883FAC91F14}" type="datetimeFigureOut">
              <a:rPr lang="es-EC" smtClean="0"/>
              <a:t>14/09/2016</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84E47-E773-4665-8476-0B73FA5E334F}" type="slidenum">
              <a:rPr lang="es-EC" smtClean="0"/>
              <a:t>‹Nº›</a:t>
            </a:fld>
            <a:endParaRPr lang="es-EC"/>
          </a:p>
        </p:txBody>
      </p:sp>
    </p:spTree>
    <p:extLst>
      <p:ext uri="{BB962C8B-B14F-4D97-AF65-F5344CB8AC3E}">
        <p14:creationId xmlns:p14="http://schemas.microsoft.com/office/powerpoint/2010/main" val="12017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Hasta aquí</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7</a:t>
            </a:fld>
            <a:endParaRPr lang="es-EC"/>
          </a:p>
        </p:txBody>
      </p:sp>
    </p:spTree>
    <p:extLst>
      <p:ext uri="{BB962C8B-B14F-4D97-AF65-F5344CB8AC3E}">
        <p14:creationId xmlns:p14="http://schemas.microsoft.com/office/powerpoint/2010/main" val="1183827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Iinicio</a:t>
            </a:r>
            <a:r>
              <a:rPr lang="es-EC" dirty="0" smtClean="0"/>
              <a:t> </a:t>
            </a:r>
            <a:r>
              <a:rPr lang="es-EC" dirty="0" err="1" smtClean="0"/>
              <a:t>byron</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64</a:t>
            </a:fld>
            <a:endParaRPr lang="es-EC"/>
          </a:p>
        </p:txBody>
      </p:sp>
    </p:spTree>
    <p:extLst>
      <p:ext uri="{BB962C8B-B14F-4D97-AF65-F5344CB8AC3E}">
        <p14:creationId xmlns:p14="http://schemas.microsoft.com/office/powerpoint/2010/main" val="2412202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Iinicio</a:t>
            </a:r>
            <a:r>
              <a:rPr lang="es-EC" dirty="0" smtClean="0"/>
              <a:t> </a:t>
            </a:r>
            <a:r>
              <a:rPr lang="es-EC" dirty="0" err="1" smtClean="0"/>
              <a:t>byron</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65</a:t>
            </a:fld>
            <a:endParaRPr lang="es-EC"/>
          </a:p>
        </p:txBody>
      </p:sp>
    </p:spTree>
    <p:extLst>
      <p:ext uri="{BB962C8B-B14F-4D97-AF65-F5344CB8AC3E}">
        <p14:creationId xmlns:p14="http://schemas.microsoft.com/office/powerpoint/2010/main" val="2560062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Iinicio</a:t>
            </a:r>
            <a:r>
              <a:rPr lang="es-EC" dirty="0" smtClean="0"/>
              <a:t> </a:t>
            </a:r>
            <a:r>
              <a:rPr lang="es-EC" dirty="0" err="1" smtClean="0"/>
              <a:t>byron</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66</a:t>
            </a:fld>
            <a:endParaRPr lang="es-EC"/>
          </a:p>
        </p:txBody>
      </p:sp>
    </p:spTree>
    <p:extLst>
      <p:ext uri="{BB962C8B-B14F-4D97-AF65-F5344CB8AC3E}">
        <p14:creationId xmlns:p14="http://schemas.microsoft.com/office/powerpoint/2010/main" val="400082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Iinicio</a:t>
            </a:r>
            <a:r>
              <a:rPr lang="es-EC" dirty="0" smtClean="0"/>
              <a:t> </a:t>
            </a:r>
            <a:r>
              <a:rPr lang="es-EC" dirty="0" err="1" smtClean="0"/>
              <a:t>byron</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67</a:t>
            </a:fld>
            <a:endParaRPr lang="es-EC"/>
          </a:p>
        </p:txBody>
      </p:sp>
    </p:spTree>
    <p:extLst>
      <p:ext uri="{BB962C8B-B14F-4D97-AF65-F5344CB8AC3E}">
        <p14:creationId xmlns:p14="http://schemas.microsoft.com/office/powerpoint/2010/main" val="2528266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Iinicio</a:t>
            </a:r>
            <a:r>
              <a:rPr lang="es-EC" dirty="0" smtClean="0"/>
              <a:t> </a:t>
            </a:r>
            <a:r>
              <a:rPr lang="es-EC" dirty="0" err="1" smtClean="0"/>
              <a:t>byron</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68</a:t>
            </a:fld>
            <a:endParaRPr lang="es-EC"/>
          </a:p>
        </p:txBody>
      </p:sp>
    </p:spTree>
    <p:extLst>
      <p:ext uri="{BB962C8B-B14F-4D97-AF65-F5344CB8AC3E}">
        <p14:creationId xmlns:p14="http://schemas.microsoft.com/office/powerpoint/2010/main" val="508576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Iinicio</a:t>
            </a:r>
            <a:r>
              <a:rPr lang="es-EC" dirty="0" smtClean="0"/>
              <a:t> </a:t>
            </a:r>
            <a:r>
              <a:rPr lang="es-EC" dirty="0" err="1" smtClean="0"/>
              <a:t>byron</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69</a:t>
            </a:fld>
            <a:endParaRPr lang="es-EC"/>
          </a:p>
        </p:txBody>
      </p:sp>
    </p:spTree>
    <p:extLst>
      <p:ext uri="{BB962C8B-B14F-4D97-AF65-F5344CB8AC3E}">
        <p14:creationId xmlns:p14="http://schemas.microsoft.com/office/powerpoint/2010/main" val="2543148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Andre</a:t>
            </a:r>
            <a:r>
              <a:rPr lang="es-EC" dirty="0" smtClean="0"/>
              <a:t> hasta aquí</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28</a:t>
            </a:fld>
            <a:endParaRPr lang="es-EC"/>
          </a:p>
        </p:txBody>
      </p:sp>
    </p:spTree>
    <p:extLst>
      <p:ext uri="{BB962C8B-B14F-4D97-AF65-F5344CB8AC3E}">
        <p14:creationId xmlns:p14="http://schemas.microsoft.com/office/powerpoint/2010/main" val="1941780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Iinicio</a:t>
            </a:r>
            <a:r>
              <a:rPr lang="es-EC" dirty="0" smtClean="0"/>
              <a:t> </a:t>
            </a:r>
            <a:r>
              <a:rPr lang="es-EC" dirty="0" err="1" smtClean="0"/>
              <a:t>byron</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57</a:t>
            </a:fld>
            <a:endParaRPr lang="es-EC"/>
          </a:p>
        </p:txBody>
      </p:sp>
    </p:spTree>
    <p:extLst>
      <p:ext uri="{BB962C8B-B14F-4D97-AF65-F5344CB8AC3E}">
        <p14:creationId xmlns:p14="http://schemas.microsoft.com/office/powerpoint/2010/main" val="243855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Iinicio</a:t>
            </a:r>
            <a:r>
              <a:rPr lang="es-EC" dirty="0" smtClean="0"/>
              <a:t> </a:t>
            </a:r>
            <a:r>
              <a:rPr lang="es-EC" dirty="0" err="1" smtClean="0"/>
              <a:t>byron</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58</a:t>
            </a:fld>
            <a:endParaRPr lang="es-EC"/>
          </a:p>
        </p:txBody>
      </p:sp>
    </p:spTree>
    <p:extLst>
      <p:ext uri="{BB962C8B-B14F-4D97-AF65-F5344CB8AC3E}">
        <p14:creationId xmlns:p14="http://schemas.microsoft.com/office/powerpoint/2010/main" val="155509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Iinicio</a:t>
            </a:r>
            <a:r>
              <a:rPr lang="es-EC" dirty="0" smtClean="0"/>
              <a:t> </a:t>
            </a:r>
            <a:r>
              <a:rPr lang="es-EC" dirty="0" err="1" smtClean="0"/>
              <a:t>byron</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59</a:t>
            </a:fld>
            <a:endParaRPr lang="es-EC"/>
          </a:p>
        </p:txBody>
      </p:sp>
    </p:spTree>
    <p:extLst>
      <p:ext uri="{BB962C8B-B14F-4D97-AF65-F5344CB8AC3E}">
        <p14:creationId xmlns:p14="http://schemas.microsoft.com/office/powerpoint/2010/main" val="585137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60</a:t>
            </a:fld>
            <a:endParaRPr lang="es-EC"/>
          </a:p>
        </p:txBody>
      </p:sp>
    </p:spTree>
    <p:extLst>
      <p:ext uri="{BB962C8B-B14F-4D97-AF65-F5344CB8AC3E}">
        <p14:creationId xmlns:p14="http://schemas.microsoft.com/office/powerpoint/2010/main" val="673794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Iinicio</a:t>
            </a:r>
            <a:r>
              <a:rPr lang="es-EC" dirty="0" smtClean="0"/>
              <a:t> </a:t>
            </a:r>
            <a:r>
              <a:rPr lang="es-EC" dirty="0" err="1" smtClean="0"/>
              <a:t>byron</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61</a:t>
            </a:fld>
            <a:endParaRPr lang="es-EC"/>
          </a:p>
        </p:txBody>
      </p:sp>
    </p:spTree>
    <p:extLst>
      <p:ext uri="{BB962C8B-B14F-4D97-AF65-F5344CB8AC3E}">
        <p14:creationId xmlns:p14="http://schemas.microsoft.com/office/powerpoint/2010/main" val="2204982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Iinicio</a:t>
            </a:r>
            <a:r>
              <a:rPr lang="es-EC" dirty="0" smtClean="0"/>
              <a:t> </a:t>
            </a:r>
            <a:r>
              <a:rPr lang="es-EC" dirty="0" err="1" smtClean="0"/>
              <a:t>byron</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62</a:t>
            </a:fld>
            <a:endParaRPr lang="es-EC"/>
          </a:p>
        </p:txBody>
      </p:sp>
    </p:spTree>
    <p:extLst>
      <p:ext uri="{BB962C8B-B14F-4D97-AF65-F5344CB8AC3E}">
        <p14:creationId xmlns:p14="http://schemas.microsoft.com/office/powerpoint/2010/main" val="2092747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Iinicio</a:t>
            </a:r>
            <a:r>
              <a:rPr lang="es-EC" dirty="0" smtClean="0"/>
              <a:t> </a:t>
            </a:r>
            <a:r>
              <a:rPr lang="es-EC" dirty="0" err="1" smtClean="0"/>
              <a:t>byron</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63</a:t>
            </a:fld>
            <a:endParaRPr lang="es-EC"/>
          </a:p>
        </p:txBody>
      </p:sp>
    </p:spTree>
    <p:extLst>
      <p:ext uri="{BB962C8B-B14F-4D97-AF65-F5344CB8AC3E}">
        <p14:creationId xmlns:p14="http://schemas.microsoft.com/office/powerpoint/2010/main" val="3723422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D0C5D987-1815-4A4D-A1CE-B74BE66CDA1E}" type="datetimeFigureOut">
              <a:rPr lang="es-EC" smtClean="0"/>
              <a:t>14/09/2016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15F8E75-20BF-4D16-BD80-6A6CB19799FC}" type="slidenum">
              <a:rPr lang="es-EC" smtClean="0"/>
              <a:t>‹Nº›</a:t>
            </a:fld>
            <a:endParaRPr lang="es-EC"/>
          </a:p>
        </p:txBody>
      </p:sp>
    </p:spTree>
    <p:extLst>
      <p:ext uri="{BB962C8B-B14F-4D97-AF65-F5344CB8AC3E}">
        <p14:creationId xmlns:p14="http://schemas.microsoft.com/office/powerpoint/2010/main" val="4088969171"/>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0C5D987-1815-4A4D-A1CE-B74BE66CDA1E}" type="datetimeFigureOut">
              <a:rPr lang="es-EC" smtClean="0"/>
              <a:t>14/09/2016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15F8E75-20BF-4D16-BD80-6A6CB19799FC}" type="slidenum">
              <a:rPr lang="es-EC" smtClean="0"/>
              <a:t>‹Nº›</a:t>
            </a:fld>
            <a:endParaRPr lang="es-EC"/>
          </a:p>
        </p:txBody>
      </p:sp>
    </p:spTree>
    <p:extLst>
      <p:ext uri="{BB962C8B-B14F-4D97-AF65-F5344CB8AC3E}">
        <p14:creationId xmlns:p14="http://schemas.microsoft.com/office/powerpoint/2010/main" val="2923093827"/>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0C5D987-1815-4A4D-A1CE-B74BE66CDA1E}" type="datetimeFigureOut">
              <a:rPr lang="es-EC" smtClean="0"/>
              <a:t>14/09/2016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15F8E75-20BF-4D16-BD80-6A6CB19799FC}" type="slidenum">
              <a:rPr lang="es-EC" smtClean="0"/>
              <a:t>‹Nº›</a:t>
            </a:fld>
            <a:endParaRPr lang="es-EC"/>
          </a:p>
        </p:txBody>
      </p:sp>
    </p:spTree>
    <p:extLst>
      <p:ext uri="{BB962C8B-B14F-4D97-AF65-F5344CB8AC3E}">
        <p14:creationId xmlns:p14="http://schemas.microsoft.com/office/powerpoint/2010/main" val="4288332140"/>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0C5D987-1815-4A4D-A1CE-B74BE66CDA1E}" type="datetimeFigureOut">
              <a:rPr lang="es-EC" smtClean="0"/>
              <a:t>14/09/2016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15F8E75-20BF-4D16-BD80-6A6CB19799FC}" type="slidenum">
              <a:rPr lang="es-EC" smtClean="0"/>
              <a:t>‹Nº›</a:t>
            </a:fld>
            <a:endParaRPr lang="es-EC"/>
          </a:p>
        </p:txBody>
      </p:sp>
    </p:spTree>
    <p:extLst>
      <p:ext uri="{BB962C8B-B14F-4D97-AF65-F5344CB8AC3E}">
        <p14:creationId xmlns:p14="http://schemas.microsoft.com/office/powerpoint/2010/main" val="2345467355"/>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0C5D987-1815-4A4D-A1CE-B74BE66CDA1E}" type="datetimeFigureOut">
              <a:rPr lang="es-EC" smtClean="0"/>
              <a:t>14/09/2016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15F8E75-20BF-4D16-BD80-6A6CB19799FC}" type="slidenum">
              <a:rPr lang="es-EC" smtClean="0"/>
              <a:t>‹Nº›</a:t>
            </a:fld>
            <a:endParaRPr lang="es-EC"/>
          </a:p>
        </p:txBody>
      </p:sp>
    </p:spTree>
    <p:extLst>
      <p:ext uri="{BB962C8B-B14F-4D97-AF65-F5344CB8AC3E}">
        <p14:creationId xmlns:p14="http://schemas.microsoft.com/office/powerpoint/2010/main" val="882108894"/>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D0C5D987-1815-4A4D-A1CE-B74BE66CDA1E}" type="datetimeFigureOut">
              <a:rPr lang="es-EC" smtClean="0"/>
              <a:t>14/09/2016</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15F8E75-20BF-4D16-BD80-6A6CB19799FC}" type="slidenum">
              <a:rPr lang="es-EC" smtClean="0"/>
              <a:t>‹Nº›</a:t>
            </a:fld>
            <a:endParaRPr lang="es-EC"/>
          </a:p>
        </p:txBody>
      </p:sp>
    </p:spTree>
    <p:extLst>
      <p:ext uri="{BB962C8B-B14F-4D97-AF65-F5344CB8AC3E}">
        <p14:creationId xmlns:p14="http://schemas.microsoft.com/office/powerpoint/2010/main" val="444182663"/>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0C5D987-1815-4A4D-A1CE-B74BE66CDA1E}" type="datetimeFigureOut">
              <a:rPr lang="es-EC" smtClean="0"/>
              <a:t>14/09/2016</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315F8E75-20BF-4D16-BD80-6A6CB19799FC}" type="slidenum">
              <a:rPr lang="es-EC" smtClean="0"/>
              <a:t>‹Nº›</a:t>
            </a:fld>
            <a:endParaRPr lang="es-EC"/>
          </a:p>
        </p:txBody>
      </p:sp>
    </p:spTree>
    <p:extLst>
      <p:ext uri="{BB962C8B-B14F-4D97-AF65-F5344CB8AC3E}">
        <p14:creationId xmlns:p14="http://schemas.microsoft.com/office/powerpoint/2010/main" val="2076604967"/>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D0C5D987-1815-4A4D-A1CE-B74BE66CDA1E}" type="datetimeFigureOut">
              <a:rPr lang="es-EC" smtClean="0"/>
              <a:t>14/09/2016</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315F8E75-20BF-4D16-BD80-6A6CB19799FC}" type="slidenum">
              <a:rPr lang="es-EC" smtClean="0"/>
              <a:t>‹Nº›</a:t>
            </a:fld>
            <a:endParaRPr lang="es-EC"/>
          </a:p>
        </p:txBody>
      </p:sp>
    </p:spTree>
    <p:extLst>
      <p:ext uri="{BB962C8B-B14F-4D97-AF65-F5344CB8AC3E}">
        <p14:creationId xmlns:p14="http://schemas.microsoft.com/office/powerpoint/2010/main" val="200290982"/>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C5D987-1815-4A4D-A1CE-B74BE66CDA1E}" type="datetimeFigureOut">
              <a:rPr lang="es-EC" smtClean="0"/>
              <a:t>14/09/2016</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315F8E75-20BF-4D16-BD80-6A6CB19799FC}" type="slidenum">
              <a:rPr lang="es-EC" smtClean="0"/>
              <a:t>‹Nº›</a:t>
            </a:fld>
            <a:endParaRPr lang="es-EC"/>
          </a:p>
        </p:txBody>
      </p:sp>
    </p:spTree>
    <p:extLst>
      <p:ext uri="{BB962C8B-B14F-4D97-AF65-F5344CB8AC3E}">
        <p14:creationId xmlns:p14="http://schemas.microsoft.com/office/powerpoint/2010/main" val="4171947809"/>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0C5D987-1815-4A4D-A1CE-B74BE66CDA1E}" type="datetimeFigureOut">
              <a:rPr lang="es-EC" smtClean="0"/>
              <a:t>14/09/2016</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15F8E75-20BF-4D16-BD80-6A6CB19799FC}" type="slidenum">
              <a:rPr lang="es-EC" smtClean="0"/>
              <a:t>‹Nº›</a:t>
            </a:fld>
            <a:endParaRPr lang="es-EC"/>
          </a:p>
        </p:txBody>
      </p:sp>
    </p:spTree>
    <p:extLst>
      <p:ext uri="{BB962C8B-B14F-4D97-AF65-F5344CB8AC3E}">
        <p14:creationId xmlns:p14="http://schemas.microsoft.com/office/powerpoint/2010/main" val="3428447689"/>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0C5D987-1815-4A4D-A1CE-B74BE66CDA1E}" type="datetimeFigureOut">
              <a:rPr lang="es-EC" smtClean="0"/>
              <a:t>14/09/2016</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15F8E75-20BF-4D16-BD80-6A6CB19799FC}" type="slidenum">
              <a:rPr lang="es-EC" smtClean="0"/>
              <a:t>‹Nº›</a:t>
            </a:fld>
            <a:endParaRPr lang="es-EC"/>
          </a:p>
        </p:txBody>
      </p:sp>
    </p:spTree>
    <p:extLst>
      <p:ext uri="{BB962C8B-B14F-4D97-AF65-F5344CB8AC3E}">
        <p14:creationId xmlns:p14="http://schemas.microsoft.com/office/powerpoint/2010/main" val="4202870238"/>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C5D987-1815-4A4D-A1CE-B74BE66CDA1E}" type="datetimeFigureOut">
              <a:rPr lang="es-EC" smtClean="0"/>
              <a:t>14/09/2016</a:t>
            </a:fld>
            <a:endParaRPr lang="es-EC"/>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F8E75-20BF-4D16-BD80-6A6CB19799FC}" type="slidenum">
              <a:rPr lang="es-EC" smtClean="0"/>
              <a:t>‹Nº›</a:t>
            </a:fld>
            <a:endParaRPr lang="es-EC"/>
          </a:p>
        </p:txBody>
      </p:sp>
    </p:spTree>
    <p:extLst>
      <p:ext uri="{BB962C8B-B14F-4D97-AF65-F5344CB8AC3E}">
        <p14:creationId xmlns:p14="http://schemas.microsoft.com/office/powerpoint/2010/main" val="3394780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reveal/>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2.png"/><Relationship Id="rId7" Type="http://schemas.openxmlformats.org/officeDocument/2006/relationships/diagramColors" Target="../diagrams/colors13.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2.png"/><Relationship Id="rId7" Type="http://schemas.openxmlformats.org/officeDocument/2006/relationships/image" Target="../media/image10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jpe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104.png"/><Relationship Id="rId4" Type="http://schemas.openxmlformats.org/officeDocument/2006/relationships/image" Target="../media/image103.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105.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7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59657"/>
            <a:ext cx="9405257" cy="7126514"/>
          </a:xfrm>
          <a:prstGeom prst="rect">
            <a:avLst/>
          </a:prstGeom>
        </p:spPr>
      </p:pic>
      <p:sp>
        <p:nvSpPr>
          <p:cNvPr id="4" name="Rectángulo 3"/>
          <p:cNvSpPr/>
          <p:nvPr/>
        </p:nvSpPr>
        <p:spPr>
          <a:xfrm>
            <a:off x="2002971" y="1174821"/>
            <a:ext cx="5871029" cy="507831"/>
          </a:xfrm>
          <a:prstGeom prst="rect">
            <a:avLst/>
          </a:prstGeom>
        </p:spPr>
        <p:txBody>
          <a:bodyPr wrap="square">
            <a:spAutoFit/>
          </a:bodyPr>
          <a:lstStyle/>
          <a:p>
            <a:pPr indent="457200" algn="ctr">
              <a:lnSpc>
                <a:spcPct val="150000"/>
              </a:lnSpc>
              <a:spcBef>
                <a:spcPts val="1200"/>
              </a:spcBef>
              <a:spcAft>
                <a:spcPts val="1200"/>
              </a:spcAft>
            </a:pPr>
            <a:r>
              <a:rPr lang="es-EC" b="1" dirty="0" smtClean="0">
                <a:effectLst/>
                <a:latin typeface="Arial" panose="020B0604020202020204" pitchFamily="34" charset="0"/>
                <a:ea typeface="Cambria" panose="02040503050406030204" pitchFamily="18" charset="0"/>
                <a:cs typeface="Arial" panose="020B0604020202020204" pitchFamily="34" charset="0"/>
              </a:rPr>
              <a:t>CARRERA DE INGENIERÍA MECATRÓNICA</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ángulo 4"/>
          <p:cNvSpPr/>
          <p:nvPr/>
        </p:nvSpPr>
        <p:spPr>
          <a:xfrm>
            <a:off x="899886" y="1953128"/>
            <a:ext cx="8244114" cy="707886"/>
          </a:xfrm>
          <a:prstGeom prst="rect">
            <a:avLst/>
          </a:prstGeom>
        </p:spPr>
        <p:txBody>
          <a:bodyPr wrap="square">
            <a:spAutoFit/>
          </a:bodyPr>
          <a:lstStyle/>
          <a:p>
            <a:pPr algn="just"/>
            <a:r>
              <a:rPr lang="es-EC" sz="2000" b="1" dirty="0" smtClean="0"/>
              <a:t>REPOTENCIACIÓN </a:t>
            </a:r>
            <a:r>
              <a:rPr lang="es-EC" sz="2000" b="1" dirty="0"/>
              <a:t>DE LA MÁQUINA DE ELECTROEROSIÓN DE CORTE POR HILO NC WIRE CUT MACHINE </a:t>
            </a:r>
            <a:r>
              <a:rPr lang="es-EC" sz="2000" b="1" dirty="0" smtClean="0"/>
              <a:t>J0780 </a:t>
            </a:r>
            <a:r>
              <a:rPr lang="es-EC" sz="2000" b="1" dirty="0"/>
              <a:t>DE LA EMPRESA SIMYM CIA. LTDA</a:t>
            </a:r>
            <a:r>
              <a:rPr lang="es-EC" sz="1400" b="1" dirty="0" smtClean="0"/>
              <a:t>.</a:t>
            </a:r>
            <a:endParaRPr lang="es-ES" sz="1400" b="1" dirty="0">
              <a:solidFill>
                <a:srgbClr val="006600"/>
              </a:solidFill>
              <a:latin typeface="Arial Black" panose="020B0A04020102020204" pitchFamily="34" charset="0"/>
            </a:endParaRPr>
          </a:p>
        </p:txBody>
      </p:sp>
      <p:sp>
        <p:nvSpPr>
          <p:cNvPr id="6" name="Rectángulo 5"/>
          <p:cNvSpPr/>
          <p:nvPr/>
        </p:nvSpPr>
        <p:spPr>
          <a:xfrm>
            <a:off x="609600" y="3263212"/>
            <a:ext cx="7547428" cy="507831"/>
          </a:xfrm>
          <a:prstGeom prst="rect">
            <a:avLst/>
          </a:prstGeom>
        </p:spPr>
        <p:txBody>
          <a:bodyPr wrap="square">
            <a:spAutoFit/>
          </a:bodyPr>
          <a:lstStyle/>
          <a:p>
            <a:pPr indent="457200" algn="ctr">
              <a:lnSpc>
                <a:spcPct val="150000"/>
              </a:lnSpc>
              <a:spcBef>
                <a:spcPts val="1200"/>
              </a:spcBef>
              <a:spcAft>
                <a:spcPts val="0"/>
              </a:spcAft>
            </a:pPr>
            <a:r>
              <a:rPr lang="es-EC" b="1" dirty="0" smtClean="0">
                <a:effectLst/>
                <a:latin typeface="Arial" panose="020B0604020202020204" pitchFamily="34" charset="0"/>
                <a:ea typeface="Cambria" panose="02040503050406030204" pitchFamily="18" charset="0"/>
                <a:cs typeface="Arial" panose="020B0604020202020204" pitchFamily="34" charset="0"/>
              </a:rPr>
              <a:t>REALIZADO POR:    CARTAGENA OROZCO ANDREA LISSETTE </a:t>
            </a:r>
            <a:endParaRPr lang="es-EC" sz="1600" dirty="0" smtClean="0">
              <a:effectLst/>
              <a:latin typeface="Arial" panose="020B0604020202020204" pitchFamily="34" charset="0"/>
              <a:ea typeface="Cambria" panose="02040503050406030204" pitchFamily="18" charset="0"/>
              <a:cs typeface="Cambria" panose="02040503050406030204" pitchFamily="18" charset="0"/>
            </a:endParaRPr>
          </a:p>
        </p:txBody>
      </p:sp>
      <p:sp>
        <p:nvSpPr>
          <p:cNvPr id="7" name="Rectángulo 6"/>
          <p:cNvSpPr/>
          <p:nvPr/>
        </p:nvSpPr>
        <p:spPr>
          <a:xfrm>
            <a:off x="2961387" y="4191084"/>
            <a:ext cx="3685689" cy="507831"/>
          </a:xfrm>
          <a:prstGeom prst="rect">
            <a:avLst/>
          </a:prstGeom>
        </p:spPr>
        <p:txBody>
          <a:bodyPr wrap="none">
            <a:spAutoFit/>
          </a:bodyPr>
          <a:lstStyle/>
          <a:p>
            <a:pPr indent="457200" algn="ctr">
              <a:lnSpc>
                <a:spcPct val="150000"/>
              </a:lnSpc>
              <a:spcBef>
                <a:spcPts val="1200"/>
              </a:spcBef>
              <a:spcAft>
                <a:spcPts val="1200"/>
              </a:spcAft>
            </a:pPr>
            <a:r>
              <a:rPr lang="es-EC" b="1" dirty="0" smtClean="0">
                <a:effectLst/>
                <a:latin typeface="Arial" panose="020B0604020202020204" pitchFamily="34" charset="0"/>
                <a:ea typeface="Cambria" panose="02040503050406030204" pitchFamily="18" charset="0"/>
                <a:cs typeface="Arial" panose="020B0604020202020204" pitchFamily="34" charset="0"/>
              </a:rPr>
              <a:t>TUTOR: ING. SEGURA LUIS</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8" name="Rectángulo 7"/>
          <p:cNvSpPr/>
          <p:nvPr/>
        </p:nvSpPr>
        <p:spPr>
          <a:xfrm>
            <a:off x="2963816" y="3523431"/>
            <a:ext cx="4638770" cy="507831"/>
          </a:xfrm>
          <a:prstGeom prst="rect">
            <a:avLst/>
          </a:prstGeom>
        </p:spPr>
        <p:txBody>
          <a:bodyPr wrap="none">
            <a:spAutoFit/>
          </a:bodyPr>
          <a:lstStyle/>
          <a:p>
            <a:pPr indent="457200" algn="ctr">
              <a:lnSpc>
                <a:spcPct val="150000"/>
              </a:lnSpc>
              <a:spcBef>
                <a:spcPts val="1200"/>
              </a:spcBef>
              <a:spcAft>
                <a:spcPts val="0"/>
              </a:spcAft>
            </a:pPr>
            <a:r>
              <a:rPr lang="es-EC" b="1" dirty="0" smtClean="0">
                <a:effectLst/>
                <a:latin typeface="Arial" panose="020B0604020202020204" pitchFamily="34" charset="0"/>
                <a:ea typeface="Cambria" panose="02040503050406030204" pitchFamily="18" charset="0"/>
                <a:cs typeface="Arial" panose="020B0604020202020204" pitchFamily="34" charset="0"/>
              </a:rPr>
              <a:t>QUIÑONEZ ANGULO KARLA PAOLA</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9" name="Rectángulo 8"/>
          <p:cNvSpPr/>
          <p:nvPr/>
        </p:nvSpPr>
        <p:spPr>
          <a:xfrm>
            <a:off x="2460171" y="4613218"/>
            <a:ext cx="4572000" cy="456535"/>
          </a:xfrm>
          <a:prstGeom prst="rect">
            <a:avLst/>
          </a:prstGeom>
        </p:spPr>
        <p:txBody>
          <a:bodyPr>
            <a:spAutoFit/>
          </a:bodyPr>
          <a:lstStyle/>
          <a:p>
            <a:pPr indent="457200" algn="ctr">
              <a:lnSpc>
                <a:spcPct val="150000"/>
              </a:lnSpc>
              <a:spcBef>
                <a:spcPts val="1200"/>
              </a:spcBef>
              <a:spcAft>
                <a:spcPts val="1200"/>
              </a:spcAft>
            </a:pPr>
            <a:r>
              <a:rPr lang="es-EC" b="1" dirty="0" smtClean="0">
                <a:effectLst/>
                <a:latin typeface="Arial" panose="020B0604020202020204" pitchFamily="34" charset="0"/>
                <a:ea typeface="Cambria" panose="02040503050406030204" pitchFamily="18" charset="0"/>
                <a:cs typeface="Arial" panose="020B0604020202020204" pitchFamily="34" charset="0"/>
              </a:rPr>
              <a:t>SANGOLQUÍ – ECUADOR</a:t>
            </a:r>
            <a:endParaRPr lang="es-EC" sz="1600" dirty="0" smtClean="0">
              <a:effectLst/>
              <a:latin typeface="Arial" panose="020B0604020202020204" pitchFamily="34" charset="0"/>
              <a:ea typeface="Cambria" panose="02040503050406030204" pitchFamily="18" charset="0"/>
              <a:cs typeface="Cambria" panose="02040503050406030204" pitchFamily="18" charset="0"/>
            </a:endParaRPr>
          </a:p>
        </p:txBody>
      </p:sp>
      <p:sp>
        <p:nvSpPr>
          <p:cNvPr id="10" name="Rectángulo 9"/>
          <p:cNvSpPr/>
          <p:nvPr/>
        </p:nvSpPr>
        <p:spPr>
          <a:xfrm>
            <a:off x="4195554" y="4916795"/>
            <a:ext cx="1203760" cy="507831"/>
          </a:xfrm>
          <a:prstGeom prst="rect">
            <a:avLst/>
          </a:prstGeom>
        </p:spPr>
        <p:txBody>
          <a:bodyPr wrap="square">
            <a:spAutoFit/>
          </a:bodyPr>
          <a:lstStyle/>
          <a:p>
            <a:pPr indent="457200" algn="ctr">
              <a:lnSpc>
                <a:spcPct val="150000"/>
              </a:lnSpc>
              <a:spcBef>
                <a:spcPts val="1200"/>
              </a:spcBef>
              <a:spcAft>
                <a:spcPts val="1200"/>
              </a:spcAft>
            </a:pPr>
            <a:r>
              <a:rPr lang="es-EC" b="1" dirty="0" smtClean="0">
                <a:effectLst/>
                <a:latin typeface="Arial" panose="020B0604020202020204" pitchFamily="34" charset="0"/>
                <a:ea typeface="Cambria" panose="02040503050406030204" pitchFamily="18" charset="0"/>
                <a:cs typeface="Arial" panose="020B0604020202020204" pitchFamily="34" charset="0"/>
              </a:rPr>
              <a:t>2016</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4099267985"/>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0" y="64782"/>
            <a:ext cx="8951495" cy="954107"/>
          </a:xfrm>
          <a:prstGeom prst="rect">
            <a:avLst/>
          </a:prstGeom>
        </p:spPr>
        <p:txBody>
          <a:bodyPr wrap="square">
            <a:spAutoFit/>
          </a:bodyPr>
          <a:lstStyle/>
          <a:p>
            <a:pPr lvl="1" algn="ctr">
              <a:spcBef>
                <a:spcPts val="1800"/>
              </a:spcBef>
              <a:spcAft>
                <a:spcPts val="400"/>
              </a:spcAft>
            </a:pPr>
            <a:r>
              <a:rPr lang="es-EC" sz="2800" b="1" dirty="0" smtClean="0"/>
              <a:t>III. LEVANTAMIENTO DEL ESTADO TÉCNICO INICIAL DE LA MÁQUINA  DE ELECTROEROSIÓN DE CORTE POR HILO</a:t>
            </a:r>
            <a:endParaRPr lang="es-EC" sz="2800" b="1" dirty="0">
              <a:effectLst/>
              <a:latin typeface="Arial" panose="020B0604020202020204" pitchFamily="34" charset="0"/>
              <a:ea typeface="Cambria" panose="02040503050406030204" pitchFamily="18" charset="0"/>
              <a:cs typeface="Cambria" panose="02040503050406030204" pitchFamily="18" charset="0"/>
            </a:endParaRPr>
          </a:p>
        </p:txBody>
      </p:sp>
      <p:pic>
        <p:nvPicPr>
          <p:cNvPr id="6" name="Imagen 5"/>
          <p:cNvPicPr>
            <a:picLocks noChangeAspect="1"/>
          </p:cNvPicPr>
          <p:nvPr/>
        </p:nvPicPr>
        <p:blipFill>
          <a:blip r:embed="rId3"/>
          <a:stretch>
            <a:fillRect/>
          </a:stretch>
        </p:blipFill>
        <p:spPr>
          <a:xfrm>
            <a:off x="327937" y="1083671"/>
            <a:ext cx="4824536" cy="55577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5016174"/>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0" y="64782"/>
            <a:ext cx="8951495" cy="954107"/>
          </a:xfrm>
          <a:prstGeom prst="rect">
            <a:avLst/>
          </a:prstGeom>
        </p:spPr>
        <p:txBody>
          <a:bodyPr wrap="square">
            <a:spAutoFit/>
          </a:bodyPr>
          <a:lstStyle/>
          <a:p>
            <a:pPr lvl="1" algn="ctr">
              <a:spcBef>
                <a:spcPts val="1800"/>
              </a:spcBef>
              <a:spcAft>
                <a:spcPts val="400"/>
              </a:spcAft>
            </a:pPr>
            <a:r>
              <a:rPr lang="es-EC" sz="2800" b="1" dirty="0" smtClean="0"/>
              <a:t>III. LEVANTAMIENTO DEL ESTADO TÉCNICO INICIAL DE LA MÁQUINA  DE ELECTROEROSIÓN DE CORTE POR HILO</a:t>
            </a:r>
            <a:endParaRPr lang="es-EC" sz="2800" b="1" dirty="0">
              <a:effectLst/>
              <a:latin typeface="Arial" panose="020B0604020202020204" pitchFamily="34" charset="0"/>
              <a:ea typeface="Cambria" panose="02040503050406030204" pitchFamily="18" charset="0"/>
              <a:cs typeface="Cambria" panose="02040503050406030204" pitchFamily="18" charset="0"/>
            </a:endParaRPr>
          </a:p>
        </p:txBody>
      </p:sp>
      <p:pic>
        <p:nvPicPr>
          <p:cNvPr id="6" name="Imagen 5"/>
          <p:cNvPicPr>
            <a:picLocks noChangeAspect="1"/>
          </p:cNvPicPr>
          <p:nvPr/>
        </p:nvPicPr>
        <p:blipFill>
          <a:blip r:embed="rId3"/>
          <a:stretch>
            <a:fillRect/>
          </a:stretch>
        </p:blipFill>
        <p:spPr>
          <a:xfrm>
            <a:off x="391362" y="2032889"/>
            <a:ext cx="5040560" cy="18998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739365"/>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0" y="64782"/>
            <a:ext cx="8951495" cy="954107"/>
          </a:xfrm>
          <a:prstGeom prst="rect">
            <a:avLst/>
          </a:prstGeom>
        </p:spPr>
        <p:txBody>
          <a:bodyPr wrap="square">
            <a:spAutoFit/>
          </a:bodyPr>
          <a:lstStyle/>
          <a:p>
            <a:pPr lvl="1" algn="ctr">
              <a:spcBef>
                <a:spcPts val="1800"/>
              </a:spcBef>
              <a:spcAft>
                <a:spcPts val="400"/>
              </a:spcAft>
            </a:pPr>
            <a:r>
              <a:rPr lang="es-EC" sz="2800" b="1" dirty="0" smtClean="0"/>
              <a:t>III. LEVANTAMIENTO DEL ESTADO TÉCNICO INICIAL DE LA MÁQUINA  DE ELECTROEROSIÓN DE CORTE POR HILO</a:t>
            </a:r>
            <a:endParaRPr lang="es-EC" sz="2800" b="1" dirty="0">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452143466"/>
              </p:ext>
            </p:extLst>
          </p:nvPr>
        </p:nvGraphicFramePr>
        <p:xfrm>
          <a:off x="1099047" y="1939561"/>
          <a:ext cx="6945905" cy="3299955"/>
        </p:xfrm>
        <a:graphic>
          <a:graphicData uri="http://schemas.openxmlformats.org/drawingml/2006/table">
            <a:tbl>
              <a:tblPr firstRow="1" firstCol="1" bandRow="1">
                <a:tableStyleId>{5A111915-BE36-4E01-A7E5-04B1672EAD32}</a:tableStyleId>
              </a:tblPr>
              <a:tblGrid>
                <a:gridCol w="1581915"/>
                <a:gridCol w="5363990"/>
              </a:tblGrid>
              <a:tr h="659991">
                <a:tc>
                  <a:txBody>
                    <a:bodyPr/>
                    <a:lstStyle/>
                    <a:p>
                      <a:pPr indent="144145" algn="ctr">
                        <a:lnSpc>
                          <a:spcPct val="150000"/>
                        </a:lnSpc>
                        <a:spcBef>
                          <a:spcPts val="1200"/>
                        </a:spcBef>
                        <a:spcAft>
                          <a:spcPts val="0"/>
                        </a:spcAft>
                        <a:tabLst>
                          <a:tab pos="4050665" algn="l"/>
                        </a:tabLst>
                      </a:pPr>
                      <a:r>
                        <a:rPr lang="es-EC" sz="1800" dirty="0" smtClean="0">
                          <a:solidFill>
                            <a:schemeClr val="bg1"/>
                          </a:solidFill>
                          <a:effectLst/>
                          <a:latin typeface="+mn-lt"/>
                          <a:ea typeface="+mn-ea"/>
                          <a:cs typeface="+mn-cs"/>
                        </a:rPr>
                        <a:t>CRITERIO</a:t>
                      </a:r>
                      <a:endParaRPr lang="es-EC" sz="180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indent="144145" algn="ctr">
                        <a:lnSpc>
                          <a:spcPct val="150000"/>
                        </a:lnSpc>
                        <a:spcBef>
                          <a:spcPts val="1200"/>
                        </a:spcBef>
                        <a:spcAft>
                          <a:spcPts val="0"/>
                        </a:spcAft>
                        <a:tabLst>
                          <a:tab pos="4050665" algn="l"/>
                        </a:tabLst>
                      </a:pPr>
                      <a:r>
                        <a:rPr lang="es-EC" sz="1800" dirty="0" smtClean="0">
                          <a:effectLst/>
                        </a:rPr>
                        <a:t>PORCENTAJE DE</a:t>
                      </a:r>
                      <a:r>
                        <a:rPr lang="es-EC" sz="1800" baseline="0" dirty="0" smtClean="0">
                          <a:effectLst/>
                        </a:rPr>
                        <a:t> OPERATIVIDAD</a:t>
                      </a:r>
                      <a:endParaRPr lang="es-EC" sz="180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r>
              <a:tr h="659991">
                <a:tc>
                  <a:txBody>
                    <a:bodyPr/>
                    <a:lstStyle/>
                    <a:p>
                      <a:pPr indent="144145" algn="ctr">
                        <a:lnSpc>
                          <a:spcPct val="150000"/>
                        </a:lnSpc>
                        <a:spcBef>
                          <a:spcPts val="1200"/>
                        </a:spcBef>
                        <a:spcAft>
                          <a:spcPts val="0"/>
                        </a:spcAft>
                        <a:tabLst>
                          <a:tab pos="4050665" algn="l"/>
                        </a:tabLst>
                      </a:pPr>
                      <a:r>
                        <a:rPr lang="es-EC" sz="1800">
                          <a:effectLst/>
                        </a:rPr>
                        <a:t>Bueno</a:t>
                      </a:r>
                      <a:endParaRPr lang="es-EC" sz="1800">
                        <a:solidFill>
                          <a:srgbClr val="000000"/>
                        </a:solidFill>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indent="144145" algn="ctr">
                        <a:lnSpc>
                          <a:spcPct val="150000"/>
                        </a:lnSpc>
                        <a:spcBef>
                          <a:spcPts val="1200"/>
                        </a:spcBef>
                        <a:spcAft>
                          <a:spcPts val="0"/>
                        </a:spcAft>
                        <a:tabLst>
                          <a:tab pos="4050665" algn="l"/>
                        </a:tabLst>
                      </a:pPr>
                      <a:r>
                        <a:rPr lang="es-EC" sz="1800" dirty="0">
                          <a:effectLst/>
                        </a:rPr>
                        <a:t>90 a 100%</a:t>
                      </a:r>
                      <a:endParaRPr lang="es-EC" sz="180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r>
              <a:tr h="659991">
                <a:tc>
                  <a:txBody>
                    <a:bodyPr/>
                    <a:lstStyle/>
                    <a:p>
                      <a:pPr indent="144145" algn="ctr">
                        <a:lnSpc>
                          <a:spcPct val="150000"/>
                        </a:lnSpc>
                        <a:spcBef>
                          <a:spcPts val="1200"/>
                        </a:spcBef>
                        <a:spcAft>
                          <a:spcPts val="0"/>
                        </a:spcAft>
                        <a:tabLst>
                          <a:tab pos="4050665" algn="l"/>
                        </a:tabLst>
                      </a:pPr>
                      <a:r>
                        <a:rPr lang="es-EC" sz="1800">
                          <a:effectLst/>
                        </a:rPr>
                        <a:t>Regular</a:t>
                      </a:r>
                      <a:endParaRPr lang="es-EC" sz="1800">
                        <a:solidFill>
                          <a:srgbClr val="000000"/>
                        </a:solidFill>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indent="144145" algn="ctr">
                        <a:lnSpc>
                          <a:spcPct val="150000"/>
                        </a:lnSpc>
                        <a:spcBef>
                          <a:spcPts val="1200"/>
                        </a:spcBef>
                        <a:spcAft>
                          <a:spcPts val="0"/>
                        </a:spcAft>
                        <a:tabLst>
                          <a:tab pos="4050665" algn="l"/>
                        </a:tabLst>
                      </a:pPr>
                      <a:r>
                        <a:rPr lang="es-EC" sz="1800" dirty="0">
                          <a:effectLst/>
                        </a:rPr>
                        <a:t>75 a 89%</a:t>
                      </a:r>
                      <a:endParaRPr lang="es-EC" sz="180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r>
              <a:tr h="659991">
                <a:tc>
                  <a:txBody>
                    <a:bodyPr/>
                    <a:lstStyle/>
                    <a:p>
                      <a:pPr indent="144145" algn="ctr">
                        <a:lnSpc>
                          <a:spcPct val="150000"/>
                        </a:lnSpc>
                        <a:spcBef>
                          <a:spcPts val="1200"/>
                        </a:spcBef>
                        <a:spcAft>
                          <a:spcPts val="0"/>
                        </a:spcAft>
                        <a:tabLst>
                          <a:tab pos="4050665" algn="l"/>
                        </a:tabLst>
                      </a:pPr>
                      <a:r>
                        <a:rPr lang="es-EC" sz="1800">
                          <a:effectLst/>
                        </a:rPr>
                        <a:t>Malo</a:t>
                      </a:r>
                      <a:endParaRPr lang="es-EC" sz="1800">
                        <a:solidFill>
                          <a:srgbClr val="000000"/>
                        </a:solidFill>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indent="144145" algn="ctr">
                        <a:lnSpc>
                          <a:spcPct val="150000"/>
                        </a:lnSpc>
                        <a:spcBef>
                          <a:spcPts val="1200"/>
                        </a:spcBef>
                        <a:spcAft>
                          <a:spcPts val="0"/>
                        </a:spcAft>
                        <a:tabLst>
                          <a:tab pos="4050665" algn="l"/>
                        </a:tabLst>
                      </a:pPr>
                      <a:r>
                        <a:rPr lang="es-EC" sz="1800" dirty="0">
                          <a:effectLst/>
                        </a:rPr>
                        <a:t>50 a 74%</a:t>
                      </a:r>
                      <a:endParaRPr lang="es-EC" sz="180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r>
              <a:tr h="659991">
                <a:tc>
                  <a:txBody>
                    <a:bodyPr/>
                    <a:lstStyle/>
                    <a:p>
                      <a:pPr indent="144145" algn="ctr">
                        <a:lnSpc>
                          <a:spcPct val="150000"/>
                        </a:lnSpc>
                        <a:spcBef>
                          <a:spcPts val="1200"/>
                        </a:spcBef>
                        <a:spcAft>
                          <a:spcPts val="0"/>
                        </a:spcAft>
                        <a:tabLst>
                          <a:tab pos="4050665" algn="l"/>
                        </a:tabLst>
                      </a:pPr>
                      <a:r>
                        <a:rPr lang="es-EC" sz="1800">
                          <a:effectLst/>
                        </a:rPr>
                        <a:t>Muy Malo</a:t>
                      </a:r>
                      <a:endParaRPr lang="es-EC" sz="1800">
                        <a:solidFill>
                          <a:srgbClr val="000000"/>
                        </a:solidFill>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indent="144145" algn="ctr">
                        <a:lnSpc>
                          <a:spcPct val="150000"/>
                        </a:lnSpc>
                        <a:spcBef>
                          <a:spcPts val="1200"/>
                        </a:spcBef>
                        <a:spcAft>
                          <a:spcPts val="0"/>
                        </a:spcAft>
                        <a:tabLst>
                          <a:tab pos="4050665" algn="l"/>
                        </a:tabLst>
                      </a:pPr>
                      <a:r>
                        <a:rPr lang="es-EC" sz="1800" dirty="0">
                          <a:effectLst/>
                        </a:rPr>
                        <a:t>Menor a 49%</a:t>
                      </a:r>
                      <a:endParaRPr lang="es-EC" sz="180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r>
            </a:tbl>
          </a:graphicData>
        </a:graphic>
      </p:graphicFrame>
      <p:sp>
        <p:nvSpPr>
          <p:cNvPr id="4" name="Rectángulo 3"/>
          <p:cNvSpPr/>
          <p:nvPr/>
        </p:nvSpPr>
        <p:spPr>
          <a:xfrm>
            <a:off x="0" y="1104735"/>
            <a:ext cx="7266028" cy="461665"/>
          </a:xfrm>
          <a:prstGeom prst="rect">
            <a:avLst/>
          </a:prstGeom>
        </p:spPr>
        <p:txBody>
          <a:bodyPr wrap="none">
            <a:spAutoFit/>
          </a:bodyPr>
          <a:lstStyle/>
          <a:p>
            <a:r>
              <a:rPr lang="es-EC" sz="2400" b="1" dirty="0" smtClean="0">
                <a:solidFill>
                  <a:schemeClr val="accent1">
                    <a:lumMod val="50000"/>
                  </a:schemeClr>
                </a:solidFill>
              </a:rPr>
              <a:t>Criterios de Evaluación</a:t>
            </a:r>
            <a:r>
              <a:rPr lang="es-EC" dirty="0" smtClean="0"/>
              <a:t> </a:t>
            </a:r>
            <a:r>
              <a:rPr lang="es-EC" sz="2400" b="1" dirty="0">
                <a:solidFill>
                  <a:schemeClr val="accent1">
                    <a:lumMod val="50000"/>
                  </a:schemeClr>
                </a:solidFill>
              </a:rPr>
              <a:t>del estado técnico de la máquina</a:t>
            </a:r>
          </a:p>
        </p:txBody>
      </p:sp>
    </p:spTree>
    <p:extLst>
      <p:ext uri="{BB962C8B-B14F-4D97-AF65-F5344CB8AC3E}">
        <p14:creationId xmlns:p14="http://schemas.microsoft.com/office/powerpoint/2010/main" val="4254523454"/>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0" y="64782"/>
            <a:ext cx="8951495" cy="954107"/>
          </a:xfrm>
          <a:prstGeom prst="rect">
            <a:avLst/>
          </a:prstGeom>
        </p:spPr>
        <p:txBody>
          <a:bodyPr wrap="square">
            <a:spAutoFit/>
          </a:bodyPr>
          <a:lstStyle/>
          <a:p>
            <a:pPr lvl="1" algn="ctr">
              <a:spcBef>
                <a:spcPts val="1800"/>
              </a:spcBef>
              <a:spcAft>
                <a:spcPts val="400"/>
              </a:spcAft>
            </a:pPr>
            <a:r>
              <a:rPr lang="es-EC" sz="2800" b="1" dirty="0" smtClean="0"/>
              <a:t>III. LEVANTAMIENTO DEL ESTADO TÉCNICO INICIAL DE LA MÁQUINA  DE ELECTROEROSIÓN DE CORTE POR HILO</a:t>
            </a:r>
            <a:endParaRPr lang="es-EC" sz="2800" b="1" dirty="0">
              <a:effectLst/>
              <a:latin typeface="Arial" panose="020B0604020202020204" pitchFamily="34" charset="0"/>
              <a:ea typeface="Cambria" panose="02040503050406030204" pitchFamily="18" charset="0"/>
              <a:cs typeface="Cambria" panose="02040503050406030204" pitchFamily="18" charset="0"/>
            </a:endParaRPr>
          </a:p>
        </p:txBody>
      </p:sp>
      <p:pic>
        <p:nvPicPr>
          <p:cNvPr id="7" name="Imagen 6"/>
          <p:cNvPicPr>
            <a:picLocks noChangeAspect="1"/>
          </p:cNvPicPr>
          <p:nvPr/>
        </p:nvPicPr>
        <p:blipFill>
          <a:blip r:embed="rId3"/>
          <a:stretch>
            <a:fillRect/>
          </a:stretch>
        </p:blipFill>
        <p:spPr>
          <a:xfrm>
            <a:off x="247709" y="1083672"/>
            <a:ext cx="5112567" cy="5389318"/>
          </a:xfrm>
          <a:prstGeom prst="rect">
            <a:avLst/>
          </a:prstGeom>
          <a:ln>
            <a:noFill/>
          </a:ln>
          <a:effectLst>
            <a:outerShdw blurRad="292100" dist="139700" dir="2700000" algn="tl" rotWithShape="0">
              <a:srgbClr val="333333">
                <a:alpha val="65000"/>
              </a:srgbClr>
            </a:outerShdw>
          </a:effectLst>
        </p:spPr>
      </p:pic>
      <p:sp>
        <p:nvSpPr>
          <p:cNvPr id="9" name="CuadroTexto 8"/>
          <p:cNvSpPr txBox="1"/>
          <p:nvPr/>
        </p:nvSpPr>
        <p:spPr>
          <a:xfrm>
            <a:off x="6563122" y="1706751"/>
            <a:ext cx="1745850" cy="1815882"/>
          </a:xfrm>
          <a:prstGeom prst="rect">
            <a:avLst/>
          </a:prstGeom>
          <a:noFill/>
        </p:spPr>
        <p:txBody>
          <a:bodyPr wrap="square" rtlCol="0">
            <a:spAutoFit/>
          </a:bodyPr>
          <a:lstStyle/>
          <a:p>
            <a:r>
              <a:rPr lang="es-EC" sz="2800" i="1" dirty="0">
                <a:ln w="0"/>
                <a:solidFill>
                  <a:schemeClr val="accent1"/>
                </a:solidFill>
                <a:effectLst>
                  <a:outerShdw blurRad="38100" dist="25400" dir="5400000" algn="ctr" rotWithShape="0">
                    <a:srgbClr val="6E747A">
                      <a:alpha val="43000"/>
                    </a:srgbClr>
                  </a:outerShdw>
                </a:effectLst>
              </a:rPr>
              <a:t>Evaluación del estado técnico general</a:t>
            </a:r>
          </a:p>
        </p:txBody>
      </p:sp>
      <p:sp>
        <p:nvSpPr>
          <p:cNvPr id="4" name="Rectángulo 3"/>
          <p:cNvSpPr/>
          <p:nvPr/>
        </p:nvSpPr>
        <p:spPr>
          <a:xfrm>
            <a:off x="1009934" y="6182436"/>
            <a:ext cx="627797" cy="16377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411218666"/>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4782"/>
            <a:ext cx="9144000" cy="6846570"/>
          </a:xfrm>
          <a:prstGeom prst="rect">
            <a:avLst/>
          </a:prstGeom>
        </p:spPr>
      </p:pic>
      <p:sp>
        <p:nvSpPr>
          <p:cNvPr id="3" name="Rectángulo 2"/>
          <p:cNvSpPr/>
          <p:nvPr/>
        </p:nvSpPr>
        <p:spPr>
          <a:xfrm>
            <a:off x="0" y="64782"/>
            <a:ext cx="8951495" cy="954107"/>
          </a:xfrm>
          <a:prstGeom prst="rect">
            <a:avLst/>
          </a:prstGeom>
        </p:spPr>
        <p:txBody>
          <a:bodyPr wrap="square">
            <a:spAutoFit/>
          </a:bodyPr>
          <a:lstStyle/>
          <a:p>
            <a:pPr lvl="1" algn="ctr">
              <a:spcBef>
                <a:spcPts val="1800"/>
              </a:spcBef>
              <a:spcAft>
                <a:spcPts val="400"/>
              </a:spcAft>
            </a:pPr>
            <a:r>
              <a:rPr lang="es-EC" sz="2800" b="1" dirty="0" smtClean="0"/>
              <a:t>III. LEVANTAMIENTO DEL ESTADO TÉCNICO INICAL DE LA MÁQUINA  DE ELECTROEROSIÓN DE CORTE POR HILO</a:t>
            </a:r>
            <a:endParaRPr lang="es-EC" sz="2800" b="1" dirty="0">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ángulo 3"/>
          <p:cNvSpPr/>
          <p:nvPr/>
        </p:nvSpPr>
        <p:spPr>
          <a:xfrm>
            <a:off x="0" y="1013217"/>
            <a:ext cx="2290884" cy="461665"/>
          </a:xfrm>
          <a:prstGeom prst="rect">
            <a:avLst/>
          </a:prstGeom>
        </p:spPr>
        <p:txBody>
          <a:bodyPr wrap="none">
            <a:spAutoFit/>
          </a:bodyPr>
          <a:lstStyle/>
          <a:p>
            <a:r>
              <a:rPr lang="es-EC" sz="2400" b="1" dirty="0">
                <a:solidFill>
                  <a:schemeClr val="accent1">
                    <a:lumMod val="50000"/>
                  </a:schemeClr>
                </a:solidFill>
              </a:rPr>
              <a:t>Diagnóstico</a:t>
            </a:r>
            <a:r>
              <a:rPr lang="es-EC" sz="2400" dirty="0"/>
              <a:t> </a:t>
            </a:r>
            <a:r>
              <a:rPr lang="es-EC" sz="2400" b="1" dirty="0">
                <a:solidFill>
                  <a:schemeClr val="accent1">
                    <a:lumMod val="50000"/>
                  </a:schemeClr>
                </a:solidFill>
              </a:rPr>
              <a:t>final</a:t>
            </a:r>
          </a:p>
        </p:txBody>
      </p:sp>
      <p:graphicFrame>
        <p:nvGraphicFramePr>
          <p:cNvPr id="7" name="Diagrama 6"/>
          <p:cNvGraphicFramePr/>
          <p:nvPr>
            <p:extLst>
              <p:ext uri="{D42A27DB-BD31-4B8C-83A1-F6EECF244321}">
                <p14:modId xmlns:p14="http://schemas.microsoft.com/office/powerpoint/2010/main" val="243980240"/>
              </p:ext>
            </p:extLst>
          </p:nvPr>
        </p:nvGraphicFramePr>
        <p:xfrm>
          <a:off x="2290884" y="1386494"/>
          <a:ext cx="6853116" cy="15341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p:cNvPicPr>
            <a:picLocks noChangeAspect="1"/>
          </p:cNvPicPr>
          <p:nvPr/>
        </p:nvPicPr>
        <p:blipFill>
          <a:blip r:embed="rId8"/>
          <a:stretch>
            <a:fillRect/>
          </a:stretch>
        </p:blipFill>
        <p:spPr>
          <a:xfrm>
            <a:off x="189129" y="3116915"/>
            <a:ext cx="4901486" cy="3741085"/>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1890093"/>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3846630" cy="461665"/>
          </a:xfrm>
          <a:prstGeom prst="rect">
            <a:avLst/>
          </a:prstGeom>
        </p:spPr>
        <p:txBody>
          <a:bodyPr wrap="none">
            <a:spAutoFit/>
          </a:bodyPr>
          <a:lstStyle/>
          <a:p>
            <a:r>
              <a:rPr lang="es-EC" sz="2400" b="1" dirty="0">
                <a:solidFill>
                  <a:schemeClr val="accent1">
                    <a:lumMod val="50000"/>
                  </a:schemeClr>
                </a:solidFill>
              </a:rPr>
              <a:t>Diseño</a:t>
            </a:r>
            <a:r>
              <a:rPr lang="es-EC" dirty="0"/>
              <a:t> </a:t>
            </a:r>
            <a:r>
              <a:rPr lang="es-EC" sz="2400" b="1" dirty="0">
                <a:solidFill>
                  <a:schemeClr val="accent1">
                    <a:lumMod val="50000"/>
                  </a:schemeClr>
                </a:solidFill>
              </a:rPr>
              <a:t>del sistema mecánico</a:t>
            </a:r>
          </a:p>
        </p:txBody>
      </p:sp>
      <p:graphicFrame>
        <p:nvGraphicFramePr>
          <p:cNvPr id="13" name="Marcador de contenido 3"/>
          <p:cNvGraphicFramePr>
            <a:graphicFrameLocks/>
          </p:cNvGraphicFramePr>
          <p:nvPr>
            <p:extLst>
              <p:ext uri="{D42A27DB-BD31-4B8C-83A1-F6EECF244321}">
                <p14:modId xmlns:p14="http://schemas.microsoft.com/office/powerpoint/2010/main" val="197669304"/>
              </p:ext>
            </p:extLst>
          </p:nvPr>
        </p:nvGraphicFramePr>
        <p:xfrm>
          <a:off x="869950" y="1745501"/>
          <a:ext cx="74041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3852854"/>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5569410" cy="461665"/>
          </a:xfrm>
          <a:prstGeom prst="rect">
            <a:avLst/>
          </a:prstGeom>
        </p:spPr>
        <p:txBody>
          <a:bodyPr wrap="none">
            <a:spAutoFit/>
          </a:bodyPr>
          <a:lstStyle/>
          <a:p>
            <a:r>
              <a:rPr lang="es-EC" sz="2400" b="1" dirty="0">
                <a:solidFill>
                  <a:schemeClr val="accent1">
                    <a:lumMod val="50000"/>
                  </a:schemeClr>
                </a:solidFill>
              </a:rPr>
              <a:t>Circulación</a:t>
            </a:r>
            <a:r>
              <a:rPr lang="es-EC" sz="2400" dirty="0"/>
              <a:t> </a:t>
            </a:r>
            <a:r>
              <a:rPr lang="es-EC" sz="2400" b="1" dirty="0">
                <a:solidFill>
                  <a:schemeClr val="accent1">
                    <a:lumMod val="50000"/>
                  </a:schemeClr>
                </a:solidFill>
              </a:rPr>
              <a:t>y filtrado del fluido </a:t>
            </a:r>
            <a:r>
              <a:rPr lang="es-EC" sz="2400" b="1" dirty="0" smtClean="0">
                <a:solidFill>
                  <a:schemeClr val="accent1">
                    <a:lumMod val="50000"/>
                  </a:schemeClr>
                </a:solidFill>
              </a:rPr>
              <a:t>dieléctrico</a:t>
            </a:r>
            <a:endParaRPr lang="es-EC" sz="2400" b="1" dirty="0">
              <a:solidFill>
                <a:schemeClr val="accent1">
                  <a:lumMod val="50000"/>
                </a:schemeClr>
              </a:solidFill>
            </a:endParaRPr>
          </a:p>
        </p:txBody>
      </p:sp>
      <p:graphicFrame>
        <p:nvGraphicFramePr>
          <p:cNvPr id="7" name="Marcador de contenido 8"/>
          <p:cNvGraphicFramePr>
            <a:graphicFrameLocks/>
          </p:cNvGraphicFramePr>
          <p:nvPr>
            <p:extLst>
              <p:ext uri="{D42A27DB-BD31-4B8C-83A1-F6EECF244321}">
                <p14:modId xmlns:p14="http://schemas.microsoft.com/office/powerpoint/2010/main" val="2380795473"/>
              </p:ext>
            </p:extLst>
          </p:nvPr>
        </p:nvGraphicFramePr>
        <p:xfrm>
          <a:off x="869950" y="1745501"/>
          <a:ext cx="74041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1544219"/>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2379306" cy="461665"/>
          </a:xfrm>
          <a:prstGeom prst="rect">
            <a:avLst/>
          </a:prstGeom>
        </p:spPr>
        <p:txBody>
          <a:bodyPr wrap="none">
            <a:spAutoFit/>
          </a:bodyPr>
          <a:lstStyle/>
          <a:p>
            <a:r>
              <a:rPr lang="es-EC" sz="2400" b="1" dirty="0" smtClean="0">
                <a:solidFill>
                  <a:schemeClr val="accent1">
                    <a:lumMod val="50000"/>
                  </a:schemeClr>
                </a:solidFill>
              </a:rPr>
              <a:t>Fluido dieléctrico</a:t>
            </a:r>
            <a:endParaRPr lang="es-EC" sz="2400" b="1" dirty="0">
              <a:solidFill>
                <a:schemeClr val="accent1">
                  <a:lumMod val="50000"/>
                </a:schemeClr>
              </a:solidFill>
            </a:endParaRPr>
          </a:p>
        </p:txBody>
      </p:sp>
      <p:pic>
        <p:nvPicPr>
          <p:cNvPr id="7" name="Marcador de contenido 8"/>
          <p:cNvPicPr>
            <a:picLocks noChangeAspect="1"/>
          </p:cNvPicPr>
          <p:nvPr/>
        </p:nvPicPr>
        <p:blipFill>
          <a:blip r:embed="rId3"/>
          <a:stretch>
            <a:fillRect/>
          </a:stretch>
        </p:blipFill>
        <p:spPr>
          <a:xfrm>
            <a:off x="980853" y="1514445"/>
            <a:ext cx="6984775" cy="3426489"/>
          </a:xfrm>
          <a:prstGeom prst="rect">
            <a:avLst/>
          </a:prstGeom>
          <a:ln>
            <a:noFill/>
          </a:ln>
          <a:effectLst>
            <a:outerShdw blurRad="292100" dist="139700" dir="2700000" algn="tl" rotWithShape="0">
              <a:srgbClr val="333333">
                <a:alpha val="65000"/>
              </a:srgbClr>
            </a:outerShdw>
          </a:effectLst>
        </p:spPr>
      </p:pic>
      <p:sp>
        <p:nvSpPr>
          <p:cNvPr id="2" name="Rectángulo 1"/>
          <p:cNvSpPr/>
          <p:nvPr/>
        </p:nvSpPr>
        <p:spPr>
          <a:xfrm>
            <a:off x="5363570" y="4408227"/>
            <a:ext cx="709684" cy="23201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3325363628"/>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3306226" cy="461665"/>
          </a:xfrm>
          <a:prstGeom prst="rect">
            <a:avLst/>
          </a:prstGeom>
        </p:spPr>
        <p:txBody>
          <a:bodyPr wrap="none">
            <a:spAutoFit/>
          </a:bodyPr>
          <a:lstStyle/>
          <a:p>
            <a:r>
              <a:rPr lang="es-EC" sz="2400" b="1" dirty="0" smtClean="0">
                <a:solidFill>
                  <a:schemeClr val="accent1">
                    <a:lumMod val="50000"/>
                  </a:schemeClr>
                </a:solidFill>
              </a:rPr>
              <a:t>Bomba electrohidráulica</a:t>
            </a:r>
            <a:endParaRPr lang="es-EC" sz="2400" b="1" dirty="0">
              <a:solidFill>
                <a:schemeClr val="accent1">
                  <a:lumMod val="50000"/>
                </a:schemeClr>
              </a:solidFill>
            </a:endParaRPr>
          </a:p>
        </p:txBody>
      </p:sp>
      <p:pic>
        <p:nvPicPr>
          <p:cNvPr id="6" name="Imagen 5"/>
          <p:cNvPicPr>
            <a:picLocks noChangeAspect="1"/>
          </p:cNvPicPr>
          <p:nvPr/>
        </p:nvPicPr>
        <p:blipFill>
          <a:blip r:embed="rId3"/>
          <a:stretch>
            <a:fillRect/>
          </a:stretch>
        </p:blipFill>
        <p:spPr>
          <a:xfrm>
            <a:off x="1653113" y="1441459"/>
            <a:ext cx="5703030" cy="4355433"/>
          </a:xfrm>
          <a:prstGeom prst="rect">
            <a:avLst/>
          </a:prstGeom>
          <a:ln>
            <a:noFill/>
          </a:ln>
          <a:effectLst>
            <a:outerShdw blurRad="292100" dist="139700" dir="2700000" algn="tl" rotWithShape="0">
              <a:srgbClr val="333333">
                <a:alpha val="65000"/>
              </a:srgbClr>
            </a:outerShdw>
          </a:effectLst>
        </p:spPr>
      </p:pic>
      <p:sp>
        <p:nvSpPr>
          <p:cNvPr id="2" name="Rectángulo 1"/>
          <p:cNvSpPr/>
          <p:nvPr/>
        </p:nvSpPr>
        <p:spPr>
          <a:xfrm>
            <a:off x="2497540" y="5295331"/>
            <a:ext cx="914400" cy="25930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52054986"/>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3306226" cy="461665"/>
          </a:xfrm>
          <a:prstGeom prst="rect">
            <a:avLst/>
          </a:prstGeom>
        </p:spPr>
        <p:txBody>
          <a:bodyPr wrap="none">
            <a:spAutoFit/>
          </a:bodyPr>
          <a:lstStyle/>
          <a:p>
            <a:r>
              <a:rPr lang="es-EC" sz="2400" b="1" dirty="0" smtClean="0">
                <a:solidFill>
                  <a:schemeClr val="accent1">
                    <a:lumMod val="50000"/>
                  </a:schemeClr>
                </a:solidFill>
              </a:rPr>
              <a:t>Bomba electrohidráulica</a:t>
            </a:r>
            <a:endParaRPr lang="es-EC" sz="2400" b="1" dirty="0">
              <a:solidFill>
                <a:schemeClr val="accent1">
                  <a:lumMod val="50000"/>
                </a:schemeClr>
              </a:solidFill>
            </a:endParaRPr>
          </a:p>
        </p:txBody>
      </p:sp>
      <p:pic>
        <p:nvPicPr>
          <p:cNvPr id="7" name="Marcador de contenido 5"/>
          <p:cNvPicPr>
            <a:picLocks noChangeAspect="1"/>
          </p:cNvPicPr>
          <p:nvPr/>
        </p:nvPicPr>
        <p:blipFill>
          <a:blip r:embed="rId3"/>
          <a:stretch>
            <a:fillRect/>
          </a:stretch>
        </p:blipFill>
        <p:spPr>
          <a:xfrm>
            <a:off x="741626" y="1783411"/>
            <a:ext cx="7463229" cy="2761293"/>
          </a:xfrm>
          <a:prstGeom prst="rect">
            <a:avLst/>
          </a:prstGeom>
          <a:ln>
            <a:noFill/>
          </a:ln>
          <a:effectLst>
            <a:outerShdw blurRad="292100" dist="139700" dir="2700000" algn="tl" rotWithShape="0">
              <a:srgbClr val="333333">
                <a:alpha val="65000"/>
              </a:srgbClr>
            </a:outerShdw>
          </a:effectLst>
        </p:spPr>
      </p:pic>
      <p:sp>
        <p:nvSpPr>
          <p:cNvPr id="2" name="Rectángulo 1"/>
          <p:cNvSpPr/>
          <p:nvPr/>
        </p:nvSpPr>
        <p:spPr>
          <a:xfrm>
            <a:off x="4612943" y="3766782"/>
            <a:ext cx="873457" cy="25930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3328648984"/>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pic>
        <p:nvPicPr>
          <p:cNvPr id="4" name="Picture 2" descr="https://encrypted-tbn0.gstatic.com/images?q=tbn:ANd9GcQhSRj-sXCFkXvzBsvIqGbIse8D9eXt-_0V_duY36XlU2gw5QYNX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6267" y="2476499"/>
            <a:ext cx="2252135" cy="184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p:cNvSpPr txBox="1"/>
          <p:nvPr/>
        </p:nvSpPr>
        <p:spPr>
          <a:xfrm>
            <a:off x="3248561" y="98382"/>
            <a:ext cx="2646878" cy="584775"/>
          </a:xfrm>
          <a:prstGeom prst="rect">
            <a:avLst/>
          </a:prstGeom>
          <a:noFill/>
        </p:spPr>
        <p:txBody>
          <a:bodyPr wrap="none" rtlCol="0">
            <a:spAutoFit/>
          </a:bodyPr>
          <a:lstStyle/>
          <a:p>
            <a:r>
              <a:rPr lang="es-EC" sz="3200" b="1" dirty="0" smtClean="0">
                <a:latin typeface="Arial" panose="020B0604020202020204" pitchFamily="34" charset="0"/>
                <a:cs typeface="Arial" panose="020B0604020202020204" pitchFamily="34" charset="0"/>
              </a:rPr>
              <a:t>CONTENIDO</a:t>
            </a:r>
            <a:endParaRPr lang="es-EC" sz="3200" b="1" dirty="0">
              <a:latin typeface="Arial" panose="020B0604020202020204" pitchFamily="34" charset="0"/>
              <a:cs typeface="Arial" panose="020B0604020202020204" pitchFamily="34" charset="0"/>
            </a:endParaRPr>
          </a:p>
        </p:txBody>
      </p:sp>
      <p:graphicFrame>
        <p:nvGraphicFramePr>
          <p:cNvPr id="7" name="Diagrama 6"/>
          <p:cNvGraphicFramePr/>
          <p:nvPr>
            <p:extLst>
              <p:ext uri="{D42A27DB-BD31-4B8C-83A1-F6EECF244321}">
                <p14:modId xmlns:p14="http://schemas.microsoft.com/office/powerpoint/2010/main" val="897682743"/>
              </p:ext>
            </p:extLst>
          </p:nvPr>
        </p:nvGraphicFramePr>
        <p:xfrm>
          <a:off x="155039" y="770108"/>
          <a:ext cx="5740400" cy="50718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47101055"/>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1116781" cy="461665"/>
          </a:xfrm>
          <a:prstGeom prst="rect">
            <a:avLst/>
          </a:prstGeom>
        </p:spPr>
        <p:txBody>
          <a:bodyPr wrap="none">
            <a:spAutoFit/>
          </a:bodyPr>
          <a:lstStyle/>
          <a:p>
            <a:r>
              <a:rPr lang="es-EC" sz="2400" b="1" dirty="0" smtClean="0">
                <a:solidFill>
                  <a:schemeClr val="accent1">
                    <a:lumMod val="50000"/>
                  </a:schemeClr>
                </a:solidFill>
              </a:rPr>
              <a:t>Tanque</a:t>
            </a:r>
            <a:endParaRPr lang="es-EC" sz="2400" b="1" dirty="0">
              <a:solidFill>
                <a:schemeClr val="accent1">
                  <a:lumMod val="50000"/>
                </a:schemeClr>
              </a:solidFill>
            </a:endParaRPr>
          </a:p>
        </p:txBody>
      </p:sp>
      <p:graphicFrame>
        <p:nvGraphicFramePr>
          <p:cNvPr id="10" name="Marcador de contenido 3"/>
          <p:cNvGraphicFramePr>
            <a:graphicFrameLocks/>
          </p:cNvGraphicFramePr>
          <p:nvPr>
            <p:extLst>
              <p:ext uri="{D42A27DB-BD31-4B8C-83A1-F6EECF244321}">
                <p14:modId xmlns:p14="http://schemas.microsoft.com/office/powerpoint/2010/main" val="339600399"/>
              </p:ext>
            </p:extLst>
          </p:nvPr>
        </p:nvGraphicFramePr>
        <p:xfrm>
          <a:off x="1017298" y="1514445"/>
          <a:ext cx="74041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465156"/>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1116781" cy="461665"/>
          </a:xfrm>
          <a:prstGeom prst="rect">
            <a:avLst/>
          </a:prstGeom>
        </p:spPr>
        <p:txBody>
          <a:bodyPr wrap="none">
            <a:spAutoFit/>
          </a:bodyPr>
          <a:lstStyle/>
          <a:p>
            <a:r>
              <a:rPr lang="es-EC" sz="2400" b="1" dirty="0" smtClean="0">
                <a:solidFill>
                  <a:schemeClr val="accent1">
                    <a:lumMod val="50000"/>
                  </a:schemeClr>
                </a:solidFill>
              </a:rPr>
              <a:t>Tanque</a:t>
            </a:r>
            <a:endParaRPr lang="es-EC" sz="2400" b="1" dirty="0">
              <a:solidFill>
                <a:schemeClr val="accent1">
                  <a:lumMod val="50000"/>
                </a:schemeClr>
              </a:solidFill>
            </a:endParaRPr>
          </a:p>
        </p:txBody>
      </p:sp>
      <p:pic>
        <p:nvPicPr>
          <p:cNvPr id="7" name="Picture 527"/>
          <p:cNvPicPr/>
          <p:nvPr/>
        </p:nvPicPr>
        <p:blipFill>
          <a:blip r:embed="rId3">
            <a:extLst>
              <a:ext uri="{28A0092B-C50C-407E-A947-70E740481C1C}">
                <a14:useLocalDpi xmlns:a14="http://schemas.microsoft.com/office/drawing/2010/main" val="0"/>
              </a:ext>
            </a:extLst>
          </a:blip>
          <a:srcRect/>
          <a:stretch>
            <a:fillRect/>
          </a:stretch>
        </p:blipFill>
        <p:spPr bwMode="auto">
          <a:xfrm>
            <a:off x="1610436" y="1904854"/>
            <a:ext cx="3098041" cy="2694442"/>
          </a:xfrm>
          <a:prstGeom prst="rect">
            <a:avLst/>
          </a:prstGeom>
          <a:noFill/>
          <a:ln>
            <a:noFill/>
          </a:ln>
        </p:spPr>
      </p:pic>
      <mc:AlternateContent xmlns:mc="http://schemas.openxmlformats.org/markup-compatibility/2006" xmlns:a14="http://schemas.microsoft.com/office/drawing/2010/main">
        <mc:Choice Requires="a14">
          <p:sp>
            <p:nvSpPr>
              <p:cNvPr id="2" name="Rectángulo 1"/>
              <p:cNvSpPr/>
              <p:nvPr/>
            </p:nvSpPr>
            <p:spPr>
              <a:xfrm>
                <a:off x="5330367" y="3126291"/>
                <a:ext cx="2795958" cy="369332"/>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s-EC" b="1" i="1">
                          <a:latin typeface="Cambria Math" panose="02040503050406030204" pitchFamily="18" charset="0"/>
                        </a:rPr>
                        <m:t>𝑽𝒐𝒍𝒖𝒎𝒆𝒏</m:t>
                      </m:r>
                      <m:r>
                        <a:rPr lang="es-EC" b="0" i="0">
                          <a:latin typeface="Cambria Math" panose="02040503050406030204" pitchFamily="18" charset="0"/>
                        </a:rPr>
                        <m:t>=26.36 </m:t>
                      </m:r>
                      <m:r>
                        <a:rPr lang="es-EC" b="1" i="1">
                          <a:latin typeface="Cambria Math" panose="02040503050406030204" pitchFamily="18" charset="0"/>
                        </a:rPr>
                        <m:t>𝒍𝒊𝒕𝒓𝒐𝒔</m:t>
                      </m:r>
                    </m:oMath>
                  </m:oMathPara>
                </a14:m>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5330367" y="3126291"/>
                <a:ext cx="2795958" cy="369332"/>
              </a:xfrm>
              <a:prstGeom prst="rect">
                <a:avLst/>
              </a:prstGeom>
              <a:blipFill rotWithShape="0">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175502298"/>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1116781" cy="461665"/>
          </a:xfrm>
          <a:prstGeom prst="rect">
            <a:avLst/>
          </a:prstGeom>
        </p:spPr>
        <p:txBody>
          <a:bodyPr wrap="none">
            <a:spAutoFit/>
          </a:bodyPr>
          <a:lstStyle/>
          <a:p>
            <a:r>
              <a:rPr lang="es-EC" sz="2400" b="1" dirty="0" smtClean="0">
                <a:solidFill>
                  <a:schemeClr val="accent1">
                    <a:lumMod val="50000"/>
                  </a:schemeClr>
                </a:solidFill>
              </a:rPr>
              <a:t>Tanque</a:t>
            </a:r>
            <a:endParaRPr lang="es-EC" sz="2400" b="1" dirty="0">
              <a:solidFill>
                <a:schemeClr val="accent1">
                  <a:lumMod val="50000"/>
                </a:schemeClr>
              </a:solidFill>
            </a:endParaRPr>
          </a:p>
        </p:txBody>
      </p:sp>
      <p:pic>
        <p:nvPicPr>
          <p:cNvPr id="12" name="Marcador de contenido 3"/>
          <p:cNvPicPr>
            <a:picLocks noChangeAspect="1"/>
          </p:cNvPicPr>
          <p:nvPr/>
        </p:nvPicPr>
        <p:blipFill>
          <a:blip r:embed="rId3"/>
          <a:stretch>
            <a:fillRect/>
          </a:stretch>
        </p:blipFill>
        <p:spPr>
          <a:xfrm>
            <a:off x="1039161" y="1942274"/>
            <a:ext cx="6868160" cy="30350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2930564"/>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1116781" cy="461665"/>
          </a:xfrm>
          <a:prstGeom prst="rect">
            <a:avLst/>
          </a:prstGeom>
        </p:spPr>
        <p:txBody>
          <a:bodyPr wrap="none">
            <a:spAutoFit/>
          </a:bodyPr>
          <a:lstStyle/>
          <a:p>
            <a:r>
              <a:rPr lang="es-EC" sz="2400" b="1" dirty="0" smtClean="0">
                <a:solidFill>
                  <a:schemeClr val="accent1">
                    <a:lumMod val="50000"/>
                  </a:schemeClr>
                </a:solidFill>
              </a:rPr>
              <a:t>Tanque</a:t>
            </a:r>
            <a:endParaRPr lang="es-EC" sz="2400" b="1" dirty="0">
              <a:solidFill>
                <a:schemeClr val="accent1">
                  <a:lumMod val="50000"/>
                </a:schemeClr>
              </a:solidFill>
            </a:endParaRPr>
          </a:p>
        </p:txBody>
      </p:sp>
      <p:pic>
        <p:nvPicPr>
          <p:cNvPr id="11" name="Imagen 10"/>
          <p:cNvPicPr>
            <a:picLocks noChangeAspect="1"/>
          </p:cNvPicPr>
          <p:nvPr/>
        </p:nvPicPr>
        <p:blipFill>
          <a:blip r:embed="rId3"/>
          <a:stretch>
            <a:fillRect/>
          </a:stretch>
        </p:blipFill>
        <p:spPr>
          <a:xfrm>
            <a:off x="2044162" y="1897039"/>
            <a:ext cx="5284686" cy="28537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8228333"/>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854145" cy="461665"/>
          </a:xfrm>
          <a:prstGeom prst="rect">
            <a:avLst/>
          </a:prstGeom>
        </p:spPr>
        <p:txBody>
          <a:bodyPr wrap="none">
            <a:spAutoFit/>
          </a:bodyPr>
          <a:lstStyle/>
          <a:p>
            <a:r>
              <a:rPr lang="es-EC" sz="2400" b="1" dirty="0" smtClean="0">
                <a:solidFill>
                  <a:schemeClr val="accent1">
                    <a:lumMod val="50000"/>
                  </a:schemeClr>
                </a:solidFill>
              </a:rPr>
              <a:t>Filtro</a:t>
            </a:r>
            <a:endParaRPr lang="es-EC" sz="2400" b="1" dirty="0">
              <a:solidFill>
                <a:schemeClr val="accent1">
                  <a:lumMod val="50000"/>
                </a:schemeClr>
              </a:solidFill>
            </a:endParaRPr>
          </a:p>
        </p:txBody>
      </p:sp>
      <p:pic>
        <p:nvPicPr>
          <p:cNvPr id="11" name="Picture 10" descr="http://mec-s1-p.mlstatic.com/filtros-de-aire-kuboshi-hmc-y-pmc-958011-MEC20452070746_102015-F.jpg"/>
          <p:cNvPicPr>
            <a:picLocks/>
          </p:cNvPicPr>
          <p:nvPr/>
        </p:nvPicPr>
        <p:blipFill rotWithShape="1">
          <a:blip r:embed="rId3" cstate="print">
            <a:extLst>
              <a:ext uri="{28A0092B-C50C-407E-A947-70E740481C1C}">
                <a14:useLocalDpi xmlns:a14="http://schemas.microsoft.com/office/drawing/2010/main" val="0"/>
              </a:ext>
            </a:extLst>
          </a:blip>
          <a:srcRect t="22572" r="39508" b="9142"/>
          <a:stretch/>
        </p:blipFill>
        <p:spPr bwMode="auto">
          <a:xfrm>
            <a:off x="652445" y="1857634"/>
            <a:ext cx="3168352" cy="2448272"/>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Rectángulo 4"/>
          <p:cNvSpPr/>
          <p:nvPr/>
        </p:nvSpPr>
        <p:spPr>
          <a:xfrm>
            <a:off x="4691605" y="2469178"/>
            <a:ext cx="3015569" cy="954107"/>
          </a:xfrm>
          <a:prstGeom prst="rect">
            <a:avLst/>
          </a:prstGeom>
        </p:spPr>
        <p:txBody>
          <a:bodyPr wrap="none">
            <a:spAutoFit/>
          </a:bodyPr>
          <a:lstStyle/>
          <a:p>
            <a:r>
              <a:rPr lang="es-EC" sz="2800" i="1" dirty="0">
                <a:ln w="0"/>
                <a:solidFill>
                  <a:schemeClr val="accent1"/>
                </a:solidFill>
                <a:effectLst>
                  <a:outerShdw blurRad="38100" dist="25400" dir="5400000" algn="ctr" rotWithShape="0">
                    <a:srgbClr val="6E747A">
                      <a:alpha val="43000"/>
                    </a:srgbClr>
                  </a:outerShdw>
                </a:effectLst>
              </a:rPr>
              <a:t>Dimensiones</a:t>
            </a:r>
            <a:r>
              <a:rPr lang="es-EC" sz="2800" i="1" dirty="0" smtClean="0">
                <a:ln w="0"/>
                <a:solidFill>
                  <a:schemeClr val="accent1"/>
                </a:solidFill>
                <a:effectLst>
                  <a:outerShdw blurRad="38100" dist="25400" dir="5400000" algn="ctr" rotWithShape="0">
                    <a:srgbClr val="6E747A">
                      <a:alpha val="43000"/>
                    </a:srgbClr>
                  </a:outerShdw>
                </a:effectLst>
              </a:rPr>
              <a:t>:</a:t>
            </a:r>
          </a:p>
          <a:p>
            <a:r>
              <a:rPr lang="es-EC" sz="2800" i="1" dirty="0" smtClean="0">
                <a:ln w="0"/>
                <a:solidFill>
                  <a:schemeClr val="accent1"/>
                </a:solidFill>
                <a:effectLst>
                  <a:outerShdw blurRad="38100" dist="25400" dir="5400000" algn="ctr" rotWithShape="0">
                    <a:srgbClr val="6E747A">
                      <a:alpha val="43000"/>
                    </a:srgbClr>
                  </a:outerShdw>
                </a:effectLst>
              </a:rPr>
              <a:t>254 </a:t>
            </a:r>
            <a:r>
              <a:rPr lang="es-EC" sz="2800" i="1" dirty="0">
                <a:ln w="0"/>
                <a:solidFill>
                  <a:schemeClr val="accent1"/>
                </a:solidFill>
                <a:effectLst>
                  <a:outerShdw blurRad="38100" dist="25400" dir="5400000" algn="ctr" rotWithShape="0">
                    <a:srgbClr val="6E747A">
                      <a:alpha val="43000"/>
                    </a:srgbClr>
                  </a:outerShdw>
                </a:effectLst>
              </a:rPr>
              <a:t>x 204 x 38 mm</a:t>
            </a:r>
          </a:p>
        </p:txBody>
      </p:sp>
    </p:spTree>
    <p:extLst>
      <p:ext uri="{BB962C8B-B14F-4D97-AF65-F5344CB8AC3E}">
        <p14:creationId xmlns:p14="http://schemas.microsoft.com/office/powerpoint/2010/main" val="3588864525"/>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1266950" cy="461665"/>
          </a:xfrm>
          <a:prstGeom prst="rect">
            <a:avLst/>
          </a:prstGeom>
        </p:spPr>
        <p:txBody>
          <a:bodyPr wrap="none">
            <a:spAutoFit/>
          </a:bodyPr>
          <a:lstStyle/>
          <a:p>
            <a:r>
              <a:rPr lang="es-EC" sz="2400" b="1" dirty="0" smtClean="0">
                <a:solidFill>
                  <a:schemeClr val="accent1">
                    <a:lumMod val="50000"/>
                  </a:schemeClr>
                </a:solidFill>
              </a:rPr>
              <a:t>Tuberías</a:t>
            </a:r>
            <a:endParaRPr lang="es-EC" sz="2400" b="1" dirty="0">
              <a:solidFill>
                <a:schemeClr val="accent1">
                  <a:lumMod val="50000"/>
                </a:schemeClr>
              </a:solidFill>
            </a:endParaRPr>
          </a:p>
        </p:txBody>
      </p:sp>
      <p:pic>
        <p:nvPicPr>
          <p:cNvPr id="11" name="Picture 530"/>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971328" y="1553983"/>
            <a:ext cx="4608511" cy="35283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4930309"/>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1266950" cy="461665"/>
          </a:xfrm>
          <a:prstGeom prst="rect">
            <a:avLst/>
          </a:prstGeom>
        </p:spPr>
        <p:txBody>
          <a:bodyPr wrap="none">
            <a:spAutoFit/>
          </a:bodyPr>
          <a:lstStyle/>
          <a:p>
            <a:r>
              <a:rPr lang="es-EC" sz="2400" b="1" dirty="0" smtClean="0">
                <a:solidFill>
                  <a:schemeClr val="accent1">
                    <a:lumMod val="50000"/>
                  </a:schemeClr>
                </a:solidFill>
              </a:rPr>
              <a:t>Tuberías</a:t>
            </a:r>
            <a:endParaRPr lang="es-EC" sz="2400" b="1" dirty="0">
              <a:solidFill>
                <a:schemeClr val="accent1">
                  <a:lumMod val="50000"/>
                </a:schemeClr>
              </a:solidFill>
            </a:endParaRPr>
          </a:p>
        </p:txBody>
      </p:sp>
      <p:pic>
        <p:nvPicPr>
          <p:cNvPr id="2" name="Imagen 1"/>
          <p:cNvPicPr>
            <a:picLocks noChangeAspect="1"/>
          </p:cNvPicPr>
          <p:nvPr/>
        </p:nvPicPr>
        <p:blipFill>
          <a:blip r:embed="rId4"/>
          <a:stretch>
            <a:fillRect/>
          </a:stretch>
        </p:blipFill>
        <p:spPr>
          <a:xfrm>
            <a:off x="1057549" y="1328047"/>
            <a:ext cx="2380952" cy="2095238"/>
          </a:xfrm>
          <a:prstGeom prst="rect">
            <a:avLst/>
          </a:prstGeom>
          <a:ln>
            <a:solidFill>
              <a:schemeClr val="accent6">
                <a:lumMod val="50000"/>
              </a:schemeClr>
            </a:solidFill>
          </a:ln>
        </p:spPr>
      </p:pic>
      <p:pic>
        <p:nvPicPr>
          <p:cNvPr id="5" name="Imagen 4"/>
          <p:cNvPicPr>
            <a:picLocks noChangeAspect="1"/>
          </p:cNvPicPr>
          <p:nvPr/>
        </p:nvPicPr>
        <p:blipFill>
          <a:blip r:embed="rId5"/>
          <a:stretch>
            <a:fillRect/>
          </a:stretch>
        </p:blipFill>
        <p:spPr>
          <a:xfrm>
            <a:off x="4473241" y="1328047"/>
            <a:ext cx="2438095" cy="2095238"/>
          </a:xfrm>
          <a:prstGeom prst="rect">
            <a:avLst/>
          </a:prstGeom>
          <a:ln>
            <a:solidFill>
              <a:schemeClr val="accent5">
                <a:lumMod val="75000"/>
              </a:schemeClr>
            </a:solidFill>
          </a:ln>
        </p:spPr>
      </p:pic>
      <p:pic>
        <p:nvPicPr>
          <p:cNvPr id="6" name="Imagen 5"/>
          <p:cNvPicPr>
            <a:picLocks noChangeAspect="1"/>
          </p:cNvPicPr>
          <p:nvPr/>
        </p:nvPicPr>
        <p:blipFill>
          <a:blip r:embed="rId6"/>
          <a:stretch>
            <a:fillRect/>
          </a:stretch>
        </p:blipFill>
        <p:spPr>
          <a:xfrm>
            <a:off x="4484645" y="3692099"/>
            <a:ext cx="2438095" cy="2102981"/>
          </a:xfrm>
          <a:prstGeom prst="rect">
            <a:avLst/>
          </a:prstGeom>
          <a:ln>
            <a:solidFill>
              <a:schemeClr val="accent6">
                <a:lumMod val="50000"/>
              </a:schemeClr>
            </a:solidFill>
          </a:ln>
        </p:spPr>
      </p:pic>
      <p:sp>
        <p:nvSpPr>
          <p:cNvPr id="7" name="Rectangle 2"/>
          <p:cNvSpPr>
            <a:spLocks noChangeArrowheads="1"/>
          </p:cNvSpPr>
          <p:nvPr/>
        </p:nvSpPr>
        <p:spPr bwMode="auto">
          <a:xfrm>
            <a:off x="4473241" y="365435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0" name="Objeto 9"/>
          <p:cNvGraphicFramePr>
            <a:graphicFrameLocks noChangeAspect="1"/>
          </p:cNvGraphicFramePr>
          <p:nvPr>
            <p:extLst>
              <p:ext uri="{D42A27DB-BD31-4B8C-83A1-F6EECF244321}">
                <p14:modId xmlns:p14="http://schemas.microsoft.com/office/powerpoint/2010/main" val="1784278427"/>
              </p:ext>
            </p:extLst>
          </p:nvPr>
        </p:nvGraphicFramePr>
        <p:xfrm>
          <a:off x="1028977" y="3654352"/>
          <a:ext cx="2438095" cy="2102980"/>
        </p:xfrm>
        <a:graphic>
          <a:graphicData uri="http://schemas.openxmlformats.org/presentationml/2006/ole">
            <mc:AlternateContent xmlns:mc="http://schemas.openxmlformats.org/markup-compatibility/2006">
              <mc:Choice xmlns:v="urn:schemas-microsoft-com:vml" Requires="v">
                <p:oleObj spid="_x0000_s1058" name="Imagen de mapa de bits" r:id="rId7" imgW="3638095" imgH="3847619" progId="Paint.Picture">
                  <p:embed/>
                </p:oleObj>
              </mc:Choice>
              <mc:Fallback>
                <p:oleObj name="Imagen de mapa de bits" r:id="rId7" imgW="3638095" imgH="3847619" progId="Paint.Picture">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8977" y="3654352"/>
                        <a:ext cx="2438095" cy="2102980"/>
                      </a:xfrm>
                      <a:prstGeom prst="rect">
                        <a:avLst/>
                      </a:prstGeom>
                      <a:noFill/>
                    </p:spPr>
                  </p:pic>
                </p:oleObj>
              </mc:Fallback>
            </mc:AlternateContent>
          </a:graphicData>
        </a:graphic>
      </p:graphicFrame>
      <p:sp>
        <p:nvSpPr>
          <p:cNvPr id="11" name="Flecha derecha 10"/>
          <p:cNvSpPr/>
          <p:nvPr/>
        </p:nvSpPr>
        <p:spPr>
          <a:xfrm>
            <a:off x="3657600" y="2184400"/>
            <a:ext cx="575733" cy="191266"/>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Flecha curvada hacia la izquierda 11"/>
          <p:cNvSpPr/>
          <p:nvPr/>
        </p:nvSpPr>
        <p:spPr>
          <a:xfrm>
            <a:off x="7391074" y="3137885"/>
            <a:ext cx="524934" cy="1032933"/>
          </a:xfrm>
          <a:prstGeom prst="curved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3" name="Flecha izquierda 12"/>
          <p:cNvSpPr/>
          <p:nvPr/>
        </p:nvSpPr>
        <p:spPr>
          <a:xfrm>
            <a:off x="3682289" y="4705842"/>
            <a:ext cx="575734" cy="204825"/>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3760960"/>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0" y="1143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2764924" cy="461665"/>
          </a:xfrm>
          <a:prstGeom prst="rect">
            <a:avLst/>
          </a:prstGeom>
        </p:spPr>
        <p:txBody>
          <a:bodyPr wrap="none">
            <a:spAutoFit/>
          </a:bodyPr>
          <a:lstStyle/>
          <a:p>
            <a:r>
              <a:rPr lang="es-EC" sz="2400" b="1" dirty="0" smtClean="0">
                <a:solidFill>
                  <a:schemeClr val="accent1">
                    <a:lumMod val="50000"/>
                  </a:schemeClr>
                </a:solidFill>
              </a:rPr>
              <a:t>Aspersión o </a:t>
            </a:r>
            <a:r>
              <a:rPr lang="es-EC" sz="2400" b="1" dirty="0" err="1" smtClean="0">
                <a:solidFill>
                  <a:schemeClr val="accent1">
                    <a:lumMod val="50000"/>
                  </a:schemeClr>
                </a:solidFill>
              </a:rPr>
              <a:t>flushing</a:t>
            </a:r>
            <a:endParaRPr lang="es-EC" sz="2400" b="1" dirty="0">
              <a:solidFill>
                <a:schemeClr val="accent1">
                  <a:lumMod val="50000"/>
                </a:schemeClr>
              </a:solidFill>
            </a:endParaRPr>
          </a:p>
        </p:txBody>
      </p:sp>
      <p:pic>
        <p:nvPicPr>
          <p:cNvPr id="6" name="Picture 249"/>
          <p:cNvPicPr>
            <a:picLocks/>
          </p:cNvPicPr>
          <p:nvPr/>
        </p:nvPicPr>
        <p:blipFill>
          <a:blip r:embed="rId3"/>
          <a:stretch>
            <a:fillRect/>
          </a:stretch>
        </p:blipFill>
        <p:spPr>
          <a:xfrm>
            <a:off x="626533" y="2310727"/>
            <a:ext cx="3566741" cy="2520280"/>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pic>
        <p:nvPicPr>
          <p:cNvPr id="7" name="Picture 241"/>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885874" y="2065067"/>
            <a:ext cx="3565525" cy="3244749"/>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2114098"/>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0" name="Marcador de contenido 4"/>
          <p:cNvPicPr>
            <a:picLocks noChangeAspect="1"/>
          </p:cNvPicPr>
          <p:nvPr/>
        </p:nvPicPr>
        <p:blipFill>
          <a:blip r:embed="rId4"/>
          <a:stretch>
            <a:fillRect/>
          </a:stretch>
        </p:blipFill>
        <p:spPr>
          <a:xfrm>
            <a:off x="1263166" y="1584040"/>
            <a:ext cx="7056784" cy="3832379"/>
          </a:xfrm>
          <a:prstGeom prst="rect">
            <a:avLst/>
          </a:prstGeom>
          <a:ln>
            <a:noFill/>
          </a:ln>
          <a:effectLst>
            <a:outerShdw blurRad="292100" dist="139700" dir="2700000" algn="tl" rotWithShape="0">
              <a:srgbClr val="333333">
                <a:alpha val="65000"/>
              </a:srgbClr>
            </a:outerShdw>
          </a:effectLst>
        </p:spPr>
      </p:pic>
      <p:sp>
        <p:nvSpPr>
          <p:cNvPr id="2" name="Rectángulo 1"/>
          <p:cNvSpPr/>
          <p:nvPr/>
        </p:nvSpPr>
        <p:spPr>
          <a:xfrm>
            <a:off x="0" y="842843"/>
            <a:ext cx="2933945" cy="369332"/>
          </a:xfrm>
          <a:prstGeom prst="rect">
            <a:avLst/>
          </a:prstGeom>
        </p:spPr>
        <p:txBody>
          <a:bodyPr wrap="none">
            <a:spAutoFit/>
          </a:bodyPr>
          <a:lstStyle/>
          <a:p>
            <a:r>
              <a:rPr lang="es-EC" b="1" dirty="0">
                <a:solidFill>
                  <a:schemeClr val="accent1">
                    <a:lumMod val="50000"/>
                  </a:schemeClr>
                </a:solidFill>
              </a:rPr>
              <a:t>Diseño</a:t>
            </a:r>
            <a:r>
              <a:rPr lang="es-EC" dirty="0"/>
              <a:t> </a:t>
            </a:r>
            <a:r>
              <a:rPr lang="es-EC" b="1" dirty="0">
                <a:solidFill>
                  <a:schemeClr val="accent1">
                    <a:lumMod val="50000"/>
                  </a:schemeClr>
                </a:solidFill>
              </a:rPr>
              <a:t>del sistema mecánico</a:t>
            </a:r>
          </a:p>
        </p:txBody>
      </p:sp>
      <p:sp>
        <p:nvSpPr>
          <p:cNvPr id="5" name="Rectángulo 4"/>
          <p:cNvSpPr/>
          <p:nvPr/>
        </p:nvSpPr>
        <p:spPr>
          <a:xfrm>
            <a:off x="1678675" y="4572000"/>
            <a:ext cx="931175" cy="21836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9" name="Rectángulo 8"/>
          <p:cNvSpPr/>
          <p:nvPr/>
        </p:nvSpPr>
        <p:spPr>
          <a:xfrm>
            <a:off x="4791558" y="4572000"/>
            <a:ext cx="858615" cy="16377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382720387"/>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143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6120522" cy="461665"/>
          </a:xfrm>
          <a:prstGeom prst="rect">
            <a:avLst/>
          </a:prstGeom>
        </p:spPr>
        <p:txBody>
          <a:bodyPr wrap="none">
            <a:spAutoFit/>
          </a:bodyPr>
          <a:lstStyle/>
          <a:p>
            <a:r>
              <a:rPr lang="es-EC" sz="2400" b="1" dirty="0">
                <a:solidFill>
                  <a:schemeClr val="accent1">
                    <a:lumMod val="50000"/>
                  </a:schemeClr>
                </a:solidFill>
              </a:rPr>
              <a:t>Transmisión</a:t>
            </a:r>
            <a:r>
              <a:rPr lang="es-EC" sz="2400" dirty="0"/>
              <a:t> </a:t>
            </a:r>
            <a:r>
              <a:rPr lang="es-EC" sz="2400" b="1" dirty="0">
                <a:solidFill>
                  <a:schemeClr val="accent1">
                    <a:lumMod val="50000"/>
                  </a:schemeClr>
                </a:solidFill>
              </a:rPr>
              <a:t>de movimiento para los ejes X </a:t>
            </a:r>
            <a:r>
              <a:rPr lang="es-EC" sz="2400" b="1" dirty="0" smtClean="0">
                <a:solidFill>
                  <a:schemeClr val="accent1">
                    <a:lumMod val="50000"/>
                  </a:schemeClr>
                </a:solidFill>
              </a:rPr>
              <a:t>e Y</a:t>
            </a:r>
            <a:r>
              <a:rPr lang="es-EC" sz="2400" b="1" dirty="0">
                <a:solidFill>
                  <a:schemeClr val="accent1">
                    <a:lumMod val="50000"/>
                  </a:schemeClr>
                </a:solidFill>
              </a:rPr>
              <a:t>.</a:t>
            </a:r>
          </a:p>
        </p:txBody>
      </p:sp>
      <p:graphicFrame>
        <p:nvGraphicFramePr>
          <p:cNvPr id="7" name="Marcador de contenido 6"/>
          <p:cNvGraphicFramePr>
            <a:graphicFrameLocks/>
          </p:cNvGraphicFramePr>
          <p:nvPr>
            <p:extLst>
              <p:ext uri="{D42A27DB-BD31-4B8C-83A1-F6EECF244321}">
                <p14:modId xmlns:p14="http://schemas.microsoft.com/office/powerpoint/2010/main" val="1497453544"/>
              </p:ext>
            </p:extLst>
          </p:nvPr>
        </p:nvGraphicFramePr>
        <p:xfrm>
          <a:off x="915850" y="1775455"/>
          <a:ext cx="74041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0759466"/>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1431"/>
            <a:ext cx="9144000" cy="6846570"/>
          </a:xfrm>
          <a:prstGeom prst="rect">
            <a:avLst/>
          </a:prstGeom>
        </p:spPr>
      </p:pic>
      <p:sp>
        <p:nvSpPr>
          <p:cNvPr id="3" name="Rectángulo 2"/>
          <p:cNvSpPr/>
          <p:nvPr/>
        </p:nvSpPr>
        <p:spPr>
          <a:xfrm>
            <a:off x="3140467" y="11431"/>
            <a:ext cx="2997937" cy="523220"/>
          </a:xfrm>
          <a:prstGeom prst="rect">
            <a:avLst/>
          </a:prstGeom>
        </p:spPr>
        <p:txBody>
          <a:bodyPr wrap="none">
            <a:spAutoFit/>
          </a:bodyPr>
          <a:lstStyle/>
          <a:p>
            <a:pPr lvl="1">
              <a:spcBef>
                <a:spcPts val="1800"/>
              </a:spcBef>
              <a:spcAft>
                <a:spcPts val="400"/>
              </a:spcAft>
            </a:pPr>
            <a:r>
              <a:rPr lang="es-EC" sz="2800"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i. OBJETIVOS</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ángulo 4"/>
          <p:cNvSpPr/>
          <p:nvPr/>
        </p:nvSpPr>
        <p:spPr>
          <a:xfrm>
            <a:off x="196158" y="1326718"/>
            <a:ext cx="2061783" cy="400110"/>
          </a:xfrm>
          <a:prstGeom prst="rect">
            <a:avLst/>
          </a:prstGeom>
        </p:spPr>
        <p:txBody>
          <a:bodyPr wrap="none">
            <a:spAutoFit/>
          </a:bodyPr>
          <a:lstStyle/>
          <a:p>
            <a:pPr lvl="2">
              <a:spcBef>
                <a:spcPts val="1400"/>
              </a:spcBef>
              <a:spcAft>
                <a:spcPts val="400"/>
              </a:spcAft>
            </a:pPr>
            <a:r>
              <a:rPr lang="es-EC" sz="20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General</a:t>
            </a:r>
            <a:endParaRPr lang="es-EC" sz="20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6" name="Diagrama 5"/>
          <p:cNvGraphicFramePr/>
          <p:nvPr>
            <p:extLst>
              <p:ext uri="{D42A27DB-BD31-4B8C-83A1-F6EECF244321}">
                <p14:modId xmlns:p14="http://schemas.microsoft.com/office/powerpoint/2010/main" val="1284280633"/>
              </p:ext>
            </p:extLst>
          </p:nvPr>
        </p:nvGraphicFramePr>
        <p:xfrm>
          <a:off x="119742" y="2496459"/>
          <a:ext cx="8741229" cy="1585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9106573"/>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143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3339312" cy="461665"/>
          </a:xfrm>
          <a:prstGeom prst="rect">
            <a:avLst/>
          </a:prstGeom>
        </p:spPr>
        <p:txBody>
          <a:bodyPr wrap="none">
            <a:spAutoFit/>
          </a:bodyPr>
          <a:lstStyle/>
          <a:p>
            <a:r>
              <a:rPr lang="es-EC" sz="2400" b="1" dirty="0" smtClean="0">
                <a:solidFill>
                  <a:schemeClr val="accent1">
                    <a:lumMod val="50000"/>
                  </a:schemeClr>
                </a:solidFill>
              </a:rPr>
              <a:t>Selección de los motores</a:t>
            </a:r>
            <a:endParaRPr lang="es-EC" sz="2400" b="1" dirty="0">
              <a:solidFill>
                <a:schemeClr val="accent1">
                  <a:lumMod val="50000"/>
                </a:schemeClr>
              </a:solidFill>
            </a:endParaRPr>
          </a:p>
        </p:txBody>
      </p:sp>
      <p:pic>
        <p:nvPicPr>
          <p:cNvPr id="14" name="Marcador de contenido 3"/>
          <p:cNvPicPr>
            <a:picLocks noChangeAspect="1"/>
          </p:cNvPicPr>
          <p:nvPr/>
        </p:nvPicPr>
        <p:blipFill>
          <a:blip r:embed="rId3"/>
          <a:stretch>
            <a:fillRect/>
          </a:stretch>
        </p:blipFill>
        <p:spPr>
          <a:xfrm>
            <a:off x="3603009" y="1710453"/>
            <a:ext cx="4988762" cy="1755040"/>
          </a:xfrm>
          <a:prstGeom prst="rect">
            <a:avLst/>
          </a:prstGeom>
          <a:ln>
            <a:noFill/>
          </a:ln>
          <a:effectLst>
            <a:outerShdw blurRad="292100" dist="139700" dir="2700000" algn="tl" rotWithShape="0">
              <a:srgbClr val="333333">
                <a:alpha val="65000"/>
              </a:srgbClr>
            </a:outerShdw>
          </a:effectLst>
        </p:spPr>
      </p:pic>
      <p:pic>
        <p:nvPicPr>
          <p:cNvPr id="15" name="Imagen 14"/>
          <p:cNvPicPr>
            <a:picLocks noChangeAspect="1"/>
          </p:cNvPicPr>
          <p:nvPr/>
        </p:nvPicPr>
        <p:blipFill>
          <a:blip r:embed="rId4"/>
          <a:stretch>
            <a:fillRect/>
          </a:stretch>
        </p:blipFill>
        <p:spPr>
          <a:xfrm>
            <a:off x="516071" y="3882868"/>
            <a:ext cx="5235736" cy="1663163"/>
          </a:xfrm>
          <a:prstGeom prst="rect">
            <a:avLst/>
          </a:prstGeom>
          <a:ln>
            <a:noFill/>
          </a:ln>
          <a:effectLst>
            <a:outerShdw blurRad="292100" dist="139700" dir="2700000" algn="tl" rotWithShape="0">
              <a:srgbClr val="333333">
                <a:alpha val="65000"/>
              </a:srgbClr>
            </a:outerShdw>
          </a:effectLst>
        </p:spPr>
      </p:pic>
      <p:pic>
        <p:nvPicPr>
          <p:cNvPr id="8" name="Imagen 7" descr="High Torque Stepper Motor - 34Y112S-LW8 Nema 34"/>
          <p:cNvPicPr/>
          <p:nvPr/>
        </p:nvPicPr>
        <p:blipFill rotWithShape="1">
          <a:blip r:embed="rId5">
            <a:extLst>
              <a:ext uri="{28A0092B-C50C-407E-A947-70E740481C1C}">
                <a14:useLocalDpi xmlns:a14="http://schemas.microsoft.com/office/drawing/2010/main" val="0"/>
              </a:ext>
            </a:extLst>
          </a:blip>
          <a:srcRect l="17667" r="17000"/>
          <a:stretch/>
        </p:blipFill>
        <p:spPr bwMode="auto">
          <a:xfrm>
            <a:off x="6489335" y="3882868"/>
            <a:ext cx="1830615" cy="17638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 name="Imagen 4"/>
          <p:cNvPicPr>
            <a:picLocks noChangeAspect="1"/>
          </p:cNvPicPr>
          <p:nvPr/>
        </p:nvPicPr>
        <p:blipFill>
          <a:blip r:embed="rId6"/>
          <a:stretch>
            <a:fillRect/>
          </a:stretch>
        </p:blipFill>
        <p:spPr>
          <a:xfrm>
            <a:off x="542017" y="1822813"/>
            <a:ext cx="2591922" cy="1611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26100607"/>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143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3350276" cy="461665"/>
          </a:xfrm>
          <a:prstGeom prst="rect">
            <a:avLst/>
          </a:prstGeom>
        </p:spPr>
        <p:txBody>
          <a:bodyPr wrap="none">
            <a:spAutoFit/>
          </a:bodyPr>
          <a:lstStyle/>
          <a:p>
            <a:r>
              <a:rPr lang="es-EC" sz="2400" b="1" dirty="0" smtClean="0">
                <a:solidFill>
                  <a:schemeClr val="accent1">
                    <a:lumMod val="50000"/>
                  </a:schemeClr>
                </a:solidFill>
              </a:rPr>
              <a:t>Diseño de los engranajes</a:t>
            </a:r>
            <a:endParaRPr lang="es-EC" sz="2400" b="1" dirty="0">
              <a:solidFill>
                <a:schemeClr val="accent1">
                  <a:lumMod val="50000"/>
                </a:schemeClr>
              </a:solidFill>
            </a:endParaRPr>
          </a:p>
        </p:txBody>
      </p:sp>
      <p:pic>
        <p:nvPicPr>
          <p:cNvPr id="11" name="Marcador de contenido 3"/>
          <p:cNvPicPr>
            <a:picLocks noChangeAspect="1"/>
          </p:cNvPicPr>
          <p:nvPr/>
        </p:nvPicPr>
        <p:blipFill>
          <a:blip r:embed="rId3"/>
          <a:stretch>
            <a:fillRect/>
          </a:stretch>
        </p:blipFill>
        <p:spPr>
          <a:xfrm>
            <a:off x="1675138" y="3559324"/>
            <a:ext cx="5827951" cy="1768030"/>
          </a:xfrm>
          <a:prstGeom prst="rect">
            <a:avLst/>
          </a:prstGeom>
        </p:spPr>
      </p:pic>
      <p:pic>
        <p:nvPicPr>
          <p:cNvPr id="12" name="Imagen 11"/>
          <p:cNvPicPr>
            <a:picLocks noChangeAspect="1"/>
          </p:cNvPicPr>
          <p:nvPr/>
        </p:nvPicPr>
        <p:blipFill>
          <a:blip r:embed="rId4"/>
          <a:stretch>
            <a:fillRect/>
          </a:stretch>
        </p:blipFill>
        <p:spPr>
          <a:xfrm>
            <a:off x="1836223" y="5146358"/>
            <a:ext cx="5666866" cy="384849"/>
          </a:xfrm>
          <a:prstGeom prst="rect">
            <a:avLst/>
          </a:prstGeom>
        </p:spPr>
      </p:pic>
      <p:pic>
        <p:nvPicPr>
          <p:cNvPr id="6" name="Imagen 5"/>
          <p:cNvPicPr>
            <a:picLocks noChangeAspect="1"/>
          </p:cNvPicPr>
          <p:nvPr/>
        </p:nvPicPr>
        <p:blipFill>
          <a:blip r:embed="rId5"/>
          <a:stretch>
            <a:fillRect/>
          </a:stretch>
        </p:blipFill>
        <p:spPr>
          <a:xfrm>
            <a:off x="952500" y="1823307"/>
            <a:ext cx="7239000" cy="1190625"/>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4745522"/>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7150" y="-14808"/>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3350276" cy="461665"/>
          </a:xfrm>
          <a:prstGeom prst="rect">
            <a:avLst/>
          </a:prstGeom>
        </p:spPr>
        <p:txBody>
          <a:bodyPr wrap="none">
            <a:spAutoFit/>
          </a:bodyPr>
          <a:lstStyle/>
          <a:p>
            <a:r>
              <a:rPr lang="es-EC" sz="2400" b="1" dirty="0" smtClean="0">
                <a:solidFill>
                  <a:schemeClr val="accent1">
                    <a:lumMod val="50000"/>
                  </a:schemeClr>
                </a:solidFill>
              </a:rPr>
              <a:t>Diseño de los engranajes</a:t>
            </a:r>
            <a:endParaRPr lang="es-EC" sz="2400" b="1" dirty="0">
              <a:solidFill>
                <a:schemeClr val="accent1">
                  <a:lumMod val="50000"/>
                </a:schemeClr>
              </a:solidFill>
            </a:endParaRPr>
          </a:p>
        </p:txBody>
      </p:sp>
      <p:sp>
        <p:nvSpPr>
          <p:cNvPr id="10" name="Marcador de texto 9"/>
          <p:cNvSpPr>
            <a:spLocks noGrp="1"/>
          </p:cNvSpPr>
          <p:nvPr>
            <p:ph type="body" idx="1"/>
          </p:nvPr>
        </p:nvSpPr>
        <p:spPr>
          <a:xfrm>
            <a:off x="329084" y="1681163"/>
            <a:ext cx="3868340" cy="823912"/>
          </a:xfrm>
        </p:spPr>
        <p:txBody>
          <a:bodyPr/>
          <a:lstStyle/>
          <a:p>
            <a:r>
              <a:rPr lang="es-EC" dirty="0" smtClean="0"/>
              <a:t>Flexión en los dientes</a:t>
            </a:r>
            <a:endParaRPr lang="es-EC" dirty="0"/>
          </a:p>
        </p:txBody>
      </p:sp>
      <mc:AlternateContent xmlns:mc="http://schemas.openxmlformats.org/markup-compatibility/2006" xmlns:a14="http://schemas.microsoft.com/office/drawing/2010/main">
        <mc:Choice Requires="a14">
          <p:sp>
            <p:nvSpPr>
              <p:cNvPr id="13" name="Marcador de contenido 12"/>
              <p:cNvSpPr>
                <a:spLocks noGrp="1"/>
              </p:cNvSpPr>
              <p:nvPr>
                <p:ph sz="half" idx="2"/>
              </p:nvPr>
            </p:nvSpPr>
            <p:spPr>
              <a:xfrm>
                <a:off x="1026229" y="3192247"/>
                <a:ext cx="1381961" cy="432460"/>
              </a:xfr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a:normAutofit fontScale="25000" lnSpcReduction="20000"/>
              </a:bodyPr>
              <a:lstStyle/>
              <a:p>
                <a:pPr marL="0" indent="0">
                  <a:buNone/>
                </a:pPr>
                <a:endParaRPr lang="es-EC" b="1" dirty="0"/>
              </a:p>
              <a:p>
                <a:pPr marL="0" indent="0">
                  <a:buNone/>
                </a:pPr>
                <a:r>
                  <a:rPr lang="es-EC" sz="6200" b="1" dirty="0" smtClean="0"/>
                  <a:t>   </a:t>
                </a:r>
                <a14:m>
                  <m:oMath xmlns:m="http://schemas.openxmlformats.org/officeDocument/2006/math">
                    <m:r>
                      <a:rPr lang="es-EC" sz="8000" b="1" i="1">
                        <a:latin typeface="Cambria Math" panose="02040503050406030204" pitchFamily="18" charset="0"/>
                      </a:rPr>
                      <m:t>𝒏</m:t>
                    </m:r>
                    <m:r>
                      <a:rPr lang="es-EC" sz="8000" b="1" i="1">
                        <a:latin typeface="Cambria Math" panose="02040503050406030204" pitchFamily="18" charset="0"/>
                      </a:rPr>
                      <m:t>=</m:t>
                    </m:r>
                    <m:r>
                      <a:rPr lang="es-EC" sz="8000" b="1" i="1">
                        <a:latin typeface="Cambria Math" panose="02040503050406030204" pitchFamily="18" charset="0"/>
                      </a:rPr>
                      <m:t>𝟓</m:t>
                    </m:r>
                    <m:r>
                      <a:rPr lang="es-EC" sz="8000" b="1" i="1">
                        <a:latin typeface="Cambria Math" panose="02040503050406030204" pitchFamily="18" charset="0"/>
                      </a:rPr>
                      <m:t>.</m:t>
                    </m:r>
                    <m:r>
                      <a:rPr lang="es-EC" sz="8000" b="1" i="1">
                        <a:latin typeface="Cambria Math" panose="02040503050406030204" pitchFamily="18" charset="0"/>
                      </a:rPr>
                      <m:t>𝟐𝟑</m:t>
                    </m:r>
                  </m:oMath>
                </a14:m>
                <a:r>
                  <a:rPr lang="es-EC" sz="8000" b="1" dirty="0"/>
                  <a:t> </a:t>
                </a:r>
                <a:endParaRPr lang="es-EC" sz="8000" dirty="0"/>
              </a:p>
              <a:p>
                <a:endParaRPr lang="es-EC" dirty="0"/>
              </a:p>
            </p:txBody>
          </p:sp>
        </mc:Choice>
        <mc:Fallback xmlns="">
          <p:sp>
            <p:nvSpPr>
              <p:cNvPr id="13" name="Marcador de contenido 12"/>
              <p:cNvSpPr>
                <a:spLocks noGrp="1" noRot="1" noChangeAspect="1" noMove="1" noResize="1" noEditPoints="1" noAdjustHandles="1" noChangeArrowheads="1" noChangeShapeType="1" noTextEdit="1"/>
              </p:cNvSpPr>
              <p:nvPr>
                <p:ph sz="half" idx="2"/>
              </p:nvPr>
            </p:nvSpPr>
            <p:spPr>
              <a:xfrm>
                <a:off x="1026229" y="3192247"/>
                <a:ext cx="1381961" cy="432460"/>
              </a:xfrm>
              <a:blipFill rotWithShape="0">
                <a:blip r:embed="rId3"/>
                <a:stretch>
                  <a:fillRect/>
                </a:stretch>
              </a:blipFill>
              <a:effectLst>
                <a:outerShdw blurRad="50800" dist="38100" dir="2700000" algn="tl" rotWithShape="0">
                  <a:prstClr val="black">
                    <a:alpha val="40000"/>
                  </a:prstClr>
                </a:outerShdw>
              </a:effectLst>
            </p:spPr>
            <p:txBody>
              <a:bodyPr/>
              <a:lstStyle/>
              <a:p>
                <a:r>
                  <a:rPr lang="es-EC">
                    <a:noFill/>
                  </a:rPr>
                  <a:t> </a:t>
                </a:r>
              </a:p>
            </p:txBody>
          </p:sp>
        </mc:Fallback>
      </mc:AlternateContent>
      <p:sp>
        <p:nvSpPr>
          <p:cNvPr id="14" name="Marcador de texto 13"/>
          <p:cNvSpPr>
            <a:spLocks noGrp="1"/>
          </p:cNvSpPr>
          <p:nvPr>
            <p:ph type="body" sz="quarter" idx="3"/>
          </p:nvPr>
        </p:nvSpPr>
        <p:spPr>
          <a:xfrm>
            <a:off x="4028478" y="1683651"/>
            <a:ext cx="3887391" cy="823912"/>
          </a:xfrm>
        </p:spPr>
        <p:txBody>
          <a:bodyPr/>
          <a:lstStyle/>
          <a:p>
            <a:r>
              <a:rPr lang="es-EC" dirty="0" smtClean="0"/>
              <a:t>Desgaste en los dientes</a:t>
            </a:r>
            <a:endParaRPr lang="es-EC" dirty="0"/>
          </a:p>
        </p:txBody>
      </p:sp>
      <mc:AlternateContent xmlns:mc="http://schemas.openxmlformats.org/markup-compatibility/2006" xmlns:a14="http://schemas.microsoft.com/office/drawing/2010/main">
        <mc:Choice Requires="a14">
          <p:sp>
            <p:nvSpPr>
              <p:cNvPr id="15" name="Marcador de contenido 14"/>
              <p:cNvSpPr>
                <a:spLocks noGrp="1"/>
              </p:cNvSpPr>
              <p:nvPr>
                <p:ph sz="quarter" idx="4"/>
              </p:nvPr>
            </p:nvSpPr>
            <p:spPr>
              <a:xfrm>
                <a:off x="4676696" y="3135521"/>
                <a:ext cx="1629272" cy="545911"/>
              </a:xfrm>
              <a:effectLst>
                <a:outerShdw blurRad="50800" dist="38100" dir="8100000" algn="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a:normAutofit fontScale="40000" lnSpcReduction="20000"/>
              </a:bodyPr>
              <a:lstStyle/>
              <a:p>
                <a:pPr marL="0" indent="0">
                  <a:buNone/>
                </a:pPr>
                <a:endParaRPr lang="es-EC" b="1" i="1" dirty="0" smtClean="0"/>
              </a:p>
              <a:p>
                <a:pPr marL="0" indent="0">
                  <a:buNone/>
                </a:pPr>
                <a14:m>
                  <m:oMathPara xmlns:m="http://schemas.openxmlformats.org/officeDocument/2006/math">
                    <m:oMathParaPr>
                      <m:jc m:val="centerGroup"/>
                    </m:oMathParaPr>
                    <m:oMath xmlns:m="http://schemas.openxmlformats.org/officeDocument/2006/math">
                      <m:sSub>
                        <m:sSubPr>
                          <m:ctrlPr>
                            <a:rPr lang="es-EC" sz="5000" b="1" i="1">
                              <a:latin typeface="Cambria Math" panose="02040503050406030204" pitchFamily="18" charset="0"/>
                            </a:rPr>
                          </m:ctrlPr>
                        </m:sSubPr>
                        <m:e>
                          <m:r>
                            <a:rPr lang="es-EC" sz="5000" b="1" i="1">
                              <a:latin typeface="Cambria Math" panose="02040503050406030204" pitchFamily="18" charset="0"/>
                            </a:rPr>
                            <m:t>𝒏</m:t>
                          </m:r>
                        </m:e>
                        <m:sub>
                          <m:r>
                            <a:rPr lang="es-EC" sz="5000" b="1" i="1">
                              <a:latin typeface="Cambria Math" panose="02040503050406030204" pitchFamily="18" charset="0"/>
                            </a:rPr>
                            <m:t>𝒄</m:t>
                          </m:r>
                        </m:sub>
                      </m:sSub>
                      <m:r>
                        <a:rPr lang="es-EC" sz="5000" b="1" i="1">
                          <a:latin typeface="Cambria Math" panose="02040503050406030204" pitchFamily="18" charset="0"/>
                        </a:rPr>
                        <m:t>=</m:t>
                      </m:r>
                      <m:r>
                        <a:rPr lang="es-EC" sz="5000" b="1" i="1">
                          <a:latin typeface="Cambria Math" panose="02040503050406030204" pitchFamily="18" charset="0"/>
                        </a:rPr>
                        <m:t>𝟐</m:t>
                      </m:r>
                      <m:r>
                        <a:rPr lang="es-EC" sz="5000" b="1" i="1">
                          <a:latin typeface="Cambria Math" panose="02040503050406030204" pitchFamily="18" charset="0"/>
                        </a:rPr>
                        <m:t>.</m:t>
                      </m:r>
                      <m:r>
                        <a:rPr lang="es-EC" sz="5000" b="1" i="1">
                          <a:latin typeface="Cambria Math" panose="02040503050406030204" pitchFamily="18" charset="0"/>
                        </a:rPr>
                        <m:t>𝟏𝟔</m:t>
                      </m:r>
                    </m:oMath>
                  </m:oMathPara>
                </a14:m>
                <a:endParaRPr lang="es-EC" sz="5000" dirty="0"/>
              </a:p>
            </p:txBody>
          </p:sp>
        </mc:Choice>
        <mc:Fallback xmlns="">
          <p:sp>
            <p:nvSpPr>
              <p:cNvPr id="15" name="Marcador de contenido 14"/>
              <p:cNvSpPr>
                <a:spLocks noGrp="1" noRot="1" noChangeAspect="1" noMove="1" noResize="1" noEditPoints="1" noAdjustHandles="1" noChangeArrowheads="1" noChangeShapeType="1" noTextEdit="1"/>
              </p:cNvSpPr>
              <p:nvPr>
                <p:ph sz="quarter" idx="4"/>
              </p:nvPr>
            </p:nvSpPr>
            <p:spPr>
              <a:xfrm>
                <a:off x="4676696" y="3135521"/>
                <a:ext cx="1629272" cy="545911"/>
              </a:xfrm>
              <a:blipFill rotWithShape="0">
                <a:blip r:embed="rId4"/>
                <a:stretch>
                  <a:fillRect/>
                </a:stretch>
              </a:blipFill>
              <a:effectLst>
                <a:outerShdw blurRad="50800" dist="38100" dir="8100000" algn="tr" rotWithShape="0">
                  <a:prstClr val="black">
                    <a:alpha val="40000"/>
                  </a:prstClr>
                </a:outerShdw>
              </a:effectLst>
            </p:spPr>
            <p:txBody>
              <a:bodyPr/>
              <a:lstStyle/>
              <a:p>
                <a:r>
                  <a:rPr lang="es-EC">
                    <a:noFill/>
                  </a:rPr>
                  <a:t> </a:t>
                </a:r>
              </a:p>
            </p:txBody>
          </p:sp>
        </mc:Fallback>
      </mc:AlternateContent>
      <p:sp>
        <p:nvSpPr>
          <p:cNvPr id="16" name="Marcador de contenido 14"/>
          <p:cNvSpPr txBox="1">
            <a:spLocks/>
          </p:cNvSpPr>
          <p:nvPr/>
        </p:nvSpPr>
        <p:spPr>
          <a:xfrm>
            <a:off x="1675138" y="4655027"/>
            <a:ext cx="3401830" cy="573207"/>
          </a:xfrm>
          <a:prstGeom prst="rect">
            <a:avLst/>
          </a:prstGeom>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EC" b="1" i="1" dirty="0" smtClean="0"/>
          </a:p>
          <a:p>
            <a:pPr marL="0" indent="0">
              <a:buFont typeface="Arial" panose="020B0604020202020204" pitchFamily="34" charset="0"/>
              <a:buNone/>
            </a:pPr>
            <a:r>
              <a:rPr lang="es-EC" sz="6000" b="1" dirty="0" smtClean="0"/>
              <a:t>Material acero AISI 4340 T y R </a:t>
            </a:r>
            <a:endParaRPr lang="es-EC" sz="6000" b="1" dirty="0"/>
          </a:p>
        </p:txBody>
      </p:sp>
      <p:pic>
        <p:nvPicPr>
          <p:cNvPr id="5" name="Imagen 4"/>
          <p:cNvPicPr>
            <a:picLocks noChangeAspect="1"/>
          </p:cNvPicPr>
          <p:nvPr/>
        </p:nvPicPr>
        <p:blipFill>
          <a:blip r:embed="rId5"/>
          <a:stretch>
            <a:fillRect/>
          </a:stretch>
        </p:blipFill>
        <p:spPr>
          <a:xfrm>
            <a:off x="6634700" y="3674198"/>
            <a:ext cx="1895236" cy="1961657"/>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45747516"/>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wipe(down)">
                                      <p:cBhvr>
                                        <p:cTn id="41" dur="580">
                                          <p:stCondLst>
                                            <p:cond delay="0"/>
                                          </p:stCondLst>
                                        </p:cTn>
                                        <p:tgtEl>
                                          <p:spTgt spid="14">
                                            <p:txEl>
                                              <p:pRg st="0" end="0"/>
                                            </p:txEl>
                                          </p:spTgt>
                                        </p:tgtEl>
                                      </p:cBhvr>
                                    </p:animEffect>
                                    <p:anim calcmode="lin" valueType="num">
                                      <p:cBhvr>
                                        <p:cTn id="42"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4">
                                            <p:txEl>
                                              <p:pRg st="0" end="0"/>
                                            </p:txEl>
                                          </p:spTgt>
                                        </p:tgtEl>
                                      </p:cBhvr>
                                      <p:to x="100000" y="60000"/>
                                    </p:animScale>
                                    <p:animScale>
                                      <p:cBhvr>
                                        <p:cTn id="48" dur="166" decel="50000">
                                          <p:stCondLst>
                                            <p:cond delay="676"/>
                                          </p:stCondLst>
                                        </p:cTn>
                                        <p:tgtEl>
                                          <p:spTgt spid="14">
                                            <p:txEl>
                                              <p:pRg st="0" end="0"/>
                                            </p:txEl>
                                          </p:spTgt>
                                        </p:tgtEl>
                                      </p:cBhvr>
                                      <p:to x="100000" y="100000"/>
                                    </p:animScale>
                                    <p:animScale>
                                      <p:cBhvr>
                                        <p:cTn id="49" dur="26">
                                          <p:stCondLst>
                                            <p:cond delay="1312"/>
                                          </p:stCondLst>
                                        </p:cTn>
                                        <p:tgtEl>
                                          <p:spTgt spid="14">
                                            <p:txEl>
                                              <p:pRg st="0" end="0"/>
                                            </p:txEl>
                                          </p:spTgt>
                                        </p:tgtEl>
                                      </p:cBhvr>
                                      <p:to x="100000" y="80000"/>
                                    </p:animScale>
                                    <p:animScale>
                                      <p:cBhvr>
                                        <p:cTn id="50" dur="166" decel="50000">
                                          <p:stCondLst>
                                            <p:cond delay="1338"/>
                                          </p:stCondLst>
                                        </p:cTn>
                                        <p:tgtEl>
                                          <p:spTgt spid="14">
                                            <p:txEl>
                                              <p:pRg st="0" end="0"/>
                                            </p:txEl>
                                          </p:spTgt>
                                        </p:tgtEl>
                                      </p:cBhvr>
                                      <p:to x="100000" y="100000"/>
                                    </p:animScale>
                                    <p:animScale>
                                      <p:cBhvr>
                                        <p:cTn id="51" dur="26">
                                          <p:stCondLst>
                                            <p:cond delay="1642"/>
                                          </p:stCondLst>
                                        </p:cTn>
                                        <p:tgtEl>
                                          <p:spTgt spid="14">
                                            <p:txEl>
                                              <p:pRg st="0" end="0"/>
                                            </p:txEl>
                                          </p:spTgt>
                                        </p:tgtEl>
                                      </p:cBhvr>
                                      <p:to x="100000" y="90000"/>
                                    </p:animScale>
                                    <p:animScale>
                                      <p:cBhvr>
                                        <p:cTn id="52" dur="166" decel="50000">
                                          <p:stCondLst>
                                            <p:cond delay="1668"/>
                                          </p:stCondLst>
                                        </p:cTn>
                                        <p:tgtEl>
                                          <p:spTgt spid="14">
                                            <p:txEl>
                                              <p:pRg st="0" end="0"/>
                                            </p:txEl>
                                          </p:spTgt>
                                        </p:tgtEl>
                                      </p:cBhvr>
                                      <p:to x="100000" y="100000"/>
                                    </p:animScale>
                                    <p:animScale>
                                      <p:cBhvr>
                                        <p:cTn id="53" dur="26">
                                          <p:stCondLst>
                                            <p:cond delay="1808"/>
                                          </p:stCondLst>
                                        </p:cTn>
                                        <p:tgtEl>
                                          <p:spTgt spid="14">
                                            <p:txEl>
                                              <p:pRg st="0" end="0"/>
                                            </p:txEl>
                                          </p:spTgt>
                                        </p:tgtEl>
                                      </p:cBhvr>
                                      <p:to x="100000" y="95000"/>
                                    </p:animScale>
                                    <p:animScale>
                                      <p:cBhvr>
                                        <p:cTn id="54" dur="166" decel="50000">
                                          <p:stCondLst>
                                            <p:cond delay="1834"/>
                                          </p:stCondLst>
                                        </p:cTn>
                                        <p:tgtEl>
                                          <p:spTgt spid="14">
                                            <p:txEl>
                                              <p:pRg st="0" end="0"/>
                                            </p:txEl>
                                          </p:spTgt>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15">
                                            <p:bg/>
                                          </p:spTgt>
                                        </p:tgtEl>
                                        <p:attrNameLst>
                                          <p:attrName>style.visibility</p:attrName>
                                        </p:attrNameLst>
                                      </p:cBhvr>
                                      <p:to>
                                        <p:strVal val="visible"/>
                                      </p:to>
                                    </p:set>
                                    <p:animEffect transition="in" filter="wipe(down)">
                                      <p:cBhvr>
                                        <p:cTn id="57" dur="580">
                                          <p:stCondLst>
                                            <p:cond delay="0"/>
                                          </p:stCondLst>
                                        </p:cTn>
                                        <p:tgtEl>
                                          <p:spTgt spid="15">
                                            <p:bg/>
                                          </p:spTgt>
                                        </p:tgtEl>
                                      </p:cBhvr>
                                    </p:animEffect>
                                    <p:anim calcmode="lin" valueType="num">
                                      <p:cBhvr>
                                        <p:cTn id="58" dur="1822" tmFilter="0,0; 0.14,0.36; 0.43,0.73; 0.71,0.91; 1.0,1.0">
                                          <p:stCondLst>
                                            <p:cond delay="0"/>
                                          </p:stCondLst>
                                        </p:cTn>
                                        <p:tgtEl>
                                          <p:spTgt spid="15">
                                            <p:bg/>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5">
                                            <p:bg/>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5">
                                            <p:bg/>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5">
                                            <p:bg/>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5">
                                            <p:bg/>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15">
                                            <p:bg/>
                                          </p:spTgt>
                                        </p:tgtEl>
                                      </p:cBhvr>
                                      <p:to x="100000" y="60000"/>
                                    </p:animScale>
                                    <p:animScale>
                                      <p:cBhvr>
                                        <p:cTn id="64" dur="166" decel="50000">
                                          <p:stCondLst>
                                            <p:cond delay="676"/>
                                          </p:stCondLst>
                                        </p:cTn>
                                        <p:tgtEl>
                                          <p:spTgt spid="15">
                                            <p:bg/>
                                          </p:spTgt>
                                        </p:tgtEl>
                                      </p:cBhvr>
                                      <p:to x="100000" y="100000"/>
                                    </p:animScale>
                                    <p:animScale>
                                      <p:cBhvr>
                                        <p:cTn id="65" dur="26">
                                          <p:stCondLst>
                                            <p:cond delay="1312"/>
                                          </p:stCondLst>
                                        </p:cTn>
                                        <p:tgtEl>
                                          <p:spTgt spid="15">
                                            <p:bg/>
                                          </p:spTgt>
                                        </p:tgtEl>
                                      </p:cBhvr>
                                      <p:to x="100000" y="80000"/>
                                    </p:animScale>
                                    <p:animScale>
                                      <p:cBhvr>
                                        <p:cTn id="66" dur="166" decel="50000">
                                          <p:stCondLst>
                                            <p:cond delay="1338"/>
                                          </p:stCondLst>
                                        </p:cTn>
                                        <p:tgtEl>
                                          <p:spTgt spid="15">
                                            <p:bg/>
                                          </p:spTgt>
                                        </p:tgtEl>
                                      </p:cBhvr>
                                      <p:to x="100000" y="100000"/>
                                    </p:animScale>
                                    <p:animScale>
                                      <p:cBhvr>
                                        <p:cTn id="67" dur="26">
                                          <p:stCondLst>
                                            <p:cond delay="1642"/>
                                          </p:stCondLst>
                                        </p:cTn>
                                        <p:tgtEl>
                                          <p:spTgt spid="15">
                                            <p:bg/>
                                          </p:spTgt>
                                        </p:tgtEl>
                                      </p:cBhvr>
                                      <p:to x="100000" y="90000"/>
                                    </p:animScale>
                                    <p:animScale>
                                      <p:cBhvr>
                                        <p:cTn id="68" dur="166" decel="50000">
                                          <p:stCondLst>
                                            <p:cond delay="1668"/>
                                          </p:stCondLst>
                                        </p:cTn>
                                        <p:tgtEl>
                                          <p:spTgt spid="15">
                                            <p:bg/>
                                          </p:spTgt>
                                        </p:tgtEl>
                                      </p:cBhvr>
                                      <p:to x="100000" y="100000"/>
                                    </p:animScale>
                                    <p:animScale>
                                      <p:cBhvr>
                                        <p:cTn id="69" dur="26">
                                          <p:stCondLst>
                                            <p:cond delay="1808"/>
                                          </p:stCondLst>
                                        </p:cTn>
                                        <p:tgtEl>
                                          <p:spTgt spid="15">
                                            <p:bg/>
                                          </p:spTgt>
                                        </p:tgtEl>
                                      </p:cBhvr>
                                      <p:to x="100000" y="95000"/>
                                    </p:animScale>
                                    <p:animScale>
                                      <p:cBhvr>
                                        <p:cTn id="70" dur="166" decel="50000">
                                          <p:stCondLst>
                                            <p:cond delay="1834"/>
                                          </p:stCondLst>
                                        </p:cTn>
                                        <p:tgtEl>
                                          <p:spTgt spid="15">
                                            <p:bg/>
                                          </p:spTgt>
                                        </p:tgtEl>
                                      </p:cBhvr>
                                      <p:to x="100000" y="100000"/>
                                    </p:animScale>
                                  </p:childTnLst>
                                </p:cTn>
                              </p:par>
                              <p:par>
                                <p:cTn id="71" presetID="26" presetClass="entr" presetSubtype="0" fill="hold" grpId="0" nodeType="withEffect">
                                  <p:stCondLst>
                                    <p:cond delay="0"/>
                                  </p:stCondLst>
                                  <p:childTnLst>
                                    <p:set>
                                      <p:cBhvr>
                                        <p:cTn id="72" dur="1" fill="hold">
                                          <p:stCondLst>
                                            <p:cond delay="0"/>
                                          </p:stCondLst>
                                        </p:cTn>
                                        <p:tgtEl>
                                          <p:spTgt spid="15">
                                            <p:txEl>
                                              <p:pRg st="1" end="1"/>
                                            </p:txEl>
                                          </p:spTgt>
                                        </p:tgtEl>
                                        <p:attrNameLst>
                                          <p:attrName>style.visibility</p:attrName>
                                        </p:attrNameLst>
                                      </p:cBhvr>
                                      <p:to>
                                        <p:strVal val="visible"/>
                                      </p:to>
                                    </p:set>
                                    <p:animEffect transition="in" filter="wipe(down)">
                                      <p:cBhvr>
                                        <p:cTn id="73" dur="580">
                                          <p:stCondLst>
                                            <p:cond delay="0"/>
                                          </p:stCondLst>
                                        </p:cTn>
                                        <p:tgtEl>
                                          <p:spTgt spid="15">
                                            <p:txEl>
                                              <p:pRg st="1" end="1"/>
                                            </p:txEl>
                                          </p:spTgt>
                                        </p:tgtEl>
                                      </p:cBhvr>
                                    </p:animEffect>
                                    <p:anim calcmode="lin" valueType="num">
                                      <p:cBhvr>
                                        <p:cTn id="74" dur="1822" tmFilter="0,0; 0.14,0.36; 0.43,0.73; 0.71,0.91; 1.0,1.0">
                                          <p:stCondLst>
                                            <p:cond delay="0"/>
                                          </p:stCondLst>
                                        </p:cTn>
                                        <p:tgtEl>
                                          <p:spTgt spid="15">
                                            <p:txEl>
                                              <p:pRg st="1" end="1"/>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5">
                                            <p:txEl>
                                              <p:pRg st="1" end="1"/>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5">
                                            <p:txEl>
                                              <p:pRg st="1" end="1"/>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5">
                                            <p:txEl>
                                              <p:pRg st="1" end="1"/>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5">
                                            <p:txEl>
                                              <p:pRg st="1" end="1"/>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15">
                                            <p:txEl>
                                              <p:pRg st="1" end="1"/>
                                            </p:txEl>
                                          </p:spTgt>
                                        </p:tgtEl>
                                      </p:cBhvr>
                                      <p:to x="100000" y="60000"/>
                                    </p:animScale>
                                    <p:animScale>
                                      <p:cBhvr>
                                        <p:cTn id="80" dur="166" decel="50000">
                                          <p:stCondLst>
                                            <p:cond delay="676"/>
                                          </p:stCondLst>
                                        </p:cTn>
                                        <p:tgtEl>
                                          <p:spTgt spid="15">
                                            <p:txEl>
                                              <p:pRg st="1" end="1"/>
                                            </p:txEl>
                                          </p:spTgt>
                                        </p:tgtEl>
                                      </p:cBhvr>
                                      <p:to x="100000" y="100000"/>
                                    </p:animScale>
                                    <p:animScale>
                                      <p:cBhvr>
                                        <p:cTn id="81" dur="26">
                                          <p:stCondLst>
                                            <p:cond delay="1312"/>
                                          </p:stCondLst>
                                        </p:cTn>
                                        <p:tgtEl>
                                          <p:spTgt spid="15">
                                            <p:txEl>
                                              <p:pRg st="1" end="1"/>
                                            </p:txEl>
                                          </p:spTgt>
                                        </p:tgtEl>
                                      </p:cBhvr>
                                      <p:to x="100000" y="80000"/>
                                    </p:animScale>
                                    <p:animScale>
                                      <p:cBhvr>
                                        <p:cTn id="82" dur="166" decel="50000">
                                          <p:stCondLst>
                                            <p:cond delay="1338"/>
                                          </p:stCondLst>
                                        </p:cTn>
                                        <p:tgtEl>
                                          <p:spTgt spid="15">
                                            <p:txEl>
                                              <p:pRg st="1" end="1"/>
                                            </p:txEl>
                                          </p:spTgt>
                                        </p:tgtEl>
                                      </p:cBhvr>
                                      <p:to x="100000" y="100000"/>
                                    </p:animScale>
                                    <p:animScale>
                                      <p:cBhvr>
                                        <p:cTn id="83" dur="26">
                                          <p:stCondLst>
                                            <p:cond delay="1642"/>
                                          </p:stCondLst>
                                        </p:cTn>
                                        <p:tgtEl>
                                          <p:spTgt spid="15">
                                            <p:txEl>
                                              <p:pRg st="1" end="1"/>
                                            </p:txEl>
                                          </p:spTgt>
                                        </p:tgtEl>
                                      </p:cBhvr>
                                      <p:to x="100000" y="90000"/>
                                    </p:animScale>
                                    <p:animScale>
                                      <p:cBhvr>
                                        <p:cTn id="84" dur="166" decel="50000">
                                          <p:stCondLst>
                                            <p:cond delay="1668"/>
                                          </p:stCondLst>
                                        </p:cTn>
                                        <p:tgtEl>
                                          <p:spTgt spid="15">
                                            <p:txEl>
                                              <p:pRg st="1" end="1"/>
                                            </p:txEl>
                                          </p:spTgt>
                                        </p:tgtEl>
                                      </p:cBhvr>
                                      <p:to x="100000" y="100000"/>
                                    </p:animScale>
                                    <p:animScale>
                                      <p:cBhvr>
                                        <p:cTn id="85" dur="26">
                                          <p:stCondLst>
                                            <p:cond delay="1808"/>
                                          </p:stCondLst>
                                        </p:cTn>
                                        <p:tgtEl>
                                          <p:spTgt spid="15">
                                            <p:txEl>
                                              <p:pRg st="1" end="1"/>
                                            </p:txEl>
                                          </p:spTgt>
                                        </p:tgtEl>
                                      </p:cBhvr>
                                      <p:to x="100000" y="95000"/>
                                    </p:animScale>
                                    <p:animScale>
                                      <p:cBhvr>
                                        <p:cTn id="86" dur="166" decel="50000">
                                          <p:stCondLst>
                                            <p:cond delay="1834"/>
                                          </p:stCondLst>
                                        </p:cTn>
                                        <p:tgtEl>
                                          <p:spTgt spid="15">
                                            <p:txEl>
                                              <p:pRg st="1" end="1"/>
                                            </p:txEl>
                                          </p:spTgt>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500"/>
                                        <p:tgtEl>
                                          <p:spTgt spid="16"/>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nodeType="clickEffect">
                                  <p:stCondLst>
                                    <p:cond delay="0"/>
                                  </p:stCondLst>
                                  <p:childTnLst>
                                    <p:set>
                                      <p:cBhvr>
                                        <p:cTn id="95" dur="1" fill="hold">
                                          <p:stCondLst>
                                            <p:cond delay="0"/>
                                          </p:stCondLst>
                                        </p:cTn>
                                        <p:tgtEl>
                                          <p:spTgt spid="5"/>
                                        </p:tgtEl>
                                        <p:attrNameLst>
                                          <p:attrName>style.visibility</p:attrName>
                                        </p:attrNameLst>
                                      </p:cBhvr>
                                      <p:to>
                                        <p:strVal val="visible"/>
                                      </p:to>
                                    </p:set>
                                    <p:anim calcmode="lin" valueType="num">
                                      <p:cBhvr additive="base">
                                        <p:cTn id="96" dur="500" fill="hold"/>
                                        <p:tgtEl>
                                          <p:spTgt spid="5"/>
                                        </p:tgtEl>
                                        <p:attrNameLst>
                                          <p:attrName>ppt_x</p:attrName>
                                        </p:attrNameLst>
                                      </p:cBhvr>
                                      <p:tavLst>
                                        <p:tav tm="0">
                                          <p:val>
                                            <p:strVal val="1+#ppt_w/2"/>
                                          </p:val>
                                        </p:tav>
                                        <p:tav tm="100000">
                                          <p:val>
                                            <p:strVal val="#ppt_x"/>
                                          </p:val>
                                        </p:tav>
                                      </p:tavLst>
                                    </p:anim>
                                    <p:anim calcmode="lin" valueType="num">
                                      <p:cBhvr additive="base">
                                        <p:cTn id="9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build="allAtOnce"/>
      <p:bldP spid="15" grpId="0" build="allAtOnce"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7150" y="-14808"/>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3350276" cy="461665"/>
          </a:xfrm>
          <a:prstGeom prst="rect">
            <a:avLst/>
          </a:prstGeom>
        </p:spPr>
        <p:txBody>
          <a:bodyPr wrap="none">
            <a:spAutoFit/>
          </a:bodyPr>
          <a:lstStyle/>
          <a:p>
            <a:r>
              <a:rPr lang="es-EC" sz="2400" b="1" dirty="0" smtClean="0">
                <a:solidFill>
                  <a:schemeClr val="accent1">
                    <a:lumMod val="50000"/>
                  </a:schemeClr>
                </a:solidFill>
              </a:rPr>
              <a:t>Diseño de los engranajes</a:t>
            </a:r>
            <a:endParaRPr lang="es-EC" sz="2400" b="1" dirty="0">
              <a:solidFill>
                <a:schemeClr val="accent1">
                  <a:lumMod val="50000"/>
                </a:schemeClr>
              </a:solidFill>
            </a:endParaRPr>
          </a:p>
        </p:txBody>
      </p:sp>
      <p:pic>
        <p:nvPicPr>
          <p:cNvPr id="12" name="Imagen 11"/>
          <p:cNvPicPr/>
          <p:nvPr/>
        </p:nvPicPr>
        <p:blipFill>
          <a:blip r:embed="rId3">
            <a:extLst>
              <a:ext uri="{28A0092B-C50C-407E-A947-70E740481C1C}">
                <a14:useLocalDpi xmlns:a14="http://schemas.microsoft.com/office/drawing/2010/main" val="0"/>
              </a:ext>
            </a:extLst>
          </a:blip>
          <a:srcRect/>
          <a:stretch>
            <a:fillRect/>
          </a:stretch>
        </p:blipFill>
        <p:spPr bwMode="auto">
          <a:xfrm>
            <a:off x="809515" y="1474662"/>
            <a:ext cx="7061199" cy="41264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306414"/>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143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3350276" cy="461665"/>
          </a:xfrm>
          <a:prstGeom prst="rect">
            <a:avLst/>
          </a:prstGeom>
        </p:spPr>
        <p:txBody>
          <a:bodyPr wrap="none">
            <a:spAutoFit/>
          </a:bodyPr>
          <a:lstStyle/>
          <a:p>
            <a:r>
              <a:rPr lang="es-EC" sz="2400" b="1" dirty="0" smtClean="0">
                <a:solidFill>
                  <a:schemeClr val="accent1">
                    <a:lumMod val="50000"/>
                  </a:schemeClr>
                </a:solidFill>
              </a:rPr>
              <a:t>Diseño de los engranajes</a:t>
            </a:r>
            <a:endParaRPr lang="es-EC" sz="2400" b="1" dirty="0">
              <a:solidFill>
                <a:schemeClr val="accent1">
                  <a:lumMod val="50000"/>
                </a:schemeClr>
              </a:solidFill>
            </a:endParaRPr>
          </a:p>
        </p:txBody>
      </p:sp>
      <p:pic>
        <p:nvPicPr>
          <p:cNvPr id="7" name="Imagen 6"/>
          <p:cNvPicPr>
            <a:picLocks noChangeAspect="1"/>
          </p:cNvPicPr>
          <p:nvPr/>
        </p:nvPicPr>
        <p:blipFill>
          <a:blip r:embed="rId3"/>
          <a:stretch>
            <a:fillRect/>
          </a:stretch>
        </p:blipFill>
        <p:spPr>
          <a:xfrm>
            <a:off x="1270947" y="1955895"/>
            <a:ext cx="6460508" cy="32302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9533456"/>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143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3350276" cy="461665"/>
          </a:xfrm>
          <a:prstGeom prst="rect">
            <a:avLst/>
          </a:prstGeom>
        </p:spPr>
        <p:txBody>
          <a:bodyPr wrap="none">
            <a:spAutoFit/>
          </a:bodyPr>
          <a:lstStyle/>
          <a:p>
            <a:r>
              <a:rPr lang="es-EC" sz="2400" b="1" dirty="0" smtClean="0">
                <a:solidFill>
                  <a:schemeClr val="accent1">
                    <a:lumMod val="50000"/>
                  </a:schemeClr>
                </a:solidFill>
              </a:rPr>
              <a:t>Diseño de los engranajes</a:t>
            </a:r>
            <a:endParaRPr lang="es-EC" sz="2400" b="1" dirty="0">
              <a:solidFill>
                <a:schemeClr val="accent1">
                  <a:lumMod val="50000"/>
                </a:schemeClr>
              </a:solidFill>
            </a:endParaRPr>
          </a:p>
        </p:txBody>
      </p:sp>
      <p:pic>
        <p:nvPicPr>
          <p:cNvPr id="7" name="Imagen 6"/>
          <p:cNvPicPr>
            <a:picLocks noChangeAspect="1"/>
          </p:cNvPicPr>
          <p:nvPr/>
        </p:nvPicPr>
        <p:blipFill>
          <a:blip r:embed="rId3"/>
          <a:stretch>
            <a:fillRect/>
          </a:stretch>
        </p:blipFill>
        <p:spPr>
          <a:xfrm>
            <a:off x="1257299" y="2113061"/>
            <a:ext cx="6709789" cy="32883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3264517"/>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2467342" cy="461665"/>
          </a:xfrm>
          <a:prstGeom prst="rect">
            <a:avLst/>
          </a:prstGeom>
        </p:spPr>
        <p:txBody>
          <a:bodyPr wrap="none">
            <a:spAutoFit/>
          </a:bodyPr>
          <a:lstStyle/>
          <a:p>
            <a:r>
              <a:rPr lang="es-EC" sz="2400" b="1" dirty="0" smtClean="0">
                <a:solidFill>
                  <a:schemeClr val="accent1">
                    <a:lumMod val="50000"/>
                  </a:schemeClr>
                </a:solidFill>
              </a:rPr>
              <a:t>Diseño de los ejes</a:t>
            </a:r>
            <a:endParaRPr lang="es-EC" sz="2400" b="1" dirty="0">
              <a:solidFill>
                <a:schemeClr val="accent1">
                  <a:lumMod val="50000"/>
                </a:schemeClr>
              </a:solidFill>
            </a:endParaRPr>
          </a:p>
        </p:txBody>
      </p:sp>
      <mc:AlternateContent xmlns:mc="http://schemas.openxmlformats.org/markup-compatibility/2006" xmlns:a14="http://schemas.microsoft.com/office/drawing/2010/main">
        <mc:Choice Requires="a14">
          <p:sp>
            <p:nvSpPr>
              <p:cNvPr id="5" name="Rectángulo 4"/>
              <p:cNvSpPr/>
              <p:nvPr/>
            </p:nvSpPr>
            <p:spPr>
              <a:xfrm>
                <a:off x="2286000" y="1892099"/>
                <a:ext cx="4572000" cy="3693319"/>
              </a:xfrm>
              <a:prstGeom prst="rect">
                <a:avLst/>
              </a:prstGeom>
            </p:spPr>
            <p:txBody>
              <a:bodyPr>
                <a:spAutoFit/>
              </a:bodyPr>
              <a:lstStyle/>
              <a:p>
                <a:pPr marL="228600" indent="144145" algn="just">
                  <a:lnSpc>
                    <a:spcPct val="150000"/>
                  </a:lnSpc>
                  <a:spcBef>
                    <a:spcPts val="1200"/>
                  </a:spcBef>
                  <a:spcAft>
                    <a:spcPts val="0"/>
                  </a:spcAft>
                  <a:tabLst>
                    <a:tab pos="4050665" algn="l"/>
                  </a:tabLst>
                </a:pPr>
                <a14:m>
                  <m:oMathPara xmlns:m="http://schemas.openxmlformats.org/officeDocument/2006/math">
                    <m:oMathParaPr>
                      <m:jc m:val="centerGroup"/>
                    </m:oMathParaPr>
                    <m:oMath xmlns:m="http://schemas.openxmlformats.org/officeDocument/2006/math">
                      <m:sSub>
                        <m:sSubPr>
                          <m:ctrlPr>
                            <a:rPr lang="es-EC" b="1" i="1" smtClean="0">
                              <a:latin typeface="Cambria Math" panose="02040503050406030204" pitchFamily="18" charset="0"/>
                              <a:ea typeface="Cambria" panose="02040503050406030204" pitchFamily="18" charset="0"/>
                              <a:cs typeface="Times New Roman" panose="02020603050405020304" pitchFamily="18" charset="0"/>
                            </a:rPr>
                          </m:ctrlPr>
                        </m:sSubPr>
                        <m:e>
                          <m:r>
                            <a:rPr lang="es-EC" b="1" i="1">
                              <a:effectLst/>
                              <a:latin typeface="Cambria Math" panose="02040503050406030204" pitchFamily="18" charset="0"/>
                              <a:ea typeface="Cambria" panose="02040503050406030204" pitchFamily="18" charset="0"/>
                              <a:cs typeface="Times New Roman" panose="02020603050405020304" pitchFamily="18" charset="0"/>
                            </a:rPr>
                            <m:t>𝑾</m:t>
                          </m:r>
                        </m:e>
                        <m:sub>
                          <m:r>
                            <a:rPr lang="es-EC" b="1" i="1">
                              <a:effectLst/>
                              <a:latin typeface="Cambria Math" panose="02040503050406030204" pitchFamily="18" charset="0"/>
                              <a:ea typeface="Cambria" panose="02040503050406030204" pitchFamily="18" charset="0"/>
                              <a:cs typeface="Times New Roman" panose="02020603050405020304" pitchFamily="18" charset="0"/>
                            </a:rPr>
                            <m:t>𝒕</m:t>
                          </m:r>
                        </m:sub>
                      </m:sSub>
                      <m:r>
                        <a:rPr lang="es-EC" b="1" i="1">
                          <a:effectLst/>
                          <a:latin typeface="Cambria Math" panose="02040503050406030204" pitchFamily="18" charset="0"/>
                          <a:ea typeface="Cambria" panose="02040503050406030204" pitchFamily="18" charset="0"/>
                          <a:cs typeface="Times New Roman" panose="02020603050405020304" pitchFamily="18" charset="0"/>
                        </a:rPr>
                        <m:t>=</m:t>
                      </m:r>
                      <m:r>
                        <a:rPr lang="es-EC" b="1" i="1">
                          <a:effectLst/>
                          <a:latin typeface="Cambria Math" panose="02040503050406030204" pitchFamily="18" charset="0"/>
                          <a:ea typeface="Cambria" panose="02040503050406030204" pitchFamily="18" charset="0"/>
                          <a:cs typeface="Times New Roman" panose="02020603050405020304" pitchFamily="18" charset="0"/>
                        </a:rPr>
                        <m:t>𝟎</m:t>
                      </m:r>
                      <m:r>
                        <a:rPr lang="es-EC" b="1" i="1">
                          <a:effectLst/>
                          <a:latin typeface="Cambria Math" panose="02040503050406030204" pitchFamily="18" charset="0"/>
                          <a:ea typeface="Cambria" panose="02040503050406030204" pitchFamily="18" charset="0"/>
                          <a:cs typeface="Times New Roman" panose="02020603050405020304" pitchFamily="18" charset="0"/>
                        </a:rPr>
                        <m:t>.</m:t>
                      </m:r>
                      <m:r>
                        <a:rPr lang="es-EC" b="1" i="1">
                          <a:effectLst/>
                          <a:latin typeface="Cambria Math" panose="02040503050406030204" pitchFamily="18" charset="0"/>
                          <a:ea typeface="Cambria" panose="02040503050406030204" pitchFamily="18" charset="0"/>
                          <a:cs typeface="Times New Roman" panose="02020603050405020304" pitchFamily="18" charset="0"/>
                        </a:rPr>
                        <m:t>𝟏𝟓𝟖</m:t>
                      </m:r>
                      <m:r>
                        <a:rPr lang="es-EC" b="1" i="1">
                          <a:effectLst/>
                          <a:latin typeface="Cambria Math" panose="02040503050406030204" pitchFamily="18" charset="0"/>
                          <a:ea typeface="Cambria" panose="02040503050406030204" pitchFamily="18" charset="0"/>
                          <a:cs typeface="Times New Roman" panose="02020603050405020304" pitchFamily="18" charset="0"/>
                        </a:rPr>
                        <m:t> </m:t>
                      </m:r>
                      <m:r>
                        <a:rPr lang="es-EC" b="1" i="1">
                          <a:effectLst/>
                          <a:latin typeface="Cambria Math" panose="02040503050406030204" pitchFamily="18" charset="0"/>
                          <a:ea typeface="Cambria" panose="02040503050406030204" pitchFamily="18" charset="0"/>
                          <a:cs typeface="Times New Roman" panose="02020603050405020304" pitchFamily="18" charset="0"/>
                        </a:rPr>
                        <m:t>𝒌𝑵</m:t>
                      </m:r>
                    </m:oMath>
                  </m:oMathPara>
                </a14:m>
                <a:endParaRPr lang="es-EC" b="1" dirty="0" smtClean="0">
                  <a:effectLst/>
                  <a:latin typeface="Times New Roman" panose="02020603050405020304" pitchFamily="18" charset="0"/>
                  <a:ea typeface="Cambria" panose="02040503050406030204" pitchFamily="18" charset="0"/>
                  <a:cs typeface="Times New Roman" panose="02020603050405020304" pitchFamily="18" charset="0"/>
                </a:endParaRPr>
              </a:p>
              <a:p>
                <a:pPr marL="228600" indent="144145" algn="just">
                  <a:lnSpc>
                    <a:spcPct val="150000"/>
                  </a:lnSpc>
                  <a:spcBef>
                    <a:spcPts val="1200"/>
                  </a:spcBef>
                  <a:spcAft>
                    <a:spcPts val="0"/>
                  </a:spcAft>
                  <a:tabLst>
                    <a:tab pos="4050665" algn="l"/>
                  </a:tabLst>
                </a:pPr>
                <a:endParaRPr lang="es-EC" sz="2800" dirty="0">
                  <a:effectLst/>
                  <a:latin typeface="Times New Roman" panose="02020603050405020304" pitchFamily="18" charset="0"/>
                  <a:ea typeface="Cambria" panose="02040503050406030204" pitchFamily="18" charset="0"/>
                  <a:cs typeface="Cambria" panose="02040503050406030204" pitchFamily="18" charset="0"/>
                </a:endParaRPr>
              </a:p>
              <a:p>
                <a:pPr marL="228600" indent="144145" algn="just">
                  <a:lnSpc>
                    <a:spcPct val="150000"/>
                  </a:lnSpc>
                  <a:spcBef>
                    <a:spcPts val="1200"/>
                  </a:spcBef>
                  <a:spcAft>
                    <a:spcPts val="0"/>
                  </a:spcAft>
                  <a:tabLst>
                    <a:tab pos="4050665" algn="l"/>
                  </a:tabLst>
                </a:pPr>
                <a14:m>
                  <m:oMathPara xmlns:m="http://schemas.openxmlformats.org/officeDocument/2006/math">
                    <m:oMathParaPr>
                      <m:jc m:val="centerGroup"/>
                    </m:oMathParaPr>
                    <m:oMath xmlns:m="http://schemas.openxmlformats.org/officeDocument/2006/math">
                      <m:sSub>
                        <m:sSubPr>
                          <m:ctrlPr>
                            <a:rPr lang="es-EC" b="1" i="1">
                              <a:effectLst/>
                              <a:latin typeface="Cambria Math" panose="02040503050406030204" pitchFamily="18" charset="0"/>
                              <a:ea typeface="MS Mincho" panose="02020609040205080304" pitchFamily="49" charset="-128"/>
                              <a:cs typeface="Times New Roman" panose="02020603050405020304" pitchFamily="18" charset="0"/>
                            </a:rPr>
                          </m:ctrlPr>
                        </m:sSubPr>
                        <m:e>
                          <m:r>
                            <a:rPr lang="es-EC" b="1" i="1">
                              <a:effectLst/>
                              <a:latin typeface="Cambria Math" panose="02040503050406030204" pitchFamily="18" charset="0"/>
                              <a:ea typeface="MS Mincho" panose="02020609040205080304" pitchFamily="49" charset="-128"/>
                              <a:cs typeface="Times New Roman" panose="02020603050405020304" pitchFamily="18" charset="0"/>
                            </a:rPr>
                            <m:t>𝑾</m:t>
                          </m:r>
                        </m:e>
                        <m:sub>
                          <m:r>
                            <a:rPr lang="es-EC" b="1" i="1">
                              <a:effectLst/>
                              <a:latin typeface="Cambria Math" panose="02040503050406030204" pitchFamily="18" charset="0"/>
                              <a:ea typeface="MS Mincho" panose="02020609040205080304" pitchFamily="49" charset="-128"/>
                              <a:cs typeface="Times New Roman" panose="02020603050405020304" pitchFamily="18" charset="0"/>
                            </a:rPr>
                            <m:t>𝒓</m:t>
                          </m:r>
                        </m:sub>
                      </m:sSub>
                      <m:r>
                        <a:rPr lang="es-EC" b="1" i="1">
                          <a:effectLst/>
                          <a:latin typeface="Cambria Math" panose="02040503050406030204" pitchFamily="18" charset="0"/>
                          <a:ea typeface="MS Mincho" panose="02020609040205080304" pitchFamily="49" charset="-128"/>
                          <a:cs typeface="Times New Roman" panose="02020603050405020304" pitchFamily="18" charset="0"/>
                        </a:rPr>
                        <m:t>=</m:t>
                      </m:r>
                      <m:r>
                        <a:rPr lang="es-EC" b="1" i="1">
                          <a:effectLst/>
                          <a:latin typeface="Cambria Math" panose="02040503050406030204" pitchFamily="18" charset="0"/>
                          <a:ea typeface="MS Mincho" panose="02020609040205080304" pitchFamily="49" charset="-128"/>
                          <a:cs typeface="Times New Roman" panose="02020603050405020304" pitchFamily="18" charset="0"/>
                        </a:rPr>
                        <m:t>𝟓𝟗</m:t>
                      </m:r>
                      <m:r>
                        <a:rPr lang="es-EC" b="1" i="1">
                          <a:effectLst/>
                          <a:latin typeface="Cambria Math" panose="02040503050406030204" pitchFamily="18" charset="0"/>
                          <a:ea typeface="MS Mincho" panose="02020609040205080304" pitchFamily="49" charset="-128"/>
                          <a:cs typeface="Times New Roman" panose="02020603050405020304" pitchFamily="18" charset="0"/>
                        </a:rPr>
                        <m:t>.</m:t>
                      </m:r>
                      <m:r>
                        <a:rPr lang="es-EC" b="1" i="1">
                          <a:effectLst/>
                          <a:latin typeface="Cambria Math" panose="02040503050406030204" pitchFamily="18" charset="0"/>
                          <a:ea typeface="MS Mincho" panose="02020609040205080304" pitchFamily="49" charset="-128"/>
                          <a:cs typeface="Times New Roman" panose="02020603050405020304" pitchFamily="18" charset="0"/>
                        </a:rPr>
                        <m:t>𝟓𝟒</m:t>
                      </m:r>
                      <m:r>
                        <a:rPr lang="es-EC" b="1" i="1">
                          <a:effectLst/>
                          <a:latin typeface="Cambria Math" panose="02040503050406030204" pitchFamily="18" charset="0"/>
                          <a:ea typeface="MS Mincho" panose="02020609040205080304" pitchFamily="49" charset="-128"/>
                          <a:cs typeface="Times New Roman" panose="02020603050405020304" pitchFamily="18" charset="0"/>
                        </a:rPr>
                        <m:t> </m:t>
                      </m:r>
                      <m:r>
                        <a:rPr lang="es-EC" b="1" i="1">
                          <a:effectLst/>
                          <a:latin typeface="Cambria Math" panose="02040503050406030204" pitchFamily="18" charset="0"/>
                          <a:ea typeface="MS Mincho" panose="02020609040205080304" pitchFamily="49" charset="-128"/>
                          <a:cs typeface="Times New Roman" panose="02020603050405020304" pitchFamily="18" charset="0"/>
                        </a:rPr>
                        <m:t>𝑵</m:t>
                      </m:r>
                    </m:oMath>
                  </m:oMathPara>
                </a14:m>
                <a:endParaRPr lang="es-EC" sz="2800" b="1" dirty="0">
                  <a:effectLst/>
                  <a:latin typeface="Times New Roman" panose="02020603050405020304" pitchFamily="18" charset="0"/>
                  <a:ea typeface="Cambria" panose="02040503050406030204" pitchFamily="18" charset="0"/>
                  <a:cs typeface="Cambria" panose="02040503050406030204" pitchFamily="18" charset="0"/>
                </a:endParaRPr>
              </a:p>
              <a:p>
                <a:pPr marL="228600" indent="144145" algn="just">
                  <a:lnSpc>
                    <a:spcPct val="150000"/>
                  </a:lnSpc>
                  <a:spcBef>
                    <a:spcPts val="1200"/>
                  </a:spcBef>
                  <a:spcAft>
                    <a:spcPts val="0"/>
                  </a:spcAft>
                  <a:tabLst>
                    <a:tab pos="4050665" algn="l"/>
                  </a:tabLst>
                </a:pPr>
                <a:r>
                  <a:rPr lang="es-EC" b="1" dirty="0">
                    <a:effectLst/>
                    <a:latin typeface="Times New Roman" panose="02020603050405020304" pitchFamily="18" charset="0"/>
                    <a:ea typeface="MS Mincho" panose="02020609040205080304" pitchFamily="49" charset="-128"/>
                    <a:cs typeface="Times New Roman" panose="02020603050405020304" pitchFamily="18" charset="0"/>
                  </a:rPr>
                  <a:t>                                                           </a:t>
                </a:r>
                <a14:m>
                  <m:oMath xmlns:m="http://schemas.openxmlformats.org/officeDocument/2006/math">
                    <m:r>
                      <a:rPr lang="es-EC" b="1" i="1">
                        <a:effectLst/>
                        <a:latin typeface="Cambria Math" panose="02040503050406030204" pitchFamily="18" charset="0"/>
                        <a:ea typeface="MS Mincho" panose="02020609040205080304" pitchFamily="49" charset="-128"/>
                        <a:cs typeface="Times New Roman" panose="02020603050405020304" pitchFamily="18" charset="0"/>
                      </a:rPr>
                      <m:t>     </m:t>
                    </m:r>
                    <m:r>
                      <a:rPr lang="es-EC" b="1" i="1" smtClean="0">
                        <a:effectLst/>
                        <a:latin typeface="Cambria Math" panose="02040503050406030204" pitchFamily="18" charset="0"/>
                        <a:ea typeface="MS Mincho" panose="02020609040205080304" pitchFamily="49" charset="-128"/>
                        <a:cs typeface="Times New Roman" panose="02020603050405020304" pitchFamily="18" charset="0"/>
                      </a:rPr>
                      <m:t>             </m:t>
                    </m:r>
                    <m:r>
                      <a:rPr lang="es-EC" b="1" i="1">
                        <a:effectLst/>
                        <a:latin typeface="Cambria Math" panose="02040503050406030204" pitchFamily="18" charset="0"/>
                        <a:ea typeface="MS Mincho" panose="02020609040205080304" pitchFamily="49" charset="-128"/>
                        <a:cs typeface="Times New Roman" panose="02020603050405020304" pitchFamily="18" charset="0"/>
                      </a:rPr>
                      <m:t>  </m:t>
                    </m:r>
                    <m:sSub>
                      <m:sSubPr>
                        <m:ctrlPr>
                          <a:rPr lang="es-EC" b="1" i="1">
                            <a:effectLst/>
                            <a:latin typeface="Cambria Math" panose="02040503050406030204" pitchFamily="18" charset="0"/>
                            <a:ea typeface="Cambria" panose="02040503050406030204" pitchFamily="18" charset="0"/>
                            <a:cs typeface="Times New Roman" panose="02020603050405020304" pitchFamily="18" charset="0"/>
                          </a:rPr>
                        </m:ctrlPr>
                      </m:sSubPr>
                      <m:e>
                        <m:r>
                          <a:rPr lang="es-EC" b="1" i="1">
                            <a:effectLst/>
                            <a:latin typeface="Cambria Math" panose="02040503050406030204" pitchFamily="18" charset="0"/>
                            <a:ea typeface="Cambria" panose="02040503050406030204" pitchFamily="18" charset="0"/>
                            <a:cs typeface="Times New Roman" panose="02020603050405020304" pitchFamily="18" charset="0"/>
                          </a:rPr>
                          <m:t>𝑾</m:t>
                        </m:r>
                      </m:e>
                      <m:sub>
                        <m:r>
                          <a:rPr lang="es-EC" b="1" i="1">
                            <a:effectLst/>
                            <a:latin typeface="Cambria Math" panose="02040503050406030204" pitchFamily="18" charset="0"/>
                            <a:ea typeface="Cambria" panose="02040503050406030204" pitchFamily="18" charset="0"/>
                            <a:cs typeface="Times New Roman" panose="02020603050405020304" pitchFamily="18" charset="0"/>
                          </a:rPr>
                          <m:t>𝒂</m:t>
                        </m:r>
                      </m:sub>
                    </m:sSub>
                    <m:r>
                      <a:rPr lang="es-EC" b="1" i="1">
                        <a:effectLst/>
                        <a:latin typeface="Cambria Math" panose="02040503050406030204" pitchFamily="18" charset="0"/>
                        <a:ea typeface="MS Mincho" panose="02020609040205080304" pitchFamily="49" charset="-128"/>
                        <a:cs typeface="Times New Roman" panose="02020603050405020304" pitchFamily="18" charset="0"/>
                      </a:rPr>
                      <m:t>=</m:t>
                    </m:r>
                    <m:r>
                      <a:rPr lang="es-EC" b="1" i="1">
                        <a:effectLst/>
                        <a:latin typeface="Cambria Math" panose="02040503050406030204" pitchFamily="18" charset="0"/>
                        <a:ea typeface="MS Mincho" panose="02020609040205080304" pitchFamily="49" charset="-128"/>
                        <a:cs typeface="Times New Roman" panose="02020603050405020304" pitchFamily="18" charset="0"/>
                      </a:rPr>
                      <m:t>𝟒𝟐</m:t>
                    </m:r>
                    <m:r>
                      <a:rPr lang="es-EC" b="1" i="1">
                        <a:effectLst/>
                        <a:latin typeface="Cambria Math" panose="02040503050406030204" pitchFamily="18" charset="0"/>
                        <a:ea typeface="MS Mincho" panose="02020609040205080304" pitchFamily="49" charset="-128"/>
                        <a:cs typeface="Times New Roman" panose="02020603050405020304" pitchFamily="18" charset="0"/>
                      </a:rPr>
                      <m:t>.</m:t>
                    </m:r>
                    <m:r>
                      <a:rPr lang="es-EC" b="1" i="1">
                        <a:effectLst/>
                        <a:latin typeface="Cambria Math" panose="02040503050406030204" pitchFamily="18" charset="0"/>
                        <a:ea typeface="MS Mincho" panose="02020609040205080304" pitchFamily="49" charset="-128"/>
                        <a:cs typeface="Times New Roman" panose="02020603050405020304" pitchFamily="18" charset="0"/>
                      </a:rPr>
                      <m:t>𝟑𝟒</m:t>
                    </m:r>
                    <m:r>
                      <a:rPr lang="es-EC" b="1" i="1">
                        <a:effectLst/>
                        <a:latin typeface="Cambria Math" panose="02040503050406030204" pitchFamily="18" charset="0"/>
                        <a:ea typeface="MS Mincho" panose="02020609040205080304" pitchFamily="49" charset="-128"/>
                        <a:cs typeface="Times New Roman" panose="02020603050405020304" pitchFamily="18" charset="0"/>
                      </a:rPr>
                      <m:t> </m:t>
                    </m:r>
                    <m:r>
                      <a:rPr lang="es-EC" b="1" i="1">
                        <a:effectLst/>
                        <a:latin typeface="Cambria Math" panose="02040503050406030204" pitchFamily="18" charset="0"/>
                        <a:ea typeface="MS Mincho" panose="02020609040205080304" pitchFamily="49" charset="-128"/>
                        <a:cs typeface="Times New Roman" panose="02020603050405020304" pitchFamily="18" charset="0"/>
                      </a:rPr>
                      <m:t>𝑵</m:t>
                    </m:r>
                  </m:oMath>
                </a14:m>
                <a:endParaRPr lang="es-EC" b="1" dirty="0" smtClean="0">
                  <a:effectLst/>
                  <a:latin typeface="Times New Roman" panose="02020603050405020304" pitchFamily="18" charset="0"/>
                  <a:ea typeface="MS Mincho" panose="02020609040205080304" pitchFamily="49" charset="-128"/>
                  <a:cs typeface="Times New Roman" panose="02020603050405020304" pitchFamily="18" charset="0"/>
                </a:endParaRPr>
              </a:p>
              <a:p>
                <a:pPr marL="228600" indent="144145" algn="just">
                  <a:lnSpc>
                    <a:spcPct val="150000"/>
                  </a:lnSpc>
                  <a:spcBef>
                    <a:spcPts val="1200"/>
                  </a:spcBef>
                  <a:spcAft>
                    <a:spcPts val="0"/>
                  </a:spcAft>
                  <a:tabLst>
                    <a:tab pos="4050665" algn="l"/>
                  </a:tabLst>
                </a:pPr>
                <a:endParaRPr lang="es-EC" b="1" dirty="0" smtClean="0">
                  <a:effectLst/>
                  <a:latin typeface="Times New Roman" panose="02020603050405020304" pitchFamily="18" charset="0"/>
                  <a:ea typeface="MS Mincho" panose="02020609040205080304" pitchFamily="49" charset="-128"/>
                  <a:cs typeface="Times New Roman" panose="02020603050405020304" pitchFamily="18" charset="0"/>
                </a:endParaRPr>
              </a:p>
              <a:p>
                <a:pPr marL="228600" indent="144145" algn="just">
                  <a:lnSpc>
                    <a:spcPct val="150000"/>
                  </a:lnSpc>
                  <a:spcBef>
                    <a:spcPts val="1200"/>
                  </a:spcBef>
                  <a:spcAft>
                    <a:spcPts val="0"/>
                  </a:spcAft>
                  <a:tabLst>
                    <a:tab pos="4050665" algn="l"/>
                  </a:tabLst>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ea typeface="Cambria" panose="02040503050406030204" pitchFamily="18" charset="0"/>
                              <a:cs typeface="Times New Roman" panose="02020603050405020304" pitchFamily="18" charset="0"/>
                            </a:rPr>
                          </m:ctrlPr>
                        </m:sSubPr>
                        <m:e>
                          <m:r>
                            <a:rPr lang="es-EC" b="1" i="1">
                              <a:latin typeface="Cambria Math" panose="02040503050406030204" pitchFamily="18" charset="0"/>
                              <a:ea typeface="Cambria" panose="02040503050406030204" pitchFamily="18" charset="0"/>
                              <a:cs typeface="Times New Roman" panose="02020603050405020304" pitchFamily="18" charset="0"/>
                            </a:rPr>
                            <m:t>𝑻</m:t>
                          </m:r>
                          <m:r>
                            <a:rPr lang="es-EC" b="1" i="1">
                              <a:latin typeface="Cambria Math" panose="02040503050406030204" pitchFamily="18" charset="0"/>
                              <a:ea typeface="Cambria" panose="02040503050406030204" pitchFamily="18" charset="0"/>
                              <a:cs typeface="Times New Roman" panose="02020603050405020304" pitchFamily="18" charset="0"/>
                            </a:rPr>
                            <m:t>=</m:t>
                          </m:r>
                          <m:r>
                            <a:rPr lang="es-EC" b="1" i="1">
                              <a:latin typeface="Cambria Math" panose="02040503050406030204" pitchFamily="18" charset="0"/>
                              <a:ea typeface="Cambria" panose="02040503050406030204" pitchFamily="18" charset="0"/>
                              <a:cs typeface="Times New Roman" panose="02020603050405020304" pitchFamily="18" charset="0"/>
                            </a:rPr>
                            <m:t>𝟑𝟏𝟔</m:t>
                          </m:r>
                          <m:r>
                            <a:rPr lang="es-EC" b="1" i="1">
                              <a:latin typeface="Cambria Math" panose="02040503050406030204" pitchFamily="18" charset="0"/>
                              <a:ea typeface="Cambria" panose="02040503050406030204" pitchFamily="18" charset="0"/>
                              <a:cs typeface="Times New Roman" panose="02020603050405020304" pitchFamily="18" charset="0"/>
                            </a:rPr>
                            <m:t> </m:t>
                          </m:r>
                          <m:r>
                            <a:rPr lang="es-EC" b="1" i="1">
                              <a:latin typeface="Cambria Math" panose="02040503050406030204" pitchFamily="18" charset="0"/>
                              <a:ea typeface="Cambria" panose="02040503050406030204" pitchFamily="18" charset="0"/>
                              <a:cs typeface="Times New Roman" panose="02020603050405020304" pitchFamily="18" charset="0"/>
                            </a:rPr>
                            <m:t>𝑵</m:t>
                          </m:r>
                          <m:r>
                            <a:rPr lang="es-EC" b="1" i="1">
                              <a:latin typeface="Cambria Math" panose="02040503050406030204" pitchFamily="18" charset="0"/>
                              <a:ea typeface="Cambria" panose="02040503050406030204" pitchFamily="18" charset="0"/>
                              <a:cs typeface="Times New Roman" panose="02020603050405020304" pitchFamily="18" charset="0"/>
                            </a:rPr>
                            <m:t>.</m:t>
                          </m:r>
                          <m:r>
                            <a:rPr lang="es-EC" b="1" i="1">
                              <a:latin typeface="Cambria Math" panose="02040503050406030204" pitchFamily="18" charset="0"/>
                              <a:ea typeface="Cambria" panose="02040503050406030204" pitchFamily="18" charset="0"/>
                              <a:cs typeface="Times New Roman" panose="02020603050405020304" pitchFamily="18" charset="0"/>
                            </a:rPr>
                            <m:t>𝒎𝒎</m:t>
                          </m:r>
                        </m:e>
                        <m:sub>
                          <m:r>
                            <a:rPr lang="es-EC" b="1" i="1">
                              <a:latin typeface="Cambria Math" panose="02040503050406030204" pitchFamily="18" charset="0"/>
                              <a:ea typeface="Cambria" panose="02040503050406030204" pitchFamily="18" charset="0"/>
                              <a:cs typeface="Times New Roman" panose="02020603050405020304" pitchFamily="18" charset="0"/>
                            </a:rPr>
                            <m:t> </m:t>
                          </m:r>
                        </m:sub>
                      </m:sSub>
                    </m:oMath>
                  </m:oMathPara>
                </a14:m>
                <a:endParaRPr lang="es-EC" b="1" i="1" dirty="0">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2286000" y="1892099"/>
                <a:ext cx="4572000" cy="3693319"/>
              </a:xfrm>
              <a:prstGeom prst="rect">
                <a:avLst/>
              </a:prstGeom>
              <a:blipFill rotWithShape="0">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613617839"/>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143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726488"/>
            <a:ext cx="8135625" cy="400110"/>
          </a:xfrm>
          <a:prstGeom prst="rect">
            <a:avLst/>
          </a:prstGeom>
        </p:spPr>
        <p:txBody>
          <a:bodyPr wrap="none">
            <a:spAutoFit/>
          </a:bodyPr>
          <a:lstStyle/>
          <a:p>
            <a:r>
              <a:rPr lang="es-EC" sz="2000" b="1" dirty="0" smtClean="0">
                <a:solidFill>
                  <a:schemeClr val="accent1">
                    <a:lumMod val="50000"/>
                  </a:schemeClr>
                </a:solidFill>
              </a:rPr>
              <a:t>Diagrama de fuerza cortante y momento flector del eje motriz (PLANO X-Y)</a:t>
            </a:r>
            <a:endParaRPr lang="es-EC" sz="2000" b="1" dirty="0">
              <a:solidFill>
                <a:schemeClr val="accent1">
                  <a:lumMod val="50000"/>
                </a:schemeClr>
              </a:solidFill>
            </a:endParaRPr>
          </a:p>
        </p:txBody>
      </p:sp>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3142053" y="3107828"/>
            <a:ext cx="5330297" cy="2514600"/>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2" name="Imagen 1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266679"/>
            <a:ext cx="4667250" cy="2419350"/>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34896593"/>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8759"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2467342" cy="461665"/>
          </a:xfrm>
          <a:prstGeom prst="rect">
            <a:avLst/>
          </a:prstGeom>
        </p:spPr>
        <p:txBody>
          <a:bodyPr wrap="none">
            <a:spAutoFit/>
          </a:bodyPr>
          <a:lstStyle/>
          <a:p>
            <a:r>
              <a:rPr lang="es-EC" sz="2400" b="1" dirty="0" smtClean="0">
                <a:solidFill>
                  <a:schemeClr val="accent1">
                    <a:lumMod val="50000"/>
                  </a:schemeClr>
                </a:solidFill>
              </a:rPr>
              <a:t>Diseño de los ejes</a:t>
            </a:r>
            <a:endParaRPr lang="es-EC" sz="2400" b="1" dirty="0">
              <a:solidFill>
                <a:schemeClr val="accent1">
                  <a:lumMod val="50000"/>
                </a:schemeClr>
              </a:solidFill>
            </a:endParaRPr>
          </a:p>
        </p:txBody>
      </p:sp>
      <mc:AlternateContent xmlns:mc="http://schemas.openxmlformats.org/markup-compatibility/2006" xmlns:a14="http://schemas.microsoft.com/office/drawing/2010/main">
        <mc:Choice Requires="a14">
          <p:sp>
            <p:nvSpPr>
              <p:cNvPr id="6" name="Rectángulo 5"/>
              <p:cNvSpPr/>
              <p:nvPr/>
            </p:nvSpPr>
            <p:spPr>
              <a:xfrm>
                <a:off x="268471" y="2123587"/>
                <a:ext cx="5256039" cy="43544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𝑀𝑡</m:t>
                          </m:r>
                        </m:e>
                        <m:sub>
                          <m:r>
                            <a:rPr lang="es-EC" i="1">
                              <a:latin typeface="Cambria Math" panose="02040503050406030204" pitchFamily="18" charset="0"/>
                            </a:rPr>
                            <m:t>𝑑</m:t>
                          </m:r>
                          <m:r>
                            <a:rPr lang="es-EC" i="0">
                              <a:latin typeface="Cambria Math" panose="02040503050406030204" pitchFamily="18" charset="0"/>
                            </a:rPr>
                            <m:t>=3.3</m:t>
                          </m:r>
                        </m:sub>
                      </m:sSub>
                      <m:r>
                        <a:rPr lang="es-EC" i="0">
                          <a:latin typeface="Cambria Math" panose="02040503050406030204" pitchFamily="18" charset="0"/>
                        </a:rPr>
                        <m:t>=</m:t>
                      </m:r>
                      <m:rad>
                        <m:radPr>
                          <m:degHide m:val="on"/>
                          <m:ctrlPr>
                            <a:rPr lang="es-EC" i="1">
                              <a:latin typeface="Cambria Math" panose="02040503050406030204" pitchFamily="18" charset="0"/>
                            </a:rPr>
                          </m:ctrlPr>
                        </m:radPr>
                        <m:deg/>
                        <m:e>
                          <m:sSup>
                            <m:sSupPr>
                              <m:ctrlPr>
                                <a:rPr lang="es-EC" i="1">
                                  <a:latin typeface="Cambria Math" panose="02040503050406030204" pitchFamily="18" charset="0"/>
                                </a:rPr>
                              </m:ctrlPr>
                            </m:sSupPr>
                            <m:e>
                              <m:r>
                                <a:rPr lang="es-EC" i="0">
                                  <a:latin typeface="Cambria Math" panose="02040503050406030204" pitchFamily="18" charset="0"/>
                                </a:rPr>
                                <m:t>3792</m:t>
                              </m:r>
                            </m:e>
                            <m:sup>
                              <m:r>
                                <a:rPr lang="es-EC" i="0">
                                  <a:latin typeface="Cambria Math" panose="02040503050406030204" pitchFamily="18" charset="0"/>
                                </a:rPr>
                                <m:t>2</m:t>
                              </m:r>
                            </m:sup>
                          </m:sSup>
                          <m:r>
                            <a:rPr lang="es-EC" i="0">
                              <a:latin typeface="Cambria Math" panose="02040503050406030204" pitchFamily="18" charset="0"/>
                            </a:rPr>
                            <m:t>+</m:t>
                          </m:r>
                          <m:sSup>
                            <m:sSupPr>
                              <m:ctrlPr>
                                <a:rPr lang="es-EC" i="1">
                                  <a:latin typeface="Cambria Math" panose="02040503050406030204" pitchFamily="18" charset="0"/>
                                </a:rPr>
                              </m:ctrlPr>
                            </m:sSupPr>
                            <m:e>
                              <m:r>
                                <a:rPr lang="es-EC" i="0">
                                  <a:latin typeface="Cambria Math" panose="02040503050406030204" pitchFamily="18" charset="0"/>
                                </a:rPr>
                                <m:t>1428</m:t>
                              </m:r>
                            </m:e>
                            <m:sup>
                              <m:r>
                                <a:rPr lang="es-EC" i="0">
                                  <a:latin typeface="Cambria Math" panose="02040503050406030204" pitchFamily="18" charset="0"/>
                                </a:rPr>
                                <m:t>2</m:t>
                              </m:r>
                            </m:sup>
                          </m:sSup>
                        </m:e>
                      </m:rad>
                      <m:r>
                        <a:rPr lang="es-EC" i="0">
                          <a:latin typeface="Cambria Math" panose="02040503050406030204" pitchFamily="18" charset="0"/>
                        </a:rPr>
                        <m:t>=4052.31 </m:t>
                      </m:r>
                      <m:r>
                        <a:rPr lang="es-EC" b="1" i="1">
                          <a:latin typeface="Cambria Math" panose="02040503050406030204" pitchFamily="18" charset="0"/>
                        </a:rPr>
                        <m:t>𝑵</m:t>
                      </m:r>
                      <m:r>
                        <a:rPr lang="es-EC" b="0" i="0">
                          <a:latin typeface="Cambria Math" panose="02040503050406030204" pitchFamily="18" charset="0"/>
                        </a:rPr>
                        <m:t>.</m:t>
                      </m:r>
                      <m:r>
                        <a:rPr lang="es-EC" b="1" i="1">
                          <a:latin typeface="Cambria Math" panose="02040503050406030204" pitchFamily="18" charset="0"/>
                        </a:rPr>
                        <m:t>𝒎𝒎</m:t>
                      </m:r>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268471" y="2123587"/>
                <a:ext cx="5256039" cy="435440"/>
              </a:xfrm>
              <a:prstGeom prst="rect">
                <a:avLst/>
              </a:prstGeom>
              <a:blipFill rotWithShape="0">
                <a:blip r:embed="rId3"/>
                <a:stretch>
                  <a:fillRect/>
                </a:stretch>
              </a:blipFill>
            </p:spPr>
            <p:txBody>
              <a:bodyPr/>
              <a:lstStyle/>
              <a:p>
                <a:r>
                  <a:rPr lang="es-EC">
                    <a:noFill/>
                  </a:rPr>
                  <a:t> </a:t>
                </a:r>
              </a:p>
            </p:txBody>
          </p:sp>
        </mc:Fallback>
      </mc:AlternateContent>
      <p:sp>
        <p:nvSpPr>
          <p:cNvPr id="7" name="Rectángulo 6"/>
          <p:cNvSpPr/>
          <p:nvPr/>
        </p:nvSpPr>
        <p:spPr>
          <a:xfrm>
            <a:off x="6328142" y="2156641"/>
            <a:ext cx="1913467" cy="369332"/>
          </a:xfrm>
          <a:prstGeom prst="rect">
            <a:avLst/>
          </a:prstGeom>
        </p:spPr>
        <p:txBody>
          <a:bodyPr wrap="square">
            <a:spAutoFit/>
          </a:bodyPr>
          <a:lstStyle/>
          <a:p>
            <a:r>
              <a:rPr lang="es-EC" b="1" i="1" dirty="0" smtClean="0"/>
              <a:t>Distancia 46 mm</a:t>
            </a:r>
            <a:endParaRPr lang="es-EC" b="1" i="1" dirty="0"/>
          </a:p>
        </p:txBody>
      </p:sp>
      <p:sp>
        <p:nvSpPr>
          <p:cNvPr id="8" name="Flecha derecha 7"/>
          <p:cNvSpPr/>
          <p:nvPr/>
        </p:nvSpPr>
        <p:spPr>
          <a:xfrm>
            <a:off x="5689600" y="2341307"/>
            <a:ext cx="638542" cy="45719"/>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0" name="Rectángulo 9"/>
              <p:cNvSpPr/>
              <p:nvPr/>
            </p:nvSpPr>
            <p:spPr>
              <a:xfrm>
                <a:off x="2922989" y="3191757"/>
                <a:ext cx="1224951" cy="395558"/>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panose="02040503050406030204" pitchFamily="18" charset="0"/>
                            </a:rPr>
                            <m:t>𝒏</m:t>
                          </m:r>
                        </m:e>
                        <m:sub>
                          <m:r>
                            <a:rPr lang="es-EC" b="1" i="1">
                              <a:latin typeface="Cambria Math" panose="02040503050406030204" pitchFamily="18" charset="0"/>
                            </a:rPr>
                            <m:t>𝒇</m:t>
                          </m:r>
                        </m:sub>
                      </m:sSub>
                      <m:r>
                        <a:rPr lang="es-EC" b="0" i="0">
                          <a:latin typeface="Cambria Math" panose="02040503050406030204" pitchFamily="18" charset="0"/>
                        </a:rPr>
                        <m:t>=2.87</m:t>
                      </m:r>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2922989" y="3191757"/>
                <a:ext cx="1224951" cy="395558"/>
              </a:xfrm>
              <a:prstGeom prst="rect">
                <a:avLst/>
              </a:prstGeom>
              <a:blipFill rotWithShape="0">
                <a:blip r:embed="rId4"/>
                <a:stretch>
                  <a:fillRect b="-923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5631599" y="3188475"/>
                <a:ext cx="303640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smtClean="0">
                          <a:latin typeface="Cambria Math" panose="02040503050406030204" pitchFamily="18" charset="0"/>
                        </a:rPr>
                        <m:t>𝑪𝒓𝒊𝒕𝒆𝒓𝒊𝒐</m:t>
                      </m:r>
                      <m:r>
                        <a:rPr lang="es-EC" b="1" i="1" smtClean="0">
                          <a:latin typeface="Cambria Math" panose="02040503050406030204" pitchFamily="18" charset="0"/>
                        </a:rPr>
                        <m:t> </m:t>
                      </m:r>
                      <m:r>
                        <a:rPr lang="es-EC" b="1" i="1" smtClean="0">
                          <a:latin typeface="Cambria Math" panose="02040503050406030204" pitchFamily="18" charset="0"/>
                        </a:rPr>
                        <m:t>𝑬𝑫</m:t>
                      </m:r>
                      <m:r>
                        <a:rPr lang="es-EC" b="1" i="1" smtClean="0">
                          <a:latin typeface="Cambria Math" panose="02040503050406030204" pitchFamily="18" charset="0"/>
                        </a:rPr>
                        <m:t> − </m:t>
                      </m:r>
                      <m:r>
                        <a:rPr lang="es-EC" b="1" i="1" smtClean="0">
                          <a:latin typeface="Cambria Math" panose="02040503050406030204" pitchFamily="18" charset="0"/>
                        </a:rPr>
                        <m:t>𝑮𝒐𝒐𝒅𝒎𝒂𝒏</m:t>
                      </m:r>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5631599" y="3188475"/>
                <a:ext cx="3036408" cy="369332"/>
              </a:xfrm>
              <a:prstGeom prst="rect">
                <a:avLst/>
              </a:prstGeom>
              <a:blipFill rotWithShape="0">
                <a:blip r:embed="rId5"/>
                <a:stretch>
                  <a:fillRect/>
                </a:stretch>
              </a:blipFill>
            </p:spPr>
            <p:txBody>
              <a:bodyPr/>
              <a:lstStyle/>
              <a:p>
                <a:r>
                  <a:rPr lang="es-EC">
                    <a:noFill/>
                  </a:rPr>
                  <a:t> </a:t>
                </a:r>
              </a:p>
            </p:txBody>
          </p:sp>
        </mc:Fallback>
      </mc:AlternateContent>
      <p:pic>
        <p:nvPicPr>
          <p:cNvPr id="13" name="Imagen 12"/>
          <p:cNvPicPr>
            <a:picLocks noChangeAspect="1"/>
          </p:cNvPicPr>
          <p:nvPr/>
        </p:nvPicPr>
        <p:blipFill>
          <a:blip r:embed="rId6"/>
          <a:stretch>
            <a:fillRect/>
          </a:stretch>
        </p:blipFill>
        <p:spPr>
          <a:xfrm rot="15112082">
            <a:off x="3935077" y="2610595"/>
            <a:ext cx="1076325" cy="4486275"/>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81930958"/>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10" grpId="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2467342" cy="461665"/>
          </a:xfrm>
          <a:prstGeom prst="rect">
            <a:avLst/>
          </a:prstGeom>
        </p:spPr>
        <p:txBody>
          <a:bodyPr wrap="none">
            <a:spAutoFit/>
          </a:bodyPr>
          <a:lstStyle/>
          <a:p>
            <a:r>
              <a:rPr lang="es-EC" sz="2400" b="1" dirty="0" smtClean="0">
                <a:solidFill>
                  <a:schemeClr val="accent1">
                    <a:lumMod val="50000"/>
                  </a:schemeClr>
                </a:solidFill>
              </a:rPr>
              <a:t>Diseño de los ejes</a:t>
            </a:r>
            <a:endParaRPr lang="es-EC" sz="2400" b="1" dirty="0">
              <a:solidFill>
                <a:schemeClr val="accent1">
                  <a:lumMod val="50000"/>
                </a:schemeClr>
              </a:solidFill>
            </a:endParaRPr>
          </a:p>
        </p:txBody>
      </p:sp>
      <p:pic>
        <p:nvPicPr>
          <p:cNvPr id="5" name="Imagen 4"/>
          <p:cNvPicPr>
            <a:picLocks noChangeAspect="1"/>
          </p:cNvPicPr>
          <p:nvPr/>
        </p:nvPicPr>
        <p:blipFill>
          <a:blip r:embed="rId3"/>
          <a:stretch>
            <a:fillRect/>
          </a:stretch>
        </p:blipFill>
        <p:spPr>
          <a:xfrm>
            <a:off x="1043889" y="2370921"/>
            <a:ext cx="7276061" cy="21047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3254335"/>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1431"/>
            <a:ext cx="9144000" cy="6846570"/>
          </a:xfrm>
          <a:prstGeom prst="rect">
            <a:avLst/>
          </a:prstGeom>
        </p:spPr>
      </p:pic>
      <p:sp>
        <p:nvSpPr>
          <p:cNvPr id="3" name="Rectángulo 2"/>
          <p:cNvSpPr/>
          <p:nvPr/>
        </p:nvSpPr>
        <p:spPr>
          <a:xfrm>
            <a:off x="0" y="640512"/>
            <a:ext cx="2603598" cy="400110"/>
          </a:xfrm>
          <a:prstGeom prst="rect">
            <a:avLst/>
          </a:prstGeom>
        </p:spPr>
        <p:txBody>
          <a:bodyPr wrap="none">
            <a:spAutoFit/>
          </a:bodyPr>
          <a:lstStyle/>
          <a:p>
            <a:pPr lvl="2">
              <a:spcBef>
                <a:spcPts val="1400"/>
              </a:spcBef>
              <a:spcAft>
                <a:spcPts val="400"/>
              </a:spcAft>
            </a:pPr>
            <a:r>
              <a:rPr lang="es-EC" sz="20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Específicos </a:t>
            </a:r>
            <a:endParaRPr lang="es-EC" sz="20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ángulo 3"/>
          <p:cNvSpPr/>
          <p:nvPr/>
        </p:nvSpPr>
        <p:spPr>
          <a:xfrm>
            <a:off x="3222111" y="117292"/>
            <a:ext cx="3097323" cy="523220"/>
          </a:xfrm>
          <a:prstGeom prst="rect">
            <a:avLst/>
          </a:prstGeom>
        </p:spPr>
        <p:txBody>
          <a:bodyPr wrap="none">
            <a:spAutoFit/>
          </a:bodyPr>
          <a:lstStyle/>
          <a:p>
            <a:pPr lvl="1">
              <a:spcBef>
                <a:spcPts val="1800"/>
              </a:spcBef>
              <a:spcAft>
                <a:spcPts val="400"/>
              </a:spcAft>
            </a:pPr>
            <a:r>
              <a:rPr lang="es-EC" sz="2800"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i. OBJETIVOS</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6" name="Diagrama 5"/>
          <p:cNvGraphicFramePr/>
          <p:nvPr>
            <p:extLst>
              <p:ext uri="{D42A27DB-BD31-4B8C-83A1-F6EECF244321}">
                <p14:modId xmlns:p14="http://schemas.microsoft.com/office/powerpoint/2010/main" val="2672210454"/>
              </p:ext>
            </p:extLst>
          </p:nvPr>
        </p:nvGraphicFramePr>
        <p:xfrm>
          <a:off x="1907704" y="1268760"/>
          <a:ext cx="6984776" cy="4437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4610577"/>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E58390C4-1580-4505-B4F0-AEC23E152F13}"/>
                                            </p:graphicEl>
                                          </p:spTgt>
                                        </p:tgtEl>
                                        <p:attrNameLst>
                                          <p:attrName>style.visibility</p:attrName>
                                        </p:attrNameLst>
                                      </p:cBhvr>
                                      <p:to>
                                        <p:strVal val="visible"/>
                                      </p:to>
                                    </p:set>
                                    <p:animEffect transition="in" filter="fade">
                                      <p:cBhvr>
                                        <p:cTn id="7" dur="500"/>
                                        <p:tgtEl>
                                          <p:spTgt spid="6">
                                            <p:graphicEl>
                                              <a:dgm id="{E58390C4-1580-4505-B4F0-AEC23E152F1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9E1B6E57-6601-40AF-A437-2303A62F4BC2}"/>
                                            </p:graphicEl>
                                          </p:spTgt>
                                        </p:tgtEl>
                                        <p:attrNameLst>
                                          <p:attrName>style.visibility</p:attrName>
                                        </p:attrNameLst>
                                      </p:cBhvr>
                                      <p:to>
                                        <p:strVal val="visible"/>
                                      </p:to>
                                    </p:set>
                                    <p:animEffect transition="in" filter="fade">
                                      <p:cBhvr>
                                        <p:cTn id="12" dur="500"/>
                                        <p:tgtEl>
                                          <p:spTgt spid="6">
                                            <p:graphicEl>
                                              <a:dgm id="{9E1B6E57-6601-40AF-A437-2303A62F4BC2}"/>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graphicEl>
                                              <a:dgm id="{4E2E92E2-9048-46DF-BED7-BF751CF04A14}"/>
                                            </p:graphicEl>
                                          </p:spTgt>
                                        </p:tgtEl>
                                        <p:attrNameLst>
                                          <p:attrName>style.visibility</p:attrName>
                                        </p:attrNameLst>
                                      </p:cBhvr>
                                      <p:to>
                                        <p:strVal val="visible"/>
                                      </p:to>
                                    </p:set>
                                    <p:animEffect transition="in" filter="fade">
                                      <p:cBhvr>
                                        <p:cTn id="15" dur="500"/>
                                        <p:tgtEl>
                                          <p:spTgt spid="6">
                                            <p:graphicEl>
                                              <a:dgm id="{4E2E92E2-9048-46DF-BED7-BF751CF04A1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graphicEl>
                                              <a:dgm id="{2938E06D-1A7C-4A1D-9D0C-655434F69546}"/>
                                            </p:graphicEl>
                                          </p:spTgt>
                                        </p:tgtEl>
                                        <p:attrNameLst>
                                          <p:attrName>style.visibility</p:attrName>
                                        </p:attrNameLst>
                                      </p:cBhvr>
                                      <p:to>
                                        <p:strVal val="visible"/>
                                      </p:to>
                                    </p:set>
                                    <p:animEffect transition="in" filter="fade">
                                      <p:cBhvr>
                                        <p:cTn id="20" dur="500"/>
                                        <p:tgtEl>
                                          <p:spTgt spid="6">
                                            <p:graphicEl>
                                              <a:dgm id="{2938E06D-1A7C-4A1D-9D0C-655434F69546}"/>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graphicEl>
                                              <a:dgm id="{A35431E2-4DDC-4671-8031-5D82E81BE0F3}"/>
                                            </p:graphicEl>
                                          </p:spTgt>
                                        </p:tgtEl>
                                        <p:attrNameLst>
                                          <p:attrName>style.visibility</p:attrName>
                                        </p:attrNameLst>
                                      </p:cBhvr>
                                      <p:to>
                                        <p:strVal val="visible"/>
                                      </p:to>
                                    </p:set>
                                    <p:animEffect transition="in" filter="fade">
                                      <p:cBhvr>
                                        <p:cTn id="23" dur="500"/>
                                        <p:tgtEl>
                                          <p:spTgt spid="6">
                                            <p:graphicEl>
                                              <a:dgm id="{A35431E2-4DDC-4671-8031-5D82E81BE0F3}"/>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graphicEl>
                                              <a:dgm id="{37A12DCD-A611-433A-B7D6-C0AACAF6EF08}"/>
                                            </p:graphicEl>
                                          </p:spTgt>
                                        </p:tgtEl>
                                        <p:attrNameLst>
                                          <p:attrName>style.visibility</p:attrName>
                                        </p:attrNameLst>
                                      </p:cBhvr>
                                      <p:to>
                                        <p:strVal val="visible"/>
                                      </p:to>
                                    </p:set>
                                    <p:animEffect transition="in" filter="fade">
                                      <p:cBhvr>
                                        <p:cTn id="28" dur="500"/>
                                        <p:tgtEl>
                                          <p:spTgt spid="6">
                                            <p:graphicEl>
                                              <a:dgm id="{37A12DCD-A611-433A-B7D6-C0AACAF6EF08}"/>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graphicEl>
                                              <a:dgm id="{B720C408-6C22-49D6-A9BF-3D4384C33C84}"/>
                                            </p:graphicEl>
                                          </p:spTgt>
                                        </p:tgtEl>
                                        <p:attrNameLst>
                                          <p:attrName>style.visibility</p:attrName>
                                        </p:attrNameLst>
                                      </p:cBhvr>
                                      <p:to>
                                        <p:strVal val="visible"/>
                                      </p:to>
                                    </p:set>
                                    <p:animEffect transition="in" filter="fade">
                                      <p:cBhvr>
                                        <p:cTn id="31" dur="500"/>
                                        <p:tgtEl>
                                          <p:spTgt spid="6">
                                            <p:graphicEl>
                                              <a:dgm id="{B720C408-6C22-49D6-A9BF-3D4384C33C8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2467342" cy="461665"/>
          </a:xfrm>
          <a:prstGeom prst="rect">
            <a:avLst/>
          </a:prstGeom>
        </p:spPr>
        <p:txBody>
          <a:bodyPr wrap="none">
            <a:spAutoFit/>
          </a:bodyPr>
          <a:lstStyle/>
          <a:p>
            <a:r>
              <a:rPr lang="es-EC" sz="2400" b="1" dirty="0" smtClean="0">
                <a:solidFill>
                  <a:schemeClr val="accent1">
                    <a:lumMod val="50000"/>
                  </a:schemeClr>
                </a:solidFill>
              </a:rPr>
              <a:t>Diseño de los ejes</a:t>
            </a:r>
            <a:endParaRPr lang="es-EC" sz="2400" b="1" dirty="0">
              <a:solidFill>
                <a:schemeClr val="accent1">
                  <a:lumMod val="50000"/>
                </a:schemeClr>
              </a:solidFill>
            </a:endParaRPr>
          </a:p>
        </p:txBody>
      </p:sp>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1509712" y="2038782"/>
            <a:ext cx="5974821" cy="30581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0703245"/>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3416961" cy="461665"/>
          </a:xfrm>
          <a:prstGeom prst="rect">
            <a:avLst/>
          </a:prstGeom>
        </p:spPr>
        <p:txBody>
          <a:bodyPr wrap="none">
            <a:spAutoFit/>
          </a:bodyPr>
          <a:lstStyle/>
          <a:p>
            <a:r>
              <a:rPr lang="es-EC" sz="2400" b="1" dirty="0" smtClean="0">
                <a:solidFill>
                  <a:schemeClr val="accent1">
                    <a:lumMod val="50000"/>
                  </a:schemeClr>
                </a:solidFill>
              </a:rPr>
              <a:t>Selección de los cojinetes</a:t>
            </a:r>
            <a:endParaRPr lang="es-EC" sz="2400" b="1" dirty="0">
              <a:solidFill>
                <a:schemeClr val="accent1">
                  <a:lumMod val="50000"/>
                </a:schemeClr>
              </a:solidFill>
            </a:endParaRPr>
          </a:p>
        </p:txBody>
      </p:sp>
      <p:graphicFrame>
        <p:nvGraphicFramePr>
          <p:cNvPr id="7" name="Diagrama 6"/>
          <p:cNvGraphicFramePr/>
          <p:nvPr>
            <p:extLst>
              <p:ext uri="{D42A27DB-BD31-4B8C-83A1-F6EECF244321}">
                <p14:modId xmlns:p14="http://schemas.microsoft.com/office/powerpoint/2010/main" val="213726620"/>
              </p:ext>
            </p:extLst>
          </p:nvPr>
        </p:nvGraphicFramePr>
        <p:xfrm>
          <a:off x="186519" y="1315170"/>
          <a:ext cx="6096000" cy="1892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p:cNvPicPr>
            <a:picLocks noChangeAspect="1"/>
          </p:cNvPicPr>
          <p:nvPr/>
        </p:nvPicPr>
        <p:blipFill>
          <a:blip r:embed="rId8"/>
          <a:stretch>
            <a:fillRect/>
          </a:stretch>
        </p:blipFill>
        <p:spPr>
          <a:xfrm>
            <a:off x="6099505" y="3423285"/>
            <a:ext cx="2164689" cy="22049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35658696"/>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ángulo 5"/>
          <p:cNvSpPr/>
          <p:nvPr/>
        </p:nvSpPr>
        <p:spPr>
          <a:xfrm>
            <a:off x="0" y="867322"/>
            <a:ext cx="2933945" cy="369332"/>
          </a:xfrm>
          <a:prstGeom prst="rect">
            <a:avLst/>
          </a:prstGeom>
        </p:spPr>
        <p:txBody>
          <a:bodyPr wrap="none">
            <a:spAutoFit/>
          </a:bodyPr>
          <a:lstStyle/>
          <a:p>
            <a:r>
              <a:rPr lang="es-EC" b="1" dirty="0">
                <a:solidFill>
                  <a:schemeClr val="accent1">
                    <a:lumMod val="50000"/>
                  </a:schemeClr>
                </a:solidFill>
              </a:rPr>
              <a:t>Diseño</a:t>
            </a:r>
            <a:r>
              <a:rPr lang="es-EC" dirty="0"/>
              <a:t> </a:t>
            </a:r>
            <a:r>
              <a:rPr lang="es-EC" b="1" dirty="0">
                <a:solidFill>
                  <a:schemeClr val="accent1">
                    <a:lumMod val="50000"/>
                  </a:schemeClr>
                </a:solidFill>
              </a:rPr>
              <a:t>del sistema mecánico</a:t>
            </a:r>
          </a:p>
        </p:txBody>
      </p:sp>
      <p:pic>
        <p:nvPicPr>
          <p:cNvPr id="7" name="Imagen 6"/>
          <p:cNvPicPr>
            <a:picLocks noChangeAspect="1"/>
          </p:cNvPicPr>
          <p:nvPr/>
        </p:nvPicPr>
        <p:blipFill>
          <a:blip r:embed="rId3"/>
          <a:stretch>
            <a:fillRect/>
          </a:stretch>
        </p:blipFill>
        <p:spPr>
          <a:xfrm>
            <a:off x="2933945" y="3487990"/>
            <a:ext cx="5309225" cy="2301735"/>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4"/>
          <a:stretch>
            <a:fillRect/>
          </a:stretch>
        </p:blipFill>
        <p:spPr>
          <a:xfrm>
            <a:off x="135213" y="1353418"/>
            <a:ext cx="5897097" cy="2134572"/>
          </a:xfrm>
          <a:prstGeom prst="rect">
            <a:avLst/>
          </a:prstGeom>
          <a:ln>
            <a:noFill/>
          </a:ln>
          <a:effectLst>
            <a:outerShdw blurRad="292100" dist="139700" dir="2700000" algn="tl" rotWithShape="0">
              <a:srgbClr val="333333">
                <a:alpha val="65000"/>
              </a:srgbClr>
            </a:outerShdw>
          </a:effectLst>
        </p:spPr>
      </p:pic>
      <p:sp>
        <p:nvSpPr>
          <p:cNvPr id="8" name="Rectángulo 7"/>
          <p:cNvSpPr/>
          <p:nvPr/>
        </p:nvSpPr>
        <p:spPr>
          <a:xfrm>
            <a:off x="292100" y="3035300"/>
            <a:ext cx="762000" cy="1905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9" name="Rectángulo 8"/>
          <p:cNvSpPr/>
          <p:nvPr/>
        </p:nvSpPr>
        <p:spPr>
          <a:xfrm>
            <a:off x="3200400" y="3035300"/>
            <a:ext cx="825500" cy="1905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0" name="Rectángulo 9"/>
          <p:cNvSpPr/>
          <p:nvPr/>
        </p:nvSpPr>
        <p:spPr>
          <a:xfrm>
            <a:off x="2933945" y="5397500"/>
            <a:ext cx="774455" cy="127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1" name="Rectángulo 10"/>
          <p:cNvSpPr/>
          <p:nvPr/>
        </p:nvSpPr>
        <p:spPr>
          <a:xfrm>
            <a:off x="5588000" y="5397500"/>
            <a:ext cx="774700" cy="127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94746823"/>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6618607" cy="461665"/>
          </a:xfrm>
          <a:prstGeom prst="rect">
            <a:avLst/>
          </a:prstGeom>
        </p:spPr>
        <p:txBody>
          <a:bodyPr wrap="none">
            <a:spAutoFit/>
          </a:bodyPr>
          <a:lstStyle/>
          <a:p>
            <a:r>
              <a:rPr lang="es-EC" sz="2400" b="1" dirty="0" smtClean="0">
                <a:solidFill>
                  <a:schemeClr val="accent1">
                    <a:lumMod val="50000"/>
                  </a:schemeClr>
                </a:solidFill>
              </a:rPr>
              <a:t>Motor AC para el bobinado del hilo de molibdeno</a:t>
            </a:r>
            <a:endParaRPr lang="es-EC" sz="2400" b="1" dirty="0">
              <a:solidFill>
                <a:schemeClr val="accent1">
                  <a:lumMod val="50000"/>
                </a:schemeClr>
              </a:solidFill>
            </a:endParaRPr>
          </a:p>
        </p:txBody>
      </p:sp>
      <p:pic>
        <p:nvPicPr>
          <p:cNvPr id="13" name="Imagen 12"/>
          <p:cNvPicPr>
            <a:picLocks noChangeAspect="1"/>
          </p:cNvPicPr>
          <p:nvPr/>
        </p:nvPicPr>
        <p:blipFill>
          <a:blip r:embed="rId3"/>
          <a:stretch>
            <a:fillRect/>
          </a:stretch>
        </p:blipFill>
        <p:spPr>
          <a:xfrm>
            <a:off x="1267979" y="1758070"/>
            <a:ext cx="6866088" cy="3609254"/>
          </a:xfrm>
          <a:prstGeom prst="rect">
            <a:avLst/>
          </a:prstGeom>
          <a:ln>
            <a:noFill/>
          </a:ln>
          <a:effectLst>
            <a:outerShdw blurRad="292100" dist="139700" dir="2700000" algn="tl" rotWithShape="0">
              <a:srgbClr val="333333">
                <a:alpha val="65000"/>
              </a:srgbClr>
            </a:outerShdw>
          </a:effectLst>
        </p:spPr>
      </p:pic>
      <p:sp>
        <p:nvSpPr>
          <p:cNvPr id="5" name="Rectángulo 4"/>
          <p:cNvSpPr/>
          <p:nvPr/>
        </p:nvSpPr>
        <p:spPr>
          <a:xfrm>
            <a:off x="5486400" y="4584700"/>
            <a:ext cx="901700" cy="2286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444772173"/>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1058431" cy="461665"/>
          </a:xfrm>
          <a:prstGeom prst="rect">
            <a:avLst/>
          </a:prstGeom>
        </p:spPr>
        <p:txBody>
          <a:bodyPr wrap="none">
            <a:spAutoFit/>
          </a:bodyPr>
          <a:lstStyle/>
          <a:p>
            <a:r>
              <a:rPr lang="es-EC" sz="2400" b="1" dirty="0" smtClean="0">
                <a:solidFill>
                  <a:schemeClr val="accent1">
                    <a:lumMod val="50000"/>
                  </a:schemeClr>
                </a:solidFill>
              </a:rPr>
              <a:t>Acople</a:t>
            </a:r>
            <a:endParaRPr lang="es-EC" sz="2400" b="1" dirty="0">
              <a:solidFill>
                <a:schemeClr val="accent1">
                  <a:lumMod val="50000"/>
                </a:schemeClr>
              </a:solidFill>
            </a:endParaRPr>
          </a:p>
        </p:txBody>
      </p:sp>
      <p:sp>
        <p:nvSpPr>
          <p:cNvPr id="5" name="Rectángulo 4"/>
          <p:cNvSpPr/>
          <p:nvPr/>
        </p:nvSpPr>
        <p:spPr>
          <a:xfrm>
            <a:off x="1066800" y="1490133"/>
            <a:ext cx="7086600" cy="93133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a:t>El acople que se necesita, </a:t>
            </a:r>
            <a:r>
              <a:rPr lang="es-EC" dirty="0" smtClean="0"/>
              <a:t>cuadra </a:t>
            </a:r>
            <a:r>
              <a:rPr lang="es-EC" dirty="0"/>
              <a:t>en </a:t>
            </a:r>
            <a:r>
              <a:rPr lang="es-EC" dirty="0" smtClean="0"/>
              <a:t>la bancada del rodete del hilo</a:t>
            </a:r>
            <a:endParaRPr lang="es-EC" dirty="0"/>
          </a:p>
        </p:txBody>
      </p:sp>
      <p:pic>
        <p:nvPicPr>
          <p:cNvPr id="12" name="Picture 3" descr="C:\Users\LISSETTELDU\Dropbox\tesis electroerosión\FOTOS\20160331_142157.jpg"/>
          <p:cNvPicPr/>
          <p:nvPr/>
        </p:nvPicPr>
        <p:blipFill rotWithShape="1">
          <a:blip r:embed="rId3" cstate="print">
            <a:extLst>
              <a:ext uri="{28A0092B-C50C-407E-A947-70E740481C1C}">
                <a14:useLocalDpi xmlns:a14="http://schemas.microsoft.com/office/drawing/2010/main" val="0"/>
              </a:ext>
            </a:extLst>
          </a:blip>
          <a:srcRect l="14859" r="12604"/>
          <a:stretch/>
        </p:blipFill>
        <p:spPr bwMode="auto">
          <a:xfrm>
            <a:off x="529215" y="2852249"/>
            <a:ext cx="3708400" cy="2662881"/>
          </a:xfrm>
          <a:prstGeom prst="rect">
            <a:avLst/>
          </a:prstGeom>
          <a:ln w="38100" cap="sq">
            <a:solidFill>
              <a:schemeClr val="tx1">
                <a:lumMod val="95000"/>
                <a:lumOff val="5000"/>
              </a:schemeClr>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Picture 4"/>
          <p:cNvPicPr/>
          <p:nvPr/>
        </p:nvPicPr>
        <p:blipFill>
          <a:blip r:embed="rId4"/>
          <a:stretch>
            <a:fillRect/>
          </a:stretch>
        </p:blipFill>
        <p:spPr>
          <a:xfrm>
            <a:off x="5213445" y="2852249"/>
            <a:ext cx="3106505" cy="266288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6" name="Flecha derecha 5"/>
          <p:cNvSpPr/>
          <p:nvPr/>
        </p:nvSpPr>
        <p:spPr>
          <a:xfrm>
            <a:off x="4394579" y="3889612"/>
            <a:ext cx="641445" cy="436728"/>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124439138"/>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4265911" cy="461665"/>
          </a:xfrm>
          <a:prstGeom prst="rect">
            <a:avLst/>
          </a:prstGeom>
        </p:spPr>
        <p:txBody>
          <a:bodyPr wrap="none">
            <a:spAutoFit/>
          </a:bodyPr>
          <a:lstStyle/>
          <a:p>
            <a:r>
              <a:rPr lang="es-EC" sz="2400" b="1" dirty="0" smtClean="0">
                <a:solidFill>
                  <a:schemeClr val="accent1">
                    <a:lumMod val="50000"/>
                  </a:schemeClr>
                </a:solidFill>
              </a:rPr>
              <a:t>Bobinado del hilo de molibdeno</a:t>
            </a:r>
            <a:endParaRPr lang="es-EC" sz="2400" b="1" dirty="0">
              <a:solidFill>
                <a:schemeClr val="accent1">
                  <a:lumMod val="50000"/>
                </a:schemeClr>
              </a:solidFill>
            </a:endParaRPr>
          </a:p>
        </p:txBody>
      </p:sp>
      <p:pic>
        <p:nvPicPr>
          <p:cNvPr id="7" name="Imagen 6"/>
          <p:cNvPicPr>
            <a:picLocks noChangeAspect="1"/>
          </p:cNvPicPr>
          <p:nvPr/>
        </p:nvPicPr>
        <p:blipFill>
          <a:blip r:embed="rId3"/>
          <a:stretch>
            <a:fillRect/>
          </a:stretch>
        </p:blipFill>
        <p:spPr>
          <a:xfrm>
            <a:off x="1390808" y="2380484"/>
            <a:ext cx="6552189" cy="2404304"/>
          </a:xfrm>
          <a:prstGeom prst="rect">
            <a:avLst/>
          </a:prstGeom>
          <a:ln>
            <a:noFill/>
          </a:ln>
          <a:effectLst>
            <a:outerShdw blurRad="292100" dist="139700" dir="2700000" algn="tl" rotWithShape="0">
              <a:srgbClr val="333333">
                <a:alpha val="65000"/>
              </a:srgbClr>
            </a:outerShdw>
          </a:effectLst>
        </p:spPr>
      </p:pic>
      <p:sp>
        <p:nvSpPr>
          <p:cNvPr id="5" name="Rectángulo 4"/>
          <p:cNvSpPr/>
          <p:nvPr/>
        </p:nvSpPr>
        <p:spPr>
          <a:xfrm>
            <a:off x="1549400" y="4038600"/>
            <a:ext cx="1060450" cy="254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8" name="Rectángulo 7"/>
          <p:cNvSpPr/>
          <p:nvPr/>
        </p:nvSpPr>
        <p:spPr>
          <a:xfrm>
            <a:off x="4737100" y="3949700"/>
            <a:ext cx="914400" cy="2286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4154708758"/>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6877845" cy="461665"/>
          </a:xfrm>
          <a:prstGeom prst="rect">
            <a:avLst/>
          </a:prstGeom>
        </p:spPr>
        <p:txBody>
          <a:bodyPr wrap="none">
            <a:spAutoFit/>
          </a:bodyPr>
          <a:lstStyle/>
          <a:p>
            <a:r>
              <a:rPr lang="es-EC" sz="2400" b="1" dirty="0">
                <a:solidFill>
                  <a:schemeClr val="accent1">
                    <a:lumMod val="50000"/>
                  </a:schemeClr>
                </a:solidFill>
              </a:rPr>
              <a:t>Diseño</a:t>
            </a:r>
            <a:r>
              <a:rPr lang="es-EC" dirty="0"/>
              <a:t> </a:t>
            </a:r>
            <a:r>
              <a:rPr lang="es-EC" sz="2400" b="1" dirty="0">
                <a:solidFill>
                  <a:schemeClr val="accent1">
                    <a:lumMod val="50000"/>
                  </a:schemeClr>
                </a:solidFill>
              </a:rPr>
              <a:t>del sistema </a:t>
            </a:r>
            <a:r>
              <a:rPr lang="es-EC" sz="2400" b="1" dirty="0" smtClean="0">
                <a:solidFill>
                  <a:schemeClr val="accent1">
                    <a:lumMod val="50000"/>
                  </a:schemeClr>
                </a:solidFill>
              </a:rPr>
              <a:t>eléctrico, electrónico y de control</a:t>
            </a:r>
            <a:endParaRPr lang="es-EC" sz="2400" b="1" dirty="0">
              <a:solidFill>
                <a:schemeClr val="accent1">
                  <a:lumMod val="50000"/>
                </a:schemeClr>
              </a:solidFill>
            </a:endParaRPr>
          </a:p>
        </p:txBody>
      </p:sp>
      <p:graphicFrame>
        <p:nvGraphicFramePr>
          <p:cNvPr id="13" name="Marcador de contenido 3"/>
          <p:cNvGraphicFramePr>
            <a:graphicFrameLocks/>
          </p:cNvGraphicFramePr>
          <p:nvPr>
            <p:extLst>
              <p:ext uri="{D42A27DB-BD31-4B8C-83A1-F6EECF244321}">
                <p14:modId xmlns:p14="http://schemas.microsoft.com/office/powerpoint/2010/main" val="3920796243"/>
              </p:ext>
            </p:extLst>
          </p:nvPr>
        </p:nvGraphicFramePr>
        <p:xfrm>
          <a:off x="869950" y="1745501"/>
          <a:ext cx="74041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8382068"/>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99066" y="0"/>
            <a:ext cx="6773334" cy="6713604"/>
          </a:xfrm>
          <a:prstGeom prst="rect">
            <a:avLst/>
          </a:prstGeom>
        </p:spPr>
      </p:pic>
    </p:spTree>
    <p:extLst>
      <p:ext uri="{BB962C8B-B14F-4D97-AF65-F5344CB8AC3E}">
        <p14:creationId xmlns:p14="http://schemas.microsoft.com/office/powerpoint/2010/main" val="3681751962"/>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ángulo 7"/>
          <p:cNvSpPr/>
          <p:nvPr/>
        </p:nvSpPr>
        <p:spPr>
          <a:xfrm>
            <a:off x="0" y="683032"/>
            <a:ext cx="7056291" cy="461665"/>
          </a:xfrm>
          <a:prstGeom prst="rect">
            <a:avLst/>
          </a:prstGeom>
        </p:spPr>
        <p:txBody>
          <a:bodyPr wrap="none">
            <a:spAutoFit/>
          </a:bodyPr>
          <a:lstStyle/>
          <a:p>
            <a:pPr lvl="0"/>
            <a:r>
              <a:rPr lang="es-EC" sz="2400" b="1" dirty="0">
                <a:solidFill>
                  <a:schemeClr val="accent1">
                    <a:lumMod val="50000"/>
                  </a:schemeClr>
                </a:solidFill>
              </a:rPr>
              <a:t>Selección</a:t>
            </a:r>
            <a:r>
              <a:rPr lang="es-EC" sz="2400" dirty="0"/>
              <a:t> </a:t>
            </a:r>
            <a:r>
              <a:rPr lang="es-EC" sz="2400" b="1" dirty="0">
                <a:solidFill>
                  <a:schemeClr val="accent1">
                    <a:lumMod val="50000"/>
                  </a:schemeClr>
                </a:solidFill>
              </a:rPr>
              <a:t>del variador de frecuencia  para el motor AC</a:t>
            </a:r>
          </a:p>
        </p:txBody>
      </p:sp>
      <p:pic>
        <p:nvPicPr>
          <p:cNvPr id="5" name="Imagen 4"/>
          <p:cNvPicPr>
            <a:picLocks noChangeAspect="1"/>
          </p:cNvPicPr>
          <p:nvPr/>
        </p:nvPicPr>
        <p:blipFill>
          <a:blip r:embed="rId3"/>
          <a:stretch>
            <a:fillRect/>
          </a:stretch>
        </p:blipFill>
        <p:spPr>
          <a:xfrm>
            <a:off x="870743" y="1206252"/>
            <a:ext cx="3478213" cy="4754860"/>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4"/>
          <a:stretch>
            <a:fillRect/>
          </a:stretch>
        </p:blipFill>
        <p:spPr>
          <a:xfrm>
            <a:off x="5621139" y="1827729"/>
            <a:ext cx="2250678" cy="3664443"/>
          </a:xfrm>
          <a:prstGeom prst="rect">
            <a:avLst/>
          </a:prstGeom>
        </p:spPr>
      </p:pic>
      <p:sp>
        <p:nvSpPr>
          <p:cNvPr id="9" name="Rectángulo 8"/>
          <p:cNvSpPr/>
          <p:nvPr/>
        </p:nvSpPr>
        <p:spPr>
          <a:xfrm>
            <a:off x="5727700" y="4953000"/>
            <a:ext cx="914400" cy="203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3684932104"/>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2552943" cy="461665"/>
          </a:xfrm>
          <a:prstGeom prst="rect">
            <a:avLst/>
          </a:prstGeom>
        </p:spPr>
        <p:txBody>
          <a:bodyPr wrap="none">
            <a:spAutoFit/>
          </a:bodyPr>
          <a:lstStyle/>
          <a:p>
            <a:r>
              <a:rPr lang="es-EC" sz="2400" b="1" dirty="0" smtClean="0">
                <a:solidFill>
                  <a:schemeClr val="accent1">
                    <a:lumMod val="50000"/>
                  </a:schemeClr>
                </a:solidFill>
              </a:rPr>
              <a:t>Sistema de control</a:t>
            </a:r>
            <a:endParaRPr lang="es-EC" sz="2400" b="1" dirty="0">
              <a:solidFill>
                <a:schemeClr val="accent1">
                  <a:lumMod val="50000"/>
                </a:schemeClr>
              </a:solidFill>
            </a:endParaRPr>
          </a:p>
        </p:txBody>
      </p:sp>
      <p:pic>
        <p:nvPicPr>
          <p:cNvPr id="7" name="Picture 81" descr="http://www.startsh.com/eng/img/dummies/2200-2-b.jpg"/>
          <p:cNvPicPr/>
          <p:nvPr/>
        </p:nvPicPr>
        <p:blipFill rotWithShape="1">
          <a:blip r:embed="rId3">
            <a:extLst>
              <a:ext uri="{28A0092B-C50C-407E-A947-70E740481C1C}">
                <a14:useLocalDpi xmlns:a14="http://schemas.microsoft.com/office/drawing/2010/main" val="0"/>
              </a:ext>
            </a:extLst>
          </a:blip>
          <a:srcRect l="27076" t="3574" r="29380" b="3499"/>
          <a:stretch/>
        </p:blipFill>
        <p:spPr bwMode="auto">
          <a:xfrm>
            <a:off x="522953" y="1441459"/>
            <a:ext cx="2029990" cy="2749229"/>
          </a:xfrm>
          <a:prstGeom prst="rect">
            <a:avLst/>
          </a:prstGeom>
          <a:ln w="38100" cap="sq" cmpd="sng" algn="ctr">
            <a:solidFill>
              <a:schemeClr val="accent6">
                <a:lumMod val="75000"/>
              </a:schemeClr>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 name="Imagen 4"/>
          <p:cNvPicPr>
            <a:picLocks noChangeAspect="1"/>
          </p:cNvPicPr>
          <p:nvPr/>
        </p:nvPicPr>
        <p:blipFill>
          <a:blip r:embed="rId4"/>
          <a:stretch>
            <a:fillRect/>
          </a:stretch>
        </p:blipFill>
        <p:spPr>
          <a:xfrm>
            <a:off x="6080309" y="3876675"/>
            <a:ext cx="2466975" cy="1847850"/>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6" name="Imagen 5"/>
          <p:cNvPicPr>
            <a:picLocks noChangeAspect="1"/>
          </p:cNvPicPr>
          <p:nvPr/>
        </p:nvPicPr>
        <p:blipFill>
          <a:blip r:embed="rId5"/>
          <a:stretch>
            <a:fillRect/>
          </a:stretch>
        </p:blipFill>
        <p:spPr>
          <a:xfrm>
            <a:off x="3075896" y="2600173"/>
            <a:ext cx="2698371" cy="2783840"/>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62596657"/>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80">
                                          <p:stCondLst>
                                            <p:cond delay="0"/>
                                          </p:stCondLst>
                                        </p:cTn>
                                        <p:tgtEl>
                                          <p:spTgt spid="5"/>
                                        </p:tgtEl>
                                      </p:cBhvr>
                                    </p:animEffect>
                                    <p:anim calcmode="lin" valueType="num">
                                      <p:cBhvr>
                                        <p:cTn id="4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5" dur="26">
                                          <p:stCondLst>
                                            <p:cond delay="650"/>
                                          </p:stCondLst>
                                        </p:cTn>
                                        <p:tgtEl>
                                          <p:spTgt spid="5"/>
                                        </p:tgtEl>
                                      </p:cBhvr>
                                      <p:to x="100000" y="60000"/>
                                    </p:animScale>
                                    <p:animScale>
                                      <p:cBhvr>
                                        <p:cTn id="46" dur="166" decel="50000">
                                          <p:stCondLst>
                                            <p:cond delay="676"/>
                                          </p:stCondLst>
                                        </p:cTn>
                                        <p:tgtEl>
                                          <p:spTgt spid="5"/>
                                        </p:tgtEl>
                                      </p:cBhvr>
                                      <p:to x="100000" y="100000"/>
                                    </p:animScale>
                                    <p:animScale>
                                      <p:cBhvr>
                                        <p:cTn id="47" dur="26">
                                          <p:stCondLst>
                                            <p:cond delay="1312"/>
                                          </p:stCondLst>
                                        </p:cTn>
                                        <p:tgtEl>
                                          <p:spTgt spid="5"/>
                                        </p:tgtEl>
                                      </p:cBhvr>
                                      <p:to x="100000" y="80000"/>
                                    </p:animScale>
                                    <p:animScale>
                                      <p:cBhvr>
                                        <p:cTn id="48" dur="166" decel="50000">
                                          <p:stCondLst>
                                            <p:cond delay="1338"/>
                                          </p:stCondLst>
                                        </p:cTn>
                                        <p:tgtEl>
                                          <p:spTgt spid="5"/>
                                        </p:tgtEl>
                                      </p:cBhvr>
                                      <p:to x="100000" y="100000"/>
                                    </p:animScale>
                                    <p:animScale>
                                      <p:cBhvr>
                                        <p:cTn id="49" dur="26">
                                          <p:stCondLst>
                                            <p:cond delay="1642"/>
                                          </p:stCondLst>
                                        </p:cTn>
                                        <p:tgtEl>
                                          <p:spTgt spid="5"/>
                                        </p:tgtEl>
                                      </p:cBhvr>
                                      <p:to x="100000" y="90000"/>
                                    </p:animScale>
                                    <p:animScale>
                                      <p:cBhvr>
                                        <p:cTn id="50" dur="166" decel="50000">
                                          <p:stCondLst>
                                            <p:cond delay="1668"/>
                                          </p:stCondLst>
                                        </p:cTn>
                                        <p:tgtEl>
                                          <p:spTgt spid="5"/>
                                        </p:tgtEl>
                                      </p:cBhvr>
                                      <p:to x="100000" y="100000"/>
                                    </p:animScale>
                                    <p:animScale>
                                      <p:cBhvr>
                                        <p:cTn id="51" dur="26">
                                          <p:stCondLst>
                                            <p:cond delay="1808"/>
                                          </p:stCondLst>
                                        </p:cTn>
                                        <p:tgtEl>
                                          <p:spTgt spid="5"/>
                                        </p:tgtEl>
                                      </p:cBhvr>
                                      <p:to x="100000" y="95000"/>
                                    </p:animScale>
                                    <p:animScale>
                                      <p:cBhvr>
                                        <p:cTn id="5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1431"/>
            <a:ext cx="9144000" cy="6846570"/>
          </a:xfrm>
          <a:prstGeom prst="rect">
            <a:avLst/>
          </a:prstGeom>
        </p:spPr>
      </p:pic>
      <p:sp>
        <p:nvSpPr>
          <p:cNvPr id="3" name="Rectángulo 2"/>
          <p:cNvSpPr/>
          <p:nvPr/>
        </p:nvSpPr>
        <p:spPr>
          <a:xfrm>
            <a:off x="2719891" y="71071"/>
            <a:ext cx="4235455" cy="523220"/>
          </a:xfrm>
          <a:prstGeom prst="rect">
            <a:avLst/>
          </a:prstGeom>
        </p:spPr>
        <p:txBody>
          <a:bodyPr wrap="none">
            <a:spAutoFit/>
          </a:bodyPr>
          <a:lstStyle/>
          <a:p>
            <a:pPr lvl="1">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ii. MARCO TEÓRICO </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ángulo 4"/>
          <p:cNvSpPr/>
          <p:nvPr/>
        </p:nvSpPr>
        <p:spPr>
          <a:xfrm>
            <a:off x="269027" y="653931"/>
            <a:ext cx="3262303" cy="830997"/>
          </a:xfrm>
          <a:prstGeom prst="rect">
            <a:avLst/>
          </a:prstGeom>
        </p:spPr>
        <p:txBody>
          <a:bodyPr wrap="none">
            <a:spAutoFit/>
          </a:bodyPr>
          <a:lstStyle/>
          <a:p>
            <a:endParaRPr lang="es-EC" sz="2400" b="1" dirty="0" smtClean="0"/>
          </a:p>
          <a:p>
            <a:r>
              <a:rPr lang="es-EC" sz="2400" b="1" dirty="0" smtClean="0">
                <a:solidFill>
                  <a:schemeClr val="accent1">
                    <a:lumMod val="50000"/>
                  </a:schemeClr>
                </a:solidFill>
              </a:rPr>
              <a:t>¿</a:t>
            </a:r>
            <a:r>
              <a:rPr lang="es-EC" sz="2400" b="1" dirty="0">
                <a:solidFill>
                  <a:schemeClr val="accent1">
                    <a:lumMod val="50000"/>
                  </a:schemeClr>
                </a:solidFill>
              </a:rPr>
              <a:t>QUÉ ES REPOTENCIAR?</a:t>
            </a:r>
          </a:p>
        </p:txBody>
      </p:sp>
      <p:graphicFrame>
        <p:nvGraphicFramePr>
          <p:cNvPr id="9" name="Marcador de contenido 3"/>
          <p:cNvGraphicFramePr>
            <a:graphicFrameLocks/>
          </p:cNvGraphicFramePr>
          <p:nvPr>
            <p:extLst>
              <p:ext uri="{D42A27DB-BD31-4B8C-83A1-F6EECF244321}">
                <p14:modId xmlns:p14="http://schemas.microsoft.com/office/powerpoint/2010/main" val="3784809112"/>
              </p:ext>
            </p:extLst>
          </p:nvPr>
        </p:nvGraphicFramePr>
        <p:xfrm>
          <a:off x="416984" y="1706846"/>
          <a:ext cx="74041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2122228"/>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2756076" cy="461665"/>
          </a:xfrm>
          <a:prstGeom prst="rect">
            <a:avLst/>
          </a:prstGeom>
        </p:spPr>
        <p:txBody>
          <a:bodyPr wrap="none">
            <a:spAutoFit/>
          </a:bodyPr>
          <a:lstStyle/>
          <a:p>
            <a:r>
              <a:rPr lang="es-EC" sz="2400" b="1" dirty="0" smtClean="0">
                <a:solidFill>
                  <a:schemeClr val="accent1">
                    <a:lumMod val="50000"/>
                  </a:schemeClr>
                </a:solidFill>
              </a:rPr>
              <a:t>Sistema de potencia</a:t>
            </a:r>
            <a:endParaRPr lang="es-EC" sz="2400" b="1" dirty="0">
              <a:solidFill>
                <a:schemeClr val="accent1">
                  <a:lumMod val="50000"/>
                </a:schemeClr>
              </a:solidFill>
            </a:endParaRPr>
          </a:p>
        </p:txBody>
      </p:sp>
      <p:pic>
        <p:nvPicPr>
          <p:cNvPr id="11" name="Imagen 10"/>
          <p:cNvPicPr>
            <a:picLocks noChangeAspect="1"/>
          </p:cNvPicPr>
          <p:nvPr/>
        </p:nvPicPr>
        <p:blipFill>
          <a:blip r:embed="rId3"/>
          <a:stretch>
            <a:fillRect/>
          </a:stretch>
        </p:blipFill>
        <p:spPr>
          <a:xfrm>
            <a:off x="5369095" y="1441459"/>
            <a:ext cx="2487972" cy="2323342"/>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12" name="Imagen 11"/>
          <p:cNvPicPr>
            <a:picLocks noChangeAspect="1"/>
          </p:cNvPicPr>
          <p:nvPr/>
        </p:nvPicPr>
        <p:blipFill>
          <a:blip r:embed="rId4"/>
          <a:stretch>
            <a:fillRect/>
          </a:stretch>
        </p:blipFill>
        <p:spPr>
          <a:xfrm>
            <a:off x="2716838" y="1469613"/>
            <a:ext cx="2175999" cy="2295188"/>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3" name="Imagen 12"/>
          <p:cNvPicPr>
            <a:picLocks noChangeAspect="1"/>
          </p:cNvPicPr>
          <p:nvPr/>
        </p:nvPicPr>
        <p:blipFill>
          <a:blip r:embed="rId5"/>
          <a:stretch>
            <a:fillRect/>
          </a:stretch>
        </p:blipFill>
        <p:spPr>
          <a:xfrm>
            <a:off x="259689" y="1441459"/>
            <a:ext cx="2117416" cy="2286000"/>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pic>
        <p:nvPicPr>
          <p:cNvPr id="10" name="Picture 26" descr="https://www.pideprecio.es/100002624-10720-thickbox/monacor-cf-80-bb-ventilador-220v-80x80x38.jpg"/>
          <p:cNvPicPr/>
          <p:nvPr/>
        </p:nvPicPr>
        <p:blipFill rotWithShape="1">
          <a:blip r:embed="rId6" cstate="print">
            <a:extLst>
              <a:ext uri="{28A0092B-C50C-407E-A947-70E740481C1C}">
                <a14:useLocalDpi xmlns:a14="http://schemas.microsoft.com/office/drawing/2010/main" val="0"/>
              </a:ext>
            </a:extLst>
          </a:blip>
          <a:srcRect l="14545" t="14537" r="14821" b="13291"/>
          <a:stretch/>
        </p:blipFill>
        <p:spPr bwMode="auto">
          <a:xfrm>
            <a:off x="1050529" y="3706073"/>
            <a:ext cx="2470150" cy="2524125"/>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4" name="Imagen 13"/>
          <p:cNvPicPr>
            <a:picLocks noChangeAspect="1"/>
          </p:cNvPicPr>
          <p:nvPr/>
        </p:nvPicPr>
        <p:blipFill>
          <a:blip r:embed="rId7"/>
          <a:stretch>
            <a:fillRect/>
          </a:stretch>
        </p:blipFill>
        <p:spPr>
          <a:xfrm>
            <a:off x="4324520" y="3706073"/>
            <a:ext cx="2524125" cy="2524125"/>
          </a:xfrm>
          <a:prstGeom prst="rect">
            <a:avLst/>
          </a:prstGeom>
          <a:ln w="38100" cap="sq">
            <a:solidFill>
              <a:schemeClr val="tx2">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95797993"/>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80">
                                          <p:stCondLst>
                                            <p:cond delay="0"/>
                                          </p:stCondLst>
                                        </p:cTn>
                                        <p:tgtEl>
                                          <p:spTgt spid="14"/>
                                        </p:tgtEl>
                                      </p:cBhvr>
                                    </p:animEffect>
                                    <p:anim calcmode="lin" valueType="num">
                                      <p:cBhvr>
                                        <p:cTn id="5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1" dur="26">
                                          <p:stCondLst>
                                            <p:cond delay="650"/>
                                          </p:stCondLst>
                                        </p:cTn>
                                        <p:tgtEl>
                                          <p:spTgt spid="14"/>
                                        </p:tgtEl>
                                      </p:cBhvr>
                                      <p:to x="100000" y="60000"/>
                                    </p:animScale>
                                    <p:animScale>
                                      <p:cBhvr>
                                        <p:cTn id="62" dur="166" decel="50000">
                                          <p:stCondLst>
                                            <p:cond delay="676"/>
                                          </p:stCondLst>
                                        </p:cTn>
                                        <p:tgtEl>
                                          <p:spTgt spid="14"/>
                                        </p:tgtEl>
                                      </p:cBhvr>
                                      <p:to x="100000" y="100000"/>
                                    </p:animScale>
                                    <p:animScale>
                                      <p:cBhvr>
                                        <p:cTn id="63" dur="26">
                                          <p:stCondLst>
                                            <p:cond delay="1312"/>
                                          </p:stCondLst>
                                        </p:cTn>
                                        <p:tgtEl>
                                          <p:spTgt spid="14"/>
                                        </p:tgtEl>
                                      </p:cBhvr>
                                      <p:to x="100000" y="80000"/>
                                    </p:animScale>
                                    <p:animScale>
                                      <p:cBhvr>
                                        <p:cTn id="64" dur="166" decel="50000">
                                          <p:stCondLst>
                                            <p:cond delay="1338"/>
                                          </p:stCondLst>
                                        </p:cTn>
                                        <p:tgtEl>
                                          <p:spTgt spid="14"/>
                                        </p:tgtEl>
                                      </p:cBhvr>
                                      <p:to x="100000" y="100000"/>
                                    </p:animScale>
                                    <p:animScale>
                                      <p:cBhvr>
                                        <p:cTn id="65" dur="26">
                                          <p:stCondLst>
                                            <p:cond delay="1642"/>
                                          </p:stCondLst>
                                        </p:cTn>
                                        <p:tgtEl>
                                          <p:spTgt spid="14"/>
                                        </p:tgtEl>
                                      </p:cBhvr>
                                      <p:to x="100000" y="90000"/>
                                    </p:animScale>
                                    <p:animScale>
                                      <p:cBhvr>
                                        <p:cTn id="66" dur="166" decel="50000">
                                          <p:stCondLst>
                                            <p:cond delay="1668"/>
                                          </p:stCondLst>
                                        </p:cTn>
                                        <p:tgtEl>
                                          <p:spTgt spid="14"/>
                                        </p:tgtEl>
                                      </p:cBhvr>
                                      <p:to x="100000" y="100000"/>
                                    </p:animScale>
                                    <p:animScale>
                                      <p:cBhvr>
                                        <p:cTn id="67" dur="26">
                                          <p:stCondLst>
                                            <p:cond delay="1808"/>
                                          </p:stCondLst>
                                        </p:cTn>
                                        <p:tgtEl>
                                          <p:spTgt spid="14"/>
                                        </p:tgtEl>
                                      </p:cBhvr>
                                      <p:to x="100000" y="95000"/>
                                    </p:animScale>
                                    <p:animScale>
                                      <p:cBhvr>
                                        <p:cTn id="68" dur="166" decel="50000">
                                          <p:stCondLst>
                                            <p:cond delay="1834"/>
                                          </p:stCondLst>
                                        </p:cTn>
                                        <p:tgtEl>
                                          <p:spTgt spid="14"/>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wipe(down)">
                                      <p:cBhvr>
                                        <p:cTn id="71" dur="580">
                                          <p:stCondLst>
                                            <p:cond delay="0"/>
                                          </p:stCondLst>
                                        </p:cTn>
                                        <p:tgtEl>
                                          <p:spTgt spid="10"/>
                                        </p:tgtEl>
                                      </p:cBhvr>
                                    </p:animEffect>
                                    <p:anim calcmode="lin" valueType="num">
                                      <p:cBhvr>
                                        <p:cTn id="7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7" dur="26">
                                          <p:stCondLst>
                                            <p:cond delay="650"/>
                                          </p:stCondLst>
                                        </p:cTn>
                                        <p:tgtEl>
                                          <p:spTgt spid="10"/>
                                        </p:tgtEl>
                                      </p:cBhvr>
                                      <p:to x="100000" y="60000"/>
                                    </p:animScale>
                                    <p:animScale>
                                      <p:cBhvr>
                                        <p:cTn id="78" dur="166" decel="50000">
                                          <p:stCondLst>
                                            <p:cond delay="676"/>
                                          </p:stCondLst>
                                        </p:cTn>
                                        <p:tgtEl>
                                          <p:spTgt spid="10"/>
                                        </p:tgtEl>
                                      </p:cBhvr>
                                      <p:to x="100000" y="100000"/>
                                    </p:animScale>
                                    <p:animScale>
                                      <p:cBhvr>
                                        <p:cTn id="79" dur="26">
                                          <p:stCondLst>
                                            <p:cond delay="1312"/>
                                          </p:stCondLst>
                                        </p:cTn>
                                        <p:tgtEl>
                                          <p:spTgt spid="10"/>
                                        </p:tgtEl>
                                      </p:cBhvr>
                                      <p:to x="100000" y="80000"/>
                                    </p:animScale>
                                    <p:animScale>
                                      <p:cBhvr>
                                        <p:cTn id="80" dur="166" decel="50000">
                                          <p:stCondLst>
                                            <p:cond delay="1338"/>
                                          </p:stCondLst>
                                        </p:cTn>
                                        <p:tgtEl>
                                          <p:spTgt spid="10"/>
                                        </p:tgtEl>
                                      </p:cBhvr>
                                      <p:to x="100000" y="100000"/>
                                    </p:animScale>
                                    <p:animScale>
                                      <p:cBhvr>
                                        <p:cTn id="81" dur="26">
                                          <p:stCondLst>
                                            <p:cond delay="1642"/>
                                          </p:stCondLst>
                                        </p:cTn>
                                        <p:tgtEl>
                                          <p:spTgt spid="10"/>
                                        </p:tgtEl>
                                      </p:cBhvr>
                                      <p:to x="100000" y="90000"/>
                                    </p:animScale>
                                    <p:animScale>
                                      <p:cBhvr>
                                        <p:cTn id="82" dur="166" decel="50000">
                                          <p:stCondLst>
                                            <p:cond delay="1668"/>
                                          </p:stCondLst>
                                        </p:cTn>
                                        <p:tgtEl>
                                          <p:spTgt spid="10"/>
                                        </p:tgtEl>
                                      </p:cBhvr>
                                      <p:to x="100000" y="100000"/>
                                    </p:animScale>
                                    <p:animScale>
                                      <p:cBhvr>
                                        <p:cTn id="83" dur="26">
                                          <p:stCondLst>
                                            <p:cond delay="1808"/>
                                          </p:stCondLst>
                                        </p:cTn>
                                        <p:tgtEl>
                                          <p:spTgt spid="10"/>
                                        </p:tgtEl>
                                      </p:cBhvr>
                                      <p:to x="100000" y="95000"/>
                                    </p:animScale>
                                    <p:animScale>
                                      <p:cBhvr>
                                        <p:cTn id="8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2730876" cy="461665"/>
          </a:xfrm>
          <a:prstGeom prst="rect">
            <a:avLst/>
          </a:prstGeom>
        </p:spPr>
        <p:txBody>
          <a:bodyPr wrap="none">
            <a:spAutoFit/>
          </a:bodyPr>
          <a:lstStyle/>
          <a:p>
            <a:r>
              <a:rPr lang="es-EC" sz="2400" b="1" dirty="0" smtClean="0">
                <a:solidFill>
                  <a:schemeClr val="accent1">
                    <a:lumMod val="50000"/>
                  </a:schemeClr>
                </a:solidFill>
              </a:rPr>
              <a:t>Circuito de la chispa</a:t>
            </a:r>
            <a:endParaRPr lang="es-EC" sz="2400" b="1" dirty="0">
              <a:solidFill>
                <a:schemeClr val="accent1">
                  <a:lumMod val="50000"/>
                </a:schemeClr>
              </a:solidFill>
            </a:endParaRPr>
          </a:p>
        </p:txBody>
      </p:sp>
      <p:pic>
        <p:nvPicPr>
          <p:cNvPr id="5" name="Imagen 4"/>
          <p:cNvPicPr>
            <a:picLocks noChangeAspect="1"/>
          </p:cNvPicPr>
          <p:nvPr/>
        </p:nvPicPr>
        <p:blipFill>
          <a:blip r:embed="rId3"/>
          <a:stretch>
            <a:fillRect/>
          </a:stretch>
        </p:blipFill>
        <p:spPr>
          <a:xfrm>
            <a:off x="110887" y="1293078"/>
            <a:ext cx="5502513" cy="2262717"/>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537" y="3359053"/>
            <a:ext cx="4048509" cy="23744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2021552"/>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143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2730876" cy="461665"/>
          </a:xfrm>
          <a:prstGeom prst="rect">
            <a:avLst/>
          </a:prstGeom>
        </p:spPr>
        <p:txBody>
          <a:bodyPr wrap="none">
            <a:spAutoFit/>
          </a:bodyPr>
          <a:lstStyle/>
          <a:p>
            <a:r>
              <a:rPr lang="es-EC" sz="2400" b="1" dirty="0" smtClean="0">
                <a:solidFill>
                  <a:schemeClr val="accent1">
                    <a:lumMod val="50000"/>
                  </a:schemeClr>
                </a:solidFill>
              </a:rPr>
              <a:t>Circuito de la chispa</a:t>
            </a:r>
            <a:endParaRPr lang="es-EC" sz="2400" b="1" dirty="0">
              <a:solidFill>
                <a:schemeClr val="accent1">
                  <a:lumMod val="50000"/>
                </a:schemeClr>
              </a:solidFill>
            </a:endParaRPr>
          </a:p>
        </p:txBody>
      </p:sp>
      <p:pic>
        <p:nvPicPr>
          <p:cNvPr id="7" name="Picture 114"/>
          <p:cNvPicPr/>
          <p:nvPr/>
        </p:nvPicPr>
        <p:blipFill rotWithShape="1">
          <a:blip r:embed="rId3"/>
          <a:srcRect r="9459"/>
          <a:stretch/>
        </p:blipFill>
        <p:spPr bwMode="auto">
          <a:xfrm>
            <a:off x="200978" y="1484273"/>
            <a:ext cx="2186622" cy="15637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Picture 115"/>
          <p:cNvPicPr/>
          <p:nvPr/>
        </p:nvPicPr>
        <p:blipFill rotWithShape="1">
          <a:blip r:embed="rId4"/>
          <a:srcRect l="2120" t="5139" r="2298" b="3928"/>
          <a:stretch/>
        </p:blipFill>
        <p:spPr bwMode="auto">
          <a:xfrm>
            <a:off x="2730170" y="1537359"/>
            <a:ext cx="2816860" cy="1606550"/>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0" name="Picture 302"/>
          <p:cNvPicPr/>
          <p:nvPr/>
        </p:nvPicPr>
        <p:blipFill>
          <a:blip r:embed="rId5"/>
          <a:stretch>
            <a:fillRect/>
          </a:stretch>
        </p:blipFill>
        <p:spPr>
          <a:xfrm>
            <a:off x="5889601" y="1437103"/>
            <a:ext cx="2170666" cy="1606550"/>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1" name="Picture 317"/>
          <p:cNvPicPr/>
          <p:nvPr/>
        </p:nvPicPr>
        <p:blipFill>
          <a:blip r:embed="rId6"/>
          <a:stretch>
            <a:fillRect/>
          </a:stretch>
        </p:blipFill>
        <p:spPr>
          <a:xfrm>
            <a:off x="6973334" y="3622887"/>
            <a:ext cx="2047836" cy="1756410"/>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13" name="Picture 116"/>
          <p:cNvPicPr/>
          <p:nvPr/>
        </p:nvPicPr>
        <p:blipFill>
          <a:blip r:embed="rId7"/>
          <a:stretch>
            <a:fillRect/>
          </a:stretch>
        </p:blipFill>
        <p:spPr>
          <a:xfrm>
            <a:off x="2609850" y="3622887"/>
            <a:ext cx="4176136" cy="180975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pic>
        <p:nvPicPr>
          <p:cNvPr id="14" name="Picture 117"/>
          <p:cNvPicPr/>
          <p:nvPr/>
        </p:nvPicPr>
        <p:blipFill>
          <a:blip r:embed="rId8"/>
          <a:stretch>
            <a:fillRect/>
          </a:stretch>
        </p:blipFill>
        <p:spPr>
          <a:xfrm>
            <a:off x="178276" y="3348721"/>
            <a:ext cx="2232025" cy="2209800"/>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
        <p:nvSpPr>
          <p:cNvPr id="6" name="Flecha derecha 5"/>
          <p:cNvSpPr/>
          <p:nvPr/>
        </p:nvSpPr>
        <p:spPr>
          <a:xfrm>
            <a:off x="2387600" y="2266136"/>
            <a:ext cx="343276" cy="239997"/>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Flecha derecha 14"/>
          <p:cNvSpPr/>
          <p:nvPr/>
        </p:nvSpPr>
        <p:spPr>
          <a:xfrm>
            <a:off x="5546678" y="2240378"/>
            <a:ext cx="343276" cy="239997"/>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Flecha doblada hacia arriba 16"/>
          <p:cNvSpPr/>
          <p:nvPr/>
        </p:nvSpPr>
        <p:spPr>
          <a:xfrm rot="10800000" flipH="1">
            <a:off x="8240967" y="2240378"/>
            <a:ext cx="456824" cy="1221634"/>
          </a:xfrm>
          <a:prstGeom prst="bentUp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Flecha izquierda 17"/>
          <p:cNvSpPr/>
          <p:nvPr/>
        </p:nvSpPr>
        <p:spPr>
          <a:xfrm>
            <a:off x="6711927" y="3906407"/>
            <a:ext cx="335467" cy="254000"/>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Flecha izquierda 18"/>
          <p:cNvSpPr/>
          <p:nvPr/>
        </p:nvSpPr>
        <p:spPr>
          <a:xfrm>
            <a:off x="2348443" y="3702863"/>
            <a:ext cx="335467" cy="254000"/>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542213175"/>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7" grpId="0" animBg="1"/>
      <p:bldP spid="18" grpId="0" animBg="1"/>
      <p:bldP spid="1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2730876" cy="461665"/>
          </a:xfrm>
          <a:prstGeom prst="rect">
            <a:avLst/>
          </a:prstGeom>
        </p:spPr>
        <p:txBody>
          <a:bodyPr wrap="none">
            <a:spAutoFit/>
          </a:bodyPr>
          <a:lstStyle/>
          <a:p>
            <a:r>
              <a:rPr lang="es-EC" sz="2400" b="1" dirty="0" smtClean="0">
                <a:solidFill>
                  <a:schemeClr val="accent1">
                    <a:lumMod val="50000"/>
                  </a:schemeClr>
                </a:solidFill>
              </a:rPr>
              <a:t>Circuito de la chispa</a:t>
            </a:r>
            <a:endParaRPr lang="es-EC" sz="2400" b="1" dirty="0">
              <a:solidFill>
                <a:schemeClr val="accent1">
                  <a:lumMod val="50000"/>
                </a:schemeClr>
              </a:solidFill>
            </a:endParaRPr>
          </a:p>
        </p:txBody>
      </p:sp>
      <p:pic>
        <p:nvPicPr>
          <p:cNvPr id="15" name="Picture 123"/>
          <p:cNvPicPr/>
          <p:nvPr/>
        </p:nvPicPr>
        <p:blipFill>
          <a:blip r:embed="rId3"/>
          <a:stretch>
            <a:fillRect/>
          </a:stretch>
        </p:blipFill>
        <p:spPr>
          <a:xfrm>
            <a:off x="348191" y="2377122"/>
            <a:ext cx="1704975" cy="2092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22"/>
          <p:cNvPicPr/>
          <p:nvPr/>
        </p:nvPicPr>
        <p:blipFill>
          <a:blip r:embed="rId4"/>
          <a:stretch>
            <a:fillRect/>
          </a:stretch>
        </p:blipFill>
        <p:spPr>
          <a:xfrm>
            <a:off x="2401357" y="2133580"/>
            <a:ext cx="2622550" cy="2652395"/>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pic>
        <p:nvPicPr>
          <p:cNvPr id="17" name="Picture 125"/>
          <p:cNvPicPr/>
          <p:nvPr/>
        </p:nvPicPr>
        <p:blipFill>
          <a:blip r:embed="rId5"/>
          <a:stretch>
            <a:fillRect/>
          </a:stretch>
        </p:blipFill>
        <p:spPr>
          <a:xfrm>
            <a:off x="5441208" y="3146731"/>
            <a:ext cx="3285490" cy="1236140"/>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sp>
        <p:nvSpPr>
          <p:cNvPr id="6" name="Flecha derecha 5"/>
          <p:cNvSpPr/>
          <p:nvPr/>
        </p:nvSpPr>
        <p:spPr>
          <a:xfrm>
            <a:off x="2053166" y="2463700"/>
            <a:ext cx="348191" cy="19483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Flecha derecha 17"/>
          <p:cNvSpPr/>
          <p:nvPr/>
        </p:nvSpPr>
        <p:spPr>
          <a:xfrm>
            <a:off x="5058462" y="4244915"/>
            <a:ext cx="348191" cy="19483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56152181"/>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817" y="-1"/>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3435812" cy="461665"/>
          </a:xfrm>
          <a:prstGeom prst="rect">
            <a:avLst/>
          </a:prstGeom>
        </p:spPr>
        <p:txBody>
          <a:bodyPr wrap="none">
            <a:spAutoFit/>
          </a:bodyPr>
          <a:lstStyle/>
          <a:p>
            <a:r>
              <a:rPr lang="es-EC" sz="2400" b="1" dirty="0" smtClean="0">
                <a:solidFill>
                  <a:schemeClr val="accent1">
                    <a:lumMod val="50000"/>
                  </a:schemeClr>
                </a:solidFill>
              </a:rPr>
              <a:t>Panel de control principal</a:t>
            </a:r>
            <a:endParaRPr lang="es-EC" sz="2400" b="1" dirty="0">
              <a:solidFill>
                <a:schemeClr val="accent1">
                  <a:lumMod val="50000"/>
                </a:schemeClr>
              </a:solidFill>
            </a:endParaRPr>
          </a:p>
        </p:txBody>
      </p:sp>
      <p:pic>
        <p:nvPicPr>
          <p:cNvPr id="11" name="Imagen 10"/>
          <p:cNvPicPr/>
          <p:nvPr/>
        </p:nvPicPr>
        <p:blipFill>
          <a:blip r:embed="rId3">
            <a:extLst>
              <a:ext uri="{28A0092B-C50C-407E-A947-70E740481C1C}">
                <a14:useLocalDpi xmlns:a14="http://schemas.microsoft.com/office/drawing/2010/main" val="0"/>
              </a:ext>
            </a:extLst>
          </a:blip>
          <a:srcRect/>
          <a:stretch>
            <a:fillRect/>
          </a:stretch>
        </p:blipFill>
        <p:spPr bwMode="auto">
          <a:xfrm>
            <a:off x="626533" y="1724640"/>
            <a:ext cx="7332134" cy="3981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230950"/>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0" y="831413"/>
            <a:ext cx="6877845" cy="461665"/>
          </a:xfrm>
          <a:prstGeom prst="rect">
            <a:avLst/>
          </a:prstGeom>
        </p:spPr>
        <p:txBody>
          <a:bodyPr wrap="none">
            <a:spAutoFit/>
          </a:bodyPr>
          <a:lstStyle/>
          <a:p>
            <a:r>
              <a:rPr lang="es-EC" sz="2400" b="1" dirty="0">
                <a:solidFill>
                  <a:schemeClr val="accent1">
                    <a:lumMod val="50000"/>
                  </a:schemeClr>
                </a:solidFill>
              </a:rPr>
              <a:t>Diseño</a:t>
            </a:r>
            <a:r>
              <a:rPr lang="es-EC" dirty="0"/>
              <a:t> </a:t>
            </a:r>
            <a:r>
              <a:rPr lang="es-EC" sz="2400" b="1" dirty="0">
                <a:solidFill>
                  <a:schemeClr val="accent1">
                    <a:lumMod val="50000"/>
                  </a:schemeClr>
                </a:solidFill>
              </a:rPr>
              <a:t>del sistema </a:t>
            </a:r>
            <a:r>
              <a:rPr lang="es-EC" sz="2400" b="1" dirty="0" smtClean="0">
                <a:solidFill>
                  <a:schemeClr val="accent1">
                    <a:lumMod val="50000"/>
                  </a:schemeClr>
                </a:solidFill>
              </a:rPr>
              <a:t>eléctrico, electrónico y de control</a:t>
            </a:r>
            <a:endParaRPr lang="es-EC" sz="2400" b="1" dirty="0">
              <a:solidFill>
                <a:schemeClr val="accent1">
                  <a:lumMod val="50000"/>
                </a:schemeClr>
              </a:solidFill>
            </a:endParaRPr>
          </a:p>
        </p:txBody>
      </p:sp>
      <p:pic>
        <p:nvPicPr>
          <p:cNvPr id="7" name="Picture 264" descr="C:\Users\LISSETTELDU\Desktop\Tesis (1)\20160722_13561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231" y="1628959"/>
            <a:ext cx="3978276" cy="2278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265" descr="C:\Users\LISSETTELDU\Desktop\Tesis (1)\20160608_143051.jpg"/>
          <p:cNvPicPr/>
          <p:nvPr/>
        </p:nvPicPr>
        <p:blipFill rotWithShape="1">
          <a:blip r:embed="rId4" cstate="print">
            <a:extLst>
              <a:ext uri="{28A0092B-C50C-407E-A947-70E740481C1C}">
                <a14:useLocalDpi xmlns:a14="http://schemas.microsoft.com/office/drawing/2010/main" val="0"/>
              </a:ext>
            </a:extLst>
          </a:blip>
          <a:srcRect t="18672" b="8425"/>
          <a:stretch/>
        </p:blipFill>
        <p:spPr bwMode="auto">
          <a:xfrm>
            <a:off x="6723681" y="1764325"/>
            <a:ext cx="2083435" cy="2700655"/>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1" name="Picture 126" descr="C:\Users\LISSETTELDU\Desktop\Tesis (1)\20160702_192335.jpg"/>
          <p:cNvPicPr/>
          <p:nvPr/>
        </p:nvPicPr>
        <p:blipFill rotWithShape="1">
          <a:blip r:embed="rId5" cstate="print">
            <a:extLst>
              <a:ext uri="{28A0092B-C50C-407E-A947-70E740481C1C}">
                <a14:useLocalDpi xmlns:a14="http://schemas.microsoft.com/office/drawing/2010/main" val="0"/>
              </a:ext>
            </a:extLst>
          </a:blip>
          <a:srcRect t="21565" b="11002"/>
          <a:stretch/>
        </p:blipFill>
        <p:spPr bwMode="auto">
          <a:xfrm>
            <a:off x="4405779" y="4936225"/>
            <a:ext cx="4635803" cy="1752281"/>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2" name="Picture 127" descr="C:\Users\LISSETTELDU\Desktop\Tesis (1)\20160722_135437.jpg"/>
          <p:cNvPicPr/>
          <p:nvPr/>
        </p:nvPicPr>
        <p:blipFill rotWithShape="1">
          <a:blip r:embed="rId6" cstate="print">
            <a:extLst>
              <a:ext uri="{28A0092B-C50C-407E-A947-70E740481C1C}">
                <a14:useLocalDpi xmlns:a14="http://schemas.microsoft.com/office/drawing/2010/main" val="0"/>
              </a:ext>
            </a:extLst>
          </a:blip>
          <a:srcRect l="5202" r="15225" b="11670"/>
          <a:stretch/>
        </p:blipFill>
        <p:spPr bwMode="auto">
          <a:xfrm>
            <a:off x="126231" y="4133809"/>
            <a:ext cx="3978275" cy="2486025"/>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Picture 263" descr="C:\Users\LISSETTELDU\Desktop\Tesis (1)\20160802_173621.jpg"/>
          <p:cNvPicPr/>
          <p:nvPr/>
        </p:nvPicPr>
        <p:blipFill rotWithShape="1">
          <a:blip r:embed="rId7" cstate="print">
            <a:extLst>
              <a:ext uri="{28A0092B-C50C-407E-A947-70E740481C1C}">
                <a14:useLocalDpi xmlns:a14="http://schemas.microsoft.com/office/drawing/2010/main" val="0"/>
              </a:ext>
            </a:extLst>
          </a:blip>
          <a:srcRect b="19325"/>
          <a:stretch/>
        </p:blipFill>
        <p:spPr bwMode="auto">
          <a:xfrm>
            <a:off x="4539010" y="1780199"/>
            <a:ext cx="1860550" cy="2668905"/>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550529142"/>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626533" y="159812"/>
            <a:ext cx="769341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IV. REDISEÑO E IMPLEMENTACIÓN</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3" name="Picture 604" descr="C:\Users\LISSETTELDU\Desktop\Tesis (1)\20160725_182714.jpg"/>
          <p:cNvPicPr/>
          <p:nvPr/>
        </p:nvPicPr>
        <p:blipFill rotWithShape="1">
          <a:blip r:embed="rId3" cstate="print">
            <a:extLst>
              <a:ext uri="{28A0092B-C50C-407E-A947-70E740481C1C}">
                <a14:useLocalDpi xmlns:a14="http://schemas.microsoft.com/office/drawing/2010/main" val="0"/>
              </a:ext>
            </a:extLst>
          </a:blip>
          <a:srcRect l="10776" r="15074"/>
          <a:stretch/>
        </p:blipFill>
        <p:spPr bwMode="auto">
          <a:xfrm>
            <a:off x="4610100" y="1656769"/>
            <a:ext cx="4317999" cy="3207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 name="Imagen 4"/>
          <p:cNvPicPr>
            <a:picLocks noChangeAspect="1"/>
          </p:cNvPicPr>
          <p:nvPr/>
        </p:nvPicPr>
        <p:blipFill>
          <a:blip r:embed="rId4"/>
          <a:stretch>
            <a:fillRect/>
          </a:stretch>
        </p:blipFill>
        <p:spPr>
          <a:xfrm>
            <a:off x="242336" y="1656769"/>
            <a:ext cx="4015211" cy="3207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uadroTexto 5"/>
          <p:cNvSpPr txBox="1"/>
          <p:nvPr/>
        </p:nvSpPr>
        <p:spPr>
          <a:xfrm>
            <a:off x="2165350" y="1071536"/>
            <a:ext cx="889000"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C" dirty="0" smtClean="0"/>
              <a:t>ANTES</a:t>
            </a:r>
            <a:endParaRPr lang="es-EC" dirty="0"/>
          </a:p>
        </p:txBody>
      </p:sp>
      <p:sp>
        <p:nvSpPr>
          <p:cNvPr id="7" name="CuadroTexto 6"/>
          <p:cNvSpPr txBox="1"/>
          <p:nvPr/>
        </p:nvSpPr>
        <p:spPr>
          <a:xfrm>
            <a:off x="6309495" y="993772"/>
            <a:ext cx="872355"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s-EC" dirty="0" smtClean="0"/>
              <a:t>AHORA</a:t>
            </a:r>
            <a:endParaRPr lang="es-EC" dirty="0"/>
          </a:p>
        </p:txBody>
      </p:sp>
    </p:spTree>
    <p:extLst>
      <p:ext uri="{BB962C8B-B14F-4D97-AF65-F5344CB8AC3E}">
        <p14:creationId xmlns:p14="http://schemas.microsoft.com/office/powerpoint/2010/main" val="963891345"/>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61581"/>
            <a:ext cx="9144000" cy="6846570"/>
          </a:xfrm>
          <a:prstGeom prst="rect">
            <a:avLst/>
          </a:prstGeom>
        </p:spPr>
      </p:pic>
      <p:sp>
        <p:nvSpPr>
          <p:cNvPr id="3" name="Rectángulo 2"/>
          <p:cNvSpPr/>
          <p:nvPr/>
        </p:nvSpPr>
        <p:spPr>
          <a:xfrm>
            <a:off x="1927687" y="-560362"/>
            <a:ext cx="5288628" cy="1384995"/>
          </a:xfrm>
          <a:prstGeom prst="rect">
            <a:avLst/>
          </a:prstGeom>
        </p:spPr>
        <p:txBody>
          <a:bodyPr wrap="none">
            <a:spAutoFit/>
          </a:bodyPr>
          <a:lstStyle/>
          <a:p>
            <a:pPr algn="ctr">
              <a:lnSpc>
                <a:spcPct val="300000"/>
              </a:lnSpc>
              <a:spcBef>
                <a:spcPts val="2400"/>
              </a:spcBef>
              <a:spcAft>
                <a:spcPts val="600"/>
              </a:spcAft>
            </a:pPr>
            <a:r>
              <a:rPr lang="es-EC" sz="2800" b="1" kern="0"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v. PRUEBAS </a:t>
            </a:r>
            <a:r>
              <a:rPr lang="es-EC" sz="2800" b="1" kern="0" cap="all" dirty="0">
                <a:solidFill>
                  <a:srgbClr val="000000"/>
                </a:solidFill>
                <a:latin typeface="Arial" panose="020B0604020202020204" pitchFamily="34" charset="0"/>
                <a:ea typeface="Cambria" panose="02040503050406030204" pitchFamily="18" charset="0"/>
                <a:cs typeface="Cambria" panose="02040503050406030204" pitchFamily="18" charset="0"/>
              </a:rPr>
              <a:t>Y RESULTADOS</a:t>
            </a:r>
          </a:p>
        </p:txBody>
      </p:sp>
      <p:graphicFrame>
        <p:nvGraphicFramePr>
          <p:cNvPr id="9" name="Diagrama 8"/>
          <p:cNvGraphicFramePr/>
          <p:nvPr>
            <p:extLst>
              <p:ext uri="{D42A27DB-BD31-4B8C-83A1-F6EECF244321}">
                <p14:modId xmlns:p14="http://schemas.microsoft.com/office/powerpoint/2010/main" val="1880693939"/>
              </p:ext>
            </p:extLst>
          </p:nvPr>
        </p:nvGraphicFramePr>
        <p:xfrm>
          <a:off x="363940" y="830170"/>
          <a:ext cx="6959601" cy="50630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61353470"/>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658"/>
            <a:ext cx="9144000" cy="6846570"/>
          </a:xfrm>
          <a:prstGeom prst="rect">
            <a:avLst/>
          </a:prstGeom>
        </p:spPr>
      </p:pic>
      <p:sp>
        <p:nvSpPr>
          <p:cNvPr id="3" name="Rectángulo 2"/>
          <p:cNvSpPr/>
          <p:nvPr/>
        </p:nvSpPr>
        <p:spPr>
          <a:xfrm>
            <a:off x="1927687" y="-560362"/>
            <a:ext cx="5288628" cy="1384995"/>
          </a:xfrm>
          <a:prstGeom prst="rect">
            <a:avLst/>
          </a:prstGeom>
        </p:spPr>
        <p:txBody>
          <a:bodyPr wrap="none">
            <a:spAutoFit/>
          </a:bodyPr>
          <a:lstStyle/>
          <a:p>
            <a:pPr algn="ctr">
              <a:lnSpc>
                <a:spcPct val="300000"/>
              </a:lnSpc>
              <a:spcBef>
                <a:spcPts val="2400"/>
              </a:spcBef>
              <a:spcAft>
                <a:spcPts val="600"/>
              </a:spcAft>
            </a:pPr>
            <a:r>
              <a:rPr lang="es-EC" sz="2800" b="1" kern="0"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v. PRUEBAS </a:t>
            </a:r>
            <a:r>
              <a:rPr lang="es-EC" sz="2800" b="1" kern="0" cap="all" dirty="0">
                <a:solidFill>
                  <a:srgbClr val="000000"/>
                </a:solidFill>
                <a:latin typeface="Arial" panose="020B0604020202020204" pitchFamily="34" charset="0"/>
                <a:ea typeface="Cambria" panose="02040503050406030204" pitchFamily="18" charset="0"/>
                <a:cs typeface="Cambria" panose="02040503050406030204" pitchFamily="18" charset="0"/>
              </a:rPr>
              <a:t>Y RESULTADOS</a:t>
            </a:r>
          </a:p>
        </p:txBody>
      </p:sp>
      <p:sp>
        <p:nvSpPr>
          <p:cNvPr id="5" name="Rectángulo 4"/>
          <p:cNvSpPr/>
          <p:nvPr/>
        </p:nvSpPr>
        <p:spPr>
          <a:xfrm>
            <a:off x="0" y="831413"/>
            <a:ext cx="7240252" cy="461665"/>
          </a:xfrm>
          <a:prstGeom prst="rect">
            <a:avLst/>
          </a:prstGeom>
        </p:spPr>
        <p:txBody>
          <a:bodyPr wrap="none">
            <a:spAutoFit/>
          </a:bodyPr>
          <a:lstStyle/>
          <a:p>
            <a:r>
              <a:rPr lang="es-ES_tradnl" sz="2400" b="1" dirty="0">
                <a:solidFill>
                  <a:schemeClr val="accent1">
                    <a:lumMod val="50000"/>
                  </a:schemeClr>
                </a:solidFill>
              </a:rPr>
              <a:t>Pruebas del Sistema de bobinado de Hilo de </a:t>
            </a:r>
            <a:r>
              <a:rPr lang="es-ES_tradnl" sz="2400" b="1" dirty="0" smtClean="0">
                <a:solidFill>
                  <a:schemeClr val="accent1">
                    <a:lumMod val="50000"/>
                  </a:schemeClr>
                </a:solidFill>
              </a:rPr>
              <a:t>molibdeno</a:t>
            </a:r>
            <a:endParaRPr lang="es-EC" sz="2400" b="1" dirty="0">
              <a:solidFill>
                <a:schemeClr val="accent1">
                  <a:lumMod val="50000"/>
                </a:schemeClr>
              </a:solidFill>
            </a:endParaRPr>
          </a:p>
        </p:txBody>
      </p:sp>
      <p:pic>
        <p:nvPicPr>
          <p:cNvPr id="4" name="Imagen 3"/>
          <p:cNvPicPr>
            <a:picLocks noChangeAspect="1"/>
          </p:cNvPicPr>
          <p:nvPr/>
        </p:nvPicPr>
        <p:blipFill>
          <a:blip r:embed="rId4"/>
          <a:stretch>
            <a:fillRect/>
          </a:stretch>
        </p:blipFill>
        <p:spPr>
          <a:xfrm>
            <a:off x="306806" y="1516574"/>
            <a:ext cx="6401509" cy="3813421"/>
          </a:xfrm>
          <a:prstGeom prst="rect">
            <a:avLst/>
          </a:prstGeom>
          <a:ln>
            <a:noFill/>
          </a:ln>
          <a:effectLst>
            <a:outerShdw blurRad="292100" dist="139700" dir="2700000" algn="tl" rotWithShape="0">
              <a:srgbClr val="333333">
                <a:alpha val="65000"/>
              </a:srgbClr>
            </a:outerShdw>
          </a:effectLst>
        </p:spPr>
      </p:pic>
      <p:sp>
        <p:nvSpPr>
          <p:cNvPr id="6" name="CuadroTexto 5"/>
          <p:cNvSpPr txBox="1"/>
          <p:nvPr/>
        </p:nvSpPr>
        <p:spPr>
          <a:xfrm>
            <a:off x="7216314" y="3058688"/>
            <a:ext cx="1114885"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C" dirty="0" smtClean="0"/>
              <a:t>CUMPLE</a:t>
            </a:r>
            <a:endParaRPr lang="es-EC" dirty="0"/>
          </a:p>
        </p:txBody>
      </p:sp>
      <p:sp>
        <p:nvSpPr>
          <p:cNvPr id="9" name="CuadroTexto 8"/>
          <p:cNvSpPr txBox="1"/>
          <p:nvPr/>
        </p:nvSpPr>
        <p:spPr>
          <a:xfrm>
            <a:off x="7216312" y="3899366"/>
            <a:ext cx="1114885"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C" dirty="0" smtClean="0"/>
              <a:t>CUMPLE</a:t>
            </a:r>
            <a:endParaRPr lang="es-EC" dirty="0"/>
          </a:p>
        </p:txBody>
      </p:sp>
      <p:sp>
        <p:nvSpPr>
          <p:cNvPr id="10" name="CuadroTexto 9"/>
          <p:cNvSpPr txBox="1"/>
          <p:nvPr/>
        </p:nvSpPr>
        <p:spPr>
          <a:xfrm>
            <a:off x="7216313" y="4740045"/>
            <a:ext cx="1114885"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C" dirty="0" smtClean="0"/>
              <a:t>CUMPLE</a:t>
            </a:r>
            <a:endParaRPr lang="es-EC" dirty="0"/>
          </a:p>
        </p:txBody>
      </p:sp>
    </p:spTree>
    <p:extLst>
      <p:ext uri="{BB962C8B-B14F-4D97-AF65-F5344CB8AC3E}">
        <p14:creationId xmlns:p14="http://schemas.microsoft.com/office/powerpoint/2010/main" val="3577309748"/>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 y="0"/>
            <a:ext cx="9144000" cy="6846570"/>
          </a:xfrm>
          <a:prstGeom prst="rect">
            <a:avLst/>
          </a:prstGeom>
        </p:spPr>
      </p:pic>
      <p:sp>
        <p:nvSpPr>
          <p:cNvPr id="3" name="Rectángulo 2"/>
          <p:cNvSpPr/>
          <p:nvPr/>
        </p:nvSpPr>
        <p:spPr>
          <a:xfrm>
            <a:off x="1927687" y="-560362"/>
            <a:ext cx="5288628" cy="1384995"/>
          </a:xfrm>
          <a:prstGeom prst="rect">
            <a:avLst/>
          </a:prstGeom>
        </p:spPr>
        <p:txBody>
          <a:bodyPr wrap="none">
            <a:spAutoFit/>
          </a:bodyPr>
          <a:lstStyle/>
          <a:p>
            <a:pPr algn="ctr">
              <a:lnSpc>
                <a:spcPct val="300000"/>
              </a:lnSpc>
              <a:spcBef>
                <a:spcPts val="2400"/>
              </a:spcBef>
              <a:spcAft>
                <a:spcPts val="600"/>
              </a:spcAft>
            </a:pPr>
            <a:r>
              <a:rPr lang="es-EC" sz="2800" b="1" kern="0"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v. PRUEBAS </a:t>
            </a:r>
            <a:r>
              <a:rPr lang="es-EC" sz="2800" b="1" kern="0" cap="all" dirty="0">
                <a:solidFill>
                  <a:srgbClr val="000000"/>
                </a:solidFill>
                <a:latin typeface="Arial" panose="020B0604020202020204" pitchFamily="34" charset="0"/>
                <a:ea typeface="Cambria" panose="02040503050406030204" pitchFamily="18" charset="0"/>
                <a:cs typeface="Cambria" panose="02040503050406030204" pitchFamily="18" charset="0"/>
              </a:rPr>
              <a:t>Y RESULTADOS</a:t>
            </a:r>
          </a:p>
        </p:txBody>
      </p:sp>
      <p:sp>
        <p:nvSpPr>
          <p:cNvPr id="5" name="Rectángulo 4"/>
          <p:cNvSpPr/>
          <p:nvPr/>
        </p:nvSpPr>
        <p:spPr>
          <a:xfrm>
            <a:off x="0" y="831413"/>
            <a:ext cx="8486041" cy="461665"/>
          </a:xfrm>
          <a:prstGeom prst="rect">
            <a:avLst/>
          </a:prstGeom>
        </p:spPr>
        <p:txBody>
          <a:bodyPr wrap="none">
            <a:spAutoFit/>
          </a:bodyPr>
          <a:lstStyle/>
          <a:p>
            <a:r>
              <a:rPr lang="es-ES_tradnl" sz="2400" b="1" dirty="0">
                <a:solidFill>
                  <a:schemeClr val="accent1">
                    <a:lumMod val="50000"/>
                  </a:schemeClr>
                </a:solidFill>
              </a:rPr>
              <a:t>Pruebas del Sistema de </a:t>
            </a:r>
            <a:r>
              <a:rPr lang="es-ES_tradnl" sz="2400" b="1" dirty="0" smtClean="0">
                <a:solidFill>
                  <a:schemeClr val="accent1">
                    <a:lumMod val="50000"/>
                  </a:schemeClr>
                </a:solidFill>
              </a:rPr>
              <a:t>circulación y filtrado del fluido dieléctrico</a:t>
            </a:r>
            <a:endParaRPr lang="es-EC" sz="2400" b="1" dirty="0">
              <a:solidFill>
                <a:schemeClr val="accent1">
                  <a:lumMod val="50000"/>
                </a:schemeClr>
              </a:solidFill>
            </a:endParaRPr>
          </a:p>
        </p:txBody>
      </p:sp>
      <p:pic>
        <p:nvPicPr>
          <p:cNvPr id="6" name="Imagen 5"/>
          <p:cNvPicPr>
            <a:picLocks noChangeAspect="1"/>
          </p:cNvPicPr>
          <p:nvPr/>
        </p:nvPicPr>
        <p:blipFill>
          <a:blip r:embed="rId4"/>
          <a:stretch>
            <a:fillRect/>
          </a:stretch>
        </p:blipFill>
        <p:spPr>
          <a:xfrm>
            <a:off x="220184" y="1384995"/>
            <a:ext cx="6036384" cy="4423609"/>
          </a:xfrm>
          <a:prstGeom prst="rect">
            <a:avLst/>
          </a:prstGeom>
          <a:ln>
            <a:noFill/>
          </a:ln>
          <a:effectLst>
            <a:outerShdw blurRad="292100" dist="139700" dir="2700000" algn="tl" rotWithShape="0">
              <a:srgbClr val="333333">
                <a:alpha val="65000"/>
              </a:srgbClr>
            </a:outerShdw>
          </a:effectLst>
        </p:spPr>
      </p:pic>
      <p:sp>
        <p:nvSpPr>
          <p:cNvPr id="7" name="CuadroTexto 6"/>
          <p:cNvSpPr txBox="1"/>
          <p:nvPr/>
        </p:nvSpPr>
        <p:spPr>
          <a:xfrm>
            <a:off x="7142842" y="4646188"/>
            <a:ext cx="1114885"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C" dirty="0" smtClean="0"/>
              <a:t>CUMPLE</a:t>
            </a:r>
            <a:endParaRPr lang="es-EC" dirty="0"/>
          </a:p>
        </p:txBody>
      </p:sp>
      <p:sp>
        <p:nvSpPr>
          <p:cNvPr id="8" name="CuadroTexto 7"/>
          <p:cNvSpPr txBox="1"/>
          <p:nvPr/>
        </p:nvSpPr>
        <p:spPr>
          <a:xfrm>
            <a:off x="7197726" y="2630472"/>
            <a:ext cx="1387474"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C" dirty="0" smtClean="0"/>
              <a:t>NO CUMPLE</a:t>
            </a:r>
            <a:endParaRPr lang="es-EC" dirty="0"/>
          </a:p>
        </p:txBody>
      </p:sp>
    </p:spTree>
    <p:extLst>
      <p:ext uri="{BB962C8B-B14F-4D97-AF65-F5344CB8AC3E}">
        <p14:creationId xmlns:p14="http://schemas.microsoft.com/office/powerpoint/2010/main" val="2674459394"/>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1431"/>
            <a:ext cx="9144000" cy="6846570"/>
          </a:xfrm>
          <a:prstGeom prst="rect">
            <a:avLst/>
          </a:prstGeom>
        </p:spPr>
      </p:pic>
      <p:sp>
        <p:nvSpPr>
          <p:cNvPr id="3" name="Rectángulo 2"/>
          <p:cNvSpPr/>
          <p:nvPr/>
        </p:nvSpPr>
        <p:spPr>
          <a:xfrm>
            <a:off x="2719891" y="71071"/>
            <a:ext cx="4235455" cy="523220"/>
          </a:xfrm>
          <a:prstGeom prst="rect">
            <a:avLst/>
          </a:prstGeom>
        </p:spPr>
        <p:txBody>
          <a:bodyPr wrap="none">
            <a:spAutoFit/>
          </a:bodyPr>
          <a:lstStyle/>
          <a:p>
            <a:pPr lvl="1">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ii. MARCO TEÓRICO </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11" name="Marcador de contenido 5"/>
          <p:cNvGraphicFramePr>
            <a:graphicFrameLocks/>
          </p:cNvGraphicFramePr>
          <p:nvPr>
            <p:extLst>
              <p:ext uri="{D42A27DB-BD31-4B8C-83A1-F6EECF244321}">
                <p14:modId xmlns:p14="http://schemas.microsoft.com/office/powerpoint/2010/main" val="1020566507"/>
              </p:ext>
            </p:extLst>
          </p:nvPr>
        </p:nvGraphicFramePr>
        <p:xfrm>
          <a:off x="787400" y="1049866"/>
          <a:ext cx="7569199" cy="3979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4"/>
          <p:cNvSpPr/>
          <p:nvPr/>
        </p:nvSpPr>
        <p:spPr>
          <a:xfrm>
            <a:off x="4751388" y="4508737"/>
            <a:ext cx="3190875" cy="257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rPr>
              <a:t>Fuente: (Universidad Técnica de Navarra, 2015)</a:t>
            </a:r>
          </a:p>
          <a:p>
            <a:pPr algn="ctr"/>
            <a:endParaRPr lang="es-EC" dirty="0"/>
          </a:p>
        </p:txBody>
      </p:sp>
    </p:spTree>
    <p:extLst>
      <p:ext uri="{BB962C8B-B14F-4D97-AF65-F5344CB8AC3E}">
        <p14:creationId xmlns:p14="http://schemas.microsoft.com/office/powerpoint/2010/main" val="2308231967"/>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 y="0"/>
            <a:ext cx="9144000" cy="6846570"/>
          </a:xfrm>
          <a:prstGeom prst="rect">
            <a:avLst/>
          </a:prstGeom>
        </p:spPr>
      </p:pic>
      <p:sp>
        <p:nvSpPr>
          <p:cNvPr id="3" name="Rectángulo 2"/>
          <p:cNvSpPr/>
          <p:nvPr/>
        </p:nvSpPr>
        <p:spPr>
          <a:xfrm>
            <a:off x="1927687" y="-560362"/>
            <a:ext cx="5288628" cy="1384995"/>
          </a:xfrm>
          <a:prstGeom prst="rect">
            <a:avLst/>
          </a:prstGeom>
        </p:spPr>
        <p:txBody>
          <a:bodyPr wrap="none">
            <a:spAutoFit/>
          </a:bodyPr>
          <a:lstStyle/>
          <a:p>
            <a:pPr algn="ctr">
              <a:lnSpc>
                <a:spcPct val="300000"/>
              </a:lnSpc>
              <a:spcBef>
                <a:spcPts val="2400"/>
              </a:spcBef>
              <a:spcAft>
                <a:spcPts val="600"/>
              </a:spcAft>
            </a:pPr>
            <a:r>
              <a:rPr lang="es-EC" sz="2800" b="1" kern="0"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v. PRUEBAS </a:t>
            </a:r>
            <a:r>
              <a:rPr lang="es-EC" sz="2800" b="1" kern="0" cap="all" dirty="0">
                <a:solidFill>
                  <a:srgbClr val="000000"/>
                </a:solidFill>
                <a:latin typeface="Arial" panose="020B0604020202020204" pitchFamily="34" charset="0"/>
                <a:ea typeface="Cambria" panose="02040503050406030204" pitchFamily="18" charset="0"/>
                <a:cs typeface="Cambria" panose="02040503050406030204" pitchFamily="18" charset="0"/>
              </a:rPr>
              <a:t>Y RESULTADOS</a:t>
            </a:r>
          </a:p>
        </p:txBody>
      </p:sp>
      <p:sp>
        <p:nvSpPr>
          <p:cNvPr id="5" name="Rectángulo 4"/>
          <p:cNvSpPr/>
          <p:nvPr/>
        </p:nvSpPr>
        <p:spPr>
          <a:xfrm>
            <a:off x="0" y="831413"/>
            <a:ext cx="9073061" cy="461665"/>
          </a:xfrm>
          <a:prstGeom prst="rect">
            <a:avLst/>
          </a:prstGeom>
        </p:spPr>
        <p:txBody>
          <a:bodyPr wrap="none">
            <a:spAutoFit/>
          </a:bodyPr>
          <a:lstStyle/>
          <a:p>
            <a:r>
              <a:rPr lang="es-ES_tradnl" sz="2400" b="1" dirty="0">
                <a:solidFill>
                  <a:schemeClr val="accent1">
                    <a:lumMod val="50000"/>
                  </a:schemeClr>
                </a:solidFill>
              </a:rPr>
              <a:t>Pruebas del Sistema de </a:t>
            </a:r>
            <a:r>
              <a:rPr lang="es-ES_tradnl" sz="2400" b="1" dirty="0" smtClean="0">
                <a:solidFill>
                  <a:schemeClr val="accent1">
                    <a:lumMod val="50000"/>
                  </a:schemeClr>
                </a:solidFill>
              </a:rPr>
              <a:t>transmisión de movimiento para los ejes X e Y</a:t>
            </a:r>
            <a:endParaRPr lang="es-EC" sz="2400" b="1" dirty="0">
              <a:solidFill>
                <a:schemeClr val="accent1">
                  <a:lumMod val="50000"/>
                </a:schemeClr>
              </a:solidFill>
            </a:endParaRPr>
          </a:p>
        </p:txBody>
      </p:sp>
      <p:pic>
        <p:nvPicPr>
          <p:cNvPr id="4" name="Imagen 3"/>
          <p:cNvPicPr>
            <a:picLocks noChangeAspect="1"/>
          </p:cNvPicPr>
          <p:nvPr/>
        </p:nvPicPr>
        <p:blipFill>
          <a:blip r:embed="rId4"/>
          <a:stretch>
            <a:fillRect/>
          </a:stretch>
        </p:blipFill>
        <p:spPr>
          <a:xfrm>
            <a:off x="1289049" y="1944264"/>
            <a:ext cx="5363179" cy="2958042"/>
          </a:xfrm>
          <a:prstGeom prst="rect">
            <a:avLst/>
          </a:prstGeom>
          <a:ln>
            <a:noFill/>
          </a:ln>
          <a:effectLst>
            <a:outerShdw blurRad="292100" dist="139700" dir="2700000" algn="tl" rotWithShape="0">
              <a:srgbClr val="333333">
                <a:alpha val="65000"/>
              </a:srgbClr>
            </a:outerShdw>
          </a:effectLst>
        </p:spPr>
      </p:pic>
      <p:sp>
        <p:nvSpPr>
          <p:cNvPr id="6" name="CuadroTexto 5"/>
          <p:cNvSpPr txBox="1"/>
          <p:nvPr/>
        </p:nvSpPr>
        <p:spPr>
          <a:xfrm>
            <a:off x="7052542" y="2635608"/>
            <a:ext cx="724961" cy="2616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C" sz="1100" dirty="0" smtClean="0"/>
              <a:t>CUMPLE</a:t>
            </a:r>
            <a:endParaRPr lang="es-EC" sz="1100" dirty="0"/>
          </a:p>
        </p:txBody>
      </p:sp>
      <p:sp>
        <p:nvSpPr>
          <p:cNvPr id="15" name="CuadroTexto 14"/>
          <p:cNvSpPr txBox="1"/>
          <p:nvPr/>
        </p:nvSpPr>
        <p:spPr>
          <a:xfrm>
            <a:off x="7052542" y="2897218"/>
            <a:ext cx="724961" cy="2616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C" sz="1100" dirty="0" smtClean="0"/>
              <a:t>CUMPLE</a:t>
            </a:r>
            <a:endParaRPr lang="es-EC" sz="1100" dirty="0"/>
          </a:p>
        </p:txBody>
      </p:sp>
      <p:sp>
        <p:nvSpPr>
          <p:cNvPr id="17" name="CuadroTexto 16"/>
          <p:cNvSpPr txBox="1"/>
          <p:nvPr/>
        </p:nvSpPr>
        <p:spPr>
          <a:xfrm>
            <a:off x="7052540" y="3195970"/>
            <a:ext cx="724961" cy="2616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C" sz="1100" dirty="0" smtClean="0"/>
              <a:t>CUMPLE</a:t>
            </a:r>
            <a:endParaRPr lang="es-EC" sz="1100" dirty="0"/>
          </a:p>
        </p:txBody>
      </p:sp>
      <p:sp>
        <p:nvSpPr>
          <p:cNvPr id="18" name="CuadroTexto 17"/>
          <p:cNvSpPr txBox="1"/>
          <p:nvPr/>
        </p:nvSpPr>
        <p:spPr>
          <a:xfrm>
            <a:off x="7052541" y="3457580"/>
            <a:ext cx="724961" cy="2616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C" sz="1100" dirty="0" smtClean="0"/>
              <a:t>CUMPLE</a:t>
            </a:r>
            <a:endParaRPr lang="es-EC" sz="1100" dirty="0"/>
          </a:p>
        </p:txBody>
      </p:sp>
      <p:sp>
        <p:nvSpPr>
          <p:cNvPr id="19" name="CuadroTexto 18"/>
          <p:cNvSpPr txBox="1"/>
          <p:nvPr/>
        </p:nvSpPr>
        <p:spPr>
          <a:xfrm>
            <a:off x="7056828" y="3743539"/>
            <a:ext cx="724961" cy="2616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C" sz="1100" dirty="0" smtClean="0"/>
              <a:t>CUMPLE</a:t>
            </a:r>
            <a:endParaRPr lang="es-EC" sz="1100" dirty="0"/>
          </a:p>
        </p:txBody>
      </p:sp>
      <p:sp>
        <p:nvSpPr>
          <p:cNvPr id="20" name="CuadroTexto 19"/>
          <p:cNvSpPr txBox="1"/>
          <p:nvPr/>
        </p:nvSpPr>
        <p:spPr>
          <a:xfrm>
            <a:off x="7052539" y="4042291"/>
            <a:ext cx="724961" cy="2616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C" sz="1100" dirty="0" smtClean="0"/>
              <a:t>CUMPLE</a:t>
            </a:r>
            <a:endParaRPr lang="es-EC" sz="1100" dirty="0"/>
          </a:p>
        </p:txBody>
      </p:sp>
      <p:sp>
        <p:nvSpPr>
          <p:cNvPr id="21" name="CuadroTexto 20"/>
          <p:cNvSpPr txBox="1"/>
          <p:nvPr/>
        </p:nvSpPr>
        <p:spPr>
          <a:xfrm>
            <a:off x="7052539" y="4341043"/>
            <a:ext cx="724961" cy="2616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C" sz="1100" dirty="0" smtClean="0"/>
              <a:t>CUMPLE</a:t>
            </a:r>
            <a:endParaRPr lang="es-EC" sz="1100" dirty="0"/>
          </a:p>
        </p:txBody>
      </p:sp>
      <p:sp>
        <p:nvSpPr>
          <p:cNvPr id="22" name="CuadroTexto 21"/>
          <p:cNvSpPr txBox="1"/>
          <p:nvPr/>
        </p:nvSpPr>
        <p:spPr>
          <a:xfrm>
            <a:off x="7052538" y="4627002"/>
            <a:ext cx="724961" cy="2616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C" sz="1100" dirty="0" smtClean="0"/>
              <a:t>CUMPLE</a:t>
            </a:r>
            <a:endParaRPr lang="es-EC" sz="1100" dirty="0"/>
          </a:p>
        </p:txBody>
      </p:sp>
    </p:spTree>
    <p:extLst>
      <p:ext uri="{BB962C8B-B14F-4D97-AF65-F5344CB8AC3E}">
        <p14:creationId xmlns:p14="http://schemas.microsoft.com/office/powerpoint/2010/main" val="1551656031"/>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1+#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1+#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1+#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1+#ppt_w/2"/>
                                          </p:val>
                                        </p:tav>
                                        <p:tav tm="100000">
                                          <p:val>
                                            <p:strVal val="#ppt_x"/>
                                          </p:val>
                                        </p:tav>
                                      </p:tavLst>
                                    </p:anim>
                                    <p:anim calcmode="lin" valueType="num">
                                      <p:cBhvr additive="base">
                                        <p:cTn id="4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1+#ppt_w/2"/>
                                          </p:val>
                                        </p:tav>
                                        <p:tav tm="100000">
                                          <p:val>
                                            <p:strVal val="#ppt_x"/>
                                          </p:val>
                                        </p:tav>
                                      </p:tavLst>
                                    </p:anim>
                                    <p:anim calcmode="lin" valueType="num">
                                      <p:cBhvr additive="base">
                                        <p:cTn id="4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1+#ppt_w/2"/>
                                          </p:val>
                                        </p:tav>
                                        <p:tav tm="100000">
                                          <p:val>
                                            <p:strVal val="#ppt_x"/>
                                          </p:val>
                                        </p:tav>
                                      </p:tavLst>
                                    </p:anim>
                                    <p:anim calcmode="lin" valueType="num">
                                      <p:cBhvr additive="base">
                                        <p:cTn id="54"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7" grpId="0" animBg="1"/>
      <p:bldP spid="18" grpId="0" animBg="1"/>
      <p:bldP spid="19" grpId="0" animBg="1"/>
      <p:bldP spid="20" grpId="0" animBg="1"/>
      <p:bldP spid="21" grpId="0" animBg="1"/>
      <p:bldP spid="2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3"/>
          <a:stretch>
            <a:fillRect/>
          </a:stretch>
        </p:blipFill>
        <p:spPr>
          <a:xfrm>
            <a:off x="1" y="0"/>
            <a:ext cx="9144000" cy="6846570"/>
          </a:xfrm>
          <a:prstGeom prst="rect">
            <a:avLst/>
          </a:prstGeom>
        </p:spPr>
      </p:pic>
      <p:sp>
        <p:nvSpPr>
          <p:cNvPr id="3" name="Rectángulo 2"/>
          <p:cNvSpPr/>
          <p:nvPr/>
        </p:nvSpPr>
        <p:spPr>
          <a:xfrm>
            <a:off x="1927687" y="-560362"/>
            <a:ext cx="5288628" cy="1384995"/>
          </a:xfrm>
          <a:prstGeom prst="rect">
            <a:avLst/>
          </a:prstGeom>
        </p:spPr>
        <p:txBody>
          <a:bodyPr wrap="none">
            <a:spAutoFit/>
          </a:bodyPr>
          <a:lstStyle/>
          <a:p>
            <a:pPr algn="ctr">
              <a:lnSpc>
                <a:spcPct val="300000"/>
              </a:lnSpc>
              <a:spcBef>
                <a:spcPts val="2400"/>
              </a:spcBef>
              <a:spcAft>
                <a:spcPts val="600"/>
              </a:spcAft>
            </a:pPr>
            <a:r>
              <a:rPr lang="es-EC" sz="2800" b="1" kern="0"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v. PRUEBAS </a:t>
            </a:r>
            <a:r>
              <a:rPr lang="es-EC" sz="2800" b="1" kern="0" cap="all" dirty="0">
                <a:solidFill>
                  <a:srgbClr val="000000"/>
                </a:solidFill>
                <a:latin typeface="Arial" panose="020B0604020202020204" pitchFamily="34" charset="0"/>
                <a:ea typeface="Cambria" panose="02040503050406030204" pitchFamily="18" charset="0"/>
                <a:cs typeface="Cambria" panose="02040503050406030204" pitchFamily="18" charset="0"/>
              </a:rPr>
              <a:t>Y RESULTADOS</a:t>
            </a:r>
          </a:p>
        </p:txBody>
      </p:sp>
      <p:sp>
        <p:nvSpPr>
          <p:cNvPr id="5" name="Rectángulo 4"/>
          <p:cNvSpPr/>
          <p:nvPr/>
        </p:nvSpPr>
        <p:spPr>
          <a:xfrm>
            <a:off x="0" y="831413"/>
            <a:ext cx="5724452" cy="461665"/>
          </a:xfrm>
          <a:prstGeom prst="rect">
            <a:avLst/>
          </a:prstGeom>
        </p:spPr>
        <p:txBody>
          <a:bodyPr wrap="none">
            <a:spAutoFit/>
          </a:bodyPr>
          <a:lstStyle/>
          <a:p>
            <a:r>
              <a:rPr lang="es-ES_tradnl" sz="2400" b="1" dirty="0">
                <a:solidFill>
                  <a:schemeClr val="accent1">
                    <a:lumMod val="50000"/>
                  </a:schemeClr>
                </a:solidFill>
              </a:rPr>
              <a:t>Pruebas del Sistema de </a:t>
            </a:r>
            <a:r>
              <a:rPr lang="es-ES_tradnl" sz="2400" b="1" dirty="0" smtClean="0">
                <a:solidFill>
                  <a:schemeClr val="accent1">
                    <a:lumMod val="50000"/>
                  </a:schemeClr>
                </a:solidFill>
              </a:rPr>
              <a:t>circuito de la chispa</a:t>
            </a:r>
            <a:endParaRPr lang="es-EC" sz="2400" b="1" dirty="0">
              <a:solidFill>
                <a:schemeClr val="accent1">
                  <a:lumMod val="50000"/>
                </a:schemeClr>
              </a:solidFill>
            </a:endParaRPr>
          </a:p>
        </p:txBody>
      </p:sp>
      <p:pic>
        <p:nvPicPr>
          <p:cNvPr id="6" name="Imagen 5"/>
          <p:cNvPicPr>
            <a:picLocks noChangeAspect="1"/>
          </p:cNvPicPr>
          <p:nvPr/>
        </p:nvPicPr>
        <p:blipFill>
          <a:blip r:embed="rId4"/>
          <a:stretch>
            <a:fillRect/>
          </a:stretch>
        </p:blipFill>
        <p:spPr>
          <a:xfrm>
            <a:off x="156036" y="1384994"/>
            <a:ext cx="4461603" cy="2722537"/>
          </a:xfrm>
          <a:prstGeom prst="rect">
            <a:avLst/>
          </a:prstGeom>
        </p:spPr>
      </p:pic>
      <p:pic>
        <p:nvPicPr>
          <p:cNvPr id="7" name="Picture 271"/>
          <p:cNvPicPr/>
          <p:nvPr/>
        </p:nvPicPr>
        <p:blipFill>
          <a:blip r:embed="rId5">
            <a:extLst>
              <a:ext uri="{28A0092B-C50C-407E-A947-70E740481C1C}">
                <a14:useLocalDpi xmlns:a14="http://schemas.microsoft.com/office/drawing/2010/main" val="0"/>
              </a:ext>
            </a:extLst>
          </a:blip>
          <a:srcRect/>
          <a:stretch>
            <a:fillRect/>
          </a:stretch>
        </p:blipFill>
        <p:spPr bwMode="auto">
          <a:xfrm>
            <a:off x="4101831" y="3951848"/>
            <a:ext cx="4745990" cy="169799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10" name="Rectángulo 9"/>
          <p:cNvSpPr/>
          <p:nvPr/>
        </p:nvSpPr>
        <p:spPr>
          <a:xfrm>
            <a:off x="4873767" y="2331395"/>
            <a:ext cx="2658533" cy="829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t>Pruebas de Disparo de PWM</a:t>
            </a:r>
            <a:endParaRPr lang="es-EC" dirty="0"/>
          </a:p>
        </p:txBody>
      </p:sp>
      <p:sp>
        <p:nvSpPr>
          <p:cNvPr id="13" name="Rectángulo 12"/>
          <p:cNvSpPr/>
          <p:nvPr/>
        </p:nvSpPr>
        <p:spPr>
          <a:xfrm>
            <a:off x="1176095" y="4667893"/>
            <a:ext cx="2658533" cy="829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t>Pruebas de Disparo de </a:t>
            </a:r>
            <a:r>
              <a:rPr lang="es-EC" b="1" dirty="0" smtClean="0"/>
              <a:t>del TIP 41 C</a:t>
            </a:r>
            <a:endParaRPr lang="es-EC" dirty="0"/>
          </a:p>
        </p:txBody>
      </p:sp>
      <p:pic>
        <p:nvPicPr>
          <p:cNvPr id="8" name="Imagen 7"/>
          <p:cNvPicPr>
            <a:picLocks noChangeAspect="1"/>
          </p:cNvPicPr>
          <p:nvPr/>
        </p:nvPicPr>
        <p:blipFill>
          <a:blip r:embed="rId6"/>
          <a:stretch>
            <a:fillRect/>
          </a:stretch>
        </p:blipFill>
        <p:spPr>
          <a:xfrm>
            <a:off x="7788428" y="2291366"/>
            <a:ext cx="850605" cy="869762"/>
          </a:xfrm>
          <a:prstGeom prst="rect">
            <a:avLst/>
          </a:prstGeom>
        </p:spPr>
      </p:pic>
      <p:pic>
        <p:nvPicPr>
          <p:cNvPr id="12" name="Imagen 11"/>
          <p:cNvPicPr>
            <a:picLocks noChangeAspect="1"/>
          </p:cNvPicPr>
          <p:nvPr/>
        </p:nvPicPr>
        <p:blipFill>
          <a:blip r:embed="rId6"/>
          <a:stretch>
            <a:fillRect/>
          </a:stretch>
        </p:blipFill>
        <p:spPr>
          <a:xfrm>
            <a:off x="211620" y="4727814"/>
            <a:ext cx="752856" cy="769812"/>
          </a:xfrm>
          <a:prstGeom prst="rect">
            <a:avLst/>
          </a:prstGeom>
        </p:spPr>
      </p:pic>
    </p:spTree>
    <p:extLst>
      <p:ext uri="{BB962C8B-B14F-4D97-AF65-F5344CB8AC3E}">
        <p14:creationId xmlns:p14="http://schemas.microsoft.com/office/powerpoint/2010/main" val="2865290807"/>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80">
                                          <p:stCondLst>
                                            <p:cond delay="0"/>
                                          </p:stCondLst>
                                        </p:cTn>
                                        <p:tgtEl>
                                          <p:spTgt spid="13"/>
                                        </p:tgtEl>
                                      </p:cBhvr>
                                    </p:animEffect>
                                    <p:anim calcmode="lin" valueType="num">
                                      <p:cBhvr>
                                        <p:cTn id="4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7" dur="26">
                                          <p:stCondLst>
                                            <p:cond delay="650"/>
                                          </p:stCondLst>
                                        </p:cTn>
                                        <p:tgtEl>
                                          <p:spTgt spid="13"/>
                                        </p:tgtEl>
                                      </p:cBhvr>
                                      <p:to x="100000" y="60000"/>
                                    </p:animScale>
                                    <p:animScale>
                                      <p:cBhvr>
                                        <p:cTn id="48" dur="166" decel="50000">
                                          <p:stCondLst>
                                            <p:cond delay="676"/>
                                          </p:stCondLst>
                                        </p:cTn>
                                        <p:tgtEl>
                                          <p:spTgt spid="13"/>
                                        </p:tgtEl>
                                      </p:cBhvr>
                                      <p:to x="100000" y="100000"/>
                                    </p:animScale>
                                    <p:animScale>
                                      <p:cBhvr>
                                        <p:cTn id="49" dur="26">
                                          <p:stCondLst>
                                            <p:cond delay="1312"/>
                                          </p:stCondLst>
                                        </p:cTn>
                                        <p:tgtEl>
                                          <p:spTgt spid="13"/>
                                        </p:tgtEl>
                                      </p:cBhvr>
                                      <p:to x="100000" y="80000"/>
                                    </p:animScale>
                                    <p:animScale>
                                      <p:cBhvr>
                                        <p:cTn id="50" dur="166" decel="50000">
                                          <p:stCondLst>
                                            <p:cond delay="1338"/>
                                          </p:stCondLst>
                                        </p:cTn>
                                        <p:tgtEl>
                                          <p:spTgt spid="13"/>
                                        </p:tgtEl>
                                      </p:cBhvr>
                                      <p:to x="100000" y="100000"/>
                                    </p:animScale>
                                    <p:animScale>
                                      <p:cBhvr>
                                        <p:cTn id="51" dur="26">
                                          <p:stCondLst>
                                            <p:cond delay="1642"/>
                                          </p:stCondLst>
                                        </p:cTn>
                                        <p:tgtEl>
                                          <p:spTgt spid="13"/>
                                        </p:tgtEl>
                                      </p:cBhvr>
                                      <p:to x="100000" y="90000"/>
                                    </p:animScale>
                                    <p:animScale>
                                      <p:cBhvr>
                                        <p:cTn id="52" dur="166" decel="50000">
                                          <p:stCondLst>
                                            <p:cond delay="1668"/>
                                          </p:stCondLst>
                                        </p:cTn>
                                        <p:tgtEl>
                                          <p:spTgt spid="13"/>
                                        </p:tgtEl>
                                      </p:cBhvr>
                                      <p:to x="100000" y="100000"/>
                                    </p:animScale>
                                    <p:animScale>
                                      <p:cBhvr>
                                        <p:cTn id="53" dur="26">
                                          <p:stCondLst>
                                            <p:cond delay="1808"/>
                                          </p:stCondLst>
                                        </p:cTn>
                                        <p:tgtEl>
                                          <p:spTgt spid="13"/>
                                        </p:tgtEl>
                                      </p:cBhvr>
                                      <p:to x="100000" y="95000"/>
                                    </p:animScale>
                                    <p:animScale>
                                      <p:cBhvr>
                                        <p:cTn id="54" dur="166" decel="50000">
                                          <p:stCondLst>
                                            <p:cond delay="1834"/>
                                          </p:stCondLst>
                                        </p:cTn>
                                        <p:tgtEl>
                                          <p:spTgt spid="13"/>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down)">
                                      <p:cBhvr>
                                        <p:cTn id="57" dur="580">
                                          <p:stCondLst>
                                            <p:cond delay="0"/>
                                          </p:stCondLst>
                                        </p:cTn>
                                        <p:tgtEl>
                                          <p:spTgt spid="7"/>
                                        </p:tgtEl>
                                      </p:cBhvr>
                                    </p:animEffect>
                                    <p:anim calcmode="lin" valueType="num">
                                      <p:cBhvr>
                                        <p:cTn id="5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3" dur="26">
                                          <p:stCondLst>
                                            <p:cond delay="650"/>
                                          </p:stCondLst>
                                        </p:cTn>
                                        <p:tgtEl>
                                          <p:spTgt spid="7"/>
                                        </p:tgtEl>
                                      </p:cBhvr>
                                      <p:to x="100000" y="60000"/>
                                    </p:animScale>
                                    <p:animScale>
                                      <p:cBhvr>
                                        <p:cTn id="64" dur="166" decel="50000">
                                          <p:stCondLst>
                                            <p:cond delay="676"/>
                                          </p:stCondLst>
                                        </p:cTn>
                                        <p:tgtEl>
                                          <p:spTgt spid="7"/>
                                        </p:tgtEl>
                                      </p:cBhvr>
                                      <p:to x="100000" y="100000"/>
                                    </p:animScale>
                                    <p:animScale>
                                      <p:cBhvr>
                                        <p:cTn id="65" dur="26">
                                          <p:stCondLst>
                                            <p:cond delay="1312"/>
                                          </p:stCondLst>
                                        </p:cTn>
                                        <p:tgtEl>
                                          <p:spTgt spid="7"/>
                                        </p:tgtEl>
                                      </p:cBhvr>
                                      <p:to x="100000" y="80000"/>
                                    </p:animScale>
                                    <p:animScale>
                                      <p:cBhvr>
                                        <p:cTn id="66" dur="166" decel="50000">
                                          <p:stCondLst>
                                            <p:cond delay="1338"/>
                                          </p:stCondLst>
                                        </p:cTn>
                                        <p:tgtEl>
                                          <p:spTgt spid="7"/>
                                        </p:tgtEl>
                                      </p:cBhvr>
                                      <p:to x="100000" y="100000"/>
                                    </p:animScale>
                                    <p:animScale>
                                      <p:cBhvr>
                                        <p:cTn id="67" dur="26">
                                          <p:stCondLst>
                                            <p:cond delay="1642"/>
                                          </p:stCondLst>
                                        </p:cTn>
                                        <p:tgtEl>
                                          <p:spTgt spid="7"/>
                                        </p:tgtEl>
                                      </p:cBhvr>
                                      <p:to x="100000" y="90000"/>
                                    </p:animScale>
                                    <p:animScale>
                                      <p:cBhvr>
                                        <p:cTn id="68" dur="166" decel="50000">
                                          <p:stCondLst>
                                            <p:cond delay="1668"/>
                                          </p:stCondLst>
                                        </p:cTn>
                                        <p:tgtEl>
                                          <p:spTgt spid="7"/>
                                        </p:tgtEl>
                                      </p:cBhvr>
                                      <p:to x="100000" y="100000"/>
                                    </p:animScale>
                                    <p:animScale>
                                      <p:cBhvr>
                                        <p:cTn id="69" dur="26">
                                          <p:stCondLst>
                                            <p:cond delay="1808"/>
                                          </p:stCondLst>
                                        </p:cTn>
                                        <p:tgtEl>
                                          <p:spTgt spid="7"/>
                                        </p:tgtEl>
                                      </p:cBhvr>
                                      <p:to x="100000" y="95000"/>
                                    </p:animScale>
                                    <p:animScale>
                                      <p:cBhvr>
                                        <p:cTn id="70" dur="166" decel="50000">
                                          <p:stCondLst>
                                            <p:cond delay="1834"/>
                                          </p:stCondLst>
                                        </p:cTn>
                                        <p:tgtEl>
                                          <p:spTgt spid="7"/>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additive="base">
                                        <p:cTn id="75" dur="500" fill="hold"/>
                                        <p:tgtEl>
                                          <p:spTgt spid="8"/>
                                        </p:tgtEl>
                                        <p:attrNameLst>
                                          <p:attrName>ppt_x</p:attrName>
                                        </p:attrNameLst>
                                      </p:cBhvr>
                                      <p:tavLst>
                                        <p:tav tm="0">
                                          <p:val>
                                            <p:strVal val="1+#ppt_w/2"/>
                                          </p:val>
                                        </p:tav>
                                        <p:tav tm="100000">
                                          <p:val>
                                            <p:strVal val="#ppt_x"/>
                                          </p:val>
                                        </p:tav>
                                      </p:tavLst>
                                    </p:anim>
                                    <p:anim calcmode="lin" valueType="num">
                                      <p:cBhvr additive="base">
                                        <p:cTn id="7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nodeType="clickEffect">
                                  <p:stCondLst>
                                    <p:cond delay="0"/>
                                  </p:stCondLst>
                                  <p:childTnLst>
                                    <p:set>
                                      <p:cBhvr>
                                        <p:cTn id="80" dur="1" fill="hold">
                                          <p:stCondLst>
                                            <p:cond delay="0"/>
                                          </p:stCondLst>
                                        </p:cTn>
                                        <p:tgtEl>
                                          <p:spTgt spid="12"/>
                                        </p:tgtEl>
                                        <p:attrNameLst>
                                          <p:attrName>style.visibility</p:attrName>
                                        </p:attrNameLst>
                                      </p:cBhvr>
                                      <p:to>
                                        <p:strVal val="visible"/>
                                      </p:to>
                                    </p:set>
                                    <p:anim calcmode="lin" valueType="num">
                                      <p:cBhvr additive="base">
                                        <p:cTn id="81" dur="500" fill="hold"/>
                                        <p:tgtEl>
                                          <p:spTgt spid="12"/>
                                        </p:tgtEl>
                                        <p:attrNameLst>
                                          <p:attrName>ppt_x</p:attrName>
                                        </p:attrNameLst>
                                      </p:cBhvr>
                                      <p:tavLst>
                                        <p:tav tm="0">
                                          <p:val>
                                            <p:strVal val="0-#ppt_w/2"/>
                                          </p:val>
                                        </p:tav>
                                        <p:tav tm="100000">
                                          <p:val>
                                            <p:strVal val="#ppt_x"/>
                                          </p:val>
                                        </p:tav>
                                      </p:tavLst>
                                    </p:anim>
                                    <p:anim calcmode="lin" valueType="num">
                                      <p:cBhvr additive="base">
                                        <p:cTn id="8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 y="0"/>
            <a:ext cx="9144000" cy="6846570"/>
          </a:xfrm>
          <a:prstGeom prst="rect">
            <a:avLst/>
          </a:prstGeom>
        </p:spPr>
      </p:pic>
      <p:sp>
        <p:nvSpPr>
          <p:cNvPr id="3" name="Rectángulo 2"/>
          <p:cNvSpPr/>
          <p:nvPr/>
        </p:nvSpPr>
        <p:spPr>
          <a:xfrm>
            <a:off x="1927687" y="-560362"/>
            <a:ext cx="5288628" cy="1384995"/>
          </a:xfrm>
          <a:prstGeom prst="rect">
            <a:avLst/>
          </a:prstGeom>
        </p:spPr>
        <p:txBody>
          <a:bodyPr wrap="none">
            <a:spAutoFit/>
          </a:bodyPr>
          <a:lstStyle/>
          <a:p>
            <a:pPr algn="ctr">
              <a:lnSpc>
                <a:spcPct val="300000"/>
              </a:lnSpc>
              <a:spcBef>
                <a:spcPts val="2400"/>
              </a:spcBef>
              <a:spcAft>
                <a:spcPts val="600"/>
              </a:spcAft>
            </a:pPr>
            <a:r>
              <a:rPr lang="es-EC" sz="2800" b="1" kern="0"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v. PRUEBAS </a:t>
            </a:r>
            <a:r>
              <a:rPr lang="es-EC" sz="2800" b="1" kern="0" cap="all" dirty="0">
                <a:solidFill>
                  <a:srgbClr val="000000"/>
                </a:solidFill>
                <a:latin typeface="Arial" panose="020B0604020202020204" pitchFamily="34" charset="0"/>
                <a:ea typeface="Cambria" panose="02040503050406030204" pitchFamily="18" charset="0"/>
                <a:cs typeface="Cambria" panose="02040503050406030204" pitchFamily="18" charset="0"/>
              </a:rPr>
              <a:t>Y RESULTADOS</a:t>
            </a:r>
          </a:p>
        </p:txBody>
      </p:sp>
      <p:sp>
        <p:nvSpPr>
          <p:cNvPr id="5" name="Rectángulo 4"/>
          <p:cNvSpPr/>
          <p:nvPr/>
        </p:nvSpPr>
        <p:spPr>
          <a:xfrm>
            <a:off x="0" y="831413"/>
            <a:ext cx="5724452" cy="461665"/>
          </a:xfrm>
          <a:prstGeom prst="rect">
            <a:avLst/>
          </a:prstGeom>
        </p:spPr>
        <p:txBody>
          <a:bodyPr wrap="none">
            <a:spAutoFit/>
          </a:bodyPr>
          <a:lstStyle/>
          <a:p>
            <a:r>
              <a:rPr lang="es-ES_tradnl" sz="2400" b="1" dirty="0">
                <a:solidFill>
                  <a:schemeClr val="accent1">
                    <a:lumMod val="50000"/>
                  </a:schemeClr>
                </a:solidFill>
              </a:rPr>
              <a:t>Pruebas del Sistema de </a:t>
            </a:r>
            <a:r>
              <a:rPr lang="es-ES_tradnl" sz="2400" b="1" dirty="0" smtClean="0">
                <a:solidFill>
                  <a:schemeClr val="accent1">
                    <a:lumMod val="50000"/>
                  </a:schemeClr>
                </a:solidFill>
              </a:rPr>
              <a:t>circuito de la chispa</a:t>
            </a:r>
            <a:endParaRPr lang="es-EC" sz="2400" b="1" dirty="0">
              <a:solidFill>
                <a:schemeClr val="accent1">
                  <a:lumMod val="50000"/>
                </a:schemeClr>
              </a:solidFill>
            </a:endParaRPr>
          </a:p>
        </p:txBody>
      </p:sp>
      <p:pic>
        <p:nvPicPr>
          <p:cNvPr id="9" name="Picture 520" descr="C:\Users\LISSETTELDU\Desktop\Tesis (1)\20160602_16593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150" y="1556183"/>
            <a:ext cx="3439074" cy="1917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n 3"/>
          <p:cNvPicPr>
            <a:picLocks noChangeAspect="1"/>
          </p:cNvPicPr>
          <p:nvPr/>
        </p:nvPicPr>
        <p:blipFill>
          <a:blip r:embed="rId5"/>
          <a:stretch>
            <a:fillRect/>
          </a:stretch>
        </p:blipFill>
        <p:spPr>
          <a:xfrm>
            <a:off x="3916506" y="1602900"/>
            <a:ext cx="4643251" cy="1893782"/>
          </a:xfrm>
          <a:prstGeom prst="rect">
            <a:avLst/>
          </a:prstGeom>
          <a:ln>
            <a:noFill/>
          </a:ln>
          <a:effectLst>
            <a:outerShdw blurRad="190500" algn="tl" rotWithShape="0">
              <a:srgbClr val="000000">
                <a:alpha val="70000"/>
              </a:srgbClr>
            </a:outerShdw>
          </a:effectLst>
        </p:spPr>
      </p:pic>
      <p:pic>
        <p:nvPicPr>
          <p:cNvPr id="7" name="Picture 274"/>
          <p:cNvPicPr/>
          <p:nvPr/>
        </p:nvPicPr>
        <p:blipFill>
          <a:blip r:embed="rId6"/>
          <a:stretch>
            <a:fillRect/>
          </a:stretch>
        </p:blipFill>
        <p:spPr>
          <a:xfrm>
            <a:off x="5925068" y="3675915"/>
            <a:ext cx="3009614" cy="1945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p:cNvPicPr>
            <a:picLocks noChangeAspect="1"/>
          </p:cNvPicPr>
          <p:nvPr/>
        </p:nvPicPr>
        <p:blipFill>
          <a:blip r:embed="rId7"/>
          <a:stretch>
            <a:fillRect/>
          </a:stretch>
        </p:blipFill>
        <p:spPr>
          <a:xfrm>
            <a:off x="1067087" y="3768087"/>
            <a:ext cx="4591956" cy="1884195"/>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a:blip r:embed="rId8"/>
          <a:stretch>
            <a:fillRect/>
          </a:stretch>
        </p:blipFill>
        <p:spPr>
          <a:xfrm>
            <a:off x="8611738" y="2114910"/>
            <a:ext cx="645888" cy="869762"/>
          </a:xfrm>
          <a:prstGeom prst="rect">
            <a:avLst/>
          </a:prstGeom>
        </p:spPr>
      </p:pic>
      <p:pic>
        <p:nvPicPr>
          <p:cNvPr id="11" name="Imagen 10"/>
          <p:cNvPicPr>
            <a:picLocks noChangeAspect="1"/>
          </p:cNvPicPr>
          <p:nvPr/>
        </p:nvPicPr>
        <p:blipFill>
          <a:blip r:embed="rId8"/>
          <a:stretch>
            <a:fillRect/>
          </a:stretch>
        </p:blipFill>
        <p:spPr>
          <a:xfrm>
            <a:off x="208150" y="4290496"/>
            <a:ext cx="645888" cy="869762"/>
          </a:xfrm>
          <a:prstGeom prst="rect">
            <a:avLst/>
          </a:prstGeom>
        </p:spPr>
      </p:pic>
    </p:spTree>
    <p:extLst>
      <p:ext uri="{BB962C8B-B14F-4D97-AF65-F5344CB8AC3E}">
        <p14:creationId xmlns:p14="http://schemas.microsoft.com/office/powerpoint/2010/main" val="3397997393"/>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 y="0"/>
            <a:ext cx="9144000" cy="6846570"/>
          </a:xfrm>
          <a:prstGeom prst="rect">
            <a:avLst/>
          </a:prstGeom>
        </p:spPr>
      </p:pic>
      <p:sp>
        <p:nvSpPr>
          <p:cNvPr id="3" name="Rectángulo 2"/>
          <p:cNvSpPr/>
          <p:nvPr/>
        </p:nvSpPr>
        <p:spPr>
          <a:xfrm>
            <a:off x="1927687" y="-560362"/>
            <a:ext cx="5288628" cy="1384995"/>
          </a:xfrm>
          <a:prstGeom prst="rect">
            <a:avLst/>
          </a:prstGeom>
        </p:spPr>
        <p:txBody>
          <a:bodyPr wrap="none">
            <a:spAutoFit/>
          </a:bodyPr>
          <a:lstStyle/>
          <a:p>
            <a:pPr algn="ctr">
              <a:lnSpc>
                <a:spcPct val="300000"/>
              </a:lnSpc>
              <a:spcBef>
                <a:spcPts val="2400"/>
              </a:spcBef>
              <a:spcAft>
                <a:spcPts val="600"/>
              </a:spcAft>
            </a:pPr>
            <a:r>
              <a:rPr lang="es-EC" sz="2800" b="1" kern="0"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v. PRUEBAS </a:t>
            </a:r>
            <a:r>
              <a:rPr lang="es-EC" sz="2800" b="1" kern="0" cap="all" dirty="0">
                <a:solidFill>
                  <a:srgbClr val="000000"/>
                </a:solidFill>
                <a:latin typeface="Arial" panose="020B0604020202020204" pitchFamily="34" charset="0"/>
                <a:ea typeface="Cambria" panose="02040503050406030204" pitchFamily="18" charset="0"/>
                <a:cs typeface="Cambria" panose="02040503050406030204" pitchFamily="18" charset="0"/>
              </a:rPr>
              <a:t>Y RESULTADOS</a:t>
            </a:r>
          </a:p>
        </p:txBody>
      </p:sp>
      <p:sp>
        <p:nvSpPr>
          <p:cNvPr id="5" name="Rectángulo 4"/>
          <p:cNvSpPr/>
          <p:nvPr/>
        </p:nvSpPr>
        <p:spPr>
          <a:xfrm>
            <a:off x="0" y="831413"/>
            <a:ext cx="4116320" cy="461665"/>
          </a:xfrm>
          <a:prstGeom prst="rect">
            <a:avLst/>
          </a:prstGeom>
        </p:spPr>
        <p:txBody>
          <a:bodyPr wrap="none">
            <a:spAutoFit/>
          </a:bodyPr>
          <a:lstStyle/>
          <a:p>
            <a:r>
              <a:rPr lang="es-ES_tradnl" sz="2400" b="1" dirty="0">
                <a:solidFill>
                  <a:schemeClr val="accent1">
                    <a:lumMod val="50000"/>
                  </a:schemeClr>
                </a:solidFill>
              </a:rPr>
              <a:t>Pruebas del </a:t>
            </a:r>
            <a:r>
              <a:rPr lang="es-ES_tradnl" sz="2400" b="1" dirty="0" smtClean="0">
                <a:solidFill>
                  <a:schemeClr val="accent1">
                    <a:lumMod val="50000"/>
                  </a:schemeClr>
                </a:solidFill>
              </a:rPr>
              <a:t>tablero de control</a:t>
            </a:r>
            <a:endParaRPr lang="es-EC" sz="2400" b="1" dirty="0">
              <a:solidFill>
                <a:schemeClr val="accent1">
                  <a:lumMod val="50000"/>
                </a:schemeClr>
              </a:solidFill>
            </a:endParaRPr>
          </a:p>
        </p:txBody>
      </p:sp>
      <p:pic>
        <p:nvPicPr>
          <p:cNvPr id="4" name="Imagen 3"/>
          <p:cNvPicPr>
            <a:picLocks noChangeAspect="1"/>
          </p:cNvPicPr>
          <p:nvPr/>
        </p:nvPicPr>
        <p:blipFill>
          <a:blip r:embed="rId4"/>
          <a:stretch>
            <a:fillRect/>
          </a:stretch>
        </p:blipFill>
        <p:spPr>
          <a:xfrm>
            <a:off x="321136" y="1530751"/>
            <a:ext cx="4640330" cy="2568645"/>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5"/>
          <a:stretch>
            <a:fillRect/>
          </a:stretch>
        </p:blipFill>
        <p:spPr>
          <a:xfrm>
            <a:off x="4776719" y="3132667"/>
            <a:ext cx="4221231" cy="2573865"/>
          </a:xfrm>
          <a:prstGeom prst="rect">
            <a:avLst/>
          </a:prstGeom>
          <a:ln>
            <a:noFill/>
          </a:ln>
          <a:effectLst>
            <a:outerShdw blurRad="292100" dist="139700" dir="2700000" algn="tl" rotWithShape="0">
              <a:srgbClr val="333333">
                <a:alpha val="65000"/>
              </a:srgbClr>
            </a:outerShdw>
          </a:effectLst>
        </p:spPr>
      </p:pic>
      <p:sp>
        <p:nvSpPr>
          <p:cNvPr id="9" name="Rectángulo 8"/>
          <p:cNvSpPr/>
          <p:nvPr/>
        </p:nvSpPr>
        <p:spPr>
          <a:xfrm>
            <a:off x="892724" y="4533632"/>
            <a:ext cx="3679277" cy="369332"/>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r>
              <a:rPr lang="es-EC" b="1" dirty="0">
                <a:latin typeface="Times New Roman" panose="02020603050405020304" pitchFamily="18" charset="0"/>
                <a:ea typeface="Cambria" panose="02040503050406030204" pitchFamily="18" charset="0"/>
                <a:cs typeface="Cambria" panose="02040503050406030204" pitchFamily="18" charset="0"/>
              </a:rPr>
              <a:t>Donde E= </a:t>
            </a:r>
            <a:r>
              <a:rPr lang="es-EC" b="1" dirty="0" smtClean="0">
                <a:latin typeface="Times New Roman" panose="02020603050405020304" pitchFamily="18" charset="0"/>
                <a:ea typeface="Cambria" panose="02040503050406030204" pitchFamily="18" charset="0"/>
                <a:cs typeface="Cambria" panose="02040503050406030204" pitchFamily="18" charset="0"/>
              </a:rPr>
              <a:t>Encendido,  </a:t>
            </a:r>
            <a:r>
              <a:rPr lang="es-EC" b="1" dirty="0">
                <a:latin typeface="Times New Roman" panose="02020603050405020304" pitchFamily="18" charset="0"/>
                <a:ea typeface="Cambria" panose="02040503050406030204" pitchFamily="18" charset="0"/>
                <a:cs typeface="Cambria" panose="02040503050406030204" pitchFamily="18" charset="0"/>
              </a:rPr>
              <a:t>A=Apagado</a:t>
            </a:r>
            <a:endParaRPr lang="es-EC" dirty="0"/>
          </a:p>
        </p:txBody>
      </p:sp>
      <p:pic>
        <p:nvPicPr>
          <p:cNvPr id="11" name="Imagen 10"/>
          <p:cNvPicPr>
            <a:picLocks noChangeAspect="1"/>
          </p:cNvPicPr>
          <p:nvPr/>
        </p:nvPicPr>
        <p:blipFill>
          <a:blip r:embed="rId6"/>
          <a:stretch>
            <a:fillRect/>
          </a:stretch>
        </p:blipFill>
        <p:spPr>
          <a:xfrm>
            <a:off x="8431736" y="3924069"/>
            <a:ext cx="260397" cy="350654"/>
          </a:xfrm>
          <a:prstGeom prst="rect">
            <a:avLst/>
          </a:prstGeom>
        </p:spPr>
      </p:pic>
      <p:pic>
        <p:nvPicPr>
          <p:cNvPr id="12" name="Imagen 11"/>
          <p:cNvPicPr>
            <a:picLocks noChangeAspect="1"/>
          </p:cNvPicPr>
          <p:nvPr/>
        </p:nvPicPr>
        <p:blipFill>
          <a:blip r:embed="rId6"/>
          <a:stretch>
            <a:fillRect/>
          </a:stretch>
        </p:blipFill>
        <p:spPr>
          <a:xfrm>
            <a:off x="8454446" y="4244272"/>
            <a:ext cx="260397" cy="350654"/>
          </a:xfrm>
          <a:prstGeom prst="rect">
            <a:avLst/>
          </a:prstGeom>
        </p:spPr>
      </p:pic>
      <p:pic>
        <p:nvPicPr>
          <p:cNvPr id="13" name="Imagen 12"/>
          <p:cNvPicPr>
            <a:picLocks noChangeAspect="1"/>
          </p:cNvPicPr>
          <p:nvPr/>
        </p:nvPicPr>
        <p:blipFill>
          <a:blip r:embed="rId6"/>
          <a:stretch>
            <a:fillRect/>
          </a:stretch>
        </p:blipFill>
        <p:spPr>
          <a:xfrm>
            <a:off x="8425660" y="4630240"/>
            <a:ext cx="260397" cy="350654"/>
          </a:xfrm>
          <a:prstGeom prst="rect">
            <a:avLst/>
          </a:prstGeom>
        </p:spPr>
      </p:pic>
      <p:pic>
        <p:nvPicPr>
          <p:cNvPr id="14" name="Imagen 13"/>
          <p:cNvPicPr>
            <a:picLocks noChangeAspect="1"/>
          </p:cNvPicPr>
          <p:nvPr/>
        </p:nvPicPr>
        <p:blipFill>
          <a:blip r:embed="rId6"/>
          <a:stretch>
            <a:fillRect/>
          </a:stretch>
        </p:blipFill>
        <p:spPr>
          <a:xfrm>
            <a:off x="8425659" y="4930309"/>
            <a:ext cx="260397" cy="350654"/>
          </a:xfrm>
          <a:prstGeom prst="rect">
            <a:avLst/>
          </a:prstGeom>
        </p:spPr>
      </p:pic>
      <p:pic>
        <p:nvPicPr>
          <p:cNvPr id="15" name="Imagen 14"/>
          <p:cNvPicPr>
            <a:picLocks noChangeAspect="1"/>
          </p:cNvPicPr>
          <p:nvPr/>
        </p:nvPicPr>
        <p:blipFill>
          <a:blip r:embed="rId6"/>
          <a:stretch>
            <a:fillRect/>
          </a:stretch>
        </p:blipFill>
        <p:spPr>
          <a:xfrm>
            <a:off x="8399455" y="5308603"/>
            <a:ext cx="260397" cy="350654"/>
          </a:xfrm>
          <a:prstGeom prst="rect">
            <a:avLst/>
          </a:prstGeom>
        </p:spPr>
      </p:pic>
    </p:spTree>
    <p:extLst>
      <p:ext uri="{BB962C8B-B14F-4D97-AF65-F5344CB8AC3E}">
        <p14:creationId xmlns:p14="http://schemas.microsoft.com/office/powerpoint/2010/main" val="1284492660"/>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1+#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1+#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3" name="Rectángulo 2"/>
          <p:cNvSpPr/>
          <p:nvPr/>
        </p:nvSpPr>
        <p:spPr>
          <a:xfrm>
            <a:off x="1927687" y="-560362"/>
            <a:ext cx="5288628" cy="1384995"/>
          </a:xfrm>
          <a:prstGeom prst="rect">
            <a:avLst/>
          </a:prstGeom>
        </p:spPr>
        <p:txBody>
          <a:bodyPr wrap="none">
            <a:spAutoFit/>
          </a:bodyPr>
          <a:lstStyle/>
          <a:p>
            <a:pPr algn="ctr">
              <a:lnSpc>
                <a:spcPct val="300000"/>
              </a:lnSpc>
              <a:spcBef>
                <a:spcPts val="2400"/>
              </a:spcBef>
              <a:spcAft>
                <a:spcPts val="600"/>
              </a:spcAft>
            </a:pPr>
            <a:r>
              <a:rPr lang="es-EC" sz="2800" b="1" kern="0"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v. PRUEBAS </a:t>
            </a:r>
            <a:r>
              <a:rPr lang="es-EC" sz="2800" b="1" kern="0" cap="all" dirty="0">
                <a:solidFill>
                  <a:srgbClr val="000000"/>
                </a:solidFill>
                <a:latin typeface="Arial" panose="020B0604020202020204" pitchFamily="34" charset="0"/>
                <a:ea typeface="Cambria" panose="02040503050406030204" pitchFamily="18" charset="0"/>
                <a:cs typeface="Cambria" panose="02040503050406030204" pitchFamily="18" charset="0"/>
              </a:rPr>
              <a:t>Y RESULTADOS</a:t>
            </a:r>
          </a:p>
        </p:txBody>
      </p:sp>
      <p:sp>
        <p:nvSpPr>
          <p:cNvPr id="5" name="Rectángulo 4"/>
          <p:cNvSpPr/>
          <p:nvPr/>
        </p:nvSpPr>
        <p:spPr>
          <a:xfrm>
            <a:off x="0" y="831413"/>
            <a:ext cx="4116320" cy="461665"/>
          </a:xfrm>
          <a:prstGeom prst="rect">
            <a:avLst/>
          </a:prstGeom>
        </p:spPr>
        <p:txBody>
          <a:bodyPr wrap="none">
            <a:spAutoFit/>
          </a:bodyPr>
          <a:lstStyle/>
          <a:p>
            <a:r>
              <a:rPr lang="es-ES_tradnl" sz="2400" b="1" dirty="0">
                <a:solidFill>
                  <a:schemeClr val="accent1">
                    <a:lumMod val="50000"/>
                  </a:schemeClr>
                </a:solidFill>
              </a:rPr>
              <a:t>Pruebas del </a:t>
            </a:r>
            <a:r>
              <a:rPr lang="es-ES_tradnl" sz="2400" b="1" dirty="0" smtClean="0">
                <a:solidFill>
                  <a:schemeClr val="accent1">
                    <a:lumMod val="50000"/>
                  </a:schemeClr>
                </a:solidFill>
              </a:rPr>
              <a:t>tablero de control</a:t>
            </a:r>
            <a:endParaRPr lang="es-EC" sz="2400" b="1" dirty="0">
              <a:solidFill>
                <a:schemeClr val="accent1">
                  <a:lumMod val="50000"/>
                </a:schemeClr>
              </a:solidFill>
            </a:endParaRPr>
          </a:p>
        </p:txBody>
      </p:sp>
      <p:sp>
        <p:nvSpPr>
          <p:cNvPr id="9" name="Rectángulo 8"/>
          <p:cNvSpPr/>
          <p:nvPr/>
        </p:nvSpPr>
        <p:spPr>
          <a:xfrm>
            <a:off x="2732361" y="4476132"/>
            <a:ext cx="3679277" cy="369332"/>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r>
              <a:rPr lang="es-EC" b="1" dirty="0">
                <a:latin typeface="Times New Roman" panose="02020603050405020304" pitchFamily="18" charset="0"/>
                <a:ea typeface="Cambria" panose="02040503050406030204" pitchFamily="18" charset="0"/>
                <a:cs typeface="Cambria" panose="02040503050406030204" pitchFamily="18" charset="0"/>
              </a:rPr>
              <a:t>Donde E= </a:t>
            </a:r>
            <a:r>
              <a:rPr lang="es-EC" b="1" dirty="0" smtClean="0">
                <a:latin typeface="Times New Roman" panose="02020603050405020304" pitchFamily="18" charset="0"/>
                <a:ea typeface="Cambria" panose="02040503050406030204" pitchFamily="18" charset="0"/>
                <a:cs typeface="Cambria" panose="02040503050406030204" pitchFamily="18" charset="0"/>
              </a:rPr>
              <a:t>Encendido,  </a:t>
            </a:r>
            <a:r>
              <a:rPr lang="es-EC" b="1" dirty="0">
                <a:latin typeface="Times New Roman" panose="02020603050405020304" pitchFamily="18" charset="0"/>
                <a:ea typeface="Cambria" panose="02040503050406030204" pitchFamily="18" charset="0"/>
                <a:cs typeface="Cambria" panose="02040503050406030204" pitchFamily="18" charset="0"/>
              </a:rPr>
              <a:t>A=Apagado</a:t>
            </a:r>
            <a:endParaRPr lang="es-EC" dirty="0"/>
          </a:p>
        </p:txBody>
      </p:sp>
      <p:pic>
        <p:nvPicPr>
          <p:cNvPr id="6" name="Imagen 5"/>
          <p:cNvPicPr>
            <a:picLocks noChangeAspect="1"/>
          </p:cNvPicPr>
          <p:nvPr/>
        </p:nvPicPr>
        <p:blipFill>
          <a:blip r:embed="rId4"/>
          <a:stretch>
            <a:fillRect/>
          </a:stretch>
        </p:blipFill>
        <p:spPr>
          <a:xfrm>
            <a:off x="2310606" y="1948955"/>
            <a:ext cx="4944327" cy="2240632"/>
          </a:xfrm>
          <a:prstGeom prst="rect">
            <a:avLst/>
          </a:prstGeom>
        </p:spPr>
      </p:pic>
      <p:pic>
        <p:nvPicPr>
          <p:cNvPr id="7" name="Imagen 6"/>
          <p:cNvPicPr>
            <a:picLocks noChangeAspect="1"/>
          </p:cNvPicPr>
          <p:nvPr/>
        </p:nvPicPr>
        <p:blipFill>
          <a:blip r:embed="rId5"/>
          <a:stretch>
            <a:fillRect/>
          </a:stretch>
        </p:blipFill>
        <p:spPr>
          <a:xfrm>
            <a:off x="7254933" y="2422934"/>
            <a:ext cx="260397" cy="350654"/>
          </a:xfrm>
          <a:prstGeom prst="rect">
            <a:avLst/>
          </a:prstGeom>
        </p:spPr>
      </p:pic>
      <p:pic>
        <p:nvPicPr>
          <p:cNvPr id="8" name="Imagen 7"/>
          <p:cNvPicPr>
            <a:picLocks noChangeAspect="1"/>
          </p:cNvPicPr>
          <p:nvPr/>
        </p:nvPicPr>
        <p:blipFill>
          <a:blip r:embed="rId5"/>
          <a:stretch>
            <a:fillRect/>
          </a:stretch>
        </p:blipFill>
        <p:spPr>
          <a:xfrm>
            <a:off x="7197760" y="2771289"/>
            <a:ext cx="260397" cy="350654"/>
          </a:xfrm>
          <a:prstGeom prst="rect">
            <a:avLst/>
          </a:prstGeom>
        </p:spPr>
      </p:pic>
      <p:pic>
        <p:nvPicPr>
          <p:cNvPr id="10" name="Imagen 9"/>
          <p:cNvPicPr>
            <a:picLocks noChangeAspect="1"/>
          </p:cNvPicPr>
          <p:nvPr/>
        </p:nvPicPr>
        <p:blipFill>
          <a:blip r:embed="rId5"/>
          <a:stretch>
            <a:fillRect/>
          </a:stretch>
        </p:blipFill>
        <p:spPr>
          <a:xfrm>
            <a:off x="7220470" y="3091492"/>
            <a:ext cx="260397" cy="350654"/>
          </a:xfrm>
          <a:prstGeom prst="rect">
            <a:avLst/>
          </a:prstGeom>
        </p:spPr>
      </p:pic>
      <p:pic>
        <p:nvPicPr>
          <p:cNvPr id="11" name="Imagen 10"/>
          <p:cNvPicPr>
            <a:picLocks noChangeAspect="1"/>
          </p:cNvPicPr>
          <p:nvPr/>
        </p:nvPicPr>
        <p:blipFill>
          <a:blip r:embed="rId5"/>
          <a:stretch>
            <a:fillRect/>
          </a:stretch>
        </p:blipFill>
        <p:spPr>
          <a:xfrm>
            <a:off x="7191684" y="3477460"/>
            <a:ext cx="260397" cy="350654"/>
          </a:xfrm>
          <a:prstGeom prst="rect">
            <a:avLst/>
          </a:prstGeom>
        </p:spPr>
      </p:pic>
      <p:pic>
        <p:nvPicPr>
          <p:cNvPr id="12" name="Imagen 11"/>
          <p:cNvPicPr>
            <a:picLocks noChangeAspect="1"/>
          </p:cNvPicPr>
          <p:nvPr/>
        </p:nvPicPr>
        <p:blipFill>
          <a:blip r:embed="rId5"/>
          <a:stretch>
            <a:fillRect/>
          </a:stretch>
        </p:blipFill>
        <p:spPr>
          <a:xfrm>
            <a:off x="7191683" y="3777529"/>
            <a:ext cx="260397" cy="350654"/>
          </a:xfrm>
          <a:prstGeom prst="rect">
            <a:avLst/>
          </a:prstGeom>
        </p:spPr>
      </p:pic>
    </p:spTree>
    <p:extLst>
      <p:ext uri="{BB962C8B-B14F-4D97-AF65-F5344CB8AC3E}">
        <p14:creationId xmlns:p14="http://schemas.microsoft.com/office/powerpoint/2010/main" val="3317782131"/>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1+#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 y="0"/>
            <a:ext cx="9144000" cy="6846570"/>
          </a:xfrm>
          <a:prstGeom prst="rect">
            <a:avLst/>
          </a:prstGeom>
        </p:spPr>
      </p:pic>
      <p:sp>
        <p:nvSpPr>
          <p:cNvPr id="3" name="Rectángulo 2"/>
          <p:cNvSpPr/>
          <p:nvPr/>
        </p:nvSpPr>
        <p:spPr>
          <a:xfrm>
            <a:off x="1927687" y="-560362"/>
            <a:ext cx="5288628" cy="1384995"/>
          </a:xfrm>
          <a:prstGeom prst="rect">
            <a:avLst/>
          </a:prstGeom>
        </p:spPr>
        <p:txBody>
          <a:bodyPr wrap="none">
            <a:spAutoFit/>
          </a:bodyPr>
          <a:lstStyle/>
          <a:p>
            <a:pPr algn="ctr">
              <a:lnSpc>
                <a:spcPct val="300000"/>
              </a:lnSpc>
              <a:spcBef>
                <a:spcPts val="2400"/>
              </a:spcBef>
              <a:spcAft>
                <a:spcPts val="600"/>
              </a:spcAft>
            </a:pPr>
            <a:r>
              <a:rPr lang="es-EC" sz="2800" b="1" kern="0"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v. PRUEBAS </a:t>
            </a:r>
            <a:r>
              <a:rPr lang="es-EC" sz="2800" b="1" kern="0" cap="all" dirty="0">
                <a:solidFill>
                  <a:srgbClr val="000000"/>
                </a:solidFill>
                <a:latin typeface="Arial" panose="020B0604020202020204" pitchFamily="34" charset="0"/>
                <a:ea typeface="Cambria" panose="02040503050406030204" pitchFamily="18" charset="0"/>
                <a:cs typeface="Cambria" panose="02040503050406030204" pitchFamily="18" charset="0"/>
              </a:rPr>
              <a:t>Y RESULTADOS</a:t>
            </a:r>
          </a:p>
        </p:txBody>
      </p:sp>
      <p:sp>
        <p:nvSpPr>
          <p:cNvPr id="5" name="Rectángulo 4"/>
          <p:cNvSpPr/>
          <p:nvPr/>
        </p:nvSpPr>
        <p:spPr>
          <a:xfrm>
            <a:off x="0" y="831413"/>
            <a:ext cx="2337050" cy="461665"/>
          </a:xfrm>
          <a:prstGeom prst="rect">
            <a:avLst/>
          </a:prstGeom>
        </p:spPr>
        <p:txBody>
          <a:bodyPr wrap="none">
            <a:spAutoFit/>
          </a:bodyPr>
          <a:lstStyle/>
          <a:p>
            <a:r>
              <a:rPr lang="es-ES_tradnl" sz="2400" b="1" dirty="0">
                <a:solidFill>
                  <a:schemeClr val="accent1">
                    <a:lumMod val="50000"/>
                  </a:schemeClr>
                </a:solidFill>
              </a:rPr>
              <a:t>Pruebas </a:t>
            </a:r>
            <a:r>
              <a:rPr lang="es-ES_tradnl" sz="2400" b="1" dirty="0" smtClean="0">
                <a:solidFill>
                  <a:schemeClr val="accent1">
                    <a:lumMod val="50000"/>
                  </a:schemeClr>
                </a:solidFill>
              </a:rPr>
              <a:t>de corte</a:t>
            </a:r>
            <a:endParaRPr lang="es-EC" sz="2400" b="1" dirty="0">
              <a:solidFill>
                <a:schemeClr val="accent1">
                  <a:lumMod val="50000"/>
                </a:schemeClr>
              </a:solidFill>
            </a:endParaRPr>
          </a:p>
        </p:txBody>
      </p:sp>
      <p:pic>
        <p:nvPicPr>
          <p:cNvPr id="4" name="Imagen 3"/>
          <p:cNvPicPr>
            <a:picLocks noChangeAspect="1"/>
          </p:cNvPicPr>
          <p:nvPr/>
        </p:nvPicPr>
        <p:blipFill>
          <a:blip r:embed="rId4"/>
          <a:stretch>
            <a:fillRect/>
          </a:stretch>
        </p:blipFill>
        <p:spPr>
          <a:xfrm>
            <a:off x="1692322" y="1656046"/>
            <a:ext cx="5636525" cy="31314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4218902"/>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3" name="Rectángulo 2"/>
          <p:cNvSpPr/>
          <p:nvPr/>
        </p:nvSpPr>
        <p:spPr>
          <a:xfrm>
            <a:off x="1927687" y="-560362"/>
            <a:ext cx="5288628" cy="1384995"/>
          </a:xfrm>
          <a:prstGeom prst="rect">
            <a:avLst/>
          </a:prstGeom>
        </p:spPr>
        <p:txBody>
          <a:bodyPr wrap="none">
            <a:spAutoFit/>
          </a:bodyPr>
          <a:lstStyle/>
          <a:p>
            <a:pPr algn="ctr">
              <a:lnSpc>
                <a:spcPct val="300000"/>
              </a:lnSpc>
              <a:spcBef>
                <a:spcPts val="2400"/>
              </a:spcBef>
              <a:spcAft>
                <a:spcPts val="600"/>
              </a:spcAft>
            </a:pPr>
            <a:r>
              <a:rPr lang="es-EC" sz="2800" b="1" kern="0"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v. PRUEBAS </a:t>
            </a:r>
            <a:r>
              <a:rPr lang="es-EC" sz="2800" b="1" kern="0" cap="all" dirty="0">
                <a:solidFill>
                  <a:srgbClr val="000000"/>
                </a:solidFill>
                <a:latin typeface="Arial" panose="020B0604020202020204" pitchFamily="34" charset="0"/>
                <a:ea typeface="Cambria" panose="02040503050406030204" pitchFamily="18" charset="0"/>
                <a:cs typeface="Cambria" panose="02040503050406030204" pitchFamily="18" charset="0"/>
              </a:rPr>
              <a:t>Y RESULTADOS</a:t>
            </a:r>
          </a:p>
        </p:txBody>
      </p:sp>
      <p:sp>
        <p:nvSpPr>
          <p:cNvPr id="5" name="Rectángulo 4"/>
          <p:cNvSpPr/>
          <p:nvPr/>
        </p:nvSpPr>
        <p:spPr>
          <a:xfrm>
            <a:off x="0" y="552963"/>
            <a:ext cx="2337050" cy="461665"/>
          </a:xfrm>
          <a:prstGeom prst="rect">
            <a:avLst/>
          </a:prstGeom>
        </p:spPr>
        <p:txBody>
          <a:bodyPr wrap="none">
            <a:spAutoFit/>
          </a:bodyPr>
          <a:lstStyle/>
          <a:p>
            <a:r>
              <a:rPr lang="es-ES_tradnl" sz="2400" b="1" dirty="0">
                <a:solidFill>
                  <a:schemeClr val="accent1">
                    <a:lumMod val="50000"/>
                  </a:schemeClr>
                </a:solidFill>
              </a:rPr>
              <a:t>Pruebas </a:t>
            </a:r>
            <a:r>
              <a:rPr lang="es-ES_tradnl" sz="2400" b="1" dirty="0" smtClean="0">
                <a:solidFill>
                  <a:schemeClr val="accent1">
                    <a:lumMod val="50000"/>
                  </a:schemeClr>
                </a:solidFill>
              </a:rPr>
              <a:t>de corte</a:t>
            </a:r>
            <a:endParaRPr lang="es-EC" sz="2400" b="1" dirty="0">
              <a:solidFill>
                <a:schemeClr val="accent1">
                  <a:lumMod val="50000"/>
                </a:schemeClr>
              </a:solidFill>
            </a:endParaRPr>
          </a:p>
        </p:txBody>
      </p:sp>
      <p:pic>
        <p:nvPicPr>
          <p:cNvPr id="6" name="Imagen 5"/>
          <p:cNvPicPr>
            <a:picLocks noChangeAspect="1"/>
          </p:cNvPicPr>
          <p:nvPr/>
        </p:nvPicPr>
        <p:blipFill>
          <a:blip r:embed="rId4"/>
          <a:stretch>
            <a:fillRect/>
          </a:stretch>
        </p:blipFill>
        <p:spPr>
          <a:xfrm>
            <a:off x="108285" y="987452"/>
            <a:ext cx="8907010" cy="48719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5067070"/>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3" name="Rectángulo 2"/>
          <p:cNvSpPr/>
          <p:nvPr/>
        </p:nvSpPr>
        <p:spPr>
          <a:xfrm>
            <a:off x="1927687" y="-560362"/>
            <a:ext cx="5288628" cy="1384995"/>
          </a:xfrm>
          <a:prstGeom prst="rect">
            <a:avLst/>
          </a:prstGeom>
        </p:spPr>
        <p:txBody>
          <a:bodyPr wrap="none">
            <a:spAutoFit/>
          </a:bodyPr>
          <a:lstStyle/>
          <a:p>
            <a:pPr algn="ctr">
              <a:lnSpc>
                <a:spcPct val="300000"/>
              </a:lnSpc>
              <a:spcBef>
                <a:spcPts val="2400"/>
              </a:spcBef>
              <a:spcAft>
                <a:spcPts val="600"/>
              </a:spcAft>
            </a:pPr>
            <a:r>
              <a:rPr lang="es-EC" sz="2800" b="1" kern="0"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v. PRUEBAS </a:t>
            </a:r>
            <a:r>
              <a:rPr lang="es-EC" sz="2800" b="1" kern="0" cap="all" dirty="0">
                <a:solidFill>
                  <a:srgbClr val="000000"/>
                </a:solidFill>
                <a:latin typeface="Arial" panose="020B0604020202020204" pitchFamily="34" charset="0"/>
                <a:ea typeface="Cambria" panose="02040503050406030204" pitchFamily="18" charset="0"/>
                <a:cs typeface="Cambria" panose="02040503050406030204" pitchFamily="18" charset="0"/>
              </a:rPr>
              <a:t>Y RESULTADOS</a:t>
            </a:r>
          </a:p>
        </p:txBody>
      </p:sp>
      <p:sp>
        <p:nvSpPr>
          <p:cNvPr id="5" name="Rectángulo 4"/>
          <p:cNvSpPr/>
          <p:nvPr/>
        </p:nvSpPr>
        <p:spPr>
          <a:xfrm>
            <a:off x="0" y="552963"/>
            <a:ext cx="2337050" cy="461665"/>
          </a:xfrm>
          <a:prstGeom prst="rect">
            <a:avLst/>
          </a:prstGeom>
        </p:spPr>
        <p:txBody>
          <a:bodyPr wrap="none">
            <a:spAutoFit/>
          </a:bodyPr>
          <a:lstStyle/>
          <a:p>
            <a:r>
              <a:rPr lang="es-ES_tradnl" sz="2400" b="1" dirty="0">
                <a:solidFill>
                  <a:schemeClr val="accent1">
                    <a:lumMod val="50000"/>
                  </a:schemeClr>
                </a:solidFill>
              </a:rPr>
              <a:t>Pruebas </a:t>
            </a:r>
            <a:r>
              <a:rPr lang="es-ES_tradnl" sz="2400" b="1" dirty="0" smtClean="0">
                <a:solidFill>
                  <a:schemeClr val="accent1">
                    <a:lumMod val="50000"/>
                  </a:schemeClr>
                </a:solidFill>
              </a:rPr>
              <a:t>de corte</a:t>
            </a:r>
            <a:endParaRPr lang="es-EC" sz="2400" b="1" dirty="0">
              <a:solidFill>
                <a:schemeClr val="accent1">
                  <a:lumMod val="50000"/>
                </a:schemeClr>
              </a:solidFill>
            </a:endParaRPr>
          </a:p>
        </p:txBody>
      </p:sp>
      <p:pic>
        <p:nvPicPr>
          <p:cNvPr id="4" name="Imagen 3"/>
          <p:cNvPicPr>
            <a:picLocks noChangeAspect="1"/>
          </p:cNvPicPr>
          <p:nvPr/>
        </p:nvPicPr>
        <p:blipFill>
          <a:blip r:embed="rId4"/>
          <a:stretch>
            <a:fillRect/>
          </a:stretch>
        </p:blipFill>
        <p:spPr>
          <a:xfrm>
            <a:off x="127237" y="1014628"/>
            <a:ext cx="8889525" cy="45479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2252334"/>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0"/>
            <a:ext cx="9144000" cy="6846570"/>
          </a:xfrm>
          <a:prstGeom prst="rect">
            <a:avLst/>
          </a:prstGeom>
        </p:spPr>
      </p:pic>
      <p:sp>
        <p:nvSpPr>
          <p:cNvPr id="3" name="Rectángulo 2"/>
          <p:cNvSpPr/>
          <p:nvPr/>
        </p:nvSpPr>
        <p:spPr>
          <a:xfrm>
            <a:off x="1927687" y="-560362"/>
            <a:ext cx="5288628" cy="1384995"/>
          </a:xfrm>
          <a:prstGeom prst="rect">
            <a:avLst/>
          </a:prstGeom>
        </p:spPr>
        <p:txBody>
          <a:bodyPr wrap="none">
            <a:spAutoFit/>
          </a:bodyPr>
          <a:lstStyle/>
          <a:p>
            <a:pPr algn="ctr">
              <a:lnSpc>
                <a:spcPct val="300000"/>
              </a:lnSpc>
              <a:spcBef>
                <a:spcPts val="2400"/>
              </a:spcBef>
              <a:spcAft>
                <a:spcPts val="600"/>
              </a:spcAft>
            </a:pPr>
            <a:r>
              <a:rPr lang="es-EC" sz="2800" b="1" kern="0"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v. PRUEBAS </a:t>
            </a:r>
            <a:r>
              <a:rPr lang="es-EC" sz="2800" b="1" kern="0" cap="all" dirty="0">
                <a:solidFill>
                  <a:srgbClr val="000000"/>
                </a:solidFill>
                <a:latin typeface="Arial" panose="020B0604020202020204" pitchFamily="34" charset="0"/>
                <a:ea typeface="Cambria" panose="02040503050406030204" pitchFamily="18" charset="0"/>
                <a:cs typeface="Cambria" panose="02040503050406030204" pitchFamily="18" charset="0"/>
              </a:rPr>
              <a:t>Y RESULTADOS</a:t>
            </a:r>
          </a:p>
        </p:txBody>
      </p:sp>
      <p:sp>
        <p:nvSpPr>
          <p:cNvPr id="5" name="Rectángulo 4"/>
          <p:cNvSpPr/>
          <p:nvPr/>
        </p:nvSpPr>
        <p:spPr>
          <a:xfrm>
            <a:off x="0" y="552963"/>
            <a:ext cx="1582997" cy="461665"/>
          </a:xfrm>
          <a:prstGeom prst="rect">
            <a:avLst/>
          </a:prstGeom>
        </p:spPr>
        <p:txBody>
          <a:bodyPr wrap="none">
            <a:spAutoFit/>
          </a:bodyPr>
          <a:lstStyle/>
          <a:p>
            <a:r>
              <a:rPr lang="es-ES_tradnl" sz="2400" b="1" dirty="0" smtClean="0">
                <a:solidFill>
                  <a:schemeClr val="accent1">
                    <a:lumMod val="50000"/>
                  </a:schemeClr>
                </a:solidFill>
              </a:rPr>
              <a:t>Resultados</a:t>
            </a:r>
            <a:endParaRPr lang="es-EC" sz="2400" b="1" dirty="0">
              <a:solidFill>
                <a:schemeClr val="accent1">
                  <a:lumMod val="50000"/>
                </a:schemeClr>
              </a:solidFill>
            </a:endParaRPr>
          </a:p>
        </p:txBody>
      </p:sp>
      <p:pic>
        <p:nvPicPr>
          <p:cNvPr id="6" name="Imagen 5"/>
          <p:cNvPicPr>
            <a:picLocks noChangeAspect="1"/>
          </p:cNvPicPr>
          <p:nvPr/>
        </p:nvPicPr>
        <p:blipFill>
          <a:blip r:embed="rId4"/>
          <a:stretch>
            <a:fillRect/>
          </a:stretch>
        </p:blipFill>
        <p:spPr>
          <a:xfrm>
            <a:off x="1547812" y="1185862"/>
            <a:ext cx="6048375" cy="4486275"/>
          </a:xfrm>
          <a:prstGeom prst="rect">
            <a:avLst/>
          </a:prstGeom>
        </p:spPr>
      </p:pic>
    </p:spTree>
    <p:extLst>
      <p:ext uri="{BB962C8B-B14F-4D97-AF65-F5344CB8AC3E}">
        <p14:creationId xmlns:p14="http://schemas.microsoft.com/office/powerpoint/2010/main" val="1421249363"/>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0"/>
            <a:ext cx="9144000" cy="6846570"/>
          </a:xfrm>
          <a:prstGeom prst="rect">
            <a:avLst/>
          </a:prstGeom>
        </p:spPr>
      </p:pic>
      <p:sp>
        <p:nvSpPr>
          <p:cNvPr id="3" name="Rectángulo 2"/>
          <p:cNvSpPr/>
          <p:nvPr/>
        </p:nvSpPr>
        <p:spPr>
          <a:xfrm>
            <a:off x="1927687" y="-560362"/>
            <a:ext cx="5288628" cy="1384995"/>
          </a:xfrm>
          <a:prstGeom prst="rect">
            <a:avLst/>
          </a:prstGeom>
        </p:spPr>
        <p:txBody>
          <a:bodyPr wrap="none">
            <a:spAutoFit/>
          </a:bodyPr>
          <a:lstStyle/>
          <a:p>
            <a:pPr algn="ctr">
              <a:lnSpc>
                <a:spcPct val="300000"/>
              </a:lnSpc>
              <a:spcBef>
                <a:spcPts val="2400"/>
              </a:spcBef>
              <a:spcAft>
                <a:spcPts val="600"/>
              </a:spcAft>
            </a:pPr>
            <a:r>
              <a:rPr lang="es-EC" sz="2800" b="1" kern="0"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v. PRUEBAS </a:t>
            </a:r>
            <a:r>
              <a:rPr lang="es-EC" sz="2800" b="1" kern="0" cap="all" dirty="0">
                <a:solidFill>
                  <a:srgbClr val="000000"/>
                </a:solidFill>
                <a:latin typeface="Arial" panose="020B0604020202020204" pitchFamily="34" charset="0"/>
                <a:ea typeface="Cambria" panose="02040503050406030204" pitchFamily="18" charset="0"/>
                <a:cs typeface="Cambria" panose="02040503050406030204" pitchFamily="18" charset="0"/>
              </a:rPr>
              <a:t>Y RESULTADOS</a:t>
            </a:r>
          </a:p>
        </p:txBody>
      </p:sp>
      <p:sp>
        <p:nvSpPr>
          <p:cNvPr id="5" name="Rectángulo 4"/>
          <p:cNvSpPr/>
          <p:nvPr/>
        </p:nvSpPr>
        <p:spPr>
          <a:xfrm>
            <a:off x="0" y="552963"/>
            <a:ext cx="1582997" cy="461665"/>
          </a:xfrm>
          <a:prstGeom prst="rect">
            <a:avLst/>
          </a:prstGeom>
        </p:spPr>
        <p:txBody>
          <a:bodyPr wrap="none">
            <a:spAutoFit/>
          </a:bodyPr>
          <a:lstStyle/>
          <a:p>
            <a:r>
              <a:rPr lang="es-ES_tradnl" sz="2400" b="1" dirty="0" smtClean="0">
                <a:solidFill>
                  <a:schemeClr val="accent1">
                    <a:lumMod val="50000"/>
                  </a:schemeClr>
                </a:solidFill>
              </a:rPr>
              <a:t>Resultados</a:t>
            </a:r>
            <a:endParaRPr lang="es-EC" sz="2400" b="1" dirty="0">
              <a:solidFill>
                <a:schemeClr val="accent1">
                  <a:lumMod val="50000"/>
                </a:schemeClr>
              </a:solidFill>
            </a:endParaRPr>
          </a:p>
        </p:txBody>
      </p:sp>
      <p:pic>
        <p:nvPicPr>
          <p:cNvPr id="4" name="Imagen 3"/>
          <p:cNvPicPr>
            <a:picLocks noChangeAspect="1"/>
          </p:cNvPicPr>
          <p:nvPr/>
        </p:nvPicPr>
        <p:blipFill>
          <a:blip r:embed="rId4"/>
          <a:stretch>
            <a:fillRect/>
          </a:stretch>
        </p:blipFill>
        <p:spPr>
          <a:xfrm>
            <a:off x="2266950" y="1652587"/>
            <a:ext cx="4802590" cy="37011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9940175"/>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1"/>
            <a:ext cx="9144000" cy="6846570"/>
          </a:xfrm>
          <a:prstGeom prst="rect">
            <a:avLst/>
          </a:prstGeom>
        </p:spPr>
      </p:pic>
      <p:sp>
        <p:nvSpPr>
          <p:cNvPr id="3" name="Rectángulo 2"/>
          <p:cNvSpPr/>
          <p:nvPr/>
        </p:nvSpPr>
        <p:spPr>
          <a:xfrm>
            <a:off x="2719891" y="71071"/>
            <a:ext cx="4235455" cy="523220"/>
          </a:xfrm>
          <a:prstGeom prst="rect">
            <a:avLst/>
          </a:prstGeom>
        </p:spPr>
        <p:txBody>
          <a:bodyPr wrap="none">
            <a:spAutoFit/>
          </a:bodyPr>
          <a:lstStyle/>
          <a:p>
            <a:pPr lvl="1">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ii. MARCO TEÓRICO </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ángulo 4"/>
          <p:cNvSpPr/>
          <p:nvPr/>
        </p:nvSpPr>
        <p:spPr>
          <a:xfrm>
            <a:off x="0" y="653931"/>
            <a:ext cx="4187365" cy="461665"/>
          </a:xfrm>
          <a:prstGeom prst="rect">
            <a:avLst/>
          </a:prstGeom>
        </p:spPr>
        <p:txBody>
          <a:bodyPr wrap="none">
            <a:spAutoFit/>
          </a:bodyPr>
          <a:lstStyle/>
          <a:p>
            <a:r>
              <a:rPr lang="es-EC" sz="2400" b="1" dirty="0">
                <a:solidFill>
                  <a:schemeClr val="accent1">
                    <a:lumMod val="50000"/>
                  </a:schemeClr>
                </a:solidFill>
              </a:rPr>
              <a:t>Electroerosión</a:t>
            </a:r>
            <a:r>
              <a:rPr lang="es-EC" dirty="0"/>
              <a:t> </a:t>
            </a:r>
            <a:r>
              <a:rPr lang="es-EC" sz="2400" b="1" dirty="0">
                <a:solidFill>
                  <a:schemeClr val="accent1">
                    <a:lumMod val="50000"/>
                  </a:schemeClr>
                </a:solidFill>
              </a:rPr>
              <a:t>de corte por hilo</a:t>
            </a:r>
          </a:p>
        </p:txBody>
      </p:sp>
      <p:pic>
        <p:nvPicPr>
          <p:cNvPr id="9" name="Marcador de contenido 3"/>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305050" y="1409700"/>
            <a:ext cx="4679218" cy="3847860"/>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6" name="Rectángulo 5"/>
          <p:cNvSpPr/>
          <p:nvPr/>
        </p:nvSpPr>
        <p:spPr>
          <a:xfrm>
            <a:off x="3520804" y="5286422"/>
            <a:ext cx="1744325" cy="276999"/>
          </a:xfrm>
          <a:prstGeom prst="rect">
            <a:avLst/>
          </a:prstGeom>
        </p:spPr>
        <p:txBody>
          <a:bodyPr wrap="none">
            <a:spAutoFit/>
          </a:bodyPr>
          <a:lstStyle/>
          <a:p>
            <a:pPr algn="ctr"/>
            <a:r>
              <a:rPr lang="es-EC" sz="1200" b="1" dirty="0"/>
              <a:t>Fuente: (</a:t>
            </a:r>
            <a:r>
              <a:rPr lang="es-EC" sz="1200" b="1" dirty="0" err="1"/>
              <a:t>Jameson</a:t>
            </a:r>
            <a:r>
              <a:rPr lang="es-EC" sz="1200" b="1" dirty="0"/>
              <a:t>, 2001)</a:t>
            </a:r>
          </a:p>
        </p:txBody>
      </p:sp>
    </p:spTree>
    <p:extLst>
      <p:ext uri="{BB962C8B-B14F-4D97-AF65-F5344CB8AC3E}">
        <p14:creationId xmlns:p14="http://schemas.microsoft.com/office/powerpoint/2010/main" val="4196750176"/>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1430"/>
            <a:ext cx="9144000" cy="6846570"/>
          </a:xfrm>
          <a:prstGeom prst="rect">
            <a:avLst/>
          </a:prstGeom>
        </p:spPr>
      </p:pic>
      <p:sp>
        <p:nvSpPr>
          <p:cNvPr id="4" name="Rectángulo 3"/>
          <p:cNvSpPr/>
          <p:nvPr/>
        </p:nvSpPr>
        <p:spPr>
          <a:xfrm>
            <a:off x="-192370" y="0"/>
            <a:ext cx="7857600" cy="658835"/>
          </a:xfrm>
          <a:prstGeom prst="rect">
            <a:avLst/>
          </a:prstGeom>
        </p:spPr>
        <p:txBody>
          <a:bodyPr wrap="none">
            <a:spAutoFit/>
          </a:bodyPr>
          <a:lstStyle/>
          <a:p>
            <a:pPr indent="457200" algn="ctr">
              <a:lnSpc>
                <a:spcPct val="150000"/>
              </a:lnSpc>
              <a:spcBef>
                <a:spcPts val="1200"/>
              </a:spcBef>
              <a:spcAft>
                <a:spcPts val="1200"/>
              </a:spcAft>
            </a:pPr>
            <a:r>
              <a:rPr lang="es-EC" sz="2800" b="1" dirty="0" smtClean="0">
                <a:latin typeface="Arial" panose="020B0604020202020204" pitchFamily="34" charset="0"/>
                <a:ea typeface="Cambria" panose="02040503050406030204" pitchFamily="18" charset="0"/>
                <a:cs typeface="Cambria" panose="02040503050406030204" pitchFamily="18" charset="0"/>
              </a:rPr>
              <a:t>VI. ANÁLISIS ECONÓMICO Y FINANCIERO</a:t>
            </a:r>
            <a:endParaRPr lang="es-EC" sz="2800" dirty="0">
              <a:effectLst/>
              <a:latin typeface="Arial" panose="020B0604020202020204" pitchFamily="34" charset="0"/>
              <a:ea typeface="Cambria" panose="02040503050406030204" pitchFamily="18" charset="0"/>
              <a:cs typeface="Cambria" panose="02040503050406030204" pitchFamily="18" charset="0"/>
            </a:endParaRPr>
          </a:p>
        </p:txBody>
      </p:sp>
      <p:pic>
        <p:nvPicPr>
          <p:cNvPr id="3" name="Imagen 2"/>
          <p:cNvPicPr>
            <a:picLocks noChangeAspect="1"/>
          </p:cNvPicPr>
          <p:nvPr/>
        </p:nvPicPr>
        <p:blipFill>
          <a:blip r:embed="rId3"/>
          <a:stretch>
            <a:fillRect/>
          </a:stretch>
        </p:blipFill>
        <p:spPr>
          <a:xfrm>
            <a:off x="612812" y="1559993"/>
            <a:ext cx="3274760" cy="1906538"/>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4"/>
          <a:stretch>
            <a:fillRect/>
          </a:stretch>
        </p:blipFill>
        <p:spPr>
          <a:xfrm>
            <a:off x="4747732" y="3684895"/>
            <a:ext cx="2608412" cy="15835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9494579"/>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4" name="Rectángulo 3"/>
          <p:cNvSpPr/>
          <p:nvPr/>
        </p:nvSpPr>
        <p:spPr>
          <a:xfrm>
            <a:off x="-192370" y="0"/>
            <a:ext cx="7857600" cy="658835"/>
          </a:xfrm>
          <a:prstGeom prst="rect">
            <a:avLst/>
          </a:prstGeom>
        </p:spPr>
        <p:txBody>
          <a:bodyPr wrap="none">
            <a:spAutoFit/>
          </a:bodyPr>
          <a:lstStyle/>
          <a:p>
            <a:pPr indent="457200" algn="ctr">
              <a:lnSpc>
                <a:spcPct val="150000"/>
              </a:lnSpc>
              <a:spcBef>
                <a:spcPts val="1200"/>
              </a:spcBef>
              <a:spcAft>
                <a:spcPts val="1200"/>
              </a:spcAft>
            </a:pPr>
            <a:r>
              <a:rPr lang="es-EC" sz="2800" b="1" dirty="0" smtClean="0">
                <a:latin typeface="Arial" panose="020B0604020202020204" pitchFamily="34" charset="0"/>
                <a:ea typeface="Cambria" panose="02040503050406030204" pitchFamily="18" charset="0"/>
                <a:cs typeface="Cambria" panose="02040503050406030204" pitchFamily="18" charset="0"/>
              </a:rPr>
              <a:t>VI. ANÁLISIS ECONÓMICO Y FINANCIERO</a:t>
            </a:r>
            <a:endParaRPr lang="es-EC" sz="2800" dirty="0">
              <a:effectLst/>
              <a:latin typeface="Arial" panose="020B0604020202020204" pitchFamily="34" charset="0"/>
              <a:ea typeface="Cambria" panose="02040503050406030204" pitchFamily="18" charset="0"/>
              <a:cs typeface="Cambria" panose="02040503050406030204" pitchFamily="18" charset="0"/>
            </a:endParaRPr>
          </a:p>
        </p:txBody>
      </p:sp>
      <p:pic>
        <p:nvPicPr>
          <p:cNvPr id="6" name="Imagen 5"/>
          <p:cNvPicPr>
            <a:picLocks noChangeAspect="1"/>
          </p:cNvPicPr>
          <p:nvPr/>
        </p:nvPicPr>
        <p:blipFill>
          <a:blip r:embed="rId3"/>
          <a:stretch>
            <a:fillRect/>
          </a:stretch>
        </p:blipFill>
        <p:spPr>
          <a:xfrm>
            <a:off x="469246" y="1116324"/>
            <a:ext cx="4439149" cy="4067776"/>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4"/>
          <a:stretch>
            <a:fillRect/>
          </a:stretch>
        </p:blipFill>
        <p:spPr>
          <a:xfrm>
            <a:off x="5688928" y="3781369"/>
            <a:ext cx="2674539" cy="19930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4967808"/>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4" name="Rectángulo 3"/>
          <p:cNvSpPr/>
          <p:nvPr/>
        </p:nvSpPr>
        <p:spPr>
          <a:xfrm>
            <a:off x="-192370" y="0"/>
            <a:ext cx="7857600" cy="658835"/>
          </a:xfrm>
          <a:prstGeom prst="rect">
            <a:avLst/>
          </a:prstGeom>
        </p:spPr>
        <p:txBody>
          <a:bodyPr wrap="none">
            <a:spAutoFit/>
          </a:bodyPr>
          <a:lstStyle/>
          <a:p>
            <a:pPr indent="457200" algn="ctr">
              <a:lnSpc>
                <a:spcPct val="150000"/>
              </a:lnSpc>
              <a:spcBef>
                <a:spcPts val="1200"/>
              </a:spcBef>
              <a:spcAft>
                <a:spcPts val="1200"/>
              </a:spcAft>
            </a:pPr>
            <a:r>
              <a:rPr lang="es-EC" sz="2800" b="1" dirty="0" smtClean="0">
                <a:latin typeface="Arial" panose="020B0604020202020204" pitchFamily="34" charset="0"/>
                <a:ea typeface="Cambria" panose="02040503050406030204" pitchFamily="18" charset="0"/>
                <a:cs typeface="Cambria" panose="02040503050406030204" pitchFamily="18" charset="0"/>
              </a:rPr>
              <a:t>VI. ANÁLISIS ECONÓMICO Y FINANCIERO</a:t>
            </a:r>
            <a:endParaRPr lang="es-EC" sz="2800" dirty="0">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3" name="Diagrama 2"/>
          <p:cNvGraphicFramePr/>
          <p:nvPr>
            <p:extLst>
              <p:ext uri="{D42A27DB-BD31-4B8C-83A1-F6EECF244321}">
                <p14:modId xmlns:p14="http://schemas.microsoft.com/office/powerpoint/2010/main" val="2567098477"/>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551529"/>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4" name="Rectángulo 3"/>
          <p:cNvSpPr/>
          <p:nvPr/>
        </p:nvSpPr>
        <p:spPr>
          <a:xfrm>
            <a:off x="-192370" y="0"/>
            <a:ext cx="7857600" cy="658835"/>
          </a:xfrm>
          <a:prstGeom prst="rect">
            <a:avLst/>
          </a:prstGeom>
        </p:spPr>
        <p:txBody>
          <a:bodyPr wrap="none">
            <a:spAutoFit/>
          </a:bodyPr>
          <a:lstStyle/>
          <a:p>
            <a:pPr indent="457200" algn="ctr">
              <a:lnSpc>
                <a:spcPct val="150000"/>
              </a:lnSpc>
              <a:spcBef>
                <a:spcPts val="1200"/>
              </a:spcBef>
              <a:spcAft>
                <a:spcPts val="1200"/>
              </a:spcAft>
            </a:pPr>
            <a:r>
              <a:rPr lang="es-EC" sz="2800" b="1" dirty="0" smtClean="0">
                <a:latin typeface="Arial" panose="020B0604020202020204" pitchFamily="34" charset="0"/>
                <a:ea typeface="Cambria" panose="02040503050406030204" pitchFamily="18" charset="0"/>
                <a:cs typeface="Cambria" panose="02040503050406030204" pitchFamily="18" charset="0"/>
              </a:rPr>
              <a:t>VI. ANÁLISIS ECONÓMICO Y FINANCIERO</a:t>
            </a:r>
            <a:endParaRPr lang="es-EC" sz="2800" dirty="0">
              <a:effectLst/>
              <a:latin typeface="Arial" panose="020B0604020202020204" pitchFamily="34" charset="0"/>
              <a:ea typeface="Cambria" panose="02040503050406030204" pitchFamily="18" charset="0"/>
              <a:cs typeface="Cambria" panose="02040503050406030204" pitchFamily="18" charset="0"/>
            </a:endParaRPr>
          </a:p>
        </p:txBody>
      </p:sp>
      <p:pic>
        <p:nvPicPr>
          <p:cNvPr id="3" name="Imagen 2"/>
          <p:cNvPicPr>
            <a:picLocks noChangeAspect="1"/>
          </p:cNvPicPr>
          <p:nvPr/>
        </p:nvPicPr>
        <p:blipFill>
          <a:blip r:embed="rId3"/>
          <a:stretch>
            <a:fillRect/>
          </a:stretch>
        </p:blipFill>
        <p:spPr>
          <a:xfrm>
            <a:off x="325854" y="985586"/>
            <a:ext cx="6579913" cy="2641571"/>
          </a:xfrm>
          <a:prstGeom prst="rect">
            <a:avLst/>
          </a:prstGeom>
          <a:ln>
            <a:noFill/>
          </a:ln>
          <a:effectLst>
            <a:outerShdw blurRad="292100" dist="139700" dir="2700000" algn="tl" rotWithShape="0">
              <a:srgbClr val="333333">
                <a:alpha val="65000"/>
              </a:srgbClr>
            </a:outerShdw>
          </a:effectLst>
        </p:spPr>
      </p:pic>
      <p:sp>
        <p:nvSpPr>
          <p:cNvPr id="5" name="Rectángulo 4"/>
          <p:cNvSpPr/>
          <p:nvPr/>
        </p:nvSpPr>
        <p:spPr>
          <a:xfrm>
            <a:off x="818146" y="3743225"/>
            <a:ext cx="7531769" cy="174317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just"/>
            <a:r>
              <a:rPr lang="es-ES_tradnl" sz="2400" dirty="0"/>
              <a:t>L</a:t>
            </a:r>
            <a:r>
              <a:rPr lang="es-ES_tradnl" sz="2400" dirty="0" smtClean="0"/>
              <a:t>a </a:t>
            </a:r>
            <a:r>
              <a:rPr lang="es-ES_tradnl" sz="2400" dirty="0"/>
              <a:t>obtención de un VAN positivo y un TIR alto, indica que el proyecto es rentable y por lo tanto recomendable implementar. Además la inversión realizada se recupera al primer año de  poner en marcha la máquina electroerosionadora.</a:t>
            </a:r>
            <a:endParaRPr lang="es-EC" sz="2400" dirty="0"/>
          </a:p>
        </p:txBody>
      </p:sp>
    </p:spTree>
    <p:extLst>
      <p:ext uri="{BB962C8B-B14F-4D97-AF65-F5344CB8AC3E}">
        <p14:creationId xmlns:p14="http://schemas.microsoft.com/office/powerpoint/2010/main" val="2105543344"/>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4" name="Rectángulo 3"/>
          <p:cNvSpPr/>
          <p:nvPr/>
        </p:nvSpPr>
        <p:spPr>
          <a:xfrm>
            <a:off x="1202266" y="2421467"/>
            <a:ext cx="6739467" cy="1338828"/>
          </a:xfrm>
          <a:prstGeom prst="rect">
            <a:avLst/>
          </a:prstGeom>
        </p:spPr>
        <p:txBody>
          <a:bodyPr wrap="square">
            <a:spAutoFit/>
          </a:bodyPr>
          <a:lstStyle/>
          <a:p>
            <a:pPr indent="457200" algn="just">
              <a:lnSpc>
                <a:spcPct val="150000"/>
              </a:lnSpc>
              <a:spcBef>
                <a:spcPts val="1200"/>
              </a:spcBef>
              <a:spcAft>
                <a:spcPts val="1200"/>
              </a:spcAft>
            </a:pPr>
            <a:r>
              <a:rPr lang="es-EC"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Cambria" panose="02040503050406030204" pitchFamily="18" charset="0"/>
                <a:cs typeface="Cambria" panose="02040503050406030204" pitchFamily="18" charset="0"/>
              </a:rPr>
              <a:t>CONCLUSIONES</a:t>
            </a:r>
            <a:endParaRPr lang="es-EC"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875932474"/>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55923"/>
            <a:ext cx="9144000" cy="6846570"/>
          </a:xfrm>
          <a:prstGeom prst="rect">
            <a:avLst/>
          </a:prstGeom>
        </p:spPr>
      </p:pic>
      <p:sp>
        <p:nvSpPr>
          <p:cNvPr id="3" name="Rectángulo 2"/>
          <p:cNvSpPr/>
          <p:nvPr/>
        </p:nvSpPr>
        <p:spPr>
          <a:xfrm>
            <a:off x="882528" y="2658534"/>
            <a:ext cx="7378943" cy="923330"/>
          </a:xfrm>
          <a:prstGeom prst="rect">
            <a:avLst/>
          </a:prstGeom>
          <a:noFill/>
        </p:spPr>
        <p:txBody>
          <a:bodyPr wrap="none" lIns="91440" tIns="45720" rIns="91440" bIns="45720">
            <a:spAutoFit/>
          </a:bodyPr>
          <a:lstStyle/>
          <a:p>
            <a:pPr algn="ctr"/>
            <a:r>
              <a:rPr lang="es-EC"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Cambria" panose="02040503050406030204" pitchFamily="18" charset="0"/>
                <a:cs typeface="Cambria" panose="02040503050406030204" pitchFamily="18" charset="0"/>
              </a:rPr>
              <a:t>RECOMENDACIONES</a:t>
            </a:r>
            <a:endParaRPr lang="es-EC"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755603589"/>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55923"/>
            <a:ext cx="9144000" cy="6846570"/>
          </a:xfrm>
          <a:prstGeom prst="rect">
            <a:avLst/>
          </a:prstGeom>
        </p:spPr>
      </p:pic>
      <p:sp>
        <p:nvSpPr>
          <p:cNvPr id="3" name="Rectángulo 2"/>
          <p:cNvSpPr/>
          <p:nvPr/>
        </p:nvSpPr>
        <p:spPr>
          <a:xfrm>
            <a:off x="1428356" y="2658534"/>
            <a:ext cx="6287299" cy="923330"/>
          </a:xfrm>
          <a:prstGeom prst="rect">
            <a:avLst/>
          </a:prstGeom>
          <a:noFill/>
        </p:spPr>
        <p:txBody>
          <a:bodyPr wrap="none" lIns="91440" tIns="45720" rIns="91440" bIns="45720">
            <a:spAutoFit/>
          </a:bodyPr>
          <a:lstStyle/>
          <a:p>
            <a:pPr algn="ctr"/>
            <a:r>
              <a:rPr lang="es-EC"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rPr>
              <a:t>THANKS!!! </a:t>
            </a:r>
            <a:r>
              <a:rPr lang="es-EC"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sym typeface="Wingdings" panose="05000000000000000000" pitchFamily="2" charset="2"/>
              </a:rPr>
              <a:t>   </a:t>
            </a:r>
            <a:endParaRPr lang="es-EC"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019367150"/>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906" y="0"/>
            <a:ext cx="9144000" cy="6846570"/>
          </a:xfrm>
          <a:prstGeom prst="rect">
            <a:avLst/>
          </a:prstGeom>
        </p:spPr>
      </p:pic>
      <p:sp>
        <p:nvSpPr>
          <p:cNvPr id="3" name="Rectángulo 2"/>
          <p:cNvSpPr/>
          <p:nvPr/>
        </p:nvSpPr>
        <p:spPr>
          <a:xfrm>
            <a:off x="2719891" y="71071"/>
            <a:ext cx="4235455" cy="523220"/>
          </a:xfrm>
          <a:prstGeom prst="rect">
            <a:avLst/>
          </a:prstGeom>
        </p:spPr>
        <p:txBody>
          <a:bodyPr wrap="none">
            <a:spAutoFit/>
          </a:bodyPr>
          <a:lstStyle/>
          <a:p>
            <a:pPr lvl="1">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ii. MARCO TEÓRICO </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ángulo 4"/>
          <p:cNvSpPr/>
          <p:nvPr/>
        </p:nvSpPr>
        <p:spPr>
          <a:xfrm>
            <a:off x="0" y="653931"/>
            <a:ext cx="5490927" cy="461665"/>
          </a:xfrm>
          <a:prstGeom prst="rect">
            <a:avLst/>
          </a:prstGeom>
        </p:spPr>
        <p:txBody>
          <a:bodyPr wrap="none">
            <a:spAutoFit/>
          </a:bodyPr>
          <a:lstStyle/>
          <a:p>
            <a:r>
              <a:rPr lang="es-EC" sz="2400" b="1" dirty="0">
                <a:solidFill>
                  <a:schemeClr val="accent1">
                    <a:lumMod val="50000"/>
                  </a:schemeClr>
                </a:solidFill>
              </a:rPr>
              <a:t>Teoría</a:t>
            </a:r>
            <a:r>
              <a:rPr lang="es-EC" dirty="0"/>
              <a:t> </a:t>
            </a:r>
            <a:r>
              <a:rPr lang="es-EC" sz="2400" b="1" dirty="0">
                <a:solidFill>
                  <a:schemeClr val="accent1">
                    <a:lumMod val="50000"/>
                  </a:schemeClr>
                </a:solidFill>
              </a:rPr>
              <a:t>termoeléctrica de la electroerosión</a:t>
            </a:r>
          </a:p>
        </p:txBody>
      </p:sp>
      <p:pic>
        <p:nvPicPr>
          <p:cNvPr id="9" name="Marcador de contenido 3"/>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719891" y="1381522"/>
            <a:ext cx="3672407" cy="3528392"/>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6" name="Rectángulo 5"/>
          <p:cNvSpPr/>
          <p:nvPr/>
        </p:nvSpPr>
        <p:spPr>
          <a:xfrm>
            <a:off x="2352846" y="4951637"/>
            <a:ext cx="4572000" cy="553998"/>
          </a:xfrm>
          <a:prstGeom prst="rect">
            <a:avLst/>
          </a:prstGeom>
        </p:spPr>
        <p:txBody>
          <a:bodyPr>
            <a:spAutoFit/>
          </a:bodyPr>
          <a:lstStyle/>
          <a:p>
            <a:pPr algn="ctr"/>
            <a:r>
              <a:rPr lang="es-EC" sz="1200" b="1" dirty="0"/>
              <a:t>Fuente: (Del Castillo, 2007)</a:t>
            </a:r>
          </a:p>
          <a:p>
            <a:pPr algn="ctr"/>
            <a:endParaRPr lang="es-EC" dirty="0"/>
          </a:p>
        </p:txBody>
      </p:sp>
    </p:spTree>
    <p:extLst>
      <p:ext uri="{BB962C8B-B14F-4D97-AF65-F5344CB8AC3E}">
        <p14:creationId xmlns:p14="http://schemas.microsoft.com/office/powerpoint/2010/main" val="4204136228"/>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3" name="Rectángulo 2"/>
          <p:cNvSpPr/>
          <p:nvPr/>
        </p:nvSpPr>
        <p:spPr>
          <a:xfrm>
            <a:off x="0" y="64782"/>
            <a:ext cx="8951495" cy="954107"/>
          </a:xfrm>
          <a:prstGeom prst="rect">
            <a:avLst/>
          </a:prstGeom>
        </p:spPr>
        <p:txBody>
          <a:bodyPr wrap="square">
            <a:spAutoFit/>
          </a:bodyPr>
          <a:lstStyle/>
          <a:p>
            <a:pPr lvl="1" algn="ctr">
              <a:spcBef>
                <a:spcPts val="1800"/>
              </a:spcBef>
              <a:spcAft>
                <a:spcPts val="400"/>
              </a:spcAft>
            </a:pPr>
            <a:r>
              <a:rPr lang="es-EC" sz="2800" b="1" dirty="0" smtClean="0"/>
              <a:t>III. LEVANTAMIENTO DEL ESTADO TÉCNICO INICIAL DE LA MÁQUINA  DE ELECTROEROSIÓN DE CORTE POR HILO</a:t>
            </a:r>
            <a:endParaRPr lang="es-EC" sz="2800" b="1" dirty="0">
              <a:effectLst/>
              <a:latin typeface="Arial" panose="020B0604020202020204" pitchFamily="34" charset="0"/>
              <a:ea typeface="Cambria" panose="02040503050406030204" pitchFamily="18" charset="0"/>
              <a:cs typeface="Cambria" panose="02040503050406030204" pitchFamily="18" charset="0"/>
            </a:endParaRPr>
          </a:p>
        </p:txBody>
      </p:sp>
      <p:pic>
        <p:nvPicPr>
          <p:cNvPr id="9" name="Imagen 8"/>
          <p:cNvPicPr>
            <a:picLocks noChangeAspect="1"/>
          </p:cNvPicPr>
          <p:nvPr/>
        </p:nvPicPr>
        <p:blipFill>
          <a:blip r:embed="rId3"/>
          <a:stretch>
            <a:fillRect/>
          </a:stretch>
        </p:blipFill>
        <p:spPr>
          <a:xfrm>
            <a:off x="215703" y="1079095"/>
            <a:ext cx="4968552" cy="5707268"/>
          </a:xfrm>
          <a:prstGeom prst="rect">
            <a:avLst/>
          </a:prstGeom>
          <a:ln>
            <a:noFill/>
          </a:ln>
          <a:effectLst>
            <a:outerShdw blurRad="292100" dist="139700" dir="2700000" algn="tl" rotWithShape="0">
              <a:srgbClr val="333333">
                <a:alpha val="65000"/>
              </a:srgbClr>
            </a:outerShdw>
          </a:effectLst>
        </p:spPr>
      </p:pic>
      <p:sp>
        <p:nvSpPr>
          <p:cNvPr id="4" name="Rectángulo 3"/>
          <p:cNvSpPr/>
          <p:nvPr/>
        </p:nvSpPr>
        <p:spPr>
          <a:xfrm>
            <a:off x="5399958" y="2325891"/>
            <a:ext cx="3318986" cy="523220"/>
          </a:xfrm>
          <a:prstGeom prst="rect">
            <a:avLst/>
          </a:prstGeom>
          <a:noFill/>
        </p:spPr>
        <p:txBody>
          <a:bodyPr wrap="none" lIns="91440" tIns="45720" rIns="91440" bIns="45720">
            <a:spAutoFit/>
          </a:bodyPr>
          <a:lstStyle/>
          <a:p>
            <a:pPr algn="ctr"/>
            <a:r>
              <a:rPr lang="es-EC" sz="2800" i="1" dirty="0">
                <a:ln w="0"/>
                <a:solidFill>
                  <a:schemeClr val="accent1"/>
                </a:solidFill>
                <a:effectLst>
                  <a:outerShdw blurRad="38100" dist="25400" dir="5400000" algn="ctr" rotWithShape="0">
                    <a:srgbClr val="6E747A">
                      <a:alpha val="43000"/>
                    </a:srgbClr>
                  </a:outerShdw>
                </a:effectLst>
              </a:rPr>
              <a:t>Ficha técnica general</a:t>
            </a:r>
            <a:endParaRPr lang="es-EC" sz="2800" dirty="0">
              <a:ln w="0"/>
              <a:solidFill>
                <a:schemeClr val="accent1"/>
              </a:solidFill>
              <a:effectLst>
                <a:outerShdw blurRad="38100" dist="25400" dir="5400000" algn="ctr" rotWithShape="0">
                  <a:srgbClr val="6E747A">
                    <a:alpha val="43000"/>
                  </a:srgbClr>
                </a:outerShdw>
              </a:effectLst>
            </a:endParaRPr>
          </a:p>
        </p:txBody>
      </p:sp>
      <p:sp>
        <p:nvSpPr>
          <p:cNvPr id="5" name="Rectángulo 4"/>
          <p:cNvSpPr/>
          <p:nvPr/>
        </p:nvSpPr>
        <p:spPr>
          <a:xfrm>
            <a:off x="545910" y="4121624"/>
            <a:ext cx="682389" cy="21836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6" name="Rectángulo 5"/>
          <p:cNvSpPr/>
          <p:nvPr/>
        </p:nvSpPr>
        <p:spPr>
          <a:xfrm>
            <a:off x="859809" y="6332561"/>
            <a:ext cx="655092" cy="16377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7" name="Rectángulo 6"/>
          <p:cNvSpPr/>
          <p:nvPr/>
        </p:nvSpPr>
        <p:spPr>
          <a:xfrm>
            <a:off x="2934269" y="6496334"/>
            <a:ext cx="627797" cy="13647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677226657"/>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3529</TotalTime>
  <Words>1497</Words>
  <Application>Microsoft Office PowerPoint</Application>
  <PresentationFormat>Presentación en pantalla (4:3)</PresentationFormat>
  <Paragraphs>278</Paragraphs>
  <Slides>76</Slides>
  <Notes>15</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76</vt:i4>
      </vt:variant>
    </vt:vector>
  </HeadingPairs>
  <TitlesOfParts>
    <vt:vector size="87" baseType="lpstr">
      <vt:lpstr>MS Mincho</vt:lpstr>
      <vt:lpstr>Arial</vt:lpstr>
      <vt:lpstr>Arial Black</vt:lpstr>
      <vt:lpstr>Calibri</vt:lpstr>
      <vt:lpstr>Calibri Light</vt:lpstr>
      <vt:lpstr>Cambria</vt:lpstr>
      <vt:lpstr>Cambria Math</vt:lpstr>
      <vt:lpstr>Times New Roman</vt:lpstr>
      <vt:lpstr>Wingdings</vt:lpstr>
      <vt:lpstr>Tema de Office</vt:lpstr>
      <vt:lpstr>Imagen de mapa de bits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Toshiba-User</dc:creator>
  <cp:lastModifiedBy>KARLA QUIÑONEZ</cp:lastModifiedBy>
  <cp:revision>229</cp:revision>
  <dcterms:created xsi:type="dcterms:W3CDTF">2016-05-03T20:47:55Z</dcterms:created>
  <dcterms:modified xsi:type="dcterms:W3CDTF">2016-09-15T05:58:32Z</dcterms:modified>
</cp:coreProperties>
</file>