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1" r:id="rId28"/>
    <p:sldId id="289" r:id="rId29"/>
    <p:sldId id="290" r:id="rId30"/>
    <p:sldId id="286" r:id="rId31"/>
    <p:sldId id="292" r:id="rId32"/>
    <p:sldId id="288" r:id="rId3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3"/>
    <p:restoredTop sz="94654"/>
  </p:normalViewPr>
  <p:slideViewPr>
    <p:cSldViewPr snapToGrid="0" snapToObjects="1">
      <p:cViewPr varScale="1">
        <p:scale>
          <a:sx n="47" d="100"/>
          <a:sy n="47" d="100"/>
        </p:scale>
        <p:origin x="72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wnloads\Solo-fibroina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tesis\Re&#243;metro\EXCEL\PEO%203%25\Fibras%20PEO%203%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tesis\Re&#243;metro\EXCEL\Sangre%20de%20drago\5%20%25%205%20GOTAS\Fibras%20sangre%20de%20drago%205%20GOTAS%205%20%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tesis\Re&#243;metro\EXCEL\Sangre%20de%20drago\5%20GOTAS\Fibras%20sangre%20de%20drago%203%20gota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wnloads\Dializad-con-PEO-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wnloads\Dializad-con-PEO-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tesis\Re&#243;metro\EXCEL\PEO%202%25\Fibras%20con%20PEO%202%2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c\Home\Documents\CARRERA%20ING.%20MEC&#193;NICA-ESPE\PROYECTO%20DE%20INVESTIGACI&#211;N\PROYECTO%20DE%20INVESTIGACI&#211;N\CORRECCI&#211;N\CARACTERIZACI&#211;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 7,7%wt</a:t>
            </a:r>
          </a:p>
        </c:rich>
      </c:tx>
      <c:layout>
        <c:manualLayout>
          <c:xMode val="edge"/>
          <c:yMode val="edge"/>
          <c:x val="0.37048106621487198"/>
          <c:y val="3.9193176066856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5139015225178301"/>
          <c:y val="0.17772791355826101"/>
          <c:w val="0.78604703683025201"/>
          <c:h val="0.55204089221411801"/>
        </c:manualLayout>
      </c:layout>
      <c:lineChart>
        <c:grouping val="stacked"/>
        <c:varyColors val="0"/>
        <c:ser>
          <c:idx val="0"/>
          <c:order val="0"/>
          <c:tx>
            <c:v>Solo Fibroína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'Flow sweep - 2'!$H$4:$H$37</c:f>
              <c:numCache>
                <c:formatCode>0.000</c:formatCode>
                <c:ptCount val="34"/>
                <c:pt idx="0">
                  <c:v>0.35073100000000001</c:v>
                </c:pt>
                <c:pt idx="1">
                  <c:v>0.44171300000000002</c:v>
                </c:pt>
                <c:pt idx="2">
                  <c:v>0.55604399999999998</c:v>
                </c:pt>
                <c:pt idx="3">
                  <c:v>0.69999800000000001</c:v>
                </c:pt>
                <c:pt idx="4">
                  <c:v>0.88127500000000003</c:v>
                </c:pt>
                <c:pt idx="5">
                  <c:v>1.10941</c:v>
                </c:pt>
                <c:pt idx="6">
                  <c:v>1.39672</c:v>
                </c:pt>
                <c:pt idx="7">
                  <c:v>1.75834</c:v>
                </c:pt>
                <c:pt idx="8">
                  <c:v>2.2135699999999998</c:v>
                </c:pt>
                <c:pt idx="9">
                  <c:v>2.7867500000000001</c:v>
                </c:pt>
                <c:pt idx="10">
                  <c:v>3.50834</c:v>
                </c:pt>
                <c:pt idx="11">
                  <c:v>4.4167300000000003</c:v>
                </c:pt>
                <c:pt idx="12">
                  <c:v>5.5602600000000004</c:v>
                </c:pt>
                <c:pt idx="13">
                  <c:v>7.00007</c:v>
                </c:pt>
                <c:pt idx="14">
                  <c:v>8.8124500000000001</c:v>
                </c:pt>
                <c:pt idx="15">
                  <c:v>11.094200000000001</c:v>
                </c:pt>
                <c:pt idx="16">
                  <c:v>13.966799999999999</c:v>
                </c:pt>
                <c:pt idx="17">
                  <c:v>17.583200000000001</c:v>
                </c:pt>
                <c:pt idx="18">
                  <c:v>22.135899999999999</c:v>
                </c:pt>
                <c:pt idx="19">
                  <c:v>27.8675</c:v>
                </c:pt>
                <c:pt idx="20">
                  <c:v>35.083200000000012</c:v>
                </c:pt>
                <c:pt idx="21">
                  <c:v>44.167000000000002</c:v>
                </c:pt>
                <c:pt idx="22">
                  <c:v>55.603000000000002</c:v>
                </c:pt>
                <c:pt idx="23">
                  <c:v>70</c:v>
                </c:pt>
                <c:pt idx="24">
                  <c:v>88.124600000000001</c:v>
                </c:pt>
                <c:pt idx="25">
                  <c:v>110.943</c:v>
                </c:pt>
                <c:pt idx="26">
                  <c:v>139.66800000000001</c:v>
                </c:pt>
                <c:pt idx="27">
                  <c:v>175.83199999999999</c:v>
                </c:pt>
                <c:pt idx="28">
                  <c:v>221.35900000000001</c:v>
                </c:pt>
                <c:pt idx="29">
                  <c:v>278.67500000000001</c:v>
                </c:pt>
                <c:pt idx="30">
                  <c:v>350.83100000000002</c:v>
                </c:pt>
                <c:pt idx="31">
                  <c:v>441.67099999999999</c:v>
                </c:pt>
                <c:pt idx="32">
                  <c:v>556.029</c:v>
                </c:pt>
                <c:pt idx="33">
                  <c:v>700</c:v>
                </c:pt>
              </c:numCache>
            </c:numRef>
          </c:cat>
          <c:val>
            <c:numRef>
              <c:f>'Flow sweep - 2'!$I$4:$I$37</c:f>
              <c:numCache>
                <c:formatCode>0.00</c:formatCode>
                <c:ptCount val="34"/>
                <c:pt idx="0">
                  <c:v>6.8950700000000004E-2</c:v>
                </c:pt>
                <c:pt idx="1">
                  <c:v>6.6573599999999997E-2</c:v>
                </c:pt>
                <c:pt idx="2">
                  <c:v>6.5699499999999994E-2</c:v>
                </c:pt>
                <c:pt idx="3">
                  <c:v>6.5118700000000002E-2</c:v>
                </c:pt>
                <c:pt idx="4">
                  <c:v>6.2485499999999999E-2</c:v>
                </c:pt>
                <c:pt idx="5">
                  <c:v>6.17358E-2</c:v>
                </c:pt>
                <c:pt idx="6">
                  <c:v>6.0516500000000001E-2</c:v>
                </c:pt>
                <c:pt idx="7">
                  <c:v>5.94656E-2</c:v>
                </c:pt>
                <c:pt idx="8">
                  <c:v>5.84707E-2</c:v>
                </c:pt>
                <c:pt idx="9">
                  <c:v>5.8363400000000003E-2</c:v>
                </c:pt>
                <c:pt idx="10">
                  <c:v>5.7978200000000001E-2</c:v>
                </c:pt>
                <c:pt idx="11">
                  <c:v>5.7485700000000001E-2</c:v>
                </c:pt>
                <c:pt idx="12">
                  <c:v>5.73006E-2</c:v>
                </c:pt>
                <c:pt idx="13">
                  <c:v>5.7185100000000003E-2</c:v>
                </c:pt>
                <c:pt idx="14">
                  <c:v>5.6733100000000002E-2</c:v>
                </c:pt>
                <c:pt idx="15">
                  <c:v>5.6173300000000002E-2</c:v>
                </c:pt>
                <c:pt idx="16">
                  <c:v>5.5823299999999999E-2</c:v>
                </c:pt>
                <c:pt idx="17">
                  <c:v>5.5518499999999998E-2</c:v>
                </c:pt>
                <c:pt idx="18">
                  <c:v>5.4768799999999999E-2</c:v>
                </c:pt>
                <c:pt idx="19">
                  <c:v>5.4275799999999999E-2</c:v>
                </c:pt>
                <c:pt idx="20">
                  <c:v>5.42681E-2</c:v>
                </c:pt>
                <c:pt idx="21">
                  <c:v>5.4099800000000003E-2</c:v>
                </c:pt>
                <c:pt idx="22">
                  <c:v>5.40051E-2</c:v>
                </c:pt>
                <c:pt idx="23">
                  <c:v>5.3950600000000001E-2</c:v>
                </c:pt>
                <c:pt idx="24">
                  <c:v>5.3866499999999998E-2</c:v>
                </c:pt>
                <c:pt idx="25">
                  <c:v>5.3767500000000003E-2</c:v>
                </c:pt>
                <c:pt idx="26">
                  <c:v>5.3641899999999999E-2</c:v>
                </c:pt>
                <c:pt idx="27">
                  <c:v>5.3484700000000003E-2</c:v>
                </c:pt>
                <c:pt idx="28">
                  <c:v>5.32814E-2</c:v>
                </c:pt>
                <c:pt idx="29">
                  <c:v>5.3028699999999998E-2</c:v>
                </c:pt>
                <c:pt idx="30">
                  <c:v>5.2740500000000003E-2</c:v>
                </c:pt>
                <c:pt idx="31">
                  <c:v>5.2360999999999998E-2</c:v>
                </c:pt>
                <c:pt idx="32">
                  <c:v>5.1907000000000002E-2</c:v>
                </c:pt>
                <c:pt idx="33">
                  <c:v>5.1339700000000002E-2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C6-4FE3-A552-CCAC8BBA8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726448"/>
        <c:axId val="131728128"/>
      </c:lineChart>
      <c:catAx>
        <c:axId val="131726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728128"/>
        <c:crosses val="autoZero"/>
        <c:auto val="1"/>
        <c:lblAlgn val="ctr"/>
        <c:lblOffset val="100"/>
        <c:tickLblSkip val="8"/>
        <c:noMultiLvlLbl val="0"/>
      </c:catAx>
      <c:valAx>
        <c:axId val="131728128"/>
        <c:scaling>
          <c:orientation val="minMax"/>
          <c:min val="4.499999999999999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</a:t>
                </a:r>
                <a:r>
                  <a:rPr lang="es-ES" sz="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Pa.s</a:t>
                </a:r>
                <a:r>
                  <a:rPr lang="es-ES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72644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RSF-PEO</a:t>
            </a:r>
            <a:r>
              <a:rPr lang="en-US" sz="1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1'000 000 Da -</a:t>
            </a: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3%wt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16568339933347"/>
          <c:y val="0.230256186699694"/>
          <c:w val="0.83045001088967996"/>
          <c:h val="0.57931328459342402"/>
        </c:manualLayout>
      </c:layout>
      <c:lineChart>
        <c:grouping val="stacked"/>
        <c:varyColors val="0"/>
        <c:ser>
          <c:idx val="0"/>
          <c:order val="0"/>
          <c:tx>
            <c:v>PEO 3%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'Flow sweep - 2'!$H$4:$H$58</c:f>
              <c:numCache>
                <c:formatCode>0.000</c:formatCode>
                <c:ptCount val="55"/>
                <c:pt idx="0">
                  <c:v>9.9976899999999996E-4</c:v>
                </c:pt>
                <c:pt idx="1">
                  <c:v>1.00204E-3</c:v>
                </c:pt>
                <c:pt idx="2">
                  <c:v>1.2613800000000001E-3</c:v>
                </c:pt>
                <c:pt idx="3">
                  <c:v>1.5917800000000001E-3</c:v>
                </c:pt>
                <c:pt idx="4">
                  <c:v>2.0002399999999999E-3</c:v>
                </c:pt>
                <c:pt idx="5">
                  <c:v>2.5171600000000001E-3</c:v>
                </c:pt>
                <c:pt idx="6">
                  <c:v>3.1691699999999998E-3</c:v>
                </c:pt>
                <c:pt idx="7">
                  <c:v>3.9903899999999999E-3</c:v>
                </c:pt>
                <c:pt idx="8">
                  <c:v>5.02338E-3</c:v>
                </c:pt>
                <c:pt idx="9">
                  <c:v>6.3203299999999999E-3</c:v>
                </c:pt>
                <c:pt idx="10">
                  <c:v>7.96235E-3</c:v>
                </c:pt>
                <c:pt idx="11">
                  <c:v>1.00231E-2</c:v>
                </c:pt>
                <c:pt idx="12">
                  <c:v>1.26198E-2</c:v>
                </c:pt>
                <c:pt idx="13">
                  <c:v>1.5884800000000001E-2</c:v>
                </c:pt>
                <c:pt idx="14">
                  <c:v>2.0001000000000001E-2</c:v>
                </c:pt>
                <c:pt idx="15">
                  <c:v>2.5182300000000001E-2</c:v>
                </c:pt>
                <c:pt idx="16">
                  <c:v>3.16993E-2</c:v>
                </c:pt>
                <c:pt idx="17">
                  <c:v>3.9909800000000002E-2</c:v>
                </c:pt>
                <c:pt idx="18">
                  <c:v>5.02383E-2</c:v>
                </c:pt>
                <c:pt idx="19">
                  <c:v>6.3245999999999997E-2</c:v>
                </c:pt>
                <c:pt idx="20">
                  <c:v>7.9620999999999997E-2</c:v>
                </c:pt>
                <c:pt idx="21">
                  <c:v>0.100233</c:v>
                </c:pt>
                <c:pt idx="22">
                  <c:v>0.126193</c:v>
                </c:pt>
                <c:pt idx="23">
                  <c:v>0.15886600000000001</c:v>
                </c:pt>
                <c:pt idx="24">
                  <c:v>0.199992</c:v>
                </c:pt>
                <c:pt idx="25">
                  <c:v>0.25178499999999998</c:v>
                </c:pt>
                <c:pt idx="26">
                  <c:v>0.31696600000000003</c:v>
                </c:pt>
                <c:pt idx="27">
                  <c:v>0.399065</c:v>
                </c:pt>
                <c:pt idx="28">
                  <c:v>0.50238000000000005</c:v>
                </c:pt>
                <c:pt idx="29">
                  <c:v>0.63244699999999998</c:v>
                </c:pt>
                <c:pt idx="30">
                  <c:v>0.79622099999999996</c:v>
                </c:pt>
                <c:pt idx="31">
                  <c:v>1.00237</c:v>
                </c:pt>
                <c:pt idx="32">
                  <c:v>1.2619199999999999</c:v>
                </c:pt>
                <c:pt idx="33">
                  <c:v>1.5886199999999999</c:v>
                </c:pt>
                <c:pt idx="34">
                  <c:v>1.9999800000000001</c:v>
                </c:pt>
                <c:pt idx="35">
                  <c:v>2.51783</c:v>
                </c:pt>
                <c:pt idx="36">
                  <c:v>3.1697700000000002</c:v>
                </c:pt>
                <c:pt idx="37">
                  <c:v>3.99051</c:v>
                </c:pt>
                <c:pt idx="38">
                  <c:v>5.0237699999999998</c:v>
                </c:pt>
                <c:pt idx="39">
                  <c:v>6.3245699999999916</c:v>
                </c:pt>
                <c:pt idx="40">
                  <c:v>7.9621399999999936</c:v>
                </c:pt>
                <c:pt idx="41">
                  <c:v>10.0237</c:v>
                </c:pt>
                <c:pt idx="42">
                  <c:v>12.619199999999999</c:v>
                </c:pt>
                <c:pt idx="43">
                  <c:v>15.8866</c:v>
                </c:pt>
                <c:pt idx="44">
                  <c:v>20</c:v>
                </c:pt>
                <c:pt idx="45">
                  <c:v>25.178599999999999</c:v>
                </c:pt>
                <c:pt idx="46">
                  <c:v>31.697900000000001</c:v>
                </c:pt>
                <c:pt idx="47">
                  <c:v>39.905299999999997</c:v>
                </c:pt>
                <c:pt idx="48">
                  <c:v>50.237699999999997</c:v>
                </c:pt>
                <c:pt idx="49">
                  <c:v>63.2455</c:v>
                </c:pt>
                <c:pt idx="50">
                  <c:v>79.62139999999998</c:v>
                </c:pt>
                <c:pt idx="51">
                  <c:v>100.23699999999999</c:v>
                </c:pt>
                <c:pt idx="52">
                  <c:v>126.191</c:v>
                </c:pt>
                <c:pt idx="53">
                  <c:v>158.86600000000001</c:v>
                </c:pt>
                <c:pt idx="54">
                  <c:v>200</c:v>
                </c:pt>
              </c:numCache>
            </c:numRef>
          </c:cat>
          <c:val>
            <c:numRef>
              <c:f>'Flow sweep - 2'!$I$4:$I$58</c:f>
              <c:numCache>
                <c:formatCode>0.00</c:formatCode>
                <c:ptCount val="55"/>
                <c:pt idx="0">
                  <c:v>65.219200000000001</c:v>
                </c:pt>
                <c:pt idx="1">
                  <c:v>64.4619</c:v>
                </c:pt>
                <c:pt idx="2">
                  <c:v>48.683100000000003</c:v>
                </c:pt>
                <c:pt idx="3">
                  <c:v>38.635600000000011</c:v>
                </c:pt>
                <c:pt idx="4">
                  <c:v>29.9954</c:v>
                </c:pt>
                <c:pt idx="5">
                  <c:v>23.837599999999991</c:v>
                </c:pt>
                <c:pt idx="6">
                  <c:v>21.063600000000001</c:v>
                </c:pt>
                <c:pt idx="7">
                  <c:v>17.823799999999981</c:v>
                </c:pt>
                <c:pt idx="8">
                  <c:v>13.701499999999999</c:v>
                </c:pt>
                <c:pt idx="9">
                  <c:v>12.2582</c:v>
                </c:pt>
                <c:pt idx="10">
                  <c:v>9.8021700000000003</c:v>
                </c:pt>
                <c:pt idx="11">
                  <c:v>8.0341299999999993</c:v>
                </c:pt>
                <c:pt idx="12">
                  <c:v>5.8957299999999986</c:v>
                </c:pt>
                <c:pt idx="13">
                  <c:v>4.2282400000000004</c:v>
                </c:pt>
                <c:pt idx="14">
                  <c:v>3.3109199999999981</c:v>
                </c:pt>
                <c:pt idx="15">
                  <c:v>2.592569999999998</c:v>
                </c:pt>
                <c:pt idx="16">
                  <c:v>2.3262800000000001</c:v>
                </c:pt>
                <c:pt idx="17">
                  <c:v>2.2191900000000002</c:v>
                </c:pt>
                <c:pt idx="18">
                  <c:v>1.8589899999999999</c:v>
                </c:pt>
                <c:pt idx="19">
                  <c:v>1.3473599999999999</c:v>
                </c:pt>
                <c:pt idx="20">
                  <c:v>1.3338099999999999</c:v>
                </c:pt>
                <c:pt idx="21">
                  <c:v>0.90420500000000004</c:v>
                </c:pt>
                <c:pt idx="22">
                  <c:v>0.81078399999999995</c:v>
                </c:pt>
                <c:pt idx="23">
                  <c:v>0.73269799999999996</c:v>
                </c:pt>
                <c:pt idx="24">
                  <c:v>0.51399700000000004</c:v>
                </c:pt>
                <c:pt idx="25">
                  <c:v>0.51356599999999997</c:v>
                </c:pt>
                <c:pt idx="26">
                  <c:v>0.42891699999999999</c:v>
                </c:pt>
                <c:pt idx="27">
                  <c:v>0.34136699999999998</c:v>
                </c:pt>
                <c:pt idx="28">
                  <c:v>0.31064399999999998</c:v>
                </c:pt>
                <c:pt idx="29">
                  <c:v>0.269177</c:v>
                </c:pt>
                <c:pt idx="30">
                  <c:v>0.233316</c:v>
                </c:pt>
                <c:pt idx="31">
                  <c:v>0.21456</c:v>
                </c:pt>
                <c:pt idx="32">
                  <c:v>0.189888</c:v>
                </c:pt>
                <c:pt idx="33">
                  <c:v>0.166213</c:v>
                </c:pt>
                <c:pt idx="34">
                  <c:v>0.15131900000000001</c:v>
                </c:pt>
                <c:pt idx="35">
                  <c:v>0.14044499999999999</c:v>
                </c:pt>
                <c:pt idx="36">
                  <c:v>0.129637</c:v>
                </c:pt>
                <c:pt idx="37">
                  <c:v>0.120797</c:v>
                </c:pt>
                <c:pt idx="38">
                  <c:v>0.113708</c:v>
                </c:pt>
                <c:pt idx="39">
                  <c:v>0.106279</c:v>
                </c:pt>
                <c:pt idx="40">
                  <c:v>9.9570800000000001E-2</c:v>
                </c:pt>
                <c:pt idx="41">
                  <c:v>9.4477099999999994E-2</c:v>
                </c:pt>
                <c:pt idx="42">
                  <c:v>8.9691199999999999E-2</c:v>
                </c:pt>
                <c:pt idx="43">
                  <c:v>8.4498500000000004E-2</c:v>
                </c:pt>
                <c:pt idx="44">
                  <c:v>7.9489699999999996E-2</c:v>
                </c:pt>
                <c:pt idx="45">
                  <c:v>7.5762800000000005E-2</c:v>
                </c:pt>
                <c:pt idx="46">
                  <c:v>7.3090100000000005E-2</c:v>
                </c:pt>
                <c:pt idx="47">
                  <c:v>7.0885900000000002E-2</c:v>
                </c:pt>
                <c:pt idx="48">
                  <c:v>6.8843399999999999E-2</c:v>
                </c:pt>
                <c:pt idx="49">
                  <c:v>6.6737000000000005E-2</c:v>
                </c:pt>
                <c:pt idx="50">
                  <c:v>6.5383200000000002E-2</c:v>
                </c:pt>
                <c:pt idx="51">
                  <c:v>6.3893800000000001E-2</c:v>
                </c:pt>
                <c:pt idx="52">
                  <c:v>6.24088E-2</c:v>
                </c:pt>
                <c:pt idx="53">
                  <c:v>6.0928599999999999E-2</c:v>
                </c:pt>
                <c:pt idx="54">
                  <c:v>5.9427399999999998E-2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27-4D13-AC3E-57CF31A1C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341536"/>
        <c:axId val="169342096"/>
      </c:lineChart>
      <c:catAx>
        <c:axId val="169341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342096"/>
        <c:crosses val="autoZero"/>
        <c:auto val="1"/>
        <c:lblAlgn val="ctr"/>
        <c:lblOffset val="100"/>
        <c:tickLblSkip val="8"/>
        <c:noMultiLvlLbl val="0"/>
      </c:catAx>
      <c:valAx>
        <c:axId val="16934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3415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1'000 000- 2%wt - Sangre de Drago 5 </a:t>
            </a:r>
            <a:r>
              <a:rPr lang="en-US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gotas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19494179509041"/>
          <c:y val="0.22025530435268501"/>
          <c:w val="0.82233152141556498"/>
          <c:h val="0.61603603785402805"/>
        </c:manualLayout>
      </c:layout>
      <c:lineChart>
        <c:grouping val="stacked"/>
        <c:varyColors val="0"/>
        <c:ser>
          <c:idx val="0"/>
          <c:order val="0"/>
          <c:tx>
            <c:v>Sangre de Drago 3 gotas 5% 5 gotas</c:v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'Flow sweep - 2'!$H$4:$H$49</c:f>
              <c:numCache>
                <c:formatCode>General</c:formatCode>
                <c:ptCount val="46"/>
                <c:pt idx="0">
                  <c:v>2.8404300000000001E-3</c:v>
                </c:pt>
                <c:pt idx="1">
                  <c:v>3.8855999999999999E-3</c:v>
                </c:pt>
                <c:pt idx="2">
                  <c:v>8.83835E-3</c:v>
                </c:pt>
                <c:pt idx="3">
                  <c:v>1.3661100000000001E-2</c:v>
                </c:pt>
                <c:pt idx="4">
                  <c:v>1.7763399999999999E-2</c:v>
                </c:pt>
                <c:pt idx="5">
                  <c:v>1.9747199999999999E-2</c:v>
                </c:pt>
                <c:pt idx="6">
                  <c:v>2.4405699999999999E-2</c:v>
                </c:pt>
                <c:pt idx="7">
                  <c:v>3.1699100000000001E-2</c:v>
                </c:pt>
                <c:pt idx="8">
                  <c:v>3.99066E-2</c:v>
                </c:pt>
                <c:pt idx="9">
                  <c:v>5.02405E-2</c:v>
                </c:pt>
                <c:pt idx="10">
                  <c:v>6.3242499999999993E-2</c:v>
                </c:pt>
                <c:pt idx="11">
                  <c:v>7.9625500000000002E-2</c:v>
                </c:pt>
                <c:pt idx="12">
                  <c:v>0.10023899999999999</c:v>
                </c:pt>
                <c:pt idx="13">
                  <c:v>0.126191</c:v>
                </c:pt>
                <c:pt idx="14">
                  <c:v>0.15886800000000001</c:v>
                </c:pt>
                <c:pt idx="15">
                  <c:v>0.19999900000000001</c:v>
                </c:pt>
                <c:pt idx="16">
                  <c:v>0.251778</c:v>
                </c:pt>
                <c:pt idx="17">
                  <c:v>0.31697999999999998</c:v>
                </c:pt>
                <c:pt idx="18">
                  <c:v>0.39904299999999998</c:v>
                </c:pt>
                <c:pt idx="19">
                  <c:v>0.50237399999999999</c:v>
                </c:pt>
                <c:pt idx="20">
                  <c:v>0.63247699999999996</c:v>
                </c:pt>
                <c:pt idx="21">
                  <c:v>0.79613999999999996</c:v>
                </c:pt>
                <c:pt idx="22">
                  <c:v>1.00238</c:v>
                </c:pt>
                <c:pt idx="23">
                  <c:v>1.2619100000000001</c:v>
                </c:pt>
                <c:pt idx="24">
                  <c:v>1.5886499999999999</c:v>
                </c:pt>
                <c:pt idx="25">
                  <c:v>1.9999800000000001</c:v>
                </c:pt>
                <c:pt idx="26">
                  <c:v>2.5178400000000001</c:v>
                </c:pt>
                <c:pt idx="27">
                  <c:v>3.1698</c:v>
                </c:pt>
                <c:pt idx="28">
                  <c:v>3.9905200000000001</c:v>
                </c:pt>
                <c:pt idx="29">
                  <c:v>5.0238499999999986</c:v>
                </c:pt>
                <c:pt idx="30">
                  <c:v>6.3245599999999866</c:v>
                </c:pt>
                <c:pt idx="31">
                  <c:v>7.9621399999999936</c:v>
                </c:pt>
                <c:pt idx="32">
                  <c:v>10.0235</c:v>
                </c:pt>
                <c:pt idx="33">
                  <c:v>12.6187</c:v>
                </c:pt>
                <c:pt idx="34">
                  <c:v>15.8866</c:v>
                </c:pt>
                <c:pt idx="35">
                  <c:v>20.000699999999981</c:v>
                </c:pt>
                <c:pt idx="36">
                  <c:v>25.177900000000001</c:v>
                </c:pt>
                <c:pt idx="37">
                  <c:v>31.697900000000001</c:v>
                </c:pt>
                <c:pt idx="38">
                  <c:v>39.905200000000001</c:v>
                </c:pt>
                <c:pt idx="39">
                  <c:v>50.2376</c:v>
                </c:pt>
                <c:pt idx="40">
                  <c:v>63.245899999999999</c:v>
                </c:pt>
                <c:pt idx="41">
                  <c:v>79.621699999999976</c:v>
                </c:pt>
                <c:pt idx="42">
                  <c:v>100.238</c:v>
                </c:pt>
                <c:pt idx="43">
                  <c:v>126.191</c:v>
                </c:pt>
                <c:pt idx="44">
                  <c:v>158.86600000000001</c:v>
                </c:pt>
                <c:pt idx="45">
                  <c:v>200</c:v>
                </c:pt>
              </c:numCache>
            </c:numRef>
          </c:cat>
          <c:val>
            <c:numRef>
              <c:f>'Flow sweep - 2'!$I$4:$I$49</c:f>
              <c:numCache>
                <c:formatCode>General</c:formatCode>
                <c:ptCount val="46"/>
                <c:pt idx="0">
                  <c:v>25.526399999999999</c:v>
                </c:pt>
                <c:pt idx="1">
                  <c:v>16.6158</c:v>
                </c:pt>
                <c:pt idx="2">
                  <c:v>7.4567100000000002</c:v>
                </c:pt>
                <c:pt idx="3">
                  <c:v>5.4869700000000003</c:v>
                </c:pt>
                <c:pt idx="4">
                  <c:v>4.6052900000000001</c:v>
                </c:pt>
                <c:pt idx="5">
                  <c:v>4.5427499999999998</c:v>
                </c:pt>
                <c:pt idx="6">
                  <c:v>3.9933399999999999</c:v>
                </c:pt>
                <c:pt idx="7">
                  <c:v>3.39899</c:v>
                </c:pt>
                <c:pt idx="8">
                  <c:v>3.0853600000000001</c:v>
                </c:pt>
                <c:pt idx="9">
                  <c:v>2.895</c:v>
                </c:pt>
                <c:pt idx="10">
                  <c:v>2.6592199999999981</c:v>
                </c:pt>
                <c:pt idx="11">
                  <c:v>2.4476399999999998</c:v>
                </c:pt>
                <c:pt idx="12">
                  <c:v>2.18194</c:v>
                </c:pt>
                <c:pt idx="13">
                  <c:v>2.1387800000000001</c:v>
                </c:pt>
                <c:pt idx="14">
                  <c:v>2.07212</c:v>
                </c:pt>
                <c:pt idx="15">
                  <c:v>1.96052</c:v>
                </c:pt>
                <c:pt idx="16">
                  <c:v>1.8113300000000001</c:v>
                </c:pt>
                <c:pt idx="17">
                  <c:v>1.5947899999999999</c:v>
                </c:pt>
                <c:pt idx="18">
                  <c:v>1.58908</c:v>
                </c:pt>
                <c:pt idx="19">
                  <c:v>1.4680599999999999</c:v>
                </c:pt>
                <c:pt idx="20">
                  <c:v>1.42845</c:v>
                </c:pt>
                <c:pt idx="21">
                  <c:v>1.3028299999999999</c:v>
                </c:pt>
                <c:pt idx="22">
                  <c:v>0.99704800000000005</c:v>
                </c:pt>
                <c:pt idx="23">
                  <c:v>0.95425300000000002</c:v>
                </c:pt>
                <c:pt idx="24">
                  <c:v>0.89046599999999998</c:v>
                </c:pt>
                <c:pt idx="25">
                  <c:v>0.79936600000000002</c:v>
                </c:pt>
                <c:pt idx="26">
                  <c:v>0.75324400000000002</c:v>
                </c:pt>
                <c:pt idx="27">
                  <c:v>0.70238400000000001</c:v>
                </c:pt>
                <c:pt idx="28">
                  <c:v>0.68983000000000005</c:v>
                </c:pt>
                <c:pt idx="29">
                  <c:v>0.669763</c:v>
                </c:pt>
                <c:pt idx="30">
                  <c:v>0.64833499999999999</c:v>
                </c:pt>
                <c:pt idx="31">
                  <c:v>0.63276299999999996</c:v>
                </c:pt>
                <c:pt idx="32">
                  <c:v>0.62587899999999996</c:v>
                </c:pt>
                <c:pt idx="33">
                  <c:v>0.62339999999999995</c:v>
                </c:pt>
                <c:pt idx="34">
                  <c:v>0.61762700000000004</c:v>
                </c:pt>
                <c:pt idx="35">
                  <c:v>0.60890599999999995</c:v>
                </c:pt>
                <c:pt idx="36">
                  <c:v>0.60267700000000002</c:v>
                </c:pt>
                <c:pt idx="37">
                  <c:v>0.59797500000000003</c:v>
                </c:pt>
                <c:pt idx="38">
                  <c:v>0.593754</c:v>
                </c:pt>
                <c:pt idx="39">
                  <c:v>0.58870199999999995</c:v>
                </c:pt>
                <c:pt idx="40">
                  <c:v>0.58469800000000005</c:v>
                </c:pt>
                <c:pt idx="41">
                  <c:v>0.58047099999999996</c:v>
                </c:pt>
                <c:pt idx="42">
                  <c:v>0.57585500000000001</c:v>
                </c:pt>
                <c:pt idx="43">
                  <c:v>0.57091099999999995</c:v>
                </c:pt>
                <c:pt idx="44">
                  <c:v>0.566577</c:v>
                </c:pt>
                <c:pt idx="45">
                  <c:v>0.56352500000000005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FFF-40EE-BEF7-7114AA6AF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344336"/>
        <c:axId val="169344896"/>
      </c:lineChart>
      <c:catAx>
        <c:axId val="169344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344896"/>
        <c:crosses val="autoZero"/>
        <c:auto val="1"/>
        <c:lblAlgn val="ctr"/>
        <c:lblOffset val="100"/>
        <c:tickLblSkip val="8"/>
        <c:noMultiLvlLbl val="0"/>
      </c:catAx>
      <c:valAx>
        <c:axId val="16934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layout>
            <c:manualLayout>
              <c:xMode val="edge"/>
              <c:yMode val="edge"/>
              <c:x val="3.05555555555556E-2"/>
              <c:y val="0.286230679498395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3443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9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Da 2%wt - 5 gotas CUB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9.0961561385627193E-2"/>
          <c:y val="0.181292885518238"/>
          <c:w val="0.88321987271835101"/>
          <c:h val="0.56015389733921395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6'!$A$21:$A$27</c:f>
              <c:numCache>
                <c:formatCode>0.0</c:formatCode>
                <c:ptCount val="7"/>
                <c:pt idx="0">
                  <c:v>1590</c:v>
                </c:pt>
                <c:pt idx="1">
                  <c:v>1828</c:v>
                </c:pt>
                <c:pt idx="2">
                  <c:v>2066</c:v>
                </c:pt>
                <c:pt idx="3">
                  <c:v>2304</c:v>
                </c:pt>
                <c:pt idx="4">
                  <c:v>2542</c:v>
                </c:pt>
                <c:pt idx="5">
                  <c:v>2781</c:v>
                </c:pt>
              </c:numCache>
            </c:numRef>
          </c:cat>
          <c:val>
            <c:numRef>
              <c:f>'MUESTRA 6'!$B$21:$B$27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A-458C-9C0F-38A2EE3ED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69347136"/>
        <c:axId val="169347696"/>
      </c:barChart>
      <c:catAx>
        <c:axId val="169347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layout>
            <c:manualLayout>
              <c:xMode val="edge"/>
              <c:yMode val="edge"/>
              <c:x val="0.41627641574729202"/>
              <c:y val="0.855651575514058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347696"/>
        <c:crosses val="autoZero"/>
        <c:auto val="1"/>
        <c:lblAlgn val="ctr"/>
        <c:lblOffset val="100"/>
        <c:noMultiLvlLbl val="0"/>
      </c:catAx>
      <c:valAx>
        <c:axId val="1693476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3471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1'000 000 - 5%wt - Sangre de Drago 5 </a:t>
            </a:r>
            <a:r>
              <a:rPr lang="en-US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gotas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4887326620008201"/>
          <c:y val="0.250630046953847"/>
          <c:w val="0.79772874382605496"/>
          <c:h val="0.57663622170635997"/>
        </c:manualLayout>
      </c:layout>
      <c:lineChart>
        <c:grouping val="stacked"/>
        <c:varyColors val="0"/>
        <c:ser>
          <c:idx val="0"/>
          <c:order val="0"/>
          <c:tx>
            <c:v>Sangre de Drago 3 gotas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'Flow sweep - 2'!$H$4:$H$58</c:f>
              <c:numCache>
                <c:formatCode>General</c:formatCode>
                <c:ptCount val="55"/>
                <c:pt idx="0">
                  <c:v>1.0012599999999999E-3</c:v>
                </c:pt>
                <c:pt idx="1">
                  <c:v>1.00479E-3</c:v>
                </c:pt>
                <c:pt idx="2">
                  <c:v>1.25625E-3</c:v>
                </c:pt>
                <c:pt idx="3">
                  <c:v>1.60227E-3</c:v>
                </c:pt>
                <c:pt idx="4">
                  <c:v>2.0033099999999999E-3</c:v>
                </c:pt>
                <c:pt idx="5">
                  <c:v>2.5205900000000001E-3</c:v>
                </c:pt>
                <c:pt idx="6">
                  <c:v>3.15066E-3</c:v>
                </c:pt>
                <c:pt idx="7">
                  <c:v>3.9870900000000004E-3</c:v>
                </c:pt>
                <c:pt idx="8">
                  <c:v>5.0153899999999998E-3</c:v>
                </c:pt>
                <c:pt idx="9">
                  <c:v>6.2623499999999999E-3</c:v>
                </c:pt>
                <c:pt idx="10">
                  <c:v>7.9980999999999993E-3</c:v>
                </c:pt>
                <c:pt idx="11">
                  <c:v>1.00281E-2</c:v>
                </c:pt>
                <c:pt idx="12">
                  <c:v>1.26062E-2</c:v>
                </c:pt>
                <c:pt idx="13">
                  <c:v>1.585E-2</c:v>
                </c:pt>
                <c:pt idx="14">
                  <c:v>1.9998800000000001E-2</c:v>
                </c:pt>
                <c:pt idx="15">
                  <c:v>2.5199699999999998E-2</c:v>
                </c:pt>
                <c:pt idx="16">
                  <c:v>3.1662900000000001E-2</c:v>
                </c:pt>
                <c:pt idx="17">
                  <c:v>3.9866100000000002E-2</c:v>
                </c:pt>
                <c:pt idx="18">
                  <c:v>5.01133E-2</c:v>
                </c:pt>
                <c:pt idx="19">
                  <c:v>6.3194100000000003E-2</c:v>
                </c:pt>
                <c:pt idx="20">
                  <c:v>7.9650399999999996E-2</c:v>
                </c:pt>
                <c:pt idx="21">
                  <c:v>0.10029100000000001</c:v>
                </c:pt>
                <c:pt idx="22">
                  <c:v>0.126221</c:v>
                </c:pt>
                <c:pt idx="23">
                  <c:v>0.15887499999999999</c:v>
                </c:pt>
                <c:pt idx="24">
                  <c:v>0.19997100000000001</c:v>
                </c:pt>
                <c:pt idx="25">
                  <c:v>0.25177500000000003</c:v>
                </c:pt>
                <c:pt idx="26">
                  <c:v>0.31698300000000001</c:v>
                </c:pt>
                <c:pt idx="27">
                  <c:v>0.39905600000000002</c:v>
                </c:pt>
                <c:pt idx="28">
                  <c:v>0.50236000000000003</c:v>
                </c:pt>
                <c:pt idx="29">
                  <c:v>0.632467</c:v>
                </c:pt>
                <c:pt idx="30">
                  <c:v>0.79618599999999995</c:v>
                </c:pt>
                <c:pt idx="31">
                  <c:v>1.00234</c:v>
                </c:pt>
                <c:pt idx="32">
                  <c:v>1.26186</c:v>
                </c:pt>
                <c:pt idx="33">
                  <c:v>1.5886499999999999</c:v>
                </c:pt>
                <c:pt idx="34">
                  <c:v>2.0000100000000001</c:v>
                </c:pt>
                <c:pt idx="35">
                  <c:v>2.51783</c:v>
                </c:pt>
                <c:pt idx="36">
                  <c:v>3.16987</c:v>
                </c:pt>
                <c:pt idx="37">
                  <c:v>3.990549999999998</c:v>
                </c:pt>
                <c:pt idx="38">
                  <c:v>5.02372</c:v>
                </c:pt>
                <c:pt idx="39">
                  <c:v>6.3245099999999876</c:v>
                </c:pt>
                <c:pt idx="40">
                  <c:v>7.9621799999999956</c:v>
                </c:pt>
                <c:pt idx="41">
                  <c:v>10.0237</c:v>
                </c:pt>
                <c:pt idx="42">
                  <c:v>12.619300000000001</c:v>
                </c:pt>
                <c:pt idx="43">
                  <c:v>15.8866</c:v>
                </c:pt>
                <c:pt idx="44">
                  <c:v>19.9999</c:v>
                </c:pt>
                <c:pt idx="45">
                  <c:v>25.178899999999999</c:v>
                </c:pt>
                <c:pt idx="46">
                  <c:v>31.697900000000001</c:v>
                </c:pt>
                <c:pt idx="47">
                  <c:v>39.9054</c:v>
                </c:pt>
                <c:pt idx="48">
                  <c:v>50.237499999999997</c:v>
                </c:pt>
                <c:pt idx="49">
                  <c:v>63.246200000000002</c:v>
                </c:pt>
                <c:pt idx="50">
                  <c:v>79.620699999999985</c:v>
                </c:pt>
                <c:pt idx="51">
                  <c:v>100.238</c:v>
                </c:pt>
                <c:pt idx="52">
                  <c:v>126.191</c:v>
                </c:pt>
                <c:pt idx="53">
                  <c:v>158.86600000000001</c:v>
                </c:pt>
                <c:pt idx="54">
                  <c:v>200</c:v>
                </c:pt>
              </c:numCache>
            </c:numRef>
          </c:cat>
          <c:val>
            <c:numRef>
              <c:f>'Flow sweep - 2'!$I$4:$I$58</c:f>
              <c:numCache>
                <c:formatCode>General</c:formatCode>
                <c:ptCount val="55"/>
                <c:pt idx="0">
                  <c:v>55169.8</c:v>
                </c:pt>
                <c:pt idx="1">
                  <c:v>54244.7</c:v>
                </c:pt>
                <c:pt idx="2">
                  <c:v>43919</c:v>
                </c:pt>
                <c:pt idx="3">
                  <c:v>33644.800000000003</c:v>
                </c:pt>
                <c:pt idx="4">
                  <c:v>26946.1</c:v>
                </c:pt>
                <c:pt idx="5">
                  <c:v>21826.1</c:v>
                </c:pt>
                <c:pt idx="6">
                  <c:v>18086.7</c:v>
                </c:pt>
                <c:pt idx="7">
                  <c:v>15126.9</c:v>
                </c:pt>
                <c:pt idx="8">
                  <c:v>12099</c:v>
                </c:pt>
                <c:pt idx="9">
                  <c:v>9738.4499999999862</c:v>
                </c:pt>
                <c:pt idx="10">
                  <c:v>7548.48</c:v>
                </c:pt>
                <c:pt idx="11">
                  <c:v>6149.24</c:v>
                </c:pt>
                <c:pt idx="12">
                  <c:v>5121.8100000000004</c:v>
                </c:pt>
                <c:pt idx="13">
                  <c:v>3743.22</c:v>
                </c:pt>
                <c:pt idx="14">
                  <c:v>2631.32</c:v>
                </c:pt>
                <c:pt idx="15">
                  <c:v>1593.88</c:v>
                </c:pt>
                <c:pt idx="16">
                  <c:v>858.79600000000005</c:v>
                </c:pt>
                <c:pt idx="17">
                  <c:v>454.50599999999991</c:v>
                </c:pt>
                <c:pt idx="18">
                  <c:v>247.58199999999999</c:v>
                </c:pt>
                <c:pt idx="19">
                  <c:v>157.58000000000001</c:v>
                </c:pt>
                <c:pt idx="20">
                  <c:v>103.749</c:v>
                </c:pt>
                <c:pt idx="21">
                  <c:v>70.080600000000004</c:v>
                </c:pt>
                <c:pt idx="22">
                  <c:v>63.644399999999997</c:v>
                </c:pt>
                <c:pt idx="23">
                  <c:v>50.616400000000013</c:v>
                </c:pt>
                <c:pt idx="24">
                  <c:v>50.456800000000001</c:v>
                </c:pt>
                <c:pt idx="25">
                  <c:v>42.642800000000001</c:v>
                </c:pt>
                <c:pt idx="26">
                  <c:v>21.079499999999999</c:v>
                </c:pt>
                <c:pt idx="27">
                  <c:v>20.2395</c:v>
                </c:pt>
                <c:pt idx="28">
                  <c:v>17.2821</c:v>
                </c:pt>
                <c:pt idx="29">
                  <c:v>11.894</c:v>
                </c:pt>
                <c:pt idx="30">
                  <c:v>9.6832000000000011</c:v>
                </c:pt>
                <c:pt idx="31">
                  <c:v>8.7831200000000003</c:v>
                </c:pt>
                <c:pt idx="32">
                  <c:v>6.8317199999999998</c:v>
                </c:pt>
                <c:pt idx="33">
                  <c:v>6.3543299999999956</c:v>
                </c:pt>
                <c:pt idx="34">
                  <c:v>5.2904900000000001</c:v>
                </c:pt>
                <c:pt idx="35">
                  <c:v>4.1500899999999916</c:v>
                </c:pt>
                <c:pt idx="36">
                  <c:v>3.300829999999999</c:v>
                </c:pt>
                <c:pt idx="37">
                  <c:v>2.6087799999999999</c:v>
                </c:pt>
                <c:pt idx="38">
                  <c:v>2.2343799999999998</c:v>
                </c:pt>
                <c:pt idx="39">
                  <c:v>1.7749299999999999</c:v>
                </c:pt>
                <c:pt idx="40">
                  <c:v>1.53302</c:v>
                </c:pt>
                <c:pt idx="41">
                  <c:v>1.37419</c:v>
                </c:pt>
                <c:pt idx="42">
                  <c:v>1.1160699999999999</c:v>
                </c:pt>
                <c:pt idx="43">
                  <c:v>1.02589</c:v>
                </c:pt>
                <c:pt idx="44">
                  <c:v>0.94215000000000004</c:v>
                </c:pt>
                <c:pt idx="45">
                  <c:v>0.88509199999999999</c:v>
                </c:pt>
                <c:pt idx="46">
                  <c:v>0.88003500000000001</c:v>
                </c:pt>
                <c:pt idx="47">
                  <c:v>0.87519499999999995</c:v>
                </c:pt>
                <c:pt idx="48">
                  <c:v>0.87235200000000002</c:v>
                </c:pt>
                <c:pt idx="49">
                  <c:v>0.871147</c:v>
                </c:pt>
                <c:pt idx="50">
                  <c:v>0.85379300000000002</c:v>
                </c:pt>
                <c:pt idx="51">
                  <c:v>0.84241299999999997</c:v>
                </c:pt>
                <c:pt idx="52">
                  <c:v>0.84148000000000001</c:v>
                </c:pt>
                <c:pt idx="53">
                  <c:v>0.832758</c:v>
                </c:pt>
                <c:pt idx="54">
                  <c:v>0.82178300000000004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2F-4BAC-9C8F-990363345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649328"/>
        <c:axId val="169649888"/>
      </c:lineChart>
      <c:catAx>
        <c:axId val="16964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649888"/>
        <c:crosses val="autoZero"/>
        <c:auto val="1"/>
        <c:lblAlgn val="ctr"/>
        <c:lblOffset val="100"/>
        <c:tickLblSkip val="8"/>
        <c:tickMarkSkip val="5"/>
        <c:noMultiLvlLbl val="0"/>
      </c:catAx>
      <c:valAx>
        <c:axId val="16964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64932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9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Da -5%wt - CUB (5</a:t>
            </a:r>
            <a:r>
              <a:rPr lang="es-ES" sz="900" cap="non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gotas)</a:t>
            </a:r>
            <a:endParaRPr lang="es-ES" sz="9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9.3873878775995401E-2"/>
          <c:y val="0.159682080924855"/>
          <c:w val="0.87991380143370301"/>
          <c:h val="0.62685471758226796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7'!$A$21:$A$27</c:f>
              <c:numCache>
                <c:formatCode>0.0</c:formatCode>
                <c:ptCount val="7"/>
                <c:pt idx="0">
                  <c:v>1220</c:v>
                </c:pt>
                <c:pt idx="1">
                  <c:v>1450</c:v>
                </c:pt>
                <c:pt idx="2">
                  <c:v>1680</c:v>
                </c:pt>
                <c:pt idx="3">
                  <c:v>1910</c:v>
                </c:pt>
                <c:pt idx="4">
                  <c:v>2140</c:v>
                </c:pt>
                <c:pt idx="5">
                  <c:v>2371</c:v>
                </c:pt>
              </c:numCache>
            </c:numRef>
          </c:cat>
          <c:val>
            <c:numRef>
              <c:f>'MUESTRA 7'!$B$21:$B$27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8C-44DD-B447-6FA051652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69652128"/>
        <c:axId val="170131040"/>
      </c:barChart>
      <c:catAx>
        <c:axId val="169652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layout>
            <c:manualLayout>
              <c:xMode val="edge"/>
              <c:yMode val="edge"/>
              <c:x val="0.42485310687290001"/>
              <c:y val="0.90357630512948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70131040"/>
        <c:crosses val="autoZero"/>
        <c:auto val="1"/>
        <c:lblAlgn val="ctr"/>
        <c:lblOffset val="100"/>
        <c:noMultiLvlLbl val="0"/>
      </c:catAx>
      <c:valAx>
        <c:axId val="1701310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65212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 7,7%wt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151379801388899"/>
          <c:y val="0.30856274216055302"/>
          <c:w val="0.83466754910386598"/>
          <c:h val="0.45147620523296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1'!$A$21:$A$27</c:f>
              <c:numCache>
                <c:formatCode>0.0</c:formatCode>
                <c:ptCount val="7"/>
                <c:pt idx="0">
                  <c:v>2160.86</c:v>
                </c:pt>
                <c:pt idx="1">
                  <c:v>2259.732</c:v>
                </c:pt>
                <c:pt idx="2">
                  <c:v>2358.6039999999998</c:v>
                </c:pt>
                <c:pt idx="3">
                  <c:v>2457.4760000000001</c:v>
                </c:pt>
                <c:pt idx="4">
                  <c:v>2556.348</c:v>
                </c:pt>
                <c:pt idx="5">
                  <c:v>2656.2199999999989</c:v>
                </c:pt>
              </c:numCache>
            </c:numRef>
          </c:cat>
          <c:val>
            <c:numRef>
              <c:f>'MUESTRA 1'!$B$21:$B$27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ED-4DFC-B51C-D3B7D7C83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31167232"/>
        <c:axId val="131167792"/>
      </c:barChart>
      <c:catAx>
        <c:axId val="131167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67792"/>
        <c:crosses val="autoZero"/>
        <c:auto val="1"/>
        <c:lblAlgn val="ctr"/>
        <c:lblOffset val="100"/>
        <c:noMultiLvlLbl val="0"/>
      </c:catAx>
      <c:valAx>
        <c:axId val="1311677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672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 - PEO 8000 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39852802688959"/>
          <c:y val="0.228983854892751"/>
          <c:w val="0.79955522072352703"/>
          <c:h val="0.57995253831039195"/>
        </c:manualLayout>
      </c:layout>
      <c:lineChart>
        <c:grouping val="stacked"/>
        <c:varyColors val="0"/>
        <c:ser>
          <c:idx val="0"/>
          <c:order val="0"/>
          <c:tx>
            <c:v>Viscosidad</c:v>
          </c:tx>
          <c:spPr>
            <a:ln w="34925" cap="rnd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'Flow sweep - 2'!$H$4:$H$50</c:f>
              <c:numCache>
                <c:formatCode>0.000</c:formatCode>
                <c:ptCount val="47"/>
                <c:pt idx="0">
                  <c:v>1.24434E-2</c:v>
                </c:pt>
                <c:pt idx="1">
                  <c:v>1.82247E-2</c:v>
                </c:pt>
                <c:pt idx="2">
                  <c:v>2.10855E-2</c:v>
                </c:pt>
                <c:pt idx="3">
                  <c:v>2.43746E-2</c:v>
                </c:pt>
                <c:pt idx="4">
                  <c:v>3.1546200000000003E-2</c:v>
                </c:pt>
                <c:pt idx="5">
                  <c:v>3.9716399999999999E-2</c:v>
                </c:pt>
                <c:pt idx="6">
                  <c:v>4.9996800000000001E-2</c:v>
                </c:pt>
                <c:pt idx="7">
                  <c:v>6.2945699999999993E-2</c:v>
                </c:pt>
                <c:pt idx="8">
                  <c:v>7.9241300000000001E-2</c:v>
                </c:pt>
                <c:pt idx="9">
                  <c:v>9.9752800000000003E-2</c:v>
                </c:pt>
                <c:pt idx="10">
                  <c:v>0.12559699999999999</c:v>
                </c:pt>
                <c:pt idx="11">
                  <c:v>0.15811900000000001</c:v>
                </c:pt>
                <c:pt idx="12">
                  <c:v>0.199045</c:v>
                </c:pt>
                <c:pt idx="13">
                  <c:v>0.25059999999999999</c:v>
                </c:pt>
                <c:pt idx="14">
                  <c:v>0.315467</c:v>
                </c:pt>
                <c:pt idx="15">
                  <c:v>0.39716400000000002</c:v>
                </c:pt>
                <c:pt idx="16">
                  <c:v>0.50002100000000005</c:v>
                </c:pt>
                <c:pt idx="17">
                  <c:v>0.62945899999999999</c:v>
                </c:pt>
                <c:pt idx="18">
                  <c:v>0.79245699999999997</c:v>
                </c:pt>
                <c:pt idx="19">
                  <c:v>0.99761200000000005</c:v>
                </c:pt>
                <c:pt idx="20">
                  <c:v>1.25593</c:v>
                </c:pt>
                <c:pt idx="21">
                  <c:v>1.58114</c:v>
                </c:pt>
                <c:pt idx="22">
                  <c:v>1.99051</c:v>
                </c:pt>
                <c:pt idx="23">
                  <c:v>2.50596</c:v>
                </c:pt>
                <c:pt idx="24">
                  <c:v>3.15456</c:v>
                </c:pt>
                <c:pt idx="25">
                  <c:v>3.97167</c:v>
                </c:pt>
                <c:pt idx="26">
                  <c:v>4.9999500000000001</c:v>
                </c:pt>
                <c:pt idx="27">
                  <c:v>6.2947499999999996</c:v>
                </c:pt>
                <c:pt idx="28">
                  <c:v>7.9242999999999997</c:v>
                </c:pt>
                <c:pt idx="29">
                  <c:v>9.9764300000000006</c:v>
                </c:pt>
                <c:pt idx="30">
                  <c:v>12.5594</c:v>
                </c:pt>
                <c:pt idx="31">
                  <c:v>15.811299999999999</c:v>
                </c:pt>
                <c:pt idx="32">
                  <c:v>19.9053</c:v>
                </c:pt>
                <c:pt idx="33">
                  <c:v>25.058800000000009</c:v>
                </c:pt>
                <c:pt idx="34">
                  <c:v>31.547999999999991</c:v>
                </c:pt>
                <c:pt idx="35">
                  <c:v>39.7164</c:v>
                </c:pt>
                <c:pt idx="36">
                  <c:v>50</c:v>
                </c:pt>
                <c:pt idx="37">
                  <c:v>62.946300000000001</c:v>
                </c:pt>
                <c:pt idx="38">
                  <c:v>79.244900000000001</c:v>
                </c:pt>
                <c:pt idx="39">
                  <c:v>99.763099999999994</c:v>
                </c:pt>
                <c:pt idx="40">
                  <c:v>125.59399999999999</c:v>
                </c:pt>
                <c:pt idx="41">
                  <c:v>158.114</c:v>
                </c:pt>
                <c:pt idx="42">
                  <c:v>199.054</c:v>
                </c:pt>
                <c:pt idx="43">
                  <c:v>250.59399999999999</c:v>
                </c:pt>
                <c:pt idx="44">
                  <c:v>315.4789999999997</c:v>
                </c:pt>
                <c:pt idx="45">
                  <c:v>397.16399999999999</c:v>
                </c:pt>
                <c:pt idx="46">
                  <c:v>500</c:v>
                </c:pt>
              </c:numCache>
            </c:numRef>
          </c:cat>
          <c:val>
            <c:numRef>
              <c:f>'Flow sweep - 2'!$I$4:$I$50</c:f>
              <c:numCache>
                <c:formatCode>0.00</c:formatCode>
                <c:ptCount val="47"/>
                <c:pt idx="0">
                  <c:v>3.7981400000000001</c:v>
                </c:pt>
                <c:pt idx="1">
                  <c:v>2.5113400000000001</c:v>
                </c:pt>
                <c:pt idx="2">
                  <c:v>2.046879999999998</c:v>
                </c:pt>
                <c:pt idx="3">
                  <c:v>1.87252</c:v>
                </c:pt>
                <c:pt idx="4">
                  <c:v>1.54762</c:v>
                </c:pt>
                <c:pt idx="5">
                  <c:v>1.3333999999999999</c:v>
                </c:pt>
                <c:pt idx="6">
                  <c:v>1.0311600000000001</c:v>
                </c:pt>
                <c:pt idx="7">
                  <c:v>0.76473899999999995</c:v>
                </c:pt>
                <c:pt idx="8">
                  <c:v>0.62467099999999998</c:v>
                </c:pt>
                <c:pt idx="9">
                  <c:v>0.54153099999999998</c:v>
                </c:pt>
                <c:pt idx="10">
                  <c:v>0.408854</c:v>
                </c:pt>
                <c:pt idx="11">
                  <c:v>0.34026899999999999</c:v>
                </c:pt>
                <c:pt idx="12">
                  <c:v>0.25441999999999998</c:v>
                </c:pt>
                <c:pt idx="13">
                  <c:v>0.20819399999999999</c:v>
                </c:pt>
                <c:pt idx="14">
                  <c:v>0.18496699999999999</c:v>
                </c:pt>
                <c:pt idx="15">
                  <c:v>0.15857199999999999</c:v>
                </c:pt>
                <c:pt idx="16">
                  <c:v>0.13234499999999999</c:v>
                </c:pt>
                <c:pt idx="17">
                  <c:v>8.4946900000000006E-2</c:v>
                </c:pt>
                <c:pt idx="18">
                  <c:v>6.9024699999999994E-2</c:v>
                </c:pt>
                <c:pt idx="19">
                  <c:v>5.88703E-2</c:v>
                </c:pt>
                <c:pt idx="20">
                  <c:v>5.29127E-2</c:v>
                </c:pt>
                <c:pt idx="21">
                  <c:v>5.0928599999999997E-2</c:v>
                </c:pt>
                <c:pt idx="22">
                  <c:v>4.22581E-2</c:v>
                </c:pt>
                <c:pt idx="23">
                  <c:v>3.9532200000000003E-2</c:v>
                </c:pt>
                <c:pt idx="24">
                  <c:v>3.8013600000000002E-2</c:v>
                </c:pt>
                <c:pt idx="25">
                  <c:v>3.4007500000000003E-2</c:v>
                </c:pt>
                <c:pt idx="26">
                  <c:v>2.9743200000000001E-2</c:v>
                </c:pt>
                <c:pt idx="27">
                  <c:v>2.7778500000000001E-2</c:v>
                </c:pt>
                <c:pt idx="28">
                  <c:v>2.60775E-2</c:v>
                </c:pt>
                <c:pt idx="29">
                  <c:v>2.5007700000000001E-2</c:v>
                </c:pt>
                <c:pt idx="30">
                  <c:v>2.4085800000000001E-2</c:v>
                </c:pt>
                <c:pt idx="31">
                  <c:v>2.3298599999999999E-2</c:v>
                </c:pt>
                <c:pt idx="32">
                  <c:v>2.2588799999999999E-2</c:v>
                </c:pt>
                <c:pt idx="33">
                  <c:v>2.17129E-2</c:v>
                </c:pt>
                <c:pt idx="34">
                  <c:v>2.1214299999999998E-2</c:v>
                </c:pt>
                <c:pt idx="35">
                  <c:v>2.1117400000000001E-2</c:v>
                </c:pt>
                <c:pt idx="36">
                  <c:v>2.0440400000000001E-2</c:v>
                </c:pt>
                <c:pt idx="37">
                  <c:v>2.0051300000000001E-2</c:v>
                </c:pt>
                <c:pt idx="38">
                  <c:v>1.98178E-2</c:v>
                </c:pt>
                <c:pt idx="39">
                  <c:v>1.9585000000000002E-2</c:v>
                </c:pt>
                <c:pt idx="40">
                  <c:v>1.94241E-2</c:v>
                </c:pt>
                <c:pt idx="41">
                  <c:v>1.9310600000000001E-2</c:v>
                </c:pt>
                <c:pt idx="42">
                  <c:v>1.9175299999999999E-2</c:v>
                </c:pt>
                <c:pt idx="43">
                  <c:v>1.9027700000000002E-2</c:v>
                </c:pt>
                <c:pt idx="44">
                  <c:v>1.8895100000000001E-2</c:v>
                </c:pt>
                <c:pt idx="45">
                  <c:v>1.8809200000000002E-2</c:v>
                </c:pt>
                <c:pt idx="46">
                  <c:v>1.87149E-2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E4-4F20-BCCD-7AA5519FD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170032"/>
        <c:axId val="131170592"/>
      </c:lineChart>
      <c:catAx>
        <c:axId val="131170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70592"/>
        <c:crosses val="autoZero"/>
        <c:auto val="1"/>
        <c:lblAlgn val="ctr"/>
        <c:lblOffset val="100"/>
        <c:tickLblSkip val="8"/>
        <c:noMultiLvlLbl val="0"/>
      </c:catAx>
      <c:valAx>
        <c:axId val="13117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700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0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8000 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10794580316583"/>
          <c:y val="0.22264436596925999"/>
          <c:w val="0.84925218527318602"/>
          <c:h val="0.51922122569926399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2'!$A$21:$A$27</c:f>
              <c:numCache>
                <c:formatCode>0.0</c:formatCode>
                <c:ptCount val="7"/>
                <c:pt idx="0">
                  <c:v>2292.41</c:v>
                </c:pt>
                <c:pt idx="1">
                  <c:v>2356.0839999999998</c:v>
                </c:pt>
                <c:pt idx="2">
                  <c:v>2419.7579999999998</c:v>
                </c:pt>
                <c:pt idx="3">
                  <c:v>2483.4319999999998</c:v>
                </c:pt>
                <c:pt idx="4">
                  <c:v>2547.1060000000002</c:v>
                </c:pt>
                <c:pt idx="5">
                  <c:v>2611.7800000000002</c:v>
                </c:pt>
              </c:numCache>
            </c:numRef>
          </c:cat>
          <c:val>
            <c:numRef>
              <c:f>'MUESTRA 2'!$B$21:$B$27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C4-4988-BB13-A752427E9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31172832"/>
        <c:axId val="131173392"/>
      </c:barChart>
      <c:catAx>
        <c:axId val="131172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73392"/>
        <c:crosses val="autoZero"/>
        <c:auto val="1"/>
        <c:lblAlgn val="ctr"/>
        <c:lblOffset val="100"/>
        <c:noMultiLvlLbl val="0"/>
      </c:catAx>
      <c:valAx>
        <c:axId val="1311733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311728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0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8000 Da- Platos separados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12230185398543"/>
          <c:y val="0.31302836238470599"/>
          <c:w val="0.84729889181516904"/>
          <c:h val="0.43865396506916599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3'!$A$21:$A$27</c:f>
              <c:numCache>
                <c:formatCode>0.0</c:formatCode>
                <c:ptCount val="7"/>
                <c:pt idx="0">
                  <c:v>2049.1</c:v>
                </c:pt>
                <c:pt idx="1">
                  <c:v>2145.41</c:v>
                </c:pt>
                <c:pt idx="2">
                  <c:v>2241.7199999999998</c:v>
                </c:pt>
                <c:pt idx="3">
                  <c:v>2338.0300000000002</c:v>
                </c:pt>
                <c:pt idx="4">
                  <c:v>2434.34</c:v>
                </c:pt>
                <c:pt idx="5">
                  <c:v>2531.6499999999992</c:v>
                </c:pt>
              </c:numCache>
            </c:numRef>
          </c:cat>
          <c:val>
            <c:numRef>
              <c:f>'MUESTRA 3'!$B$21:$B$27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4B-4E9A-A294-8ED2D752E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68789920"/>
        <c:axId val="168790480"/>
      </c:barChart>
      <c:catAx>
        <c:axId val="168789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8790480"/>
        <c:crosses val="autoZero"/>
        <c:auto val="1"/>
        <c:lblAlgn val="ctr"/>
        <c:lblOffset val="100"/>
        <c:noMultiLvlLbl val="0"/>
      </c:catAx>
      <c:valAx>
        <c:axId val="1687904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878992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 - PEO 8000 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39852802688959"/>
          <c:y val="0.228983854892751"/>
          <c:w val="0.79955522072352703"/>
          <c:h val="0.57995253831039195"/>
        </c:manualLayout>
      </c:layout>
      <c:lineChart>
        <c:grouping val="stacked"/>
        <c:varyColors val="0"/>
        <c:ser>
          <c:idx val="0"/>
          <c:order val="0"/>
          <c:tx>
            <c:v>Viscosidad</c:v>
          </c:tx>
          <c:spPr>
            <a:ln w="34925" cap="rnd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'Flow sweep - 2'!$H$4:$H$50</c:f>
              <c:numCache>
                <c:formatCode>0.000</c:formatCode>
                <c:ptCount val="47"/>
                <c:pt idx="0">
                  <c:v>1.24434E-2</c:v>
                </c:pt>
                <c:pt idx="1">
                  <c:v>1.82247E-2</c:v>
                </c:pt>
                <c:pt idx="2">
                  <c:v>2.10855E-2</c:v>
                </c:pt>
                <c:pt idx="3">
                  <c:v>2.43746E-2</c:v>
                </c:pt>
                <c:pt idx="4">
                  <c:v>3.1546200000000003E-2</c:v>
                </c:pt>
                <c:pt idx="5">
                  <c:v>3.9716399999999999E-2</c:v>
                </c:pt>
                <c:pt idx="6">
                  <c:v>4.9996800000000001E-2</c:v>
                </c:pt>
                <c:pt idx="7">
                  <c:v>6.2945699999999993E-2</c:v>
                </c:pt>
                <c:pt idx="8">
                  <c:v>7.9241300000000001E-2</c:v>
                </c:pt>
                <c:pt idx="9">
                  <c:v>9.9752800000000003E-2</c:v>
                </c:pt>
                <c:pt idx="10">
                  <c:v>0.12559699999999999</c:v>
                </c:pt>
                <c:pt idx="11">
                  <c:v>0.15811900000000001</c:v>
                </c:pt>
                <c:pt idx="12">
                  <c:v>0.199045</c:v>
                </c:pt>
                <c:pt idx="13">
                  <c:v>0.25059999999999999</c:v>
                </c:pt>
                <c:pt idx="14">
                  <c:v>0.315467</c:v>
                </c:pt>
                <c:pt idx="15">
                  <c:v>0.39716400000000002</c:v>
                </c:pt>
                <c:pt idx="16">
                  <c:v>0.50002100000000005</c:v>
                </c:pt>
                <c:pt idx="17">
                  <c:v>0.62945899999999999</c:v>
                </c:pt>
                <c:pt idx="18">
                  <c:v>0.79245699999999997</c:v>
                </c:pt>
                <c:pt idx="19">
                  <c:v>0.99761200000000005</c:v>
                </c:pt>
                <c:pt idx="20">
                  <c:v>1.25593</c:v>
                </c:pt>
                <c:pt idx="21">
                  <c:v>1.58114</c:v>
                </c:pt>
                <c:pt idx="22">
                  <c:v>1.99051</c:v>
                </c:pt>
                <c:pt idx="23">
                  <c:v>2.50596</c:v>
                </c:pt>
                <c:pt idx="24">
                  <c:v>3.15456</c:v>
                </c:pt>
                <c:pt idx="25">
                  <c:v>3.97167</c:v>
                </c:pt>
                <c:pt idx="26">
                  <c:v>4.9999500000000001</c:v>
                </c:pt>
                <c:pt idx="27">
                  <c:v>6.2947499999999996</c:v>
                </c:pt>
                <c:pt idx="28">
                  <c:v>7.9242999999999997</c:v>
                </c:pt>
                <c:pt idx="29">
                  <c:v>9.9764300000000006</c:v>
                </c:pt>
                <c:pt idx="30">
                  <c:v>12.5594</c:v>
                </c:pt>
                <c:pt idx="31">
                  <c:v>15.811299999999999</c:v>
                </c:pt>
                <c:pt idx="32">
                  <c:v>19.9053</c:v>
                </c:pt>
                <c:pt idx="33">
                  <c:v>25.058800000000009</c:v>
                </c:pt>
                <c:pt idx="34">
                  <c:v>31.547999999999991</c:v>
                </c:pt>
                <c:pt idx="35">
                  <c:v>39.7164</c:v>
                </c:pt>
                <c:pt idx="36">
                  <c:v>50</c:v>
                </c:pt>
                <c:pt idx="37">
                  <c:v>62.946300000000001</c:v>
                </c:pt>
                <c:pt idx="38">
                  <c:v>79.244900000000001</c:v>
                </c:pt>
                <c:pt idx="39">
                  <c:v>99.763099999999994</c:v>
                </c:pt>
                <c:pt idx="40">
                  <c:v>125.59399999999999</c:v>
                </c:pt>
                <c:pt idx="41">
                  <c:v>158.114</c:v>
                </c:pt>
                <c:pt idx="42">
                  <c:v>199.054</c:v>
                </c:pt>
                <c:pt idx="43">
                  <c:v>250.59399999999999</c:v>
                </c:pt>
                <c:pt idx="44">
                  <c:v>315.4789999999997</c:v>
                </c:pt>
                <c:pt idx="45">
                  <c:v>397.16399999999999</c:v>
                </c:pt>
                <c:pt idx="46">
                  <c:v>500</c:v>
                </c:pt>
              </c:numCache>
            </c:numRef>
          </c:cat>
          <c:val>
            <c:numRef>
              <c:f>'Flow sweep - 2'!$I$4:$I$50</c:f>
              <c:numCache>
                <c:formatCode>0.00</c:formatCode>
                <c:ptCount val="47"/>
                <c:pt idx="0">
                  <c:v>3.7981400000000001</c:v>
                </c:pt>
                <c:pt idx="1">
                  <c:v>2.5113400000000001</c:v>
                </c:pt>
                <c:pt idx="2">
                  <c:v>2.046879999999998</c:v>
                </c:pt>
                <c:pt idx="3">
                  <c:v>1.87252</c:v>
                </c:pt>
                <c:pt idx="4">
                  <c:v>1.54762</c:v>
                </c:pt>
                <c:pt idx="5">
                  <c:v>1.3333999999999999</c:v>
                </c:pt>
                <c:pt idx="6">
                  <c:v>1.0311600000000001</c:v>
                </c:pt>
                <c:pt idx="7">
                  <c:v>0.76473899999999995</c:v>
                </c:pt>
                <c:pt idx="8">
                  <c:v>0.62467099999999998</c:v>
                </c:pt>
                <c:pt idx="9">
                  <c:v>0.54153099999999998</c:v>
                </c:pt>
                <c:pt idx="10">
                  <c:v>0.408854</c:v>
                </c:pt>
                <c:pt idx="11">
                  <c:v>0.34026899999999999</c:v>
                </c:pt>
                <c:pt idx="12">
                  <c:v>0.25441999999999998</c:v>
                </c:pt>
                <c:pt idx="13">
                  <c:v>0.20819399999999999</c:v>
                </c:pt>
                <c:pt idx="14">
                  <c:v>0.18496699999999999</c:v>
                </c:pt>
                <c:pt idx="15">
                  <c:v>0.15857199999999999</c:v>
                </c:pt>
                <c:pt idx="16">
                  <c:v>0.13234499999999999</c:v>
                </c:pt>
                <c:pt idx="17">
                  <c:v>8.4946900000000006E-2</c:v>
                </c:pt>
                <c:pt idx="18">
                  <c:v>6.9024699999999994E-2</c:v>
                </c:pt>
                <c:pt idx="19">
                  <c:v>5.88703E-2</c:v>
                </c:pt>
                <c:pt idx="20">
                  <c:v>5.29127E-2</c:v>
                </c:pt>
                <c:pt idx="21">
                  <c:v>5.0928599999999997E-2</c:v>
                </c:pt>
                <c:pt idx="22">
                  <c:v>4.22581E-2</c:v>
                </c:pt>
                <c:pt idx="23">
                  <c:v>3.9532200000000003E-2</c:v>
                </c:pt>
                <c:pt idx="24">
                  <c:v>3.8013600000000002E-2</c:v>
                </c:pt>
                <c:pt idx="25">
                  <c:v>3.4007500000000003E-2</c:v>
                </c:pt>
                <c:pt idx="26">
                  <c:v>2.9743200000000001E-2</c:v>
                </c:pt>
                <c:pt idx="27">
                  <c:v>2.7778500000000001E-2</c:v>
                </c:pt>
                <c:pt idx="28">
                  <c:v>2.60775E-2</c:v>
                </c:pt>
                <c:pt idx="29">
                  <c:v>2.5007700000000001E-2</c:v>
                </c:pt>
                <c:pt idx="30">
                  <c:v>2.4085800000000001E-2</c:v>
                </c:pt>
                <c:pt idx="31">
                  <c:v>2.3298599999999999E-2</c:v>
                </c:pt>
                <c:pt idx="32">
                  <c:v>2.2588799999999999E-2</c:v>
                </c:pt>
                <c:pt idx="33">
                  <c:v>2.17129E-2</c:v>
                </c:pt>
                <c:pt idx="34">
                  <c:v>2.1214299999999998E-2</c:v>
                </c:pt>
                <c:pt idx="35">
                  <c:v>2.1117400000000001E-2</c:v>
                </c:pt>
                <c:pt idx="36">
                  <c:v>2.0440400000000001E-2</c:v>
                </c:pt>
                <c:pt idx="37">
                  <c:v>2.0051300000000001E-2</c:v>
                </c:pt>
                <c:pt idx="38">
                  <c:v>1.98178E-2</c:v>
                </c:pt>
                <c:pt idx="39">
                  <c:v>1.9585000000000002E-2</c:v>
                </c:pt>
                <c:pt idx="40">
                  <c:v>1.94241E-2</c:v>
                </c:pt>
                <c:pt idx="41">
                  <c:v>1.9310600000000001E-2</c:v>
                </c:pt>
                <c:pt idx="42">
                  <c:v>1.9175299999999999E-2</c:v>
                </c:pt>
                <c:pt idx="43">
                  <c:v>1.9027700000000002E-2</c:v>
                </c:pt>
                <c:pt idx="44">
                  <c:v>1.8895100000000001E-2</c:v>
                </c:pt>
                <c:pt idx="45">
                  <c:v>1.8809200000000002E-2</c:v>
                </c:pt>
                <c:pt idx="46">
                  <c:v>1.87149E-2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180-4C68-B0C1-A9C4569BA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110864"/>
        <c:axId val="169111424"/>
      </c:lineChart>
      <c:catAx>
        <c:axId val="169110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111424"/>
        <c:crosses val="autoZero"/>
        <c:auto val="1"/>
        <c:lblAlgn val="ctr"/>
        <c:lblOffset val="100"/>
        <c:tickLblSkip val="8"/>
        <c:noMultiLvlLbl val="0"/>
      </c:catAx>
      <c:valAx>
        <c:axId val="16911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1108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Da - 2%wt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4785587519650201"/>
          <c:y val="0.20680072226464"/>
          <c:w val="0.78309515015097697"/>
          <c:h val="0.492465071846515"/>
        </c:manualLayout>
      </c:layout>
      <c:lineChart>
        <c:grouping val="stacked"/>
        <c:varyColors val="0"/>
        <c:ser>
          <c:idx val="0"/>
          <c:order val="0"/>
          <c:tx>
            <c:v>PEO 2%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'Flow sweep - 2'!$H$4:$H$47</c:f>
              <c:numCache>
                <c:formatCode>0.000</c:formatCode>
                <c:ptCount val="44"/>
                <c:pt idx="0">
                  <c:v>4.08736E-3</c:v>
                </c:pt>
                <c:pt idx="1">
                  <c:v>1.06201E-2</c:v>
                </c:pt>
                <c:pt idx="2">
                  <c:v>1.31913E-2</c:v>
                </c:pt>
                <c:pt idx="3">
                  <c:v>1.4182999999999999E-2</c:v>
                </c:pt>
                <c:pt idx="4">
                  <c:v>2.22411E-2</c:v>
                </c:pt>
                <c:pt idx="5">
                  <c:v>2.6293500000000001E-2</c:v>
                </c:pt>
                <c:pt idx="6">
                  <c:v>3.3907199999999998E-2</c:v>
                </c:pt>
                <c:pt idx="7">
                  <c:v>4.2707599999999998E-2</c:v>
                </c:pt>
                <c:pt idx="8">
                  <c:v>5.3770199999999997E-2</c:v>
                </c:pt>
                <c:pt idx="9">
                  <c:v>6.7695099999999994E-2</c:v>
                </c:pt>
                <c:pt idx="10">
                  <c:v>8.5157999999999998E-2</c:v>
                </c:pt>
                <c:pt idx="11">
                  <c:v>0.10728600000000001</c:v>
                </c:pt>
                <c:pt idx="12">
                  <c:v>0.13505300000000001</c:v>
                </c:pt>
                <c:pt idx="13">
                  <c:v>0.17000299999999999</c:v>
                </c:pt>
                <c:pt idx="14">
                  <c:v>0.21401600000000001</c:v>
                </c:pt>
                <c:pt idx="15">
                  <c:v>0.26949000000000001</c:v>
                </c:pt>
                <c:pt idx="16">
                  <c:v>0.33924300000000002</c:v>
                </c:pt>
                <c:pt idx="17">
                  <c:v>0.42702400000000001</c:v>
                </c:pt>
                <c:pt idx="18">
                  <c:v>0.53756899999999996</c:v>
                </c:pt>
                <c:pt idx="19">
                  <c:v>0.67673700000000003</c:v>
                </c:pt>
                <c:pt idx="20">
                  <c:v>0.851962</c:v>
                </c:pt>
                <c:pt idx="21">
                  <c:v>1.07267</c:v>
                </c:pt>
                <c:pt idx="22">
                  <c:v>1.3503099999999999</c:v>
                </c:pt>
                <c:pt idx="23">
                  <c:v>1.7</c:v>
                </c:pt>
                <c:pt idx="24">
                  <c:v>2.14019</c:v>
                </c:pt>
                <c:pt idx="25">
                  <c:v>2.6942300000000001</c:v>
                </c:pt>
                <c:pt idx="26">
                  <c:v>3.3919800000000002</c:v>
                </c:pt>
                <c:pt idx="27">
                  <c:v>4.2702799999999996</c:v>
                </c:pt>
                <c:pt idx="28">
                  <c:v>5.3759499999999996</c:v>
                </c:pt>
                <c:pt idx="29">
                  <c:v>6.7678599999999918</c:v>
                </c:pt>
                <c:pt idx="30">
                  <c:v>8.52027</c:v>
                </c:pt>
                <c:pt idx="31">
                  <c:v>10.7263</c:v>
                </c:pt>
                <c:pt idx="32">
                  <c:v>13.5036</c:v>
                </c:pt>
                <c:pt idx="33">
                  <c:v>17</c:v>
                </c:pt>
                <c:pt idx="34">
                  <c:v>21.401700000000002</c:v>
                </c:pt>
                <c:pt idx="35">
                  <c:v>26.943200000000001</c:v>
                </c:pt>
                <c:pt idx="36">
                  <c:v>33.919400000000003</c:v>
                </c:pt>
                <c:pt idx="37">
                  <c:v>42.701999999999998</c:v>
                </c:pt>
                <c:pt idx="38">
                  <c:v>53.758800000000001</c:v>
                </c:pt>
                <c:pt idx="39">
                  <c:v>67.678299999999979</c:v>
                </c:pt>
                <c:pt idx="40">
                  <c:v>85.201800000000006</c:v>
                </c:pt>
                <c:pt idx="41">
                  <c:v>107.26300000000001</c:v>
                </c:pt>
                <c:pt idx="42">
                  <c:v>135.036</c:v>
                </c:pt>
                <c:pt idx="43">
                  <c:v>170</c:v>
                </c:pt>
              </c:numCache>
            </c:numRef>
          </c:cat>
          <c:val>
            <c:numRef>
              <c:f>'Flow sweep - 2'!$I$4:$I$47</c:f>
              <c:numCache>
                <c:formatCode>0.00</c:formatCode>
                <c:ptCount val="44"/>
                <c:pt idx="0">
                  <c:v>9.9942799999999998</c:v>
                </c:pt>
                <c:pt idx="1">
                  <c:v>5.9579599999999946</c:v>
                </c:pt>
                <c:pt idx="2">
                  <c:v>5.3399000000000001</c:v>
                </c:pt>
                <c:pt idx="3">
                  <c:v>4.2793999999999999</c:v>
                </c:pt>
                <c:pt idx="4">
                  <c:v>3.0617200000000002</c:v>
                </c:pt>
                <c:pt idx="5">
                  <c:v>2.2066300000000001</c:v>
                </c:pt>
                <c:pt idx="6">
                  <c:v>1.82927</c:v>
                </c:pt>
                <c:pt idx="7">
                  <c:v>1.2910999999999999</c:v>
                </c:pt>
                <c:pt idx="8">
                  <c:v>0.86168800000000001</c:v>
                </c:pt>
                <c:pt idx="9">
                  <c:v>0.79191599999999995</c:v>
                </c:pt>
                <c:pt idx="10">
                  <c:v>0.76750200000000002</c:v>
                </c:pt>
                <c:pt idx="11">
                  <c:v>0.75673699999999999</c:v>
                </c:pt>
                <c:pt idx="12">
                  <c:v>0.56228599999999995</c:v>
                </c:pt>
                <c:pt idx="13">
                  <c:v>0.39868999999999999</c:v>
                </c:pt>
                <c:pt idx="14">
                  <c:v>0.35356799999999999</c:v>
                </c:pt>
                <c:pt idx="15">
                  <c:v>0.25661600000000001</c:v>
                </c:pt>
                <c:pt idx="16">
                  <c:v>0.24846399999999999</c:v>
                </c:pt>
                <c:pt idx="17">
                  <c:v>0.231628</c:v>
                </c:pt>
                <c:pt idx="18">
                  <c:v>0.214506</c:v>
                </c:pt>
                <c:pt idx="19">
                  <c:v>0.19451099999999999</c:v>
                </c:pt>
                <c:pt idx="20">
                  <c:v>0.16844899999999999</c:v>
                </c:pt>
                <c:pt idx="21">
                  <c:v>0.14688399999999999</c:v>
                </c:pt>
                <c:pt idx="22">
                  <c:v>0.12919700000000001</c:v>
                </c:pt>
                <c:pt idx="23">
                  <c:v>0.122611</c:v>
                </c:pt>
                <c:pt idx="24">
                  <c:v>0.112068</c:v>
                </c:pt>
                <c:pt idx="25">
                  <c:v>0.102551</c:v>
                </c:pt>
                <c:pt idx="26">
                  <c:v>9.8408399999999993E-2</c:v>
                </c:pt>
                <c:pt idx="27">
                  <c:v>9.0812500000000004E-2</c:v>
                </c:pt>
                <c:pt idx="28">
                  <c:v>8.5683700000000002E-2</c:v>
                </c:pt>
                <c:pt idx="29">
                  <c:v>8.0902100000000005E-2</c:v>
                </c:pt>
                <c:pt idx="30">
                  <c:v>7.7615000000000003E-2</c:v>
                </c:pt>
                <c:pt idx="31">
                  <c:v>7.3938599999999993E-2</c:v>
                </c:pt>
                <c:pt idx="32">
                  <c:v>7.1235699999999999E-2</c:v>
                </c:pt>
                <c:pt idx="33">
                  <c:v>6.8245899999999998E-2</c:v>
                </c:pt>
                <c:pt idx="34">
                  <c:v>6.6070199999999996E-2</c:v>
                </c:pt>
                <c:pt idx="35">
                  <c:v>6.4328399999999994E-2</c:v>
                </c:pt>
                <c:pt idx="36">
                  <c:v>6.1984200000000003E-2</c:v>
                </c:pt>
                <c:pt idx="37">
                  <c:v>5.95691E-2</c:v>
                </c:pt>
                <c:pt idx="38">
                  <c:v>5.7870400000000002E-2</c:v>
                </c:pt>
                <c:pt idx="39">
                  <c:v>5.6240900000000003E-2</c:v>
                </c:pt>
                <c:pt idx="40">
                  <c:v>5.4844299999999999E-2</c:v>
                </c:pt>
                <c:pt idx="41">
                  <c:v>5.39298E-2</c:v>
                </c:pt>
                <c:pt idx="42">
                  <c:v>5.3001800000000002E-2</c:v>
                </c:pt>
                <c:pt idx="43">
                  <c:v>5.2224899999999998E-2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324-4D66-9C63-5793866D2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113664"/>
        <c:axId val="169114224"/>
      </c:lineChart>
      <c:catAx>
        <c:axId val="169113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Velocidad de cizallamiento (1/s)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114224"/>
        <c:crosses val="autoZero"/>
        <c:auto val="1"/>
        <c:lblAlgn val="ctr"/>
        <c:lblOffset val="100"/>
        <c:tickLblSkip val="8"/>
        <c:tickMarkSkip val="10"/>
        <c:noMultiLvlLbl val="0"/>
      </c:catAx>
      <c:valAx>
        <c:axId val="16911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Viscosidad (Pa.s)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1136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0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Da - 2%wt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1806007729312799"/>
          <c:y val="0.30079053868420402"/>
          <c:w val="0.83990531531672497"/>
          <c:h val="0.430047359976298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4'!$A$21:$A$27</c:f>
              <c:numCache>
                <c:formatCode>0.0</c:formatCode>
                <c:ptCount val="7"/>
                <c:pt idx="0">
                  <c:v>1625.66</c:v>
                </c:pt>
                <c:pt idx="1">
                  <c:v>1812.34</c:v>
                </c:pt>
                <c:pt idx="2">
                  <c:v>1999.02</c:v>
                </c:pt>
                <c:pt idx="3">
                  <c:v>2185.6999999999998</c:v>
                </c:pt>
                <c:pt idx="4">
                  <c:v>2372.38</c:v>
                </c:pt>
                <c:pt idx="5">
                  <c:v>2560.06</c:v>
                </c:pt>
              </c:numCache>
            </c:numRef>
          </c:cat>
          <c:val>
            <c:numRef>
              <c:f>'MUESTRA 4'!$B$21:$B$27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4C-42D9-8B7A-C82FE3AF3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69116464"/>
        <c:axId val="169117024"/>
      </c:barChart>
      <c:catAx>
        <c:axId val="169116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117024"/>
        <c:crosses val="autoZero"/>
        <c:auto val="1"/>
        <c:lblAlgn val="ctr"/>
        <c:lblOffset val="100"/>
        <c:noMultiLvlLbl val="0"/>
      </c:catAx>
      <c:valAx>
        <c:axId val="1691170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1164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0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RSF-PEO 1'000 000 Da - 3%wt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06421881751755"/>
          <c:y val="0.27945361587268702"/>
          <c:w val="0.85520170691245201"/>
          <c:h val="0.48905733914141802"/>
        </c:manualLayout>
      </c:layout>
      <c:barChart>
        <c:barDir val="col"/>
        <c:grouping val="clustered"/>
        <c:varyColors val="0"/>
        <c:ser>
          <c:idx val="0"/>
          <c:order val="0"/>
          <c:tx>
            <c:v>Frecuencia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'MUESTRA 5'!$A$21:$A$27</c:f>
              <c:numCache>
                <c:formatCode>0.0</c:formatCode>
                <c:ptCount val="7"/>
                <c:pt idx="0">
                  <c:v>1600</c:v>
                </c:pt>
                <c:pt idx="1">
                  <c:v>2172</c:v>
                </c:pt>
                <c:pt idx="2">
                  <c:v>2744</c:v>
                </c:pt>
                <c:pt idx="3">
                  <c:v>3316</c:v>
                </c:pt>
                <c:pt idx="4">
                  <c:v>3888</c:v>
                </c:pt>
                <c:pt idx="5">
                  <c:v>4461</c:v>
                </c:pt>
              </c:numCache>
            </c:numRef>
          </c:cat>
          <c:val>
            <c:numRef>
              <c:f>'MUESTRA 5'!$B$21:$B$27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C7-4399-BD14-6847D29F0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69066672"/>
        <c:axId val="169067232"/>
      </c:barChart>
      <c:catAx>
        <c:axId val="169066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 cap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Diámetros fibras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067232"/>
        <c:crosses val="autoZero"/>
        <c:auto val="1"/>
        <c:lblAlgn val="ctr"/>
        <c:lblOffset val="100"/>
        <c:noMultiLvlLbl val="0"/>
      </c:catAx>
      <c:valAx>
        <c:axId val="16906723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690666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07/relationships/hdphoto" Target="../media/hdphoto8.wdp"/><Relationship Id="rId1" Type="http://schemas.openxmlformats.org/officeDocument/2006/relationships/image" Target="../media/image14.png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07/relationships/hdphoto" Target="../media/hdphoto12.wdp"/><Relationship Id="rId1" Type="http://schemas.openxmlformats.org/officeDocument/2006/relationships/image" Target="../media/image18.png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51D8C-8A8A-49F8-B8EF-1E6A2FE67393}" type="doc">
      <dgm:prSet loTypeId="urn:microsoft.com/office/officeart/2005/8/layout/cycle5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40D25E74-EFBC-4E8B-B932-892FD2104FC3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Es una técnica que se usa para hacer micro – nano fibras.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E74674-BB58-4ED4-BE10-21D6D9F76346}" type="parTrans" cxnId="{ED9F7C47-8ACD-4DAB-9B30-7F5B1B4C3B85}">
      <dgm:prSet/>
      <dgm:spPr/>
      <dgm:t>
        <a:bodyPr/>
        <a:lstStyle/>
        <a:p>
          <a:endParaRPr lang="es-ES" sz="2000"/>
        </a:p>
      </dgm:t>
    </dgm:pt>
    <dgm:pt modelId="{BB392DE5-1F9B-42B1-9620-80FDC05DD4C0}" type="sibTrans" cxnId="{ED9F7C47-8ACD-4DAB-9B30-7F5B1B4C3B85}">
      <dgm:prSet/>
      <dgm:spPr/>
      <dgm:t>
        <a:bodyPr/>
        <a:lstStyle/>
        <a:p>
          <a:endParaRPr lang="es-ES" sz="2000"/>
        </a:p>
      </dgm:t>
    </dgm:pt>
    <dgm:pt modelId="{F7BAA58C-C8E9-4436-B1B9-0E38E2BCCF06}">
      <dgm:prSet phldrT="[Texto]" custT="1"/>
      <dgm:spPr/>
      <dgm:t>
        <a:bodyPr/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Usa variedad de polímeros en solución acuosa.</a:t>
          </a:r>
          <a:endParaRPr lang="es-E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375D4B3-FB1C-42D0-B5DC-4CB9D51AF627}" type="parTrans" cxnId="{09F1704B-E45B-43C1-B93D-6953B2CCE92E}">
      <dgm:prSet/>
      <dgm:spPr/>
      <dgm:t>
        <a:bodyPr/>
        <a:lstStyle/>
        <a:p>
          <a:endParaRPr lang="es-ES" sz="2000"/>
        </a:p>
      </dgm:t>
    </dgm:pt>
    <dgm:pt modelId="{73BFD7C1-B440-4AC2-B8EF-D91A6C809397}" type="sibTrans" cxnId="{09F1704B-E45B-43C1-B93D-6953B2CCE92E}">
      <dgm:prSet/>
      <dgm:spPr/>
      <dgm:t>
        <a:bodyPr/>
        <a:lstStyle/>
        <a:p>
          <a:endParaRPr lang="es-ES" sz="2000"/>
        </a:p>
      </dgm:t>
    </dgm:pt>
    <dgm:pt modelId="{116AB020-D5FE-468D-A2A7-69D2A3064312}">
      <dgm:prSet phldrT="[Texto]" custT="1"/>
      <dgm:spPr/>
      <dgm:t>
        <a:bodyPr/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Controlando tres parámetros: de la solución, del proceso, y ambientales.</a:t>
          </a:r>
          <a:endParaRPr lang="es-E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4432E26-E61D-4D74-9C80-757223B8CDCC}" type="parTrans" cxnId="{751A5E2D-73F3-4E4F-A37F-F491058CDC0D}">
      <dgm:prSet/>
      <dgm:spPr/>
      <dgm:t>
        <a:bodyPr/>
        <a:lstStyle/>
        <a:p>
          <a:endParaRPr lang="es-ES" sz="2000"/>
        </a:p>
      </dgm:t>
    </dgm:pt>
    <dgm:pt modelId="{FE7D860F-2DB5-49DC-A3EE-BCC074D46F22}" type="sibTrans" cxnId="{751A5E2D-73F3-4E4F-A37F-F491058CDC0D}">
      <dgm:prSet/>
      <dgm:spPr/>
      <dgm:t>
        <a:bodyPr/>
        <a:lstStyle/>
        <a:p>
          <a:endParaRPr lang="es-ES" sz="2000"/>
        </a:p>
      </dgm:t>
    </dgm:pt>
    <dgm:pt modelId="{D907F41D-915B-43B6-8F96-94F97C0170E8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Puede</a:t>
          </a:r>
          <a:r>
            <a:rPr lang="en-US" sz="1400" kern="1200" dirty="0">
              <a:latin typeface="Arial"/>
              <a:ea typeface="+mn-ea"/>
              <a:cs typeface="Times New Roman" panose="02020603050405020304" pitchFamily="18" charset="0"/>
            </a:rPr>
            <a:t> controlar mejor la morfología de las fibras que con otras técnicas. </a:t>
          </a:r>
          <a:endParaRPr lang="es-ES" sz="1400" kern="1200" dirty="0">
            <a:latin typeface="Arial"/>
            <a:ea typeface="+mn-ea"/>
            <a:cs typeface="Times New Roman" panose="02020603050405020304" pitchFamily="18" charset="0"/>
          </a:endParaRPr>
        </a:p>
      </dgm:t>
    </dgm:pt>
    <dgm:pt modelId="{0B144A77-A0BD-4CD3-B419-833ADC51EB20}" type="parTrans" cxnId="{5E3E7CDA-788B-4CD9-82F8-C91A45CCE3B4}">
      <dgm:prSet/>
      <dgm:spPr/>
      <dgm:t>
        <a:bodyPr/>
        <a:lstStyle/>
        <a:p>
          <a:endParaRPr lang="es-ES" sz="2000"/>
        </a:p>
      </dgm:t>
    </dgm:pt>
    <dgm:pt modelId="{D2D31F57-38A1-45F8-998E-77E99B3C8EC9}" type="sibTrans" cxnId="{5E3E7CDA-788B-4CD9-82F8-C91A45CCE3B4}">
      <dgm:prSet/>
      <dgm:spPr/>
      <dgm:t>
        <a:bodyPr/>
        <a:lstStyle/>
        <a:p>
          <a:endParaRPr lang="es-ES" sz="2000"/>
        </a:p>
      </dgm:t>
    </dgm:pt>
    <dgm:pt modelId="{C9BFB312-2F48-48BC-9D09-C3B63BBFB61C}" type="pres">
      <dgm:prSet presAssocID="{73151D8C-8A8A-49F8-B8EF-1E6A2FE673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B00EA9-A127-4392-9DD2-8BB1038BCD0B}" type="pres">
      <dgm:prSet presAssocID="{40D25E74-EFBC-4E8B-B932-892FD2104FC3}" presName="node" presStyleLbl="node1" presStyleIdx="0" presStyleCnt="4" custScaleX="1116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87EFB-7988-466C-BF56-1AB7D57485E9}" type="pres">
      <dgm:prSet presAssocID="{40D25E74-EFBC-4E8B-B932-892FD2104FC3}" presName="spNode" presStyleCnt="0"/>
      <dgm:spPr/>
    </dgm:pt>
    <dgm:pt modelId="{B2671D5B-4528-44AF-AFCD-75E49BEACC46}" type="pres">
      <dgm:prSet presAssocID="{BB392DE5-1F9B-42B1-9620-80FDC05DD4C0}" presName="sibTrans" presStyleLbl="sibTrans1D1" presStyleIdx="0" presStyleCnt="4"/>
      <dgm:spPr/>
      <dgm:t>
        <a:bodyPr/>
        <a:lstStyle/>
        <a:p>
          <a:endParaRPr lang="es-ES"/>
        </a:p>
      </dgm:t>
    </dgm:pt>
    <dgm:pt modelId="{0113CD07-668F-4CC3-AAE5-3ED9887525AE}" type="pres">
      <dgm:prSet presAssocID="{F7BAA58C-C8E9-4436-B1B9-0E38E2BCCF06}" presName="node" presStyleLbl="node1" presStyleIdx="1" presStyleCnt="4" custScaleX="116560" custRadScaleRad="190744" custRadScaleInc="-38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D50E0B-CE39-4312-B6BD-CF35ACF014DC}" type="pres">
      <dgm:prSet presAssocID="{F7BAA58C-C8E9-4436-B1B9-0E38E2BCCF06}" presName="spNode" presStyleCnt="0"/>
      <dgm:spPr/>
    </dgm:pt>
    <dgm:pt modelId="{1D12EEF7-671D-497D-9B6A-AD587D5F8360}" type="pres">
      <dgm:prSet presAssocID="{73BFD7C1-B440-4AC2-B8EF-D91A6C809397}" presName="sibTrans" presStyleLbl="sibTrans1D1" presStyleIdx="1" presStyleCnt="4"/>
      <dgm:spPr/>
      <dgm:t>
        <a:bodyPr/>
        <a:lstStyle/>
        <a:p>
          <a:endParaRPr lang="es-ES"/>
        </a:p>
      </dgm:t>
    </dgm:pt>
    <dgm:pt modelId="{35A6AD59-F997-4D2C-92AE-14717B5CF65D}" type="pres">
      <dgm:prSet presAssocID="{116AB020-D5FE-468D-A2A7-69D2A3064312}" presName="node" presStyleLbl="node1" presStyleIdx="2" presStyleCnt="4" custScaleX="129361" custScaleY="675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0DA42F-72A7-4A79-9908-0A95CBA29A39}" type="pres">
      <dgm:prSet presAssocID="{116AB020-D5FE-468D-A2A7-69D2A3064312}" presName="spNode" presStyleCnt="0"/>
      <dgm:spPr/>
    </dgm:pt>
    <dgm:pt modelId="{82987E68-38B2-4AE2-868A-F097A05A5224}" type="pres">
      <dgm:prSet presAssocID="{FE7D860F-2DB5-49DC-A3EE-BCC074D46F22}" presName="sibTrans" presStyleLbl="sibTrans1D1" presStyleIdx="2" presStyleCnt="4"/>
      <dgm:spPr/>
      <dgm:t>
        <a:bodyPr/>
        <a:lstStyle/>
        <a:p>
          <a:endParaRPr lang="es-ES"/>
        </a:p>
      </dgm:t>
    </dgm:pt>
    <dgm:pt modelId="{85C966E3-55C0-4691-8C38-F09EEEC1386A}" type="pres">
      <dgm:prSet presAssocID="{D907F41D-915B-43B6-8F96-94F97C0170E8}" presName="node" presStyleLbl="node1" presStyleIdx="3" presStyleCnt="4" custScaleX="116228" custRadScaleRad="182601" custRadScaleInc="40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A6AA03-9F13-4CF1-B0DD-11ADED0347DC}" type="pres">
      <dgm:prSet presAssocID="{D907F41D-915B-43B6-8F96-94F97C0170E8}" presName="spNode" presStyleCnt="0"/>
      <dgm:spPr/>
    </dgm:pt>
    <dgm:pt modelId="{D7F0FF6C-7B85-49D8-A111-40ACC3813DFD}" type="pres">
      <dgm:prSet presAssocID="{D2D31F57-38A1-45F8-998E-77E99B3C8EC9}" presName="sibTrans" presStyleLbl="sibTrans1D1" presStyleIdx="3" presStyleCnt="4"/>
      <dgm:spPr/>
      <dgm:t>
        <a:bodyPr/>
        <a:lstStyle/>
        <a:p>
          <a:endParaRPr lang="es-ES"/>
        </a:p>
      </dgm:t>
    </dgm:pt>
  </dgm:ptLst>
  <dgm:cxnLst>
    <dgm:cxn modelId="{B10BAF5A-DDF6-2942-9895-3D8CCAFE19B3}" type="presOf" srcId="{D907F41D-915B-43B6-8F96-94F97C0170E8}" destId="{85C966E3-55C0-4691-8C38-F09EEEC1386A}" srcOrd="0" destOrd="0" presId="urn:microsoft.com/office/officeart/2005/8/layout/cycle5"/>
    <dgm:cxn modelId="{8132049C-CD9D-3448-826D-FF52535606F3}" type="presOf" srcId="{F7BAA58C-C8E9-4436-B1B9-0E38E2BCCF06}" destId="{0113CD07-668F-4CC3-AAE5-3ED9887525AE}" srcOrd="0" destOrd="0" presId="urn:microsoft.com/office/officeart/2005/8/layout/cycle5"/>
    <dgm:cxn modelId="{09F1704B-E45B-43C1-B93D-6953B2CCE92E}" srcId="{73151D8C-8A8A-49F8-B8EF-1E6A2FE67393}" destId="{F7BAA58C-C8E9-4436-B1B9-0E38E2BCCF06}" srcOrd="1" destOrd="0" parTransId="{8375D4B3-FB1C-42D0-B5DC-4CB9D51AF627}" sibTransId="{73BFD7C1-B440-4AC2-B8EF-D91A6C809397}"/>
    <dgm:cxn modelId="{751A5E2D-73F3-4E4F-A37F-F491058CDC0D}" srcId="{73151D8C-8A8A-49F8-B8EF-1E6A2FE67393}" destId="{116AB020-D5FE-468D-A2A7-69D2A3064312}" srcOrd="2" destOrd="0" parTransId="{B4432E26-E61D-4D74-9C80-757223B8CDCC}" sibTransId="{FE7D860F-2DB5-49DC-A3EE-BCC074D46F22}"/>
    <dgm:cxn modelId="{B765EE5C-86D3-B640-B2E0-00D59C020B7D}" type="presOf" srcId="{73BFD7C1-B440-4AC2-B8EF-D91A6C809397}" destId="{1D12EEF7-671D-497D-9B6A-AD587D5F8360}" srcOrd="0" destOrd="0" presId="urn:microsoft.com/office/officeart/2005/8/layout/cycle5"/>
    <dgm:cxn modelId="{54C43E49-42D1-FC4D-A85E-6373F3F12CD9}" type="presOf" srcId="{116AB020-D5FE-468D-A2A7-69D2A3064312}" destId="{35A6AD59-F997-4D2C-92AE-14717B5CF65D}" srcOrd="0" destOrd="0" presId="urn:microsoft.com/office/officeart/2005/8/layout/cycle5"/>
    <dgm:cxn modelId="{E7A98D63-F395-DC4E-8074-8CF902647996}" type="presOf" srcId="{40D25E74-EFBC-4E8B-B932-892FD2104FC3}" destId="{19B00EA9-A127-4392-9DD2-8BB1038BCD0B}" srcOrd="0" destOrd="0" presId="urn:microsoft.com/office/officeart/2005/8/layout/cycle5"/>
    <dgm:cxn modelId="{F3238A52-90DE-7941-A267-F28EB0AC0926}" type="presOf" srcId="{BB392DE5-1F9B-42B1-9620-80FDC05DD4C0}" destId="{B2671D5B-4528-44AF-AFCD-75E49BEACC46}" srcOrd="0" destOrd="0" presId="urn:microsoft.com/office/officeart/2005/8/layout/cycle5"/>
    <dgm:cxn modelId="{5E3E7CDA-788B-4CD9-82F8-C91A45CCE3B4}" srcId="{73151D8C-8A8A-49F8-B8EF-1E6A2FE67393}" destId="{D907F41D-915B-43B6-8F96-94F97C0170E8}" srcOrd="3" destOrd="0" parTransId="{0B144A77-A0BD-4CD3-B419-833ADC51EB20}" sibTransId="{D2D31F57-38A1-45F8-998E-77E99B3C8EC9}"/>
    <dgm:cxn modelId="{ED9F7C47-8ACD-4DAB-9B30-7F5B1B4C3B85}" srcId="{73151D8C-8A8A-49F8-B8EF-1E6A2FE67393}" destId="{40D25E74-EFBC-4E8B-B932-892FD2104FC3}" srcOrd="0" destOrd="0" parTransId="{B0E74674-BB58-4ED4-BE10-21D6D9F76346}" sibTransId="{BB392DE5-1F9B-42B1-9620-80FDC05DD4C0}"/>
    <dgm:cxn modelId="{78985A2F-756C-934E-8C91-9F4D8C11C41F}" type="presOf" srcId="{73151D8C-8A8A-49F8-B8EF-1E6A2FE67393}" destId="{C9BFB312-2F48-48BC-9D09-C3B63BBFB61C}" srcOrd="0" destOrd="0" presId="urn:microsoft.com/office/officeart/2005/8/layout/cycle5"/>
    <dgm:cxn modelId="{FE442E29-E805-A34D-9515-E2E9AE6C5D96}" type="presOf" srcId="{FE7D860F-2DB5-49DC-A3EE-BCC074D46F22}" destId="{82987E68-38B2-4AE2-868A-F097A05A5224}" srcOrd="0" destOrd="0" presId="urn:microsoft.com/office/officeart/2005/8/layout/cycle5"/>
    <dgm:cxn modelId="{39755F05-B2A9-9B40-A056-77BD322E9553}" type="presOf" srcId="{D2D31F57-38A1-45F8-998E-77E99B3C8EC9}" destId="{D7F0FF6C-7B85-49D8-A111-40ACC3813DFD}" srcOrd="0" destOrd="0" presId="urn:microsoft.com/office/officeart/2005/8/layout/cycle5"/>
    <dgm:cxn modelId="{EAEDE8A0-57F6-784C-9413-0A8E0893CE85}" type="presParOf" srcId="{C9BFB312-2F48-48BC-9D09-C3B63BBFB61C}" destId="{19B00EA9-A127-4392-9DD2-8BB1038BCD0B}" srcOrd="0" destOrd="0" presId="urn:microsoft.com/office/officeart/2005/8/layout/cycle5"/>
    <dgm:cxn modelId="{706CDDA9-4A0B-DF47-9E87-A7ED9D6846DC}" type="presParOf" srcId="{C9BFB312-2F48-48BC-9D09-C3B63BBFB61C}" destId="{19F87EFB-7988-466C-BF56-1AB7D57485E9}" srcOrd="1" destOrd="0" presId="urn:microsoft.com/office/officeart/2005/8/layout/cycle5"/>
    <dgm:cxn modelId="{30763EB8-462F-1D48-ACB4-4A4961C6C23B}" type="presParOf" srcId="{C9BFB312-2F48-48BC-9D09-C3B63BBFB61C}" destId="{B2671D5B-4528-44AF-AFCD-75E49BEACC46}" srcOrd="2" destOrd="0" presId="urn:microsoft.com/office/officeart/2005/8/layout/cycle5"/>
    <dgm:cxn modelId="{57C57CB4-76A7-E844-BE07-B2E93AD8A987}" type="presParOf" srcId="{C9BFB312-2F48-48BC-9D09-C3B63BBFB61C}" destId="{0113CD07-668F-4CC3-AAE5-3ED9887525AE}" srcOrd="3" destOrd="0" presId="urn:microsoft.com/office/officeart/2005/8/layout/cycle5"/>
    <dgm:cxn modelId="{CC9270EC-9791-2547-8C47-DAB0B36901A1}" type="presParOf" srcId="{C9BFB312-2F48-48BC-9D09-C3B63BBFB61C}" destId="{45D50E0B-CE39-4312-B6BD-CF35ACF014DC}" srcOrd="4" destOrd="0" presId="urn:microsoft.com/office/officeart/2005/8/layout/cycle5"/>
    <dgm:cxn modelId="{50CDDCB0-BF61-2943-8661-B28996F9546F}" type="presParOf" srcId="{C9BFB312-2F48-48BC-9D09-C3B63BBFB61C}" destId="{1D12EEF7-671D-497D-9B6A-AD587D5F8360}" srcOrd="5" destOrd="0" presId="urn:microsoft.com/office/officeart/2005/8/layout/cycle5"/>
    <dgm:cxn modelId="{40AEF661-0092-C34D-A0B2-72028AE1ED48}" type="presParOf" srcId="{C9BFB312-2F48-48BC-9D09-C3B63BBFB61C}" destId="{35A6AD59-F997-4D2C-92AE-14717B5CF65D}" srcOrd="6" destOrd="0" presId="urn:microsoft.com/office/officeart/2005/8/layout/cycle5"/>
    <dgm:cxn modelId="{13B5E3A3-F83C-0748-B3D9-F94293D66F62}" type="presParOf" srcId="{C9BFB312-2F48-48BC-9D09-C3B63BBFB61C}" destId="{F60DA42F-72A7-4A79-9908-0A95CBA29A39}" srcOrd="7" destOrd="0" presId="urn:microsoft.com/office/officeart/2005/8/layout/cycle5"/>
    <dgm:cxn modelId="{EF95C39A-386B-F94D-A4C3-3647DE0CB0C8}" type="presParOf" srcId="{C9BFB312-2F48-48BC-9D09-C3B63BBFB61C}" destId="{82987E68-38B2-4AE2-868A-F097A05A5224}" srcOrd="8" destOrd="0" presId="urn:microsoft.com/office/officeart/2005/8/layout/cycle5"/>
    <dgm:cxn modelId="{41824A21-A23F-CB44-889C-6B28756FE97D}" type="presParOf" srcId="{C9BFB312-2F48-48BC-9D09-C3B63BBFB61C}" destId="{85C966E3-55C0-4691-8C38-F09EEEC1386A}" srcOrd="9" destOrd="0" presId="urn:microsoft.com/office/officeart/2005/8/layout/cycle5"/>
    <dgm:cxn modelId="{36ECC5D7-9A19-2642-B37A-22BBC7E825D2}" type="presParOf" srcId="{C9BFB312-2F48-48BC-9D09-C3B63BBFB61C}" destId="{5CA6AA03-9F13-4CF1-B0DD-11ADED0347DC}" srcOrd="10" destOrd="0" presId="urn:microsoft.com/office/officeart/2005/8/layout/cycle5"/>
    <dgm:cxn modelId="{F5F455D9-0A48-8440-9EEA-D9447826851B}" type="presParOf" srcId="{C9BFB312-2F48-48BC-9D09-C3B63BBFB61C}" destId="{D7F0FF6C-7B85-49D8-A111-40ACC3813DF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452DEA-A5F3-45DF-AB37-6FC3C7924BC7}" type="doc">
      <dgm:prSet loTypeId="urn:microsoft.com/office/officeart/2005/8/layout/hList2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215C9C1-2ABD-4388-90C9-831F7E08D411}">
      <dgm:prSet phldrT="[Texto]" custT="1"/>
      <dgm:spPr/>
      <dgm:t>
        <a:bodyPr/>
        <a:lstStyle/>
        <a:p>
          <a:pPr algn="ctr"/>
          <a:r>
            <a:rPr lang="en-US" sz="2000" b="1" dirty="0"/>
            <a:t>TENSIÓN SUPERFICIAL</a:t>
          </a:r>
          <a:endParaRPr lang="es-ES" sz="2000" b="1" dirty="0"/>
        </a:p>
      </dgm:t>
    </dgm:pt>
    <dgm:pt modelId="{46F2CA4C-EE2E-45C0-ADE0-52961E909213}" type="parTrans" cxnId="{33972966-073D-4EF7-8F70-55EB0AE4BA44}">
      <dgm:prSet/>
      <dgm:spPr/>
      <dgm:t>
        <a:bodyPr/>
        <a:lstStyle/>
        <a:p>
          <a:endParaRPr lang="es-ES"/>
        </a:p>
      </dgm:t>
    </dgm:pt>
    <dgm:pt modelId="{2048336A-D563-442F-B74C-6D7FFB28390B}" type="sibTrans" cxnId="{33972966-073D-4EF7-8F70-55EB0AE4BA44}">
      <dgm:prSet/>
      <dgm:spPr/>
      <dgm:t>
        <a:bodyPr/>
        <a:lstStyle/>
        <a:p>
          <a:endParaRPr lang="es-ES"/>
        </a:p>
      </dgm:t>
    </dgm:pt>
    <dgm:pt modelId="{2EED2268-422A-494F-B38A-C31761A5D240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Se relaciona con las fuerzas de cohesion del fluido.</a:t>
          </a:r>
          <a:endParaRPr lang="es-ES" sz="1400" dirty="0"/>
        </a:p>
      </dgm:t>
    </dgm:pt>
    <dgm:pt modelId="{751BA9BC-7BC9-4542-99B4-ED45F07D5755}" type="parTrans" cxnId="{7BBFC969-5F64-46D8-A700-2C86B6B4BE23}">
      <dgm:prSet/>
      <dgm:spPr/>
      <dgm:t>
        <a:bodyPr/>
        <a:lstStyle/>
        <a:p>
          <a:endParaRPr lang="es-ES"/>
        </a:p>
      </dgm:t>
    </dgm:pt>
    <dgm:pt modelId="{F51FB63E-7910-48BF-A70C-A3583C9B5A87}" type="sibTrans" cxnId="{7BBFC969-5F64-46D8-A700-2C86B6B4BE23}">
      <dgm:prSet/>
      <dgm:spPr/>
      <dgm:t>
        <a:bodyPr/>
        <a:lstStyle/>
        <a:p>
          <a:endParaRPr lang="es-ES"/>
        </a:p>
      </dgm:t>
    </dgm:pt>
    <dgm:pt modelId="{C23ACA02-9938-49C1-8FBC-A51E54B7DBC8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Se le atribuye la formación de beads.</a:t>
          </a:r>
          <a:endParaRPr lang="es-ES" sz="1400" dirty="0"/>
        </a:p>
      </dgm:t>
    </dgm:pt>
    <dgm:pt modelId="{2B229C61-9B46-4DDA-AFB7-1548401749A5}" type="parTrans" cxnId="{7186F937-724B-4B0A-8B27-019D73EC36ED}">
      <dgm:prSet/>
      <dgm:spPr/>
      <dgm:t>
        <a:bodyPr/>
        <a:lstStyle/>
        <a:p>
          <a:endParaRPr lang="es-ES"/>
        </a:p>
      </dgm:t>
    </dgm:pt>
    <dgm:pt modelId="{5BDC5F4E-DB97-4292-9470-16F8E8ECD54A}" type="sibTrans" cxnId="{7186F937-724B-4B0A-8B27-019D73EC36ED}">
      <dgm:prSet/>
      <dgm:spPr/>
      <dgm:t>
        <a:bodyPr/>
        <a:lstStyle/>
        <a:p>
          <a:endParaRPr lang="es-ES"/>
        </a:p>
      </dgm:t>
    </dgm:pt>
    <dgm:pt modelId="{37D5520F-AA16-45ED-BCFA-C7C769843BE8}">
      <dgm:prSet phldrT="[Texto]" custT="1"/>
      <dgm:spPr/>
      <dgm:t>
        <a:bodyPr/>
        <a:lstStyle/>
        <a:p>
          <a:pPr algn="ctr"/>
          <a:r>
            <a:rPr lang="en-US" sz="2000" b="1" dirty="0"/>
            <a:t>VISCOSIDAD</a:t>
          </a:r>
          <a:endParaRPr lang="es-ES" sz="2000" b="1" dirty="0"/>
        </a:p>
      </dgm:t>
    </dgm:pt>
    <dgm:pt modelId="{34C5CAE1-7DF3-48B5-AEE2-9B99E18D2F67}" type="parTrans" cxnId="{F1548BED-B41E-48B0-8DD9-E6951DDA11CF}">
      <dgm:prSet/>
      <dgm:spPr/>
      <dgm:t>
        <a:bodyPr/>
        <a:lstStyle/>
        <a:p>
          <a:endParaRPr lang="es-ES"/>
        </a:p>
      </dgm:t>
    </dgm:pt>
    <dgm:pt modelId="{A80ECEF3-19DC-408B-B0B4-7C81691A73E1}" type="sibTrans" cxnId="{F1548BED-B41E-48B0-8DD9-E6951DDA11CF}">
      <dgm:prSet/>
      <dgm:spPr/>
      <dgm:t>
        <a:bodyPr/>
        <a:lstStyle/>
        <a:p>
          <a:endParaRPr lang="es-ES"/>
        </a:p>
      </dgm:t>
    </dgm:pt>
    <dgm:pt modelId="{D84EC5F2-E559-4C2C-9103-0D0DAE7683FE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Tendrá un comportamiento no Newtoniano</a:t>
          </a:r>
          <a:endParaRPr lang="es-ES" sz="1400" dirty="0"/>
        </a:p>
      </dgm:t>
    </dgm:pt>
    <dgm:pt modelId="{BEC329E4-98E6-41F1-979C-A5CC5D1B5329}" type="parTrans" cxnId="{1ABFB26C-C95F-459E-A3CF-4EB5499CA0CE}">
      <dgm:prSet/>
      <dgm:spPr/>
      <dgm:t>
        <a:bodyPr/>
        <a:lstStyle/>
        <a:p>
          <a:endParaRPr lang="es-ES"/>
        </a:p>
      </dgm:t>
    </dgm:pt>
    <dgm:pt modelId="{62AF8D60-8DEC-48A9-B46A-C08CD93D7CE3}" type="sibTrans" cxnId="{1ABFB26C-C95F-459E-A3CF-4EB5499CA0CE}">
      <dgm:prSet/>
      <dgm:spPr/>
      <dgm:t>
        <a:bodyPr/>
        <a:lstStyle/>
        <a:p>
          <a:endParaRPr lang="es-ES"/>
        </a:p>
      </dgm:t>
    </dgm:pt>
    <dgm:pt modelId="{E0AD0153-EB33-4105-981C-041591E5EF37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El peso molecular y la concentración de la solución lo </a:t>
          </a:r>
          <a:r>
            <a:rPr lang="en-US" sz="1400" dirty="0" err="1"/>
            <a:t>definen</a:t>
          </a:r>
          <a:r>
            <a:rPr lang="en-US" sz="1400" dirty="0"/>
            <a:t>.</a:t>
          </a:r>
          <a:endParaRPr lang="es-ES" sz="1400" dirty="0"/>
        </a:p>
      </dgm:t>
    </dgm:pt>
    <dgm:pt modelId="{47879FE7-3FD7-43CB-99E7-DAFA41079D99}" type="parTrans" cxnId="{11B05B16-AEF9-402C-A78A-BCB8D07564DD}">
      <dgm:prSet/>
      <dgm:spPr/>
      <dgm:t>
        <a:bodyPr/>
        <a:lstStyle/>
        <a:p>
          <a:endParaRPr lang="es-ES"/>
        </a:p>
      </dgm:t>
    </dgm:pt>
    <dgm:pt modelId="{BA514415-2FF8-4BFD-B325-65CADCC57B77}" type="sibTrans" cxnId="{11B05B16-AEF9-402C-A78A-BCB8D07564DD}">
      <dgm:prSet/>
      <dgm:spPr/>
      <dgm:t>
        <a:bodyPr/>
        <a:lstStyle/>
        <a:p>
          <a:endParaRPr lang="es-ES"/>
        </a:p>
      </dgm:t>
    </dgm:pt>
    <dgm:pt modelId="{5B4E1A4A-84C0-44A4-880A-0DF4BE74C33F}">
      <dgm:prSet phldrT="[Texto]" custT="1"/>
      <dgm:spPr/>
      <dgm:t>
        <a:bodyPr/>
        <a:lstStyle/>
        <a:p>
          <a:pPr algn="l"/>
          <a:r>
            <a:rPr lang="en-US" sz="1800" b="1" dirty="0"/>
            <a:t>CONDUCTIVIDAD ELÉCTRICA</a:t>
          </a:r>
          <a:endParaRPr lang="es-ES" sz="1800" b="1" dirty="0"/>
        </a:p>
      </dgm:t>
    </dgm:pt>
    <dgm:pt modelId="{FA595949-D3F6-4A3A-9F47-AD874FEE1CD6}" type="parTrans" cxnId="{1025C5B0-68B2-4E49-AF7A-CC52F85FDF45}">
      <dgm:prSet/>
      <dgm:spPr/>
      <dgm:t>
        <a:bodyPr/>
        <a:lstStyle/>
        <a:p>
          <a:endParaRPr lang="es-ES"/>
        </a:p>
      </dgm:t>
    </dgm:pt>
    <dgm:pt modelId="{D38E5467-844F-4B9D-B2C7-250356FF27C8}" type="sibTrans" cxnId="{1025C5B0-68B2-4E49-AF7A-CC52F85FDF45}">
      <dgm:prSet/>
      <dgm:spPr/>
      <dgm:t>
        <a:bodyPr/>
        <a:lstStyle/>
        <a:p>
          <a:endParaRPr lang="es-ES"/>
        </a:p>
      </dgm:t>
    </dgm:pt>
    <dgm:pt modelId="{5879FBD5-F807-4DD1-BC5A-944BBB509D5B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Un leaky dielectric </a:t>
          </a:r>
          <a:r>
            <a:rPr lang="en-US" sz="1400" dirty="0" err="1"/>
            <a:t>debe</a:t>
          </a:r>
          <a:r>
            <a:rPr lang="en-US" sz="1400" dirty="0"/>
            <a:t> </a:t>
          </a:r>
          <a:r>
            <a:rPr lang="en-US" sz="1400" dirty="0" err="1"/>
            <a:t>crear</a:t>
          </a:r>
          <a:r>
            <a:rPr lang="en-US" sz="1400" dirty="0"/>
            <a:t> </a:t>
          </a:r>
          <a:r>
            <a:rPr lang="en-US" sz="1400" dirty="0" err="1"/>
            <a:t>cargar</a:t>
          </a:r>
          <a:r>
            <a:rPr lang="en-US" sz="1400" dirty="0"/>
            <a:t> </a:t>
          </a:r>
          <a:r>
            <a:rPr lang="en-US" sz="1400" dirty="0" err="1"/>
            <a:t>repulsivas</a:t>
          </a:r>
          <a:r>
            <a:rPr lang="en-US" sz="1400" dirty="0"/>
            <a:t>.</a:t>
          </a:r>
          <a:endParaRPr lang="es-ES" sz="1400" dirty="0"/>
        </a:p>
      </dgm:t>
    </dgm:pt>
    <dgm:pt modelId="{0430DE8A-5396-45F7-A4E3-0EE4B1E8CDBA}" type="parTrans" cxnId="{2693A309-B4AA-4994-AD34-A54B544617F5}">
      <dgm:prSet/>
      <dgm:spPr/>
      <dgm:t>
        <a:bodyPr/>
        <a:lstStyle/>
        <a:p>
          <a:endParaRPr lang="es-ES"/>
        </a:p>
      </dgm:t>
    </dgm:pt>
    <dgm:pt modelId="{81C324B4-9433-4F4F-98E4-A76D1E307F9B}" type="sibTrans" cxnId="{2693A309-B4AA-4994-AD34-A54B544617F5}">
      <dgm:prSet/>
      <dgm:spPr/>
      <dgm:t>
        <a:bodyPr/>
        <a:lstStyle/>
        <a:p>
          <a:endParaRPr lang="es-ES"/>
        </a:p>
      </dgm:t>
    </dgm:pt>
    <dgm:pt modelId="{E45010DC-D6C8-43B5-A16F-B043A8EBA80F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Induce la </a:t>
          </a:r>
          <a:r>
            <a:rPr lang="en-US" sz="1400" dirty="0" err="1"/>
            <a:t>formación</a:t>
          </a:r>
          <a:r>
            <a:rPr lang="en-US" sz="1400" dirty="0"/>
            <a:t> del </a:t>
          </a:r>
          <a:r>
            <a:rPr lang="en-US" sz="1400" dirty="0" err="1"/>
            <a:t>cono</a:t>
          </a:r>
          <a:r>
            <a:rPr lang="en-US" sz="1400" dirty="0"/>
            <a:t> de Taylor.</a:t>
          </a:r>
          <a:endParaRPr lang="es-ES" sz="1400" dirty="0"/>
        </a:p>
      </dgm:t>
    </dgm:pt>
    <dgm:pt modelId="{4E8E3C61-DDA4-4B19-845F-B1F10A3384CB}" type="parTrans" cxnId="{AFCB2B33-FB8F-4028-A44C-C77698A4CBF4}">
      <dgm:prSet/>
      <dgm:spPr/>
      <dgm:t>
        <a:bodyPr/>
        <a:lstStyle/>
        <a:p>
          <a:endParaRPr lang="es-ES"/>
        </a:p>
      </dgm:t>
    </dgm:pt>
    <dgm:pt modelId="{E61D23CE-6905-4B3D-B323-D4D6E5A34964}" type="sibTrans" cxnId="{AFCB2B33-FB8F-4028-A44C-C77698A4CBF4}">
      <dgm:prSet/>
      <dgm:spPr/>
      <dgm:t>
        <a:bodyPr/>
        <a:lstStyle/>
        <a:p>
          <a:endParaRPr lang="es-ES"/>
        </a:p>
      </dgm:t>
    </dgm:pt>
    <dgm:pt modelId="{18D398D4-E24B-4F3E-A195-644872D8F123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Las moléculas del solvent tienden a agruparse.</a:t>
          </a:r>
          <a:endParaRPr lang="es-ES" sz="1400" dirty="0"/>
        </a:p>
      </dgm:t>
    </dgm:pt>
    <dgm:pt modelId="{65827133-384B-494D-A970-9C6C82D699C3}" type="parTrans" cxnId="{277048B7-12C6-4185-BFB4-FF872255C18E}">
      <dgm:prSet/>
      <dgm:spPr/>
      <dgm:t>
        <a:bodyPr/>
        <a:lstStyle/>
        <a:p>
          <a:endParaRPr lang="es-ES"/>
        </a:p>
      </dgm:t>
    </dgm:pt>
    <dgm:pt modelId="{24224F3E-E9F9-4BB0-9D2E-2A7A79FD1703}" type="sibTrans" cxnId="{277048B7-12C6-4185-BFB4-FF872255C18E}">
      <dgm:prSet/>
      <dgm:spPr/>
      <dgm:t>
        <a:bodyPr/>
        <a:lstStyle/>
        <a:p>
          <a:endParaRPr lang="es-ES"/>
        </a:p>
      </dgm:t>
    </dgm:pt>
    <dgm:pt modelId="{43EA1927-DB3E-4AB1-962F-805D19B34224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Se require un </a:t>
          </a:r>
          <a:r>
            <a:rPr lang="en-US" sz="1400" dirty="0" err="1"/>
            <a:t>adecuado</a:t>
          </a:r>
          <a:r>
            <a:rPr lang="en-US" sz="1400" dirty="0"/>
            <a:t> </a:t>
          </a:r>
          <a:r>
            <a:rPr lang="en-US" sz="1400" dirty="0" err="1"/>
            <a:t>enmarañamiento</a:t>
          </a:r>
          <a:endParaRPr lang="es-ES" sz="1400" dirty="0"/>
        </a:p>
      </dgm:t>
    </dgm:pt>
    <dgm:pt modelId="{B07C4514-0886-4E6B-8987-CED7F6FD24CD}" type="parTrans" cxnId="{EF2E6E5B-68F5-4420-A94F-1DF5487FC74C}">
      <dgm:prSet/>
      <dgm:spPr/>
      <dgm:t>
        <a:bodyPr/>
        <a:lstStyle/>
        <a:p>
          <a:endParaRPr lang="es-ES"/>
        </a:p>
      </dgm:t>
    </dgm:pt>
    <dgm:pt modelId="{9211D5BB-3A8E-4AE1-A814-72E02405B880}" type="sibTrans" cxnId="{EF2E6E5B-68F5-4420-A94F-1DF5487FC74C}">
      <dgm:prSet/>
      <dgm:spPr/>
      <dgm:t>
        <a:bodyPr/>
        <a:lstStyle/>
        <a:p>
          <a:endParaRPr lang="es-ES"/>
        </a:p>
      </dgm:t>
    </dgm:pt>
    <dgm:pt modelId="{E0E73083-BB42-427B-A957-7D4229C725A6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/>
            <a:t>Vence</a:t>
          </a:r>
          <a:r>
            <a:rPr lang="en-US" sz="1400" dirty="0"/>
            <a:t> a la tension superficial.</a:t>
          </a:r>
          <a:endParaRPr lang="es-ES" sz="1400" dirty="0"/>
        </a:p>
      </dgm:t>
    </dgm:pt>
    <dgm:pt modelId="{EAB34269-4596-4C11-9281-B0ADB5BB3E5F}" type="parTrans" cxnId="{75803895-20D3-402F-A2BB-A687B2EAE76A}">
      <dgm:prSet/>
      <dgm:spPr/>
      <dgm:t>
        <a:bodyPr/>
        <a:lstStyle/>
        <a:p>
          <a:endParaRPr lang="es-ES"/>
        </a:p>
      </dgm:t>
    </dgm:pt>
    <dgm:pt modelId="{FD3AD40D-65A0-4307-BC25-4E1791AC2D68}" type="sibTrans" cxnId="{75803895-20D3-402F-A2BB-A687B2EAE76A}">
      <dgm:prSet/>
      <dgm:spPr/>
      <dgm:t>
        <a:bodyPr/>
        <a:lstStyle/>
        <a:p>
          <a:endParaRPr lang="es-ES"/>
        </a:p>
      </dgm:t>
    </dgm:pt>
    <dgm:pt modelId="{2FA7CC7E-BA70-47BB-B291-4994BAD2FD46}" type="pres">
      <dgm:prSet presAssocID="{28452DEA-A5F3-45DF-AB37-6FC3C7924BC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5EB5338-4603-4F50-822D-FC739FA462AF}" type="pres">
      <dgm:prSet presAssocID="{F215C9C1-2ABD-4388-90C9-831F7E08D411}" presName="compositeNode" presStyleCnt="0">
        <dgm:presLayoutVars>
          <dgm:bulletEnabled val="1"/>
        </dgm:presLayoutVars>
      </dgm:prSet>
      <dgm:spPr/>
    </dgm:pt>
    <dgm:pt modelId="{7B7CCFA1-FAC4-4CCC-85B9-75D321E50792}" type="pres">
      <dgm:prSet presAssocID="{F215C9C1-2ABD-4388-90C9-831F7E08D411}" presName="image" presStyleLbl="fgImgPlace1" presStyleIdx="0" presStyleCnt="3" custScaleX="204212" custScaleY="120229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7CA62B29-F19A-4B4D-9196-1A51FC359E15}" type="pres">
      <dgm:prSet presAssocID="{F215C9C1-2ABD-4388-90C9-831F7E08D41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72B916-A83D-4E05-941C-E1AE8719B81A}" type="pres">
      <dgm:prSet presAssocID="{F215C9C1-2ABD-4388-90C9-831F7E08D411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A64904-53AB-48FD-A405-73B3412C0A2E}" type="pres">
      <dgm:prSet presAssocID="{2048336A-D563-442F-B74C-6D7FFB28390B}" presName="sibTrans" presStyleCnt="0"/>
      <dgm:spPr/>
    </dgm:pt>
    <dgm:pt modelId="{E9387B14-1733-4DB1-AA08-23975D66B930}" type="pres">
      <dgm:prSet presAssocID="{37D5520F-AA16-45ED-BCFA-C7C769843BE8}" presName="compositeNode" presStyleCnt="0">
        <dgm:presLayoutVars>
          <dgm:bulletEnabled val="1"/>
        </dgm:presLayoutVars>
      </dgm:prSet>
      <dgm:spPr/>
    </dgm:pt>
    <dgm:pt modelId="{55B9E127-630D-422D-9514-DC5C97619C41}" type="pres">
      <dgm:prSet presAssocID="{37D5520F-AA16-45ED-BCFA-C7C769843BE8}" presName="image" presStyleLbl="fgImgPlace1" presStyleIdx="1" presStyleCnt="3" custScaleX="210312" custScaleY="128333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3EC01527-6727-4440-89E9-83B8F27D8BCB}" type="pres">
      <dgm:prSet presAssocID="{37D5520F-AA16-45ED-BCFA-C7C769843BE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0A170A-38D2-4C52-A3E8-71440AB799FE}" type="pres">
      <dgm:prSet presAssocID="{37D5520F-AA16-45ED-BCFA-C7C769843BE8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BC3101-4882-4D90-B73F-A3F470035661}" type="pres">
      <dgm:prSet presAssocID="{A80ECEF3-19DC-408B-B0B4-7C81691A73E1}" presName="sibTrans" presStyleCnt="0"/>
      <dgm:spPr/>
    </dgm:pt>
    <dgm:pt modelId="{C6FA85AB-F3C8-47CF-937A-5FC177597272}" type="pres">
      <dgm:prSet presAssocID="{5B4E1A4A-84C0-44A4-880A-0DF4BE74C33F}" presName="compositeNode" presStyleCnt="0">
        <dgm:presLayoutVars>
          <dgm:bulletEnabled val="1"/>
        </dgm:presLayoutVars>
      </dgm:prSet>
      <dgm:spPr/>
    </dgm:pt>
    <dgm:pt modelId="{4F438B64-8B2F-4D38-ABCC-393525CB78D0}" type="pres">
      <dgm:prSet presAssocID="{5B4E1A4A-84C0-44A4-880A-0DF4BE74C33F}" presName="image" presStyleLbl="fgImgPlace1" presStyleIdx="2" presStyleCnt="3" custScaleX="161344" custScaleY="134714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F3F3F660-2B55-4241-9F40-E66977383E90}" type="pres">
      <dgm:prSet presAssocID="{5B4E1A4A-84C0-44A4-880A-0DF4BE74C33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FD43AA-F373-4A67-8C92-265E35FDA5CE}" type="pres">
      <dgm:prSet presAssocID="{5B4E1A4A-84C0-44A4-880A-0DF4BE74C33F}" presName="parentNode" presStyleLbl="revTx" presStyleIdx="2" presStyleCnt="3" custScaleX="62562" custScaleY="114395" custLinFactNeighborY="-547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803895-20D3-402F-A2BB-A687B2EAE76A}" srcId="{5B4E1A4A-84C0-44A4-880A-0DF4BE74C33F}" destId="{E0E73083-BB42-427B-A957-7D4229C725A6}" srcOrd="2" destOrd="0" parTransId="{EAB34269-4596-4C11-9281-B0ADB5BB3E5F}" sibTransId="{FD3AD40D-65A0-4307-BC25-4E1791AC2D68}"/>
    <dgm:cxn modelId="{33972966-073D-4EF7-8F70-55EB0AE4BA44}" srcId="{28452DEA-A5F3-45DF-AB37-6FC3C7924BC7}" destId="{F215C9C1-2ABD-4388-90C9-831F7E08D411}" srcOrd="0" destOrd="0" parTransId="{46F2CA4C-EE2E-45C0-ADE0-52961E909213}" sibTransId="{2048336A-D563-442F-B74C-6D7FFB28390B}"/>
    <dgm:cxn modelId="{F1548BED-B41E-48B0-8DD9-E6951DDA11CF}" srcId="{28452DEA-A5F3-45DF-AB37-6FC3C7924BC7}" destId="{37D5520F-AA16-45ED-BCFA-C7C769843BE8}" srcOrd="1" destOrd="0" parTransId="{34C5CAE1-7DF3-48B5-AEE2-9B99E18D2F67}" sibTransId="{A80ECEF3-19DC-408B-B0B4-7C81691A73E1}"/>
    <dgm:cxn modelId="{277048B7-12C6-4185-BFB4-FF872255C18E}" srcId="{F215C9C1-2ABD-4388-90C9-831F7E08D411}" destId="{18D398D4-E24B-4F3E-A195-644872D8F123}" srcOrd="2" destOrd="0" parTransId="{65827133-384B-494D-A970-9C6C82D699C3}" sibTransId="{24224F3E-E9F9-4BB0-9D2E-2A7A79FD1703}"/>
    <dgm:cxn modelId="{7190E2E0-CB65-A048-A961-341CDF0A3E1A}" type="presOf" srcId="{D84EC5F2-E559-4C2C-9103-0D0DAE7683FE}" destId="{3EC01527-6727-4440-89E9-83B8F27D8BCB}" srcOrd="0" destOrd="0" presId="urn:microsoft.com/office/officeart/2005/8/layout/hList2"/>
    <dgm:cxn modelId="{FF7395F8-3DB4-344D-82F0-F9D3E0B16C3D}" type="presOf" srcId="{E45010DC-D6C8-43B5-A16F-B043A8EBA80F}" destId="{F3F3F660-2B55-4241-9F40-E66977383E90}" srcOrd="0" destOrd="1" presId="urn:microsoft.com/office/officeart/2005/8/layout/hList2"/>
    <dgm:cxn modelId="{7186F937-724B-4B0A-8B27-019D73EC36ED}" srcId="{F215C9C1-2ABD-4388-90C9-831F7E08D411}" destId="{C23ACA02-9938-49C1-8FBC-A51E54B7DBC8}" srcOrd="1" destOrd="0" parTransId="{2B229C61-9B46-4DDA-AFB7-1548401749A5}" sibTransId="{5BDC5F4E-DB97-4292-9470-16F8E8ECD54A}"/>
    <dgm:cxn modelId="{1ABFB26C-C95F-459E-A3CF-4EB5499CA0CE}" srcId="{37D5520F-AA16-45ED-BCFA-C7C769843BE8}" destId="{D84EC5F2-E559-4C2C-9103-0D0DAE7683FE}" srcOrd="0" destOrd="0" parTransId="{BEC329E4-98E6-41F1-979C-A5CC5D1B5329}" sibTransId="{62AF8D60-8DEC-48A9-B46A-C08CD93D7CE3}"/>
    <dgm:cxn modelId="{2693A309-B4AA-4994-AD34-A54B544617F5}" srcId="{5B4E1A4A-84C0-44A4-880A-0DF4BE74C33F}" destId="{5879FBD5-F807-4DD1-BC5A-944BBB509D5B}" srcOrd="0" destOrd="0" parTransId="{0430DE8A-5396-45F7-A4E3-0EE4B1E8CDBA}" sibTransId="{81C324B4-9433-4F4F-98E4-A76D1E307F9B}"/>
    <dgm:cxn modelId="{862402D6-46BD-2841-9948-200E28E818AC}" type="presOf" srcId="{E0E73083-BB42-427B-A957-7D4229C725A6}" destId="{F3F3F660-2B55-4241-9F40-E66977383E90}" srcOrd="0" destOrd="2" presId="urn:microsoft.com/office/officeart/2005/8/layout/hList2"/>
    <dgm:cxn modelId="{B622DC62-22A6-A84F-AFD4-CB294B659D28}" type="presOf" srcId="{5B4E1A4A-84C0-44A4-880A-0DF4BE74C33F}" destId="{59FD43AA-F373-4A67-8C92-265E35FDA5CE}" srcOrd="0" destOrd="0" presId="urn:microsoft.com/office/officeart/2005/8/layout/hList2"/>
    <dgm:cxn modelId="{1025C5B0-68B2-4E49-AF7A-CC52F85FDF45}" srcId="{28452DEA-A5F3-45DF-AB37-6FC3C7924BC7}" destId="{5B4E1A4A-84C0-44A4-880A-0DF4BE74C33F}" srcOrd="2" destOrd="0" parTransId="{FA595949-D3F6-4A3A-9F47-AD874FEE1CD6}" sibTransId="{D38E5467-844F-4B9D-B2C7-250356FF27C8}"/>
    <dgm:cxn modelId="{A44A98B2-D16F-1D4A-B450-B8137ACEB03A}" type="presOf" srcId="{28452DEA-A5F3-45DF-AB37-6FC3C7924BC7}" destId="{2FA7CC7E-BA70-47BB-B291-4994BAD2FD46}" srcOrd="0" destOrd="0" presId="urn:microsoft.com/office/officeart/2005/8/layout/hList2"/>
    <dgm:cxn modelId="{11B05B16-AEF9-402C-A78A-BCB8D07564DD}" srcId="{37D5520F-AA16-45ED-BCFA-C7C769843BE8}" destId="{E0AD0153-EB33-4105-981C-041591E5EF37}" srcOrd="1" destOrd="0" parTransId="{47879FE7-3FD7-43CB-99E7-DAFA41079D99}" sibTransId="{BA514415-2FF8-4BFD-B325-65CADCC57B77}"/>
    <dgm:cxn modelId="{AFCB2B33-FB8F-4028-A44C-C77698A4CBF4}" srcId="{5B4E1A4A-84C0-44A4-880A-0DF4BE74C33F}" destId="{E45010DC-D6C8-43B5-A16F-B043A8EBA80F}" srcOrd="1" destOrd="0" parTransId="{4E8E3C61-DDA4-4B19-845F-B1F10A3384CB}" sibTransId="{E61D23CE-6905-4B3D-B323-D4D6E5A34964}"/>
    <dgm:cxn modelId="{92E769DC-3C6D-A740-AB93-74CAD3F8F600}" type="presOf" srcId="{F215C9C1-2ABD-4388-90C9-831F7E08D411}" destId="{3D72B916-A83D-4E05-941C-E1AE8719B81A}" srcOrd="0" destOrd="0" presId="urn:microsoft.com/office/officeart/2005/8/layout/hList2"/>
    <dgm:cxn modelId="{86D5F834-A5DB-A84C-AC5A-ADB97E0721EE}" type="presOf" srcId="{18D398D4-E24B-4F3E-A195-644872D8F123}" destId="{7CA62B29-F19A-4B4D-9196-1A51FC359E15}" srcOrd="0" destOrd="2" presId="urn:microsoft.com/office/officeart/2005/8/layout/hList2"/>
    <dgm:cxn modelId="{798433E1-BBA0-6C4E-85A7-224AD4D1D9DD}" type="presOf" srcId="{43EA1927-DB3E-4AB1-962F-805D19B34224}" destId="{3EC01527-6727-4440-89E9-83B8F27D8BCB}" srcOrd="0" destOrd="2" presId="urn:microsoft.com/office/officeart/2005/8/layout/hList2"/>
    <dgm:cxn modelId="{379C6707-5698-7F4F-B9C8-C306A8E80475}" type="presOf" srcId="{E0AD0153-EB33-4105-981C-041591E5EF37}" destId="{3EC01527-6727-4440-89E9-83B8F27D8BCB}" srcOrd="0" destOrd="1" presId="urn:microsoft.com/office/officeart/2005/8/layout/hList2"/>
    <dgm:cxn modelId="{B632BDCA-BF60-9040-9D3A-C5EED47A25DC}" type="presOf" srcId="{5879FBD5-F807-4DD1-BC5A-944BBB509D5B}" destId="{F3F3F660-2B55-4241-9F40-E66977383E90}" srcOrd="0" destOrd="0" presId="urn:microsoft.com/office/officeart/2005/8/layout/hList2"/>
    <dgm:cxn modelId="{6F5FBFC0-469B-A74F-A547-F057EB07E03A}" type="presOf" srcId="{C23ACA02-9938-49C1-8FBC-A51E54B7DBC8}" destId="{7CA62B29-F19A-4B4D-9196-1A51FC359E15}" srcOrd="0" destOrd="1" presId="urn:microsoft.com/office/officeart/2005/8/layout/hList2"/>
    <dgm:cxn modelId="{EF2E6E5B-68F5-4420-A94F-1DF5487FC74C}" srcId="{37D5520F-AA16-45ED-BCFA-C7C769843BE8}" destId="{43EA1927-DB3E-4AB1-962F-805D19B34224}" srcOrd="2" destOrd="0" parTransId="{B07C4514-0886-4E6B-8987-CED7F6FD24CD}" sibTransId="{9211D5BB-3A8E-4AE1-A814-72E02405B880}"/>
    <dgm:cxn modelId="{EFE02B16-D1D8-4B4B-8D00-B6E0EB8CDBE3}" type="presOf" srcId="{37D5520F-AA16-45ED-BCFA-C7C769843BE8}" destId="{E30A170A-38D2-4C52-A3E8-71440AB799FE}" srcOrd="0" destOrd="0" presId="urn:microsoft.com/office/officeart/2005/8/layout/hList2"/>
    <dgm:cxn modelId="{7BBFC969-5F64-46D8-A700-2C86B6B4BE23}" srcId="{F215C9C1-2ABD-4388-90C9-831F7E08D411}" destId="{2EED2268-422A-494F-B38A-C31761A5D240}" srcOrd="0" destOrd="0" parTransId="{751BA9BC-7BC9-4542-99B4-ED45F07D5755}" sibTransId="{F51FB63E-7910-48BF-A70C-A3583C9B5A87}"/>
    <dgm:cxn modelId="{EA5C1D38-314A-E941-8FF5-2F8D46346B24}" type="presOf" srcId="{2EED2268-422A-494F-B38A-C31761A5D240}" destId="{7CA62B29-F19A-4B4D-9196-1A51FC359E15}" srcOrd="0" destOrd="0" presId="urn:microsoft.com/office/officeart/2005/8/layout/hList2"/>
    <dgm:cxn modelId="{C4CC83E6-AA6A-4941-A985-727875EF5481}" type="presParOf" srcId="{2FA7CC7E-BA70-47BB-B291-4994BAD2FD46}" destId="{75EB5338-4603-4F50-822D-FC739FA462AF}" srcOrd="0" destOrd="0" presId="urn:microsoft.com/office/officeart/2005/8/layout/hList2"/>
    <dgm:cxn modelId="{95CA06F8-D74C-E248-8B54-FAB1817E57A4}" type="presParOf" srcId="{75EB5338-4603-4F50-822D-FC739FA462AF}" destId="{7B7CCFA1-FAC4-4CCC-85B9-75D321E50792}" srcOrd="0" destOrd="0" presId="urn:microsoft.com/office/officeart/2005/8/layout/hList2"/>
    <dgm:cxn modelId="{9DB85A4D-6F1A-534F-8DC4-92A3DAD03F84}" type="presParOf" srcId="{75EB5338-4603-4F50-822D-FC739FA462AF}" destId="{7CA62B29-F19A-4B4D-9196-1A51FC359E15}" srcOrd="1" destOrd="0" presId="urn:microsoft.com/office/officeart/2005/8/layout/hList2"/>
    <dgm:cxn modelId="{869DC029-716B-B34F-A988-D7B340BC35F1}" type="presParOf" srcId="{75EB5338-4603-4F50-822D-FC739FA462AF}" destId="{3D72B916-A83D-4E05-941C-E1AE8719B81A}" srcOrd="2" destOrd="0" presId="urn:microsoft.com/office/officeart/2005/8/layout/hList2"/>
    <dgm:cxn modelId="{5E70B936-1401-B54F-870E-4376002DC7DE}" type="presParOf" srcId="{2FA7CC7E-BA70-47BB-B291-4994BAD2FD46}" destId="{FFA64904-53AB-48FD-A405-73B3412C0A2E}" srcOrd="1" destOrd="0" presId="urn:microsoft.com/office/officeart/2005/8/layout/hList2"/>
    <dgm:cxn modelId="{7976DC26-EF9F-1246-B53E-CE00EB580EF3}" type="presParOf" srcId="{2FA7CC7E-BA70-47BB-B291-4994BAD2FD46}" destId="{E9387B14-1733-4DB1-AA08-23975D66B930}" srcOrd="2" destOrd="0" presId="urn:microsoft.com/office/officeart/2005/8/layout/hList2"/>
    <dgm:cxn modelId="{42B214F9-5E8C-8F4F-9545-489CBCB79DA2}" type="presParOf" srcId="{E9387B14-1733-4DB1-AA08-23975D66B930}" destId="{55B9E127-630D-422D-9514-DC5C97619C41}" srcOrd="0" destOrd="0" presId="urn:microsoft.com/office/officeart/2005/8/layout/hList2"/>
    <dgm:cxn modelId="{E8563631-9696-6944-9EE6-A448BAFD1607}" type="presParOf" srcId="{E9387B14-1733-4DB1-AA08-23975D66B930}" destId="{3EC01527-6727-4440-89E9-83B8F27D8BCB}" srcOrd="1" destOrd="0" presId="urn:microsoft.com/office/officeart/2005/8/layout/hList2"/>
    <dgm:cxn modelId="{EBA3581A-A308-CF44-8B5F-2698D5C6792A}" type="presParOf" srcId="{E9387B14-1733-4DB1-AA08-23975D66B930}" destId="{E30A170A-38D2-4C52-A3E8-71440AB799FE}" srcOrd="2" destOrd="0" presId="urn:microsoft.com/office/officeart/2005/8/layout/hList2"/>
    <dgm:cxn modelId="{1BDA24D8-CAD3-2542-964B-0828D5C1A9DB}" type="presParOf" srcId="{2FA7CC7E-BA70-47BB-B291-4994BAD2FD46}" destId="{68BC3101-4882-4D90-B73F-A3F470035661}" srcOrd="3" destOrd="0" presId="urn:microsoft.com/office/officeart/2005/8/layout/hList2"/>
    <dgm:cxn modelId="{5141FD8E-5994-6A43-BE09-51DD597E3A82}" type="presParOf" srcId="{2FA7CC7E-BA70-47BB-B291-4994BAD2FD46}" destId="{C6FA85AB-F3C8-47CF-937A-5FC177597272}" srcOrd="4" destOrd="0" presId="urn:microsoft.com/office/officeart/2005/8/layout/hList2"/>
    <dgm:cxn modelId="{A425F9B1-3DB0-9D49-81B3-7EDEA14BF43E}" type="presParOf" srcId="{C6FA85AB-F3C8-47CF-937A-5FC177597272}" destId="{4F438B64-8B2F-4D38-ABCC-393525CB78D0}" srcOrd="0" destOrd="0" presId="urn:microsoft.com/office/officeart/2005/8/layout/hList2"/>
    <dgm:cxn modelId="{63480DCF-CB9E-3647-95A5-E215CEA58C36}" type="presParOf" srcId="{C6FA85AB-F3C8-47CF-937A-5FC177597272}" destId="{F3F3F660-2B55-4241-9F40-E66977383E90}" srcOrd="1" destOrd="0" presId="urn:microsoft.com/office/officeart/2005/8/layout/hList2"/>
    <dgm:cxn modelId="{33505208-F3F5-AB48-AAE0-7C99F15FC863}" type="presParOf" srcId="{C6FA85AB-F3C8-47CF-937A-5FC177597272}" destId="{59FD43AA-F373-4A67-8C92-265E35FDA5C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452DEA-A5F3-45DF-AB37-6FC3C7924BC7}" type="doc">
      <dgm:prSet loTypeId="urn:microsoft.com/office/officeart/2005/8/layout/hList2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215C9C1-2ABD-4388-90C9-831F7E08D411}">
      <dgm:prSet phldrT="[Texto]" custT="1"/>
      <dgm:spPr/>
      <dgm:t>
        <a:bodyPr/>
        <a:lstStyle/>
        <a:p>
          <a:pPr algn="ctr"/>
          <a:r>
            <a:rPr lang="en-US" sz="2000" b="1" dirty="0"/>
            <a:t>VOLTAJE</a:t>
          </a:r>
          <a:endParaRPr lang="es-ES" sz="2000" b="1" dirty="0"/>
        </a:p>
      </dgm:t>
    </dgm:pt>
    <dgm:pt modelId="{46F2CA4C-EE2E-45C0-ADE0-52961E909213}" type="parTrans" cxnId="{33972966-073D-4EF7-8F70-55EB0AE4BA44}">
      <dgm:prSet/>
      <dgm:spPr/>
      <dgm:t>
        <a:bodyPr/>
        <a:lstStyle/>
        <a:p>
          <a:endParaRPr lang="es-ES"/>
        </a:p>
      </dgm:t>
    </dgm:pt>
    <dgm:pt modelId="{2048336A-D563-442F-B74C-6D7FFB28390B}" type="sibTrans" cxnId="{33972966-073D-4EF7-8F70-55EB0AE4BA44}">
      <dgm:prSet/>
      <dgm:spPr/>
      <dgm:t>
        <a:bodyPr/>
        <a:lstStyle/>
        <a:p>
          <a:endParaRPr lang="es-ES"/>
        </a:p>
      </dgm:t>
    </dgm:pt>
    <dgm:pt modelId="{2EED2268-422A-494F-B38A-C31761A5D240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/>
            <a:t>Alimentación</a:t>
          </a:r>
          <a:r>
            <a:rPr lang="en-US" sz="1400" dirty="0"/>
            <a:t> de </a:t>
          </a:r>
          <a:r>
            <a:rPr lang="en-US" sz="1400" dirty="0" err="1"/>
            <a:t>corriente</a:t>
          </a:r>
          <a:r>
            <a:rPr lang="en-US" sz="1400" dirty="0"/>
            <a:t> </a:t>
          </a:r>
          <a:r>
            <a:rPr lang="en-US" sz="1400" dirty="0" err="1"/>
            <a:t>directa</a:t>
          </a:r>
          <a:r>
            <a:rPr lang="en-US" sz="1400" dirty="0"/>
            <a:t> mayor a 6 kV.</a:t>
          </a:r>
          <a:endParaRPr lang="es-ES" sz="1400" dirty="0"/>
        </a:p>
      </dgm:t>
    </dgm:pt>
    <dgm:pt modelId="{751BA9BC-7BC9-4542-99B4-ED45F07D5755}" type="parTrans" cxnId="{7BBFC969-5F64-46D8-A700-2C86B6B4BE23}">
      <dgm:prSet/>
      <dgm:spPr/>
      <dgm:t>
        <a:bodyPr/>
        <a:lstStyle/>
        <a:p>
          <a:endParaRPr lang="es-ES"/>
        </a:p>
      </dgm:t>
    </dgm:pt>
    <dgm:pt modelId="{F51FB63E-7910-48BF-A70C-A3583C9B5A87}" type="sibTrans" cxnId="{7BBFC969-5F64-46D8-A700-2C86B6B4BE23}">
      <dgm:prSet/>
      <dgm:spPr/>
      <dgm:t>
        <a:bodyPr/>
        <a:lstStyle/>
        <a:p>
          <a:endParaRPr lang="es-ES"/>
        </a:p>
      </dgm:t>
    </dgm:pt>
    <dgm:pt modelId="{C23ACA02-9938-49C1-8FBC-A51E54B7DBC8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Induce </a:t>
          </a:r>
          <a:r>
            <a:rPr lang="en-US" sz="1400" dirty="0" err="1"/>
            <a:t>esfuerzos</a:t>
          </a:r>
          <a:r>
            <a:rPr lang="en-US" sz="1400" dirty="0"/>
            <a:t> </a:t>
          </a:r>
          <a:r>
            <a:rPr lang="en-US" sz="1400" dirty="0" err="1"/>
            <a:t>tangenciales</a:t>
          </a:r>
          <a:r>
            <a:rPr lang="en-US" sz="1400" dirty="0"/>
            <a:t> y </a:t>
          </a:r>
          <a:r>
            <a:rPr lang="en-US" sz="1400" dirty="0" err="1"/>
            <a:t>radiales</a:t>
          </a:r>
          <a:r>
            <a:rPr lang="en-US" sz="1400" dirty="0"/>
            <a:t> </a:t>
          </a:r>
          <a:r>
            <a:rPr lang="en-US" sz="1400" dirty="0" err="1"/>
            <a:t>en</a:t>
          </a:r>
          <a:r>
            <a:rPr lang="en-US" sz="1400" dirty="0"/>
            <a:t> la </a:t>
          </a:r>
          <a:r>
            <a:rPr lang="en-US" sz="1400" dirty="0" err="1"/>
            <a:t>solución</a:t>
          </a:r>
          <a:r>
            <a:rPr lang="en-US" sz="1400" dirty="0"/>
            <a:t>.</a:t>
          </a:r>
          <a:endParaRPr lang="es-ES" sz="1400" dirty="0"/>
        </a:p>
      </dgm:t>
    </dgm:pt>
    <dgm:pt modelId="{2B229C61-9B46-4DDA-AFB7-1548401749A5}" type="parTrans" cxnId="{7186F937-724B-4B0A-8B27-019D73EC36ED}">
      <dgm:prSet/>
      <dgm:spPr/>
      <dgm:t>
        <a:bodyPr/>
        <a:lstStyle/>
        <a:p>
          <a:endParaRPr lang="es-ES"/>
        </a:p>
      </dgm:t>
    </dgm:pt>
    <dgm:pt modelId="{5BDC5F4E-DB97-4292-9470-16F8E8ECD54A}" type="sibTrans" cxnId="{7186F937-724B-4B0A-8B27-019D73EC36ED}">
      <dgm:prSet/>
      <dgm:spPr/>
      <dgm:t>
        <a:bodyPr/>
        <a:lstStyle/>
        <a:p>
          <a:endParaRPr lang="es-ES"/>
        </a:p>
      </dgm:t>
    </dgm:pt>
    <dgm:pt modelId="{37D5520F-AA16-45ED-BCFA-C7C769843BE8}">
      <dgm:prSet phldrT="[Texto]" custT="1"/>
      <dgm:spPr/>
      <dgm:t>
        <a:bodyPr/>
        <a:lstStyle/>
        <a:p>
          <a:pPr algn="ctr"/>
          <a:r>
            <a:rPr lang="en-US" sz="2000" b="1" dirty="0"/>
            <a:t>CAUDAL</a:t>
          </a:r>
          <a:endParaRPr lang="es-ES" sz="2000" b="1" dirty="0"/>
        </a:p>
      </dgm:t>
    </dgm:pt>
    <dgm:pt modelId="{34C5CAE1-7DF3-48B5-AEE2-9B99E18D2F67}" type="parTrans" cxnId="{F1548BED-B41E-48B0-8DD9-E6951DDA11CF}">
      <dgm:prSet/>
      <dgm:spPr/>
      <dgm:t>
        <a:bodyPr/>
        <a:lstStyle/>
        <a:p>
          <a:endParaRPr lang="es-ES"/>
        </a:p>
      </dgm:t>
    </dgm:pt>
    <dgm:pt modelId="{A80ECEF3-19DC-408B-B0B4-7C81691A73E1}" type="sibTrans" cxnId="{F1548BED-B41E-48B0-8DD9-E6951DDA11CF}">
      <dgm:prSet/>
      <dgm:spPr/>
      <dgm:t>
        <a:bodyPr/>
        <a:lstStyle/>
        <a:p>
          <a:endParaRPr lang="es-ES"/>
        </a:p>
      </dgm:t>
    </dgm:pt>
    <dgm:pt modelId="{D84EC5F2-E559-4C2C-9103-0D0DAE7683FE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Al </a:t>
          </a:r>
          <a:r>
            <a:rPr lang="en-US" sz="1400" dirty="0" err="1"/>
            <a:t>incrementarse</a:t>
          </a:r>
          <a:r>
            <a:rPr lang="en-US" sz="1400" dirty="0"/>
            <a:t>, el </a:t>
          </a:r>
          <a:r>
            <a:rPr lang="en-US" sz="1400" dirty="0" err="1"/>
            <a:t>diámetro</a:t>
          </a:r>
          <a:r>
            <a:rPr lang="en-US" sz="1400" dirty="0"/>
            <a:t> de la </a:t>
          </a:r>
          <a:r>
            <a:rPr lang="en-US" sz="1400" dirty="0" err="1"/>
            <a:t>fibra</a:t>
          </a:r>
          <a:r>
            <a:rPr lang="en-US" sz="1400" dirty="0"/>
            <a:t> </a:t>
          </a:r>
          <a:r>
            <a:rPr lang="en-US" sz="1400" dirty="0" err="1"/>
            <a:t>será</a:t>
          </a:r>
          <a:r>
            <a:rPr lang="en-US" sz="1400" dirty="0"/>
            <a:t> </a:t>
          </a:r>
          <a:r>
            <a:rPr lang="en-US" sz="1400" dirty="0" err="1"/>
            <a:t>más</a:t>
          </a:r>
          <a:r>
            <a:rPr lang="en-US" sz="1400" dirty="0"/>
            <a:t> </a:t>
          </a:r>
          <a:r>
            <a:rPr lang="en-US" sz="1400" dirty="0" err="1"/>
            <a:t>grande</a:t>
          </a:r>
          <a:r>
            <a:rPr lang="en-US" sz="1400" dirty="0"/>
            <a:t> y la </a:t>
          </a:r>
          <a:r>
            <a:rPr lang="en-US" sz="1400" dirty="0" err="1"/>
            <a:t>formación</a:t>
          </a:r>
          <a:r>
            <a:rPr lang="en-US" sz="1400" dirty="0"/>
            <a:t> de beads </a:t>
          </a:r>
          <a:r>
            <a:rPr lang="en-US" sz="1400" dirty="0" err="1"/>
            <a:t>será</a:t>
          </a:r>
          <a:r>
            <a:rPr lang="en-US" sz="1400" dirty="0"/>
            <a:t> inevitable.</a:t>
          </a:r>
          <a:endParaRPr lang="es-ES" sz="1400" dirty="0"/>
        </a:p>
      </dgm:t>
    </dgm:pt>
    <dgm:pt modelId="{BEC329E4-98E6-41F1-979C-A5CC5D1B5329}" type="parTrans" cxnId="{1ABFB26C-C95F-459E-A3CF-4EB5499CA0CE}">
      <dgm:prSet/>
      <dgm:spPr/>
      <dgm:t>
        <a:bodyPr/>
        <a:lstStyle/>
        <a:p>
          <a:endParaRPr lang="es-ES"/>
        </a:p>
      </dgm:t>
    </dgm:pt>
    <dgm:pt modelId="{62AF8D60-8DEC-48A9-B46A-C08CD93D7CE3}" type="sibTrans" cxnId="{1ABFB26C-C95F-459E-A3CF-4EB5499CA0CE}">
      <dgm:prSet/>
      <dgm:spPr/>
      <dgm:t>
        <a:bodyPr/>
        <a:lstStyle/>
        <a:p>
          <a:endParaRPr lang="es-ES"/>
        </a:p>
      </dgm:t>
    </dgm:pt>
    <dgm:pt modelId="{5B4E1A4A-84C0-44A4-880A-0DF4BE74C33F}">
      <dgm:prSet phldrT="[Texto]" custT="1"/>
      <dgm:spPr/>
      <dgm:t>
        <a:bodyPr/>
        <a:lstStyle/>
        <a:p>
          <a:pPr algn="ctr"/>
          <a:r>
            <a:rPr lang="en-US" sz="2000" b="1" dirty="0"/>
            <a:t>COLECTOR</a:t>
          </a:r>
          <a:endParaRPr lang="es-ES" sz="2000" b="1" dirty="0"/>
        </a:p>
      </dgm:t>
    </dgm:pt>
    <dgm:pt modelId="{FA595949-D3F6-4A3A-9F47-AD874FEE1CD6}" type="parTrans" cxnId="{1025C5B0-68B2-4E49-AF7A-CC52F85FDF45}">
      <dgm:prSet/>
      <dgm:spPr/>
      <dgm:t>
        <a:bodyPr/>
        <a:lstStyle/>
        <a:p>
          <a:endParaRPr lang="es-ES"/>
        </a:p>
      </dgm:t>
    </dgm:pt>
    <dgm:pt modelId="{D38E5467-844F-4B9D-B2C7-250356FF27C8}" type="sibTrans" cxnId="{1025C5B0-68B2-4E49-AF7A-CC52F85FDF45}">
      <dgm:prSet/>
      <dgm:spPr/>
      <dgm:t>
        <a:bodyPr/>
        <a:lstStyle/>
        <a:p>
          <a:endParaRPr lang="es-ES"/>
        </a:p>
      </dgm:t>
    </dgm:pt>
    <dgm:pt modelId="{5879FBD5-F807-4DD1-BC5A-944BBB509D5B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/>
            <a:t>Inducen</a:t>
          </a:r>
          <a:r>
            <a:rPr lang="en-US" sz="1400" dirty="0"/>
            <a:t> el </a:t>
          </a:r>
          <a:r>
            <a:rPr lang="en-US" sz="1400" dirty="0" err="1"/>
            <a:t>empaquetamiento</a:t>
          </a:r>
          <a:r>
            <a:rPr lang="en-US" sz="1400" dirty="0"/>
            <a:t> de las </a:t>
          </a:r>
          <a:r>
            <a:rPr lang="en-US" sz="1400" dirty="0" err="1"/>
            <a:t>fibras</a:t>
          </a:r>
          <a:r>
            <a:rPr lang="en-US" sz="1400" dirty="0"/>
            <a:t>.</a:t>
          </a:r>
          <a:endParaRPr lang="es-ES" sz="1400" dirty="0"/>
        </a:p>
      </dgm:t>
    </dgm:pt>
    <dgm:pt modelId="{0430DE8A-5396-45F7-A4E3-0EE4B1E8CDBA}" type="parTrans" cxnId="{2693A309-B4AA-4994-AD34-A54B544617F5}">
      <dgm:prSet/>
      <dgm:spPr/>
      <dgm:t>
        <a:bodyPr/>
        <a:lstStyle/>
        <a:p>
          <a:endParaRPr lang="es-ES"/>
        </a:p>
      </dgm:t>
    </dgm:pt>
    <dgm:pt modelId="{81C324B4-9433-4F4F-98E4-A76D1E307F9B}" type="sibTrans" cxnId="{2693A309-B4AA-4994-AD34-A54B544617F5}">
      <dgm:prSet/>
      <dgm:spPr/>
      <dgm:t>
        <a:bodyPr/>
        <a:lstStyle/>
        <a:p>
          <a:endParaRPr lang="es-ES"/>
        </a:p>
      </dgm:t>
    </dgm:pt>
    <dgm:pt modelId="{E45010DC-D6C8-43B5-A16F-B043A8EBA80F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/>
            <a:t>Existen</a:t>
          </a:r>
          <a:r>
            <a:rPr lang="en-US" sz="1400" dirty="0"/>
            <a:t> </a:t>
          </a:r>
          <a:r>
            <a:rPr lang="en-US" sz="1400" dirty="0" err="1"/>
            <a:t>colectores</a:t>
          </a:r>
          <a:r>
            <a:rPr lang="en-US" sz="1400" dirty="0"/>
            <a:t> de </a:t>
          </a:r>
          <a:r>
            <a:rPr lang="en-US" sz="1400" dirty="0" err="1"/>
            <a:t>platos</a:t>
          </a:r>
          <a:r>
            <a:rPr lang="en-US" sz="1400" dirty="0"/>
            <a:t> </a:t>
          </a:r>
          <a:r>
            <a:rPr lang="en-US" sz="1400" dirty="0" err="1"/>
            <a:t>paralelos</a:t>
          </a:r>
          <a:r>
            <a:rPr lang="en-US" sz="1400" dirty="0"/>
            <a:t>, </a:t>
          </a:r>
          <a:r>
            <a:rPr lang="en-US" sz="1400" dirty="0" err="1"/>
            <a:t>rodillo</a:t>
          </a:r>
          <a:r>
            <a:rPr lang="en-US" sz="1400" dirty="0"/>
            <a:t>, </a:t>
          </a:r>
          <a:r>
            <a:rPr lang="en-US" sz="1400" dirty="0" err="1"/>
            <a:t>cilindro</a:t>
          </a:r>
          <a:r>
            <a:rPr lang="en-US" sz="1400" dirty="0"/>
            <a:t> y </a:t>
          </a:r>
          <a:r>
            <a:rPr lang="en-US" sz="1400" dirty="0" err="1"/>
            <a:t>cilindro</a:t>
          </a:r>
          <a:r>
            <a:rPr lang="en-US" sz="1400" dirty="0"/>
            <a:t> </a:t>
          </a:r>
          <a:r>
            <a:rPr lang="en-US" sz="1400" dirty="0" err="1"/>
            <a:t>hueco</a:t>
          </a:r>
          <a:r>
            <a:rPr lang="en-US" sz="1400" dirty="0"/>
            <a:t>.</a:t>
          </a:r>
          <a:endParaRPr lang="es-ES" sz="1400" dirty="0"/>
        </a:p>
      </dgm:t>
    </dgm:pt>
    <dgm:pt modelId="{4E8E3C61-DDA4-4B19-845F-B1F10A3384CB}" type="parTrans" cxnId="{AFCB2B33-FB8F-4028-A44C-C77698A4CBF4}">
      <dgm:prSet/>
      <dgm:spPr/>
      <dgm:t>
        <a:bodyPr/>
        <a:lstStyle/>
        <a:p>
          <a:endParaRPr lang="es-ES"/>
        </a:p>
      </dgm:t>
    </dgm:pt>
    <dgm:pt modelId="{E61D23CE-6905-4B3D-B323-D4D6E5A34964}" type="sibTrans" cxnId="{AFCB2B33-FB8F-4028-A44C-C77698A4CBF4}">
      <dgm:prSet/>
      <dgm:spPr/>
      <dgm:t>
        <a:bodyPr/>
        <a:lstStyle/>
        <a:p>
          <a:endParaRPr lang="es-ES"/>
        </a:p>
      </dgm:t>
    </dgm:pt>
    <dgm:pt modelId="{18D398D4-E24B-4F3E-A195-644872D8F123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/>
            <a:t>Influyen</a:t>
          </a:r>
          <a:r>
            <a:rPr lang="en-US" sz="1400" dirty="0"/>
            <a:t> </a:t>
          </a:r>
          <a:r>
            <a:rPr lang="en-US" sz="1400" dirty="0" err="1"/>
            <a:t>en</a:t>
          </a:r>
          <a:r>
            <a:rPr lang="en-US" sz="1400" dirty="0"/>
            <a:t> la </a:t>
          </a:r>
          <a:r>
            <a:rPr lang="en-US" sz="1400" dirty="0" err="1"/>
            <a:t>aceleración</a:t>
          </a:r>
          <a:r>
            <a:rPr lang="en-US" sz="1400" dirty="0"/>
            <a:t> y </a:t>
          </a:r>
          <a:r>
            <a:rPr lang="en-US" sz="1400" dirty="0" err="1"/>
            <a:t>estiramiento</a:t>
          </a:r>
          <a:r>
            <a:rPr lang="en-US" sz="1400" dirty="0"/>
            <a:t> del jet.</a:t>
          </a:r>
          <a:endParaRPr lang="es-ES" sz="1400" dirty="0"/>
        </a:p>
      </dgm:t>
    </dgm:pt>
    <dgm:pt modelId="{65827133-384B-494D-A970-9C6C82D699C3}" type="parTrans" cxnId="{277048B7-12C6-4185-BFB4-FF872255C18E}">
      <dgm:prSet/>
      <dgm:spPr/>
      <dgm:t>
        <a:bodyPr/>
        <a:lstStyle/>
        <a:p>
          <a:endParaRPr lang="es-ES"/>
        </a:p>
      </dgm:t>
    </dgm:pt>
    <dgm:pt modelId="{24224F3E-E9F9-4BB0-9D2E-2A7A79FD1703}" type="sibTrans" cxnId="{277048B7-12C6-4185-BFB4-FF872255C18E}">
      <dgm:prSet/>
      <dgm:spPr/>
      <dgm:t>
        <a:bodyPr/>
        <a:lstStyle/>
        <a:p>
          <a:endParaRPr lang="es-ES"/>
        </a:p>
      </dgm:t>
    </dgm:pt>
    <dgm:pt modelId="{43EA1927-DB3E-4AB1-962F-805D19B34224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El </a:t>
          </a:r>
          <a:r>
            <a:rPr lang="en-US" sz="1400" dirty="0" err="1"/>
            <a:t>solvente</a:t>
          </a:r>
          <a:r>
            <a:rPr lang="en-US" sz="1400" dirty="0"/>
            <a:t> no se </a:t>
          </a:r>
          <a:r>
            <a:rPr lang="en-US" sz="1400" dirty="0" err="1"/>
            <a:t>evaporará</a:t>
          </a:r>
          <a:r>
            <a:rPr lang="en-US" sz="1400" dirty="0"/>
            <a:t> con </a:t>
          </a:r>
          <a:r>
            <a:rPr lang="en-US" sz="1400" dirty="0" err="1"/>
            <a:t>facilidad</a:t>
          </a:r>
          <a:r>
            <a:rPr lang="en-US" sz="1400" dirty="0"/>
            <a:t>.</a:t>
          </a:r>
          <a:endParaRPr lang="es-ES" sz="1400" dirty="0"/>
        </a:p>
      </dgm:t>
    </dgm:pt>
    <dgm:pt modelId="{B07C4514-0886-4E6B-8987-CED7F6FD24CD}" type="parTrans" cxnId="{EF2E6E5B-68F5-4420-A94F-1DF5487FC74C}">
      <dgm:prSet/>
      <dgm:spPr/>
      <dgm:t>
        <a:bodyPr/>
        <a:lstStyle/>
        <a:p>
          <a:endParaRPr lang="es-ES"/>
        </a:p>
      </dgm:t>
    </dgm:pt>
    <dgm:pt modelId="{9211D5BB-3A8E-4AE1-A814-72E02405B880}" type="sibTrans" cxnId="{EF2E6E5B-68F5-4420-A94F-1DF5487FC74C}">
      <dgm:prSet/>
      <dgm:spPr/>
      <dgm:t>
        <a:bodyPr/>
        <a:lstStyle/>
        <a:p>
          <a:endParaRPr lang="es-ES"/>
        </a:p>
      </dgm:t>
    </dgm:pt>
    <dgm:pt modelId="{E0E73083-BB42-427B-A957-7D4229C725A6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/>
            <a:t>De un material </a:t>
          </a:r>
          <a:r>
            <a:rPr lang="en-US" sz="1400" dirty="0" err="1"/>
            <a:t>metálico</a:t>
          </a:r>
          <a:r>
            <a:rPr lang="en-US" sz="1400" dirty="0"/>
            <a:t>.</a:t>
          </a:r>
          <a:endParaRPr lang="es-ES" sz="1400" dirty="0"/>
        </a:p>
      </dgm:t>
    </dgm:pt>
    <dgm:pt modelId="{EAB34269-4596-4C11-9281-B0ADB5BB3E5F}" type="parTrans" cxnId="{75803895-20D3-402F-A2BB-A687B2EAE76A}">
      <dgm:prSet/>
      <dgm:spPr/>
      <dgm:t>
        <a:bodyPr/>
        <a:lstStyle/>
        <a:p>
          <a:endParaRPr lang="es-ES"/>
        </a:p>
      </dgm:t>
    </dgm:pt>
    <dgm:pt modelId="{FD3AD40D-65A0-4307-BC25-4E1791AC2D68}" type="sibTrans" cxnId="{75803895-20D3-402F-A2BB-A687B2EAE76A}">
      <dgm:prSet/>
      <dgm:spPr/>
      <dgm:t>
        <a:bodyPr/>
        <a:lstStyle/>
        <a:p>
          <a:endParaRPr lang="es-ES"/>
        </a:p>
      </dgm:t>
    </dgm:pt>
    <dgm:pt modelId="{2FA7CC7E-BA70-47BB-B291-4994BAD2FD46}" type="pres">
      <dgm:prSet presAssocID="{28452DEA-A5F3-45DF-AB37-6FC3C7924BC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5EB5338-4603-4F50-822D-FC739FA462AF}" type="pres">
      <dgm:prSet presAssocID="{F215C9C1-2ABD-4388-90C9-831F7E08D411}" presName="compositeNode" presStyleCnt="0">
        <dgm:presLayoutVars>
          <dgm:bulletEnabled val="1"/>
        </dgm:presLayoutVars>
      </dgm:prSet>
      <dgm:spPr/>
    </dgm:pt>
    <dgm:pt modelId="{7B7CCFA1-FAC4-4CCC-85B9-75D321E50792}" type="pres">
      <dgm:prSet presAssocID="{F215C9C1-2ABD-4388-90C9-831F7E08D411}" presName="image" presStyleLbl="fgImgPlace1" presStyleIdx="0" presStyleCnt="3" custScaleX="207115" custScaleY="131818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7CA62B29-F19A-4B4D-9196-1A51FC359E15}" type="pres">
      <dgm:prSet presAssocID="{F215C9C1-2ABD-4388-90C9-831F7E08D41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72B916-A83D-4E05-941C-E1AE8719B81A}" type="pres">
      <dgm:prSet presAssocID="{F215C9C1-2ABD-4388-90C9-831F7E08D411}" presName="parentNode" presStyleLbl="revTx" presStyleIdx="0" presStyleCnt="3" custScaleY="8375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A64904-53AB-48FD-A405-73B3412C0A2E}" type="pres">
      <dgm:prSet presAssocID="{2048336A-D563-442F-B74C-6D7FFB28390B}" presName="sibTrans" presStyleCnt="0"/>
      <dgm:spPr/>
    </dgm:pt>
    <dgm:pt modelId="{E9387B14-1733-4DB1-AA08-23975D66B930}" type="pres">
      <dgm:prSet presAssocID="{37D5520F-AA16-45ED-BCFA-C7C769843BE8}" presName="compositeNode" presStyleCnt="0">
        <dgm:presLayoutVars>
          <dgm:bulletEnabled val="1"/>
        </dgm:presLayoutVars>
      </dgm:prSet>
      <dgm:spPr/>
    </dgm:pt>
    <dgm:pt modelId="{55B9E127-630D-422D-9514-DC5C97619C41}" type="pres">
      <dgm:prSet presAssocID="{37D5520F-AA16-45ED-BCFA-C7C769843BE8}" presName="image" presStyleLbl="fgImgPlace1" presStyleIdx="1" presStyleCnt="3" custScaleX="198586" custScaleY="134068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3EC01527-6727-4440-89E9-83B8F27D8BCB}" type="pres">
      <dgm:prSet presAssocID="{37D5520F-AA16-45ED-BCFA-C7C769843BE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0A170A-38D2-4C52-A3E8-71440AB799FE}" type="pres">
      <dgm:prSet presAssocID="{37D5520F-AA16-45ED-BCFA-C7C769843BE8}" presName="parentNode" presStyleLbl="revTx" presStyleIdx="1" presStyleCnt="3" custScaleY="8885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BC3101-4882-4D90-B73F-A3F470035661}" type="pres">
      <dgm:prSet presAssocID="{A80ECEF3-19DC-408B-B0B4-7C81691A73E1}" presName="sibTrans" presStyleCnt="0"/>
      <dgm:spPr/>
    </dgm:pt>
    <dgm:pt modelId="{C6FA85AB-F3C8-47CF-937A-5FC177597272}" type="pres">
      <dgm:prSet presAssocID="{5B4E1A4A-84C0-44A4-880A-0DF4BE74C33F}" presName="compositeNode" presStyleCnt="0">
        <dgm:presLayoutVars>
          <dgm:bulletEnabled val="1"/>
        </dgm:presLayoutVars>
      </dgm:prSet>
      <dgm:spPr/>
    </dgm:pt>
    <dgm:pt modelId="{4F438B64-8B2F-4D38-ABCC-393525CB78D0}" type="pres">
      <dgm:prSet presAssocID="{5B4E1A4A-84C0-44A4-880A-0DF4BE74C33F}" presName="image" presStyleLbl="fgImgPlace1" presStyleIdx="2" presStyleCnt="3" custScaleX="217827" custScaleY="137620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F3F3F660-2B55-4241-9F40-E66977383E90}" type="pres">
      <dgm:prSet presAssocID="{5B4E1A4A-84C0-44A4-880A-0DF4BE74C33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FD43AA-F373-4A67-8C92-265E35FDA5CE}" type="pres">
      <dgm:prSet presAssocID="{5B4E1A4A-84C0-44A4-880A-0DF4BE74C33F}" presName="parentNode" presStyleLbl="revTx" presStyleIdx="2" presStyleCnt="3" custScaleY="8671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0EA070D-EE01-1547-BF04-BF9231D9D91E}" type="presOf" srcId="{43EA1927-DB3E-4AB1-962F-805D19B34224}" destId="{3EC01527-6727-4440-89E9-83B8F27D8BCB}" srcOrd="0" destOrd="1" presId="urn:microsoft.com/office/officeart/2005/8/layout/hList2"/>
    <dgm:cxn modelId="{75803895-20D3-402F-A2BB-A687B2EAE76A}" srcId="{5B4E1A4A-84C0-44A4-880A-0DF4BE74C33F}" destId="{E0E73083-BB42-427B-A957-7D4229C725A6}" srcOrd="2" destOrd="0" parTransId="{EAB34269-4596-4C11-9281-B0ADB5BB3E5F}" sibTransId="{FD3AD40D-65A0-4307-BC25-4E1791AC2D68}"/>
    <dgm:cxn modelId="{33972966-073D-4EF7-8F70-55EB0AE4BA44}" srcId="{28452DEA-A5F3-45DF-AB37-6FC3C7924BC7}" destId="{F215C9C1-2ABD-4388-90C9-831F7E08D411}" srcOrd="0" destOrd="0" parTransId="{46F2CA4C-EE2E-45C0-ADE0-52961E909213}" sibTransId="{2048336A-D563-442F-B74C-6D7FFB28390B}"/>
    <dgm:cxn modelId="{F1548BED-B41E-48B0-8DD9-E6951DDA11CF}" srcId="{28452DEA-A5F3-45DF-AB37-6FC3C7924BC7}" destId="{37D5520F-AA16-45ED-BCFA-C7C769843BE8}" srcOrd="1" destOrd="0" parTransId="{34C5CAE1-7DF3-48B5-AEE2-9B99E18D2F67}" sibTransId="{A80ECEF3-19DC-408B-B0B4-7C81691A73E1}"/>
    <dgm:cxn modelId="{277048B7-12C6-4185-BFB4-FF872255C18E}" srcId="{F215C9C1-2ABD-4388-90C9-831F7E08D411}" destId="{18D398D4-E24B-4F3E-A195-644872D8F123}" srcOrd="2" destOrd="0" parTransId="{65827133-384B-494D-A970-9C6C82D699C3}" sibTransId="{24224F3E-E9F9-4BB0-9D2E-2A7A79FD1703}"/>
    <dgm:cxn modelId="{7186F937-724B-4B0A-8B27-019D73EC36ED}" srcId="{F215C9C1-2ABD-4388-90C9-831F7E08D411}" destId="{C23ACA02-9938-49C1-8FBC-A51E54B7DBC8}" srcOrd="1" destOrd="0" parTransId="{2B229C61-9B46-4DDA-AFB7-1548401749A5}" sibTransId="{5BDC5F4E-DB97-4292-9470-16F8E8ECD54A}"/>
    <dgm:cxn modelId="{1ABFB26C-C95F-459E-A3CF-4EB5499CA0CE}" srcId="{37D5520F-AA16-45ED-BCFA-C7C769843BE8}" destId="{D84EC5F2-E559-4C2C-9103-0D0DAE7683FE}" srcOrd="0" destOrd="0" parTransId="{BEC329E4-98E6-41F1-979C-A5CC5D1B5329}" sibTransId="{62AF8D60-8DEC-48A9-B46A-C08CD93D7CE3}"/>
    <dgm:cxn modelId="{B80991E6-2967-E643-ABAB-0E2F827A868C}" type="presOf" srcId="{2EED2268-422A-494F-B38A-C31761A5D240}" destId="{7CA62B29-F19A-4B4D-9196-1A51FC359E15}" srcOrd="0" destOrd="0" presId="urn:microsoft.com/office/officeart/2005/8/layout/hList2"/>
    <dgm:cxn modelId="{2693A309-B4AA-4994-AD34-A54B544617F5}" srcId="{5B4E1A4A-84C0-44A4-880A-0DF4BE74C33F}" destId="{5879FBD5-F807-4DD1-BC5A-944BBB509D5B}" srcOrd="0" destOrd="0" parTransId="{0430DE8A-5396-45F7-A4E3-0EE4B1E8CDBA}" sibTransId="{81C324B4-9433-4F4F-98E4-A76D1E307F9B}"/>
    <dgm:cxn modelId="{1025C5B0-68B2-4E49-AF7A-CC52F85FDF45}" srcId="{28452DEA-A5F3-45DF-AB37-6FC3C7924BC7}" destId="{5B4E1A4A-84C0-44A4-880A-0DF4BE74C33F}" srcOrd="2" destOrd="0" parTransId="{FA595949-D3F6-4A3A-9F47-AD874FEE1CD6}" sibTransId="{D38E5467-844F-4B9D-B2C7-250356FF27C8}"/>
    <dgm:cxn modelId="{9214FD99-ED2A-8742-A5F9-13214EC5DE82}" type="presOf" srcId="{C23ACA02-9938-49C1-8FBC-A51E54B7DBC8}" destId="{7CA62B29-F19A-4B4D-9196-1A51FC359E15}" srcOrd="0" destOrd="1" presId="urn:microsoft.com/office/officeart/2005/8/layout/hList2"/>
    <dgm:cxn modelId="{AFCB2B33-FB8F-4028-A44C-C77698A4CBF4}" srcId="{5B4E1A4A-84C0-44A4-880A-0DF4BE74C33F}" destId="{E45010DC-D6C8-43B5-A16F-B043A8EBA80F}" srcOrd="1" destOrd="0" parTransId="{4E8E3C61-DDA4-4B19-845F-B1F10A3384CB}" sibTransId="{E61D23CE-6905-4B3D-B323-D4D6E5A34964}"/>
    <dgm:cxn modelId="{5F6BFC2C-7E87-DA43-A230-A3FFCD3D658A}" type="presOf" srcId="{5B4E1A4A-84C0-44A4-880A-0DF4BE74C33F}" destId="{59FD43AA-F373-4A67-8C92-265E35FDA5CE}" srcOrd="0" destOrd="0" presId="urn:microsoft.com/office/officeart/2005/8/layout/hList2"/>
    <dgm:cxn modelId="{4389013E-FD09-1341-B255-B5D51E181298}" type="presOf" srcId="{18D398D4-E24B-4F3E-A195-644872D8F123}" destId="{7CA62B29-F19A-4B4D-9196-1A51FC359E15}" srcOrd="0" destOrd="2" presId="urn:microsoft.com/office/officeart/2005/8/layout/hList2"/>
    <dgm:cxn modelId="{F1348754-3394-E842-BD38-CDCDD2667C31}" type="presOf" srcId="{28452DEA-A5F3-45DF-AB37-6FC3C7924BC7}" destId="{2FA7CC7E-BA70-47BB-B291-4994BAD2FD46}" srcOrd="0" destOrd="0" presId="urn:microsoft.com/office/officeart/2005/8/layout/hList2"/>
    <dgm:cxn modelId="{3C30E0CF-C9F7-A44E-A4A3-EDD6DC97AA0D}" type="presOf" srcId="{F215C9C1-2ABD-4388-90C9-831F7E08D411}" destId="{3D72B916-A83D-4E05-941C-E1AE8719B81A}" srcOrd="0" destOrd="0" presId="urn:microsoft.com/office/officeart/2005/8/layout/hList2"/>
    <dgm:cxn modelId="{EF2E6E5B-68F5-4420-A94F-1DF5487FC74C}" srcId="{37D5520F-AA16-45ED-BCFA-C7C769843BE8}" destId="{43EA1927-DB3E-4AB1-962F-805D19B34224}" srcOrd="1" destOrd="0" parTransId="{B07C4514-0886-4E6B-8987-CED7F6FD24CD}" sibTransId="{9211D5BB-3A8E-4AE1-A814-72E02405B880}"/>
    <dgm:cxn modelId="{F9BB6C7A-A4FA-3A43-B207-0CF6022B53F0}" type="presOf" srcId="{37D5520F-AA16-45ED-BCFA-C7C769843BE8}" destId="{E30A170A-38D2-4C52-A3E8-71440AB799FE}" srcOrd="0" destOrd="0" presId="urn:microsoft.com/office/officeart/2005/8/layout/hList2"/>
    <dgm:cxn modelId="{89BF9ACF-13ED-5A43-884E-87F907D50EA0}" type="presOf" srcId="{E0E73083-BB42-427B-A957-7D4229C725A6}" destId="{F3F3F660-2B55-4241-9F40-E66977383E90}" srcOrd="0" destOrd="2" presId="urn:microsoft.com/office/officeart/2005/8/layout/hList2"/>
    <dgm:cxn modelId="{63762E98-8D34-E248-95AB-BDDD3FB3110D}" type="presOf" srcId="{5879FBD5-F807-4DD1-BC5A-944BBB509D5B}" destId="{F3F3F660-2B55-4241-9F40-E66977383E90}" srcOrd="0" destOrd="0" presId="urn:microsoft.com/office/officeart/2005/8/layout/hList2"/>
    <dgm:cxn modelId="{8CFC7908-4004-D143-8D14-F1365A612116}" type="presOf" srcId="{E45010DC-D6C8-43B5-A16F-B043A8EBA80F}" destId="{F3F3F660-2B55-4241-9F40-E66977383E90}" srcOrd="0" destOrd="1" presId="urn:microsoft.com/office/officeart/2005/8/layout/hList2"/>
    <dgm:cxn modelId="{7BBFC969-5F64-46D8-A700-2C86B6B4BE23}" srcId="{F215C9C1-2ABD-4388-90C9-831F7E08D411}" destId="{2EED2268-422A-494F-B38A-C31761A5D240}" srcOrd="0" destOrd="0" parTransId="{751BA9BC-7BC9-4542-99B4-ED45F07D5755}" sibTransId="{F51FB63E-7910-48BF-A70C-A3583C9B5A87}"/>
    <dgm:cxn modelId="{932D5B10-1239-1047-9065-F36F0628A28F}" type="presOf" srcId="{D84EC5F2-E559-4C2C-9103-0D0DAE7683FE}" destId="{3EC01527-6727-4440-89E9-83B8F27D8BCB}" srcOrd="0" destOrd="0" presId="urn:microsoft.com/office/officeart/2005/8/layout/hList2"/>
    <dgm:cxn modelId="{64D695EA-BEAF-5A4E-B88E-8AAD9C845E11}" type="presParOf" srcId="{2FA7CC7E-BA70-47BB-B291-4994BAD2FD46}" destId="{75EB5338-4603-4F50-822D-FC739FA462AF}" srcOrd="0" destOrd="0" presId="urn:microsoft.com/office/officeart/2005/8/layout/hList2"/>
    <dgm:cxn modelId="{F0807B0F-3BA1-564B-80AD-ACA08DA2DB56}" type="presParOf" srcId="{75EB5338-4603-4F50-822D-FC739FA462AF}" destId="{7B7CCFA1-FAC4-4CCC-85B9-75D321E50792}" srcOrd="0" destOrd="0" presId="urn:microsoft.com/office/officeart/2005/8/layout/hList2"/>
    <dgm:cxn modelId="{5FD54519-5714-BA42-9925-56A816EAC928}" type="presParOf" srcId="{75EB5338-4603-4F50-822D-FC739FA462AF}" destId="{7CA62B29-F19A-4B4D-9196-1A51FC359E15}" srcOrd="1" destOrd="0" presId="urn:microsoft.com/office/officeart/2005/8/layout/hList2"/>
    <dgm:cxn modelId="{CBF0273C-6287-B343-B01C-5F4B26BDE07B}" type="presParOf" srcId="{75EB5338-4603-4F50-822D-FC739FA462AF}" destId="{3D72B916-A83D-4E05-941C-E1AE8719B81A}" srcOrd="2" destOrd="0" presId="urn:microsoft.com/office/officeart/2005/8/layout/hList2"/>
    <dgm:cxn modelId="{BCA7399C-49F4-074A-A6EF-F05C14B8B0D4}" type="presParOf" srcId="{2FA7CC7E-BA70-47BB-B291-4994BAD2FD46}" destId="{FFA64904-53AB-48FD-A405-73B3412C0A2E}" srcOrd="1" destOrd="0" presId="urn:microsoft.com/office/officeart/2005/8/layout/hList2"/>
    <dgm:cxn modelId="{FB402C80-FA6F-DA47-BE8E-967B35950B30}" type="presParOf" srcId="{2FA7CC7E-BA70-47BB-B291-4994BAD2FD46}" destId="{E9387B14-1733-4DB1-AA08-23975D66B930}" srcOrd="2" destOrd="0" presId="urn:microsoft.com/office/officeart/2005/8/layout/hList2"/>
    <dgm:cxn modelId="{E4817993-91EA-F844-86F3-682E8F7924A8}" type="presParOf" srcId="{E9387B14-1733-4DB1-AA08-23975D66B930}" destId="{55B9E127-630D-422D-9514-DC5C97619C41}" srcOrd="0" destOrd="0" presId="urn:microsoft.com/office/officeart/2005/8/layout/hList2"/>
    <dgm:cxn modelId="{0E8FB214-3921-B049-98A4-A844D404AE24}" type="presParOf" srcId="{E9387B14-1733-4DB1-AA08-23975D66B930}" destId="{3EC01527-6727-4440-89E9-83B8F27D8BCB}" srcOrd="1" destOrd="0" presId="urn:microsoft.com/office/officeart/2005/8/layout/hList2"/>
    <dgm:cxn modelId="{65B2BFCF-79EF-0142-A60A-20B2AED9657B}" type="presParOf" srcId="{E9387B14-1733-4DB1-AA08-23975D66B930}" destId="{E30A170A-38D2-4C52-A3E8-71440AB799FE}" srcOrd="2" destOrd="0" presId="urn:microsoft.com/office/officeart/2005/8/layout/hList2"/>
    <dgm:cxn modelId="{71CBF487-1911-F54B-BF73-31F636D600DA}" type="presParOf" srcId="{2FA7CC7E-BA70-47BB-B291-4994BAD2FD46}" destId="{68BC3101-4882-4D90-B73F-A3F470035661}" srcOrd="3" destOrd="0" presId="urn:microsoft.com/office/officeart/2005/8/layout/hList2"/>
    <dgm:cxn modelId="{8018029B-356C-1645-BB0D-F809B197955E}" type="presParOf" srcId="{2FA7CC7E-BA70-47BB-B291-4994BAD2FD46}" destId="{C6FA85AB-F3C8-47CF-937A-5FC177597272}" srcOrd="4" destOrd="0" presId="urn:microsoft.com/office/officeart/2005/8/layout/hList2"/>
    <dgm:cxn modelId="{44D8BABD-4D7D-D249-9D23-37B733399C1F}" type="presParOf" srcId="{C6FA85AB-F3C8-47CF-937A-5FC177597272}" destId="{4F438B64-8B2F-4D38-ABCC-393525CB78D0}" srcOrd="0" destOrd="0" presId="urn:microsoft.com/office/officeart/2005/8/layout/hList2"/>
    <dgm:cxn modelId="{E90B34C9-9870-B34B-A219-50ECEFF69AC3}" type="presParOf" srcId="{C6FA85AB-F3C8-47CF-937A-5FC177597272}" destId="{F3F3F660-2B55-4241-9F40-E66977383E90}" srcOrd="1" destOrd="0" presId="urn:microsoft.com/office/officeart/2005/8/layout/hList2"/>
    <dgm:cxn modelId="{54E062C6-A96B-9E42-9BF5-6BBDEA062A62}" type="presParOf" srcId="{C6FA85AB-F3C8-47CF-937A-5FC177597272}" destId="{59FD43AA-F373-4A67-8C92-265E35FDA5C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973EDB-477C-48CF-8E65-EB3F06AB0E0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9BF86C-9148-46E6-8B64-4DC3EE636163}">
      <dgm:prSet phldrT="[Texto]" phldr="1"/>
      <dgm:spPr/>
      <dgm:t>
        <a:bodyPr/>
        <a:lstStyle/>
        <a:p>
          <a:endParaRPr lang="es-ES" dirty="0"/>
        </a:p>
      </dgm:t>
    </dgm:pt>
    <dgm:pt modelId="{F6F7D765-2CDC-4086-A12F-60A51BDF4374}" type="parTrans" cxnId="{2104311A-4556-462E-A714-2E7E6A8D9EBC}">
      <dgm:prSet/>
      <dgm:spPr/>
      <dgm:t>
        <a:bodyPr/>
        <a:lstStyle/>
        <a:p>
          <a:endParaRPr lang="es-ES"/>
        </a:p>
      </dgm:t>
    </dgm:pt>
    <dgm:pt modelId="{9430D83F-0A0E-4277-8B8C-FC0EE5EA914B}" type="sibTrans" cxnId="{2104311A-4556-462E-A714-2E7E6A8D9EBC}">
      <dgm:prSet/>
      <dgm:spPr/>
      <dgm:t>
        <a:bodyPr/>
        <a:lstStyle/>
        <a:p>
          <a:endParaRPr lang="es-ES"/>
        </a:p>
      </dgm:t>
    </dgm:pt>
    <dgm:pt modelId="{043719A3-2731-49F2-87D3-A7D279B30CFA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 Dios,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por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vida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salud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bendiciones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6CFAC6-E552-49E9-A7ED-B5D804D59F90}" type="parTrans" cxnId="{D2F4E6FA-D0C1-48B7-8D01-82DB9E2CC3DB}">
      <dgm:prSet/>
      <dgm:spPr/>
      <dgm:t>
        <a:bodyPr/>
        <a:lstStyle/>
        <a:p>
          <a:endParaRPr lang="es-ES"/>
        </a:p>
      </dgm:t>
    </dgm:pt>
    <dgm:pt modelId="{0D7F7853-86EC-40D3-BC31-ECB7F8B5CA2F}" type="sibTrans" cxnId="{D2F4E6FA-D0C1-48B7-8D01-82DB9E2CC3DB}">
      <dgm:prSet/>
      <dgm:spPr/>
      <dgm:t>
        <a:bodyPr/>
        <a:lstStyle/>
        <a:p>
          <a:endParaRPr lang="es-ES"/>
        </a:p>
      </dgm:t>
    </dgm:pt>
    <dgm:pt modelId="{6B057E93-A156-40CC-BD57-1CEB1B18C407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 la Universidad de las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Fuerzas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Armadas – ESPE.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D16CA-62FC-43D3-9F18-A11A15B26D28}" type="parTrans" cxnId="{2D90BEBC-C8EF-4CDD-A32E-CFFBC417C544}">
      <dgm:prSet/>
      <dgm:spPr/>
      <dgm:t>
        <a:bodyPr/>
        <a:lstStyle/>
        <a:p>
          <a:endParaRPr lang="es-ES"/>
        </a:p>
      </dgm:t>
    </dgm:pt>
    <dgm:pt modelId="{34498A55-E2EB-4784-B67D-9C3428EE8DC4}" type="sibTrans" cxnId="{2D90BEBC-C8EF-4CDD-A32E-CFFBC417C544}">
      <dgm:prSet/>
      <dgm:spPr/>
      <dgm:t>
        <a:bodyPr/>
        <a:lstStyle/>
        <a:p>
          <a:endParaRPr lang="es-ES"/>
        </a:p>
      </dgm:t>
    </dgm:pt>
    <dgm:pt modelId="{084140F7-5102-4298-9CB4-EC9A7169EC37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nuestros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padres y familiars.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E235A-1A19-40FF-B49D-8A19812E58E4}" type="parTrans" cxnId="{6F1B370A-4662-40D7-AB56-FD62B1CCEF43}">
      <dgm:prSet/>
      <dgm:spPr/>
      <dgm:t>
        <a:bodyPr/>
        <a:lstStyle/>
        <a:p>
          <a:endParaRPr lang="es-ES"/>
        </a:p>
      </dgm:t>
    </dgm:pt>
    <dgm:pt modelId="{B3CC8686-20AE-420A-B1BD-806F39FE6A77}" type="sibTrans" cxnId="{6F1B370A-4662-40D7-AB56-FD62B1CCEF43}">
      <dgm:prSet/>
      <dgm:spPr/>
      <dgm:t>
        <a:bodyPr/>
        <a:lstStyle/>
        <a:p>
          <a:endParaRPr lang="es-ES"/>
        </a:p>
      </dgm:t>
    </dgm:pt>
    <dgm:pt modelId="{AD007E74-829D-4F60-98F8-062B9547D28C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Christian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Narváez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nuestro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Director del Proyecto.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E6B-7ACD-4CFB-B786-841457B2E747}" type="parTrans" cxnId="{099ECFAE-5E1C-4F01-BFAD-972D20A0F677}">
      <dgm:prSet/>
      <dgm:spPr/>
      <dgm:t>
        <a:bodyPr/>
        <a:lstStyle/>
        <a:p>
          <a:endParaRPr lang="es-ES"/>
        </a:p>
      </dgm:t>
    </dgm:pt>
    <dgm:pt modelId="{F2765A4D-6308-4D11-8B30-222DE25B99B7}" type="sibTrans" cxnId="{099ECFAE-5E1C-4F01-BFAD-972D20A0F677}">
      <dgm:prSet/>
      <dgm:spPr/>
      <dgm:t>
        <a:bodyPr/>
        <a:lstStyle/>
        <a:p>
          <a:endParaRPr lang="es-ES"/>
        </a:p>
      </dgm:t>
    </dgm:pt>
    <dgm:pt modelId="{8DA1B722-5716-410F-B2EF-761995A610E2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Luis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Carrión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laboratorio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Reología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6E9F9-E69A-47F1-954D-985112FF2F07}" type="parTrans" cxnId="{44658197-4CFB-475A-B5E8-6F1D9785DA78}">
      <dgm:prSet/>
      <dgm:spPr/>
      <dgm:t>
        <a:bodyPr/>
        <a:lstStyle/>
        <a:p>
          <a:endParaRPr lang="es-ES"/>
        </a:p>
      </dgm:t>
    </dgm:pt>
    <dgm:pt modelId="{666BAEDF-4B1D-45E4-892B-BDFCA04E2F89}" type="sibTrans" cxnId="{44658197-4CFB-475A-B5E8-6F1D9785DA78}">
      <dgm:prSet/>
      <dgm:spPr/>
      <dgm:t>
        <a:bodyPr/>
        <a:lstStyle/>
        <a:p>
          <a:endParaRPr lang="es-ES"/>
        </a:p>
      </dgm:t>
    </dgm:pt>
    <dgm:pt modelId="{90686232-B2C5-446E-975A-D1DF65F7A5FA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Andrea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Vaca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y Dr. Carlos Arroyo, CENCINAT.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2E453E-62A6-49E5-81B6-FA6C15D94C0A}" type="parTrans" cxnId="{82A40B64-B68B-44E9-B14C-04B9CB2F9F83}">
      <dgm:prSet/>
      <dgm:spPr/>
      <dgm:t>
        <a:bodyPr/>
        <a:lstStyle/>
        <a:p>
          <a:endParaRPr lang="es-ES"/>
        </a:p>
      </dgm:t>
    </dgm:pt>
    <dgm:pt modelId="{E0481AFC-55E5-4B18-8AE9-5ADDA8E55763}" type="sibTrans" cxnId="{82A40B64-B68B-44E9-B14C-04B9CB2F9F83}">
      <dgm:prSet/>
      <dgm:spPr/>
      <dgm:t>
        <a:bodyPr/>
        <a:lstStyle/>
        <a:p>
          <a:endParaRPr lang="es-ES"/>
        </a:p>
      </dgm:t>
    </dgm:pt>
    <dgm:pt modelId="{6D65FF90-AB7F-4DE0-9771-39C07A46EAB3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Lcda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Silvana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Granda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laboratorio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docencia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Biotecnología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3E9B2B-61EB-444C-B85B-19F23A567F95}" type="parTrans" cxnId="{CF40BD23-51D8-439E-9309-ADD074FED33F}">
      <dgm:prSet/>
      <dgm:spPr/>
      <dgm:t>
        <a:bodyPr/>
        <a:lstStyle/>
        <a:p>
          <a:endParaRPr lang="es-ES"/>
        </a:p>
      </dgm:t>
    </dgm:pt>
    <dgm:pt modelId="{3FD8EA82-198D-4996-B7E8-4C687BDB0E85}" type="sibTrans" cxnId="{CF40BD23-51D8-439E-9309-ADD074FED33F}">
      <dgm:prSet/>
      <dgm:spPr/>
      <dgm:t>
        <a:bodyPr/>
        <a:lstStyle/>
        <a:p>
          <a:endParaRPr lang="es-ES"/>
        </a:p>
      </dgm:t>
    </dgm:pt>
    <dgm:pt modelId="{249E36B0-AEEE-40F2-8557-1A64ED51683C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Luis Escobar,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colaboración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procedimiento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químico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50D07-28C0-40FB-AC29-A5889BBD1CC4}" type="parTrans" cxnId="{D5DDFF06-7A24-4AE0-AAC8-8806F2C56741}">
      <dgm:prSet/>
      <dgm:spPr/>
      <dgm:t>
        <a:bodyPr/>
        <a:lstStyle/>
        <a:p>
          <a:endParaRPr lang="es-ES"/>
        </a:p>
      </dgm:t>
    </dgm:pt>
    <dgm:pt modelId="{894A5562-A03B-48EF-BFEC-7EE20C138772}" type="sibTrans" cxnId="{D5DDFF06-7A24-4AE0-AAC8-8806F2C56741}">
      <dgm:prSet/>
      <dgm:spPr/>
      <dgm:t>
        <a:bodyPr/>
        <a:lstStyle/>
        <a:p>
          <a:endParaRPr lang="es-ES"/>
        </a:p>
      </dgm:t>
    </dgm:pt>
    <dgm:pt modelId="{6C42641F-A7F0-4C28-917C-E0D42DCAEEEA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Luis Segura y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Fundación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ISMI,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adquisición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capullos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seda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7BC25-0B27-445A-B362-AFDC1911C7A2}" type="parTrans" cxnId="{1C0D1AAC-8FC1-4834-8FA3-A484309DA59E}">
      <dgm:prSet/>
      <dgm:spPr/>
      <dgm:t>
        <a:bodyPr/>
        <a:lstStyle/>
        <a:p>
          <a:endParaRPr lang="es-ES"/>
        </a:p>
      </dgm:t>
    </dgm:pt>
    <dgm:pt modelId="{88FF7ADB-5C6D-4962-9700-4A50914B0B7D}" type="sibTrans" cxnId="{1C0D1AAC-8FC1-4834-8FA3-A484309DA59E}">
      <dgm:prSet/>
      <dgm:spPr/>
      <dgm:t>
        <a:bodyPr/>
        <a:lstStyle/>
        <a:p>
          <a:endParaRPr lang="es-ES"/>
        </a:p>
      </dgm:t>
    </dgm:pt>
    <dgm:pt modelId="{1DB52386-CEF3-4953-A5FD-3A33C7AECD08}" type="pres">
      <dgm:prSet presAssocID="{69973EDB-477C-48CF-8E65-EB3F06AB0E0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CD93158-5509-44A2-ADC1-B755FD6D5F64}" type="pres">
      <dgm:prSet presAssocID="{FB9BF86C-9148-46E6-8B64-4DC3EE636163}" presName="thickLine" presStyleLbl="alignNode1" presStyleIdx="0" presStyleCnt="1"/>
      <dgm:spPr/>
    </dgm:pt>
    <dgm:pt modelId="{03B8C685-B9BF-43F1-AB52-2DC9EC3D1EFD}" type="pres">
      <dgm:prSet presAssocID="{FB9BF86C-9148-46E6-8B64-4DC3EE636163}" presName="horz1" presStyleCnt="0"/>
      <dgm:spPr/>
    </dgm:pt>
    <dgm:pt modelId="{2E904929-FDD5-4F74-940C-D3E388A64CF5}" type="pres">
      <dgm:prSet presAssocID="{FB9BF86C-9148-46E6-8B64-4DC3EE636163}" presName="tx1" presStyleLbl="revTx" presStyleIdx="0" presStyleCnt="10" custScaleX="32505" custLinFactNeighborX="-4063" custLinFactNeighborY="2223"/>
      <dgm:spPr/>
      <dgm:t>
        <a:bodyPr/>
        <a:lstStyle/>
        <a:p>
          <a:endParaRPr lang="es-ES"/>
        </a:p>
      </dgm:t>
    </dgm:pt>
    <dgm:pt modelId="{1BF6CF9F-B720-4674-8BBE-7BF5A7E65183}" type="pres">
      <dgm:prSet presAssocID="{FB9BF86C-9148-46E6-8B64-4DC3EE636163}" presName="vert1" presStyleCnt="0"/>
      <dgm:spPr/>
    </dgm:pt>
    <dgm:pt modelId="{88CBAAF0-8C0A-40AE-88E2-40F7158AADDC}" type="pres">
      <dgm:prSet presAssocID="{043719A3-2731-49F2-87D3-A7D279B30CFA}" presName="vertSpace2a" presStyleCnt="0"/>
      <dgm:spPr/>
    </dgm:pt>
    <dgm:pt modelId="{4E80DD89-FA7E-4BE1-A0FD-60F61501102D}" type="pres">
      <dgm:prSet presAssocID="{043719A3-2731-49F2-87D3-A7D279B30CFA}" presName="horz2" presStyleCnt="0"/>
      <dgm:spPr/>
    </dgm:pt>
    <dgm:pt modelId="{F173AB78-19DC-4FB6-98DB-8F6762976B75}" type="pres">
      <dgm:prSet presAssocID="{043719A3-2731-49F2-87D3-A7D279B30CFA}" presName="horzSpace2" presStyleCnt="0"/>
      <dgm:spPr/>
    </dgm:pt>
    <dgm:pt modelId="{66504778-C51E-475B-AAF0-B46E43EF09C9}" type="pres">
      <dgm:prSet presAssocID="{043719A3-2731-49F2-87D3-A7D279B30CFA}" presName="tx2" presStyleLbl="revTx" presStyleIdx="1" presStyleCnt="10"/>
      <dgm:spPr/>
      <dgm:t>
        <a:bodyPr/>
        <a:lstStyle/>
        <a:p>
          <a:endParaRPr lang="es-ES"/>
        </a:p>
      </dgm:t>
    </dgm:pt>
    <dgm:pt modelId="{B6BD72CF-4AD2-4F4E-94AB-2848AF33792E}" type="pres">
      <dgm:prSet presAssocID="{043719A3-2731-49F2-87D3-A7D279B30CFA}" presName="vert2" presStyleCnt="0"/>
      <dgm:spPr/>
    </dgm:pt>
    <dgm:pt modelId="{2DDE2975-DD4E-401E-AA9E-2E0218240E03}" type="pres">
      <dgm:prSet presAssocID="{043719A3-2731-49F2-87D3-A7D279B30CFA}" presName="thinLine2b" presStyleLbl="callout" presStyleIdx="0" presStyleCnt="9"/>
      <dgm:spPr/>
    </dgm:pt>
    <dgm:pt modelId="{58E7D59B-F080-45EC-B340-542C16BC4292}" type="pres">
      <dgm:prSet presAssocID="{043719A3-2731-49F2-87D3-A7D279B30CFA}" presName="vertSpace2b" presStyleCnt="0"/>
      <dgm:spPr/>
    </dgm:pt>
    <dgm:pt modelId="{4753A413-9B80-4D0C-A31D-5E6144F84F00}" type="pres">
      <dgm:prSet presAssocID="{6B057E93-A156-40CC-BD57-1CEB1B18C407}" presName="horz2" presStyleCnt="0"/>
      <dgm:spPr/>
    </dgm:pt>
    <dgm:pt modelId="{D7A5C6FE-9D12-4FAB-9E92-E977B17954B3}" type="pres">
      <dgm:prSet presAssocID="{6B057E93-A156-40CC-BD57-1CEB1B18C407}" presName="horzSpace2" presStyleCnt="0"/>
      <dgm:spPr/>
    </dgm:pt>
    <dgm:pt modelId="{A4A0886B-B281-49A4-B9F2-80B7A861B501}" type="pres">
      <dgm:prSet presAssocID="{6B057E93-A156-40CC-BD57-1CEB1B18C407}" presName="tx2" presStyleLbl="revTx" presStyleIdx="2" presStyleCnt="10"/>
      <dgm:spPr/>
      <dgm:t>
        <a:bodyPr/>
        <a:lstStyle/>
        <a:p>
          <a:endParaRPr lang="es-ES"/>
        </a:p>
      </dgm:t>
    </dgm:pt>
    <dgm:pt modelId="{6C3F0192-E4E6-46B0-92AF-74EB245CBDDF}" type="pres">
      <dgm:prSet presAssocID="{6B057E93-A156-40CC-BD57-1CEB1B18C407}" presName="vert2" presStyleCnt="0"/>
      <dgm:spPr/>
    </dgm:pt>
    <dgm:pt modelId="{277D788C-AA55-49F0-8C39-5C4063781C20}" type="pres">
      <dgm:prSet presAssocID="{6B057E93-A156-40CC-BD57-1CEB1B18C407}" presName="thinLine2b" presStyleLbl="callout" presStyleIdx="1" presStyleCnt="9"/>
      <dgm:spPr/>
    </dgm:pt>
    <dgm:pt modelId="{46C265ED-A02C-4387-8262-4831020B4EB6}" type="pres">
      <dgm:prSet presAssocID="{6B057E93-A156-40CC-BD57-1CEB1B18C407}" presName="vertSpace2b" presStyleCnt="0"/>
      <dgm:spPr/>
    </dgm:pt>
    <dgm:pt modelId="{FEB5C725-8323-4D78-AAE8-ADE855CBFE32}" type="pres">
      <dgm:prSet presAssocID="{084140F7-5102-4298-9CB4-EC9A7169EC37}" presName="horz2" presStyleCnt="0"/>
      <dgm:spPr/>
    </dgm:pt>
    <dgm:pt modelId="{ABB66A87-0BFC-477C-917E-A954C9101B02}" type="pres">
      <dgm:prSet presAssocID="{084140F7-5102-4298-9CB4-EC9A7169EC37}" presName="horzSpace2" presStyleCnt="0"/>
      <dgm:spPr/>
    </dgm:pt>
    <dgm:pt modelId="{ED1E8EFD-1701-41BC-9EEF-8E7FA8850A69}" type="pres">
      <dgm:prSet presAssocID="{084140F7-5102-4298-9CB4-EC9A7169EC37}" presName="tx2" presStyleLbl="revTx" presStyleIdx="3" presStyleCnt="10"/>
      <dgm:spPr/>
      <dgm:t>
        <a:bodyPr/>
        <a:lstStyle/>
        <a:p>
          <a:endParaRPr lang="es-ES"/>
        </a:p>
      </dgm:t>
    </dgm:pt>
    <dgm:pt modelId="{EBB16431-07C2-4E9B-910E-B63D4C547B85}" type="pres">
      <dgm:prSet presAssocID="{084140F7-5102-4298-9CB4-EC9A7169EC37}" presName="vert2" presStyleCnt="0"/>
      <dgm:spPr/>
    </dgm:pt>
    <dgm:pt modelId="{2E704721-72F1-4137-B20A-D640AB40A205}" type="pres">
      <dgm:prSet presAssocID="{084140F7-5102-4298-9CB4-EC9A7169EC37}" presName="thinLine2b" presStyleLbl="callout" presStyleIdx="2" presStyleCnt="9"/>
      <dgm:spPr/>
    </dgm:pt>
    <dgm:pt modelId="{39C5DC6E-6DB4-417E-A064-DBD0234E6069}" type="pres">
      <dgm:prSet presAssocID="{084140F7-5102-4298-9CB4-EC9A7169EC37}" presName="vertSpace2b" presStyleCnt="0"/>
      <dgm:spPr/>
    </dgm:pt>
    <dgm:pt modelId="{6C4CAC67-0CF2-4C9E-A82B-0F0FAD8C0B3F}" type="pres">
      <dgm:prSet presAssocID="{AD007E74-829D-4F60-98F8-062B9547D28C}" presName="horz2" presStyleCnt="0"/>
      <dgm:spPr/>
    </dgm:pt>
    <dgm:pt modelId="{70F7A8F7-3703-412E-A414-B7244956636B}" type="pres">
      <dgm:prSet presAssocID="{AD007E74-829D-4F60-98F8-062B9547D28C}" presName="horzSpace2" presStyleCnt="0"/>
      <dgm:spPr/>
    </dgm:pt>
    <dgm:pt modelId="{019D2E3B-512F-4A2C-958A-1604AAA69FF6}" type="pres">
      <dgm:prSet presAssocID="{AD007E74-829D-4F60-98F8-062B9547D28C}" presName="tx2" presStyleLbl="revTx" presStyleIdx="4" presStyleCnt="10"/>
      <dgm:spPr/>
      <dgm:t>
        <a:bodyPr/>
        <a:lstStyle/>
        <a:p>
          <a:endParaRPr lang="es-ES"/>
        </a:p>
      </dgm:t>
    </dgm:pt>
    <dgm:pt modelId="{E31B1574-197A-4929-8D65-90B333DBEEBB}" type="pres">
      <dgm:prSet presAssocID="{AD007E74-829D-4F60-98F8-062B9547D28C}" presName="vert2" presStyleCnt="0"/>
      <dgm:spPr/>
    </dgm:pt>
    <dgm:pt modelId="{9E98BD1F-5374-48BB-BF30-0FA714C8640E}" type="pres">
      <dgm:prSet presAssocID="{AD007E74-829D-4F60-98F8-062B9547D28C}" presName="thinLine2b" presStyleLbl="callout" presStyleIdx="3" presStyleCnt="9"/>
      <dgm:spPr/>
    </dgm:pt>
    <dgm:pt modelId="{BE8C4574-60CF-407C-B6D9-B0394C425A06}" type="pres">
      <dgm:prSet presAssocID="{AD007E74-829D-4F60-98F8-062B9547D28C}" presName="vertSpace2b" presStyleCnt="0"/>
      <dgm:spPr/>
    </dgm:pt>
    <dgm:pt modelId="{9143EB95-05C0-449D-B26B-20A2C7C918F0}" type="pres">
      <dgm:prSet presAssocID="{8DA1B722-5716-410F-B2EF-761995A610E2}" presName="horz2" presStyleCnt="0"/>
      <dgm:spPr/>
    </dgm:pt>
    <dgm:pt modelId="{AF8641C8-C975-4F7B-A4A9-5C1A9F5C2D1C}" type="pres">
      <dgm:prSet presAssocID="{8DA1B722-5716-410F-B2EF-761995A610E2}" presName="horzSpace2" presStyleCnt="0"/>
      <dgm:spPr/>
    </dgm:pt>
    <dgm:pt modelId="{78B4030B-6A9B-4ED9-928A-75D573C6AE57}" type="pres">
      <dgm:prSet presAssocID="{8DA1B722-5716-410F-B2EF-761995A610E2}" presName="tx2" presStyleLbl="revTx" presStyleIdx="5" presStyleCnt="10"/>
      <dgm:spPr/>
      <dgm:t>
        <a:bodyPr/>
        <a:lstStyle/>
        <a:p>
          <a:endParaRPr lang="es-ES"/>
        </a:p>
      </dgm:t>
    </dgm:pt>
    <dgm:pt modelId="{7D0852DA-F696-4E67-BBA0-70330A036540}" type="pres">
      <dgm:prSet presAssocID="{8DA1B722-5716-410F-B2EF-761995A610E2}" presName="vert2" presStyleCnt="0"/>
      <dgm:spPr/>
    </dgm:pt>
    <dgm:pt modelId="{6FA93AD0-940D-482B-8245-26E1405971B9}" type="pres">
      <dgm:prSet presAssocID="{8DA1B722-5716-410F-B2EF-761995A610E2}" presName="thinLine2b" presStyleLbl="callout" presStyleIdx="4" presStyleCnt="9"/>
      <dgm:spPr/>
    </dgm:pt>
    <dgm:pt modelId="{30E87E55-400C-401C-BCF4-9111E07772B5}" type="pres">
      <dgm:prSet presAssocID="{8DA1B722-5716-410F-B2EF-761995A610E2}" presName="vertSpace2b" presStyleCnt="0"/>
      <dgm:spPr/>
    </dgm:pt>
    <dgm:pt modelId="{0A5616B8-5BCE-496A-989C-EAB3779E53CB}" type="pres">
      <dgm:prSet presAssocID="{90686232-B2C5-446E-975A-D1DF65F7A5FA}" presName="horz2" presStyleCnt="0"/>
      <dgm:spPr/>
    </dgm:pt>
    <dgm:pt modelId="{FD65B327-26E3-4AF4-83AC-2F27087A6103}" type="pres">
      <dgm:prSet presAssocID="{90686232-B2C5-446E-975A-D1DF65F7A5FA}" presName="horzSpace2" presStyleCnt="0"/>
      <dgm:spPr/>
    </dgm:pt>
    <dgm:pt modelId="{7B985F10-EA50-4FA9-98B1-CB7CF0C486C8}" type="pres">
      <dgm:prSet presAssocID="{90686232-B2C5-446E-975A-D1DF65F7A5FA}" presName="tx2" presStyleLbl="revTx" presStyleIdx="6" presStyleCnt="10"/>
      <dgm:spPr/>
      <dgm:t>
        <a:bodyPr/>
        <a:lstStyle/>
        <a:p>
          <a:endParaRPr lang="es-ES"/>
        </a:p>
      </dgm:t>
    </dgm:pt>
    <dgm:pt modelId="{2DBBAA7D-9ED4-4C4C-8E9B-A1A80B866333}" type="pres">
      <dgm:prSet presAssocID="{90686232-B2C5-446E-975A-D1DF65F7A5FA}" presName="vert2" presStyleCnt="0"/>
      <dgm:spPr/>
    </dgm:pt>
    <dgm:pt modelId="{4F4E4E9D-B9D8-498E-B904-59A355BB58BE}" type="pres">
      <dgm:prSet presAssocID="{90686232-B2C5-446E-975A-D1DF65F7A5FA}" presName="thinLine2b" presStyleLbl="callout" presStyleIdx="5" presStyleCnt="9"/>
      <dgm:spPr/>
    </dgm:pt>
    <dgm:pt modelId="{6378FCF5-A939-4DC6-8253-D340DC29B764}" type="pres">
      <dgm:prSet presAssocID="{90686232-B2C5-446E-975A-D1DF65F7A5FA}" presName="vertSpace2b" presStyleCnt="0"/>
      <dgm:spPr/>
    </dgm:pt>
    <dgm:pt modelId="{A8D1949B-452E-48C2-BF54-7A649C209F01}" type="pres">
      <dgm:prSet presAssocID="{6D65FF90-AB7F-4DE0-9771-39C07A46EAB3}" presName="horz2" presStyleCnt="0"/>
      <dgm:spPr/>
    </dgm:pt>
    <dgm:pt modelId="{CB882264-D4DB-4339-8C86-42AF4A316661}" type="pres">
      <dgm:prSet presAssocID="{6D65FF90-AB7F-4DE0-9771-39C07A46EAB3}" presName="horzSpace2" presStyleCnt="0"/>
      <dgm:spPr/>
    </dgm:pt>
    <dgm:pt modelId="{4C428153-E8AB-4B45-A6EE-842D394510E5}" type="pres">
      <dgm:prSet presAssocID="{6D65FF90-AB7F-4DE0-9771-39C07A46EAB3}" presName="tx2" presStyleLbl="revTx" presStyleIdx="7" presStyleCnt="10"/>
      <dgm:spPr/>
      <dgm:t>
        <a:bodyPr/>
        <a:lstStyle/>
        <a:p>
          <a:endParaRPr lang="es-ES"/>
        </a:p>
      </dgm:t>
    </dgm:pt>
    <dgm:pt modelId="{9FBA6E37-1832-43D1-8C60-56CC3CD02CC2}" type="pres">
      <dgm:prSet presAssocID="{6D65FF90-AB7F-4DE0-9771-39C07A46EAB3}" presName="vert2" presStyleCnt="0"/>
      <dgm:spPr/>
    </dgm:pt>
    <dgm:pt modelId="{0D36532F-3152-4F5F-85B8-45CB2D39DEF3}" type="pres">
      <dgm:prSet presAssocID="{6D65FF90-AB7F-4DE0-9771-39C07A46EAB3}" presName="thinLine2b" presStyleLbl="callout" presStyleIdx="6" presStyleCnt="9"/>
      <dgm:spPr/>
    </dgm:pt>
    <dgm:pt modelId="{4952C04F-02AB-443D-A965-B1F1ABCD746F}" type="pres">
      <dgm:prSet presAssocID="{6D65FF90-AB7F-4DE0-9771-39C07A46EAB3}" presName="vertSpace2b" presStyleCnt="0"/>
      <dgm:spPr/>
    </dgm:pt>
    <dgm:pt modelId="{657F6A99-13FD-486E-B772-E39B3D1664F1}" type="pres">
      <dgm:prSet presAssocID="{249E36B0-AEEE-40F2-8557-1A64ED51683C}" presName="horz2" presStyleCnt="0"/>
      <dgm:spPr/>
    </dgm:pt>
    <dgm:pt modelId="{0C065FF1-A40B-41C7-80E3-8427BB595E62}" type="pres">
      <dgm:prSet presAssocID="{249E36B0-AEEE-40F2-8557-1A64ED51683C}" presName="horzSpace2" presStyleCnt="0"/>
      <dgm:spPr/>
    </dgm:pt>
    <dgm:pt modelId="{065C6697-82E1-4B40-B4BC-361511B466FE}" type="pres">
      <dgm:prSet presAssocID="{249E36B0-AEEE-40F2-8557-1A64ED51683C}" presName="tx2" presStyleLbl="revTx" presStyleIdx="8" presStyleCnt="10"/>
      <dgm:spPr/>
      <dgm:t>
        <a:bodyPr/>
        <a:lstStyle/>
        <a:p>
          <a:endParaRPr lang="es-ES"/>
        </a:p>
      </dgm:t>
    </dgm:pt>
    <dgm:pt modelId="{2FF23ED6-FB2F-4341-8C18-102A1225A833}" type="pres">
      <dgm:prSet presAssocID="{249E36B0-AEEE-40F2-8557-1A64ED51683C}" presName="vert2" presStyleCnt="0"/>
      <dgm:spPr/>
    </dgm:pt>
    <dgm:pt modelId="{02F8B74F-FD56-47CA-9B31-7C5EBB3F2C76}" type="pres">
      <dgm:prSet presAssocID="{249E36B0-AEEE-40F2-8557-1A64ED51683C}" presName="thinLine2b" presStyleLbl="callout" presStyleIdx="7" presStyleCnt="9"/>
      <dgm:spPr/>
    </dgm:pt>
    <dgm:pt modelId="{0B964D65-DF04-4E84-9D31-3F9B16829CC3}" type="pres">
      <dgm:prSet presAssocID="{249E36B0-AEEE-40F2-8557-1A64ED51683C}" presName="vertSpace2b" presStyleCnt="0"/>
      <dgm:spPr/>
    </dgm:pt>
    <dgm:pt modelId="{AEB23B62-A6CF-46B1-AA31-0A623D79ED07}" type="pres">
      <dgm:prSet presAssocID="{6C42641F-A7F0-4C28-917C-E0D42DCAEEEA}" presName="horz2" presStyleCnt="0"/>
      <dgm:spPr/>
    </dgm:pt>
    <dgm:pt modelId="{5510B7EE-AA79-4FC7-900F-738E3E493E69}" type="pres">
      <dgm:prSet presAssocID="{6C42641F-A7F0-4C28-917C-E0D42DCAEEEA}" presName="horzSpace2" presStyleCnt="0"/>
      <dgm:spPr/>
    </dgm:pt>
    <dgm:pt modelId="{5D07C617-DCFE-4522-BCE1-D4004545329C}" type="pres">
      <dgm:prSet presAssocID="{6C42641F-A7F0-4C28-917C-E0D42DCAEEEA}" presName="tx2" presStyleLbl="revTx" presStyleIdx="9" presStyleCnt="10"/>
      <dgm:spPr/>
      <dgm:t>
        <a:bodyPr/>
        <a:lstStyle/>
        <a:p>
          <a:endParaRPr lang="es-ES"/>
        </a:p>
      </dgm:t>
    </dgm:pt>
    <dgm:pt modelId="{98E3CB37-505A-4559-897A-7E6F518F4085}" type="pres">
      <dgm:prSet presAssocID="{6C42641F-A7F0-4C28-917C-E0D42DCAEEEA}" presName="vert2" presStyleCnt="0"/>
      <dgm:spPr/>
    </dgm:pt>
    <dgm:pt modelId="{93FE5369-ACC0-41C5-9E91-EB3197C72CAC}" type="pres">
      <dgm:prSet presAssocID="{6C42641F-A7F0-4C28-917C-E0D42DCAEEEA}" presName="thinLine2b" presStyleLbl="callout" presStyleIdx="8" presStyleCnt="9"/>
      <dgm:spPr/>
    </dgm:pt>
    <dgm:pt modelId="{977587B7-5F4F-4A1E-8E99-BA505B5C543A}" type="pres">
      <dgm:prSet presAssocID="{6C42641F-A7F0-4C28-917C-E0D42DCAEEEA}" presName="vertSpace2b" presStyleCnt="0"/>
      <dgm:spPr/>
    </dgm:pt>
  </dgm:ptLst>
  <dgm:cxnLst>
    <dgm:cxn modelId="{11CECC5A-7444-814A-AB13-0CD775543939}" type="presOf" srcId="{084140F7-5102-4298-9CB4-EC9A7169EC37}" destId="{ED1E8EFD-1701-41BC-9EEF-8E7FA8850A69}" srcOrd="0" destOrd="0" presId="urn:microsoft.com/office/officeart/2008/layout/LinedList"/>
    <dgm:cxn modelId="{E6966E29-F417-8545-B157-9362E31EAF06}" type="presOf" srcId="{AD007E74-829D-4F60-98F8-062B9547D28C}" destId="{019D2E3B-512F-4A2C-958A-1604AAA69FF6}" srcOrd="0" destOrd="0" presId="urn:microsoft.com/office/officeart/2008/layout/LinedList"/>
    <dgm:cxn modelId="{44658197-4CFB-475A-B5E8-6F1D9785DA78}" srcId="{FB9BF86C-9148-46E6-8B64-4DC3EE636163}" destId="{8DA1B722-5716-410F-B2EF-761995A610E2}" srcOrd="4" destOrd="0" parTransId="{16B6E9F9-E69A-47F1-954D-985112FF2F07}" sibTransId="{666BAEDF-4B1D-45E4-892B-BDFCA04E2F89}"/>
    <dgm:cxn modelId="{D5DDFF06-7A24-4AE0-AAC8-8806F2C56741}" srcId="{FB9BF86C-9148-46E6-8B64-4DC3EE636163}" destId="{249E36B0-AEEE-40F2-8557-1A64ED51683C}" srcOrd="7" destOrd="0" parTransId="{98150D07-28C0-40FB-AC29-A5889BBD1CC4}" sibTransId="{894A5562-A03B-48EF-BFEC-7EE20C138772}"/>
    <dgm:cxn modelId="{365E68AB-E097-FF40-87E4-B53578E81F1B}" type="presOf" srcId="{6B057E93-A156-40CC-BD57-1CEB1B18C407}" destId="{A4A0886B-B281-49A4-B9F2-80B7A861B501}" srcOrd="0" destOrd="0" presId="urn:microsoft.com/office/officeart/2008/layout/LinedList"/>
    <dgm:cxn modelId="{3CBC7E58-55F8-9D41-83E1-F8BAD06E553C}" type="presOf" srcId="{69973EDB-477C-48CF-8E65-EB3F06AB0E0A}" destId="{1DB52386-CEF3-4953-A5FD-3A33C7AECD08}" srcOrd="0" destOrd="0" presId="urn:microsoft.com/office/officeart/2008/layout/LinedList"/>
    <dgm:cxn modelId="{099ECFAE-5E1C-4F01-BFAD-972D20A0F677}" srcId="{FB9BF86C-9148-46E6-8B64-4DC3EE636163}" destId="{AD007E74-829D-4F60-98F8-062B9547D28C}" srcOrd="3" destOrd="0" parTransId="{212B3E6B-7ACD-4CFB-B786-841457B2E747}" sibTransId="{F2765A4D-6308-4D11-8B30-222DE25B99B7}"/>
    <dgm:cxn modelId="{82A40B64-B68B-44E9-B14C-04B9CB2F9F83}" srcId="{FB9BF86C-9148-46E6-8B64-4DC3EE636163}" destId="{90686232-B2C5-446E-975A-D1DF65F7A5FA}" srcOrd="5" destOrd="0" parTransId="{B22E453E-62A6-49E5-81B6-FA6C15D94C0A}" sibTransId="{E0481AFC-55E5-4B18-8AE9-5ADDA8E55763}"/>
    <dgm:cxn modelId="{6F1B370A-4662-40D7-AB56-FD62B1CCEF43}" srcId="{FB9BF86C-9148-46E6-8B64-4DC3EE636163}" destId="{084140F7-5102-4298-9CB4-EC9A7169EC37}" srcOrd="2" destOrd="0" parTransId="{053E235A-1A19-40FF-B49D-8A19812E58E4}" sibTransId="{B3CC8686-20AE-420A-B1BD-806F39FE6A77}"/>
    <dgm:cxn modelId="{D2F4E6FA-D0C1-48B7-8D01-82DB9E2CC3DB}" srcId="{FB9BF86C-9148-46E6-8B64-4DC3EE636163}" destId="{043719A3-2731-49F2-87D3-A7D279B30CFA}" srcOrd="0" destOrd="0" parTransId="{2D6CFAC6-E552-49E9-A7ED-B5D804D59F90}" sibTransId="{0D7F7853-86EC-40D3-BC31-ECB7F8B5CA2F}"/>
    <dgm:cxn modelId="{AF5A0C7E-D2E4-A648-959B-1FA7CB16EE55}" type="presOf" srcId="{8DA1B722-5716-410F-B2EF-761995A610E2}" destId="{78B4030B-6A9B-4ED9-928A-75D573C6AE57}" srcOrd="0" destOrd="0" presId="urn:microsoft.com/office/officeart/2008/layout/LinedList"/>
    <dgm:cxn modelId="{EEF98109-6147-FE43-8CAA-52DD0FD77916}" type="presOf" srcId="{FB9BF86C-9148-46E6-8B64-4DC3EE636163}" destId="{2E904929-FDD5-4F74-940C-D3E388A64CF5}" srcOrd="0" destOrd="0" presId="urn:microsoft.com/office/officeart/2008/layout/LinedList"/>
    <dgm:cxn modelId="{1C0D1AAC-8FC1-4834-8FA3-A484309DA59E}" srcId="{FB9BF86C-9148-46E6-8B64-4DC3EE636163}" destId="{6C42641F-A7F0-4C28-917C-E0D42DCAEEEA}" srcOrd="8" destOrd="0" parTransId="{CED7BC25-0B27-445A-B362-AFDC1911C7A2}" sibTransId="{88FF7ADB-5C6D-4962-9700-4A50914B0B7D}"/>
    <dgm:cxn modelId="{87541A0F-1A85-E845-9897-CE1F1F9FDC5C}" type="presOf" srcId="{6D65FF90-AB7F-4DE0-9771-39C07A46EAB3}" destId="{4C428153-E8AB-4B45-A6EE-842D394510E5}" srcOrd="0" destOrd="0" presId="urn:microsoft.com/office/officeart/2008/layout/LinedList"/>
    <dgm:cxn modelId="{355BE268-5E47-4242-96FB-69A4E05C2262}" type="presOf" srcId="{90686232-B2C5-446E-975A-D1DF65F7A5FA}" destId="{7B985F10-EA50-4FA9-98B1-CB7CF0C486C8}" srcOrd="0" destOrd="0" presId="urn:microsoft.com/office/officeart/2008/layout/LinedList"/>
    <dgm:cxn modelId="{CF40BD23-51D8-439E-9309-ADD074FED33F}" srcId="{FB9BF86C-9148-46E6-8B64-4DC3EE636163}" destId="{6D65FF90-AB7F-4DE0-9771-39C07A46EAB3}" srcOrd="6" destOrd="0" parTransId="{F23E9B2B-61EB-444C-B85B-19F23A567F95}" sibTransId="{3FD8EA82-198D-4996-B7E8-4C687BDB0E85}"/>
    <dgm:cxn modelId="{2D90BEBC-C8EF-4CDD-A32E-CFFBC417C544}" srcId="{FB9BF86C-9148-46E6-8B64-4DC3EE636163}" destId="{6B057E93-A156-40CC-BD57-1CEB1B18C407}" srcOrd="1" destOrd="0" parTransId="{297D16CA-62FC-43D3-9F18-A11A15B26D28}" sibTransId="{34498A55-E2EB-4784-B67D-9C3428EE8DC4}"/>
    <dgm:cxn modelId="{605C6A70-A2E6-764F-A8F4-EF6653A56ED9}" type="presOf" srcId="{6C42641F-A7F0-4C28-917C-E0D42DCAEEEA}" destId="{5D07C617-DCFE-4522-BCE1-D4004545329C}" srcOrd="0" destOrd="0" presId="urn:microsoft.com/office/officeart/2008/layout/LinedList"/>
    <dgm:cxn modelId="{88F26336-4C54-254A-9E54-1F03BED20E8A}" type="presOf" srcId="{249E36B0-AEEE-40F2-8557-1A64ED51683C}" destId="{065C6697-82E1-4B40-B4BC-361511B466FE}" srcOrd="0" destOrd="0" presId="urn:microsoft.com/office/officeart/2008/layout/LinedList"/>
    <dgm:cxn modelId="{2104311A-4556-462E-A714-2E7E6A8D9EBC}" srcId="{69973EDB-477C-48CF-8E65-EB3F06AB0E0A}" destId="{FB9BF86C-9148-46E6-8B64-4DC3EE636163}" srcOrd="0" destOrd="0" parTransId="{F6F7D765-2CDC-4086-A12F-60A51BDF4374}" sibTransId="{9430D83F-0A0E-4277-8B8C-FC0EE5EA914B}"/>
    <dgm:cxn modelId="{01F783E3-0E80-5543-8AD2-2F2E27884D7F}" type="presOf" srcId="{043719A3-2731-49F2-87D3-A7D279B30CFA}" destId="{66504778-C51E-475B-AAF0-B46E43EF09C9}" srcOrd="0" destOrd="0" presId="urn:microsoft.com/office/officeart/2008/layout/LinedList"/>
    <dgm:cxn modelId="{3F187D28-AE0C-8744-AC9F-3761FE560274}" type="presParOf" srcId="{1DB52386-CEF3-4953-A5FD-3A33C7AECD08}" destId="{7CD93158-5509-44A2-ADC1-B755FD6D5F64}" srcOrd="0" destOrd="0" presId="urn:microsoft.com/office/officeart/2008/layout/LinedList"/>
    <dgm:cxn modelId="{55F9C36F-638E-F44C-A14A-F6D6A56FD878}" type="presParOf" srcId="{1DB52386-CEF3-4953-A5FD-3A33C7AECD08}" destId="{03B8C685-B9BF-43F1-AB52-2DC9EC3D1EFD}" srcOrd="1" destOrd="0" presId="urn:microsoft.com/office/officeart/2008/layout/LinedList"/>
    <dgm:cxn modelId="{CF6F18B8-1588-EA4D-9793-4DB508F1172E}" type="presParOf" srcId="{03B8C685-B9BF-43F1-AB52-2DC9EC3D1EFD}" destId="{2E904929-FDD5-4F74-940C-D3E388A64CF5}" srcOrd="0" destOrd="0" presId="urn:microsoft.com/office/officeart/2008/layout/LinedList"/>
    <dgm:cxn modelId="{B7A67B3A-90B0-994D-874A-CBA37D1B8305}" type="presParOf" srcId="{03B8C685-B9BF-43F1-AB52-2DC9EC3D1EFD}" destId="{1BF6CF9F-B720-4674-8BBE-7BF5A7E65183}" srcOrd="1" destOrd="0" presId="urn:microsoft.com/office/officeart/2008/layout/LinedList"/>
    <dgm:cxn modelId="{A3831418-B264-BF46-84B0-3F712CF33CC8}" type="presParOf" srcId="{1BF6CF9F-B720-4674-8BBE-7BF5A7E65183}" destId="{88CBAAF0-8C0A-40AE-88E2-40F7158AADDC}" srcOrd="0" destOrd="0" presId="urn:microsoft.com/office/officeart/2008/layout/LinedList"/>
    <dgm:cxn modelId="{3042DCE6-A140-854B-93DB-6E278E4A2DD5}" type="presParOf" srcId="{1BF6CF9F-B720-4674-8BBE-7BF5A7E65183}" destId="{4E80DD89-FA7E-4BE1-A0FD-60F61501102D}" srcOrd="1" destOrd="0" presId="urn:microsoft.com/office/officeart/2008/layout/LinedList"/>
    <dgm:cxn modelId="{8879535A-662A-7B41-BC72-AC9F2F95D289}" type="presParOf" srcId="{4E80DD89-FA7E-4BE1-A0FD-60F61501102D}" destId="{F173AB78-19DC-4FB6-98DB-8F6762976B75}" srcOrd="0" destOrd="0" presId="urn:microsoft.com/office/officeart/2008/layout/LinedList"/>
    <dgm:cxn modelId="{F65481D6-34D4-FE41-89B0-CF9BD478FEEA}" type="presParOf" srcId="{4E80DD89-FA7E-4BE1-A0FD-60F61501102D}" destId="{66504778-C51E-475B-AAF0-B46E43EF09C9}" srcOrd="1" destOrd="0" presId="urn:microsoft.com/office/officeart/2008/layout/LinedList"/>
    <dgm:cxn modelId="{5C59203C-16AE-4F42-A41E-BF7C48A29867}" type="presParOf" srcId="{4E80DD89-FA7E-4BE1-A0FD-60F61501102D}" destId="{B6BD72CF-4AD2-4F4E-94AB-2848AF33792E}" srcOrd="2" destOrd="0" presId="urn:microsoft.com/office/officeart/2008/layout/LinedList"/>
    <dgm:cxn modelId="{DA2F2F02-9201-FB4C-9297-5AD0C4BDE80A}" type="presParOf" srcId="{1BF6CF9F-B720-4674-8BBE-7BF5A7E65183}" destId="{2DDE2975-DD4E-401E-AA9E-2E0218240E03}" srcOrd="2" destOrd="0" presId="urn:microsoft.com/office/officeart/2008/layout/LinedList"/>
    <dgm:cxn modelId="{0D498BEA-1580-FE49-9A10-59453413A0BC}" type="presParOf" srcId="{1BF6CF9F-B720-4674-8BBE-7BF5A7E65183}" destId="{58E7D59B-F080-45EC-B340-542C16BC4292}" srcOrd="3" destOrd="0" presId="urn:microsoft.com/office/officeart/2008/layout/LinedList"/>
    <dgm:cxn modelId="{70776A6D-91BF-FB4F-BD7B-5FED5810FD9C}" type="presParOf" srcId="{1BF6CF9F-B720-4674-8BBE-7BF5A7E65183}" destId="{4753A413-9B80-4D0C-A31D-5E6144F84F00}" srcOrd="4" destOrd="0" presId="urn:microsoft.com/office/officeart/2008/layout/LinedList"/>
    <dgm:cxn modelId="{DA173099-A0DA-D649-87D8-2282B2CFF563}" type="presParOf" srcId="{4753A413-9B80-4D0C-A31D-5E6144F84F00}" destId="{D7A5C6FE-9D12-4FAB-9E92-E977B17954B3}" srcOrd="0" destOrd="0" presId="urn:microsoft.com/office/officeart/2008/layout/LinedList"/>
    <dgm:cxn modelId="{9C7B45BB-9379-5349-B989-F63A7D7ECC9D}" type="presParOf" srcId="{4753A413-9B80-4D0C-A31D-5E6144F84F00}" destId="{A4A0886B-B281-49A4-B9F2-80B7A861B501}" srcOrd="1" destOrd="0" presId="urn:microsoft.com/office/officeart/2008/layout/LinedList"/>
    <dgm:cxn modelId="{56D9ACB7-FBC7-4444-B72B-6854526F0FE0}" type="presParOf" srcId="{4753A413-9B80-4D0C-A31D-5E6144F84F00}" destId="{6C3F0192-E4E6-46B0-92AF-74EB245CBDDF}" srcOrd="2" destOrd="0" presId="urn:microsoft.com/office/officeart/2008/layout/LinedList"/>
    <dgm:cxn modelId="{7332FF73-1C16-6846-AEF8-AEC809D44AAC}" type="presParOf" srcId="{1BF6CF9F-B720-4674-8BBE-7BF5A7E65183}" destId="{277D788C-AA55-49F0-8C39-5C4063781C20}" srcOrd="5" destOrd="0" presId="urn:microsoft.com/office/officeart/2008/layout/LinedList"/>
    <dgm:cxn modelId="{DE970707-2C25-D443-8F70-554F6FFD95C9}" type="presParOf" srcId="{1BF6CF9F-B720-4674-8BBE-7BF5A7E65183}" destId="{46C265ED-A02C-4387-8262-4831020B4EB6}" srcOrd="6" destOrd="0" presId="urn:microsoft.com/office/officeart/2008/layout/LinedList"/>
    <dgm:cxn modelId="{98D35B4F-064C-DE42-A8BF-C70F6FDF5F1E}" type="presParOf" srcId="{1BF6CF9F-B720-4674-8BBE-7BF5A7E65183}" destId="{FEB5C725-8323-4D78-AAE8-ADE855CBFE32}" srcOrd="7" destOrd="0" presId="urn:microsoft.com/office/officeart/2008/layout/LinedList"/>
    <dgm:cxn modelId="{D235058B-52B5-2640-A703-E49A0C7B0F18}" type="presParOf" srcId="{FEB5C725-8323-4D78-AAE8-ADE855CBFE32}" destId="{ABB66A87-0BFC-477C-917E-A954C9101B02}" srcOrd="0" destOrd="0" presId="urn:microsoft.com/office/officeart/2008/layout/LinedList"/>
    <dgm:cxn modelId="{5AB9CB5E-5E6C-FF40-9C6B-3835345DE9F5}" type="presParOf" srcId="{FEB5C725-8323-4D78-AAE8-ADE855CBFE32}" destId="{ED1E8EFD-1701-41BC-9EEF-8E7FA8850A69}" srcOrd="1" destOrd="0" presId="urn:microsoft.com/office/officeart/2008/layout/LinedList"/>
    <dgm:cxn modelId="{61A49624-7EC4-554B-ABE4-4437FAE26DB4}" type="presParOf" srcId="{FEB5C725-8323-4D78-AAE8-ADE855CBFE32}" destId="{EBB16431-07C2-4E9B-910E-B63D4C547B85}" srcOrd="2" destOrd="0" presId="urn:microsoft.com/office/officeart/2008/layout/LinedList"/>
    <dgm:cxn modelId="{E195A050-C333-074D-955E-5657411C0B88}" type="presParOf" srcId="{1BF6CF9F-B720-4674-8BBE-7BF5A7E65183}" destId="{2E704721-72F1-4137-B20A-D640AB40A205}" srcOrd="8" destOrd="0" presId="urn:microsoft.com/office/officeart/2008/layout/LinedList"/>
    <dgm:cxn modelId="{D04CCDC6-E029-4A4D-BC22-B5CB2A9F6742}" type="presParOf" srcId="{1BF6CF9F-B720-4674-8BBE-7BF5A7E65183}" destId="{39C5DC6E-6DB4-417E-A064-DBD0234E6069}" srcOrd="9" destOrd="0" presId="urn:microsoft.com/office/officeart/2008/layout/LinedList"/>
    <dgm:cxn modelId="{921B2A25-892A-C247-9C95-9EE8A551A52A}" type="presParOf" srcId="{1BF6CF9F-B720-4674-8BBE-7BF5A7E65183}" destId="{6C4CAC67-0CF2-4C9E-A82B-0F0FAD8C0B3F}" srcOrd="10" destOrd="0" presId="urn:microsoft.com/office/officeart/2008/layout/LinedList"/>
    <dgm:cxn modelId="{D07434CA-DC9D-E747-99EF-19C56FB194F1}" type="presParOf" srcId="{6C4CAC67-0CF2-4C9E-A82B-0F0FAD8C0B3F}" destId="{70F7A8F7-3703-412E-A414-B7244956636B}" srcOrd="0" destOrd="0" presId="urn:microsoft.com/office/officeart/2008/layout/LinedList"/>
    <dgm:cxn modelId="{D079AA30-008E-514E-9291-217FBFD430B9}" type="presParOf" srcId="{6C4CAC67-0CF2-4C9E-A82B-0F0FAD8C0B3F}" destId="{019D2E3B-512F-4A2C-958A-1604AAA69FF6}" srcOrd="1" destOrd="0" presId="urn:microsoft.com/office/officeart/2008/layout/LinedList"/>
    <dgm:cxn modelId="{86E26C47-ECBD-0A45-A088-1E557917A525}" type="presParOf" srcId="{6C4CAC67-0CF2-4C9E-A82B-0F0FAD8C0B3F}" destId="{E31B1574-197A-4929-8D65-90B333DBEEBB}" srcOrd="2" destOrd="0" presId="urn:microsoft.com/office/officeart/2008/layout/LinedList"/>
    <dgm:cxn modelId="{44E40BDE-5A05-4A4E-A349-5E4BFAE74D12}" type="presParOf" srcId="{1BF6CF9F-B720-4674-8BBE-7BF5A7E65183}" destId="{9E98BD1F-5374-48BB-BF30-0FA714C8640E}" srcOrd="11" destOrd="0" presId="urn:microsoft.com/office/officeart/2008/layout/LinedList"/>
    <dgm:cxn modelId="{13E9FEE0-6857-2342-948C-5630DBABE6D2}" type="presParOf" srcId="{1BF6CF9F-B720-4674-8BBE-7BF5A7E65183}" destId="{BE8C4574-60CF-407C-B6D9-B0394C425A06}" srcOrd="12" destOrd="0" presId="urn:microsoft.com/office/officeart/2008/layout/LinedList"/>
    <dgm:cxn modelId="{6FC911A9-EDB6-134F-9089-4DBF147DA1A5}" type="presParOf" srcId="{1BF6CF9F-B720-4674-8BBE-7BF5A7E65183}" destId="{9143EB95-05C0-449D-B26B-20A2C7C918F0}" srcOrd="13" destOrd="0" presId="urn:microsoft.com/office/officeart/2008/layout/LinedList"/>
    <dgm:cxn modelId="{E2FC5D06-454A-8241-A3CA-BF6A7C48C0D3}" type="presParOf" srcId="{9143EB95-05C0-449D-B26B-20A2C7C918F0}" destId="{AF8641C8-C975-4F7B-A4A9-5C1A9F5C2D1C}" srcOrd="0" destOrd="0" presId="urn:microsoft.com/office/officeart/2008/layout/LinedList"/>
    <dgm:cxn modelId="{B02856D0-3C7E-2348-A485-653FCB8614FF}" type="presParOf" srcId="{9143EB95-05C0-449D-B26B-20A2C7C918F0}" destId="{78B4030B-6A9B-4ED9-928A-75D573C6AE57}" srcOrd="1" destOrd="0" presId="urn:microsoft.com/office/officeart/2008/layout/LinedList"/>
    <dgm:cxn modelId="{D97AA825-3F28-FD42-81F6-A21DA3E637E0}" type="presParOf" srcId="{9143EB95-05C0-449D-B26B-20A2C7C918F0}" destId="{7D0852DA-F696-4E67-BBA0-70330A036540}" srcOrd="2" destOrd="0" presId="urn:microsoft.com/office/officeart/2008/layout/LinedList"/>
    <dgm:cxn modelId="{AEFA54AF-214C-9D4D-AA8A-E9E16E6C96EC}" type="presParOf" srcId="{1BF6CF9F-B720-4674-8BBE-7BF5A7E65183}" destId="{6FA93AD0-940D-482B-8245-26E1405971B9}" srcOrd="14" destOrd="0" presId="urn:microsoft.com/office/officeart/2008/layout/LinedList"/>
    <dgm:cxn modelId="{FFEE291E-A84A-8C49-8E6A-09755A7BA141}" type="presParOf" srcId="{1BF6CF9F-B720-4674-8BBE-7BF5A7E65183}" destId="{30E87E55-400C-401C-BCF4-9111E07772B5}" srcOrd="15" destOrd="0" presId="urn:microsoft.com/office/officeart/2008/layout/LinedList"/>
    <dgm:cxn modelId="{490AEA11-F40B-A44A-AACE-B4C738295766}" type="presParOf" srcId="{1BF6CF9F-B720-4674-8BBE-7BF5A7E65183}" destId="{0A5616B8-5BCE-496A-989C-EAB3779E53CB}" srcOrd="16" destOrd="0" presId="urn:microsoft.com/office/officeart/2008/layout/LinedList"/>
    <dgm:cxn modelId="{031AC5F1-0D30-FA40-BABD-26636B0C3C44}" type="presParOf" srcId="{0A5616B8-5BCE-496A-989C-EAB3779E53CB}" destId="{FD65B327-26E3-4AF4-83AC-2F27087A6103}" srcOrd="0" destOrd="0" presId="urn:microsoft.com/office/officeart/2008/layout/LinedList"/>
    <dgm:cxn modelId="{CF7EBCAF-037D-104F-A335-E52FA0EF88A5}" type="presParOf" srcId="{0A5616B8-5BCE-496A-989C-EAB3779E53CB}" destId="{7B985F10-EA50-4FA9-98B1-CB7CF0C486C8}" srcOrd="1" destOrd="0" presId="urn:microsoft.com/office/officeart/2008/layout/LinedList"/>
    <dgm:cxn modelId="{C0720203-B3D6-8642-82A7-DABEE5E9CC19}" type="presParOf" srcId="{0A5616B8-5BCE-496A-989C-EAB3779E53CB}" destId="{2DBBAA7D-9ED4-4C4C-8E9B-A1A80B866333}" srcOrd="2" destOrd="0" presId="urn:microsoft.com/office/officeart/2008/layout/LinedList"/>
    <dgm:cxn modelId="{CC444650-5316-5C4E-8DA6-82CEFBA0C1F1}" type="presParOf" srcId="{1BF6CF9F-B720-4674-8BBE-7BF5A7E65183}" destId="{4F4E4E9D-B9D8-498E-B904-59A355BB58BE}" srcOrd="17" destOrd="0" presId="urn:microsoft.com/office/officeart/2008/layout/LinedList"/>
    <dgm:cxn modelId="{7F901DFF-360A-7D4E-B70E-5ABD3D8CFE1B}" type="presParOf" srcId="{1BF6CF9F-B720-4674-8BBE-7BF5A7E65183}" destId="{6378FCF5-A939-4DC6-8253-D340DC29B764}" srcOrd="18" destOrd="0" presId="urn:microsoft.com/office/officeart/2008/layout/LinedList"/>
    <dgm:cxn modelId="{E37BF0BE-FFAD-C04D-BC29-632F575E16EF}" type="presParOf" srcId="{1BF6CF9F-B720-4674-8BBE-7BF5A7E65183}" destId="{A8D1949B-452E-48C2-BF54-7A649C209F01}" srcOrd="19" destOrd="0" presId="urn:microsoft.com/office/officeart/2008/layout/LinedList"/>
    <dgm:cxn modelId="{2ABF8D5F-8774-E343-A742-97F33BE14926}" type="presParOf" srcId="{A8D1949B-452E-48C2-BF54-7A649C209F01}" destId="{CB882264-D4DB-4339-8C86-42AF4A316661}" srcOrd="0" destOrd="0" presId="urn:microsoft.com/office/officeart/2008/layout/LinedList"/>
    <dgm:cxn modelId="{D4A2BDBA-A6B9-6045-8B44-4426395756B0}" type="presParOf" srcId="{A8D1949B-452E-48C2-BF54-7A649C209F01}" destId="{4C428153-E8AB-4B45-A6EE-842D394510E5}" srcOrd="1" destOrd="0" presId="urn:microsoft.com/office/officeart/2008/layout/LinedList"/>
    <dgm:cxn modelId="{CABCDF96-9621-C949-B4E4-D2823C8550E1}" type="presParOf" srcId="{A8D1949B-452E-48C2-BF54-7A649C209F01}" destId="{9FBA6E37-1832-43D1-8C60-56CC3CD02CC2}" srcOrd="2" destOrd="0" presId="urn:microsoft.com/office/officeart/2008/layout/LinedList"/>
    <dgm:cxn modelId="{EC441A4C-4A82-F047-9DE7-6D77A2A9F301}" type="presParOf" srcId="{1BF6CF9F-B720-4674-8BBE-7BF5A7E65183}" destId="{0D36532F-3152-4F5F-85B8-45CB2D39DEF3}" srcOrd="20" destOrd="0" presId="urn:microsoft.com/office/officeart/2008/layout/LinedList"/>
    <dgm:cxn modelId="{C98BA53A-1824-C14F-951E-E702F821EC27}" type="presParOf" srcId="{1BF6CF9F-B720-4674-8BBE-7BF5A7E65183}" destId="{4952C04F-02AB-443D-A965-B1F1ABCD746F}" srcOrd="21" destOrd="0" presId="urn:microsoft.com/office/officeart/2008/layout/LinedList"/>
    <dgm:cxn modelId="{93E7B48B-92C8-954A-AF5B-C452B23796F5}" type="presParOf" srcId="{1BF6CF9F-B720-4674-8BBE-7BF5A7E65183}" destId="{657F6A99-13FD-486E-B772-E39B3D1664F1}" srcOrd="22" destOrd="0" presId="urn:microsoft.com/office/officeart/2008/layout/LinedList"/>
    <dgm:cxn modelId="{240ACF9C-F892-F14A-9962-8E5A9952B61F}" type="presParOf" srcId="{657F6A99-13FD-486E-B772-E39B3D1664F1}" destId="{0C065FF1-A40B-41C7-80E3-8427BB595E62}" srcOrd="0" destOrd="0" presId="urn:microsoft.com/office/officeart/2008/layout/LinedList"/>
    <dgm:cxn modelId="{1CC007A9-6AC3-6040-9CE5-811394A51D5A}" type="presParOf" srcId="{657F6A99-13FD-486E-B772-E39B3D1664F1}" destId="{065C6697-82E1-4B40-B4BC-361511B466FE}" srcOrd="1" destOrd="0" presId="urn:microsoft.com/office/officeart/2008/layout/LinedList"/>
    <dgm:cxn modelId="{02412562-23B3-FA4C-9036-A308495462C0}" type="presParOf" srcId="{657F6A99-13FD-486E-B772-E39B3D1664F1}" destId="{2FF23ED6-FB2F-4341-8C18-102A1225A833}" srcOrd="2" destOrd="0" presId="urn:microsoft.com/office/officeart/2008/layout/LinedList"/>
    <dgm:cxn modelId="{4C57D493-BCDA-AB45-9CBF-EE82F6F41087}" type="presParOf" srcId="{1BF6CF9F-B720-4674-8BBE-7BF5A7E65183}" destId="{02F8B74F-FD56-47CA-9B31-7C5EBB3F2C76}" srcOrd="23" destOrd="0" presId="urn:microsoft.com/office/officeart/2008/layout/LinedList"/>
    <dgm:cxn modelId="{FE98C681-D81D-E94F-84D5-DB425300DE50}" type="presParOf" srcId="{1BF6CF9F-B720-4674-8BBE-7BF5A7E65183}" destId="{0B964D65-DF04-4E84-9D31-3F9B16829CC3}" srcOrd="24" destOrd="0" presId="urn:microsoft.com/office/officeart/2008/layout/LinedList"/>
    <dgm:cxn modelId="{228B8927-4FA2-3743-9352-FEE531612659}" type="presParOf" srcId="{1BF6CF9F-B720-4674-8BBE-7BF5A7E65183}" destId="{AEB23B62-A6CF-46B1-AA31-0A623D79ED07}" srcOrd="25" destOrd="0" presId="urn:microsoft.com/office/officeart/2008/layout/LinedList"/>
    <dgm:cxn modelId="{038E07D9-5D00-3945-B4BE-97336E8A1054}" type="presParOf" srcId="{AEB23B62-A6CF-46B1-AA31-0A623D79ED07}" destId="{5510B7EE-AA79-4FC7-900F-738E3E493E69}" srcOrd="0" destOrd="0" presId="urn:microsoft.com/office/officeart/2008/layout/LinedList"/>
    <dgm:cxn modelId="{48193249-A650-D645-9208-85C6A599878E}" type="presParOf" srcId="{AEB23B62-A6CF-46B1-AA31-0A623D79ED07}" destId="{5D07C617-DCFE-4522-BCE1-D4004545329C}" srcOrd="1" destOrd="0" presId="urn:microsoft.com/office/officeart/2008/layout/LinedList"/>
    <dgm:cxn modelId="{EF274352-E9D1-9C4F-835A-A8692B58DE1B}" type="presParOf" srcId="{AEB23B62-A6CF-46B1-AA31-0A623D79ED07}" destId="{98E3CB37-505A-4559-897A-7E6F518F4085}" srcOrd="2" destOrd="0" presId="urn:microsoft.com/office/officeart/2008/layout/LinedList"/>
    <dgm:cxn modelId="{DB502BBA-412B-DD41-A166-BEB53C0E75DF}" type="presParOf" srcId="{1BF6CF9F-B720-4674-8BBE-7BF5A7E65183}" destId="{93FE5369-ACC0-41C5-9E91-EB3197C72CAC}" srcOrd="26" destOrd="0" presId="urn:microsoft.com/office/officeart/2008/layout/LinedList"/>
    <dgm:cxn modelId="{EC42B3A7-C287-9640-981C-612E8343C97D}" type="presParOf" srcId="{1BF6CF9F-B720-4674-8BBE-7BF5A7E65183}" destId="{977587B7-5F4F-4A1E-8E99-BA505B5C543A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04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325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003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725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614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11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8017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7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856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590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127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53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744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83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601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964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E2B6-7F44-9F4F-9065-810E2CF64A8F}" type="datetimeFigureOut">
              <a:rPr lang="es-ES_tradnl" smtClean="0"/>
              <a:t>07/12/2016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C904413-9EB4-274D-84B2-4CC730BAD7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999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3.png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7.wdp"/><Relationship Id="rId18" Type="http://schemas.microsoft.com/office/2007/relationships/hdphoto" Target="../media/hdphoto29.wdp"/><Relationship Id="rId3" Type="http://schemas.openxmlformats.org/officeDocument/2006/relationships/image" Target="../media/image34.png"/><Relationship Id="rId7" Type="http://schemas.microsoft.com/office/2007/relationships/hdphoto" Target="../media/hdphoto24.wdp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image" Target="../media/image1.tiff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jpeg"/><Relationship Id="rId4" Type="http://schemas.openxmlformats.org/officeDocument/2006/relationships/image" Target="../media/image35.png"/><Relationship Id="rId9" Type="http://schemas.microsoft.com/office/2007/relationships/hdphoto" Target="../media/hdphoto25.wdp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30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microsoft.com/office/2007/relationships/hdphoto" Target="../media/hdphoto35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34.wdp"/><Relationship Id="rId4" Type="http://schemas.microsoft.com/office/2007/relationships/hdphoto" Target="../media/hdphoto32.wdp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3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tiff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0297" y="997305"/>
            <a:ext cx="7963705" cy="2211959"/>
          </a:xfrm>
        </p:spPr>
        <p:txBody>
          <a:bodyPr/>
          <a:lstStyle/>
          <a:p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</a:rPr>
              <a:t>TEMA: </a:t>
            </a: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CARACTERIZACI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ÓN DE MICROFIBRAS DE FIBROÍNA DE SEDA A PARTIR DE LA TÉCNICA DE ELECTROHILADO</a:t>
            </a:r>
            <a:endParaRPr lang="es-ES_tradn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>
          <a:xfrm>
            <a:off x="2966640" y="3463414"/>
            <a:ext cx="641237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UY" altLang="es-ES" sz="2400" b="1" dirty="0">
                <a:solidFill>
                  <a:schemeClr val="tx1"/>
                </a:solidFill>
              </a:rPr>
              <a:t>AUTORES:</a:t>
            </a:r>
            <a:br>
              <a:rPr lang="es-UY" altLang="es-ES" sz="2400" b="1" dirty="0">
                <a:solidFill>
                  <a:schemeClr val="tx1"/>
                </a:solidFill>
              </a:rPr>
            </a:br>
            <a:r>
              <a:rPr lang="es-UY" altLang="es-ES" sz="2400" b="1" dirty="0">
                <a:solidFill>
                  <a:schemeClr val="tx1"/>
                </a:solidFill>
              </a:rPr>
              <a:t>	</a:t>
            </a:r>
            <a:r>
              <a:rPr lang="es-UY" altLang="es-ES" sz="2400" dirty="0">
                <a:solidFill>
                  <a:schemeClr val="tx1"/>
                </a:solidFill>
              </a:rPr>
              <a:t>EDWIN AULES   -   JUAN CARLOS QUIJIJE</a:t>
            </a:r>
            <a:endParaRPr lang="es-ES" altLang="es-ES" sz="2400" dirty="0">
              <a:solidFill>
                <a:schemeClr val="tx1"/>
              </a:solidFill>
            </a:endParaRPr>
          </a:p>
        </p:txBody>
      </p:sp>
      <p:sp>
        <p:nvSpPr>
          <p:cNvPr id="7" name="Rectangle 150"/>
          <p:cNvSpPr txBox="1">
            <a:spLocks noChangeArrowheads="1"/>
          </p:cNvSpPr>
          <p:nvPr/>
        </p:nvSpPr>
        <p:spPr bwMode="auto">
          <a:xfrm>
            <a:off x="1384804" y="4596273"/>
            <a:ext cx="478802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s-UY" altLang="es-ES" sz="1800" b="1" dirty="0">
                <a:solidFill>
                  <a:schemeClr val="tx1"/>
                </a:solidFill>
              </a:rPr>
              <a:t>DELEGADO DIRECCIÓN DE CARRERA:</a:t>
            </a:r>
          </a:p>
          <a:p>
            <a:pPr algn="l"/>
            <a:r>
              <a:rPr lang="es-UY" altLang="es-ES" sz="1800" b="1" dirty="0">
                <a:solidFill>
                  <a:schemeClr val="tx1"/>
                </a:solidFill>
              </a:rPr>
              <a:t>	</a:t>
            </a:r>
            <a:r>
              <a:rPr lang="es-UY" altLang="es-ES" sz="1800" dirty="0">
                <a:solidFill>
                  <a:schemeClr val="tx1"/>
                </a:solidFill>
              </a:rPr>
              <a:t>ING. LUIS CARRIÓN</a:t>
            </a:r>
            <a:endParaRPr lang="es-ES" altLang="es-ES" sz="1800" dirty="0">
              <a:solidFill>
                <a:schemeClr val="tx1"/>
              </a:solidFill>
            </a:endParaRPr>
          </a:p>
        </p:txBody>
      </p:sp>
      <p:sp>
        <p:nvSpPr>
          <p:cNvPr id="8" name="Rectangle 150"/>
          <p:cNvSpPr txBox="1">
            <a:spLocks noChangeArrowheads="1"/>
          </p:cNvSpPr>
          <p:nvPr/>
        </p:nvSpPr>
        <p:spPr bwMode="auto">
          <a:xfrm>
            <a:off x="1535827" y="5497520"/>
            <a:ext cx="43926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s-UY" altLang="es-ES" sz="1800" b="1" dirty="0">
                <a:solidFill>
                  <a:schemeClr val="tx1"/>
                </a:solidFill>
              </a:rPr>
              <a:t>TUTOR:</a:t>
            </a:r>
          </a:p>
          <a:p>
            <a:pPr algn="l"/>
            <a:r>
              <a:rPr lang="es-UY" altLang="es-ES" sz="1800" b="1" dirty="0">
                <a:solidFill>
                  <a:schemeClr val="tx1"/>
                </a:solidFill>
              </a:rPr>
              <a:t>	</a:t>
            </a:r>
            <a:r>
              <a:rPr lang="es-UY" altLang="es-ES" sz="1800" dirty="0">
                <a:solidFill>
                  <a:schemeClr val="tx1"/>
                </a:solidFill>
              </a:rPr>
              <a:t>ING. CHRISTIAN NARVÁEZ</a:t>
            </a:r>
            <a:endParaRPr lang="es-ES" altLang="es-ES" sz="1800" dirty="0">
              <a:solidFill>
                <a:schemeClr val="tx1"/>
              </a:solidFill>
            </a:endParaRPr>
          </a:p>
        </p:txBody>
      </p:sp>
      <p:sp>
        <p:nvSpPr>
          <p:cNvPr id="9" name="Rectangle 150"/>
          <p:cNvSpPr txBox="1">
            <a:spLocks noChangeArrowheads="1"/>
          </p:cNvSpPr>
          <p:nvPr/>
        </p:nvSpPr>
        <p:spPr bwMode="auto">
          <a:xfrm>
            <a:off x="6077153" y="4596273"/>
            <a:ext cx="43926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s-UY" altLang="es-ES" sz="1800" b="1" dirty="0">
                <a:solidFill>
                  <a:schemeClr val="tx1"/>
                </a:solidFill>
              </a:rPr>
              <a:t>DESIGNADO:</a:t>
            </a:r>
          </a:p>
          <a:p>
            <a:pPr algn="l"/>
            <a:r>
              <a:rPr lang="es-UY" altLang="es-ES" sz="1800" dirty="0">
                <a:solidFill>
                  <a:schemeClr val="tx1"/>
                </a:solidFill>
              </a:rPr>
              <a:t>ING. EDGARDO FERNÁNDEZ</a:t>
            </a:r>
            <a:endParaRPr lang="es-ES" altLang="es-ES" sz="1800" dirty="0">
              <a:solidFill>
                <a:schemeClr val="tx1"/>
              </a:solidFill>
            </a:endParaRPr>
          </a:p>
        </p:txBody>
      </p:sp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5022910" y="5547718"/>
            <a:ext cx="4882713" cy="59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UY" altLang="es-ES" sz="1800" b="1" dirty="0">
                <a:solidFill>
                  <a:schemeClr val="tx1"/>
                </a:solidFill>
              </a:rPr>
              <a:t>DR. MARCELO MEJÍA</a:t>
            </a:r>
            <a:br>
              <a:rPr lang="es-UY" altLang="es-ES" sz="1800" b="1" dirty="0">
                <a:solidFill>
                  <a:schemeClr val="tx1"/>
                </a:solidFill>
              </a:rPr>
            </a:br>
            <a:r>
              <a:rPr lang="es-UY" altLang="es-ES" sz="1800" dirty="0">
                <a:solidFill>
                  <a:schemeClr val="tx1"/>
                </a:solidFill>
              </a:rPr>
              <a:t>SECRETARIO ACADÉMICO</a:t>
            </a:r>
            <a:endParaRPr lang="es-ES" altLang="es-ES" sz="18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66" y="-1"/>
            <a:ext cx="1722234" cy="14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7631" y="332656"/>
            <a:ext cx="6938160" cy="1143000"/>
          </a:xfrm>
        </p:spPr>
        <p:txBody>
          <a:bodyPr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FASES</a:t>
            </a:r>
            <a:endParaRPr lang="es-E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698" y="1226506"/>
            <a:ext cx="4355976" cy="478449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517" y="1068905"/>
            <a:ext cx="2477777" cy="284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668" y="4229017"/>
            <a:ext cx="5196732" cy="17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6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8720" y="167987"/>
            <a:ext cx="8596668" cy="1320800"/>
          </a:xfrm>
        </p:spPr>
        <p:txBody>
          <a:bodyPr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 DE TAYLOR</a:t>
            </a:r>
            <a:endParaRPr lang="es-E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26" y="1234982"/>
            <a:ext cx="3680409" cy="52645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620" y="1194956"/>
            <a:ext cx="5714723" cy="52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0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6829" y="243682"/>
            <a:ext cx="6634160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INFLUENCIA DE LOS PARÁMETROS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7787" y="1373477"/>
            <a:ext cx="8790158" cy="50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8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4018" y="87824"/>
            <a:ext cx="549171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CAPULLOS DE BOMBYX MORI</a:t>
            </a:r>
            <a:endParaRPr lang="es-E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513" y="1408624"/>
            <a:ext cx="3408219" cy="202008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7426" y="4132626"/>
            <a:ext cx="1934300" cy="202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075" y="4049356"/>
            <a:ext cx="2605416" cy="2022838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260" y="3877056"/>
            <a:ext cx="3906701" cy="1822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822" y="1408624"/>
            <a:ext cx="4062301" cy="1755769"/>
          </a:xfrm>
          <a:prstGeom prst="rect">
            <a:avLst/>
          </a:prstGeom>
        </p:spPr>
      </p:pic>
      <p:sp>
        <p:nvSpPr>
          <p:cNvPr id="14" name="Flecha: a la derecha 13"/>
          <p:cNvSpPr/>
          <p:nvPr/>
        </p:nvSpPr>
        <p:spPr>
          <a:xfrm>
            <a:off x="5777345" y="2304365"/>
            <a:ext cx="535132" cy="280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: a la derecha 14"/>
          <p:cNvSpPr/>
          <p:nvPr/>
        </p:nvSpPr>
        <p:spPr>
          <a:xfrm rot="3725481">
            <a:off x="9570376" y="3586980"/>
            <a:ext cx="569768" cy="304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: a la derecha 15"/>
          <p:cNvSpPr/>
          <p:nvPr/>
        </p:nvSpPr>
        <p:spPr>
          <a:xfrm rot="10800000">
            <a:off x="7927704" y="5144045"/>
            <a:ext cx="768025" cy="304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: a la derecha 16"/>
          <p:cNvSpPr/>
          <p:nvPr/>
        </p:nvSpPr>
        <p:spPr>
          <a:xfrm rot="10800000">
            <a:off x="5264962" y="5058892"/>
            <a:ext cx="640118" cy="304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227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9733" y="136814"/>
            <a:ext cx="5112443" cy="13208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EXTRACCIÓN DE FIBROÍNA DE SEDA</a:t>
            </a:r>
            <a:endParaRPr lang="es-E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164" y="1132609"/>
            <a:ext cx="7159336" cy="5564331"/>
          </a:xfrm>
          <a:prstGeom prst="rect">
            <a:avLst/>
          </a:prstGeom>
        </p:spPr>
      </p:pic>
      <p:sp>
        <p:nvSpPr>
          <p:cNvPr id="3" name="Flecha: pentágono 2"/>
          <p:cNvSpPr/>
          <p:nvPr/>
        </p:nvSpPr>
        <p:spPr>
          <a:xfrm rot="10800000">
            <a:off x="8453001" y="1356012"/>
            <a:ext cx="3340680" cy="4904509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9210395" y="2554387"/>
            <a:ext cx="21947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Diálisis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186" y="3200718"/>
            <a:ext cx="2763463" cy="14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4814" y="78547"/>
            <a:ext cx="5881370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DE EXTRACCIÓN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40315210"/>
                  </p:ext>
                </p:extLst>
              </p:nvPr>
            </p:nvGraphicFramePr>
            <p:xfrm>
              <a:off x="1535827" y="1237531"/>
              <a:ext cx="9774679" cy="53970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43670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2272256">
                      <a:extLst>
                        <a:ext uri="{9D8B030D-6E8A-4147-A177-3AD203B41FA5}">
                          <a16:colId xmlns:a16="http://schemas.microsoft.com/office/drawing/2014/main" xmlns="" val="1892590540"/>
                        </a:ext>
                      </a:extLst>
                    </a:gridCol>
                    <a:gridCol w="2615083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  <a:gridCol w="2443670">
                      <a:extLst>
                        <a:ext uri="{9D8B030D-6E8A-4147-A177-3AD203B41FA5}">
                          <a16:colId xmlns:a16="http://schemas.microsoft.com/office/drawing/2014/main" xmlns="" val="1508908048"/>
                        </a:ext>
                      </a:extLst>
                    </a:gridCol>
                  </a:tblGrid>
                  <a:tr h="47017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Solución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de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r>
                            <a:rPr lang="en-US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</a:t>
                          </a:r>
                          <a:r>
                            <a:rPr lang="en-US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9,3 M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Desengomado en </a:t>
                          </a:r>
                          <a:r>
                            <a:rPr lang="en-US" sz="15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solución</a:t>
                          </a:r>
                          <a:r>
                            <a:rPr lang="en-US" sz="15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de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 i="0" dirty="0" smtClean="0">
                                  <a:latin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dirty="0" smtClean="0">
                                      <a:latin typeface="Cambria Math" charset="0"/>
                                    </a:rPr>
                                    <m:t>𝑵𝒂</m:t>
                                  </m:r>
                                </m:e>
                                <m:sub>
                                  <m:r>
                                    <a:rPr lang="en-US" sz="1500" b="1" i="1" dirty="0" smtClean="0">
                                      <a:latin typeface="Cambria Math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500" b="1" i="1" dirty="0" smtClean="0">
                                  <a:latin typeface="Cambria Math" charset="0"/>
                                </a:rPr>
                                <m:t>𝑪</m:t>
                              </m:r>
                              <m:sSub>
                                <m:sSubPr>
                                  <m:ctrlP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dirty="0" smtClean="0">
                                      <a:latin typeface="Cambria Math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n-US" sz="1500" b="1" i="1" dirty="0" smtClean="0">
                                      <a:latin typeface="Cambria Math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15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0.02M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2194151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7017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Disolución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de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fibroína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Diálisis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2262563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40315210"/>
                  </p:ext>
                </p:extLst>
              </p:nvPr>
            </p:nvGraphicFramePr>
            <p:xfrm>
              <a:off x="1535827" y="1237531"/>
              <a:ext cx="9774679" cy="53970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43670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2272256">
                      <a:extLst>
                        <a:ext uri="{9D8B030D-6E8A-4147-A177-3AD203B41FA5}">
                          <a16:colId xmlns:a16="http://schemas.microsoft.com/office/drawing/2014/main" val="1892590540"/>
                        </a:ext>
                      </a:extLst>
                    </a:gridCol>
                    <a:gridCol w="2615083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  <a:gridCol w="2443670">
                      <a:extLst>
                        <a:ext uri="{9D8B030D-6E8A-4147-A177-3AD203B41FA5}">
                          <a16:colId xmlns:a16="http://schemas.microsoft.com/office/drawing/2014/main" val="1508908048"/>
                        </a:ext>
                      </a:extLst>
                    </a:gridCol>
                  </a:tblGrid>
                  <a:tr h="47017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Solución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de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r>
                            <a:rPr lang="en-US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</a:t>
                          </a:r>
                          <a:r>
                            <a:rPr lang="en-US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9,3 M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93261" t="-6494" r="-241" b="-10532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2194151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7017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Disolución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de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fibroína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Diálisis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2262563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n 6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4247" y="1715763"/>
            <a:ext cx="1890321" cy="212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751" y="1714341"/>
            <a:ext cx="2010540" cy="2124016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975" y="1726451"/>
            <a:ext cx="2308870" cy="211299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62" y="1726451"/>
            <a:ext cx="2164452" cy="2092293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565" y="4438725"/>
            <a:ext cx="2251244" cy="2055593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751" y="4438725"/>
            <a:ext cx="2044616" cy="205559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974" y="4438725"/>
            <a:ext cx="1165869" cy="2055593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962" y="4439123"/>
            <a:ext cx="2188852" cy="20551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71343" y="4859227"/>
            <a:ext cx="2055594" cy="12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0716" y="118860"/>
            <a:ext cx="5616402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LA SOLUCIÓN ACUOSA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114634"/>
              </p:ext>
            </p:extLst>
          </p:nvPr>
        </p:nvGraphicFramePr>
        <p:xfrm>
          <a:off x="1522988" y="1369337"/>
          <a:ext cx="9766734" cy="50574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3367">
                  <a:extLst>
                    <a:ext uri="{9D8B030D-6E8A-4147-A177-3AD203B41FA5}">
                      <a16:colId xmlns:a16="http://schemas.microsoft.com/office/drawing/2014/main" xmlns="" val="3375854776"/>
                    </a:ext>
                  </a:extLst>
                </a:gridCol>
                <a:gridCol w="4883367">
                  <a:extLst>
                    <a:ext uri="{9D8B030D-6E8A-4147-A177-3AD203B41FA5}">
                      <a16:colId xmlns:a16="http://schemas.microsoft.com/office/drawing/2014/main" xmlns="" val="1378901733"/>
                    </a:ext>
                  </a:extLst>
                </a:gridCol>
              </a:tblGrid>
              <a:tr h="4224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Nueva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Centrifugación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8901732"/>
                  </a:ext>
                </a:extLst>
              </a:tr>
              <a:tr h="2064163"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2879088"/>
                  </a:ext>
                </a:extLst>
              </a:tr>
              <a:tr h="4423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Vivaspin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PEG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1245901"/>
                  </a:ext>
                </a:extLst>
              </a:tr>
              <a:tr h="2128522"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9627804"/>
                  </a:ext>
                </a:extLst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23" y="1859252"/>
            <a:ext cx="2030703" cy="189949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381" y="4335190"/>
            <a:ext cx="2130255" cy="2018851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118" y="1859252"/>
            <a:ext cx="2169096" cy="18994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186" y="4335190"/>
            <a:ext cx="3085864" cy="2018852"/>
          </a:xfrm>
          <a:prstGeom prst="rect">
            <a:avLst/>
          </a:prstGeom>
        </p:spPr>
      </p:pic>
      <p:pic>
        <p:nvPicPr>
          <p:cNvPr id="9" name="Imagen 8" descr="C:\Users\oem\AppData\Local\Microsoft\Windows\INetCacheContent.Word\20161031_150331.jpg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863444" y="1634554"/>
            <a:ext cx="1899492" cy="2348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87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3255" y="193964"/>
            <a:ext cx="5387802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ELECTROHILADO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367134"/>
              </p:ext>
            </p:extLst>
          </p:nvPr>
        </p:nvGraphicFramePr>
        <p:xfrm>
          <a:off x="1477144" y="1143437"/>
          <a:ext cx="9750232" cy="5459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7558">
                  <a:extLst>
                    <a:ext uri="{9D8B030D-6E8A-4147-A177-3AD203B41FA5}">
                      <a16:colId xmlns:a16="http://schemas.microsoft.com/office/drawing/2014/main" xmlns="" val="3375854776"/>
                    </a:ext>
                  </a:extLst>
                </a:gridCol>
                <a:gridCol w="2437558">
                  <a:extLst>
                    <a:ext uri="{9D8B030D-6E8A-4147-A177-3AD203B41FA5}">
                      <a16:colId xmlns:a16="http://schemas.microsoft.com/office/drawing/2014/main" xmlns="" val="1892590540"/>
                    </a:ext>
                  </a:extLst>
                </a:gridCol>
                <a:gridCol w="2437558">
                  <a:extLst>
                    <a:ext uri="{9D8B030D-6E8A-4147-A177-3AD203B41FA5}">
                      <a16:colId xmlns:a16="http://schemas.microsoft.com/office/drawing/2014/main" xmlns="" val="1378901733"/>
                    </a:ext>
                  </a:extLst>
                </a:gridCol>
                <a:gridCol w="2437558">
                  <a:extLst>
                    <a:ext uri="{9D8B030D-6E8A-4147-A177-3AD203B41FA5}">
                      <a16:colId xmlns:a16="http://schemas.microsoft.com/office/drawing/2014/main" xmlns="" val="1508908048"/>
                    </a:ext>
                  </a:extLst>
                </a:gridCol>
              </a:tblGrid>
              <a:tr h="475657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Estabilización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del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Proceso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Recolección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8901732"/>
                  </a:ext>
                </a:extLst>
              </a:tr>
              <a:tr h="2219731"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2879088"/>
                  </a:ext>
                </a:extLst>
              </a:tr>
              <a:tr h="475657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Platos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separados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Obtención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membrana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1245901"/>
                  </a:ext>
                </a:extLst>
              </a:tr>
              <a:tr h="2288940"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9627804"/>
                  </a:ext>
                </a:extLst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54" y="1685271"/>
            <a:ext cx="2242495" cy="206065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961" y="1684483"/>
            <a:ext cx="2247597" cy="20198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63931" y="1592745"/>
            <a:ext cx="2035838" cy="22208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21" y="4390349"/>
            <a:ext cx="4080006" cy="209357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85958" y="3407936"/>
            <a:ext cx="1970894" cy="39357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741" y="1684483"/>
            <a:ext cx="2181266" cy="21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1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2858" y="12707"/>
            <a:ext cx="6141143" cy="105814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MICROSCOPIO ELECTRÓNICO DE BARRIDO (SEM)</a:t>
            </a:r>
            <a:endParaRPr lang="es-E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968767"/>
              </p:ext>
            </p:extLst>
          </p:nvPr>
        </p:nvGraphicFramePr>
        <p:xfrm>
          <a:off x="1428151" y="1598672"/>
          <a:ext cx="10152516" cy="5076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6258">
                  <a:extLst>
                    <a:ext uri="{9D8B030D-6E8A-4147-A177-3AD203B41FA5}">
                      <a16:colId xmlns:a16="http://schemas.microsoft.com/office/drawing/2014/main" xmlns="" val="3375854776"/>
                    </a:ext>
                  </a:extLst>
                </a:gridCol>
                <a:gridCol w="5076258">
                  <a:extLst>
                    <a:ext uri="{9D8B030D-6E8A-4147-A177-3AD203B41FA5}">
                      <a16:colId xmlns:a16="http://schemas.microsoft.com/office/drawing/2014/main" xmlns="" val="1378901733"/>
                    </a:ext>
                  </a:extLst>
                </a:gridCol>
              </a:tblGrid>
              <a:tr h="44227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Obtener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Vaporización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oro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8901732"/>
                  </a:ext>
                </a:extLst>
              </a:tr>
              <a:tr h="2063942"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2879088"/>
                  </a:ext>
                </a:extLst>
              </a:tr>
              <a:tr h="44227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Manipulación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del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Microscopio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Obtención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las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fotos</a:t>
                      </a:r>
                      <a:endParaRPr lang="es-E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1245901"/>
                  </a:ext>
                </a:extLst>
              </a:tr>
              <a:tr h="2128294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9627804"/>
                  </a:ext>
                </a:extLst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072" y="2151453"/>
            <a:ext cx="2152015" cy="187706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444" y="2134872"/>
            <a:ext cx="1935993" cy="187769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921" y="2151453"/>
            <a:ext cx="2115397" cy="1891306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036" y="2121261"/>
            <a:ext cx="2315732" cy="1891306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19" y="4581293"/>
            <a:ext cx="2908290" cy="1964979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561" y="4653092"/>
            <a:ext cx="2246476" cy="19162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507" y="4653092"/>
            <a:ext cx="2206779" cy="18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7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3234" y="-1"/>
            <a:ext cx="6419657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RESULTADOS: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RSF 7,7 %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5080511"/>
                  </p:ext>
                </p:extLst>
              </p:nvPr>
            </p:nvGraphicFramePr>
            <p:xfrm>
              <a:off x="1324841" y="1267691"/>
              <a:ext cx="10551968" cy="5394069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644366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907602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09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6042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Q = 1,2 [mL/h]</a:t>
                          </a:r>
                        </a:p>
                        <a:p>
                          <a:r>
                            <a:rPr lang="en-US" sz="1200" dirty="0"/>
                            <a:t>H = 12 [cm]</a:t>
                          </a:r>
                        </a:p>
                        <a:p>
                          <a:r>
                            <a:rPr lang="en-US" sz="1200" dirty="0"/>
                            <a:t>V = 10 [kV]</a:t>
                          </a:r>
                        </a:p>
                        <a:p>
                          <a:r>
                            <a:rPr lang="en-US" sz="1200" dirty="0" err="1"/>
                            <a:t>Viscosidad</a:t>
                          </a:r>
                          <a:endParaRPr lang="en-U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69 −51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=1,096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r>
                            <a:rPr lang="en-US" sz="1200" dirty="0"/>
                            <a:t>pH = 7,21</a:t>
                          </a:r>
                        </a:p>
                        <a:p>
                          <a:r>
                            <a:rPr lang="en-US" sz="1200" dirty="0" err="1"/>
                            <a:t>Diámetro</a:t>
                          </a:r>
                          <a:r>
                            <a:rPr lang="en-US" sz="1200" dirty="0"/>
                            <a:t>: </a:t>
                          </a:r>
                          <a:r>
                            <a:rPr lang="es-EC" sz="1200" kern="1200" dirty="0">
                              <a:effectLst/>
                            </a:rPr>
                            <a:t>2383,5         ±        185,41        [</a:t>
                          </a:r>
                          <a:r>
                            <a:rPr lang="es-EC" sz="1200" kern="1200" dirty="0" err="1">
                              <a:effectLst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</a:rPr>
                            <a:t>]</a:t>
                          </a:r>
                          <a:endParaRPr lang="es-E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838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2896473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5080511"/>
                  </p:ext>
                </p:extLst>
              </p:nvPr>
            </p:nvGraphicFramePr>
            <p:xfrm>
              <a:off x="1324841" y="1267691"/>
              <a:ext cx="10551968" cy="5394069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644366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907602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09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60420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31" t="-27652" r="-127559" b="-210985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838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2896473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7F393CB8-4555-4690-9BD3-A9BDD5420F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257925"/>
              </p:ext>
            </p:extLst>
          </p:nvPr>
        </p:nvGraphicFramePr>
        <p:xfrm>
          <a:off x="1981200" y="3806909"/>
          <a:ext cx="3188140" cy="143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011626537"/>
              </p:ext>
            </p:extLst>
          </p:nvPr>
        </p:nvGraphicFramePr>
        <p:xfrm>
          <a:off x="1981200" y="5283778"/>
          <a:ext cx="3188140" cy="130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646" y="1710492"/>
            <a:ext cx="4602480" cy="49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2019782" y="1974705"/>
            <a:ext cx="822960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INTRODUCCIÓN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OBJETIVOS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CONFIGURACIONES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PARÁMETROS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FASES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INFLUENCIA DE LOS PARÁMETROS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CAPULLOS DE BOMBYX MORI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EXTRACCIÓN DE LA FIBROÍNA DE SEDA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PREPARACIÓN DE LA SOLUCIÓN ACUOSA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ELECTROHILADO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MICROSCOPIO ELECTRÓNICO DE BARRIDO (SEM)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RESULTADOS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CONCLUSIONES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RECOMENDACIONES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</a:rPr>
              <a:t>AGRADECIMIENTOS</a:t>
            </a:r>
            <a:endParaRPr lang="es-ES" sz="1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019782" y="1002048"/>
            <a:ext cx="7543800" cy="972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ÍNDICE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2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4865" y="-1"/>
            <a:ext cx="4786299" cy="1177195"/>
          </a:xfrm>
        </p:spPr>
        <p:txBody>
          <a:bodyPr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Diálisis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RSF 7,7 %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PEO 8000 Da 30%wt</a:t>
            </a:r>
            <a:endParaRPr lang="es-E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01179227"/>
                  </p:ext>
                </p:extLst>
              </p:nvPr>
            </p:nvGraphicFramePr>
            <p:xfrm>
              <a:off x="1259011" y="1162044"/>
              <a:ext cx="9911215" cy="557126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62344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548871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23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656898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Q = 1 [mL/h]</a:t>
                          </a:r>
                        </a:p>
                        <a:p>
                          <a:r>
                            <a:rPr lang="en-US" sz="1200" dirty="0"/>
                            <a:t>H = 12 [cm]</a:t>
                          </a:r>
                        </a:p>
                        <a:p>
                          <a:r>
                            <a:rPr lang="en-US" sz="1200" dirty="0"/>
                            <a:t>V = 9,5 [kV]</a:t>
                          </a:r>
                        </a:p>
                        <a:p>
                          <a:r>
                            <a:rPr lang="en-US" sz="1200" dirty="0" err="1"/>
                            <a:t>Viscosidad</a:t>
                          </a:r>
                          <a:endParaRPr lang="en-U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19 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=1,208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r>
                            <a:rPr lang="en-US" sz="1200" dirty="0"/>
                            <a:t>pH = 7,24</a:t>
                          </a:r>
                        </a:p>
                        <a:p>
                          <a:r>
                            <a:rPr lang="en-US" sz="1200" dirty="0" err="1"/>
                            <a:t>Diámetro</a:t>
                          </a:r>
                          <a:r>
                            <a:rPr lang="en-US" sz="1200" dirty="0"/>
                            <a:t>: </a:t>
                          </a:r>
                          <a:r>
                            <a:rPr lang="es-EC" sz="1200" kern="1200" dirty="0">
                              <a:effectLst/>
                            </a:rPr>
                            <a:t>2412,9         ±        123,35       [</a:t>
                          </a:r>
                          <a:r>
                            <a:rPr lang="es-EC" sz="1200" kern="1200" dirty="0" err="1">
                              <a:effectLst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</a:rPr>
                            <a:t>]</a:t>
                          </a:r>
                          <a:endParaRPr lang="es-E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997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2991623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01179227"/>
                  </p:ext>
                </p:extLst>
              </p:nvPr>
            </p:nvGraphicFramePr>
            <p:xfrm>
              <a:off x="1259011" y="1162044"/>
              <a:ext cx="9911215" cy="557126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62344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548871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23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65689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40" t="-27473" r="-127514" b="-21062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997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2991623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6ED5FB45-277C-4C86-AB98-B7F1E51A3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659581"/>
              </p:ext>
            </p:extLst>
          </p:nvPr>
        </p:nvGraphicFramePr>
        <p:xfrm>
          <a:off x="1759290" y="3756640"/>
          <a:ext cx="3496588" cy="1449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19455949"/>
              </p:ext>
            </p:extLst>
          </p:nvPr>
        </p:nvGraphicFramePr>
        <p:xfrm>
          <a:off x="1759290" y="5255171"/>
          <a:ext cx="3496588" cy="1337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932" y="1624935"/>
            <a:ext cx="5001437" cy="50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06419" y="-1"/>
            <a:ext cx="5027139" cy="113261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Diálisis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RSF 7,7 %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PEO 8000 Da 30%wt (P.S)</a:t>
            </a:r>
            <a:endParaRPr lang="es-E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84020598"/>
                  </p:ext>
                </p:extLst>
              </p:nvPr>
            </p:nvGraphicFramePr>
            <p:xfrm>
              <a:off x="1376795" y="1179369"/>
              <a:ext cx="9741478" cy="544718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287635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453843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13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619996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= 0,9 [mL/h]</a:t>
                          </a:r>
                        </a:p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 = 12 [cm]</a:t>
                          </a:r>
                        </a:p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 = 10 [kV]</a:t>
                          </a:r>
                        </a:p>
                        <a:p>
                          <a:r>
                            <a:rPr lang="en-US" sz="1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Viscosidad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19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=1,208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 = 7,24</a:t>
                          </a:r>
                        </a:p>
                        <a:p>
                          <a:r>
                            <a:rPr lang="en-US" sz="1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Diámetro</a:t>
                          </a: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es-EC" sz="1200" kern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2223,4         ±        163,4       [</a:t>
                          </a:r>
                          <a:r>
                            <a:rPr lang="es-EC" sz="1200" kern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es-E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88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Reómetro</a:t>
                          </a:r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y </a:t>
                          </a:r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2924994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84020598"/>
                  </p:ext>
                </p:extLst>
              </p:nvPr>
            </p:nvGraphicFramePr>
            <p:xfrm>
              <a:off x="1376795" y="1179369"/>
              <a:ext cx="9741478" cy="544718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287635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453843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13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Fibras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61999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42" t="-27444" r="-127415" b="-21165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88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Reómetro</a:t>
                          </a:r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y </a:t>
                          </a:r>
                          <a:r>
                            <a:rPr lang="en-US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Diámetros</a:t>
                          </a:r>
                          <a:endParaRPr lang="es-E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2924994">
                    <a:tc>
                      <a:txBody>
                        <a:bodyPr/>
                        <a:lstStyle/>
                        <a:p>
                          <a:endParaRPr lang="es-E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278037605"/>
              </p:ext>
            </p:extLst>
          </p:nvPr>
        </p:nvGraphicFramePr>
        <p:xfrm>
          <a:off x="1917172" y="5216237"/>
          <a:ext cx="3451861" cy="135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164195971"/>
              </p:ext>
            </p:extLst>
          </p:nvPr>
        </p:nvGraphicFramePr>
        <p:xfrm>
          <a:off x="1918238" y="3738061"/>
          <a:ext cx="3451150" cy="1431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37" y="1631369"/>
            <a:ext cx="4905219" cy="49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1850" y="48367"/>
            <a:ext cx="5553942" cy="11621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RSF – PEO 1’000 000 Da 2%wt (1/4)</a:t>
            </a:r>
            <a:endParaRPr lang="es-ES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66115826"/>
                  </p:ext>
                </p:extLst>
              </p:nvPr>
            </p:nvGraphicFramePr>
            <p:xfrm>
              <a:off x="1246909" y="1210541"/>
              <a:ext cx="9985664" cy="557335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95111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590553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39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61653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Q = 1,2 [mL/h]</a:t>
                          </a:r>
                        </a:p>
                        <a:p>
                          <a:r>
                            <a:rPr lang="en-US" sz="1200" dirty="0"/>
                            <a:t>H = 12 [cm]</a:t>
                          </a:r>
                        </a:p>
                        <a:p>
                          <a:r>
                            <a:rPr lang="en-US" sz="1200" dirty="0"/>
                            <a:t>V = 9,2 [kV]</a:t>
                          </a:r>
                        </a:p>
                        <a:p>
                          <a:r>
                            <a:rPr lang="en-US" sz="1200" dirty="0" err="1"/>
                            <a:t>Viscosidad</a:t>
                          </a:r>
                          <a:endParaRPr lang="en-U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522 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=1,211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r>
                            <a:rPr lang="en-US" sz="1200" dirty="0"/>
                            <a:t>pH = 7,71</a:t>
                          </a:r>
                        </a:p>
                        <a:p>
                          <a:r>
                            <a:rPr lang="en-US" sz="1200" dirty="0" err="1"/>
                            <a:t>Diámetro</a:t>
                          </a:r>
                          <a:r>
                            <a:rPr lang="en-US" sz="1200" dirty="0"/>
                            <a:t>: </a:t>
                          </a:r>
                          <a:r>
                            <a:rPr lang="es-EC" sz="1200" kern="1200" dirty="0">
                              <a:effectLst/>
                            </a:rPr>
                            <a:t>2089,4         ±        303,84      [</a:t>
                          </a:r>
                          <a:r>
                            <a:rPr lang="es-EC" sz="1200" kern="1200" dirty="0" err="1">
                              <a:effectLst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</a:rPr>
                            <a:t>]</a:t>
                          </a:r>
                          <a:endParaRPr lang="es-ES" sz="12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12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3105015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66115826"/>
                  </p:ext>
                </p:extLst>
              </p:nvPr>
            </p:nvGraphicFramePr>
            <p:xfrm>
              <a:off x="1246909" y="1210541"/>
              <a:ext cx="9985664" cy="557335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95111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590553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39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61653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39" t="-29434" r="-127601" b="-218868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12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3105015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40C92C51-D4D3-4DC3-A5CE-C206813F8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8408105"/>
              </p:ext>
            </p:extLst>
          </p:nvPr>
        </p:nvGraphicFramePr>
        <p:xfrm>
          <a:off x="1891358" y="3735941"/>
          <a:ext cx="3322712" cy="148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297095215"/>
              </p:ext>
            </p:extLst>
          </p:nvPr>
        </p:nvGraphicFramePr>
        <p:xfrm>
          <a:off x="1890618" y="5285618"/>
          <a:ext cx="3323452" cy="138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077" y="1698914"/>
            <a:ext cx="4616795" cy="50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8217" y="95250"/>
            <a:ext cx="5304560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RSF – PEO 1’000 000 Da 3%wt (1/4)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03719089"/>
                  </p:ext>
                </p:extLst>
              </p:nvPr>
            </p:nvGraphicFramePr>
            <p:xfrm>
              <a:off x="1324841" y="1340427"/>
              <a:ext cx="9798627" cy="544346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12789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485838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28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578859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Q = 1,2 [mL/h]</a:t>
                          </a:r>
                        </a:p>
                        <a:p>
                          <a:r>
                            <a:rPr lang="en-US" sz="1200" dirty="0"/>
                            <a:t>H = 12 [cm]</a:t>
                          </a:r>
                        </a:p>
                        <a:p>
                          <a:r>
                            <a:rPr lang="en-US" sz="1200" dirty="0"/>
                            <a:t>V = 9,2 [kV]</a:t>
                          </a:r>
                        </a:p>
                        <a:p>
                          <a:r>
                            <a:rPr lang="en-US" sz="1200" dirty="0" err="1"/>
                            <a:t>Viscosidad</a:t>
                          </a:r>
                          <a:endParaRPr lang="en-U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590 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=1,219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r>
                            <a:rPr lang="en-US" sz="1200" dirty="0"/>
                            <a:t>pH = 7,77</a:t>
                          </a:r>
                        </a:p>
                        <a:p>
                          <a:r>
                            <a:rPr lang="en-US" sz="1200" dirty="0" err="1"/>
                            <a:t>Diámetro</a:t>
                          </a:r>
                          <a:r>
                            <a:rPr lang="en-US" sz="1200" dirty="0"/>
                            <a:t>: </a:t>
                          </a:r>
                          <a:r>
                            <a:rPr lang="es-EC" sz="1200" kern="1200" dirty="0">
                              <a:effectLst/>
                            </a:rPr>
                            <a:t>2530,0         ±        960,74       [</a:t>
                          </a:r>
                          <a:r>
                            <a:rPr lang="es-EC" sz="1200" kern="1200" dirty="0" err="1">
                              <a:effectLst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</a:rPr>
                            <a:t>]</a:t>
                          </a:r>
                          <a:endParaRPr lang="es-ES" sz="12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031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3032653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03719089"/>
                  </p:ext>
                </p:extLst>
              </p:nvPr>
            </p:nvGraphicFramePr>
            <p:xfrm>
              <a:off x="1324841" y="1340427"/>
              <a:ext cx="9798627" cy="544346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12789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485838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28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57885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41" t="-29231" r="-127401" b="-217692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031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3032653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896406252"/>
              </p:ext>
            </p:extLst>
          </p:nvPr>
        </p:nvGraphicFramePr>
        <p:xfrm>
          <a:off x="1834702" y="5491594"/>
          <a:ext cx="3640257" cy="1236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B2203074-253A-4BF9-85C9-A19372473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525378"/>
              </p:ext>
            </p:extLst>
          </p:nvPr>
        </p:nvGraphicFramePr>
        <p:xfrm>
          <a:off x="1824714" y="3794285"/>
          <a:ext cx="3650245" cy="1641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153" y="1811618"/>
            <a:ext cx="4385243" cy="49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872" y="-1"/>
            <a:ext cx="5777461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RSF – PEO 1’000 000 Da 2%wt (1/4) – CUB 5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gotas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64811386"/>
                  </p:ext>
                </p:extLst>
              </p:nvPr>
            </p:nvGraphicFramePr>
            <p:xfrm>
              <a:off x="1293668" y="1320800"/>
              <a:ext cx="9814214" cy="546309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19650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494564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303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58455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Q = 1,2 [mL/h]</a:t>
                          </a:r>
                        </a:p>
                        <a:p>
                          <a:r>
                            <a:rPr lang="en-US" sz="1200" dirty="0"/>
                            <a:t>H = 12 [cm]</a:t>
                          </a:r>
                        </a:p>
                        <a:p>
                          <a:r>
                            <a:rPr lang="en-US" sz="1200" dirty="0"/>
                            <a:t>V = 9,2 [kV]</a:t>
                          </a:r>
                        </a:p>
                        <a:p>
                          <a:r>
                            <a:rPr lang="en-US" sz="1200" dirty="0" err="1"/>
                            <a:t>Viscosidad</a:t>
                          </a:r>
                          <a:endParaRPr lang="en-U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560 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=1,211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200" dirty="0"/>
                        </a:p>
                        <a:p>
                          <a:r>
                            <a:rPr lang="en-US" sz="1200" dirty="0"/>
                            <a:t>pH = 7,72</a:t>
                          </a:r>
                        </a:p>
                        <a:p>
                          <a:r>
                            <a:rPr lang="en-US" sz="1200" dirty="0" err="1"/>
                            <a:t>Diámetro</a:t>
                          </a:r>
                          <a:r>
                            <a:rPr lang="en-US" sz="1200" dirty="0"/>
                            <a:t>: </a:t>
                          </a:r>
                          <a:r>
                            <a:rPr lang="es-EC" sz="1200" kern="1200" dirty="0">
                              <a:effectLst/>
                            </a:rPr>
                            <a:t>2214,0         ±        416,12      [</a:t>
                          </a:r>
                          <a:r>
                            <a:rPr lang="es-EC" sz="1200" kern="1200" dirty="0" err="1">
                              <a:effectLst/>
                            </a:rPr>
                            <a:t>nm</a:t>
                          </a:r>
                          <a:r>
                            <a:rPr lang="es-EC" sz="1200" kern="1200" dirty="0">
                              <a:effectLst/>
                            </a:rPr>
                            <a:t>]</a:t>
                          </a:r>
                          <a:endParaRPr lang="es-ES" sz="12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04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3043588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64811386"/>
                  </p:ext>
                </p:extLst>
              </p:nvPr>
            </p:nvGraphicFramePr>
            <p:xfrm>
              <a:off x="1293668" y="1320800"/>
              <a:ext cx="9814214" cy="546309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19650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494564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303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58455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41" t="-29615" r="-127504" b="-218462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04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3043588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80AFFAC7-C5BC-4927-AE8C-740AB838C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228117"/>
              </p:ext>
            </p:extLst>
          </p:nvPr>
        </p:nvGraphicFramePr>
        <p:xfrm>
          <a:off x="1887060" y="3802640"/>
          <a:ext cx="3560868" cy="1496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5570480"/>
              </p:ext>
            </p:extLst>
          </p:nvPr>
        </p:nvGraphicFramePr>
        <p:xfrm>
          <a:off x="1887060" y="5361709"/>
          <a:ext cx="3560868" cy="133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009" y="1808017"/>
            <a:ext cx="4390954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8330" y="78673"/>
            <a:ext cx="5839807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RSF – PEO 1’000 000 Da 5%wt (1/4) – CUB 5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gotas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21477845"/>
                  </p:ext>
                </p:extLst>
              </p:nvPr>
            </p:nvGraphicFramePr>
            <p:xfrm>
              <a:off x="1293668" y="1335232"/>
              <a:ext cx="9907732" cy="544866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60811">
                      <a:extLst>
                        <a:ext uri="{9D8B030D-6E8A-4147-A177-3AD203B41FA5}">
                          <a16:colId xmlns:a16="http://schemas.microsoft.com/office/drawing/2014/main" xmlns="" val="3375854776"/>
                        </a:ext>
                      </a:extLst>
                    </a:gridCol>
                    <a:gridCol w="5546921">
                      <a:extLst>
                        <a:ext uri="{9D8B030D-6E8A-4147-A177-3AD203B41FA5}">
                          <a16:colId xmlns:a16="http://schemas.microsoft.com/office/drawing/2014/main" xmlns="" val="1378901733"/>
                        </a:ext>
                      </a:extLst>
                    </a:gridCol>
                  </a:tblGrid>
                  <a:tr h="429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98901732"/>
                      </a:ext>
                    </a:extLst>
                  </a:tr>
                  <a:tr h="158036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Q = 1,2 [mL/h]</a:t>
                          </a:r>
                        </a:p>
                        <a:p>
                          <a:r>
                            <a:rPr lang="en-US" sz="1000" dirty="0"/>
                            <a:t>H = 12 [cm]</a:t>
                          </a:r>
                        </a:p>
                        <a:p>
                          <a:r>
                            <a:rPr lang="en-US" sz="1000" dirty="0"/>
                            <a:t>V = 9,2 [kV]</a:t>
                          </a:r>
                        </a:p>
                        <a:p>
                          <a:r>
                            <a:rPr lang="en-US" sz="1000" dirty="0" err="1"/>
                            <a:t>Viscosidad</a:t>
                          </a:r>
                          <a:endParaRPr lang="en-US" sz="10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00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 590 [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𝑚𝑃𝑎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0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00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=1,219 [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  <m:r>
                                  <a:rPr lang="en-US" sz="10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000" dirty="0"/>
                        </a:p>
                        <a:p>
                          <a:r>
                            <a:rPr lang="en-US" sz="1000" dirty="0"/>
                            <a:t>pH = 7,77</a:t>
                          </a:r>
                        </a:p>
                        <a:p>
                          <a:r>
                            <a:rPr lang="en-US" sz="1000" dirty="0" err="1"/>
                            <a:t>Diámetro</a:t>
                          </a:r>
                          <a:r>
                            <a:rPr lang="en-US" sz="1000" dirty="0"/>
                            <a:t>: </a:t>
                          </a:r>
                          <a:r>
                            <a:rPr lang="es-EC" sz="1000" kern="1200" dirty="0">
                              <a:effectLst/>
                            </a:rPr>
                            <a:t>1709,0         ±        438,85      [</a:t>
                          </a:r>
                          <a:r>
                            <a:rPr lang="es-EC" sz="1000" kern="1200" dirty="0" err="1">
                              <a:effectLst/>
                            </a:rPr>
                            <a:t>nm</a:t>
                          </a:r>
                          <a:r>
                            <a:rPr lang="es-EC" sz="1000" kern="1200" dirty="0">
                              <a:effectLst/>
                            </a:rPr>
                            <a:t>]</a:t>
                          </a:r>
                          <a:endParaRPr lang="es-ES" sz="10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02879088"/>
                      </a:ext>
                    </a:extLst>
                  </a:tr>
                  <a:tr h="403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31245901"/>
                      </a:ext>
                    </a:extLst>
                  </a:tr>
                  <a:tr h="3035548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89627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21477845"/>
                  </p:ext>
                </p:extLst>
              </p:nvPr>
            </p:nvGraphicFramePr>
            <p:xfrm>
              <a:off x="1293668" y="1335232"/>
              <a:ext cx="9907732" cy="544866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360811">
                      <a:extLst>
                        <a:ext uri="{9D8B030D-6E8A-4147-A177-3AD203B41FA5}">
                          <a16:colId xmlns:a16="http://schemas.microsoft.com/office/drawing/2014/main" val="3375854776"/>
                        </a:ext>
                      </a:extLst>
                    </a:gridCol>
                    <a:gridCol w="5546921">
                      <a:extLst>
                        <a:ext uri="{9D8B030D-6E8A-4147-A177-3AD203B41FA5}">
                          <a16:colId xmlns:a16="http://schemas.microsoft.com/office/drawing/2014/main" val="1378901733"/>
                        </a:ext>
                      </a:extLst>
                    </a:gridCol>
                  </a:tblGrid>
                  <a:tr h="429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Parámetros</a:t>
                          </a:r>
                          <a:endParaRPr lang="es-E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Fibras</a:t>
                          </a:r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901732"/>
                      </a:ext>
                    </a:extLst>
                  </a:tr>
                  <a:tr h="158036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>
                          <a:blip r:embed="rId3"/>
                          <a:stretch>
                            <a:fillRect l="-140" t="-29231" r="-127374" b="-217692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2879088"/>
                      </a:ext>
                    </a:extLst>
                  </a:tr>
                  <a:tr h="403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Reómetro</a:t>
                          </a:r>
                          <a:r>
                            <a:rPr lang="en-US" dirty="0"/>
                            <a:t> y </a:t>
                          </a:r>
                          <a:r>
                            <a:rPr lang="en-US" dirty="0" err="1"/>
                            <a:t>Diámetros</a:t>
                          </a:r>
                          <a:endParaRPr lang="es-ES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245901"/>
                      </a:ext>
                    </a:extLst>
                  </a:tr>
                  <a:tr h="3035548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6278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16D80933-9FAF-49F6-AA0F-70E1A96448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7626000"/>
              </p:ext>
            </p:extLst>
          </p:nvPr>
        </p:nvGraphicFramePr>
        <p:xfrm>
          <a:off x="1786633" y="3803171"/>
          <a:ext cx="3625923" cy="154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025813641"/>
              </p:ext>
            </p:extLst>
          </p:nvPr>
        </p:nvGraphicFramePr>
        <p:xfrm>
          <a:off x="1786634" y="5408222"/>
          <a:ext cx="3625922" cy="131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390" y="1787237"/>
            <a:ext cx="4554672" cy="49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866" y="305299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26" y="1040763"/>
            <a:ext cx="9192787" cy="58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2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866" y="305299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27" y="1122178"/>
            <a:ext cx="9193537" cy="55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866" y="305299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25" y="1106671"/>
            <a:ext cx="8894901" cy="548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866" y="305299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27" y="1106671"/>
            <a:ext cx="8922623" cy="54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54155" y="233575"/>
            <a:ext cx="6622648" cy="78263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INTRODUCCIÓN: ELECTROHILADO</a:t>
            </a:r>
            <a:endParaRPr lang="es-ES" alt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65" name="Picture 5" descr="Resultado de imag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6" y="2852937"/>
            <a:ext cx="4176464" cy="27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2073750"/>
              </p:ext>
            </p:extLst>
          </p:nvPr>
        </p:nvGraphicFramePr>
        <p:xfrm>
          <a:off x="1719429" y="1290553"/>
          <a:ext cx="9143999" cy="529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8745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1376" y="923558"/>
            <a:ext cx="8596668" cy="13208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12767" y="1857410"/>
            <a:ext cx="795077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trabajado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cuidado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operario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Pequeñas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variaciones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parámetro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influyen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drásticamente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morfología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 de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ayuda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adecuada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manejo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reactivos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pueden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reaccionar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exotérmicamente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pueden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sensibles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 luz.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instrumentación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adecuada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calibrada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las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diferentes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concentraciones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polimérica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lvl="0" algn="just">
              <a:lnSpc>
                <a:spcPct val="15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335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1376" y="923558"/>
            <a:ext cx="8596668" cy="13208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12767" y="1737916"/>
            <a:ext cx="7950777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/>
              <a:t>Tomar</a:t>
            </a:r>
            <a:r>
              <a:rPr lang="en-US" dirty="0"/>
              <a:t> las </a:t>
            </a:r>
            <a:r>
              <a:rPr lang="en-US" dirty="0" err="1"/>
              <a:t>precauciones</a:t>
            </a:r>
            <a:r>
              <a:rPr lang="en-US" dirty="0"/>
              <a:t> </a:t>
            </a:r>
            <a:r>
              <a:rPr lang="en-US" dirty="0" err="1"/>
              <a:t>necesarias</a:t>
            </a:r>
            <a:r>
              <a:rPr lang="en-US" dirty="0"/>
              <a:t> para </a:t>
            </a:r>
            <a:r>
              <a:rPr lang="en-US" dirty="0" err="1"/>
              <a:t>evitar</a:t>
            </a:r>
            <a:r>
              <a:rPr lang="en-US" dirty="0"/>
              <a:t> la </a:t>
            </a:r>
            <a:r>
              <a:rPr lang="en-US" dirty="0" err="1"/>
              <a:t>gelación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el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diálisis</a:t>
            </a:r>
            <a:r>
              <a:rPr lang="en-US" dirty="0"/>
              <a:t> o </a:t>
            </a:r>
            <a:r>
              <a:rPr lang="en-US" dirty="0" err="1"/>
              <a:t>almacenamiento</a:t>
            </a:r>
            <a:r>
              <a:rPr lang="en-US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Para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aplicativos</a:t>
            </a:r>
            <a:r>
              <a:rPr lang="en-US" dirty="0"/>
              <a:t>, </a:t>
            </a:r>
            <a:r>
              <a:rPr lang="en-US" dirty="0" err="1"/>
              <a:t>trabajar</a:t>
            </a:r>
            <a:r>
              <a:rPr lang="en-US" dirty="0"/>
              <a:t> con personas </a:t>
            </a:r>
            <a:r>
              <a:rPr lang="en-US" dirty="0" err="1"/>
              <a:t>afines</a:t>
            </a:r>
            <a:r>
              <a:rPr lang="en-US" dirty="0"/>
              <a:t> a </a:t>
            </a:r>
            <a:r>
              <a:rPr lang="en-US" dirty="0" err="1"/>
              <a:t>carreras</a:t>
            </a:r>
            <a:r>
              <a:rPr lang="en-US" dirty="0"/>
              <a:t> de </a:t>
            </a:r>
            <a:r>
              <a:rPr lang="en-US" dirty="0" err="1"/>
              <a:t>ciencias</a:t>
            </a:r>
            <a:r>
              <a:rPr lang="en-US" dirty="0"/>
              <a:t> de la </a:t>
            </a:r>
            <a:r>
              <a:rPr lang="en-US" dirty="0" err="1"/>
              <a:t>vida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</a:t>
            </a:r>
            <a:r>
              <a:rPr lang="en-US" dirty="0" err="1"/>
              <a:t>aportarían</a:t>
            </a:r>
            <a:r>
              <a:rPr lang="en-US" dirty="0"/>
              <a:t> con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valiosa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campo de </a:t>
            </a:r>
            <a:r>
              <a:rPr lang="en-US" dirty="0" err="1"/>
              <a:t>estudio</a:t>
            </a:r>
            <a:r>
              <a:rPr lang="en-US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/>
              <a:t>Incentivar el estudio de nuevas tecnologías para el desarrollo desde la cultivación del </a:t>
            </a:r>
            <a:r>
              <a:rPr lang="es-ES" i="1" dirty="0" err="1"/>
              <a:t>Bombix</a:t>
            </a:r>
            <a:r>
              <a:rPr lang="es-ES" i="1" dirty="0"/>
              <a:t> </a:t>
            </a:r>
            <a:r>
              <a:rPr lang="es-ES" i="1" dirty="0" err="1"/>
              <a:t>mori</a:t>
            </a:r>
            <a:r>
              <a:rPr lang="es-ES" dirty="0"/>
              <a:t>, hasta la elaboración de productos terminados en el Ecuador, creando una nueva línea en la matriz productiva, mejorando los procesos artesanales que se encuentran aplicándose en la actualidad y con proyección a la producción y comercialización a nivel nacional y en el mercado exterior de productos terminados a base de seda.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6527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0985" y="90574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342873"/>
              </p:ext>
            </p:extLst>
          </p:nvPr>
        </p:nvGraphicFramePr>
        <p:xfrm>
          <a:off x="1524000" y="1844824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H:\UDE\Logo\UFA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6" y="6309320"/>
            <a:ext cx="2231678" cy="54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22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013" y="257752"/>
            <a:ext cx="5547433" cy="8834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INTRODUCCIÓN: </a:t>
            </a:r>
            <a:b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FIBROÍNA DE SEDA</a:t>
            </a:r>
            <a:endParaRPr lang="es-E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370" y="2979778"/>
            <a:ext cx="5177171" cy="2385961"/>
          </a:xfrm>
          <a:prstGeom prst="rect">
            <a:avLst/>
          </a:prstGeom>
        </p:spPr>
      </p:pic>
      <p:sp>
        <p:nvSpPr>
          <p:cNvPr id="6" name="Flecha: a la derecha 5"/>
          <p:cNvSpPr/>
          <p:nvPr/>
        </p:nvSpPr>
        <p:spPr>
          <a:xfrm rot="10800000">
            <a:off x="8845540" y="2704042"/>
            <a:ext cx="2370327" cy="272587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echa: hacia abajo 6"/>
          <p:cNvSpPr/>
          <p:nvPr/>
        </p:nvSpPr>
        <p:spPr>
          <a:xfrm rot="10800000">
            <a:off x="4093466" y="5332086"/>
            <a:ext cx="4234781" cy="152591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Flecha: hacia abajo 8"/>
          <p:cNvSpPr/>
          <p:nvPr/>
        </p:nvSpPr>
        <p:spPr>
          <a:xfrm>
            <a:off x="3431704" y="1197865"/>
            <a:ext cx="5401856" cy="1815565"/>
          </a:xfrm>
          <a:prstGeom prst="downArrow">
            <a:avLst>
              <a:gd name="adj1" fmla="val 50000"/>
              <a:gd name="adj2" fmla="val 481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939822" y="1240577"/>
            <a:ext cx="2452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/>
              <a:t>Es la proteína más abundante de la seda proveniente del capullo Bombyx mori.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362834" y="3409107"/>
            <a:ext cx="176081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Bio-polímero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adecuado para aplicaciones con la ingeniería de tejidos</a:t>
            </a:r>
            <a:endParaRPr lang="es-E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151795" y="5564509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Excelentes propiedades mecánicas, buena bio-compatibilidad y bio-degradable.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8" name="Flecha: a la derecha 7"/>
          <p:cNvSpPr/>
          <p:nvPr/>
        </p:nvSpPr>
        <p:spPr>
          <a:xfrm>
            <a:off x="1243832" y="2704043"/>
            <a:ext cx="2533019" cy="2993546"/>
          </a:xfrm>
          <a:prstGeom prst="rightArrow">
            <a:avLst>
              <a:gd name="adj1" fmla="val 50000"/>
              <a:gd name="adj2" fmla="val 506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1243833" y="3618866"/>
                <a:ext cx="21079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Presenta diámetros de 10 y 25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s-E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y su estructura se compone de cadenas pesadas y ligeras de 390 y 25 kDa respectivamente.</a:t>
                </a:r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33" y="3618866"/>
                <a:ext cx="2107924" cy="1107996"/>
              </a:xfrm>
              <a:prstGeom prst="rect">
                <a:avLst/>
              </a:prstGeom>
              <a:blipFill>
                <a:blip r:embed="rId5"/>
                <a:stretch>
                  <a:fillRect b="-110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98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7077" y="393538"/>
            <a:ext cx="6202348" cy="1201195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16910" y="1379814"/>
            <a:ext cx="80058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General:</a:t>
            </a:r>
          </a:p>
          <a:p>
            <a:pPr lvl="0"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Obtener y caracterizar microfibras de fibroína de seda mediante la técnica de Electrohilado.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16911" y="3052474"/>
            <a:ext cx="786692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Epecíficos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el procedimiento químico para la extracción de la fibroína del capullo de Bombyx mori.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Obtener microfibras de fibroína de seda usando la técnica de Electrohilado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Caracterizar varias muestras 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fibras de fibroína de seda obtenidas por variaciones de parámetros de la técnica de Electrohilado.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2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8978" y="40606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922" y="1331089"/>
            <a:ext cx="4309404" cy="353807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: una sola esquina redondeada 6"/>
              <p:cNvSpPr/>
              <p:nvPr/>
            </p:nvSpPr>
            <p:spPr>
              <a:xfrm>
                <a:off x="1631504" y="2060848"/>
                <a:ext cx="2448272" cy="2016224"/>
              </a:xfrm>
              <a:prstGeom prst="round1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DE LA SOLUCI</a:t>
                </a:r>
                <a:r>
                  <a:rPr lang="es-ES" b="1" dirty="0"/>
                  <a:t>ÓN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Densidad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Viscosidad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Conductividad Eléctrica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Tensión Superficial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Concentración [%wt]</a:t>
                </a:r>
              </a:p>
            </p:txBody>
          </p:sp>
        </mc:Choice>
        <mc:Fallback xmlns="">
          <p:sp>
            <p:nvSpPr>
              <p:cNvPr id="7" name="Rectángulo: una sola esquina redondeada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2060848"/>
                <a:ext cx="2448272" cy="2016224"/>
              </a:xfrm>
              <a:prstGeom prst="round1Rect">
                <a:avLst/>
              </a:prstGeom>
              <a:blipFill>
                <a:blip r:embed="rId5"/>
                <a:stretch>
                  <a:fillRect l="-24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diagonales redondeadas 7"/>
              <p:cNvSpPr/>
              <p:nvPr/>
            </p:nvSpPr>
            <p:spPr>
              <a:xfrm>
                <a:off x="8411325" y="2122646"/>
                <a:ext cx="2727729" cy="2027244"/>
              </a:xfrm>
              <a:prstGeom prst="round2Diag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DEL PROCESO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Voltaje [kV]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Distancia de Inyección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Caudal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Diámetro del tubo capilar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00" dirty="0"/>
                  <a:t>]</a:t>
                </a:r>
                <a:endParaRPr lang="es-ES" sz="1300" dirty="0"/>
              </a:p>
            </p:txBody>
          </p:sp>
        </mc:Choice>
        <mc:Fallback xmlns="">
          <p:sp>
            <p:nvSpPr>
              <p:cNvPr id="8" name="Rectángulo: esquinas diagonales redondeada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325" y="2122646"/>
                <a:ext cx="2727729" cy="2027244"/>
              </a:xfrm>
              <a:prstGeom prst="round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: esquinas superiores redondeadas 8"/>
              <p:cNvSpPr/>
              <p:nvPr/>
            </p:nvSpPr>
            <p:spPr>
              <a:xfrm>
                <a:off x="4656086" y="5031205"/>
                <a:ext cx="2880320" cy="1584176"/>
              </a:xfrm>
              <a:prstGeom prst="round2Same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AMBIENTALES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Temperatura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300" dirty="0"/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300" dirty="0"/>
                  <a:t>Humedad Relativa [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1300" dirty="0"/>
                  <a:t>]</a:t>
                </a:r>
                <a:endParaRPr lang="es-ES" sz="1300" dirty="0"/>
              </a:p>
            </p:txBody>
          </p:sp>
        </mc:Choice>
        <mc:Fallback xmlns="">
          <p:sp>
            <p:nvSpPr>
              <p:cNvPr id="9" name="Rectángulo: esquinas superiores redondeadas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086" y="5031205"/>
                <a:ext cx="2880320" cy="1584176"/>
              </a:xfrm>
              <a:prstGeom prst="round2Same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echa: curvada hacia la derecha 15"/>
          <p:cNvSpPr/>
          <p:nvPr/>
        </p:nvSpPr>
        <p:spPr>
          <a:xfrm rot="19804721">
            <a:off x="3284251" y="4180443"/>
            <a:ext cx="720173" cy="2236682"/>
          </a:xfrm>
          <a:prstGeom prst="curvedRightArrow">
            <a:avLst>
              <a:gd name="adj1" fmla="val 25000"/>
              <a:gd name="adj2" fmla="val 83125"/>
              <a:gd name="adj3" fmla="val 3461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Flecha: curvada hacia la derecha 16"/>
          <p:cNvSpPr/>
          <p:nvPr/>
        </p:nvSpPr>
        <p:spPr>
          <a:xfrm rot="12907994">
            <a:off x="8301152" y="4067415"/>
            <a:ext cx="772321" cy="2409398"/>
          </a:xfrm>
          <a:prstGeom prst="curvedRightArrow">
            <a:avLst>
              <a:gd name="adj1" fmla="val 25000"/>
              <a:gd name="adj2" fmla="val 83125"/>
              <a:gd name="adj3" fmla="val 3461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7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4006" y="259383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CONFIGURACIONES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863" y="1107512"/>
            <a:ext cx="7449503" cy="2710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913" y="3818364"/>
            <a:ext cx="3858579" cy="2293069"/>
          </a:xfrm>
          <a:prstGeom prst="rect">
            <a:avLst/>
          </a:prstGeom>
        </p:spPr>
      </p:pic>
      <p:pic>
        <p:nvPicPr>
          <p:cNvPr id="144388" name="Picture 4" descr="Image resul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636" y="5402623"/>
            <a:ext cx="2373506" cy="13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360" y="3819163"/>
            <a:ext cx="2459240" cy="15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5891" y="85133"/>
            <a:ext cx="5596144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DE 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SOLUCIÓN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32079"/>
              </p:ext>
            </p:extLst>
          </p:nvPr>
        </p:nvGraphicFramePr>
        <p:xfrm>
          <a:off x="1446834" y="1405934"/>
          <a:ext cx="9185099" cy="446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031" y="5589241"/>
            <a:ext cx="2023784" cy="10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071654" cy="7095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4145" y="212436"/>
            <a:ext cx="609957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DEL PROCESO</a:t>
            </a:r>
            <a:endParaRPr lang="es-E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466157"/>
              </p:ext>
            </p:extLst>
          </p:nvPr>
        </p:nvGraphicFramePr>
        <p:xfrm>
          <a:off x="1621155" y="1378528"/>
          <a:ext cx="9341254" cy="473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8867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Personalizar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7F1A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1469</Words>
  <Application>Microsoft Office PowerPoint</Application>
  <PresentationFormat>Panorámica</PresentationFormat>
  <Paragraphs>260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Cambria Math</vt:lpstr>
      <vt:lpstr>Times New Roman</vt:lpstr>
      <vt:lpstr>Trebuchet MS</vt:lpstr>
      <vt:lpstr>Wingdings</vt:lpstr>
      <vt:lpstr>Wingdings 3</vt:lpstr>
      <vt:lpstr>Faceta</vt:lpstr>
      <vt:lpstr>TEMA: CARACTERIZACIÓN DE MICROFIBRAS DE FIBROÍNA DE SEDA A PARTIR DE LA TÉCNICA DE ELECTROHILADO</vt:lpstr>
      <vt:lpstr>Presentación de PowerPoint</vt:lpstr>
      <vt:lpstr>INTRODUCCIÓN: ELECTROHILADO</vt:lpstr>
      <vt:lpstr>INTRODUCCIÓN:  FIBROÍNA DE SEDA</vt:lpstr>
      <vt:lpstr>OBJETIVOS</vt:lpstr>
      <vt:lpstr>PARÁMETROS</vt:lpstr>
      <vt:lpstr>CONFIGURACIONES</vt:lpstr>
      <vt:lpstr>PARÁMETROS DE  LA SOLUCIÓN</vt:lpstr>
      <vt:lpstr>PARÁMETROS DEL PROCESO</vt:lpstr>
      <vt:lpstr>FASES</vt:lpstr>
      <vt:lpstr>CONO DE TAYLOR</vt:lpstr>
      <vt:lpstr>INFLUENCIA DE LOS PARÁMETROS</vt:lpstr>
      <vt:lpstr>CAPULLOS DE BOMBYX MORI</vt:lpstr>
      <vt:lpstr>EXTRACCIÓN DE FIBROÍNA DE SEDA</vt:lpstr>
      <vt:lpstr>PROCEDIMIENTO DE EXTRACCIÓN</vt:lpstr>
      <vt:lpstr>PREPARACIÓN DE LA SOLUCIÓN ACUOSA</vt:lpstr>
      <vt:lpstr>ELECTROHILADO</vt:lpstr>
      <vt:lpstr>MICROSCOPIO ELECTRÓNICO DE BARRIDO (SEM)</vt:lpstr>
      <vt:lpstr>RESULTADOS:    RSF 7,7 %wt</vt:lpstr>
      <vt:lpstr>Diálisis: RSF 7,7 %wt – PEO 8000 Da 30%wt</vt:lpstr>
      <vt:lpstr>Diálisis: RSF 7,7 %wt – PEO 8000 Da 30%wt (P.S)</vt:lpstr>
      <vt:lpstr>RSF – PEO 1’000 000 Da 2%wt (1/4)</vt:lpstr>
      <vt:lpstr>RSF – PEO 1’000 000 Da 3%wt (1/4)</vt:lpstr>
      <vt:lpstr>RSF – PEO 1’000 000 Da 2%wt (1/4) – CUB 5 gotas</vt:lpstr>
      <vt:lpstr>RSF – PEO 1’000 000 Da 5%wt (1/4) – CUB 5 gotas</vt:lpstr>
      <vt:lpstr>CONCLUSIONES</vt:lpstr>
      <vt:lpstr>CONCLUSIONES</vt:lpstr>
      <vt:lpstr>CONCLUSIONES</vt:lpstr>
      <vt:lpstr>CONCLUSIONES</vt:lpstr>
      <vt:lpstr>RECOMENDACIONES</vt:lpstr>
      <vt:lpstr>RECOMENDACIONES</vt:lpstr>
      <vt:lpstr>AGRADECIMIENTOS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Quijije</dc:creator>
  <cp:lastModifiedBy>PC-08</cp:lastModifiedBy>
  <cp:revision>24</cp:revision>
  <dcterms:created xsi:type="dcterms:W3CDTF">2016-12-01T01:32:15Z</dcterms:created>
  <dcterms:modified xsi:type="dcterms:W3CDTF">2016-12-07T15:53:25Z</dcterms:modified>
</cp:coreProperties>
</file>