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305" r:id="rId7"/>
    <p:sldId id="306" r:id="rId8"/>
    <p:sldId id="263" r:id="rId9"/>
    <p:sldId id="307" r:id="rId10"/>
    <p:sldId id="308" r:id="rId11"/>
    <p:sldId id="309" r:id="rId12"/>
    <p:sldId id="310" r:id="rId13"/>
    <p:sldId id="262" r:id="rId14"/>
    <p:sldId id="264" r:id="rId15"/>
    <p:sldId id="265" r:id="rId16"/>
    <p:sldId id="266" r:id="rId17"/>
    <p:sldId id="267" r:id="rId18"/>
    <p:sldId id="268" r:id="rId19"/>
    <p:sldId id="271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303" r:id="rId28"/>
    <p:sldId id="304" r:id="rId29"/>
    <p:sldId id="277" r:id="rId30"/>
    <p:sldId id="279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11" r:id="rId55"/>
    <p:sldId id="302" r:id="rId56"/>
    <p:sldId id="312" r:id="rId57"/>
    <p:sldId id="313" r:id="rId5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AppData\Roaming\Microsoft\Excel\tabulacion%20encuestas%20demanda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AppData\Roaming\Microsoft\Excel\tabulacion%20encuestas%20demanda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esktop\&#9829;Dayan&#9829;\TESIS\tabulacion%20encuestas%20demanda%20(Autoguardad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esktop\&#9829;Dayan&#9829;\TESIS\tabulacion%20encuestas%20demanda%20(Autoguardado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\Desktop\&#9829;Dayan&#9829;\TESIS\tabulacion%20encuestas%20demanda%20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EDAD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111111111111112E-2"/>
                  <c:y val="-2.77777777777778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9155730533683E-2"/>
                      <c:h val="7.134259259259259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3333333333333332E-3"/>
                  <c:y val="-1.38888888888889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21,87%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55555555555558E-3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19,79%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32E-3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54,16%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Hoja1!$A$6:$A$9</c:f>
              <c:strCache>
                <c:ptCount val="4"/>
                <c:pt idx="0">
                  <c:v>15 - 18 años</c:v>
                </c:pt>
                <c:pt idx="1">
                  <c:v>19 - 25 años</c:v>
                </c:pt>
                <c:pt idx="2">
                  <c:v>26 - 35 años</c:v>
                </c:pt>
                <c:pt idx="3">
                  <c:v>35 en adelante</c:v>
                </c:pt>
              </c:strCache>
            </c:strRef>
          </c:cat>
          <c:val>
            <c:numRef>
              <c:f>Hoja1!$B$6:$B$9</c:f>
              <c:numCache>
                <c:formatCode>General</c:formatCode>
                <c:ptCount val="4"/>
                <c:pt idx="0">
                  <c:v>4</c:v>
                </c:pt>
                <c:pt idx="1">
                  <c:v>21</c:v>
                </c:pt>
                <c:pt idx="2">
                  <c:v>19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417408"/>
        <c:axId val="108418944"/>
        <c:axId val="0"/>
      </c:bar3DChart>
      <c:catAx>
        <c:axId val="1084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8418944"/>
        <c:crosses val="autoZero"/>
        <c:auto val="1"/>
        <c:lblAlgn val="ctr"/>
        <c:lblOffset val="100"/>
        <c:noMultiLvlLbl val="0"/>
      </c:catAx>
      <c:valAx>
        <c:axId val="108418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8417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PROCEDENCIA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60986385285204"/>
          <c:y val="0.17171296296296298"/>
          <c:w val="0.85729706217226065"/>
          <c:h val="0.623719378827646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35,41%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13,54%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13,54%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18,75%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2,08%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4,16%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4,16%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3,12%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3,12%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2,08%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Hoja1!$A$14:$A$23</c:f>
              <c:strCache>
                <c:ptCount val="10"/>
                <c:pt idx="0">
                  <c:v>Quito</c:v>
                </c:pt>
                <c:pt idx="1">
                  <c:v>Ibarra</c:v>
                </c:pt>
                <c:pt idx="2">
                  <c:v>Tulcán</c:v>
                </c:pt>
                <c:pt idx="3">
                  <c:v>Colombia</c:v>
                </c:pt>
                <c:pt idx="4">
                  <c:v>Cotacachi</c:v>
                </c:pt>
                <c:pt idx="5">
                  <c:v>Otavalo</c:v>
                </c:pt>
                <c:pt idx="6">
                  <c:v>Cuba</c:v>
                </c:pt>
                <c:pt idx="7">
                  <c:v>Loja</c:v>
                </c:pt>
                <c:pt idx="8">
                  <c:v>Cuenca</c:v>
                </c:pt>
                <c:pt idx="9">
                  <c:v>Guayaquil</c:v>
                </c:pt>
              </c:strCache>
            </c:strRef>
          </c:cat>
          <c:val>
            <c:numRef>
              <c:f>Hoja1!$B$14:$B$23</c:f>
              <c:numCache>
                <c:formatCode>General</c:formatCode>
                <c:ptCount val="10"/>
                <c:pt idx="0">
                  <c:v>34</c:v>
                </c:pt>
                <c:pt idx="1">
                  <c:v>13</c:v>
                </c:pt>
                <c:pt idx="2">
                  <c:v>13</c:v>
                </c:pt>
                <c:pt idx="3">
                  <c:v>18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490752"/>
        <c:axId val="108492288"/>
        <c:axId val="0"/>
      </c:bar3DChart>
      <c:catAx>
        <c:axId val="1084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8492288"/>
        <c:crosses val="autoZero"/>
        <c:auto val="1"/>
        <c:lblAlgn val="ctr"/>
        <c:lblOffset val="100"/>
        <c:noMultiLvlLbl val="0"/>
      </c:catAx>
      <c:valAx>
        <c:axId val="108492288"/>
        <c:scaling>
          <c:orientation val="minMax"/>
        </c:scaling>
        <c:delete val="0"/>
        <c:axPos val="l"/>
        <c:majorGridlines/>
        <c:title>
          <c:layout/>
          <c:overlay val="0"/>
          <c:txPr>
            <a:bodyPr rot="-5400000" vert="horz"/>
            <a:lstStyle/>
            <a:p>
              <a:pPr>
                <a:defRPr/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84907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MOTIVO DE VISITA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666666666666614E-2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39,56%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4444444444445E-2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52,75%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-2.31481481481482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Hoja1!$A$51:$A$54</c:f>
              <c:strCache>
                <c:ptCount val="4"/>
                <c:pt idx="0">
                  <c:v>Propiedades curativas</c:v>
                </c:pt>
                <c:pt idx="1">
                  <c:v>Turismo</c:v>
                </c:pt>
                <c:pt idx="2">
                  <c:v>Visitas familiares</c:v>
                </c:pt>
                <c:pt idx="3">
                  <c:v>otros</c:v>
                </c:pt>
              </c:strCache>
            </c:strRef>
          </c:cat>
          <c:val>
            <c:numRef>
              <c:f>Hoja1!$B$51:$B$54</c:f>
              <c:numCache>
                <c:formatCode>General</c:formatCode>
                <c:ptCount val="4"/>
                <c:pt idx="0">
                  <c:v>36</c:v>
                </c:pt>
                <c:pt idx="1">
                  <c:v>48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859200"/>
        <c:axId val="109860736"/>
        <c:axId val="0"/>
      </c:bar3DChart>
      <c:catAx>
        <c:axId val="1098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9860736"/>
        <c:crosses val="autoZero"/>
        <c:auto val="1"/>
        <c:lblAlgn val="ctr"/>
        <c:lblOffset val="100"/>
        <c:noMultiLvlLbl val="0"/>
      </c:catAx>
      <c:valAx>
        <c:axId val="109860736"/>
        <c:scaling>
          <c:orientation val="minMax"/>
        </c:scaling>
        <c:delete val="0"/>
        <c:axPos val="l"/>
        <c:majorGridlines/>
        <c:title>
          <c:layout/>
          <c:overlay val="0"/>
          <c:txPr>
            <a:bodyPr rot="-5400000" vert="horz"/>
            <a:lstStyle/>
            <a:p>
              <a:pPr>
                <a:defRPr/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9859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TERMAS MÁS CONOCIDAS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Hoja1!$B$69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79,12%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4444444444393E-2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67,03%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33333333333333E-2"/>
                  <c:y val="9.25925925925917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18,68%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444444444444445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26.37%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Hoja1!$A$70:$A$73</c:f>
              <c:strCache>
                <c:ptCount val="4"/>
                <c:pt idx="0">
                  <c:v>Balneario Público "Santagua" de Chachimbiro</c:v>
                </c:pt>
                <c:pt idx="1">
                  <c:v>Complejo Turístico Arco Iris</c:v>
                </c:pt>
                <c:pt idx="2">
                  <c:v>Hacienda Chachimbiro</c:v>
                </c:pt>
                <c:pt idx="3">
                  <c:v>Hacienda San Francisco</c:v>
                </c:pt>
              </c:strCache>
            </c:strRef>
          </c:cat>
          <c:val>
            <c:numRef>
              <c:f>Hoja1!$B$70:$B$73</c:f>
              <c:numCache>
                <c:formatCode>General</c:formatCode>
                <c:ptCount val="4"/>
                <c:pt idx="0">
                  <c:v>72</c:v>
                </c:pt>
                <c:pt idx="1">
                  <c:v>61</c:v>
                </c:pt>
                <c:pt idx="2">
                  <c:v>17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Hoja1!$C$69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555555555555555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88888888888889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26,37%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79E-3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70,33%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62,64%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Hoja1!$A$70:$A$73</c:f>
              <c:strCache>
                <c:ptCount val="4"/>
                <c:pt idx="0">
                  <c:v>Balneario Público "Santagua" de Chachimbiro</c:v>
                </c:pt>
                <c:pt idx="1">
                  <c:v>Complejo Turístico Arco Iris</c:v>
                </c:pt>
                <c:pt idx="2">
                  <c:v>Hacienda Chachimbiro</c:v>
                </c:pt>
                <c:pt idx="3">
                  <c:v>Hacienda San Francisco</c:v>
                </c:pt>
              </c:strCache>
            </c:strRef>
          </c:cat>
          <c:val>
            <c:numRef>
              <c:f>Hoja1!$C$70:$C$73</c:f>
              <c:numCache>
                <c:formatCode>General</c:formatCode>
                <c:ptCount val="4"/>
                <c:pt idx="0">
                  <c:v>15</c:v>
                </c:pt>
                <c:pt idx="1">
                  <c:v>24</c:v>
                </c:pt>
                <c:pt idx="2">
                  <c:v>64</c:v>
                </c:pt>
                <c:pt idx="3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930368"/>
        <c:axId val="109931904"/>
        <c:axId val="0"/>
      </c:bar3DChart>
      <c:catAx>
        <c:axId val="1099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31904"/>
        <c:crosses val="autoZero"/>
        <c:auto val="1"/>
        <c:lblAlgn val="ctr"/>
        <c:lblOffset val="100"/>
        <c:noMultiLvlLbl val="0"/>
      </c:catAx>
      <c:valAx>
        <c:axId val="1099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30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AGUAS TERMALES MÁS CONOCIDAS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19,78%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73,63%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34,07%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18,68%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48,35%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Hoja1!$A$103:$A$110</c:f>
              <c:strCache>
                <c:ptCount val="8"/>
                <c:pt idx="0">
                  <c:v>Termas de Balao Chico</c:v>
                </c:pt>
                <c:pt idx="1">
                  <c:v>Termas de Oyacachi</c:v>
                </c:pt>
                <c:pt idx="2">
                  <c:v>Termas de Nangulví</c:v>
                </c:pt>
                <c:pt idx="3">
                  <c:v>Termas de Chachimbiro</c:v>
                </c:pt>
                <c:pt idx="4">
                  <c:v>Termas de Baños de Agua Santa</c:v>
                </c:pt>
                <c:pt idx="5">
                  <c:v>Termas de Baños de Cuenca</c:v>
                </c:pt>
                <c:pt idx="6">
                  <c:v>Termas de Papallacta</c:v>
                </c:pt>
                <c:pt idx="7">
                  <c:v>Otros</c:v>
                </c:pt>
              </c:strCache>
            </c:strRef>
          </c:cat>
          <c:val>
            <c:numRef>
              <c:f>Hoja1!$B$103:$B$110</c:f>
              <c:numCache>
                <c:formatCode>General</c:formatCode>
                <c:ptCount val="8"/>
                <c:pt idx="0">
                  <c:v>1</c:v>
                </c:pt>
                <c:pt idx="1">
                  <c:v>18</c:v>
                </c:pt>
                <c:pt idx="2">
                  <c:v>1</c:v>
                </c:pt>
                <c:pt idx="3">
                  <c:v>67</c:v>
                </c:pt>
                <c:pt idx="4">
                  <c:v>31</c:v>
                </c:pt>
                <c:pt idx="5">
                  <c:v>17</c:v>
                </c:pt>
                <c:pt idx="6">
                  <c:v>44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992192"/>
        <c:axId val="109998080"/>
        <c:axId val="0"/>
      </c:bar3DChart>
      <c:catAx>
        <c:axId val="10999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9998080"/>
        <c:crosses val="autoZero"/>
        <c:auto val="1"/>
        <c:lblAlgn val="ctr"/>
        <c:lblOffset val="100"/>
        <c:noMultiLvlLbl val="0"/>
      </c:catAx>
      <c:valAx>
        <c:axId val="109998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109992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slide" Target="../slides/slide37.xml"/><Relationship Id="rId1" Type="http://schemas.openxmlformats.org/officeDocument/2006/relationships/slide" Target="../slides/slide3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slide" Target="../slides/slide50.xml"/><Relationship Id="rId1" Type="http://schemas.openxmlformats.org/officeDocument/2006/relationships/slide" Target="../slides/slide49.xml"/><Relationship Id="rId4" Type="http://schemas.openxmlformats.org/officeDocument/2006/relationships/slide" Target="../slides/slide52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25.xml"/><Relationship Id="rId1" Type="http://schemas.openxmlformats.org/officeDocument/2006/relationships/slide" Target="../slides/slide2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slide" Target="../slides/slide46.xml"/><Relationship Id="rId1" Type="http://schemas.openxmlformats.org/officeDocument/2006/relationships/slide" Target="../slides/slide29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1084F-F53C-4A93-9478-D9A3696AD712}" type="doc">
      <dgm:prSet loTypeId="urn:microsoft.com/office/officeart/2005/8/layout/hProcess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28FBDE3-A623-401A-B10A-EFD642C99C1D}">
      <dgm:prSet phldrT="[Texto]"/>
      <dgm:spPr/>
      <dgm:t>
        <a:bodyPr/>
        <a:lstStyle/>
        <a:p>
          <a:pPr algn="l"/>
          <a:r>
            <a:rPr lang="es-EC" dirty="0" smtClean="0"/>
            <a:t>Ausencia de una valoración e identificación de principales productos potenciales en Chachimbiro</a:t>
          </a:r>
          <a:endParaRPr lang="es-EC" dirty="0"/>
        </a:p>
      </dgm:t>
    </dgm:pt>
    <dgm:pt modelId="{460A6255-4D57-4609-BFB8-AF5752AB72E9}" type="parTrans" cxnId="{4C7C8A11-CB58-4A10-A030-FAB19396F060}">
      <dgm:prSet/>
      <dgm:spPr/>
      <dgm:t>
        <a:bodyPr/>
        <a:lstStyle/>
        <a:p>
          <a:endParaRPr lang="es-EC"/>
        </a:p>
      </dgm:t>
    </dgm:pt>
    <dgm:pt modelId="{12736ECA-9D4D-4EC3-88D6-14617EC22422}" type="sibTrans" cxnId="{4C7C8A11-CB58-4A10-A030-FAB19396F060}">
      <dgm:prSet/>
      <dgm:spPr/>
      <dgm:t>
        <a:bodyPr/>
        <a:lstStyle/>
        <a:p>
          <a:endParaRPr lang="es-EC"/>
        </a:p>
      </dgm:t>
    </dgm:pt>
    <dgm:pt modelId="{D285B40A-5DFB-4A86-812C-33105A23C729}">
      <dgm:prSet phldrT="[Texto]" phldr="1"/>
      <dgm:spPr/>
      <dgm:t>
        <a:bodyPr/>
        <a:lstStyle/>
        <a:p>
          <a:endParaRPr lang="es-EC" dirty="0"/>
        </a:p>
      </dgm:t>
    </dgm:pt>
    <dgm:pt modelId="{8175D607-CA80-4B22-B193-6FB22EC32AD2}" type="parTrans" cxnId="{150F92FF-EB47-4AC1-B4DE-FEFC438B1F09}">
      <dgm:prSet/>
      <dgm:spPr/>
      <dgm:t>
        <a:bodyPr/>
        <a:lstStyle/>
        <a:p>
          <a:endParaRPr lang="es-EC"/>
        </a:p>
      </dgm:t>
    </dgm:pt>
    <dgm:pt modelId="{E2D36062-CBAA-402A-A1E8-E77B1AEF2FD9}" type="sibTrans" cxnId="{150F92FF-EB47-4AC1-B4DE-FEFC438B1F09}">
      <dgm:prSet/>
      <dgm:spPr/>
      <dgm:t>
        <a:bodyPr/>
        <a:lstStyle/>
        <a:p>
          <a:endParaRPr lang="es-EC"/>
        </a:p>
      </dgm:t>
    </dgm:pt>
    <dgm:pt modelId="{5CFF82F9-A456-4599-B93A-ABA4078A362A}">
      <dgm:prSet phldrT="[Texto]"/>
      <dgm:spPr/>
      <dgm:t>
        <a:bodyPr/>
        <a:lstStyle/>
        <a:p>
          <a:r>
            <a:rPr lang="es-EC" dirty="0" smtClean="0"/>
            <a:t>Falta de planificación en el GAD de Urcuquí en obtener formatos para valoración de aguas termales</a:t>
          </a:r>
          <a:endParaRPr lang="es-EC" dirty="0"/>
        </a:p>
      </dgm:t>
    </dgm:pt>
    <dgm:pt modelId="{403BAD66-4EE8-428C-8378-D0CB0449B425}" type="parTrans" cxnId="{FF7D5833-1E6C-4ABD-947F-6977FC9AC1BD}">
      <dgm:prSet/>
      <dgm:spPr/>
      <dgm:t>
        <a:bodyPr/>
        <a:lstStyle/>
        <a:p>
          <a:endParaRPr lang="es-EC"/>
        </a:p>
      </dgm:t>
    </dgm:pt>
    <dgm:pt modelId="{B752BF77-928F-479B-A9BC-08B75A9B8795}" type="sibTrans" cxnId="{FF7D5833-1E6C-4ABD-947F-6977FC9AC1BD}">
      <dgm:prSet/>
      <dgm:spPr/>
      <dgm:t>
        <a:bodyPr/>
        <a:lstStyle/>
        <a:p>
          <a:endParaRPr lang="es-EC"/>
        </a:p>
      </dgm:t>
    </dgm:pt>
    <dgm:pt modelId="{972BD725-9DBC-4D28-8E47-AE72EF78D589}">
      <dgm:prSet phldrT="[Texto]" phldr="1"/>
      <dgm:spPr/>
      <dgm:t>
        <a:bodyPr/>
        <a:lstStyle/>
        <a:p>
          <a:endParaRPr lang="es-EC" dirty="0"/>
        </a:p>
      </dgm:t>
    </dgm:pt>
    <dgm:pt modelId="{86BDA2E0-3470-4DDE-93BC-5F564B9D5EB7}" type="parTrans" cxnId="{5CA5364B-045B-40BC-849B-C8254CD039F6}">
      <dgm:prSet/>
      <dgm:spPr/>
      <dgm:t>
        <a:bodyPr/>
        <a:lstStyle/>
        <a:p>
          <a:endParaRPr lang="es-EC"/>
        </a:p>
      </dgm:t>
    </dgm:pt>
    <dgm:pt modelId="{FECD0A1A-9930-420A-8E25-2BB68BFAC3AE}" type="sibTrans" cxnId="{5CA5364B-045B-40BC-849B-C8254CD039F6}">
      <dgm:prSet/>
      <dgm:spPr/>
      <dgm:t>
        <a:bodyPr/>
        <a:lstStyle/>
        <a:p>
          <a:endParaRPr lang="es-EC"/>
        </a:p>
      </dgm:t>
    </dgm:pt>
    <dgm:pt modelId="{EE758626-A07C-4DAE-A32B-526980786D46}">
      <dgm:prSet phldrT="[Texto]"/>
      <dgm:spPr/>
      <dgm:t>
        <a:bodyPr/>
        <a:lstStyle/>
        <a:p>
          <a:r>
            <a:rPr lang="es-EC" dirty="0" smtClean="0"/>
            <a:t>La localidad no posee una investigación previa que permita definir si un lugar es altamente turístico.</a:t>
          </a:r>
          <a:endParaRPr lang="es-EC" dirty="0"/>
        </a:p>
      </dgm:t>
    </dgm:pt>
    <dgm:pt modelId="{7AB09F72-210F-4BD9-BAB8-B03BBE184227}" type="parTrans" cxnId="{E94661E2-EDDE-4D2B-A2AD-C5539136D1C6}">
      <dgm:prSet/>
      <dgm:spPr/>
      <dgm:t>
        <a:bodyPr/>
        <a:lstStyle/>
        <a:p>
          <a:endParaRPr lang="es-EC"/>
        </a:p>
      </dgm:t>
    </dgm:pt>
    <dgm:pt modelId="{FFFB0066-B8E8-46B9-A505-A977C572721F}" type="sibTrans" cxnId="{E94661E2-EDDE-4D2B-A2AD-C5539136D1C6}">
      <dgm:prSet/>
      <dgm:spPr/>
      <dgm:t>
        <a:bodyPr/>
        <a:lstStyle/>
        <a:p>
          <a:endParaRPr lang="es-EC"/>
        </a:p>
      </dgm:t>
    </dgm:pt>
    <dgm:pt modelId="{C63D53BB-0DB7-4024-9994-D28DE4B41E90}">
      <dgm:prSet phldrT="[Texto]" phldr="1"/>
      <dgm:spPr/>
      <dgm:t>
        <a:bodyPr/>
        <a:lstStyle/>
        <a:p>
          <a:endParaRPr lang="es-EC" dirty="0"/>
        </a:p>
      </dgm:t>
    </dgm:pt>
    <dgm:pt modelId="{9E705A53-D044-46EE-B870-C97AE976A3F9}" type="sibTrans" cxnId="{8570A0C2-FA3A-490E-BB64-DBE7A93AFA99}">
      <dgm:prSet/>
      <dgm:spPr/>
      <dgm:t>
        <a:bodyPr/>
        <a:lstStyle/>
        <a:p>
          <a:endParaRPr lang="es-EC"/>
        </a:p>
      </dgm:t>
    </dgm:pt>
    <dgm:pt modelId="{5B8418D4-C839-42F2-9B21-3F0725A8816F}" type="parTrans" cxnId="{8570A0C2-FA3A-490E-BB64-DBE7A93AFA99}">
      <dgm:prSet/>
      <dgm:spPr/>
      <dgm:t>
        <a:bodyPr/>
        <a:lstStyle/>
        <a:p>
          <a:endParaRPr lang="es-EC"/>
        </a:p>
      </dgm:t>
    </dgm:pt>
    <dgm:pt modelId="{5FF3F8E8-397F-4FD1-8BAC-BF1841D078BF}" type="pres">
      <dgm:prSet presAssocID="{72C1084F-F53C-4A93-9478-D9A3696AD7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6B8EA5-8D5E-4DB2-9C72-CAB9E9AA0479}" type="pres">
      <dgm:prSet presAssocID="{C63D53BB-0DB7-4024-9994-D28DE4B41E90}" presName="compositeNode" presStyleCnt="0">
        <dgm:presLayoutVars>
          <dgm:bulletEnabled val="1"/>
        </dgm:presLayoutVars>
      </dgm:prSet>
      <dgm:spPr/>
    </dgm:pt>
    <dgm:pt modelId="{6E471E8D-F22F-4683-99C5-4D42CFC38F76}" type="pres">
      <dgm:prSet presAssocID="{C63D53BB-0DB7-4024-9994-D28DE4B41E90}" presName="bgRect" presStyleLbl="node1" presStyleIdx="0" presStyleCnt="3"/>
      <dgm:spPr/>
      <dgm:t>
        <a:bodyPr/>
        <a:lstStyle/>
        <a:p>
          <a:endParaRPr lang="es-EC"/>
        </a:p>
      </dgm:t>
    </dgm:pt>
    <dgm:pt modelId="{E7C790E5-8EA0-4ECA-8932-E58BE992E9B1}" type="pres">
      <dgm:prSet presAssocID="{C63D53BB-0DB7-4024-9994-D28DE4B41E9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AB6381-3C68-42FC-ABA9-D2182CC9E82A}" type="pres">
      <dgm:prSet presAssocID="{C63D53BB-0DB7-4024-9994-D28DE4B41E9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FAC645-6D06-4D91-A1AF-6811C8EA311D}" type="pres">
      <dgm:prSet presAssocID="{9E705A53-D044-46EE-B870-C97AE976A3F9}" presName="hSp" presStyleCnt="0"/>
      <dgm:spPr/>
    </dgm:pt>
    <dgm:pt modelId="{3B9072B3-DC69-4681-91E9-729443A0770B}" type="pres">
      <dgm:prSet presAssocID="{9E705A53-D044-46EE-B870-C97AE976A3F9}" presName="vProcSp" presStyleCnt="0"/>
      <dgm:spPr/>
    </dgm:pt>
    <dgm:pt modelId="{B5D3F23D-5807-4405-B50C-0116E25ED844}" type="pres">
      <dgm:prSet presAssocID="{9E705A53-D044-46EE-B870-C97AE976A3F9}" presName="vSp1" presStyleCnt="0"/>
      <dgm:spPr/>
    </dgm:pt>
    <dgm:pt modelId="{3CA44D57-577B-456A-8839-A5186118F6CF}" type="pres">
      <dgm:prSet presAssocID="{9E705A53-D044-46EE-B870-C97AE976A3F9}" presName="simulatedConn" presStyleLbl="solidFgAcc1" presStyleIdx="0" presStyleCnt="2"/>
      <dgm:spPr/>
    </dgm:pt>
    <dgm:pt modelId="{5C8EE2E7-6484-49FF-B8E1-EAA36F5F8CD1}" type="pres">
      <dgm:prSet presAssocID="{9E705A53-D044-46EE-B870-C97AE976A3F9}" presName="vSp2" presStyleCnt="0"/>
      <dgm:spPr/>
    </dgm:pt>
    <dgm:pt modelId="{823C50AB-FC20-4F49-B264-7409C84D63E5}" type="pres">
      <dgm:prSet presAssocID="{9E705A53-D044-46EE-B870-C97AE976A3F9}" presName="sibTrans" presStyleCnt="0"/>
      <dgm:spPr/>
    </dgm:pt>
    <dgm:pt modelId="{CD245E11-4AA6-4E40-920C-FF0760AF1A3F}" type="pres">
      <dgm:prSet presAssocID="{D285B40A-5DFB-4A86-812C-33105A23C729}" presName="compositeNode" presStyleCnt="0">
        <dgm:presLayoutVars>
          <dgm:bulletEnabled val="1"/>
        </dgm:presLayoutVars>
      </dgm:prSet>
      <dgm:spPr/>
    </dgm:pt>
    <dgm:pt modelId="{7713714F-9FD4-4A24-8D4B-4D68F61EAFCB}" type="pres">
      <dgm:prSet presAssocID="{D285B40A-5DFB-4A86-812C-33105A23C729}" presName="bgRect" presStyleLbl="node1" presStyleIdx="1" presStyleCnt="3"/>
      <dgm:spPr/>
      <dgm:t>
        <a:bodyPr/>
        <a:lstStyle/>
        <a:p>
          <a:endParaRPr lang="es-EC"/>
        </a:p>
      </dgm:t>
    </dgm:pt>
    <dgm:pt modelId="{7F43B4B9-17BC-4282-8641-43F977EC057C}" type="pres">
      <dgm:prSet presAssocID="{D285B40A-5DFB-4A86-812C-33105A23C72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E54614-E5F5-47CD-A574-C6FBECE77DE8}" type="pres">
      <dgm:prSet presAssocID="{D285B40A-5DFB-4A86-812C-33105A23C72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D6FB2-3A40-48B6-A28B-83B4433AF923}" type="pres">
      <dgm:prSet presAssocID="{E2D36062-CBAA-402A-A1E8-E77B1AEF2FD9}" presName="hSp" presStyleCnt="0"/>
      <dgm:spPr/>
    </dgm:pt>
    <dgm:pt modelId="{66C32883-7ADA-4865-85E4-1FC3B548EFC5}" type="pres">
      <dgm:prSet presAssocID="{E2D36062-CBAA-402A-A1E8-E77B1AEF2FD9}" presName="vProcSp" presStyleCnt="0"/>
      <dgm:spPr/>
    </dgm:pt>
    <dgm:pt modelId="{0D8B42A8-F254-48CF-B599-FA66F26C48F8}" type="pres">
      <dgm:prSet presAssocID="{E2D36062-CBAA-402A-A1E8-E77B1AEF2FD9}" presName="vSp1" presStyleCnt="0"/>
      <dgm:spPr/>
    </dgm:pt>
    <dgm:pt modelId="{DEEE528F-6044-47A8-A348-FB58541B9AFA}" type="pres">
      <dgm:prSet presAssocID="{E2D36062-CBAA-402A-A1E8-E77B1AEF2FD9}" presName="simulatedConn" presStyleLbl="solidFgAcc1" presStyleIdx="1" presStyleCnt="2"/>
      <dgm:spPr/>
    </dgm:pt>
    <dgm:pt modelId="{2E1E3DD8-2111-45ED-88D1-DCAC9B8E77C3}" type="pres">
      <dgm:prSet presAssocID="{E2D36062-CBAA-402A-A1E8-E77B1AEF2FD9}" presName="vSp2" presStyleCnt="0"/>
      <dgm:spPr/>
    </dgm:pt>
    <dgm:pt modelId="{925B5A06-0E6D-41B1-802D-2AD1B296F9AA}" type="pres">
      <dgm:prSet presAssocID="{E2D36062-CBAA-402A-A1E8-E77B1AEF2FD9}" presName="sibTrans" presStyleCnt="0"/>
      <dgm:spPr/>
    </dgm:pt>
    <dgm:pt modelId="{94C36D83-851B-46A9-9605-5C10B5F2FE2D}" type="pres">
      <dgm:prSet presAssocID="{972BD725-9DBC-4D28-8E47-AE72EF78D589}" presName="compositeNode" presStyleCnt="0">
        <dgm:presLayoutVars>
          <dgm:bulletEnabled val="1"/>
        </dgm:presLayoutVars>
      </dgm:prSet>
      <dgm:spPr/>
    </dgm:pt>
    <dgm:pt modelId="{61DDD6BE-A090-4809-AF1B-1B29AB2050A1}" type="pres">
      <dgm:prSet presAssocID="{972BD725-9DBC-4D28-8E47-AE72EF78D589}" presName="bgRect" presStyleLbl="node1" presStyleIdx="2" presStyleCnt="3"/>
      <dgm:spPr/>
      <dgm:t>
        <a:bodyPr/>
        <a:lstStyle/>
        <a:p>
          <a:endParaRPr lang="es-EC"/>
        </a:p>
      </dgm:t>
    </dgm:pt>
    <dgm:pt modelId="{9ECCF19E-0AD9-4647-A7E4-1E0032137FE2}" type="pres">
      <dgm:prSet presAssocID="{972BD725-9DBC-4D28-8E47-AE72EF78D58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E4CF0E-82C6-4B36-B92B-810B2DA1EC64}" type="pres">
      <dgm:prSet presAssocID="{972BD725-9DBC-4D28-8E47-AE72EF78D58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736A79-01A0-45AF-A496-5FC41D2CB52E}" type="presOf" srcId="{D285B40A-5DFB-4A86-812C-33105A23C729}" destId="{7713714F-9FD4-4A24-8D4B-4D68F61EAFCB}" srcOrd="0" destOrd="0" presId="urn:microsoft.com/office/officeart/2005/8/layout/hProcess7"/>
    <dgm:cxn modelId="{48F362C4-1772-472E-A790-07E33D448276}" type="presOf" srcId="{EE758626-A07C-4DAE-A32B-526980786D46}" destId="{10E4CF0E-82C6-4B36-B92B-810B2DA1EC64}" srcOrd="0" destOrd="0" presId="urn:microsoft.com/office/officeart/2005/8/layout/hProcess7"/>
    <dgm:cxn modelId="{3BD9F6EC-DBF0-4661-9904-606FFBDAFE2D}" type="presOf" srcId="{E28FBDE3-A623-401A-B10A-EFD642C99C1D}" destId="{36AB6381-3C68-42FC-ABA9-D2182CC9E82A}" srcOrd="0" destOrd="0" presId="urn:microsoft.com/office/officeart/2005/8/layout/hProcess7"/>
    <dgm:cxn modelId="{FF7D5833-1E6C-4ABD-947F-6977FC9AC1BD}" srcId="{D285B40A-5DFB-4A86-812C-33105A23C729}" destId="{5CFF82F9-A456-4599-B93A-ABA4078A362A}" srcOrd="0" destOrd="0" parTransId="{403BAD66-4EE8-428C-8378-D0CB0449B425}" sibTransId="{B752BF77-928F-479B-A9BC-08B75A9B8795}"/>
    <dgm:cxn modelId="{A77E4A5B-89BA-4103-8B1D-B82BBC8BABA4}" type="presOf" srcId="{72C1084F-F53C-4A93-9478-D9A3696AD712}" destId="{5FF3F8E8-397F-4FD1-8BAC-BF1841D078BF}" srcOrd="0" destOrd="0" presId="urn:microsoft.com/office/officeart/2005/8/layout/hProcess7"/>
    <dgm:cxn modelId="{8FC0F035-40FF-4DC8-9FF9-2DC402ACCF83}" type="presOf" srcId="{C63D53BB-0DB7-4024-9994-D28DE4B41E90}" destId="{E7C790E5-8EA0-4ECA-8932-E58BE992E9B1}" srcOrd="1" destOrd="0" presId="urn:microsoft.com/office/officeart/2005/8/layout/hProcess7"/>
    <dgm:cxn modelId="{4C7C8A11-CB58-4A10-A030-FAB19396F060}" srcId="{C63D53BB-0DB7-4024-9994-D28DE4B41E90}" destId="{E28FBDE3-A623-401A-B10A-EFD642C99C1D}" srcOrd="0" destOrd="0" parTransId="{460A6255-4D57-4609-BFB8-AF5752AB72E9}" sibTransId="{12736ECA-9D4D-4EC3-88D6-14617EC22422}"/>
    <dgm:cxn modelId="{5CA5364B-045B-40BC-849B-C8254CD039F6}" srcId="{72C1084F-F53C-4A93-9478-D9A3696AD712}" destId="{972BD725-9DBC-4D28-8E47-AE72EF78D589}" srcOrd="2" destOrd="0" parTransId="{86BDA2E0-3470-4DDE-93BC-5F564B9D5EB7}" sibTransId="{FECD0A1A-9930-420A-8E25-2BB68BFAC3AE}"/>
    <dgm:cxn modelId="{CCD9FA54-9896-42FF-9369-19E1F38E5857}" type="presOf" srcId="{C63D53BB-0DB7-4024-9994-D28DE4B41E90}" destId="{6E471E8D-F22F-4683-99C5-4D42CFC38F76}" srcOrd="0" destOrd="0" presId="urn:microsoft.com/office/officeart/2005/8/layout/hProcess7"/>
    <dgm:cxn modelId="{150F92FF-EB47-4AC1-B4DE-FEFC438B1F09}" srcId="{72C1084F-F53C-4A93-9478-D9A3696AD712}" destId="{D285B40A-5DFB-4A86-812C-33105A23C729}" srcOrd="1" destOrd="0" parTransId="{8175D607-CA80-4B22-B193-6FB22EC32AD2}" sibTransId="{E2D36062-CBAA-402A-A1E8-E77B1AEF2FD9}"/>
    <dgm:cxn modelId="{B48EAE57-6B84-4FC6-9D22-757084437868}" type="presOf" srcId="{5CFF82F9-A456-4599-B93A-ABA4078A362A}" destId="{B0E54614-E5F5-47CD-A574-C6FBECE77DE8}" srcOrd="0" destOrd="0" presId="urn:microsoft.com/office/officeart/2005/8/layout/hProcess7"/>
    <dgm:cxn modelId="{88C8A459-9824-4AFD-BFA3-43BF53AD8B7D}" type="presOf" srcId="{972BD725-9DBC-4D28-8E47-AE72EF78D589}" destId="{61DDD6BE-A090-4809-AF1B-1B29AB2050A1}" srcOrd="0" destOrd="0" presId="urn:microsoft.com/office/officeart/2005/8/layout/hProcess7"/>
    <dgm:cxn modelId="{8570A0C2-FA3A-490E-BB64-DBE7A93AFA99}" srcId="{72C1084F-F53C-4A93-9478-D9A3696AD712}" destId="{C63D53BB-0DB7-4024-9994-D28DE4B41E90}" srcOrd="0" destOrd="0" parTransId="{5B8418D4-C839-42F2-9B21-3F0725A8816F}" sibTransId="{9E705A53-D044-46EE-B870-C97AE976A3F9}"/>
    <dgm:cxn modelId="{2F33D41C-638A-49A3-983C-66A95FAE6241}" type="presOf" srcId="{D285B40A-5DFB-4A86-812C-33105A23C729}" destId="{7F43B4B9-17BC-4282-8641-43F977EC057C}" srcOrd="1" destOrd="0" presId="urn:microsoft.com/office/officeart/2005/8/layout/hProcess7"/>
    <dgm:cxn modelId="{E94661E2-EDDE-4D2B-A2AD-C5539136D1C6}" srcId="{972BD725-9DBC-4D28-8E47-AE72EF78D589}" destId="{EE758626-A07C-4DAE-A32B-526980786D46}" srcOrd="0" destOrd="0" parTransId="{7AB09F72-210F-4BD9-BAB8-B03BBE184227}" sibTransId="{FFFB0066-B8E8-46B9-A505-A977C572721F}"/>
    <dgm:cxn modelId="{7FDAA47E-C592-441F-AAF6-03CCF5D74899}" type="presOf" srcId="{972BD725-9DBC-4D28-8E47-AE72EF78D589}" destId="{9ECCF19E-0AD9-4647-A7E4-1E0032137FE2}" srcOrd="1" destOrd="0" presId="urn:microsoft.com/office/officeart/2005/8/layout/hProcess7"/>
    <dgm:cxn modelId="{670851FC-3870-4C32-B749-C692660B9A88}" type="presParOf" srcId="{5FF3F8E8-397F-4FD1-8BAC-BF1841D078BF}" destId="{3D6B8EA5-8D5E-4DB2-9C72-CAB9E9AA0479}" srcOrd="0" destOrd="0" presId="urn:microsoft.com/office/officeart/2005/8/layout/hProcess7"/>
    <dgm:cxn modelId="{99B08A1D-CD5F-4987-9647-A671A2764C66}" type="presParOf" srcId="{3D6B8EA5-8D5E-4DB2-9C72-CAB9E9AA0479}" destId="{6E471E8D-F22F-4683-99C5-4D42CFC38F76}" srcOrd="0" destOrd="0" presId="urn:microsoft.com/office/officeart/2005/8/layout/hProcess7"/>
    <dgm:cxn modelId="{4A82A3BC-D2D8-43BB-8BDC-8722E9A3D6AD}" type="presParOf" srcId="{3D6B8EA5-8D5E-4DB2-9C72-CAB9E9AA0479}" destId="{E7C790E5-8EA0-4ECA-8932-E58BE992E9B1}" srcOrd="1" destOrd="0" presId="urn:microsoft.com/office/officeart/2005/8/layout/hProcess7"/>
    <dgm:cxn modelId="{48310B73-F970-4EDA-9B70-EE3D5D25B5E2}" type="presParOf" srcId="{3D6B8EA5-8D5E-4DB2-9C72-CAB9E9AA0479}" destId="{36AB6381-3C68-42FC-ABA9-D2182CC9E82A}" srcOrd="2" destOrd="0" presId="urn:microsoft.com/office/officeart/2005/8/layout/hProcess7"/>
    <dgm:cxn modelId="{32C06161-7BB9-4156-8DA7-ABF6FD1766C3}" type="presParOf" srcId="{5FF3F8E8-397F-4FD1-8BAC-BF1841D078BF}" destId="{72FAC645-6D06-4D91-A1AF-6811C8EA311D}" srcOrd="1" destOrd="0" presId="urn:microsoft.com/office/officeart/2005/8/layout/hProcess7"/>
    <dgm:cxn modelId="{73A1A2FD-3EF2-4B88-AD60-2DFDC4D73282}" type="presParOf" srcId="{5FF3F8E8-397F-4FD1-8BAC-BF1841D078BF}" destId="{3B9072B3-DC69-4681-91E9-729443A0770B}" srcOrd="2" destOrd="0" presId="urn:microsoft.com/office/officeart/2005/8/layout/hProcess7"/>
    <dgm:cxn modelId="{896B55B5-9A48-439D-8831-4D5FD630A734}" type="presParOf" srcId="{3B9072B3-DC69-4681-91E9-729443A0770B}" destId="{B5D3F23D-5807-4405-B50C-0116E25ED844}" srcOrd="0" destOrd="0" presId="urn:microsoft.com/office/officeart/2005/8/layout/hProcess7"/>
    <dgm:cxn modelId="{7B22AA52-A52C-4A9C-A294-B6C20F8E71ED}" type="presParOf" srcId="{3B9072B3-DC69-4681-91E9-729443A0770B}" destId="{3CA44D57-577B-456A-8839-A5186118F6CF}" srcOrd="1" destOrd="0" presId="urn:microsoft.com/office/officeart/2005/8/layout/hProcess7"/>
    <dgm:cxn modelId="{3E406A34-B1F2-4BD4-ADC7-5963D9A89440}" type="presParOf" srcId="{3B9072B3-DC69-4681-91E9-729443A0770B}" destId="{5C8EE2E7-6484-49FF-B8E1-EAA36F5F8CD1}" srcOrd="2" destOrd="0" presId="urn:microsoft.com/office/officeart/2005/8/layout/hProcess7"/>
    <dgm:cxn modelId="{E261D75F-D772-4EEB-95EC-1092DA00A60F}" type="presParOf" srcId="{5FF3F8E8-397F-4FD1-8BAC-BF1841D078BF}" destId="{823C50AB-FC20-4F49-B264-7409C84D63E5}" srcOrd="3" destOrd="0" presId="urn:microsoft.com/office/officeart/2005/8/layout/hProcess7"/>
    <dgm:cxn modelId="{B9F60B5E-33A7-41A8-8637-7D2ECA197E6E}" type="presParOf" srcId="{5FF3F8E8-397F-4FD1-8BAC-BF1841D078BF}" destId="{CD245E11-4AA6-4E40-920C-FF0760AF1A3F}" srcOrd="4" destOrd="0" presId="urn:microsoft.com/office/officeart/2005/8/layout/hProcess7"/>
    <dgm:cxn modelId="{C063D75E-B51E-4F41-B25E-9FBD45AA3B13}" type="presParOf" srcId="{CD245E11-4AA6-4E40-920C-FF0760AF1A3F}" destId="{7713714F-9FD4-4A24-8D4B-4D68F61EAFCB}" srcOrd="0" destOrd="0" presId="urn:microsoft.com/office/officeart/2005/8/layout/hProcess7"/>
    <dgm:cxn modelId="{250B2EFF-51A1-4834-8F82-0A7FC6C01550}" type="presParOf" srcId="{CD245E11-4AA6-4E40-920C-FF0760AF1A3F}" destId="{7F43B4B9-17BC-4282-8641-43F977EC057C}" srcOrd="1" destOrd="0" presId="urn:microsoft.com/office/officeart/2005/8/layout/hProcess7"/>
    <dgm:cxn modelId="{B7A2A84B-D64D-47BC-92E2-93DBEC1E1F94}" type="presParOf" srcId="{CD245E11-4AA6-4E40-920C-FF0760AF1A3F}" destId="{B0E54614-E5F5-47CD-A574-C6FBECE77DE8}" srcOrd="2" destOrd="0" presId="urn:microsoft.com/office/officeart/2005/8/layout/hProcess7"/>
    <dgm:cxn modelId="{7C87D019-C826-44D5-8AF6-90797C008C30}" type="presParOf" srcId="{5FF3F8E8-397F-4FD1-8BAC-BF1841D078BF}" destId="{D55D6FB2-3A40-48B6-A28B-83B4433AF923}" srcOrd="5" destOrd="0" presId="urn:microsoft.com/office/officeart/2005/8/layout/hProcess7"/>
    <dgm:cxn modelId="{FF332F91-1960-4735-92D3-428C57000745}" type="presParOf" srcId="{5FF3F8E8-397F-4FD1-8BAC-BF1841D078BF}" destId="{66C32883-7ADA-4865-85E4-1FC3B548EFC5}" srcOrd="6" destOrd="0" presId="urn:microsoft.com/office/officeart/2005/8/layout/hProcess7"/>
    <dgm:cxn modelId="{EE415D0C-1523-4291-B9A2-B10533760288}" type="presParOf" srcId="{66C32883-7ADA-4865-85E4-1FC3B548EFC5}" destId="{0D8B42A8-F254-48CF-B599-FA66F26C48F8}" srcOrd="0" destOrd="0" presId="urn:microsoft.com/office/officeart/2005/8/layout/hProcess7"/>
    <dgm:cxn modelId="{361DF94E-3FDC-40B2-A7EC-7D6EF2948E9D}" type="presParOf" srcId="{66C32883-7ADA-4865-85E4-1FC3B548EFC5}" destId="{DEEE528F-6044-47A8-A348-FB58541B9AFA}" srcOrd="1" destOrd="0" presId="urn:microsoft.com/office/officeart/2005/8/layout/hProcess7"/>
    <dgm:cxn modelId="{1D5568D7-D3F6-4D1A-8416-1C6454507770}" type="presParOf" srcId="{66C32883-7ADA-4865-85E4-1FC3B548EFC5}" destId="{2E1E3DD8-2111-45ED-88D1-DCAC9B8E77C3}" srcOrd="2" destOrd="0" presId="urn:microsoft.com/office/officeart/2005/8/layout/hProcess7"/>
    <dgm:cxn modelId="{A26CE036-1A3F-47D3-A37D-9A1AE396AFBC}" type="presParOf" srcId="{5FF3F8E8-397F-4FD1-8BAC-BF1841D078BF}" destId="{925B5A06-0E6D-41B1-802D-2AD1B296F9AA}" srcOrd="7" destOrd="0" presId="urn:microsoft.com/office/officeart/2005/8/layout/hProcess7"/>
    <dgm:cxn modelId="{3E524135-6921-4684-A9ED-35C91FEB8A54}" type="presParOf" srcId="{5FF3F8E8-397F-4FD1-8BAC-BF1841D078BF}" destId="{94C36D83-851B-46A9-9605-5C10B5F2FE2D}" srcOrd="8" destOrd="0" presId="urn:microsoft.com/office/officeart/2005/8/layout/hProcess7"/>
    <dgm:cxn modelId="{85035C8F-E121-44B7-B094-09FB6BC73F02}" type="presParOf" srcId="{94C36D83-851B-46A9-9605-5C10B5F2FE2D}" destId="{61DDD6BE-A090-4809-AF1B-1B29AB2050A1}" srcOrd="0" destOrd="0" presId="urn:microsoft.com/office/officeart/2005/8/layout/hProcess7"/>
    <dgm:cxn modelId="{F77693CC-5E9D-4DC9-A149-FC847FB1CA66}" type="presParOf" srcId="{94C36D83-851B-46A9-9605-5C10B5F2FE2D}" destId="{9ECCF19E-0AD9-4647-A7E4-1E0032137FE2}" srcOrd="1" destOrd="0" presId="urn:microsoft.com/office/officeart/2005/8/layout/hProcess7"/>
    <dgm:cxn modelId="{75242743-C7C4-415E-9AF7-6DDCC83BFDF6}" type="presParOf" srcId="{94C36D83-851B-46A9-9605-5C10B5F2FE2D}" destId="{10E4CF0E-82C6-4B36-B92B-810B2DA1EC6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781064-BC34-442F-8055-D8BCAF2A2C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C79BC66-0C9F-42BE-9AC7-B7089A4D5A74}">
      <dgm:prSet phldrT="[Texto]" custT="1"/>
      <dgm:spPr/>
      <dgm:t>
        <a:bodyPr/>
        <a:lstStyle/>
        <a:p>
          <a:r>
            <a:rPr lang="es-EC" sz="4800" dirty="0" smtClean="0"/>
            <a:t>Afiche</a:t>
          </a:r>
          <a:endParaRPr lang="es-EC" sz="4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233A542-F768-41C7-937D-51ABB659A519}" type="parTrans" cxnId="{FEB5149E-C0C0-4DB6-8906-2A91DEEB12AA}">
      <dgm:prSet/>
      <dgm:spPr/>
      <dgm:t>
        <a:bodyPr/>
        <a:lstStyle/>
        <a:p>
          <a:endParaRPr lang="es-EC"/>
        </a:p>
      </dgm:t>
    </dgm:pt>
    <dgm:pt modelId="{5822F731-F2CD-4BEF-99CB-D97D32FA2384}" type="sibTrans" cxnId="{FEB5149E-C0C0-4DB6-8906-2A91DEEB12AA}">
      <dgm:prSet/>
      <dgm:spPr/>
      <dgm:t>
        <a:bodyPr/>
        <a:lstStyle/>
        <a:p>
          <a:endParaRPr lang="es-EC"/>
        </a:p>
      </dgm:t>
    </dgm:pt>
    <dgm:pt modelId="{B47034CC-8159-4888-B543-A32465E77175}">
      <dgm:prSet phldrT="[Texto]" custT="1"/>
      <dgm:spPr/>
      <dgm:t>
        <a:bodyPr/>
        <a:lstStyle/>
        <a:p>
          <a:r>
            <a:rPr lang="es-EC" sz="4800" dirty="0" smtClean="0"/>
            <a:t>Tríptico</a:t>
          </a:r>
          <a:endParaRPr lang="es-EC" sz="4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D972C98-9554-472A-BA11-2A78900AC9E0}" type="parTrans" cxnId="{356A4881-CE4A-491C-B524-E64D7227C5CE}">
      <dgm:prSet/>
      <dgm:spPr/>
      <dgm:t>
        <a:bodyPr/>
        <a:lstStyle/>
        <a:p>
          <a:endParaRPr lang="es-EC"/>
        </a:p>
      </dgm:t>
    </dgm:pt>
    <dgm:pt modelId="{E768CB60-792E-43A5-A3B9-EEC00C39C41B}" type="sibTrans" cxnId="{356A4881-CE4A-491C-B524-E64D7227C5CE}">
      <dgm:prSet/>
      <dgm:spPr/>
      <dgm:t>
        <a:bodyPr/>
        <a:lstStyle/>
        <a:p>
          <a:endParaRPr lang="es-EC"/>
        </a:p>
      </dgm:t>
    </dgm:pt>
    <dgm:pt modelId="{46FA43EF-D237-406F-A66B-2F47054C21E4}">
      <dgm:prSet phldrT="[Texto]" custT="1"/>
      <dgm:spPr/>
      <dgm:t>
        <a:bodyPr/>
        <a:lstStyle/>
        <a:p>
          <a:r>
            <a:rPr lang="es-EC" sz="4800" dirty="0" smtClean="0"/>
            <a:t>Postal</a:t>
          </a:r>
          <a:endParaRPr lang="es-EC" sz="4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E6CEE19-0ECB-430D-B98F-AEEA9165092E}" type="parTrans" cxnId="{32443CAD-769A-405C-8370-CBE1DE2FD6FF}">
      <dgm:prSet/>
      <dgm:spPr/>
      <dgm:t>
        <a:bodyPr/>
        <a:lstStyle/>
        <a:p>
          <a:endParaRPr lang="es-EC"/>
        </a:p>
      </dgm:t>
    </dgm:pt>
    <dgm:pt modelId="{6A9D6AA6-6EE8-4219-88A9-7867A21D63E8}" type="sibTrans" cxnId="{32443CAD-769A-405C-8370-CBE1DE2FD6FF}">
      <dgm:prSet/>
      <dgm:spPr/>
      <dgm:t>
        <a:bodyPr/>
        <a:lstStyle/>
        <a:p>
          <a:endParaRPr lang="es-EC"/>
        </a:p>
      </dgm:t>
    </dgm:pt>
    <dgm:pt modelId="{E04AE43A-40D8-4A01-B708-53901CF90F0A}" type="pres">
      <dgm:prSet presAssocID="{41781064-BC34-442F-8055-D8BCAF2A2C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32A48D-3A36-4AA7-84F1-6FFF1C943283}" type="pres">
      <dgm:prSet presAssocID="{0C79BC66-0C9F-42BE-9AC7-B7089A4D5A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07DC0B-5170-418B-8DA1-8B498308A96F}" type="pres">
      <dgm:prSet presAssocID="{5822F731-F2CD-4BEF-99CB-D97D32FA2384}" presName="sibTrans" presStyleCnt="0"/>
      <dgm:spPr/>
    </dgm:pt>
    <dgm:pt modelId="{FC78C32C-3F0F-4E0E-980A-55D228B26AF0}" type="pres">
      <dgm:prSet presAssocID="{B47034CC-8159-4888-B543-A32465E771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539425-8E1B-4FE5-9ED0-B36F41D751D4}" type="pres">
      <dgm:prSet presAssocID="{E768CB60-792E-43A5-A3B9-EEC00C39C41B}" presName="sibTrans" presStyleCnt="0"/>
      <dgm:spPr/>
    </dgm:pt>
    <dgm:pt modelId="{CFE1FCF7-A75A-4C13-AC78-84FE19B5B3DD}" type="pres">
      <dgm:prSet presAssocID="{46FA43EF-D237-406F-A66B-2F47054C21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D236DD-11BD-4D00-9533-38D6675FC837}" type="presOf" srcId="{46FA43EF-D237-406F-A66B-2F47054C21E4}" destId="{CFE1FCF7-A75A-4C13-AC78-84FE19B5B3DD}" srcOrd="0" destOrd="0" presId="urn:microsoft.com/office/officeart/2005/8/layout/default"/>
    <dgm:cxn modelId="{FEB5149E-C0C0-4DB6-8906-2A91DEEB12AA}" srcId="{41781064-BC34-442F-8055-D8BCAF2A2C96}" destId="{0C79BC66-0C9F-42BE-9AC7-B7089A4D5A74}" srcOrd="0" destOrd="0" parTransId="{7233A542-F768-41C7-937D-51ABB659A519}" sibTransId="{5822F731-F2CD-4BEF-99CB-D97D32FA2384}"/>
    <dgm:cxn modelId="{994FEB9E-1D85-40DE-809D-2C2A7B9492AD}" type="presOf" srcId="{B47034CC-8159-4888-B543-A32465E77175}" destId="{FC78C32C-3F0F-4E0E-980A-55D228B26AF0}" srcOrd="0" destOrd="0" presId="urn:microsoft.com/office/officeart/2005/8/layout/default"/>
    <dgm:cxn modelId="{356A4881-CE4A-491C-B524-E64D7227C5CE}" srcId="{41781064-BC34-442F-8055-D8BCAF2A2C96}" destId="{B47034CC-8159-4888-B543-A32465E77175}" srcOrd="1" destOrd="0" parTransId="{4D972C98-9554-472A-BA11-2A78900AC9E0}" sibTransId="{E768CB60-792E-43A5-A3B9-EEC00C39C41B}"/>
    <dgm:cxn modelId="{D9B7C10E-D03A-4975-94EE-B9283CEBC889}" type="presOf" srcId="{41781064-BC34-442F-8055-D8BCAF2A2C96}" destId="{E04AE43A-40D8-4A01-B708-53901CF90F0A}" srcOrd="0" destOrd="0" presId="urn:microsoft.com/office/officeart/2005/8/layout/default"/>
    <dgm:cxn modelId="{32443CAD-769A-405C-8370-CBE1DE2FD6FF}" srcId="{41781064-BC34-442F-8055-D8BCAF2A2C96}" destId="{46FA43EF-D237-406F-A66B-2F47054C21E4}" srcOrd="2" destOrd="0" parTransId="{7E6CEE19-0ECB-430D-B98F-AEEA9165092E}" sibTransId="{6A9D6AA6-6EE8-4219-88A9-7867A21D63E8}"/>
    <dgm:cxn modelId="{358FB648-EA96-499F-9495-58EFA8351582}" type="presOf" srcId="{0C79BC66-0C9F-42BE-9AC7-B7089A4D5A74}" destId="{7432A48D-3A36-4AA7-84F1-6FFF1C943283}" srcOrd="0" destOrd="0" presId="urn:microsoft.com/office/officeart/2005/8/layout/default"/>
    <dgm:cxn modelId="{AE804767-9DA8-4180-98EF-B3118CF9FA8D}" type="presParOf" srcId="{E04AE43A-40D8-4A01-B708-53901CF90F0A}" destId="{7432A48D-3A36-4AA7-84F1-6FFF1C943283}" srcOrd="0" destOrd="0" presId="urn:microsoft.com/office/officeart/2005/8/layout/default"/>
    <dgm:cxn modelId="{C7FA9000-989B-4667-8764-2707713A0BD0}" type="presParOf" srcId="{E04AE43A-40D8-4A01-B708-53901CF90F0A}" destId="{5507DC0B-5170-418B-8DA1-8B498308A96F}" srcOrd="1" destOrd="0" presId="urn:microsoft.com/office/officeart/2005/8/layout/default"/>
    <dgm:cxn modelId="{864C8FA3-39AE-47E5-8FEB-956FD4BDFACF}" type="presParOf" srcId="{E04AE43A-40D8-4A01-B708-53901CF90F0A}" destId="{FC78C32C-3F0F-4E0E-980A-55D228B26AF0}" srcOrd="2" destOrd="0" presId="urn:microsoft.com/office/officeart/2005/8/layout/default"/>
    <dgm:cxn modelId="{40D2AFDF-6724-4C99-B26D-928DFD3AC4AA}" type="presParOf" srcId="{E04AE43A-40D8-4A01-B708-53901CF90F0A}" destId="{03539425-8E1B-4FE5-9ED0-B36F41D751D4}" srcOrd="3" destOrd="0" presId="urn:microsoft.com/office/officeart/2005/8/layout/default"/>
    <dgm:cxn modelId="{FC15BC1C-0B43-479D-94D4-A903F7769ECB}" type="presParOf" srcId="{E04AE43A-40D8-4A01-B708-53901CF90F0A}" destId="{CFE1FCF7-A75A-4C13-AC78-84FE19B5B3D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52A991-7DE6-47F7-9869-04A3EED3B9E0}" type="doc">
      <dgm:prSet loTypeId="urn:microsoft.com/office/officeart/2008/layout/HexagonCluster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4875DC1-6D44-4432-A1BB-1AE90EB09753}">
      <dgm:prSet phldrT="[Texto]"/>
      <dgm:spPr/>
      <dgm:t>
        <a:bodyPr/>
        <a:lstStyle/>
        <a:p>
          <a:r>
            <a:rPr lang="es-EC" dirty="0" smtClean="0"/>
            <a:t>Isologo y redes sociales </a:t>
          </a:r>
          <a:endParaRPr lang="es-EC" dirty="0"/>
        </a:p>
      </dgm:t>
    </dgm:pt>
    <dgm:pt modelId="{9B049FF0-C67B-4856-A1BA-0251F73A8F9C}" type="parTrans" cxnId="{7CAEFB92-EF8A-4303-B43F-60F579EEEBFA}">
      <dgm:prSet/>
      <dgm:spPr/>
      <dgm:t>
        <a:bodyPr/>
        <a:lstStyle/>
        <a:p>
          <a:endParaRPr lang="es-EC"/>
        </a:p>
      </dgm:t>
    </dgm:pt>
    <dgm:pt modelId="{6EC6D3FC-63CE-46BB-A19B-DA28799C7111}" type="sibTrans" cxnId="{7CAEFB92-EF8A-4303-B43F-60F579EEEB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C"/>
        </a:p>
      </dgm:t>
    </dgm:pt>
    <dgm:pt modelId="{8926F5EE-6BF9-4EEF-92E5-D298B59AF7F2}">
      <dgm:prSet phldrT="[Texto]"/>
      <dgm:spPr/>
      <dgm:t>
        <a:bodyPr/>
        <a:lstStyle/>
        <a:p>
          <a:r>
            <a:rPr lang="es-EC" dirty="0" smtClean="0"/>
            <a:t>Principales actividades a realizar </a:t>
          </a:r>
          <a:endParaRPr lang="es-EC" dirty="0"/>
        </a:p>
      </dgm:t>
    </dgm:pt>
    <dgm:pt modelId="{2C868B38-9C4F-4E3D-A1F0-AA4496F1D668}" type="parTrans" cxnId="{01F0E1C0-52C7-4BC9-A1A1-691CA62EA518}">
      <dgm:prSet/>
      <dgm:spPr/>
      <dgm:t>
        <a:bodyPr/>
        <a:lstStyle/>
        <a:p>
          <a:endParaRPr lang="es-EC"/>
        </a:p>
      </dgm:t>
    </dgm:pt>
    <dgm:pt modelId="{BCBBB81A-C8EB-4ABF-B1C9-D6CCC4D5E08D}" type="sibTrans" cxnId="{01F0E1C0-52C7-4BC9-A1A1-691CA62EA51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F6527D09-5D27-40C3-99FC-8108832AFDB2}">
      <dgm:prSet phldrT="[Texto]"/>
      <dgm:spPr/>
      <dgm:t>
        <a:bodyPr/>
        <a:lstStyle/>
        <a:p>
          <a:r>
            <a:rPr lang="es-EC" dirty="0" smtClean="0"/>
            <a:t>Atractivos mas atrayentes de la localidad</a:t>
          </a:r>
          <a:endParaRPr lang="es-EC" dirty="0"/>
        </a:p>
      </dgm:t>
    </dgm:pt>
    <dgm:pt modelId="{D5409B2D-5845-4D1C-9359-98C452FC73E1}" type="parTrans" cxnId="{72A312BC-71EB-4F8A-AD13-C9FEB4C46733}">
      <dgm:prSet/>
      <dgm:spPr/>
      <dgm:t>
        <a:bodyPr/>
        <a:lstStyle/>
        <a:p>
          <a:endParaRPr lang="es-EC"/>
        </a:p>
      </dgm:t>
    </dgm:pt>
    <dgm:pt modelId="{623333EF-629D-45C7-9A14-03E1957D11EC}" type="sibTrans" cxnId="{72A312BC-71EB-4F8A-AD13-C9FEB4C4673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C"/>
        </a:p>
      </dgm:t>
    </dgm:pt>
    <dgm:pt modelId="{0C12DE10-71A0-4A57-AF77-CCA414DBFD69}" type="pres">
      <dgm:prSet presAssocID="{8652A991-7DE6-47F7-9869-04A3EED3B9E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3B223C1B-67C6-4957-9ED3-C7742F53C416}" type="pres">
      <dgm:prSet presAssocID="{C4875DC1-6D44-4432-A1BB-1AE90EB09753}" presName="text1" presStyleCnt="0"/>
      <dgm:spPr/>
    </dgm:pt>
    <dgm:pt modelId="{79D00724-0273-4869-B186-5377B82839F1}" type="pres">
      <dgm:prSet presAssocID="{C4875DC1-6D44-4432-A1BB-1AE90EB0975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9610B0-F225-4C4B-80A3-B0193BC11761}" type="pres">
      <dgm:prSet presAssocID="{C4875DC1-6D44-4432-A1BB-1AE90EB09753}" presName="textaccent1" presStyleCnt="0"/>
      <dgm:spPr/>
    </dgm:pt>
    <dgm:pt modelId="{57A121F2-06C0-4763-AABB-3F568618AAA0}" type="pres">
      <dgm:prSet presAssocID="{C4875DC1-6D44-4432-A1BB-1AE90EB09753}" presName="accentRepeatNode" presStyleLbl="solidAlignAcc1" presStyleIdx="0" presStyleCnt="6"/>
      <dgm:spPr/>
    </dgm:pt>
    <dgm:pt modelId="{6CBC3F6B-913E-4DF2-AA08-9563C51937A1}" type="pres">
      <dgm:prSet presAssocID="{6EC6D3FC-63CE-46BB-A19B-DA28799C7111}" presName="image1" presStyleCnt="0"/>
      <dgm:spPr/>
    </dgm:pt>
    <dgm:pt modelId="{C02D3A9C-ADB6-4416-BC0A-4B2EC642F3BB}" type="pres">
      <dgm:prSet presAssocID="{6EC6D3FC-63CE-46BB-A19B-DA28799C7111}" presName="imageRepeatNode" presStyleLbl="alignAcc1" presStyleIdx="0" presStyleCnt="3"/>
      <dgm:spPr/>
      <dgm:t>
        <a:bodyPr/>
        <a:lstStyle/>
        <a:p>
          <a:endParaRPr lang="es-EC"/>
        </a:p>
      </dgm:t>
    </dgm:pt>
    <dgm:pt modelId="{E631E302-3C1D-410F-8ED8-A2A9F97F12DB}" type="pres">
      <dgm:prSet presAssocID="{6EC6D3FC-63CE-46BB-A19B-DA28799C7111}" presName="imageaccent1" presStyleCnt="0"/>
      <dgm:spPr/>
    </dgm:pt>
    <dgm:pt modelId="{A6E5826A-88C7-4363-9410-9800D708097D}" type="pres">
      <dgm:prSet presAssocID="{6EC6D3FC-63CE-46BB-A19B-DA28799C7111}" presName="accentRepeatNode" presStyleLbl="solidAlignAcc1" presStyleIdx="1" presStyleCnt="6"/>
      <dgm:spPr/>
    </dgm:pt>
    <dgm:pt modelId="{FF7A72AA-450B-4FA8-BB23-D4864005BFC6}" type="pres">
      <dgm:prSet presAssocID="{8926F5EE-6BF9-4EEF-92E5-D298B59AF7F2}" presName="text2" presStyleCnt="0"/>
      <dgm:spPr/>
    </dgm:pt>
    <dgm:pt modelId="{D72A92A6-B6CE-42D0-8536-0AD7110C520D}" type="pres">
      <dgm:prSet presAssocID="{8926F5EE-6BF9-4EEF-92E5-D298B59AF7F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BB71D-1991-4FCC-9088-3691261AC4AE}" type="pres">
      <dgm:prSet presAssocID="{8926F5EE-6BF9-4EEF-92E5-D298B59AF7F2}" presName="textaccent2" presStyleCnt="0"/>
      <dgm:spPr/>
    </dgm:pt>
    <dgm:pt modelId="{A5D20E58-D3B7-4EFC-B20C-0B2C7FE88E92}" type="pres">
      <dgm:prSet presAssocID="{8926F5EE-6BF9-4EEF-92E5-D298B59AF7F2}" presName="accentRepeatNode" presStyleLbl="solidAlignAcc1" presStyleIdx="2" presStyleCnt="6"/>
      <dgm:spPr/>
    </dgm:pt>
    <dgm:pt modelId="{2B6C5D94-4197-4740-850D-62A07224DA3E}" type="pres">
      <dgm:prSet presAssocID="{BCBBB81A-C8EB-4ABF-B1C9-D6CCC4D5E08D}" presName="image2" presStyleCnt="0"/>
      <dgm:spPr/>
    </dgm:pt>
    <dgm:pt modelId="{03C689B8-9233-46D5-BD02-B0804C728B8F}" type="pres">
      <dgm:prSet presAssocID="{BCBBB81A-C8EB-4ABF-B1C9-D6CCC4D5E08D}" presName="imageRepeatNode" presStyleLbl="alignAcc1" presStyleIdx="1" presStyleCnt="3"/>
      <dgm:spPr/>
      <dgm:t>
        <a:bodyPr/>
        <a:lstStyle/>
        <a:p>
          <a:endParaRPr lang="es-EC"/>
        </a:p>
      </dgm:t>
    </dgm:pt>
    <dgm:pt modelId="{276F739E-1CEA-4113-916A-8E05248DB2BA}" type="pres">
      <dgm:prSet presAssocID="{BCBBB81A-C8EB-4ABF-B1C9-D6CCC4D5E08D}" presName="imageaccent2" presStyleCnt="0"/>
      <dgm:spPr/>
    </dgm:pt>
    <dgm:pt modelId="{615D75A3-EB01-4406-9B82-D65B125A715B}" type="pres">
      <dgm:prSet presAssocID="{BCBBB81A-C8EB-4ABF-B1C9-D6CCC4D5E08D}" presName="accentRepeatNode" presStyleLbl="solidAlignAcc1" presStyleIdx="3" presStyleCnt="6"/>
      <dgm:spPr/>
    </dgm:pt>
    <dgm:pt modelId="{0EDC9EE4-C275-412E-8196-AF6D2AFA9ECD}" type="pres">
      <dgm:prSet presAssocID="{F6527D09-5D27-40C3-99FC-8108832AFDB2}" presName="text3" presStyleCnt="0"/>
      <dgm:spPr/>
    </dgm:pt>
    <dgm:pt modelId="{AE39F8ED-755B-409E-910B-41F422CA9304}" type="pres">
      <dgm:prSet presAssocID="{F6527D09-5D27-40C3-99FC-8108832AFDB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7FB0F8-A516-42C7-B22D-9AC1DD2746FA}" type="pres">
      <dgm:prSet presAssocID="{F6527D09-5D27-40C3-99FC-8108832AFDB2}" presName="textaccent3" presStyleCnt="0"/>
      <dgm:spPr/>
    </dgm:pt>
    <dgm:pt modelId="{649E75E3-3D45-42D2-828F-51AD0ABAF93C}" type="pres">
      <dgm:prSet presAssocID="{F6527D09-5D27-40C3-99FC-8108832AFDB2}" presName="accentRepeatNode" presStyleLbl="solidAlignAcc1" presStyleIdx="4" presStyleCnt="6"/>
      <dgm:spPr/>
    </dgm:pt>
    <dgm:pt modelId="{E72D8B9F-0845-485E-898C-2A377AB248A4}" type="pres">
      <dgm:prSet presAssocID="{623333EF-629D-45C7-9A14-03E1957D11EC}" presName="image3" presStyleCnt="0"/>
      <dgm:spPr/>
    </dgm:pt>
    <dgm:pt modelId="{1584F0C1-20F1-47EB-806B-88F740E33C0B}" type="pres">
      <dgm:prSet presAssocID="{623333EF-629D-45C7-9A14-03E1957D11EC}" presName="imageRepeatNode" presStyleLbl="alignAcc1" presStyleIdx="2" presStyleCnt="3"/>
      <dgm:spPr/>
      <dgm:t>
        <a:bodyPr/>
        <a:lstStyle/>
        <a:p>
          <a:endParaRPr lang="es-EC"/>
        </a:p>
      </dgm:t>
    </dgm:pt>
    <dgm:pt modelId="{9834B78A-C36A-4913-889C-69F7BA84A1BB}" type="pres">
      <dgm:prSet presAssocID="{623333EF-629D-45C7-9A14-03E1957D11EC}" presName="imageaccent3" presStyleCnt="0"/>
      <dgm:spPr/>
    </dgm:pt>
    <dgm:pt modelId="{DF715E01-AC5D-4B34-9669-37146FAB03C3}" type="pres">
      <dgm:prSet presAssocID="{623333EF-629D-45C7-9A14-03E1957D11EC}" presName="accentRepeatNode" presStyleLbl="solidAlignAcc1" presStyleIdx="5" presStyleCnt="6"/>
      <dgm:spPr/>
    </dgm:pt>
  </dgm:ptLst>
  <dgm:cxnLst>
    <dgm:cxn modelId="{EA4B82F4-C617-46C7-9558-1D5303DF5403}" type="presOf" srcId="{8652A991-7DE6-47F7-9869-04A3EED3B9E0}" destId="{0C12DE10-71A0-4A57-AF77-CCA414DBFD69}" srcOrd="0" destOrd="0" presId="urn:microsoft.com/office/officeart/2008/layout/HexagonCluster"/>
    <dgm:cxn modelId="{DED38E92-D434-4AC1-8721-9807F75FD2BD}" type="presOf" srcId="{8926F5EE-6BF9-4EEF-92E5-D298B59AF7F2}" destId="{D72A92A6-B6CE-42D0-8536-0AD7110C520D}" srcOrd="0" destOrd="0" presId="urn:microsoft.com/office/officeart/2008/layout/HexagonCluster"/>
    <dgm:cxn modelId="{01F0E1C0-52C7-4BC9-A1A1-691CA62EA518}" srcId="{8652A991-7DE6-47F7-9869-04A3EED3B9E0}" destId="{8926F5EE-6BF9-4EEF-92E5-D298B59AF7F2}" srcOrd="1" destOrd="0" parTransId="{2C868B38-9C4F-4E3D-A1F0-AA4496F1D668}" sibTransId="{BCBBB81A-C8EB-4ABF-B1C9-D6CCC4D5E08D}"/>
    <dgm:cxn modelId="{5B377D23-0567-48A4-887C-501A6F707E90}" type="presOf" srcId="{623333EF-629D-45C7-9A14-03E1957D11EC}" destId="{1584F0C1-20F1-47EB-806B-88F740E33C0B}" srcOrd="0" destOrd="0" presId="urn:microsoft.com/office/officeart/2008/layout/HexagonCluster"/>
    <dgm:cxn modelId="{BC067837-6CAE-425C-94FD-5A61F914DF01}" type="presOf" srcId="{BCBBB81A-C8EB-4ABF-B1C9-D6CCC4D5E08D}" destId="{03C689B8-9233-46D5-BD02-B0804C728B8F}" srcOrd="0" destOrd="0" presId="urn:microsoft.com/office/officeart/2008/layout/HexagonCluster"/>
    <dgm:cxn modelId="{CDEC2C6D-C86A-4104-817B-67DDD3E3AE2D}" type="presOf" srcId="{6EC6D3FC-63CE-46BB-A19B-DA28799C7111}" destId="{C02D3A9C-ADB6-4416-BC0A-4B2EC642F3BB}" srcOrd="0" destOrd="0" presId="urn:microsoft.com/office/officeart/2008/layout/HexagonCluster"/>
    <dgm:cxn modelId="{E794ED75-D760-421B-B919-1D4756878F42}" type="presOf" srcId="{C4875DC1-6D44-4432-A1BB-1AE90EB09753}" destId="{79D00724-0273-4869-B186-5377B82839F1}" srcOrd="0" destOrd="0" presId="urn:microsoft.com/office/officeart/2008/layout/HexagonCluster"/>
    <dgm:cxn modelId="{A78F8161-4396-4540-800F-03C83A3D2515}" type="presOf" srcId="{F6527D09-5D27-40C3-99FC-8108832AFDB2}" destId="{AE39F8ED-755B-409E-910B-41F422CA9304}" srcOrd="0" destOrd="0" presId="urn:microsoft.com/office/officeart/2008/layout/HexagonCluster"/>
    <dgm:cxn modelId="{72A312BC-71EB-4F8A-AD13-C9FEB4C46733}" srcId="{8652A991-7DE6-47F7-9869-04A3EED3B9E0}" destId="{F6527D09-5D27-40C3-99FC-8108832AFDB2}" srcOrd="2" destOrd="0" parTransId="{D5409B2D-5845-4D1C-9359-98C452FC73E1}" sibTransId="{623333EF-629D-45C7-9A14-03E1957D11EC}"/>
    <dgm:cxn modelId="{7CAEFB92-EF8A-4303-B43F-60F579EEEBFA}" srcId="{8652A991-7DE6-47F7-9869-04A3EED3B9E0}" destId="{C4875DC1-6D44-4432-A1BB-1AE90EB09753}" srcOrd="0" destOrd="0" parTransId="{9B049FF0-C67B-4856-A1BA-0251F73A8F9C}" sibTransId="{6EC6D3FC-63CE-46BB-A19B-DA28799C7111}"/>
    <dgm:cxn modelId="{EF65BAC3-A23A-4F4B-A27C-88DA252D0072}" type="presParOf" srcId="{0C12DE10-71A0-4A57-AF77-CCA414DBFD69}" destId="{3B223C1B-67C6-4957-9ED3-C7742F53C416}" srcOrd="0" destOrd="0" presId="urn:microsoft.com/office/officeart/2008/layout/HexagonCluster"/>
    <dgm:cxn modelId="{0E4B4743-C5E3-4CF6-9123-4FB36EFA011C}" type="presParOf" srcId="{3B223C1B-67C6-4957-9ED3-C7742F53C416}" destId="{79D00724-0273-4869-B186-5377B82839F1}" srcOrd="0" destOrd="0" presId="urn:microsoft.com/office/officeart/2008/layout/HexagonCluster"/>
    <dgm:cxn modelId="{C6BC4380-E7C5-4F4F-9F96-FB26D28AC848}" type="presParOf" srcId="{0C12DE10-71A0-4A57-AF77-CCA414DBFD69}" destId="{B89610B0-F225-4C4B-80A3-B0193BC11761}" srcOrd="1" destOrd="0" presId="urn:microsoft.com/office/officeart/2008/layout/HexagonCluster"/>
    <dgm:cxn modelId="{707B5722-F664-4FAE-8152-318CBA65CAA9}" type="presParOf" srcId="{B89610B0-F225-4C4B-80A3-B0193BC11761}" destId="{57A121F2-06C0-4763-AABB-3F568618AAA0}" srcOrd="0" destOrd="0" presId="urn:microsoft.com/office/officeart/2008/layout/HexagonCluster"/>
    <dgm:cxn modelId="{76AE62CB-CB80-45A6-A862-2DC11868007A}" type="presParOf" srcId="{0C12DE10-71A0-4A57-AF77-CCA414DBFD69}" destId="{6CBC3F6B-913E-4DF2-AA08-9563C51937A1}" srcOrd="2" destOrd="0" presId="urn:microsoft.com/office/officeart/2008/layout/HexagonCluster"/>
    <dgm:cxn modelId="{79DFC2D1-7586-41FE-BABF-C45913A81AC8}" type="presParOf" srcId="{6CBC3F6B-913E-4DF2-AA08-9563C51937A1}" destId="{C02D3A9C-ADB6-4416-BC0A-4B2EC642F3BB}" srcOrd="0" destOrd="0" presId="urn:microsoft.com/office/officeart/2008/layout/HexagonCluster"/>
    <dgm:cxn modelId="{6E71AFAA-D963-4215-85F9-879EFB87C09C}" type="presParOf" srcId="{0C12DE10-71A0-4A57-AF77-CCA414DBFD69}" destId="{E631E302-3C1D-410F-8ED8-A2A9F97F12DB}" srcOrd="3" destOrd="0" presId="urn:microsoft.com/office/officeart/2008/layout/HexagonCluster"/>
    <dgm:cxn modelId="{746AAD18-6943-4828-9A1A-4FCFA0B223FA}" type="presParOf" srcId="{E631E302-3C1D-410F-8ED8-A2A9F97F12DB}" destId="{A6E5826A-88C7-4363-9410-9800D708097D}" srcOrd="0" destOrd="0" presId="urn:microsoft.com/office/officeart/2008/layout/HexagonCluster"/>
    <dgm:cxn modelId="{1CF4A3C4-7B4A-4D11-95FE-23702E3AA168}" type="presParOf" srcId="{0C12DE10-71A0-4A57-AF77-CCA414DBFD69}" destId="{FF7A72AA-450B-4FA8-BB23-D4864005BFC6}" srcOrd="4" destOrd="0" presId="urn:microsoft.com/office/officeart/2008/layout/HexagonCluster"/>
    <dgm:cxn modelId="{0C5A3A78-221F-4BC3-BBEE-C136737B35ED}" type="presParOf" srcId="{FF7A72AA-450B-4FA8-BB23-D4864005BFC6}" destId="{D72A92A6-B6CE-42D0-8536-0AD7110C520D}" srcOrd="0" destOrd="0" presId="urn:microsoft.com/office/officeart/2008/layout/HexagonCluster"/>
    <dgm:cxn modelId="{499EF819-8E6C-4437-BF93-07488CAD5643}" type="presParOf" srcId="{0C12DE10-71A0-4A57-AF77-CCA414DBFD69}" destId="{980BB71D-1991-4FCC-9088-3691261AC4AE}" srcOrd="5" destOrd="0" presId="urn:microsoft.com/office/officeart/2008/layout/HexagonCluster"/>
    <dgm:cxn modelId="{131E8CC3-FB12-4EEA-86D4-C86016891212}" type="presParOf" srcId="{980BB71D-1991-4FCC-9088-3691261AC4AE}" destId="{A5D20E58-D3B7-4EFC-B20C-0B2C7FE88E92}" srcOrd="0" destOrd="0" presId="urn:microsoft.com/office/officeart/2008/layout/HexagonCluster"/>
    <dgm:cxn modelId="{2A59CC62-E1B5-414C-961C-5A225F91E96A}" type="presParOf" srcId="{0C12DE10-71A0-4A57-AF77-CCA414DBFD69}" destId="{2B6C5D94-4197-4740-850D-62A07224DA3E}" srcOrd="6" destOrd="0" presId="urn:microsoft.com/office/officeart/2008/layout/HexagonCluster"/>
    <dgm:cxn modelId="{292020BC-FAD0-4692-8A07-642A11F13E63}" type="presParOf" srcId="{2B6C5D94-4197-4740-850D-62A07224DA3E}" destId="{03C689B8-9233-46D5-BD02-B0804C728B8F}" srcOrd="0" destOrd="0" presId="urn:microsoft.com/office/officeart/2008/layout/HexagonCluster"/>
    <dgm:cxn modelId="{6D97322B-2F8C-4546-AD4D-9C584E97D8A3}" type="presParOf" srcId="{0C12DE10-71A0-4A57-AF77-CCA414DBFD69}" destId="{276F739E-1CEA-4113-916A-8E05248DB2BA}" srcOrd="7" destOrd="0" presId="urn:microsoft.com/office/officeart/2008/layout/HexagonCluster"/>
    <dgm:cxn modelId="{F88C2C4B-578A-4500-900F-C7AF1F74867D}" type="presParOf" srcId="{276F739E-1CEA-4113-916A-8E05248DB2BA}" destId="{615D75A3-EB01-4406-9B82-D65B125A715B}" srcOrd="0" destOrd="0" presId="urn:microsoft.com/office/officeart/2008/layout/HexagonCluster"/>
    <dgm:cxn modelId="{66DD7F7B-2B5D-4D0C-91FA-412769DA96C4}" type="presParOf" srcId="{0C12DE10-71A0-4A57-AF77-CCA414DBFD69}" destId="{0EDC9EE4-C275-412E-8196-AF6D2AFA9ECD}" srcOrd="8" destOrd="0" presId="urn:microsoft.com/office/officeart/2008/layout/HexagonCluster"/>
    <dgm:cxn modelId="{AD75BB11-9FDA-46E1-B8AA-BF999DE98AFB}" type="presParOf" srcId="{0EDC9EE4-C275-412E-8196-AF6D2AFA9ECD}" destId="{AE39F8ED-755B-409E-910B-41F422CA9304}" srcOrd="0" destOrd="0" presId="urn:microsoft.com/office/officeart/2008/layout/HexagonCluster"/>
    <dgm:cxn modelId="{781AF560-3E4A-4C9A-AE22-C4B8C7958A52}" type="presParOf" srcId="{0C12DE10-71A0-4A57-AF77-CCA414DBFD69}" destId="{227FB0F8-A516-42C7-B22D-9AC1DD2746FA}" srcOrd="9" destOrd="0" presId="urn:microsoft.com/office/officeart/2008/layout/HexagonCluster"/>
    <dgm:cxn modelId="{E782D57F-9842-4D0B-ACFD-043C62A9F82B}" type="presParOf" srcId="{227FB0F8-A516-42C7-B22D-9AC1DD2746FA}" destId="{649E75E3-3D45-42D2-828F-51AD0ABAF93C}" srcOrd="0" destOrd="0" presId="urn:microsoft.com/office/officeart/2008/layout/HexagonCluster"/>
    <dgm:cxn modelId="{A15480F7-3C1E-47A9-AAE3-3CF7DCD6B6D2}" type="presParOf" srcId="{0C12DE10-71A0-4A57-AF77-CCA414DBFD69}" destId="{E72D8B9F-0845-485E-898C-2A377AB248A4}" srcOrd="10" destOrd="0" presId="urn:microsoft.com/office/officeart/2008/layout/HexagonCluster"/>
    <dgm:cxn modelId="{4DA34E13-8BF0-4329-AE7D-E63A02C4AB39}" type="presParOf" srcId="{E72D8B9F-0845-485E-898C-2A377AB248A4}" destId="{1584F0C1-20F1-47EB-806B-88F740E33C0B}" srcOrd="0" destOrd="0" presId="urn:microsoft.com/office/officeart/2008/layout/HexagonCluster"/>
    <dgm:cxn modelId="{FC7089F2-B659-45F9-85FC-3D5882BDBC4C}" type="presParOf" srcId="{0C12DE10-71A0-4A57-AF77-CCA414DBFD69}" destId="{9834B78A-C36A-4913-889C-69F7BA84A1BB}" srcOrd="11" destOrd="0" presId="urn:microsoft.com/office/officeart/2008/layout/HexagonCluster"/>
    <dgm:cxn modelId="{74B62234-4C30-45AC-8D16-AB60F9C91FC7}" type="presParOf" srcId="{9834B78A-C36A-4913-889C-69F7BA84A1BB}" destId="{DF715E01-AC5D-4B34-9669-37146FAB03C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958508-2C70-42EB-B8F0-EA2CB807E5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5B3EA14-BAC4-4B0F-BE02-29A3D8DA9A98}">
      <dgm:prSet phldrT="[Texto]"/>
      <dgm:spPr/>
      <dgm:t>
        <a:bodyPr/>
        <a:lstStyle/>
        <a:p>
          <a:r>
            <a:rPr lang="es-EC" b="1" dirty="0" smtClean="0"/>
            <a:t>Presupuesto Medios Publicitarios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385E7B5-988E-4B51-9BA9-3DA80DA8DBDD}" type="parTrans" cxnId="{1AF6CDB9-81F1-4F12-86BA-A0926CAAFF65}">
      <dgm:prSet/>
      <dgm:spPr/>
      <dgm:t>
        <a:bodyPr/>
        <a:lstStyle/>
        <a:p>
          <a:endParaRPr lang="es-EC"/>
        </a:p>
      </dgm:t>
    </dgm:pt>
    <dgm:pt modelId="{56E2F498-34EE-4413-B3A5-0180DD5B57DE}" type="sibTrans" cxnId="{1AF6CDB9-81F1-4F12-86BA-A0926CAAFF65}">
      <dgm:prSet/>
      <dgm:spPr/>
      <dgm:t>
        <a:bodyPr/>
        <a:lstStyle/>
        <a:p>
          <a:endParaRPr lang="es-EC"/>
        </a:p>
      </dgm:t>
    </dgm:pt>
    <dgm:pt modelId="{206973B9-C5C4-45B3-AD43-0586E3B6402F}">
      <dgm:prSet phldrT="[Texto]"/>
      <dgm:spPr/>
      <dgm:t>
        <a:bodyPr/>
        <a:lstStyle/>
        <a:p>
          <a:r>
            <a:rPr lang="es-EC" b="1" dirty="0" smtClean="0"/>
            <a:t>Presupuesto  de Diseño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422FA68-2F1C-4148-8077-D963F8C91C4F}" type="parTrans" cxnId="{86CC30D6-E6E8-4C7F-9C70-327F27785CC1}">
      <dgm:prSet/>
      <dgm:spPr/>
      <dgm:t>
        <a:bodyPr/>
        <a:lstStyle/>
        <a:p>
          <a:endParaRPr lang="es-EC"/>
        </a:p>
      </dgm:t>
    </dgm:pt>
    <dgm:pt modelId="{7FA33A38-4292-45EE-B0D6-2FE01D5069C6}" type="sibTrans" cxnId="{86CC30D6-E6E8-4C7F-9C70-327F27785CC1}">
      <dgm:prSet/>
      <dgm:spPr/>
      <dgm:t>
        <a:bodyPr/>
        <a:lstStyle/>
        <a:p>
          <a:endParaRPr lang="es-EC"/>
        </a:p>
      </dgm:t>
    </dgm:pt>
    <dgm:pt modelId="{6EEF58E3-CC1E-44A4-8C2B-2FCCB9BC9202}">
      <dgm:prSet phldrT="[Texto]"/>
      <dgm:spPr/>
      <dgm:t>
        <a:bodyPr/>
        <a:lstStyle/>
        <a:p>
          <a:r>
            <a:rPr lang="es-EC" b="1" dirty="0" smtClean="0"/>
            <a:t>Presupuesto de Ruta termal 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557930A-3D75-442F-B0DD-96DA6CE6049B}" type="parTrans" cxnId="{5B1D0E1F-75C4-4521-84B6-6A51E4BF5326}">
      <dgm:prSet/>
      <dgm:spPr/>
      <dgm:t>
        <a:bodyPr/>
        <a:lstStyle/>
        <a:p>
          <a:endParaRPr lang="es-EC"/>
        </a:p>
      </dgm:t>
    </dgm:pt>
    <dgm:pt modelId="{A609BF4C-79D3-4769-91D3-558D23B43D93}" type="sibTrans" cxnId="{5B1D0E1F-75C4-4521-84B6-6A51E4BF5326}">
      <dgm:prSet/>
      <dgm:spPr/>
      <dgm:t>
        <a:bodyPr/>
        <a:lstStyle/>
        <a:p>
          <a:endParaRPr lang="es-EC"/>
        </a:p>
      </dgm:t>
    </dgm:pt>
    <dgm:pt modelId="{64110314-77CA-4BFD-8DE9-664CDEA0F8E9}">
      <dgm:prSet phldrT="[Texto]"/>
      <dgm:spPr/>
      <dgm:t>
        <a:bodyPr/>
        <a:lstStyle/>
        <a:p>
          <a:r>
            <a:rPr lang="es-EC" b="1" dirty="0" smtClean="0"/>
            <a:t>Presupuesto total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FE56B35-930E-477A-A25F-C779C753470F}" type="parTrans" cxnId="{FF0EFA87-A84F-4C3D-BF2A-B4C5C6E49A27}">
      <dgm:prSet/>
      <dgm:spPr/>
      <dgm:t>
        <a:bodyPr/>
        <a:lstStyle/>
        <a:p>
          <a:endParaRPr lang="es-EC"/>
        </a:p>
      </dgm:t>
    </dgm:pt>
    <dgm:pt modelId="{3A3364F4-EAA0-4D9A-B64F-CB5C60743EB4}" type="sibTrans" cxnId="{FF0EFA87-A84F-4C3D-BF2A-B4C5C6E49A27}">
      <dgm:prSet/>
      <dgm:spPr/>
      <dgm:t>
        <a:bodyPr/>
        <a:lstStyle/>
        <a:p>
          <a:endParaRPr lang="es-EC"/>
        </a:p>
      </dgm:t>
    </dgm:pt>
    <dgm:pt modelId="{ED977F4F-1382-4D64-8DBB-44443DB68348}" type="pres">
      <dgm:prSet presAssocID="{79958508-2C70-42EB-B8F0-EA2CB807E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00ABC7-500B-4550-9010-D299BF714257}" type="pres">
      <dgm:prSet presAssocID="{C5B3EA14-BAC4-4B0F-BE02-29A3D8DA9A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7E0D9A-B117-4EB1-82AE-2F58AF5DA95F}" type="pres">
      <dgm:prSet presAssocID="{56E2F498-34EE-4413-B3A5-0180DD5B57DE}" presName="sibTrans" presStyleCnt="0"/>
      <dgm:spPr/>
    </dgm:pt>
    <dgm:pt modelId="{4032E944-30E0-43D6-A61E-C8FD0401B1DE}" type="pres">
      <dgm:prSet presAssocID="{206973B9-C5C4-45B3-AD43-0586E3B640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6CD488-5E72-4E41-B02F-F509D4C59D76}" type="pres">
      <dgm:prSet presAssocID="{7FA33A38-4292-45EE-B0D6-2FE01D5069C6}" presName="sibTrans" presStyleCnt="0"/>
      <dgm:spPr/>
    </dgm:pt>
    <dgm:pt modelId="{F0CFCA9C-7242-44B6-AC24-DE22EDDEBC1B}" type="pres">
      <dgm:prSet presAssocID="{6EEF58E3-CC1E-44A4-8C2B-2FCCB9BC92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3A22AB-F4BF-4E63-A266-1EFE2C891074}" type="pres">
      <dgm:prSet presAssocID="{A609BF4C-79D3-4769-91D3-558D23B43D93}" presName="sibTrans" presStyleCnt="0"/>
      <dgm:spPr/>
    </dgm:pt>
    <dgm:pt modelId="{74A6C471-2480-4893-A33F-1F0DEF6D83D0}" type="pres">
      <dgm:prSet presAssocID="{64110314-77CA-4BFD-8DE9-664CDEA0F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F1A5CE-013B-4907-A63A-11D706766C04}" type="presOf" srcId="{6EEF58E3-CC1E-44A4-8C2B-2FCCB9BC9202}" destId="{F0CFCA9C-7242-44B6-AC24-DE22EDDEBC1B}" srcOrd="0" destOrd="0" presId="urn:microsoft.com/office/officeart/2005/8/layout/default"/>
    <dgm:cxn modelId="{1AF6CDB9-81F1-4F12-86BA-A0926CAAFF65}" srcId="{79958508-2C70-42EB-B8F0-EA2CB807E5A5}" destId="{C5B3EA14-BAC4-4B0F-BE02-29A3D8DA9A98}" srcOrd="0" destOrd="0" parTransId="{9385E7B5-988E-4B51-9BA9-3DA80DA8DBDD}" sibTransId="{56E2F498-34EE-4413-B3A5-0180DD5B57DE}"/>
    <dgm:cxn modelId="{058E3978-326B-4DD9-B273-ED604A39EF8D}" type="presOf" srcId="{79958508-2C70-42EB-B8F0-EA2CB807E5A5}" destId="{ED977F4F-1382-4D64-8DBB-44443DB68348}" srcOrd="0" destOrd="0" presId="urn:microsoft.com/office/officeart/2005/8/layout/default"/>
    <dgm:cxn modelId="{86CC30D6-E6E8-4C7F-9C70-327F27785CC1}" srcId="{79958508-2C70-42EB-B8F0-EA2CB807E5A5}" destId="{206973B9-C5C4-45B3-AD43-0586E3B6402F}" srcOrd="1" destOrd="0" parTransId="{8422FA68-2F1C-4148-8077-D963F8C91C4F}" sibTransId="{7FA33A38-4292-45EE-B0D6-2FE01D5069C6}"/>
    <dgm:cxn modelId="{ADFD53D3-8DFA-4355-BF07-4D78D305EE40}" type="presOf" srcId="{206973B9-C5C4-45B3-AD43-0586E3B6402F}" destId="{4032E944-30E0-43D6-A61E-C8FD0401B1DE}" srcOrd="0" destOrd="0" presId="urn:microsoft.com/office/officeart/2005/8/layout/default"/>
    <dgm:cxn modelId="{5B1D0E1F-75C4-4521-84B6-6A51E4BF5326}" srcId="{79958508-2C70-42EB-B8F0-EA2CB807E5A5}" destId="{6EEF58E3-CC1E-44A4-8C2B-2FCCB9BC9202}" srcOrd="2" destOrd="0" parTransId="{8557930A-3D75-442F-B0DD-96DA6CE6049B}" sibTransId="{A609BF4C-79D3-4769-91D3-558D23B43D93}"/>
    <dgm:cxn modelId="{26ED5F27-FD03-4839-B1BB-A626D878A5E7}" type="presOf" srcId="{C5B3EA14-BAC4-4B0F-BE02-29A3D8DA9A98}" destId="{CC00ABC7-500B-4550-9010-D299BF714257}" srcOrd="0" destOrd="0" presId="urn:microsoft.com/office/officeart/2005/8/layout/default"/>
    <dgm:cxn modelId="{FF0EFA87-A84F-4C3D-BF2A-B4C5C6E49A27}" srcId="{79958508-2C70-42EB-B8F0-EA2CB807E5A5}" destId="{64110314-77CA-4BFD-8DE9-664CDEA0F8E9}" srcOrd="3" destOrd="0" parTransId="{8FE56B35-930E-477A-A25F-C779C753470F}" sibTransId="{3A3364F4-EAA0-4D9A-B64F-CB5C60743EB4}"/>
    <dgm:cxn modelId="{155C04DE-B59E-4F68-AFEA-A8A81108E328}" type="presOf" srcId="{64110314-77CA-4BFD-8DE9-664CDEA0F8E9}" destId="{74A6C471-2480-4893-A33F-1F0DEF6D83D0}" srcOrd="0" destOrd="0" presId="urn:microsoft.com/office/officeart/2005/8/layout/default"/>
    <dgm:cxn modelId="{4E02EC58-1E10-4DB1-847B-10D2CCDBDB08}" type="presParOf" srcId="{ED977F4F-1382-4D64-8DBB-44443DB68348}" destId="{CC00ABC7-500B-4550-9010-D299BF714257}" srcOrd="0" destOrd="0" presId="urn:microsoft.com/office/officeart/2005/8/layout/default"/>
    <dgm:cxn modelId="{0E4FC0B6-F79C-43E8-AEB8-556F644E7DF8}" type="presParOf" srcId="{ED977F4F-1382-4D64-8DBB-44443DB68348}" destId="{A17E0D9A-B117-4EB1-82AE-2F58AF5DA95F}" srcOrd="1" destOrd="0" presId="urn:microsoft.com/office/officeart/2005/8/layout/default"/>
    <dgm:cxn modelId="{43661C7C-31C4-4112-B94D-9306A2308FA8}" type="presParOf" srcId="{ED977F4F-1382-4D64-8DBB-44443DB68348}" destId="{4032E944-30E0-43D6-A61E-C8FD0401B1DE}" srcOrd="2" destOrd="0" presId="urn:microsoft.com/office/officeart/2005/8/layout/default"/>
    <dgm:cxn modelId="{DAE843E9-0F5E-4997-ABA6-6F596307001B}" type="presParOf" srcId="{ED977F4F-1382-4D64-8DBB-44443DB68348}" destId="{0D6CD488-5E72-4E41-B02F-F509D4C59D76}" srcOrd="3" destOrd="0" presId="urn:microsoft.com/office/officeart/2005/8/layout/default"/>
    <dgm:cxn modelId="{3C20C2D2-5B9B-479A-8B48-B5B55749F6DC}" type="presParOf" srcId="{ED977F4F-1382-4D64-8DBB-44443DB68348}" destId="{F0CFCA9C-7242-44B6-AC24-DE22EDDEBC1B}" srcOrd="4" destOrd="0" presId="urn:microsoft.com/office/officeart/2005/8/layout/default"/>
    <dgm:cxn modelId="{034D59E9-9A71-4831-8E46-9BD7C17E3904}" type="presParOf" srcId="{ED977F4F-1382-4D64-8DBB-44443DB68348}" destId="{293A22AB-F4BF-4E63-A266-1EFE2C891074}" srcOrd="5" destOrd="0" presId="urn:microsoft.com/office/officeart/2005/8/layout/default"/>
    <dgm:cxn modelId="{3D690529-73DD-4520-A4D7-A6C4C5FD61BE}" type="presParOf" srcId="{ED977F4F-1382-4D64-8DBB-44443DB68348}" destId="{74A6C471-2480-4893-A33F-1F0DEF6D83D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149FB7-8D1B-4661-BC57-16FD5727AE26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0B901DE-24DA-420D-B185-FCC181423462}">
      <dgm:prSet phldrT="[Texto]"/>
      <dgm:spPr/>
      <dgm:t>
        <a:bodyPr/>
        <a:lstStyle/>
        <a:p>
          <a:r>
            <a:rPr lang="es-EC" dirty="0" smtClean="0"/>
            <a:t>Las características de la composición química que poseen estas aguas termales, su valor como atractivo natural y la planta turística necesaria para satisfacer las necesidades de los visitantes. </a:t>
          </a:r>
          <a:endParaRPr lang="es-EC" dirty="0"/>
        </a:p>
      </dgm:t>
    </dgm:pt>
    <dgm:pt modelId="{674F6005-84DB-41B6-AA68-CE0EC2F7CE4A}" type="parTrans" cxnId="{4105FF2C-A8A2-4E16-AAEF-D48B8BFC8B10}">
      <dgm:prSet/>
      <dgm:spPr/>
      <dgm:t>
        <a:bodyPr/>
        <a:lstStyle/>
        <a:p>
          <a:endParaRPr lang="es-EC"/>
        </a:p>
      </dgm:t>
    </dgm:pt>
    <dgm:pt modelId="{20C3544F-DEBD-4191-8C2B-331944B2E8B3}" type="sibTrans" cxnId="{4105FF2C-A8A2-4E16-AAEF-D48B8BFC8B10}">
      <dgm:prSet/>
      <dgm:spPr/>
      <dgm:t>
        <a:bodyPr/>
        <a:lstStyle/>
        <a:p>
          <a:endParaRPr lang="es-EC"/>
        </a:p>
      </dgm:t>
    </dgm:pt>
    <dgm:pt modelId="{1B039BBE-773E-4B0D-A4EF-86B6E4C7A590}">
      <dgm:prSet phldrT="[Texto]" phldr="1"/>
      <dgm:spPr/>
      <dgm:t>
        <a:bodyPr/>
        <a:lstStyle/>
        <a:p>
          <a:endParaRPr lang="es-EC" dirty="0"/>
        </a:p>
      </dgm:t>
    </dgm:pt>
    <dgm:pt modelId="{C3B88DD0-28A3-4C3B-B29A-59A978B14151}" type="parTrans" cxnId="{DA03D690-02DB-483C-9C86-35F751BB6EAF}">
      <dgm:prSet/>
      <dgm:spPr/>
      <dgm:t>
        <a:bodyPr/>
        <a:lstStyle/>
        <a:p>
          <a:endParaRPr lang="es-EC"/>
        </a:p>
      </dgm:t>
    </dgm:pt>
    <dgm:pt modelId="{3023C6D7-12B5-4B8A-950C-8B2D93600A87}" type="sibTrans" cxnId="{DA03D690-02DB-483C-9C86-35F751BB6EAF}">
      <dgm:prSet/>
      <dgm:spPr/>
      <dgm:t>
        <a:bodyPr/>
        <a:lstStyle/>
        <a:p>
          <a:endParaRPr lang="es-EC"/>
        </a:p>
      </dgm:t>
    </dgm:pt>
    <dgm:pt modelId="{2327721E-B9C6-43A8-87FF-F9DD0FD9DEFF}">
      <dgm:prSet phldrT="[Texto]"/>
      <dgm:spPr/>
      <dgm:t>
        <a:bodyPr/>
        <a:lstStyle/>
        <a:p>
          <a:r>
            <a:rPr lang="es-EC" dirty="0" smtClean="0"/>
            <a:t>La mayoría de visitantes de las aguas termales de Chachimbiro son de las ciudades  Quito, Ibarra, Tulcán y del vecino país de  Colombia.</a:t>
          </a:r>
          <a:endParaRPr lang="es-EC" dirty="0"/>
        </a:p>
      </dgm:t>
    </dgm:pt>
    <dgm:pt modelId="{47F179D6-94FF-4DFE-80AF-3CF2E7FF0843}" type="parTrans" cxnId="{F74DB0A8-687F-4058-A9F5-749B9A5F2097}">
      <dgm:prSet/>
      <dgm:spPr/>
      <dgm:t>
        <a:bodyPr/>
        <a:lstStyle/>
        <a:p>
          <a:endParaRPr lang="es-EC"/>
        </a:p>
      </dgm:t>
    </dgm:pt>
    <dgm:pt modelId="{CC38A11F-064F-4BD9-A9B6-678680ACD98B}" type="sibTrans" cxnId="{F74DB0A8-687F-4058-A9F5-749B9A5F2097}">
      <dgm:prSet/>
      <dgm:spPr/>
      <dgm:t>
        <a:bodyPr/>
        <a:lstStyle/>
        <a:p>
          <a:endParaRPr lang="es-EC"/>
        </a:p>
      </dgm:t>
    </dgm:pt>
    <dgm:pt modelId="{EFBCB900-E152-40BD-B85A-9CA34CEA5377}">
      <dgm:prSet phldrT="[Texto]" phldr="1"/>
      <dgm:spPr/>
      <dgm:t>
        <a:bodyPr/>
        <a:lstStyle/>
        <a:p>
          <a:endParaRPr lang="es-EC"/>
        </a:p>
      </dgm:t>
    </dgm:pt>
    <dgm:pt modelId="{84B3C95C-7B15-4D63-BE4C-F3577C234B50}" type="parTrans" cxnId="{4BD5B78E-5EE1-4F48-8F91-CC329B49ECAC}">
      <dgm:prSet/>
      <dgm:spPr/>
      <dgm:t>
        <a:bodyPr/>
        <a:lstStyle/>
        <a:p>
          <a:endParaRPr lang="es-EC"/>
        </a:p>
      </dgm:t>
    </dgm:pt>
    <dgm:pt modelId="{F6DEC944-B170-4209-A5D9-F52A014296C4}" type="sibTrans" cxnId="{4BD5B78E-5EE1-4F48-8F91-CC329B49ECAC}">
      <dgm:prSet/>
      <dgm:spPr/>
      <dgm:t>
        <a:bodyPr/>
        <a:lstStyle/>
        <a:p>
          <a:endParaRPr lang="es-EC"/>
        </a:p>
      </dgm:t>
    </dgm:pt>
    <dgm:pt modelId="{E10C58BE-8D36-4861-A4EC-3ED1AA82FF05}" type="pres">
      <dgm:prSet presAssocID="{DD149FB7-8D1B-4661-BC57-16FD5727AE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6D3D0C-FC95-4ED2-863B-718B1D233119}" type="pres">
      <dgm:prSet presAssocID="{E0B901DE-24DA-420D-B185-FCC181423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D7170A-22D1-4CB0-9BBA-1C806276D7C3}" type="pres">
      <dgm:prSet presAssocID="{E0B901DE-24DA-420D-B185-FCC1814234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092097-1906-4B7E-98C3-55893A95343A}" type="pres">
      <dgm:prSet presAssocID="{2327721E-B9C6-43A8-87FF-F9DD0FD9DE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BD52E-792B-4D44-A3DA-D54A4CA99258}" type="pres">
      <dgm:prSet presAssocID="{2327721E-B9C6-43A8-87FF-F9DD0FD9DEF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03D690-02DB-483C-9C86-35F751BB6EAF}" srcId="{E0B901DE-24DA-420D-B185-FCC181423462}" destId="{1B039BBE-773E-4B0D-A4EF-86B6E4C7A590}" srcOrd="0" destOrd="0" parTransId="{C3B88DD0-28A3-4C3B-B29A-59A978B14151}" sibTransId="{3023C6D7-12B5-4B8A-950C-8B2D93600A87}"/>
    <dgm:cxn modelId="{F74DB0A8-687F-4058-A9F5-749B9A5F2097}" srcId="{DD149FB7-8D1B-4661-BC57-16FD5727AE26}" destId="{2327721E-B9C6-43A8-87FF-F9DD0FD9DEFF}" srcOrd="1" destOrd="0" parTransId="{47F179D6-94FF-4DFE-80AF-3CF2E7FF0843}" sibTransId="{CC38A11F-064F-4BD9-A9B6-678680ACD98B}"/>
    <dgm:cxn modelId="{3C89F8DB-2EC7-4969-8666-7242ACA31ADD}" type="presOf" srcId="{EFBCB900-E152-40BD-B85A-9CA34CEA5377}" destId="{C1ABD52E-792B-4D44-A3DA-D54A4CA99258}" srcOrd="0" destOrd="0" presId="urn:microsoft.com/office/officeart/2005/8/layout/vList2"/>
    <dgm:cxn modelId="{D9C73049-3996-46DE-8CA5-B7B82C55F401}" type="presOf" srcId="{1B039BBE-773E-4B0D-A4EF-86B6E4C7A590}" destId="{C1D7170A-22D1-4CB0-9BBA-1C806276D7C3}" srcOrd="0" destOrd="0" presId="urn:microsoft.com/office/officeart/2005/8/layout/vList2"/>
    <dgm:cxn modelId="{F59A9CDF-0D20-4A96-8C50-03DC352F0026}" type="presOf" srcId="{DD149FB7-8D1B-4661-BC57-16FD5727AE26}" destId="{E10C58BE-8D36-4861-A4EC-3ED1AA82FF05}" srcOrd="0" destOrd="0" presId="urn:microsoft.com/office/officeart/2005/8/layout/vList2"/>
    <dgm:cxn modelId="{4BD5B78E-5EE1-4F48-8F91-CC329B49ECAC}" srcId="{2327721E-B9C6-43A8-87FF-F9DD0FD9DEFF}" destId="{EFBCB900-E152-40BD-B85A-9CA34CEA5377}" srcOrd="0" destOrd="0" parTransId="{84B3C95C-7B15-4D63-BE4C-F3577C234B50}" sibTransId="{F6DEC944-B170-4209-A5D9-F52A014296C4}"/>
    <dgm:cxn modelId="{4105FF2C-A8A2-4E16-AAEF-D48B8BFC8B10}" srcId="{DD149FB7-8D1B-4661-BC57-16FD5727AE26}" destId="{E0B901DE-24DA-420D-B185-FCC181423462}" srcOrd="0" destOrd="0" parTransId="{674F6005-84DB-41B6-AA68-CE0EC2F7CE4A}" sibTransId="{20C3544F-DEBD-4191-8C2B-331944B2E8B3}"/>
    <dgm:cxn modelId="{E04E0760-4290-4387-B832-3A927B155AAF}" type="presOf" srcId="{2327721E-B9C6-43A8-87FF-F9DD0FD9DEFF}" destId="{95092097-1906-4B7E-98C3-55893A95343A}" srcOrd="0" destOrd="0" presId="urn:microsoft.com/office/officeart/2005/8/layout/vList2"/>
    <dgm:cxn modelId="{F42772FB-11AD-4314-8892-6494E9B29D18}" type="presOf" srcId="{E0B901DE-24DA-420D-B185-FCC181423462}" destId="{ED6D3D0C-FC95-4ED2-863B-718B1D233119}" srcOrd="0" destOrd="0" presId="urn:microsoft.com/office/officeart/2005/8/layout/vList2"/>
    <dgm:cxn modelId="{8355305F-4E87-445B-92F2-BC24FE5CBFC1}" type="presParOf" srcId="{E10C58BE-8D36-4861-A4EC-3ED1AA82FF05}" destId="{ED6D3D0C-FC95-4ED2-863B-718B1D233119}" srcOrd="0" destOrd="0" presId="urn:microsoft.com/office/officeart/2005/8/layout/vList2"/>
    <dgm:cxn modelId="{1BEB1EC0-501E-4192-81D7-B32EE7AB1763}" type="presParOf" srcId="{E10C58BE-8D36-4861-A4EC-3ED1AA82FF05}" destId="{C1D7170A-22D1-4CB0-9BBA-1C806276D7C3}" srcOrd="1" destOrd="0" presId="urn:microsoft.com/office/officeart/2005/8/layout/vList2"/>
    <dgm:cxn modelId="{F5DE4141-7A7A-41D1-A4DA-8A6CF99985AB}" type="presParOf" srcId="{E10C58BE-8D36-4861-A4EC-3ED1AA82FF05}" destId="{95092097-1906-4B7E-98C3-55893A95343A}" srcOrd="2" destOrd="0" presId="urn:microsoft.com/office/officeart/2005/8/layout/vList2"/>
    <dgm:cxn modelId="{6D87E5CC-FF74-4E10-A5A8-36B752951B0E}" type="presParOf" srcId="{E10C58BE-8D36-4861-A4EC-3ED1AA82FF05}" destId="{C1ABD52E-792B-4D44-A3DA-D54A4CA992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149FB7-8D1B-4661-BC57-16FD5727AE26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B039BBE-773E-4B0D-A4EF-86B6E4C7A590}">
      <dgm:prSet phldrT="[Texto]" phldr="1"/>
      <dgm:spPr/>
      <dgm:t>
        <a:bodyPr/>
        <a:lstStyle/>
        <a:p>
          <a:endParaRPr lang="es-EC" dirty="0"/>
        </a:p>
      </dgm:t>
    </dgm:pt>
    <dgm:pt modelId="{C3B88DD0-28A3-4C3B-B29A-59A978B14151}" type="parTrans" cxnId="{DA03D690-02DB-483C-9C86-35F751BB6EAF}">
      <dgm:prSet/>
      <dgm:spPr/>
      <dgm:t>
        <a:bodyPr/>
        <a:lstStyle/>
        <a:p>
          <a:endParaRPr lang="es-EC"/>
        </a:p>
      </dgm:t>
    </dgm:pt>
    <dgm:pt modelId="{3023C6D7-12B5-4B8A-950C-8B2D93600A87}" type="sibTrans" cxnId="{DA03D690-02DB-483C-9C86-35F751BB6EAF}">
      <dgm:prSet/>
      <dgm:spPr/>
      <dgm:t>
        <a:bodyPr/>
        <a:lstStyle/>
        <a:p>
          <a:endParaRPr lang="es-EC"/>
        </a:p>
      </dgm:t>
    </dgm:pt>
    <dgm:pt modelId="{2327721E-B9C6-43A8-87FF-F9DD0FD9DEFF}">
      <dgm:prSet phldrT="[Texto]"/>
      <dgm:spPr/>
      <dgm:t>
        <a:bodyPr/>
        <a:lstStyle/>
        <a:p>
          <a:r>
            <a:rPr lang="es-EC" dirty="0" smtClean="0"/>
            <a:t>Los visitantes son motivados e  influenciados por la experiencia vivida de otras personas ya sean familiares o conocidos o la llamada publicidad boca a boca.</a:t>
          </a:r>
          <a:endParaRPr lang="es-EC" dirty="0"/>
        </a:p>
      </dgm:t>
    </dgm:pt>
    <dgm:pt modelId="{47F179D6-94FF-4DFE-80AF-3CF2E7FF0843}" type="parTrans" cxnId="{F74DB0A8-687F-4058-A9F5-749B9A5F2097}">
      <dgm:prSet/>
      <dgm:spPr/>
      <dgm:t>
        <a:bodyPr/>
        <a:lstStyle/>
        <a:p>
          <a:endParaRPr lang="es-EC"/>
        </a:p>
      </dgm:t>
    </dgm:pt>
    <dgm:pt modelId="{CC38A11F-064F-4BD9-A9B6-678680ACD98B}" type="sibTrans" cxnId="{F74DB0A8-687F-4058-A9F5-749B9A5F2097}">
      <dgm:prSet/>
      <dgm:spPr/>
      <dgm:t>
        <a:bodyPr/>
        <a:lstStyle/>
        <a:p>
          <a:endParaRPr lang="es-EC"/>
        </a:p>
      </dgm:t>
    </dgm:pt>
    <dgm:pt modelId="{EFBCB900-E152-40BD-B85A-9CA34CEA5377}">
      <dgm:prSet phldrT="[Texto]" phldr="1"/>
      <dgm:spPr/>
      <dgm:t>
        <a:bodyPr/>
        <a:lstStyle/>
        <a:p>
          <a:endParaRPr lang="es-EC"/>
        </a:p>
      </dgm:t>
    </dgm:pt>
    <dgm:pt modelId="{84B3C95C-7B15-4D63-BE4C-F3577C234B50}" type="parTrans" cxnId="{4BD5B78E-5EE1-4F48-8F91-CC329B49ECAC}">
      <dgm:prSet/>
      <dgm:spPr/>
      <dgm:t>
        <a:bodyPr/>
        <a:lstStyle/>
        <a:p>
          <a:endParaRPr lang="es-EC"/>
        </a:p>
      </dgm:t>
    </dgm:pt>
    <dgm:pt modelId="{F6DEC944-B170-4209-A5D9-F52A014296C4}" type="sibTrans" cxnId="{4BD5B78E-5EE1-4F48-8F91-CC329B49ECAC}">
      <dgm:prSet/>
      <dgm:spPr/>
      <dgm:t>
        <a:bodyPr/>
        <a:lstStyle/>
        <a:p>
          <a:endParaRPr lang="es-EC"/>
        </a:p>
      </dgm:t>
    </dgm:pt>
    <dgm:pt modelId="{E0B901DE-24DA-420D-B185-FCC181423462}">
      <dgm:prSet phldrT="[Texto]"/>
      <dgm:spPr/>
      <dgm:t>
        <a:bodyPr/>
        <a:lstStyle/>
        <a:p>
          <a:endParaRPr lang="es-EC" dirty="0" smtClean="0"/>
        </a:p>
        <a:p>
          <a:r>
            <a:rPr lang="es-EC" dirty="0" smtClean="0"/>
            <a:t>Las personas  en su gran mayoría son mayores a 35 años de edad, los cuales únicamente hacen uso del balneario de las  aguas termales de Chachimbiro.</a:t>
          </a:r>
          <a:endParaRPr lang="es-EC" dirty="0"/>
        </a:p>
      </dgm:t>
    </dgm:pt>
    <dgm:pt modelId="{20C3544F-DEBD-4191-8C2B-331944B2E8B3}" type="sibTrans" cxnId="{4105FF2C-A8A2-4E16-AAEF-D48B8BFC8B10}">
      <dgm:prSet/>
      <dgm:spPr/>
      <dgm:t>
        <a:bodyPr/>
        <a:lstStyle/>
        <a:p>
          <a:endParaRPr lang="es-EC"/>
        </a:p>
      </dgm:t>
    </dgm:pt>
    <dgm:pt modelId="{674F6005-84DB-41B6-AA68-CE0EC2F7CE4A}" type="parTrans" cxnId="{4105FF2C-A8A2-4E16-AAEF-D48B8BFC8B10}">
      <dgm:prSet/>
      <dgm:spPr/>
      <dgm:t>
        <a:bodyPr/>
        <a:lstStyle/>
        <a:p>
          <a:endParaRPr lang="es-EC"/>
        </a:p>
      </dgm:t>
    </dgm:pt>
    <dgm:pt modelId="{E10C58BE-8D36-4861-A4EC-3ED1AA82FF05}" type="pres">
      <dgm:prSet presAssocID="{DD149FB7-8D1B-4661-BC57-16FD5727AE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6D3D0C-FC95-4ED2-863B-718B1D233119}" type="pres">
      <dgm:prSet presAssocID="{E0B901DE-24DA-420D-B185-FCC181423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D7170A-22D1-4CB0-9BBA-1C806276D7C3}" type="pres">
      <dgm:prSet presAssocID="{E0B901DE-24DA-420D-B185-FCC1814234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092097-1906-4B7E-98C3-55893A95343A}" type="pres">
      <dgm:prSet presAssocID="{2327721E-B9C6-43A8-87FF-F9DD0FD9DE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BD52E-792B-4D44-A3DA-D54A4CA99258}" type="pres">
      <dgm:prSet presAssocID="{2327721E-B9C6-43A8-87FF-F9DD0FD9DEF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03D690-02DB-483C-9C86-35F751BB6EAF}" srcId="{E0B901DE-24DA-420D-B185-FCC181423462}" destId="{1B039BBE-773E-4B0D-A4EF-86B6E4C7A590}" srcOrd="0" destOrd="0" parTransId="{C3B88DD0-28A3-4C3B-B29A-59A978B14151}" sibTransId="{3023C6D7-12B5-4B8A-950C-8B2D93600A87}"/>
    <dgm:cxn modelId="{A6AF9549-EFCB-46F6-8F69-F2331D0DBEB1}" type="presOf" srcId="{E0B901DE-24DA-420D-B185-FCC181423462}" destId="{ED6D3D0C-FC95-4ED2-863B-718B1D233119}" srcOrd="0" destOrd="0" presId="urn:microsoft.com/office/officeart/2005/8/layout/vList2"/>
    <dgm:cxn modelId="{42D457F8-44C6-41A7-98E2-FF45483DEEE6}" type="presOf" srcId="{EFBCB900-E152-40BD-B85A-9CA34CEA5377}" destId="{C1ABD52E-792B-4D44-A3DA-D54A4CA99258}" srcOrd="0" destOrd="0" presId="urn:microsoft.com/office/officeart/2005/8/layout/vList2"/>
    <dgm:cxn modelId="{CC96A65F-1573-4BE3-8927-6F0A700AA909}" type="presOf" srcId="{DD149FB7-8D1B-4661-BC57-16FD5727AE26}" destId="{E10C58BE-8D36-4861-A4EC-3ED1AA82FF05}" srcOrd="0" destOrd="0" presId="urn:microsoft.com/office/officeart/2005/8/layout/vList2"/>
    <dgm:cxn modelId="{4105FF2C-A8A2-4E16-AAEF-D48B8BFC8B10}" srcId="{DD149FB7-8D1B-4661-BC57-16FD5727AE26}" destId="{E0B901DE-24DA-420D-B185-FCC181423462}" srcOrd="0" destOrd="0" parTransId="{674F6005-84DB-41B6-AA68-CE0EC2F7CE4A}" sibTransId="{20C3544F-DEBD-4191-8C2B-331944B2E8B3}"/>
    <dgm:cxn modelId="{5C3600C8-D522-477D-BD0E-5B6A81C23219}" type="presOf" srcId="{2327721E-B9C6-43A8-87FF-F9DD0FD9DEFF}" destId="{95092097-1906-4B7E-98C3-55893A95343A}" srcOrd="0" destOrd="0" presId="urn:microsoft.com/office/officeart/2005/8/layout/vList2"/>
    <dgm:cxn modelId="{4BD5B78E-5EE1-4F48-8F91-CC329B49ECAC}" srcId="{2327721E-B9C6-43A8-87FF-F9DD0FD9DEFF}" destId="{EFBCB900-E152-40BD-B85A-9CA34CEA5377}" srcOrd="0" destOrd="0" parTransId="{84B3C95C-7B15-4D63-BE4C-F3577C234B50}" sibTransId="{F6DEC944-B170-4209-A5D9-F52A014296C4}"/>
    <dgm:cxn modelId="{769C4798-D2A2-40FD-92A9-826933AC81D9}" type="presOf" srcId="{1B039BBE-773E-4B0D-A4EF-86B6E4C7A590}" destId="{C1D7170A-22D1-4CB0-9BBA-1C806276D7C3}" srcOrd="0" destOrd="0" presId="urn:microsoft.com/office/officeart/2005/8/layout/vList2"/>
    <dgm:cxn modelId="{F74DB0A8-687F-4058-A9F5-749B9A5F2097}" srcId="{DD149FB7-8D1B-4661-BC57-16FD5727AE26}" destId="{2327721E-B9C6-43A8-87FF-F9DD0FD9DEFF}" srcOrd="1" destOrd="0" parTransId="{47F179D6-94FF-4DFE-80AF-3CF2E7FF0843}" sibTransId="{CC38A11F-064F-4BD9-A9B6-678680ACD98B}"/>
    <dgm:cxn modelId="{7233D31B-3A6C-46D6-A9F7-4F2E12949093}" type="presParOf" srcId="{E10C58BE-8D36-4861-A4EC-3ED1AA82FF05}" destId="{ED6D3D0C-FC95-4ED2-863B-718B1D233119}" srcOrd="0" destOrd="0" presId="urn:microsoft.com/office/officeart/2005/8/layout/vList2"/>
    <dgm:cxn modelId="{82399748-73F6-4A35-8685-518D435BB08F}" type="presParOf" srcId="{E10C58BE-8D36-4861-A4EC-3ED1AA82FF05}" destId="{C1D7170A-22D1-4CB0-9BBA-1C806276D7C3}" srcOrd="1" destOrd="0" presId="urn:microsoft.com/office/officeart/2005/8/layout/vList2"/>
    <dgm:cxn modelId="{99625FD2-8655-461D-A82D-F84BB2BA2E75}" type="presParOf" srcId="{E10C58BE-8D36-4861-A4EC-3ED1AA82FF05}" destId="{95092097-1906-4B7E-98C3-55893A95343A}" srcOrd="2" destOrd="0" presId="urn:microsoft.com/office/officeart/2005/8/layout/vList2"/>
    <dgm:cxn modelId="{F8264AA8-18A5-40BE-86B3-111B2DDB5FB6}" type="presParOf" srcId="{E10C58BE-8D36-4861-A4EC-3ED1AA82FF05}" destId="{C1ABD52E-792B-4D44-A3DA-D54A4CA992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149FB7-8D1B-4661-BC57-16FD5727AE26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2327721E-B9C6-43A8-87FF-F9DD0FD9DEFF}">
      <dgm:prSet phldrT="[Texto]"/>
      <dgm:spPr/>
      <dgm:t>
        <a:bodyPr/>
        <a:lstStyle/>
        <a:p>
          <a:r>
            <a:rPr lang="es-EC" dirty="0" smtClean="0"/>
            <a:t>Debido a que, en su mayoría, el 34,41% del total de turistas encuestados vienen de la ciudad de Quito, se recomienda al GAD de Urcuquí, direccionare un gran porcentaje de información y promoción turística a esta ciudad.</a:t>
          </a:r>
          <a:endParaRPr lang="es-EC" dirty="0"/>
        </a:p>
      </dgm:t>
    </dgm:pt>
    <dgm:pt modelId="{47F179D6-94FF-4DFE-80AF-3CF2E7FF0843}" type="parTrans" cxnId="{F74DB0A8-687F-4058-A9F5-749B9A5F2097}">
      <dgm:prSet/>
      <dgm:spPr/>
      <dgm:t>
        <a:bodyPr/>
        <a:lstStyle/>
        <a:p>
          <a:endParaRPr lang="es-EC"/>
        </a:p>
      </dgm:t>
    </dgm:pt>
    <dgm:pt modelId="{CC38A11F-064F-4BD9-A9B6-678680ACD98B}" type="sibTrans" cxnId="{F74DB0A8-687F-4058-A9F5-749B9A5F2097}">
      <dgm:prSet/>
      <dgm:spPr/>
      <dgm:t>
        <a:bodyPr/>
        <a:lstStyle/>
        <a:p>
          <a:endParaRPr lang="es-EC"/>
        </a:p>
      </dgm:t>
    </dgm:pt>
    <dgm:pt modelId="{EFBCB900-E152-40BD-B85A-9CA34CEA5377}">
      <dgm:prSet phldrT="[Texto]" phldr="1"/>
      <dgm:spPr/>
      <dgm:t>
        <a:bodyPr/>
        <a:lstStyle/>
        <a:p>
          <a:endParaRPr lang="es-EC"/>
        </a:p>
      </dgm:t>
    </dgm:pt>
    <dgm:pt modelId="{84B3C95C-7B15-4D63-BE4C-F3577C234B50}" type="parTrans" cxnId="{4BD5B78E-5EE1-4F48-8F91-CC329B49ECAC}">
      <dgm:prSet/>
      <dgm:spPr/>
      <dgm:t>
        <a:bodyPr/>
        <a:lstStyle/>
        <a:p>
          <a:endParaRPr lang="es-EC"/>
        </a:p>
      </dgm:t>
    </dgm:pt>
    <dgm:pt modelId="{F6DEC944-B170-4209-A5D9-F52A014296C4}" type="sibTrans" cxnId="{4BD5B78E-5EE1-4F48-8F91-CC329B49ECAC}">
      <dgm:prSet/>
      <dgm:spPr/>
      <dgm:t>
        <a:bodyPr/>
        <a:lstStyle/>
        <a:p>
          <a:endParaRPr lang="es-EC"/>
        </a:p>
      </dgm:t>
    </dgm:pt>
    <dgm:pt modelId="{FC74105B-29A4-4789-AE40-C495DD0942D7}">
      <dgm:prSet/>
      <dgm:spPr/>
      <dgm:t>
        <a:bodyPr/>
        <a:lstStyle/>
        <a:p>
          <a:r>
            <a:rPr lang="es-EC" dirty="0" smtClean="0"/>
            <a:t>A los establecimientos, se sugiere brindar información específica a los visitantes sobre  las bondades y tratamientos adecuados para cada una de los malestares del ser humano.</a:t>
          </a:r>
          <a:endParaRPr lang="es-EC" dirty="0"/>
        </a:p>
      </dgm:t>
    </dgm:pt>
    <dgm:pt modelId="{95FDAC4C-F0FB-4649-B0AF-5768DF01F19F}" type="parTrans" cxnId="{A0752976-C45C-495F-849A-AADD4D564003}">
      <dgm:prSet/>
      <dgm:spPr/>
      <dgm:t>
        <a:bodyPr/>
        <a:lstStyle/>
        <a:p>
          <a:endParaRPr lang="es-EC"/>
        </a:p>
      </dgm:t>
    </dgm:pt>
    <dgm:pt modelId="{8CE09E2D-0C5F-44ED-AC54-FB55AE76A4B8}" type="sibTrans" cxnId="{A0752976-C45C-495F-849A-AADD4D564003}">
      <dgm:prSet/>
      <dgm:spPr/>
      <dgm:t>
        <a:bodyPr/>
        <a:lstStyle/>
        <a:p>
          <a:endParaRPr lang="es-EC"/>
        </a:p>
      </dgm:t>
    </dgm:pt>
    <dgm:pt modelId="{E10C58BE-8D36-4861-A4EC-3ED1AA82FF05}" type="pres">
      <dgm:prSet presAssocID="{DD149FB7-8D1B-4661-BC57-16FD5727AE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032D51-D7AB-41CE-B70D-C06B4ECCA5C9}" type="pres">
      <dgm:prSet presAssocID="{FC74105B-29A4-4789-AE40-C495DD0942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54B1F-E10B-4646-809D-C0EADA1300D3}" type="pres">
      <dgm:prSet presAssocID="{8CE09E2D-0C5F-44ED-AC54-FB55AE76A4B8}" presName="spacer" presStyleCnt="0"/>
      <dgm:spPr/>
      <dgm:t>
        <a:bodyPr/>
        <a:lstStyle/>
        <a:p>
          <a:endParaRPr lang="es-EC"/>
        </a:p>
      </dgm:t>
    </dgm:pt>
    <dgm:pt modelId="{95092097-1906-4B7E-98C3-55893A95343A}" type="pres">
      <dgm:prSet presAssocID="{2327721E-B9C6-43A8-87FF-F9DD0FD9DE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BD52E-792B-4D44-A3DA-D54A4CA99258}" type="pres">
      <dgm:prSet presAssocID="{2327721E-B9C6-43A8-87FF-F9DD0FD9DE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522E2C-9A82-4C4B-B070-092E888FBA41}" type="presOf" srcId="{DD149FB7-8D1B-4661-BC57-16FD5727AE26}" destId="{E10C58BE-8D36-4861-A4EC-3ED1AA82FF05}" srcOrd="0" destOrd="0" presId="urn:microsoft.com/office/officeart/2005/8/layout/vList2"/>
    <dgm:cxn modelId="{4D2F3398-A445-4EAA-BB04-E5E2011903CE}" type="presOf" srcId="{2327721E-B9C6-43A8-87FF-F9DD0FD9DEFF}" destId="{95092097-1906-4B7E-98C3-55893A95343A}" srcOrd="0" destOrd="0" presId="urn:microsoft.com/office/officeart/2005/8/layout/vList2"/>
    <dgm:cxn modelId="{1EE43F99-D06F-4670-BCC6-1435799863FA}" type="presOf" srcId="{EFBCB900-E152-40BD-B85A-9CA34CEA5377}" destId="{C1ABD52E-792B-4D44-A3DA-D54A4CA99258}" srcOrd="0" destOrd="0" presId="urn:microsoft.com/office/officeart/2005/8/layout/vList2"/>
    <dgm:cxn modelId="{4BD5B78E-5EE1-4F48-8F91-CC329B49ECAC}" srcId="{2327721E-B9C6-43A8-87FF-F9DD0FD9DEFF}" destId="{EFBCB900-E152-40BD-B85A-9CA34CEA5377}" srcOrd="0" destOrd="0" parTransId="{84B3C95C-7B15-4D63-BE4C-F3577C234B50}" sibTransId="{F6DEC944-B170-4209-A5D9-F52A014296C4}"/>
    <dgm:cxn modelId="{A0752976-C45C-495F-849A-AADD4D564003}" srcId="{DD149FB7-8D1B-4661-BC57-16FD5727AE26}" destId="{FC74105B-29A4-4789-AE40-C495DD0942D7}" srcOrd="0" destOrd="0" parTransId="{95FDAC4C-F0FB-4649-B0AF-5768DF01F19F}" sibTransId="{8CE09E2D-0C5F-44ED-AC54-FB55AE76A4B8}"/>
    <dgm:cxn modelId="{35059EF1-A769-42FC-80AA-01103D2CDD63}" type="presOf" srcId="{FC74105B-29A4-4789-AE40-C495DD0942D7}" destId="{A0032D51-D7AB-41CE-B70D-C06B4ECCA5C9}" srcOrd="0" destOrd="0" presId="urn:microsoft.com/office/officeart/2005/8/layout/vList2"/>
    <dgm:cxn modelId="{F74DB0A8-687F-4058-A9F5-749B9A5F2097}" srcId="{DD149FB7-8D1B-4661-BC57-16FD5727AE26}" destId="{2327721E-B9C6-43A8-87FF-F9DD0FD9DEFF}" srcOrd="1" destOrd="0" parTransId="{47F179D6-94FF-4DFE-80AF-3CF2E7FF0843}" sibTransId="{CC38A11F-064F-4BD9-A9B6-678680ACD98B}"/>
    <dgm:cxn modelId="{19CD39B0-4C88-485F-AB55-223E3A520B65}" type="presParOf" srcId="{E10C58BE-8D36-4861-A4EC-3ED1AA82FF05}" destId="{A0032D51-D7AB-41CE-B70D-C06B4ECCA5C9}" srcOrd="0" destOrd="0" presId="urn:microsoft.com/office/officeart/2005/8/layout/vList2"/>
    <dgm:cxn modelId="{9073A44C-BA89-4A0D-9797-2B6CD67DF6AA}" type="presParOf" srcId="{E10C58BE-8D36-4861-A4EC-3ED1AA82FF05}" destId="{CDC54B1F-E10B-4646-809D-C0EADA1300D3}" srcOrd="1" destOrd="0" presId="urn:microsoft.com/office/officeart/2005/8/layout/vList2"/>
    <dgm:cxn modelId="{CAEBFBB2-E9B8-4CAF-B5C0-C4B5E0776E37}" type="presParOf" srcId="{E10C58BE-8D36-4861-A4EC-3ED1AA82FF05}" destId="{95092097-1906-4B7E-98C3-55893A95343A}" srcOrd="2" destOrd="0" presId="urn:microsoft.com/office/officeart/2005/8/layout/vList2"/>
    <dgm:cxn modelId="{73F1F47F-65CD-4DC3-A96E-617CA9FAC5E8}" type="presParOf" srcId="{E10C58BE-8D36-4861-A4EC-3ED1AA82FF05}" destId="{C1ABD52E-792B-4D44-A3DA-D54A4CA992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149FB7-8D1B-4661-BC57-16FD5727AE26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6C2AD4DE-2508-4DA9-B7B8-B776C2E24C67}">
      <dgm:prSet/>
      <dgm:spPr/>
      <dgm:t>
        <a:bodyPr/>
        <a:lstStyle/>
        <a:p>
          <a:r>
            <a:rPr lang="es-EC" dirty="0" smtClean="0"/>
            <a:t>Considerar las estrategias de este trabajo con el fin de  potencializar a  la localidad de Chachimbiro donde se puede practicar el Turismo de Salud como una alternativa de sostenibilidad.</a:t>
          </a:r>
          <a:endParaRPr lang="es-EC" dirty="0"/>
        </a:p>
      </dgm:t>
    </dgm:pt>
    <dgm:pt modelId="{FF490BEC-3E20-4586-8143-DA54FE3C1EFD}" type="parTrans" cxnId="{A3041CB1-B956-48A8-B7A7-B24A5D73FA83}">
      <dgm:prSet/>
      <dgm:spPr/>
      <dgm:t>
        <a:bodyPr/>
        <a:lstStyle/>
        <a:p>
          <a:endParaRPr lang="es-EC"/>
        </a:p>
      </dgm:t>
    </dgm:pt>
    <dgm:pt modelId="{1A613511-6E6D-4B4A-B402-8269895EB4D3}" type="sibTrans" cxnId="{A3041CB1-B956-48A8-B7A7-B24A5D73FA83}">
      <dgm:prSet/>
      <dgm:spPr/>
      <dgm:t>
        <a:bodyPr/>
        <a:lstStyle/>
        <a:p>
          <a:endParaRPr lang="es-EC"/>
        </a:p>
      </dgm:t>
    </dgm:pt>
    <dgm:pt modelId="{5EC84BE1-B9CA-4DAE-B791-25F87E7A69CD}">
      <dgm:prSet/>
      <dgm:spPr/>
      <dgm:t>
        <a:bodyPr/>
        <a:lstStyle/>
        <a:p>
          <a:r>
            <a:rPr lang="es-EC" dirty="0" smtClean="0"/>
            <a:t>Controlar el uso adecuado de las aguas termales después de su utilización, con el fin de conservar y preservar el ecosistema de la localidad.</a:t>
          </a:r>
          <a:endParaRPr lang="es-EC" dirty="0"/>
        </a:p>
      </dgm:t>
    </dgm:pt>
    <dgm:pt modelId="{0494552D-1846-4ECC-B677-27D6C0A51B0C}" type="parTrans" cxnId="{472B8BFC-5BDB-4850-8F3A-184CCD6E8864}">
      <dgm:prSet/>
      <dgm:spPr/>
      <dgm:t>
        <a:bodyPr/>
        <a:lstStyle/>
        <a:p>
          <a:endParaRPr lang="es-EC"/>
        </a:p>
      </dgm:t>
    </dgm:pt>
    <dgm:pt modelId="{FE782F8C-3AF3-4E56-B737-66EBBC63A688}" type="sibTrans" cxnId="{472B8BFC-5BDB-4850-8F3A-184CCD6E8864}">
      <dgm:prSet/>
      <dgm:spPr/>
      <dgm:t>
        <a:bodyPr/>
        <a:lstStyle/>
        <a:p>
          <a:endParaRPr lang="es-EC"/>
        </a:p>
      </dgm:t>
    </dgm:pt>
    <dgm:pt modelId="{E10C58BE-8D36-4861-A4EC-3ED1AA82FF05}" type="pres">
      <dgm:prSet presAssocID="{DD149FB7-8D1B-4661-BC57-16FD5727AE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AEBDA1-6B1B-4540-8687-2727B78A00D8}" type="pres">
      <dgm:prSet presAssocID="{6C2AD4DE-2508-4DA9-B7B8-B776C2E24C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A12DED-5288-48D4-9E4D-86F9DFA792F8}" type="pres">
      <dgm:prSet presAssocID="{1A613511-6E6D-4B4A-B402-8269895EB4D3}" presName="spacer" presStyleCnt="0"/>
      <dgm:spPr/>
      <dgm:t>
        <a:bodyPr/>
        <a:lstStyle/>
        <a:p>
          <a:endParaRPr lang="es-EC"/>
        </a:p>
      </dgm:t>
    </dgm:pt>
    <dgm:pt modelId="{391026B9-3164-4250-A791-EB2E76B0BEC8}" type="pres">
      <dgm:prSet presAssocID="{5EC84BE1-B9CA-4DAE-B791-25F87E7A69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42894C-552C-4D6B-AD2B-9229F09C5467}" type="presOf" srcId="{5EC84BE1-B9CA-4DAE-B791-25F87E7A69CD}" destId="{391026B9-3164-4250-A791-EB2E76B0BEC8}" srcOrd="0" destOrd="0" presId="urn:microsoft.com/office/officeart/2005/8/layout/vList2"/>
    <dgm:cxn modelId="{64008F2A-14DD-4699-8B7F-964EEF2986DA}" type="presOf" srcId="{DD149FB7-8D1B-4661-BC57-16FD5727AE26}" destId="{E10C58BE-8D36-4861-A4EC-3ED1AA82FF05}" srcOrd="0" destOrd="0" presId="urn:microsoft.com/office/officeart/2005/8/layout/vList2"/>
    <dgm:cxn modelId="{A3041CB1-B956-48A8-B7A7-B24A5D73FA83}" srcId="{DD149FB7-8D1B-4661-BC57-16FD5727AE26}" destId="{6C2AD4DE-2508-4DA9-B7B8-B776C2E24C67}" srcOrd="0" destOrd="0" parTransId="{FF490BEC-3E20-4586-8143-DA54FE3C1EFD}" sibTransId="{1A613511-6E6D-4B4A-B402-8269895EB4D3}"/>
    <dgm:cxn modelId="{FA446522-0AC3-44E5-AB3B-FD0A0420737A}" type="presOf" srcId="{6C2AD4DE-2508-4DA9-B7B8-B776C2E24C67}" destId="{A1AEBDA1-6B1B-4540-8687-2727B78A00D8}" srcOrd="0" destOrd="0" presId="urn:microsoft.com/office/officeart/2005/8/layout/vList2"/>
    <dgm:cxn modelId="{472B8BFC-5BDB-4850-8F3A-184CCD6E8864}" srcId="{DD149FB7-8D1B-4661-BC57-16FD5727AE26}" destId="{5EC84BE1-B9CA-4DAE-B791-25F87E7A69CD}" srcOrd="1" destOrd="0" parTransId="{0494552D-1846-4ECC-B677-27D6C0A51B0C}" sibTransId="{FE782F8C-3AF3-4E56-B737-66EBBC63A688}"/>
    <dgm:cxn modelId="{0BBCC736-8272-4345-A70B-8AE1FCDCEF30}" type="presParOf" srcId="{E10C58BE-8D36-4861-A4EC-3ED1AA82FF05}" destId="{A1AEBDA1-6B1B-4540-8687-2727B78A00D8}" srcOrd="0" destOrd="0" presId="urn:microsoft.com/office/officeart/2005/8/layout/vList2"/>
    <dgm:cxn modelId="{ADFF1387-1D6B-44AD-92B6-C0D5BFC6F71E}" type="presParOf" srcId="{E10C58BE-8D36-4861-A4EC-3ED1AA82FF05}" destId="{D3A12DED-5288-48D4-9E4D-86F9DFA792F8}" srcOrd="1" destOrd="0" presId="urn:microsoft.com/office/officeart/2005/8/layout/vList2"/>
    <dgm:cxn modelId="{7BD8EEF9-88CC-47DA-B2CF-DC67637C26BA}" type="presParOf" srcId="{E10C58BE-8D36-4861-A4EC-3ED1AA82FF05}" destId="{391026B9-3164-4250-A791-EB2E76B0BE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4E571-81A9-47F6-8F03-98BAEBD4DBE6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47C27530-3559-40F6-908D-8017391A7AD3}">
      <dgm:prSet phldrT="[Texto]" custT="1"/>
      <dgm:spPr/>
      <dgm:t>
        <a:bodyPr/>
        <a:lstStyle/>
        <a:p>
          <a:r>
            <a:rPr lang="es-EC" sz="4800" b="1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JUSTIFICACIÓN</a:t>
          </a:r>
          <a:endParaRPr lang="es-EC" sz="4800" dirty="0"/>
        </a:p>
      </dgm:t>
    </dgm:pt>
    <dgm:pt modelId="{DCD6D5F3-FB38-4FE5-9D2C-39FEEE016170}" type="parTrans" cxnId="{BEE92DCE-A340-4FB1-B765-5D55A893A072}">
      <dgm:prSet/>
      <dgm:spPr/>
      <dgm:t>
        <a:bodyPr/>
        <a:lstStyle/>
        <a:p>
          <a:endParaRPr lang="es-EC"/>
        </a:p>
      </dgm:t>
    </dgm:pt>
    <dgm:pt modelId="{6009B6C2-2DE6-4C7F-B101-F26A686D09A8}" type="sibTrans" cxnId="{BEE92DCE-A340-4FB1-B765-5D55A893A072}">
      <dgm:prSet/>
      <dgm:spPr/>
      <dgm:t>
        <a:bodyPr/>
        <a:lstStyle/>
        <a:p>
          <a:endParaRPr lang="es-EC"/>
        </a:p>
      </dgm:t>
    </dgm:pt>
    <dgm:pt modelId="{02CF6984-9705-4975-9653-C88F6F59A8AF}">
      <dgm:prSet phldrT="[Texto]" custT="1"/>
      <dgm:spPr/>
      <dgm:t>
        <a:bodyPr/>
        <a:lstStyle/>
        <a:p>
          <a:pPr algn="ctr"/>
          <a:r>
            <a:rPr lang="es-EC" sz="2400" dirty="0" smtClean="0"/>
            <a:t>Se analizará la potencialidad turística con la finalidad de identificar las propiedades medicinales para contribuir con el desarrollo de la localidad</a:t>
          </a:r>
          <a:r>
            <a:rPr lang="es-EC" sz="2700" dirty="0" smtClean="0"/>
            <a:t>.</a:t>
          </a:r>
          <a:endParaRPr lang="es-EC" sz="2700" dirty="0"/>
        </a:p>
      </dgm:t>
    </dgm:pt>
    <dgm:pt modelId="{BF172AE3-689E-4EE7-8751-D690332C8902}" type="parTrans" cxnId="{4FDB745F-039F-4F7D-B864-AB56A66DFB9E}">
      <dgm:prSet/>
      <dgm:spPr/>
      <dgm:t>
        <a:bodyPr/>
        <a:lstStyle/>
        <a:p>
          <a:endParaRPr lang="es-EC"/>
        </a:p>
      </dgm:t>
    </dgm:pt>
    <dgm:pt modelId="{F23D69D1-6027-4435-B525-C9493CD82A54}" type="sibTrans" cxnId="{4FDB745F-039F-4F7D-B864-AB56A66DFB9E}">
      <dgm:prSet/>
      <dgm:spPr/>
      <dgm:t>
        <a:bodyPr/>
        <a:lstStyle/>
        <a:p>
          <a:endParaRPr lang="es-EC"/>
        </a:p>
      </dgm:t>
    </dgm:pt>
    <dgm:pt modelId="{23B73D83-F15E-49CF-BC8E-5A6161074098}">
      <dgm:prSet phldrT="[Texto]" custT="1"/>
      <dgm:spPr/>
      <dgm:t>
        <a:bodyPr/>
        <a:lstStyle/>
        <a:p>
          <a:pPr algn="ctr"/>
          <a:r>
            <a:rPr lang="es-EC" sz="2400" dirty="0" smtClean="0"/>
            <a:t>Se contará con una fundamentación teórica y un diagnóstico detallado de la localidad de Chachimbiro a efecto de diseñar estrategias a favor del sector. </a:t>
          </a:r>
          <a:endParaRPr lang="es-EC" sz="2400" dirty="0"/>
        </a:p>
      </dgm:t>
    </dgm:pt>
    <dgm:pt modelId="{5936EDB8-B857-4D93-9642-10BEE1C50D15}" type="parTrans" cxnId="{2A7F6E9B-EAE8-4437-860E-167392CAB27D}">
      <dgm:prSet/>
      <dgm:spPr/>
      <dgm:t>
        <a:bodyPr/>
        <a:lstStyle/>
        <a:p>
          <a:endParaRPr lang="es-EC"/>
        </a:p>
      </dgm:t>
    </dgm:pt>
    <dgm:pt modelId="{6E3D322C-08D1-4E18-A25F-B82FC15B7D49}" type="sibTrans" cxnId="{2A7F6E9B-EAE8-4437-860E-167392CAB27D}">
      <dgm:prSet/>
      <dgm:spPr/>
      <dgm:t>
        <a:bodyPr/>
        <a:lstStyle/>
        <a:p>
          <a:endParaRPr lang="es-EC"/>
        </a:p>
      </dgm:t>
    </dgm:pt>
    <dgm:pt modelId="{C70936BD-C8EB-4173-AC2E-F076B9E6D50C}">
      <dgm:prSet phldrT="[Texto]" custT="1"/>
      <dgm:spPr/>
      <dgm:t>
        <a:bodyPr/>
        <a:lstStyle/>
        <a:p>
          <a:r>
            <a:rPr lang="es-EC" sz="2400" dirty="0" smtClean="0"/>
            <a:t>Seguidamente de la investigación de mercados, se elaborarán estrategias que permitirán que el termalismo sea promocionado y potencializado en la localidad.</a:t>
          </a:r>
          <a:endParaRPr lang="es-EC" sz="2400" dirty="0"/>
        </a:p>
      </dgm:t>
    </dgm:pt>
    <dgm:pt modelId="{29FD8255-8096-4ECE-8ADD-1758643A5970}" type="parTrans" cxnId="{4D0D96D3-D792-4E9C-A157-FCFA7C0715A4}">
      <dgm:prSet/>
      <dgm:spPr/>
      <dgm:t>
        <a:bodyPr/>
        <a:lstStyle/>
        <a:p>
          <a:endParaRPr lang="es-EC"/>
        </a:p>
      </dgm:t>
    </dgm:pt>
    <dgm:pt modelId="{BEBD9816-F88A-43E6-87BE-3B9F08A5297F}" type="sibTrans" cxnId="{4D0D96D3-D792-4E9C-A157-FCFA7C0715A4}">
      <dgm:prSet/>
      <dgm:spPr/>
      <dgm:t>
        <a:bodyPr/>
        <a:lstStyle/>
        <a:p>
          <a:endParaRPr lang="es-EC"/>
        </a:p>
      </dgm:t>
    </dgm:pt>
    <dgm:pt modelId="{B3B48CE8-D354-438E-BFA0-C4CC2F071C1E}" type="pres">
      <dgm:prSet presAssocID="{7064E571-81A9-47F6-8F03-98BAEBD4DB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553068-6BAE-41E1-9E43-0BEF59D67C8A}" type="pres">
      <dgm:prSet presAssocID="{47C27530-3559-40F6-908D-8017391A7AD3}" presName="roof" presStyleLbl="dkBgShp" presStyleIdx="0" presStyleCnt="2" custLinFactNeighborX="315" custLinFactNeighborY="-12432"/>
      <dgm:spPr/>
      <dgm:t>
        <a:bodyPr/>
        <a:lstStyle/>
        <a:p>
          <a:endParaRPr lang="es-EC"/>
        </a:p>
      </dgm:t>
    </dgm:pt>
    <dgm:pt modelId="{8D60F97E-8C68-429B-A1ED-37FD496C15E6}" type="pres">
      <dgm:prSet presAssocID="{47C27530-3559-40F6-908D-8017391A7AD3}" presName="pillars" presStyleCnt="0"/>
      <dgm:spPr/>
    </dgm:pt>
    <dgm:pt modelId="{1DECF2F7-B315-4925-AC12-0A6377899559}" type="pres">
      <dgm:prSet presAssocID="{47C27530-3559-40F6-908D-8017391A7AD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DBAE11-EF61-4A0A-A7C3-2B935D29D5CD}" type="pres">
      <dgm:prSet presAssocID="{23B73D83-F15E-49CF-BC8E-5A616107409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DC504-76A4-413A-B728-2BC37D821FD0}" type="pres">
      <dgm:prSet presAssocID="{C70936BD-C8EB-4173-AC2E-F076B9E6D50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7E3E62-4770-4E67-B00A-EAC48BD12D64}" type="pres">
      <dgm:prSet presAssocID="{47C27530-3559-40F6-908D-8017391A7AD3}" presName="base" presStyleLbl="dkBgShp" presStyleIdx="1" presStyleCnt="2"/>
      <dgm:spPr/>
    </dgm:pt>
  </dgm:ptLst>
  <dgm:cxnLst>
    <dgm:cxn modelId="{B431A41F-3002-4F9B-9D0D-FF3149FFDC6D}" type="presOf" srcId="{7064E571-81A9-47F6-8F03-98BAEBD4DBE6}" destId="{B3B48CE8-D354-438E-BFA0-C4CC2F071C1E}" srcOrd="0" destOrd="0" presId="urn:microsoft.com/office/officeart/2005/8/layout/hList3"/>
    <dgm:cxn modelId="{BEE92DCE-A340-4FB1-B765-5D55A893A072}" srcId="{7064E571-81A9-47F6-8F03-98BAEBD4DBE6}" destId="{47C27530-3559-40F6-908D-8017391A7AD3}" srcOrd="0" destOrd="0" parTransId="{DCD6D5F3-FB38-4FE5-9D2C-39FEEE016170}" sibTransId="{6009B6C2-2DE6-4C7F-B101-F26A686D09A8}"/>
    <dgm:cxn modelId="{7C096115-83F0-463C-8D84-C9B22B5ADE0F}" type="presOf" srcId="{02CF6984-9705-4975-9653-C88F6F59A8AF}" destId="{1DECF2F7-B315-4925-AC12-0A6377899559}" srcOrd="0" destOrd="0" presId="urn:microsoft.com/office/officeart/2005/8/layout/hList3"/>
    <dgm:cxn modelId="{5768B0CC-7E26-4899-8A9D-2FFAB6F2992E}" type="presOf" srcId="{23B73D83-F15E-49CF-BC8E-5A6161074098}" destId="{83DBAE11-EF61-4A0A-A7C3-2B935D29D5CD}" srcOrd="0" destOrd="0" presId="urn:microsoft.com/office/officeart/2005/8/layout/hList3"/>
    <dgm:cxn modelId="{5EFBC3E3-E9D1-4994-928F-18B14A14244E}" type="presOf" srcId="{C70936BD-C8EB-4173-AC2E-F076B9E6D50C}" destId="{4BADC504-76A4-413A-B728-2BC37D821FD0}" srcOrd="0" destOrd="0" presId="urn:microsoft.com/office/officeart/2005/8/layout/hList3"/>
    <dgm:cxn modelId="{4FDB745F-039F-4F7D-B864-AB56A66DFB9E}" srcId="{47C27530-3559-40F6-908D-8017391A7AD3}" destId="{02CF6984-9705-4975-9653-C88F6F59A8AF}" srcOrd="0" destOrd="0" parTransId="{BF172AE3-689E-4EE7-8751-D690332C8902}" sibTransId="{F23D69D1-6027-4435-B525-C9493CD82A54}"/>
    <dgm:cxn modelId="{4D0D96D3-D792-4E9C-A157-FCFA7C0715A4}" srcId="{47C27530-3559-40F6-908D-8017391A7AD3}" destId="{C70936BD-C8EB-4173-AC2E-F076B9E6D50C}" srcOrd="2" destOrd="0" parTransId="{29FD8255-8096-4ECE-8ADD-1758643A5970}" sibTransId="{BEBD9816-F88A-43E6-87BE-3B9F08A5297F}"/>
    <dgm:cxn modelId="{BA02224C-DB0C-4EAF-B446-97382D535826}" type="presOf" srcId="{47C27530-3559-40F6-908D-8017391A7AD3}" destId="{AB553068-6BAE-41E1-9E43-0BEF59D67C8A}" srcOrd="0" destOrd="0" presId="urn:microsoft.com/office/officeart/2005/8/layout/hList3"/>
    <dgm:cxn modelId="{2A7F6E9B-EAE8-4437-860E-167392CAB27D}" srcId="{47C27530-3559-40F6-908D-8017391A7AD3}" destId="{23B73D83-F15E-49CF-BC8E-5A6161074098}" srcOrd="1" destOrd="0" parTransId="{5936EDB8-B857-4D93-9642-10BEE1C50D15}" sibTransId="{6E3D322C-08D1-4E18-A25F-B82FC15B7D49}"/>
    <dgm:cxn modelId="{CE13EAF6-9FC8-4D3F-9DCF-93E84167DA8F}" type="presParOf" srcId="{B3B48CE8-D354-438E-BFA0-C4CC2F071C1E}" destId="{AB553068-6BAE-41E1-9E43-0BEF59D67C8A}" srcOrd="0" destOrd="0" presId="urn:microsoft.com/office/officeart/2005/8/layout/hList3"/>
    <dgm:cxn modelId="{10209647-BDD0-4F9E-94F8-B9D84ECCA28E}" type="presParOf" srcId="{B3B48CE8-D354-438E-BFA0-C4CC2F071C1E}" destId="{8D60F97E-8C68-429B-A1ED-37FD496C15E6}" srcOrd="1" destOrd="0" presId="urn:microsoft.com/office/officeart/2005/8/layout/hList3"/>
    <dgm:cxn modelId="{F2A60A7A-12A7-4145-8765-813D9EA69A27}" type="presParOf" srcId="{8D60F97E-8C68-429B-A1ED-37FD496C15E6}" destId="{1DECF2F7-B315-4925-AC12-0A6377899559}" srcOrd="0" destOrd="0" presId="urn:microsoft.com/office/officeart/2005/8/layout/hList3"/>
    <dgm:cxn modelId="{47E26AB7-1BEE-4CD9-9A62-2034F0FFCF4E}" type="presParOf" srcId="{8D60F97E-8C68-429B-A1ED-37FD496C15E6}" destId="{83DBAE11-EF61-4A0A-A7C3-2B935D29D5CD}" srcOrd="1" destOrd="0" presId="urn:microsoft.com/office/officeart/2005/8/layout/hList3"/>
    <dgm:cxn modelId="{92FCB4F3-DB03-4080-A666-990947D0CC42}" type="presParOf" srcId="{8D60F97E-8C68-429B-A1ED-37FD496C15E6}" destId="{4BADC504-76A4-413A-B728-2BC37D821FD0}" srcOrd="2" destOrd="0" presId="urn:microsoft.com/office/officeart/2005/8/layout/hList3"/>
    <dgm:cxn modelId="{980E6722-FEC3-45CC-9E6A-190C52C26437}" type="presParOf" srcId="{B3B48CE8-D354-438E-BFA0-C4CC2F071C1E}" destId="{6D7E3E62-4770-4E67-B00A-EAC48BD12D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7E83F-41A4-468E-B315-312CBBD670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FB17FA9-8BF4-4FCC-85F6-456A45694C40}">
      <dgm:prSet phldrT="[Texto]"/>
      <dgm:spPr/>
      <dgm:t>
        <a:bodyPr/>
        <a:lstStyle/>
        <a:p>
          <a:endParaRPr lang="es-EC" dirty="0"/>
        </a:p>
      </dgm:t>
    </dgm:pt>
    <dgm:pt modelId="{05932986-53E4-41C6-8DE0-BF029C9B3DFC}" type="parTrans" cxnId="{29DF7724-07F5-45CC-9813-06234F50ED39}">
      <dgm:prSet/>
      <dgm:spPr/>
      <dgm:t>
        <a:bodyPr/>
        <a:lstStyle/>
        <a:p>
          <a:endParaRPr lang="es-EC"/>
        </a:p>
      </dgm:t>
    </dgm:pt>
    <dgm:pt modelId="{976AC5AA-ADB0-461E-9CCE-700CE357ECE3}" type="sibTrans" cxnId="{29DF7724-07F5-45CC-9813-06234F50ED39}">
      <dgm:prSet/>
      <dgm:spPr/>
      <dgm:t>
        <a:bodyPr/>
        <a:lstStyle/>
        <a:p>
          <a:endParaRPr lang="es-EC"/>
        </a:p>
      </dgm:t>
    </dgm:pt>
    <dgm:pt modelId="{F2D17DCD-B617-4875-9D27-CAB508E189E2}">
      <dgm:prSet phldrT="[Texto]"/>
      <dgm:spPr/>
      <dgm:t>
        <a:bodyPr/>
        <a:lstStyle/>
        <a:p>
          <a:endParaRPr lang="es-EC" dirty="0"/>
        </a:p>
      </dgm:t>
    </dgm:pt>
    <dgm:pt modelId="{C7594F86-AE07-4E33-AA82-718949651149}" type="parTrans" cxnId="{E0488A5C-6AEB-4F82-9FAE-610CDD0F1D00}">
      <dgm:prSet/>
      <dgm:spPr/>
      <dgm:t>
        <a:bodyPr/>
        <a:lstStyle/>
        <a:p>
          <a:endParaRPr lang="es-EC"/>
        </a:p>
      </dgm:t>
    </dgm:pt>
    <dgm:pt modelId="{C349B212-A5D6-45CA-BC55-6E99CB8237EF}" type="sibTrans" cxnId="{E0488A5C-6AEB-4F82-9FAE-610CDD0F1D00}">
      <dgm:prSet/>
      <dgm:spPr/>
      <dgm:t>
        <a:bodyPr/>
        <a:lstStyle/>
        <a:p>
          <a:endParaRPr lang="es-EC"/>
        </a:p>
      </dgm:t>
    </dgm:pt>
    <dgm:pt modelId="{408877CC-66AB-40D0-993E-D1439405767C}" type="pres">
      <dgm:prSet presAssocID="{0CB7E83F-41A4-468E-B315-312CBBD670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71389CF-EA92-45B7-8552-B5018D591C07}" type="pres">
      <dgm:prSet presAssocID="{2FB17FA9-8BF4-4FCC-85F6-456A45694C40}" presName="thickLine" presStyleLbl="alignNode1" presStyleIdx="0" presStyleCnt="1"/>
      <dgm:spPr/>
    </dgm:pt>
    <dgm:pt modelId="{7139364C-0C18-4DAD-8E28-E1CC1B6D8B58}" type="pres">
      <dgm:prSet presAssocID="{2FB17FA9-8BF4-4FCC-85F6-456A45694C40}" presName="horz1" presStyleCnt="0"/>
      <dgm:spPr/>
    </dgm:pt>
    <dgm:pt modelId="{643212FE-F757-4DCF-875D-09A8A220017E}" type="pres">
      <dgm:prSet presAssocID="{2FB17FA9-8BF4-4FCC-85F6-456A45694C40}" presName="tx1" presStyleLbl="revTx" presStyleIdx="0" presStyleCnt="2"/>
      <dgm:spPr/>
      <dgm:t>
        <a:bodyPr/>
        <a:lstStyle/>
        <a:p>
          <a:endParaRPr lang="es-EC"/>
        </a:p>
      </dgm:t>
    </dgm:pt>
    <dgm:pt modelId="{F4F594B8-E957-4EA6-91DF-97354A6CC41B}" type="pres">
      <dgm:prSet presAssocID="{2FB17FA9-8BF4-4FCC-85F6-456A45694C40}" presName="vert1" presStyleCnt="0"/>
      <dgm:spPr/>
    </dgm:pt>
    <dgm:pt modelId="{B050FDC9-9795-4B20-AA0C-ACEC8187E796}" type="pres">
      <dgm:prSet presAssocID="{F2D17DCD-B617-4875-9D27-CAB508E189E2}" presName="vertSpace2a" presStyleCnt="0"/>
      <dgm:spPr/>
    </dgm:pt>
    <dgm:pt modelId="{7730FB00-4FB5-47D1-86CA-C2B943D1A591}" type="pres">
      <dgm:prSet presAssocID="{F2D17DCD-B617-4875-9D27-CAB508E189E2}" presName="horz2" presStyleCnt="0"/>
      <dgm:spPr/>
    </dgm:pt>
    <dgm:pt modelId="{2EED7C23-81EE-4FFB-8C45-D176743F44CD}" type="pres">
      <dgm:prSet presAssocID="{F2D17DCD-B617-4875-9D27-CAB508E189E2}" presName="horzSpace2" presStyleCnt="0"/>
      <dgm:spPr/>
    </dgm:pt>
    <dgm:pt modelId="{47E5436B-EFF2-4E85-9FCB-F4346713E64C}" type="pres">
      <dgm:prSet presAssocID="{F2D17DCD-B617-4875-9D27-CAB508E189E2}" presName="tx2" presStyleLbl="revTx" presStyleIdx="1" presStyleCnt="2"/>
      <dgm:spPr/>
      <dgm:t>
        <a:bodyPr/>
        <a:lstStyle/>
        <a:p>
          <a:endParaRPr lang="es-EC"/>
        </a:p>
      </dgm:t>
    </dgm:pt>
    <dgm:pt modelId="{529D73C2-11C3-4F65-8C0E-4FCFFF96C3DC}" type="pres">
      <dgm:prSet presAssocID="{F2D17DCD-B617-4875-9D27-CAB508E189E2}" presName="vert2" presStyleCnt="0"/>
      <dgm:spPr/>
    </dgm:pt>
    <dgm:pt modelId="{EBF3139E-25D1-4016-A893-73070A72B7D9}" type="pres">
      <dgm:prSet presAssocID="{F2D17DCD-B617-4875-9D27-CAB508E189E2}" presName="thinLine2b" presStyleLbl="callout" presStyleIdx="0" presStyleCnt="1"/>
      <dgm:spPr/>
    </dgm:pt>
    <dgm:pt modelId="{CBC32BE2-68F7-4C1D-912C-5DC4CBAB41DB}" type="pres">
      <dgm:prSet presAssocID="{F2D17DCD-B617-4875-9D27-CAB508E189E2}" presName="vertSpace2b" presStyleCnt="0"/>
      <dgm:spPr/>
    </dgm:pt>
  </dgm:ptLst>
  <dgm:cxnLst>
    <dgm:cxn modelId="{1EFA8C84-1CD5-4323-8C5A-FA511EA2D111}" type="presOf" srcId="{0CB7E83F-41A4-468E-B315-312CBBD67059}" destId="{408877CC-66AB-40D0-993E-D1439405767C}" srcOrd="0" destOrd="0" presId="urn:microsoft.com/office/officeart/2008/layout/LinedList"/>
    <dgm:cxn modelId="{29DF7724-07F5-45CC-9813-06234F50ED39}" srcId="{0CB7E83F-41A4-468E-B315-312CBBD67059}" destId="{2FB17FA9-8BF4-4FCC-85F6-456A45694C40}" srcOrd="0" destOrd="0" parTransId="{05932986-53E4-41C6-8DE0-BF029C9B3DFC}" sibTransId="{976AC5AA-ADB0-461E-9CCE-700CE357ECE3}"/>
    <dgm:cxn modelId="{E0488A5C-6AEB-4F82-9FAE-610CDD0F1D00}" srcId="{2FB17FA9-8BF4-4FCC-85F6-456A45694C40}" destId="{F2D17DCD-B617-4875-9D27-CAB508E189E2}" srcOrd="0" destOrd="0" parTransId="{C7594F86-AE07-4E33-AA82-718949651149}" sibTransId="{C349B212-A5D6-45CA-BC55-6E99CB8237EF}"/>
    <dgm:cxn modelId="{43F7A553-4BB6-4143-BD6B-077D4309EAFA}" type="presOf" srcId="{2FB17FA9-8BF4-4FCC-85F6-456A45694C40}" destId="{643212FE-F757-4DCF-875D-09A8A220017E}" srcOrd="0" destOrd="0" presId="urn:microsoft.com/office/officeart/2008/layout/LinedList"/>
    <dgm:cxn modelId="{24A56A33-ED6B-4A33-A231-6DD9112B40BC}" type="presOf" srcId="{F2D17DCD-B617-4875-9D27-CAB508E189E2}" destId="{47E5436B-EFF2-4E85-9FCB-F4346713E64C}" srcOrd="0" destOrd="0" presId="urn:microsoft.com/office/officeart/2008/layout/LinedList"/>
    <dgm:cxn modelId="{FA3F9EAA-135E-4DAC-995A-B97D55E9959A}" type="presParOf" srcId="{408877CC-66AB-40D0-993E-D1439405767C}" destId="{671389CF-EA92-45B7-8552-B5018D591C07}" srcOrd="0" destOrd="0" presId="urn:microsoft.com/office/officeart/2008/layout/LinedList"/>
    <dgm:cxn modelId="{320FE1ED-5BC3-4A75-91F5-07B794DC4553}" type="presParOf" srcId="{408877CC-66AB-40D0-993E-D1439405767C}" destId="{7139364C-0C18-4DAD-8E28-E1CC1B6D8B58}" srcOrd="1" destOrd="0" presId="urn:microsoft.com/office/officeart/2008/layout/LinedList"/>
    <dgm:cxn modelId="{1A3F3D70-494C-477B-9E53-795CF2084092}" type="presParOf" srcId="{7139364C-0C18-4DAD-8E28-E1CC1B6D8B58}" destId="{643212FE-F757-4DCF-875D-09A8A220017E}" srcOrd="0" destOrd="0" presId="urn:microsoft.com/office/officeart/2008/layout/LinedList"/>
    <dgm:cxn modelId="{16402E3F-A604-459D-95FE-F5F5366D7B36}" type="presParOf" srcId="{7139364C-0C18-4DAD-8E28-E1CC1B6D8B58}" destId="{F4F594B8-E957-4EA6-91DF-97354A6CC41B}" srcOrd="1" destOrd="0" presId="urn:microsoft.com/office/officeart/2008/layout/LinedList"/>
    <dgm:cxn modelId="{E11AA016-F0F9-4C60-9820-D272A4A95C64}" type="presParOf" srcId="{F4F594B8-E957-4EA6-91DF-97354A6CC41B}" destId="{B050FDC9-9795-4B20-AA0C-ACEC8187E796}" srcOrd="0" destOrd="0" presId="urn:microsoft.com/office/officeart/2008/layout/LinedList"/>
    <dgm:cxn modelId="{14234545-146F-4414-87F7-3CC1A0615D6A}" type="presParOf" srcId="{F4F594B8-E957-4EA6-91DF-97354A6CC41B}" destId="{7730FB00-4FB5-47D1-86CA-C2B943D1A591}" srcOrd="1" destOrd="0" presId="urn:microsoft.com/office/officeart/2008/layout/LinedList"/>
    <dgm:cxn modelId="{AF09F4B9-E81E-432E-A97A-4F0015D60700}" type="presParOf" srcId="{7730FB00-4FB5-47D1-86CA-C2B943D1A591}" destId="{2EED7C23-81EE-4FFB-8C45-D176743F44CD}" srcOrd="0" destOrd="0" presId="urn:microsoft.com/office/officeart/2008/layout/LinedList"/>
    <dgm:cxn modelId="{7D6DCD7A-B9E1-4883-AD9E-B69E6B7249CC}" type="presParOf" srcId="{7730FB00-4FB5-47D1-86CA-C2B943D1A591}" destId="{47E5436B-EFF2-4E85-9FCB-F4346713E64C}" srcOrd="1" destOrd="0" presId="urn:microsoft.com/office/officeart/2008/layout/LinedList"/>
    <dgm:cxn modelId="{614C0586-0008-49A2-95E3-F8247147F387}" type="presParOf" srcId="{7730FB00-4FB5-47D1-86CA-C2B943D1A591}" destId="{529D73C2-11C3-4F65-8C0E-4FCFFF96C3DC}" srcOrd="2" destOrd="0" presId="urn:microsoft.com/office/officeart/2008/layout/LinedList"/>
    <dgm:cxn modelId="{E0A24745-CFC7-423F-8988-7B3B29205EE0}" type="presParOf" srcId="{F4F594B8-E957-4EA6-91DF-97354A6CC41B}" destId="{EBF3139E-25D1-4016-A893-73070A72B7D9}" srcOrd="2" destOrd="0" presId="urn:microsoft.com/office/officeart/2008/layout/LinedList"/>
    <dgm:cxn modelId="{E0C12A1B-5032-4382-A988-4A28CF731BD5}" type="presParOf" srcId="{F4F594B8-E957-4EA6-91DF-97354A6CC41B}" destId="{CBC32BE2-68F7-4C1D-912C-5DC4CBAB41D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97803-37AA-4860-AC54-6E0B8BDDA6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C811AB-64BE-44DD-88CE-5B26A7D9ECE4}">
      <dgm:prSet phldrT="[Texto]" custT="1"/>
      <dgm:spPr/>
      <dgm:t>
        <a:bodyPr/>
        <a:lstStyle/>
        <a:p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93519418-5D41-42E5-81F5-C123F35C0D6F}" type="parTrans" cxnId="{A8615826-6F72-4072-B5A6-55769F202EF7}">
      <dgm:prSet/>
      <dgm:spPr/>
      <dgm:t>
        <a:bodyPr/>
        <a:lstStyle/>
        <a:p>
          <a:endParaRPr lang="es-EC"/>
        </a:p>
      </dgm:t>
    </dgm:pt>
    <dgm:pt modelId="{5C89ECAD-5340-4FF8-B220-574D9A3E72A1}" type="sibTrans" cxnId="{A8615826-6F72-4072-B5A6-55769F202EF7}">
      <dgm:prSet/>
      <dgm:spPr/>
      <dgm:t>
        <a:bodyPr/>
        <a:lstStyle/>
        <a:p>
          <a:endParaRPr lang="es-EC"/>
        </a:p>
      </dgm:t>
    </dgm:pt>
    <dgm:pt modelId="{C554C494-480C-480C-9312-38EFCFABEA21}">
      <dgm:prSet phldrT="[Texto]" custT="1"/>
      <dgm:spPr/>
      <dgm:t>
        <a:bodyPr/>
        <a:lstStyle/>
        <a:p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F83F6052-97A0-4F56-841D-DF4D79D31FF4}" type="parTrans" cxnId="{9FE719D3-968F-4312-8D77-F87685FCD03F}">
      <dgm:prSet/>
      <dgm:spPr/>
      <dgm:t>
        <a:bodyPr/>
        <a:lstStyle/>
        <a:p>
          <a:endParaRPr lang="es-EC"/>
        </a:p>
      </dgm:t>
    </dgm:pt>
    <dgm:pt modelId="{E95753CB-5212-470F-85A8-26F3BD907C62}" type="sibTrans" cxnId="{9FE719D3-968F-4312-8D77-F87685FCD03F}">
      <dgm:prSet/>
      <dgm:spPr/>
      <dgm:t>
        <a:bodyPr/>
        <a:lstStyle/>
        <a:p>
          <a:endParaRPr lang="es-EC"/>
        </a:p>
      </dgm:t>
    </dgm:pt>
    <dgm:pt modelId="{E3811D19-3233-4BC3-B3E3-A4676EA62EDB}">
      <dgm:prSet phldrT="[Texto]" custT="1"/>
      <dgm:spPr/>
      <dgm:t>
        <a:bodyPr/>
        <a:lstStyle/>
        <a:p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6756BDC7-DB0E-40A7-9053-D16648086D59}" type="parTrans" cxnId="{8AB629A2-EE4C-4D0D-92B8-57A2764A8C7B}">
      <dgm:prSet/>
      <dgm:spPr/>
      <dgm:t>
        <a:bodyPr/>
        <a:lstStyle/>
        <a:p>
          <a:endParaRPr lang="es-EC"/>
        </a:p>
      </dgm:t>
    </dgm:pt>
    <dgm:pt modelId="{0652ADDD-F15D-4AEE-9961-0060DDE44EED}" type="sibTrans" cxnId="{8AB629A2-EE4C-4D0D-92B8-57A2764A8C7B}">
      <dgm:prSet/>
      <dgm:spPr/>
      <dgm:t>
        <a:bodyPr/>
        <a:lstStyle/>
        <a:p>
          <a:endParaRPr lang="es-EC"/>
        </a:p>
      </dgm:t>
    </dgm:pt>
    <dgm:pt modelId="{F3C2EF0B-1A3D-4CEC-8330-F842AB2559C0}">
      <dgm:prSet phldrT="[Texto]"/>
      <dgm:spPr/>
      <dgm:t>
        <a:bodyPr/>
        <a:lstStyle/>
        <a:p>
          <a:endParaRPr lang="es-EC" dirty="0"/>
        </a:p>
      </dgm:t>
    </dgm:pt>
    <dgm:pt modelId="{101516C1-40D1-4087-8148-661CE6A8D913}" type="parTrans" cxnId="{CE470021-51C3-40D9-AA6D-E616128D06A4}">
      <dgm:prSet/>
      <dgm:spPr/>
      <dgm:t>
        <a:bodyPr/>
        <a:lstStyle/>
        <a:p>
          <a:endParaRPr lang="es-EC"/>
        </a:p>
      </dgm:t>
    </dgm:pt>
    <dgm:pt modelId="{C565307D-1F2C-4FE5-8948-9484CFED5BF0}" type="sibTrans" cxnId="{CE470021-51C3-40D9-AA6D-E616128D06A4}">
      <dgm:prSet/>
      <dgm:spPr/>
      <dgm:t>
        <a:bodyPr/>
        <a:lstStyle/>
        <a:p>
          <a:endParaRPr lang="es-EC"/>
        </a:p>
      </dgm:t>
    </dgm:pt>
    <dgm:pt modelId="{934C3F1A-AECA-4AE1-ACF5-4DC9BBBFC77E}">
      <dgm:prSet/>
      <dgm:spPr/>
      <dgm:t>
        <a:bodyPr/>
        <a:lstStyle/>
        <a:p>
          <a:endParaRPr lang="es-EC"/>
        </a:p>
      </dgm:t>
    </dgm:pt>
    <dgm:pt modelId="{DB2135C7-F045-42AC-9A35-7DC8DF4EAB1E}" type="parTrans" cxnId="{0DD4DC5C-328A-4E59-9C06-A41E5ECB8A68}">
      <dgm:prSet/>
      <dgm:spPr/>
      <dgm:t>
        <a:bodyPr/>
        <a:lstStyle/>
        <a:p>
          <a:endParaRPr lang="es-EC"/>
        </a:p>
      </dgm:t>
    </dgm:pt>
    <dgm:pt modelId="{C61C88F0-E569-4910-98DA-15E12F0AD06B}" type="sibTrans" cxnId="{0DD4DC5C-328A-4E59-9C06-A41E5ECB8A68}">
      <dgm:prSet/>
      <dgm:spPr/>
      <dgm:t>
        <a:bodyPr/>
        <a:lstStyle/>
        <a:p>
          <a:endParaRPr lang="es-EC"/>
        </a:p>
      </dgm:t>
    </dgm:pt>
    <dgm:pt modelId="{E508D903-2234-49B4-A59B-AF19D524E568}">
      <dgm:prSet phldrT="[Texto]" custT="1"/>
      <dgm:spPr/>
      <dgm:t>
        <a:bodyPr/>
        <a:lstStyle/>
        <a:p>
          <a:endParaRPr lang="es-EC" sz="6000" dirty="0"/>
        </a:p>
      </dgm:t>
    </dgm:pt>
    <dgm:pt modelId="{A795A5C2-52F1-422D-B003-AAB36978917A}" type="sibTrans" cxnId="{E31A197F-5352-44F7-B2F7-4A27F9C608CF}">
      <dgm:prSet/>
      <dgm:spPr/>
      <dgm:t>
        <a:bodyPr/>
        <a:lstStyle/>
        <a:p>
          <a:endParaRPr lang="es-EC"/>
        </a:p>
      </dgm:t>
    </dgm:pt>
    <dgm:pt modelId="{4365BC2A-B051-4442-8F1A-89B1F51C68A2}" type="parTrans" cxnId="{E31A197F-5352-44F7-B2F7-4A27F9C608CF}">
      <dgm:prSet/>
      <dgm:spPr/>
      <dgm:t>
        <a:bodyPr/>
        <a:lstStyle/>
        <a:p>
          <a:endParaRPr lang="es-EC"/>
        </a:p>
      </dgm:t>
    </dgm:pt>
    <dgm:pt modelId="{9DBE8CE6-9806-44DC-9811-549E1430FA65}" type="pres">
      <dgm:prSet presAssocID="{8CE97803-37AA-4860-AC54-6E0B8BDDA6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1DB836E-67AA-4257-8ED5-2DA5D31542CC}" type="pres">
      <dgm:prSet presAssocID="{E508D903-2234-49B4-A59B-AF19D524E568}" presName="thickLine" presStyleLbl="alignNode1" presStyleIdx="0" presStyleCnt="1"/>
      <dgm:spPr/>
    </dgm:pt>
    <dgm:pt modelId="{4E455364-7CF1-49FE-BAC0-1F722E4A5651}" type="pres">
      <dgm:prSet presAssocID="{E508D903-2234-49B4-A59B-AF19D524E568}" presName="horz1" presStyleCnt="0"/>
      <dgm:spPr/>
    </dgm:pt>
    <dgm:pt modelId="{D0B30329-C985-42AA-990E-A3DFBCB57B25}" type="pres">
      <dgm:prSet presAssocID="{E508D903-2234-49B4-A59B-AF19D524E568}" presName="tx1" presStyleLbl="revTx" presStyleIdx="0" presStyleCnt="6"/>
      <dgm:spPr/>
      <dgm:t>
        <a:bodyPr/>
        <a:lstStyle/>
        <a:p>
          <a:endParaRPr lang="es-EC"/>
        </a:p>
      </dgm:t>
    </dgm:pt>
    <dgm:pt modelId="{62D9E3C5-2BC5-4F58-B6F6-7F31E3C479B0}" type="pres">
      <dgm:prSet presAssocID="{E508D903-2234-49B4-A59B-AF19D524E568}" presName="vert1" presStyleCnt="0"/>
      <dgm:spPr/>
    </dgm:pt>
    <dgm:pt modelId="{DC7FDDDF-D4C5-4D73-8F57-FF4DF649D1A6}" type="pres">
      <dgm:prSet presAssocID="{BCC811AB-64BE-44DD-88CE-5B26A7D9ECE4}" presName="vertSpace2a" presStyleCnt="0"/>
      <dgm:spPr/>
    </dgm:pt>
    <dgm:pt modelId="{741E4CDF-B7C9-457A-BC91-EF0B29C28A64}" type="pres">
      <dgm:prSet presAssocID="{BCC811AB-64BE-44DD-88CE-5B26A7D9ECE4}" presName="horz2" presStyleCnt="0"/>
      <dgm:spPr/>
    </dgm:pt>
    <dgm:pt modelId="{6848F186-E53B-4ABE-A5E4-C274C269B04E}" type="pres">
      <dgm:prSet presAssocID="{BCC811AB-64BE-44DD-88CE-5B26A7D9ECE4}" presName="horzSpace2" presStyleCnt="0"/>
      <dgm:spPr/>
    </dgm:pt>
    <dgm:pt modelId="{6D54F1CE-B9AC-4B45-A9FB-C4F529060B83}" type="pres">
      <dgm:prSet presAssocID="{BCC811AB-64BE-44DD-88CE-5B26A7D9ECE4}" presName="tx2" presStyleLbl="revTx" presStyleIdx="1" presStyleCnt="6" custScaleX="360946" custLinFactNeighborX="3281" custLinFactNeighborY="-5000"/>
      <dgm:spPr/>
      <dgm:t>
        <a:bodyPr/>
        <a:lstStyle/>
        <a:p>
          <a:endParaRPr lang="es-EC"/>
        </a:p>
      </dgm:t>
    </dgm:pt>
    <dgm:pt modelId="{33A27F52-DC95-444F-B13E-412E9F6AE7FF}" type="pres">
      <dgm:prSet presAssocID="{BCC811AB-64BE-44DD-88CE-5B26A7D9ECE4}" presName="vert2" presStyleCnt="0"/>
      <dgm:spPr/>
    </dgm:pt>
    <dgm:pt modelId="{091A5AC3-5988-4CDD-9D63-F5A823FE033F}" type="pres">
      <dgm:prSet presAssocID="{BCC811AB-64BE-44DD-88CE-5B26A7D9ECE4}" presName="thinLine2b" presStyleLbl="callout" presStyleIdx="0" presStyleCnt="4"/>
      <dgm:spPr/>
    </dgm:pt>
    <dgm:pt modelId="{59ED0ECC-7659-4D9A-B1FB-8CD2D59F39A7}" type="pres">
      <dgm:prSet presAssocID="{BCC811AB-64BE-44DD-88CE-5B26A7D9ECE4}" presName="vertSpace2b" presStyleCnt="0"/>
      <dgm:spPr/>
    </dgm:pt>
    <dgm:pt modelId="{AFE224AB-AB3A-40A6-9A6C-A575A91626C7}" type="pres">
      <dgm:prSet presAssocID="{C554C494-480C-480C-9312-38EFCFABEA21}" presName="horz2" presStyleCnt="0"/>
      <dgm:spPr/>
    </dgm:pt>
    <dgm:pt modelId="{5F70B803-98D8-46D3-9CE5-364B9E3A2F54}" type="pres">
      <dgm:prSet presAssocID="{C554C494-480C-480C-9312-38EFCFABEA21}" presName="horzSpace2" presStyleCnt="0"/>
      <dgm:spPr/>
    </dgm:pt>
    <dgm:pt modelId="{B24225D0-252A-4D50-A830-BB464A850775}" type="pres">
      <dgm:prSet presAssocID="{C554C494-480C-480C-9312-38EFCFABEA21}" presName="tx2" presStyleLbl="revTx" presStyleIdx="2" presStyleCnt="6" custScaleX="451958"/>
      <dgm:spPr/>
      <dgm:t>
        <a:bodyPr/>
        <a:lstStyle/>
        <a:p>
          <a:endParaRPr lang="es-EC"/>
        </a:p>
      </dgm:t>
    </dgm:pt>
    <dgm:pt modelId="{D084D4F2-E9CA-4400-8667-A90B646E4843}" type="pres">
      <dgm:prSet presAssocID="{C554C494-480C-480C-9312-38EFCFABEA21}" presName="vert2" presStyleCnt="0"/>
      <dgm:spPr/>
    </dgm:pt>
    <dgm:pt modelId="{AE18E082-EC68-459E-AA84-6C01E0A70C2D}" type="pres">
      <dgm:prSet presAssocID="{C554C494-480C-480C-9312-38EFCFABEA21}" presName="thinLine2b" presStyleLbl="callout" presStyleIdx="1" presStyleCnt="4"/>
      <dgm:spPr/>
    </dgm:pt>
    <dgm:pt modelId="{0706C691-2A31-4E2C-B420-76CF8E28E563}" type="pres">
      <dgm:prSet presAssocID="{C554C494-480C-480C-9312-38EFCFABEA21}" presName="vertSpace2b" presStyleCnt="0"/>
      <dgm:spPr/>
    </dgm:pt>
    <dgm:pt modelId="{4271FB37-735C-48C1-A76E-EF5950740932}" type="pres">
      <dgm:prSet presAssocID="{E3811D19-3233-4BC3-B3E3-A4676EA62EDB}" presName="horz2" presStyleCnt="0"/>
      <dgm:spPr/>
    </dgm:pt>
    <dgm:pt modelId="{F0245BA8-2D7B-413F-9DC1-7C4F24CBDEBA}" type="pres">
      <dgm:prSet presAssocID="{E3811D19-3233-4BC3-B3E3-A4676EA62EDB}" presName="horzSpace2" presStyleCnt="0"/>
      <dgm:spPr/>
    </dgm:pt>
    <dgm:pt modelId="{6CC1D706-C96A-4FF6-9A0B-EE55968C22EE}" type="pres">
      <dgm:prSet presAssocID="{E3811D19-3233-4BC3-B3E3-A4676EA62EDB}" presName="tx2" presStyleLbl="revTx" presStyleIdx="3" presStyleCnt="6" custScaleX="492270"/>
      <dgm:spPr/>
      <dgm:t>
        <a:bodyPr/>
        <a:lstStyle/>
        <a:p>
          <a:endParaRPr lang="es-EC"/>
        </a:p>
      </dgm:t>
    </dgm:pt>
    <dgm:pt modelId="{239E4B13-F702-4FEA-BF2F-78205B744FEF}" type="pres">
      <dgm:prSet presAssocID="{E3811D19-3233-4BC3-B3E3-A4676EA62EDB}" presName="vert2" presStyleCnt="0"/>
      <dgm:spPr/>
    </dgm:pt>
    <dgm:pt modelId="{89EC86C0-5B1D-4456-872B-C7DD034A0820}" type="pres">
      <dgm:prSet presAssocID="{934C3F1A-AECA-4AE1-ACF5-4DC9BBBFC77E}" presName="horz3" presStyleCnt="0"/>
      <dgm:spPr/>
    </dgm:pt>
    <dgm:pt modelId="{C4B6E416-25D2-4EEC-B7FC-519737C2AD53}" type="pres">
      <dgm:prSet presAssocID="{934C3F1A-AECA-4AE1-ACF5-4DC9BBBFC77E}" presName="horzSpace3" presStyleCnt="0"/>
      <dgm:spPr/>
    </dgm:pt>
    <dgm:pt modelId="{3CF0C85A-CA40-4E7D-B4C7-1CB7E89853D9}" type="pres">
      <dgm:prSet presAssocID="{934C3F1A-AECA-4AE1-ACF5-4DC9BBBFC77E}" presName="tx3" presStyleLbl="revTx" presStyleIdx="4" presStyleCnt="6" custLinFactX="-1934" custLinFactY="4345" custLinFactNeighborX="-100000" custLinFactNeighborY="100000"/>
      <dgm:spPr/>
      <dgm:t>
        <a:bodyPr/>
        <a:lstStyle/>
        <a:p>
          <a:endParaRPr lang="es-EC"/>
        </a:p>
      </dgm:t>
    </dgm:pt>
    <dgm:pt modelId="{3F1B6A99-2D39-4702-B996-29FD5A9E2F2D}" type="pres">
      <dgm:prSet presAssocID="{934C3F1A-AECA-4AE1-ACF5-4DC9BBBFC77E}" presName="vert3" presStyleCnt="0"/>
      <dgm:spPr/>
    </dgm:pt>
    <dgm:pt modelId="{5A9DB9EF-52EB-4FA5-9D08-8C347A7B5AC9}" type="pres">
      <dgm:prSet presAssocID="{E3811D19-3233-4BC3-B3E3-A4676EA62EDB}" presName="thinLine2b" presStyleLbl="callout" presStyleIdx="2" presStyleCnt="4"/>
      <dgm:spPr/>
    </dgm:pt>
    <dgm:pt modelId="{4D3FA510-5CCC-407E-86A5-801C8BEFD5C1}" type="pres">
      <dgm:prSet presAssocID="{E3811D19-3233-4BC3-B3E3-A4676EA62EDB}" presName="vertSpace2b" presStyleCnt="0"/>
      <dgm:spPr/>
    </dgm:pt>
    <dgm:pt modelId="{EC40DB5C-5CF0-4B42-B933-90B6DE6D2CC2}" type="pres">
      <dgm:prSet presAssocID="{F3C2EF0B-1A3D-4CEC-8330-F842AB2559C0}" presName="horz2" presStyleCnt="0"/>
      <dgm:spPr/>
    </dgm:pt>
    <dgm:pt modelId="{65FE84E5-34CF-4AB1-AB4B-C9E732393B7F}" type="pres">
      <dgm:prSet presAssocID="{F3C2EF0B-1A3D-4CEC-8330-F842AB2559C0}" presName="horzSpace2" presStyleCnt="0"/>
      <dgm:spPr/>
    </dgm:pt>
    <dgm:pt modelId="{1B0CBEFD-AF04-48F2-A9B7-21D4BF1C190F}" type="pres">
      <dgm:prSet presAssocID="{F3C2EF0B-1A3D-4CEC-8330-F842AB2559C0}" presName="tx2" presStyleLbl="revTx" presStyleIdx="5" presStyleCnt="6"/>
      <dgm:spPr/>
      <dgm:t>
        <a:bodyPr/>
        <a:lstStyle/>
        <a:p>
          <a:endParaRPr lang="es-EC"/>
        </a:p>
      </dgm:t>
    </dgm:pt>
    <dgm:pt modelId="{3F4A63EF-B9A9-4805-B8B2-6CB2371749D8}" type="pres">
      <dgm:prSet presAssocID="{F3C2EF0B-1A3D-4CEC-8330-F842AB2559C0}" presName="vert2" presStyleCnt="0"/>
      <dgm:spPr/>
    </dgm:pt>
    <dgm:pt modelId="{8651A2F5-CC41-4D94-9BCA-F911DE9952BC}" type="pres">
      <dgm:prSet presAssocID="{F3C2EF0B-1A3D-4CEC-8330-F842AB2559C0}" presName="thinLine2b" presStyleLbl="callout" presStyleIdx="3" presStyleCnt="4"/>
      <dgm:spPr/>
    </dgm:pt>
    <dgm:pt modelId="{38C55F83-D303-4566-92FF-F8D46D9A1A79}" type="pres">
      <dgm:prSet presAssocID="{F3C2EF0B-1A3D-4CEC-8330-F842AB2559C0}" presName="vertSpace2b" presStyleCnt="0"/>
      <dgm:spPr/>
    </dgm:pt>
  </dgm:ptLst>
  <dgm:cxnLst>
    <dgm:cxn modelId="{0DD4DC5C-328A-4E59-9C06-A41E5ECB8A68}" srcId="{E3811D19-3233-4BC3-B3E3-A4676EA62EDB}" destId="{934C3F1A-AECA-4AE1-ACF5-4DC9BBBFC77E}" srcOrd="0" destOrd="0" parTransId="{DB2135C7-F045-42AC-9A35-7DC8DF4EAB1E}" sibTransId="{C61C88F0-E569-4910-98DA-15E12F0AD06B}"/>
    <dgm:cxn modelId="{17146AED-6D63-41F5-9027-0EF2D9617D42}" type="presOf" srcId="{934C3F1A-AECA-4AE1-ACF5-4DC9BBBFC77E}" destId="{3CF0C85A-CA40-4E7D-B4C7-1CB7E89853D9}" srcOrd="0" destOrd="0" presId="urn:microsoft.com/office/officeart/2008/layout/LinedList"/>
    <dgm:cxn modelId="{A8615826-6F72-4072-B5A6-55769F202EF7}" srcId="{E508D903-2234-49B4-A59B-AF19D524E568}" destId="{BCC811AB-64BE-44DD-88CE-5B26A7D9ECE4}" srcOrd="0" destOrd="0" parTransId="{93519418-5D41-42E5-81F5-C123F35C0D6F}" sibTransId="{5C89ECAD-5340-4FF8-B220-574D9A3E72A1}"/>
    <dgm:cxn modelId="{379D79EF-E6DD-4911-914E-3930E6FE2DD3}" type="presOf" srcId="{BCC811AB-64BE-44DD-88CE-5B26A7D9ECE4}" destId="{6D54F1CE-B9AC-4B45-A9FB-C4F529060B83}" srcOrd="0" destOrd="0" presId="urn:microsoft.com/office/officeart/2008/layout/LinedList"/>
    <dgm:cxn modelId="{68AB3EF7-AF20-4038-8430-4F45989450E6}" type="presOf" srcId="{E3811D19-3233-4BC3-B3E3-A4676EA62EDB}" destId="{6CC1D706-C96A-4FF6-9A0B-EE55968C22EE}" srcOrd="0" destOrd="0" presId="urn:microsoft.com/office/officeart/2008/layout/LinedList"/>
    <dgm:cxn modelId="{C1CBBAA8-741C-4BA9-9196-67F3AABB240C}" type="presOf" srcId="{F3C2EF0B-1A3D-4CEC-8330-F842AB2559C0}" destId="{1B0CBEFD-AF04-48F2-A9B7-21D4BF1C190F}" srcOrd="0" destOrd="0" presId="urn:microsoft.com/office/officeart/2008/layout/LinedList"/>
    <dgm:cxn modelId="{E5BB59B5-91B4-48A2-8A39-D2334E27F2C4}" type="presOf" srcId="{8CE97803-37AA-4860-AC54-6E0B8BDDA63B}" destId="{9DBE8CE6-9806-44DC-9811-549E1430FA65}" srcOrd="0" destOrd="0" presId="urn:microsoft.com/office/officeart/2008/layout/LinedList"/>
    <dgm:cxn modelId="{E31A197F-5352-44F7-B2F7-4A27F9C608CF}" srcId="{8CE97803-37AA-4860-AC54-6E0B8BDDA63B}" destId="{E508D903-2234-49B4-A59B-AF19D524E568}" srcOrd="0" destOrd="0" parTransId="{4365BC2A-B051-4442-8F1A-89B1F51C68A2}" sibTransId="{A795A5C2-52F1-422D-B003-AAB36978917A}"/>
    <dgm:cxn modelId="{8AB629A2-EE4C-4D0D-92B8-57A2764A8C7B}" srcId="{E508D903-2234-49B4-A59B-AF19D524E568}" destId="{E3811D19-3233-4BC3-B3E3-A4676EA62EDB}" srcOrd="2" destOrd="0" parTransId="{6756BDC7-DB0E-40A7-9053-D16648086D59}" sibTransId="{0652ADDD-F15D-4AEE-9961-0060DDE44EED}"/>
    <dgm:cxn modelId="{CE470021-51C3-40D9-AA6D-E616128D06A4}" srcId="{E508D903-2234-49B4-A59B-AF19D524E568}" destId="{F3C2EF0B-1A3D-4CEC-8330-F842AB2559C0}" srcOrd="3" destOrd="0" parTransId="{101516C1-40D1-4087-8148-661CE6A8D913}" sibTransId="{C565307D-1F2C-4FE5-8948-9484CFED5BF0}"/>
    <dgm:cxn modelId="{B06ADCA1-8564-4C42-BFB7-94A969379EC9}" type="presOf" srcId="{C554C494-480C-480C-9312-38EFCFABEA21}" destId="{B24225D0-252A-4D50-A830-BB464A850775}" srcOrd="0" destOrd="0" presId="urn:microsoft.com/office/officeart/2008/layout/LinedList"/>
    <dgm:cxn modelId="{9FE719D3-968F-4312-8D77-F87685FCD03F}" srcId="{E508D903-2234-49B4-A59B-AF19D524E568}" destId="{C554C494-480C-480C-9312-38EFCFABEA21}" srcOrd="1" destOrd="0" parTransId="{F83F6052-97A0-4F56-841D-DF4D79D31FF4}" sibTransId="{E95753CB-5212-470F-85A8-26F3BD907C62}"/>
    <dgm:cxn modelId="{351661CE-880C-43F4-A4D8-6FA153ECA0E3}" type="presOf" srcId="{E508D903-2234-49B4-A59B-AF19D524E568}" destId="{D0B30329-C985-42AA-990E-A3DFBCB57B25}" srcOrd="0" destOrd="0" presId="urn:microsoft.com/office/officeart/2008/layout/LinedList"/>
    <dgm:cxn modelId="{423F17B1-0B9C-463E-BD1C-0D4F1F06BC9B}" type="presParOf" srcId="{9DBE8CE6-9806-44DC-9811-549E1430FA65}" destId="{F1DB836E-67AA-4257-8ED5-2DA5D31542CC}" srcOrd="0" destOrd="0" presId="urn:microsoft.com/office/officeart/2008/layout/LinedList"/>
    <dgm:cxn modelId="{157397EB-FF60-44C4-AD46-87142CC5BDFB}" type="presParOf" srcId="{9DBE8CE6-9806-44DC-9811-549E1430FA65}" destId="{4E455364-7CF1-49FE-BAC0-1F722E4A5651}" srcOrd="1" destOrd="0" presId="urn:microsoft.com/office/officeart/2008/layout/LinedList"/>
    <dgm:cxn modelId="{BEB5F224-BC10-4559-B932-8008212EDB56}" type="presParOf" srcId="{4E455364-7CF1-49FE-BAC0-1F722E4A5651}" destId="{D0B30329-C985-42AA-990E-A3DFBCB57B25}" srcOrd="0" destOrd="0" presId="urn:microsoft.com/office/officeart/2008/layout/LinedList"/>
    <dgm:cxn modelId="{F5624D60-4276-4794-90E0-9D7B68C4F0B3}" type="presParOf" srcId="{4E455364-7CF1-49FE-BAC0-1F722E4A5651}" destId="{62D9E3C5-2BC5-4F58-B6F6-7F31E3C479B0}" srcOrd="1" destOrd="0" presId="urn:microsoft.com/office/officeart/2008/layout/LinedList"/>
    <dgm:cxn modelId="{E4EDDCEF-A45E-4AB1-B99C-3AF1E7B43518}" type="presParOf" srcId="{62D9E3C5-2BC5-4F58-B6F6-7F31E3C479B0}" destId="{DC7FDDDF-D4C5-4D73-8F57-FF4DF649D1A6}" srcOrd="0" destOrd="0" presId="urn:microsoft.com/office/officeart/2008/layout/LinedList"/>
    <dgm:cxn modelId="{2606BD31-BB66-4801-9EB5-4E3E01BAADF4}" type="presParOf" srcId="{62D9E3C5-2BC5-4F58-B6F6-7F31E3C479B0}" destId="{741E4CDF-B7C9-457A-BC91-EF0B29C28A64}" srcOrd="1" destOrd="0" presId="urn:microsoft.com/office/officeart/2008/layout/LinedList"/>
    <dgm:cxn modelId="{C8D16CED-6626-42AE-BEC6-AD9E15060739}" type="presParOf" srcId="{741E4CDF-B7C9-457A-BC91-EF0B29C28A64}" destId="{6848F186-E53B-4ABE-A5E4-C274C269B04E}" srcOrd="0" destOrd="0" presId="urn:microsoft.com/office/officeart/2008/layout/LinedList"/>
    <dgm:cxn modelId="{03E02450-7429-4F9F-8046-F408EEDE0C79}" type="presParOf" srcId="{741E4CDF-B7C9-457A-BC91-EF0B29C28A64}" destId="{6D54F1CE-B9AC-4B45-A9FB-C4F529060B83}" srcOrd="1" destOrd="0" presId="urn:microsoft.com/office/officeart/2008/layout/LinedList"/>
    <dgm:cxn modelId="{10285FA2-CDB6-42BB-A421-DD662FA78F38}" type="presParOf" srcId="{741E4CDF-B7C9-457A-BC91-EF0B29C28A64}" destId="{33A27F52-DC95-444F-B13E-412E9F6AE7FF}" srcOrd="2" destOrd="0" presId="urn:microsoft.com/office/officeart/2008/layout/LinedList"/>
    <dgm:cxn modelId="{E59E25DA-E005-454A-900F-130F888A4B62}" type="presParOf" srcId="{62D9E3C5-2BC5-4F58-B6F6-7F31E3C479B0}" destId="{091A5AC3-5988-4CDD-9D63-F5A823FE033F}" srcOrd="2" destOrd="0" presId="urn:microsoft.com/office/officeart/2008/layout/LinedList"/>
    <dgm:cxn modelId="{E9F1F4BD-12A3-4D09-994B-008119D4E797}" type="presParOf" srcId="{62D9E3C5-2BC5-4F58-B6F6-7F31E3C479B0}" destId="{59ED0ECC-7659-4D9A-B1FB-8CD2D59F39A7}" srcOrd="3" destOrd="0" presId="urn:microsoft.com/office/officeart/2008/layout/LinedList"/>
    <dgm:cxn modelId="{25796CA7-7205-4E28-802C-DCB7B52D5C90}" type="presParOf" srcId="{62D9E3C5-2BC5-4F58-B6F6-7F31E3C479B0}" destId="{AFE224AB-AB3A-40A6-9A6C-A575A91626C7}" srcOrd="4" destOrd="0" presId="urn:microsoft.com/office/officeart/2008/layout/LinedList"/>
    <dgm:cxn modelId="{379FE55C-00A3-4C9E-A8E7-7007008BF630}" type="presParOf" srcId="{AFE224AB-AB3A-40A6-9A6C-A575A91626C7}" destId="{5F70B803-98D8-46D3-9CE5-364B9E3A2F54}" srcOrd="0" destOrd="0" presId="urn:microsoft.com/office/officeart/2008/layout/LinedList"/>
    <dgm:cxn modelId="{C2F4DA27-9661-4BFD-B7E8-13C7C562B644}" type="presParOf" srcId="{AFE224AB-AB3A-40A6-9A6C-A575A91626C7}" destId="{B24225D0-252A-4D50-A830-BB464A850775}" srcOrd="1" destOrd="0" presId="urn:microsoft.com/office/officeart/2008/layout/LinedList"/>
    <dgm:cxn modelId="{D1C08B79-9D92-4FBE-AE9D-77C76300F210}" type="presParOf" srcId="{AFE224AB-AB3A-40A6-9A6C-A575A91626C7}" destId="{D084D4F2-E9CA-4400-8667-A90B646E4843}" srcOrd="2" destOrd="0" presId="urn:microsoft.com/office/officeart/2008/layout/LinedList"/>
    <dgm:cxn modelId="{C4DD0967-B6BA-493B-83BF-5E39EAA99313}" type="presParOf" srcId="{62D9E3C5-2BC5-4F58-B6F6-7F31E3C479B0}" destId="{AE18E082-EC68-459E-AA84-6C01E0A70C2D}" srcOrd="5" destOrd="0" presId="urn:microsoft.com/office/officeart/2008/layout/LinedList"/>
    <dgm:cxn modelId="{9C6AA0CC-88D8-4529-A86D-A11C8A2ECF33}" type="presParOf" srcId="{62D9E3C5-2BC5-4F58-B6F6-7F31E3C479B0}" destId="{0706C691-2A31-4E2C-B420-76CF8E28E563}" srcOrd="6" destOrd="0" presId="urn:microsoft.com/office/officeart/2008/layout/LinedList"/>
    <dgm:cxn modelId="{E4413493-3CFE-49BC-BE46-6804E41AFB0B}" type="presParOf" srcId="{62D9E3C5-2BC5-4F58-B6F6-7F31E3C479B0}" destId="{4271FB37-735C-48C1-A76E-EF5950740932}" srcOrd="7" destOrd="0" presId="urn:microsoft.com/office/officeart/2008/layout/LinedList"/>
    <dgm:cxn modelId="{1FC2B393-2A12-4B9C-B9FC-B38B6FE571B3}" type="presParOf" srcId="{4271FB37-735C-48C1-A76E-EF5950740932}" destId="{F0245BA8-2D7B-413F-9DC1-7C4F24CBDEBA}" srcOrd="0" destOrd="0" presId="urn:microsoft.com/office/officeart/2008/layout/LinedList"/>
    <dgm:cxn modelId="{D5DBF9CC-9BA6-4BAA-887F-717DC0E3767B}" type="presParOf" srcId="{4271FB37-735C-48C1-A76E-EF5950740932}" destId="{6CC1D706-C96A-4FF6-9A0B-EE55968C22EE}" srcOrd="1" destOrd="0" presId="urn:microsoft.com/office/officeart/2008/layout/LinedList"/>
    <dgm:cxn modelId="{66CE0626-2CDD-4F27-B391-B344C75EB78B}" type="presParOf" srcId="{4271FB37-735C-48C1-A76E-EF5950740932}" destId="{239E4B13-F702-4FEA-BF2F-78205B744FEF}" srcOrd="2" destOrd="0" presId="urn:microsoft.com/office/officeart/2008/layout/LinedList"/>
    <dgm:cxn modelId="{D16AC0BF-A6A1-48B6-A10E-B8A59B06D75B}" type="presParOf" srcId="{239E4B13-F702-4FEA-BF2F-78205B744FEF}" destId="{89EC86C0-5B1D-4456-872B-C7DD034A0820}" srcOrd="0" destOrd="0" presId="urn:microsoft.com/office/officeart/2008/layout/LinedList"/>
    <dgm:cxn modelId="{E96439A8-0471-4F3D-BB8F-5DA44B8F2604}" type="presParOf" srcId="{89EC86C0-5B1D-4456-872B-C7DD034A0820}" destId="{C4B6E416-25D2-4EEC-B7FC-519737C2AD53}" srcOrd="0" destOrd="0" presId="urn:microsoft.com/office/officeart/2008/layout/LinedList"/>
    <dgm:cxn modelId="{2737F84B-0DB0-4D1B-9783-8FA076C3DE41}" type="presParOf" srcId="{89EC86C0-5B1D-4456-872B-C7DD034A0820}" destId="{3CF0C85A-CA40-4E7D-B4C7-1CB7E89853D9}" srcOrd="1" destOrd="0" presId="urn:microsoft.com/office/officeart/2008/layout/LinedList"/>
    <dgm:cxn modelId="{7F2DE741-6958-43B7-BA0C-E530C12E2DBA}" type="presParOf" srcId="{89EC86C0-5B1D-4456-872B-C7DD034A0820}" destId="{3F1B6A99-2D39-4702-B996-29FD5A9E2F2D}" srcOrd="2" destOrd="0" presId="urn:microsoft.com/office/officeart/2008/layout/LinedList"/>
    <dgm:cxn modelId="{6E705F83-FDA6-4F02-9D76-2757D0A32986}" type="presParOf" srcId="{62D9E3C5-2BC5-4F58-B6F6-7F31E3C479B0}" destId="{5A9DB9EF-52EB-4FA5-9D08-8C347A7B5AC9}" srcOrd="8" destOrd="0" presId="urn:microsoft.com/office/officeart/2008/layout/LinedList"/>
    <dgm:cxn modelId="{BD5BE64C-7AE5-4DD4-AFC4-549875E95939}" type="presParOf" srcId="{62D9E3C5-2BC5-4F58-B6F6-7F31E3C479B0}" destId="{4D3FA510-5CCC-407E-86A5-801C8BEFD5C1}" srcOrd="9" destOrd="0" presId="urn:microsoft.com/office/officeart/2008/layout/LinedList"/>
    <dgm:cxn modelId="{28375910-A456-40AC-B8A8-4AC96FE67A98}" type="presParOf" srcId="{62D9E3C5-2BC5-4F58-B6F6-7F31E3C479B0}" destId="{EC40DB5C-5CF0-4B42-B933-90B6DE6D2CC2}" srcOrd="10" destOrd="0" presId="urn:microsoft.com/office/officeart/2008/layout/LinedList"/>
    <dgm:cxn modelId="{B96F73A0-5D16-406F-A936-CB49EB7D0C64}" type="presParOf" srcId="{EC40DB5C-5CF0-4B42-B933-90B6DE6D2CC2}" destId="{65FE84E5-34CF-4AB1-AB4B-C9E732393B7F}" srcOrd="0" destOrd="0" presId="urn:microsoft.com/office/officeart/2008/layout/LinedList"/>
    <dgm:cxn modelId="{E1C7D81A-66C1-473D-A096-CF158CD886FF}" type="presParOf" srcId="{EC40DB5C-5CF0-4B42-B933-90B6DE6D2CC2}" destId="{1B0CBEFD-AF04-48F2-A9B7-21D4BF1C190F}" srcOrd="1" destOrd="0" presId="urn:microsoft.com/office/officeart/2008/layout/LinedList"/>
    <dgm:cxn modelId="{C504DB68-846C-4A7D-97B6-A461FE25AC7A}" type="presParOf" srcId="{EC40DB5C-5CF0-4B42-B933-90B6DE6D2CC2}" destId="{3F4A63EF-B9A9-4805-B8B2-6CB2371749D8}" srcOrd="2" destOrd="0" presId="urn:microsoft.com/office/officeart/2008/layout/LinedList"/>
    <dgm:cxn modelId="{EB255DD3-2BAD-4329-89D3-734A9306B719}" type="presParOf" srcId="{62D9E3C5-2BC5-4F58-B6F6-7F31E3C479B0}" destId="{8651A2F5-CC41-4D94-9BCA-F911DE9952BC}" srcOrd="11" destOrd="0" presId="urn:microsoft.com/office/officeart/2008/layout/LinedList"/>
    <dgm:cxn modelId="{4DA4FDAA-38A2-4E6E-9961-1AF8E5445EAD}" type="presParOf" srcId="{62D9E3C5-2BC5-4F58-B6F6-7F31E3C479B0}" destId="{38C55F83-D303-4566-92FF-F8D46D9A1A7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648390-711F-4CB2-802F-641989ECB5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6A374A2-389C-49F4-8E94-E10CCDDAF457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Fundamentar teóricamente la potencialidad turística que tienen las aguas termales de Chachimbiro con la finalidad de establecer el alcance y las limitaciones de la investigación.</a:t>
          </a:r>
          <a:endParaRPr lang="es-EC" dirty="0"/>
        </a:p>
      </dgm:t>
    </dgm:pt>
    <dgm:pt modelId="{E354FFC5-0094-4C61-8A73-D9EB60C1E564}" type="parTrans" cxnId="{4DE2D187-581B-4B50-9537-54ADE9A195B3}">
      <dgm:prSet/>
      <dgm:spPr/>
      <dgm:t>
        <a:bodyPr/>
        <a:lstStyle/>
        <a:p>
          <a:endParaRPr lang="es-EC"/>
        </a:p>
      </dgm:t>
    </dgm:pt>
    <dgm:pt modelId="{0F744C2F-36AB-470E-B99E-4DF40D4E230F}" type="sibTrans" cxnId="{4DE2D187-581B-4B50-9537-54ADE9A195B3}">
      <dgm:prSet/>
      <dgm:spPr/>
      <dgm:t>
        <a:bodyPr/>
        <a:lstStyle/>
        <a:p>
          <a:endParaRPr lang="es-EC"/>
        </a:p>
      </dgm:t>
    </dgm:pt>
    <dgm:pt modelId="{E607E7E3-E4BA-44AE-9F44-E6FDCC317BD4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Diagnosticar la situación actual de la localidad a través de un análisis interno y externo con la finalidad de identificar el desarrollo del turismo de salud en la población de Chachimbiro.</a:t>
          </a:r>
          <a:endParaRPr lang="es-EC" dirty="0"/>
        </a:p>
      </dgm:t>
    </dgm:pt>
    <dgm:pt modelId="{98A66C4C-F2CF-4FED-AC99-3E3C22B8C61E}" type="parTrans" cxnId="{23B38A13-5909-4DF1-B992-8CA0D0285F7F}">
      <dgm:prSet/>
      <dgm:spPr/>
      <dgm:t>
        <a:bodyPr/>
        <a:lstStyle/>
        <a:p>
          <a:endParaRPr lang="es-EC"/>
        </a:p>
      </dgm:t>
    </dgm:pt>
    <dgm:pt modelId="{D1D76962-0E53-4CB5-A00E-051E6CA8C3E7}" type="sibTrans" cxnId="{23B38A13-5909-4DF1-B992-8CA0D0285F7F}">
      <dgm:prSet/>
      <dgm:spPr/>
      <dgm:t>
        <a:bodyPr/>
        <a:lstStyle/>
        <a:p>
          <a:endParaRPr lang="es-EC"/>
        </a:p>
      </dgm:t>
    </dgm:pt>
    <dgm:pt modelId="{8FA9E774-7BB6-4087-A20D-779F56DC3EF1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Identificar la potencialidad de las termas de Chachimbiro como un producto dentro del Turismo de Salud  con el propósito de diversificar la oferta turística.</a:t>
          </a:r>
          <a:endParaRPr lang="es-EC" dirty="0"/>
        </a:p>
      </dgm:t>
    </dgm:pt>
    <dgm:pt modelId="{0A1CB393-851D-4AFA-BC7B-0470122800B3}" type="parTrans" cxnId="{6C0F54BA-613B-4FD6-A073-3920844BC9CD}">
      <dgm:prSet/>
      <dgm:spPr/>
      <dgm:t>
        <a:bodyPr/>
        <a:lstStyle/>
        <a:p>
          <a:endParaRPr lang="es-EC"/>
        </a:p>
      </dgm:t>
    </dgm:pt>
    <dgm:pt modelId="{96607618-DE40-493C-A026-DA96598EDA6F}" type="sibTrans" cxnId="{6C0F54BA-613B-4FD6-A073-3920844BC9CD}">
      <dgm:prSet/>
      <dgm:spPr/>
      <dgm:t>
        <a:bodyPr/>
        <a:lstStyle/>
        <a:p>
          <a:endParaRPr lang="es-EC"/>
        </a:p>
      </dgm:t>
    </dgm:pt>
    <dgm:pt modelId="{0208A0F5-049E-4392-9465-575A1CBA7C9D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Proponer estrategias comunicacionales para la localidad de Chachimbiro que permitan potencializar a nivel nacional a las aguas termales del sector, con la finalidad de aumentar la demanda turística en el sector.</a:t>
          </a:r>
          <a:endParaRPr lang="es-EC" dirty="0"/>
        </a:p>
      </dgm:t>
    </dgm:pt>
    <dgm:pt modelId="{C271021C-3684-4F3F-B0FB-BAD6E110B18A}" type="parTrans" cxnId="{B60C1D44-F65C-44F1-9A83-0CEF817AB5A9}">
      <dgm:prSet/>
      <dgm:spPr/>
      <dgm:t>
        <a:bodyPr/>
        <a:lstStyle/>
        <a:p>
          <a:endParaRPr lang="es-EC"/>
        </a:p>
      </dgm:t>
    </dgm:pt>
    <dgm:pt modelId="{8AF60B6A-5F84-4D96-BED9-C36E74D6F7AC}" type="sibTrans" cxnId="{B60C1D44-F65C-44F1-9A83-0CEF817AB5A9}">
      <dgm:prSet/>
      <dgm:spPr/>
      <dgm:t>
        <a:bodyPr/>
        <a:lstStyle/>
        <a:p>
          <a:endParaRPr lang="es-EC"/>
        </a:p>
      </dgm:t>
    </dgm:pt>
    <dgm:pt modelId="{B0F246BB-9723-44A2-A62E-CAE8A7A1C557}" type="pres">
      <dgm:prSet presAssocID="{54648390-711F-4CB2-802F-641989ECB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6DDC95C-2869-4E30-A6E8-DF4F20EEA697}" type="pres">
      <dgm:prSet presAssocID="{54648390-711F-4CB2-802F-641989ECB589}" presName="Name1" presStyleCnt="0"/>
      <dgm:spPr/>
    </dgm:pt>
    <dgm:pt modelId="{E0F96B0E-8802-4561-A873-783794A60CAE}" type="pres">
      <dgm:prSet presAssocID="{54648390-711F-4CB2-802F-641989ECB589}" presName="cycle" presStyleCnt="0"/>
      <dgm:spPr/>
    </dgm:pt>
    <dgm:pt modelId="{58CD5FA8-55D8-4FDF-A85A-C027B3A22F62}" type="pres">
      <dgm:prSet presAssocID="{54648390-711F-4CB2-802F-641989ECB589}" presName="srcNode" presStyleLbl="node1" presStyleIdx="0" presStyleCnt="4"/>
      <dgm:spPr/>
    </dgm:pt>
    <dgm:pt modelId="{6507C27A-44C8-4452-AAC4-4AA2EC58E9C2}" type="pres">
      <dgm:prSet presAssocID="{54648390-711F-4CB2-802F-641989ECB589}" presName="conn" presStyleLbl="parChTrans1D2" presStyleIdx="0" presStyleCnt="1"/>
      <dgm:spPr/>
      <dgm:t>
        <a:bodyPr/>
        <a:lstStyle/>
        <a:p>
          <a:endParaRPr lang="es-EC"/>
        </a:p>
      </dgm:t>
    </dgm:pt>
    <dgm:pt modelId="{65EE6E98-3A08-42B0-8CCC-0D0329370847}" type="pres">
      <dgm:prSet presAssocID="{54648390-711F-4CB2-802F-641989ECB589}" presName="extraNode" presStyleLbl="node1" presStyleIdx="0" presStyleCnt="4"/>
      <dgm:spPr/>
    </dgm:pt>
    <dgm:pt modelId="{AE8FFD67-7D39-41E4-AF61-E941D3149DB6}" type="pres">
      <dgm:prSet presAssocID="{54648390-711F-4CB2-802F-641989ECB589}" presName="dstNode" presStyleLbl="node1" presStyleIdx="0" presStyleCnt="4"/>
      <dgm:spPr/>
    </dgm:pt>
    <dgm:pt modelId="{BF187365-9341-4F38-9455-A909519D33E2}" type="pres">
      <dgm:prSet presAssocID="{76A374A2-389C-49F4-8E94-E10CCDDAF4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42395C-513D-47AB-8C9A-73C103E31120}" type="pres">
      <dgm:prSet presAssocID="{76A374A2-389C-49F4-8E94-E10CCDDAF457}" presName="accent_1" presStyleCnt="0"/>
      <dgm:spPr/>
    </dgm:pt>
    <dgm:pt modelId="{2A300AD8-5318-418A-900B-1CBD843E2E56}" type="pres">
      <dgm:prSet presAssocID="{76A374A2-389C-49F4-8E94-E10CCDDAF457}" presName="accentRepeatNode" presStyleLbl="solidFgAcc1" presStyleIdx="0" presStyleCnt="4"/>
      <dgm:spPr/>
    </dgm:pt>
    <dgm:pt modelId="{33B928A5-D382-451E-8FF8-003A71DD90C3}" type="pres">
      <dgm:prSet presAssocID="{E607E7E3-E4BA-44AE-9F44-E6FDCC317BD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33F1F-D6A7-4F49-BCA8-298F536A3E56}" type="pres">
      <dgm:prSet presAssocID="{E607E7E3-E4BA-44AE-9F44-E6FDCC317BD4}" presName="accent_2" presStyleCnt="0"/>
      <dgm:spPr/>
    </dgm:pt>
    <dgm:pt modelId="{CA2153A8-1EC9-4CF6-B533-B2D11D67FF11}" type="pres">
      <dgm:prSet presAssocID="{E607E7E3-E4BA-44AE-9F44-E6FDCC317BD4}" presName="accentRepeatNode" presStyleLbl="solidFgAcc1" presStyleIdx="1" presStyleCnt="4"/>
      <dgm:spPr/>
    </dgm:pt>
    <dgm:pt modelId="{5CDDED5F-6F02-47FA-ABB2-4F1EF2EEB47C}" type="pres">
      <dgm:prSet presAssocID="{8FA9E774-7BB6-4087-A20D-779F56DC3EF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7813C9-0335-4AD8-9287-B2A189C72879}" type="pres">
      <dgm:prSet presAssocID="{8FA9E774-7BB6-4087-A20D-779F56DC3EF1}" presName="accent_3" presStyleCnt="0"/>
      <dgm:spPr/>
    </dgm:pt>
    <dgm:pt modelId="{5A2156FF-C84D-4693-B693-08802991B7C3}" type="pres">
      <dgm:prSet presAssocID="{8FA9E774-7BB6-4087-A20D-779F56DC3EF1}" presName="accentRepeatNode" presStyleLbl="solidFgAcc1" presStyleIdx="2" presStyleCnt="4"/>
      <dgm:spPr/>
    </dgm:pt>
    <dgm:pt modelId="{255FB645-78EA-40BC-8DD2-4F0426DE78C2}" type="pres">
      <dgm:prSet presAssocID="{0208A0F5-049E-4392-9465-575A1CBA7C9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9686B3-946A-4CD9-A537-2FF9C3A8E1EA}" type="pres">
      <dgm:prSet presAssocID="{0208A0F5-049E-4392-9465-575A1CBA7C9D}" presName="accent_4" presStyleCnt="0"/>
      <dgm:spPr/>
    </dgm:pt>
    <dgm:pt modelId="{C4AF0F86-33F5-423C-9A63-7266196A4DAF}" type="pres">
      <dgm:prSet presAssocID="{0208A0F5-049E-4392-9465-575A1CBA7C9D}" presName="accentRepeatNode" presStyleLbl="solidFgAcc1" presStyleIdx="3" presStyleCnt="4"/>
      <dgm:spPr/>
    </dgm:pt>
  </dgm:ptLst>
  <dgm:cxnLst>
    <dgm:cxn modelId="{23B38A13-5909-4DF1-B992-8CA0D0285F7F}" srcId="{54648390-711F-4CB2-802F-641989ECB589}" destId="{E607E7E3-E4BA-44AE-9F44-E6FDCC317BD4}" srcOrd="1" destOrd="0" parTransId="{98A66C4C-F2CF-4FED-AC99-3E3C22B8C61E}" sibTransId="{D1D76962-0E53-4CB5-A00E-051E6CA8C3E7}"/>
    <dgm:cxn modelId="{C43378EE-4E42-45D5-AC4B-9D4B4AAD38C8}" type="presOf" srcId="{54648390-711F-4CB2-802F-641989ECB589}" destId="{B0F246BB-9723-44A2-A62E-CAE8A7A1C557}" srcOrd="0" destOrd="0" presId="urn:microsoft.com/office/officeart/2008/layout/VerticalCurvedList"/>
    <dgm:cxn modelId="{B60C1D44-F65C-44F1-9A83-0CEF817AB5A9}" srcId="{54648390-711F-4CB2-802F-641989ECB589}" destId="{0208A0F5-049E-4392-9465-575A1CBA7C9D}" srcOrd="3" destOrd="0" parTransId="{C271021C-3684-4F3F-B0FB-BAD6E110B18A}" sibTransId="{8AF60B6A-5F84-4D96-BED9-C36E74D6F7AC}"/>
    <dgm:cxn modelId="{4DE2D187-581B-4B50-9537-54ADE9A195B3}" srcId="{54648390-711F-4CB2-802F-641989ECB589}" destId="{76A374A2-389C-49F4-8E94-E10CCDDAF457}" srcOrd="0" destOrd="0" parTransId="{E354FFC5-0094-4C61-8A73-D9EB60C1E564}" sibTransId="{0F744C2F-36AB-470E-B99E-4DF40D4E230F}"/>
    <dgm:cxn modelId="{4B7A08CF-310E-4BA8-B475-B93F033CD12B}" type="presOf" srcId="{E607E7E3-E4BA-44AE-9F44-E6FDCC317BD4}" destId="{33B928A5-D382-451E-8FF8-003A71DD90C3}" srcOrd="0" destOrd="0" presId="urn:microsoft.com/office/officeart/2008/layout/VerticalCurvedList"/>
    <dgm:cxn modelId="{0C461A37-5C57-4300-9F23-0EA6E32E8881}" type="presOf" srcId="{8FA9E774-7BB6-4087-A20D-779F56DC3EF1}" destId="{5CDDED5F-6F02-47FA-ABB2-4F1EF2EEB47C}" srcOrd="0" destOrd="0" presId="urn:microsoft.com/office/officeart/2008/layout/VerticalCurvedList"/>
    <dgm:cxn modelId="{AEEDB760-8F18-4CC4-8295-6218FE5D1ECD}" type="presOf" srcId="{0F744C2F-36AB-470E-B99E-4DF40D4E230F}" destId="{6507C27A-44C8-4452-AAC4-4AA2EC58E9C2}" srcOrd="0" destOrd="0" presId="urn:microsoft.com/office/officeart/2008/layout/VerticalCurvedList"/>
    <dgm:cxn modelId="{6C0F54BA-613B-4FD6-A073-3920844BC9CD}" srcId="{54648390-711F-4CB2-802F-641989ECB589}" destId="{8FA9E774-7BB6-4087-A20D-779F56DC3EF1}" srcOrd="2" destOrd="0" parTransId="{0A1CB393-851D-4AFA-BC7B-0470122800B3}" sibTransId="{96607618-DE40-493C-A026-DA96598EDA6F}"/>
    <dgm:cxn modelId="{75AF3F12-4474-405E-8FDD-DFB95D477C08}" type="presOf" srcId="{76A374A2-389C-49F4-8E94-E10CCDDAF457}" destId="{BF187365-9341-4F38-9455-A909519D33E2}" srcOrd="0" destOrd="0" presId="urn:microsoft.com/office/officeart/2008/layout/VerticalCurvedList"/>
    <dgm:cxn modelId="{BCDE495F-9225-4830-B002-5AE016DBD85E}" type="presOf" srcId="{0208A0F5-049E-4392-9465-575A1CBA7C9D}" destId="{255FB645-78EA-40BC-8DD2-4F0426DE78C2}" srcOrd="0" destOrd="0" presId="urn:microsoft.com/office/officeart/2008/layout/VerticalCurvedList"/>
    <dgm:cxn modelId="{EAD0D4C8-76C1-4128-A176-40E5CB0235C7}" type="presParOf" srcId="{B0F246BB-9723-44A2-A62E-CAE8A7A1C557}" destId="{56DDC95C-2869-4E30-A6E8-DF4F20EEA697}" srcOrd="0" destOrd="0" presId="urn:microsoft.com/office/officeart/2008/layout/VerticalCurvedList"/>
    <dgm:cxn modelId="{9D976BD5-3217-4A50-99D6-232BD16753EA}" type="presParOf" srcId="{56DDC95C-2869-4E30-A6E8-DF4F20EEA697}" destId="{E0F96B0E-8802-4561-A873-783794A60CAE}" srcOrd="0" destOrd="0" presId="urn:microsoft.com/office/officeart/2008/layout/VerticalCurvedList"/>
    <dgm:cxn modelId="{7ACDA89E-7413-4132-9F9A-82140C70E979}" type="presParOf" srcId="{E0F96B0E-8802-4561-A873-783794A60CAE}" destId="{58CD5FA8-55D8-4FDF-A85A-C027B3A22F62}" srcOrd="0" destOrd="0" presId="urn:microsoft.com/office/officeart/2008/layout/VerticalCurvedList"/>
    <dgm:cxn modelId="{9A7E6083-1384-48F9-991C-CDB2543633D9}" type="presParOf" srcId="{E0F96B0E-8802-4561-A873-783794A60CAE}" destId="{6507C27A-44C8-4452-AAC4-4AA2EC58E9C2}" srcOrd="1" destOrd="0" presId="urn:microsoft.com/office/officeart/2008/layout/VerticalCurvedList"/>
    <dgm:cxn modelId="{C7D569D2-FFB0-45C0-A812-E3460A8E8D61}" type="presParOf" srcId="{E0F96B0E-8802-4561-A873-783794A60CAE}" destId="{65EE6E98-3A08-42B0-8CCC-0D0329370847}" srcOrd="2" destOrd="0" presId="urn:microsoft.com/office/officeart/2008/layout/VerticalCurvedList"/>
    <dgm:cxn modelId="{EA99C10A-A62C-4AC4-AA07-268D71D754AA}" type="presParOf" srcId="{E0F96B0E-8802-4561-A873-783794A60CAE}" destId="{AE8FFD67-7D39-41E4-AF61-E941D3149DB6}" srcOrd="3" destOrd="0" presId="urn:microsoft.com/office/officeart/2008/layout/VerticalCurvedList"/>
    <dgm:cxn modelId="{7D328FA9-6344-4D4B-8B69-9D16C84CDC7C}" type="presParOf" srcId="{56DDC95C-2869-4E30-A6E8-DF4F20EEA697}" destId="{BF187365-9341-4F38-9455-A909519D33E2}" srcOrd="1" destOrd="0" presId="urn:microsoft.com/office/officeart/2008/layout/VerticalCurvedList"/>
    <dgm:cxn modelId="{85E45EA7-3636-4E6F-8456-BF6664E62BBF}" type="presParOf" srcId="{56DDC95C-2869-4E30-A6E8-DF4F20EEA697}" destId="{2742395C-513D-47AB-8C9A-73C103E31120}" srcOrd="2" destOrd="0" presId="urn:microsoft.com/office/officeart/2008/layout/VerticalCurvedList"/>
    <dgm:cxn modelId="{23D45522-2AE0-4A2E-9997-FD88E3E0785E}" type="presParOf" srcId="{2742395C-513D-47AB-8C9A-73C103E31120}" destId="{2A300AD8-5318-418A-900B-1CBD843E2E56}" srcOrd="0" destOrd="0" presId="urn:microsoft.com/office/officeart/2008/layout/VerticalCurvedList"/>
    <dgm:cxn modelId="{14230519-775F-4438-85B2-6447F9FD0567}" type="presParOf" srcId="{56DDC95C-2869-4E30-A6E8-DF4F20EEA697}" destId="{33B928A5-D382-451E-8FF8-003A71DD90C3}" srcOrd="3" destOrd="0" presId="urn:microsoft.com/office/officeart/2008/layout/VerticalCurvedList"/>
    <dgm:cxn modelId="{A046874C-9BD4-4F25-B866-BFB2153DF9CB}" type="presParOf" srcId="{56DDC95C-2869-4E30-A6E8-DF4F20EEA697}" destId="{2BC33F1F-D6A7-4F49-BCA8-298F536A3E56}" srcOrd="4" destOrd="0" presId="urn:microsoft.com/office/officeart/2008/layout/VerticalCurvedList"/>
    <dgm:cxn modelId="{B61761B9-D8C0-4DAD-B660-18C46ACD315E}" type="presParOf" srcId="{2BC33F1F-D6A7-4F49-BCA8-298F536A3E56}" destId="{CA2153A8-1EC9-4CF6-B533-B2D11D67FF11}" srcOrd="0" destOrd="0" presId="urn:microsoft.com/office/officeart/2008/layout/VerticalCurvedList"/>
    <dgm:cxn modelId="{631EE1EB-0370-4653-BEF0-2C5469B28BCB}" type="presParOf" srcId="{56DDC95C-2869-4E30-A6E8-DF4F20EEA697}" destId="{5CDDED5F-6F02-47FA-ABB2-4F1EF2EEB47C}" srcOrd="5" destOrd="0" presId="urn:microsoft.com/office/officeart/2008/layout/VerticalCurvedList"/>
    <dgm:cxn modelId="{59E4E8CA-AC8C-4D36-9FBF-BCB6CA4202B4}" type="presParOf" srcId="{56DDC95C-2869-4E30-A6E8-DF4F20EEA697}" destId="{DB7813C9-0335-4AD8-9287-B2A189C72879}" srcOrd="6" destOrd="0" presId="urn:microsoft.com/office/officeart/2008/layout/VerticalCurvedList"/>
    <dgm:cxn modelId="{0F7560E6-8811-45F6-A033-87644662F6DF}" type="presParOf" srcId="{DB7813C9-0335-4AD8-9287-B2A189C72879}" destId="{5A2156FF-C84D-4693-B693-08802991B7C3}" srcOrd="0" destOrd="0" presId="urn:microsoft.com/office/officeart/2008/layout/VerticalCurvedList"/>
    <dgm:cxn modelId="{9F80474F-15D7-4519-ACB7-4242D0824DDC}" type="presParOf" srcId="{56DDC95C-2869-4E30-A6E8-DF4F20EEA697}" destId="{255FB645-78EA-40BC-8DD2-4F0426DE78C2}" srcOrd="7" destOrd="0" presId="urn:microsoft.com/office/officeart/2008/layout/VerticalCurvedList"/>
    <dgm:cxn modelId="{2F036C5B-D696-435F-B578-6992F05301CD}" type="presParOf" srcId="{56DDC95C-2869-4E30-A6E8-DF4F20EEA697}" destId="{609686B3-946A-4CD9-A537-2FF9C3A8E1EA}" srcOrd="8" destOrd="0" presId="urn:microsoft.com/office/officeart/2008/layout/VerticalCurvedList"/>
    <dgm:cxn modelId="{5909825A-1171-44F8-B4EF-6E286213D9F5}" type="presParOf" srcId="{609686B3-946A-4CD9-A537-2FF9C3A8E1EA}" destId="{C4AF0F86-33F5-423C-9A63-7266196A4D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8EB79A-F158-458A-962C-C8FA898302A0}" type="doc">
      <dgm:prSet loTypeId="urn:microsoft.com/office/officeart/2005/8/layout/matrix1" loCatId="matrix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C"/>
        </a:p>
      </dgm:t>
    </dgm:pt>
    <dgm:pt modelId="{C6DC9736-A319-452C-8F78-FBE3A08BB06A}">
      <dgm:prSet phldrT="[Texto]"/>
      <dgm:spPr/>
      <dgm:t>
        <a:bodyPr/>
        <a:lstStyle/>
        <a:p>
          <a:r>
            <a:rPr lang="es-EC" dirty="0" smtClean="0"/>
            <a:t>FODA</a:t>
          </a:r>
          <a:endParaRPr lang="es-EC" dirty="0"/>
        </a:p>
      </dgm:t>
    </dgm:pt>
    <dgm:pt modelId="{1D526A0C-E5F3-4895-9C37-E79644A66605}" type="parTrans" cxnId="{8ECA14E2-2FD5-4108-A30A-8785018A8D9D}">
      <dgm:prSet/>
      <dgm:spPr/>
      <dgm:t>
        <a:bodyPr/>
        <a:lstStyle/>
        <a:p>
          <a:endParaRPr lang="es-EC"/>
        </a:p>
      </dgm:t>
    </dgm:pt>
    <dgm:pt modelId="{3BB638B6-43E6-4963-9D58-DC35FF83D50A}" type="sibTrans" cxnId="{8ECA14E2-2FD5-4108-A30A-8785018A8D9D}">
      <dgm:prSet/>
      <dgm:spPr/>
      <dgm:t>
        <a:bodyPr/>
        <a:lstStyle/>
        <a:p>
          <a:endParaRPr lang="es-EC"/>
        </a:p>
      </dgm:t>
    </dgm:pt>
    <dgm:pt modelId="{68FB105F-55F1-4B29-86A9-5AFF3D3CECED}">
      <dgm:prSet phldrT="[Texto]" custT="1"/>
      <dgm:spPr/>
      <dgm:t>
        <a:bodyPr/>
        <a:lstStyle/>
        <a:p>
          <a:r>
            <a:rPr lang="es-EC" sz="2400" dirty="0" smtClean="0"/>
            <a:t>FORTALEZAS</a:t>
          </a:r>
        </a:p>
        <a:p>
          <a:r>
            <a:rPr lang="es-EC" sz="1600" dirty="0" smtClean="0"/>
            <a:t>- Atractivo natural de gran importancia medicinal</a:t>
          </a:r>
        </a:p>
        <a:p>
          <a:r>
            <a:rPr lang="es-EC" sz="1600" dirty="0" smtClean="0"/>
            <a:t>- Cuenta con planta turística (alojamiento, alimentación y otros servicios esenciales para el turista)</a:t>
          </a:r>
        </a:p>
        <a:p>
          <a:r>
            <a:rPr lang="es-EC" sz="1600" dirty="0" smtClean="0"/>
            <a:t>- Ubicación accesible con adecuadas vías</a:t>
          </a:r>
          <a:endParaRPr lang="es-EC" sz="1600" dirty="0"/>
        </a:p>
      </dgm:t>
    </dgm:pt>
    <dgm:pt modelId="{6363C4AE-5D7B-43D3-88E4-1D5B9ABE8783}" type="parTrans" cxnId="{C275DAED-F885-4589-856E-6374E739E21D}">
      <dgm:prSet/>
      <dgm:spPr/>
      <dgm:t>
        <a:bodyPr/>
        <a:lstStyle/>
        <a:p>
          <a:endParaRPr lang="es-EC"/>
        </a:p>
      </dgm:t>
    </dgm:pt>
    <dgm:pt modelId="{2B5B3CD9-23EE-48C0-81B2-CEC47443E933}" type="sibTrans" cxnId="{C275DAED-F885-4589-856E-6374E739E21D}">
      <dgm:prSet/>
      <dgm:spPr/>
      <dgm:t>
        <a:bodyPr/>
        <a:lstStyle/>
        <a:p>
          <a:endParaRPr lang="es-EC"/>
        </a:p>
      </dgm:t>
    </dgm:pt>
    <dgm:pt modelId="{745B0BB1-D460-4120-88B5-1A95C027C101}">
      <dgm:prSet phldrT="[Texto]" custT="1"/>
      <dgm:spPr/>
      <dgm:t>
        <a:bodyPr/>
        <a:lstStyle/>
        <a:p>
          <a:r>
            <a:rPr lang="es-EC" sz="2400" dirty="0" smtClean="0"/>
            <a:t>OPORTUNIDADES</a:t>
          </a:r>
        </a:p>
        <a:p>
          <a:r>
            <a:rPr lang="es-EC" sz="1600" dirty="0" smtClean="0"/>
            <a:t>- Mayor interés del turista nacional en visitar nuevos atractivos</a:t>
          </a:r>
        </a:p>
        <a:p>
          <a:r>
            <a:rPr lang="es-EC" sz="1600" dirty="0" smtClean="0"/>
            <a:t>- Incremento de flujo turístico</a:t>
          </a:r>
        </a:p>
        <a:p>
          <a:r>
            <a:rPr lang="es-EC" sz="1600" dirty="0" smtClean="0"/>
            <a:t>- Proyectos estratégicos para el desarrollo de  turismo en la zona</a:t>
          </a:r>
          <a:endParaRPr lang="es-EC" sz="1600" dirty="0"/>
        </a:p>
      </dgm:t>
    </dgm:pt>
    <dgm:pt modelId="{B7E1842C-C542-4C0B-A575-6D49E6492CB4}" type="parTrans" cxnId="{4C91FFF3-32E8-44AE-97C2-E478B3485FDD}">
      <dgm:prSet/>
      <dgm:spPr/>
      <dgm:t>
        <a:bodyPr/>
        <a:lstStyle/>
        <a:p>
          <a:endParaRPr lang="es-EC"/>
        </a:p>
      </dgm:t>
    </dgm:pt>
    <dgm:pt modelId="{5FB14367-6D99-4BA2-BDF9-4C17417C8525}" type="sibTrans" cxnId="{4C91FFF3-32E8-44AE-97C2-E478B3485FDD}">
      <dgm:prSet/>
      <dgm:spPr/>
      <dgm:t>
        <a:bodyPr/>
        <a:lstStyle/>
        <a:p>
          <a:endParaRPr lang="es-EC"/>
        </a:p>
      </dgm:t>
    </dgm:pt>
    <dgm:pt modelId="{1D3CCA1B-EBEA-44DF-9397-5AB1FA6F4379}">
      <dgm:prSet phldrT="[Texto]" custT="1"/>
      <dgm:spPr/>
      <dgm:t>
        <a:bodyPr/>
        <a:lstStyle/>
        <a:p>
          <a:pPr algn="ctr"/>
          <a:r>
            <a:rPr lang="es-EC" sz="2400" dirty="0" smtClean="0"/>
            <a:t>DEBILIDADES</a:t>
          </a:r>
        </a:p>
        <a:p>
          <a:pPr algn="ctr"/>
          <a:r>
            <a:rPr lang="es-EC" sz="1900" dirty="0" smtClean="0"/>
            <a:t>- Pocas líneas de transporte </a:t>
          </a:r>
        </a:p>
        <a:p>
          <a:pPr algn="ctr"/>
          <a:r>
            <a:rPr lang="es-EC" sz="1900" dirty="0" smtClean="0"/>
            <a:t>- Escaza capacitación turística</a:t>
          </a:r>
        </a:p>
        <a:p>
          <a:pPr algn="ctr"/>
          <a:r>
            <a:rPr lang="es-EC" sz="1900" dirty="0" smtClean="0"/>
            <a:t>- Ausencia de rotulación y señalización turística.</a:t>
          </a:r>
        </a:p>
        <a:p>
          <a:pPr algn="ctr"/>
          <a:r>
            <a:rPr lang="es-EC" sz="1900" dirty="0" smtClean="0"/>
            <a:t>- Promoción turística  escaza</a:t>
          </a:r>
          <a:endParaRPr lang="es-EC" sz="1900" dirty="0"/>
        </a:p>
      </dgm:t>
    </dgm:pt>
    <dgm:pt modelId="{294015A0-8CF7-42AA-B877-C8FCDE1AD0A9}" type="parTrans" cxnId="{F47DCC61-B535-460F-990B-248C614E347C}">
      <dgm:prSet/>
      <dgm:spPr/>
      <dgm:t>
        <a:bodyPr/>
        <a:lstStyle/>
        <a:p>
          <a:endParaRPr lang="es-EC"/>
        </a:p>
      </dgm:t>
    </dgm:pt>
    <dgm:pt modelId="{99FA71A6-9232-4385-BAB8-17064489FF4E}" type="sibTrans" cxnId="{F47DCC61-B535-460F-990B-248C614E347C}">
      <dgm:prSet/>
      <dgm:spPr/>
      <dgm:t>
        <a:bodyPr/>
        <a:lstStyle/>
        <a:p>
          <a:endParaRPr lang="es-EC"/>
        </a:p>
      </dgm:t>
    </dgm:pt>
    <dgm:pt modelId="{4623BD9E-F77C-45B6-9672-AD4172169A37}">
      <dgm:prSet phldrT="[Texto]" custT="1"/>
      <dgm:spPr/>
      <dgm:t>
        <a:bodyPr/>
        <a:lstStyle/>
        <a:p>
          <a:r>
            <a:rPr lang="es-EC" sz="2400" dirty="0" smtClean="0"/>
            <a:t>AMENAZAS</a:t>
          </a:r>
        </a:p>
        <a:p>
          <a:r>
            <a:rPr lang="es-EC" sz="1700" dirty="0" smtClean="0"/>
            <a:t>- Posible presencia de fenómenos naturales </a:t>
          </a:r>
        </a:p>
        <a:p>
          <a:r>
            <a:rPr lang="es-EC" sz="1700" dirty="0" smtClean="0"/>
            <a:t>- Presencia de atractivos competitivos</a:t>
          </a:r>
        </a:p>
        <a:p>
          <a:r>
            <a:rPr lang="es-EC" sz="1700" dirty="0" smtClean="0"/>
            <a:t>- Crisis económica y política del país.</a:t>
          </a:r>
        </a:p>
        <a:p>
          <a:r>
            <a:rPr lang="es-EC" sz="1700" dirty="0" smtClean="0"/>
            <a:t>- Falta de inversionistas para negocios turísticos</a:t>
          </a:r>
          <a:endParaRPr lang="es-EC" sz="1700" dirty="0"/>
        </a:p>
      </dgm:t>
    </dgm:pt>
    <dgm:pt modelId="{C6866C08-38A9-41BC-A0CC-C2EE7A06E5F4}" type="parTrans" cxnId="{F8C06628-8368-42AE-88F7-458A7CC7CEC9}">
      <dgm:prSet/>
      <dgm:spPr/>
      <dgm:t>
        <a:bodyPr/>
        <a:lstStyle/>
        <a:p>
          <a:endParaRPr lang="es-EC"/>
        </a:p>
      </dgm:t>
    </dgm:pt>
    <dgm:pt modelId="{0C85FC8F-ED21-4F1F-B355-6A5C19E48B23}" type="sibTrans" cxnId="{F8C06628-8368-42AE-88F7-458A7CC7CEC9}">
      <dgm:prSet/>
      <dgm:spPr/>
      <dgm:t>
        <a:bodyPr/>
        <a:lstStyle/>
        <a:p>
          <a:endParaRPr lang="es-EC"/>
        </a:p>
      </dgm:t>
    </dgm:pt>
    <dgm:pt modelId="{8A03989C-42FF-44F7-8D8D-371740FF55C3}" type="pres">
      <dgm:prSet presAssocID="{048EB79A-F158-458A-962C-C8FA898302A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36C18F-BBAC-437A-B499-B4A2A0FA6BE0}" type="pres">
      <dgm:prSet presAssocID="{048EB79A-F158-458A-962C-C8FA898302A0}" presName="matrix" presStyleCnt="0"/>
      <dgm:spPr/>
    </dgm:pt>
    <dgm:pt modelId="{2B62C9CA-097A-4F68-A57A-EC540851CA8C}" type="pres">
      <dgm:prSet presAssocID="{048EB79A-F158-458A-962C-C8FA898302A0}" presName="tile1" presStyleLbl="node1" presStyleIdx="0" presStyleCnt="4"/>
      <dgm:spPr/>
      <dgm:t>
        <a:bodyPr/>
        <a:lstStyle/>
        <a:p>
          <a:endParaRPr lang="es-EC"/>
        </a:p>
      </dgm:t>
    </dgm:pt>
    <dgm:pt modelId="{228AEAF8-6858-47FC-A7A5-2FF334B7F18B}" type="pres">
      <dgm:prSet presAssocID="{048EB79A-F158-458A-962C-C8FA898302A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887C6-EE33-4DE4-B3DB-B200115AE257}" type="pres">
      <dgm:prSet presAssocID="{048EB79A-F158-458A-962C-C8FA898302A0}" presName="tile2" presStyleLbl="node1" presStyleIdx="1" presStyleCnt="4"/>
      <dgm:spPr/>
      <dgm:t>
        <a:bodyPr/>
        <a:lstStyle/>
        <a:p>
          <a:endParaRPr lang="es-EC"/>
        </a:p>
      </dgm:t>
    </dgm:pt>
    <dgm:pt modelId="{84592DD4-A018-4FED-BC88-DCA213299B37}" type="pres">
      <dgm:prSet presAssocID="{048EB79A-F158-458A-962C-C8FA898302A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C523B7-4CBC-4FCB-B0D4-DBC8ADF86981}" type="pres">
      <dgm:prSet presAssocID="{048EB79A-F158-458A-962C-C8FA898302A0}" presName="tile3" presStyleLbl="node1" presStyleIdx="2" presStyleCnt="4" custLinFactNeighborX="14" custLinFactNeighborY="786"/>
      <dgm:spPr/>
      <dgm:t>
        <a:bodyPr/>
        <a:lstStyle/>
        <a:p>
          <a:endParaRPr lang="es-EC"/>
        </a:p>
      </dgm:t>
    </dgm:pt>
    <dgm:pt modelId="{76F02492-B839-45E9-8E85-239201CE5682}" type="pres">
      <dgm:prSet presAssocID="{048EB79A-F158-458A-962C-C8FA898302A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8F7148-6178-4D4E-B496-5F4C718AC9C0}" type="pres">
      <dgm:prSet presAssocID="{048EB79A-F158-458A-962C-C8FA898302A0}" presName="tile4" presStyleLbl="node1" presStyleIdx="3" presStyleCnt="4"/>
      <dgm:spPr/>
      <dgm:t>
        <a:bodyPr/>
        <a:lstStyle/>
        <a:p>
          <a:endParaRPr lang="es-EC"/>
        </a:p>
      </dgm:t>
    </dgm:pt>
    <dgm:pt modelId="{C420CFBB-F5EA-4493-918C-687E7C5FFA50}" type="pres">
      <dgm:prSet presAssocID="{048EB79A-F158-458A-962C-C8FA898302A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4D6AB-2EFF-48B4-B0EA-5D85A60163AF}" type="pres">
      <dgm:prSet presAssocID="{048EB79A-F158-458A-962C-C8FA898302A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F47DCC61-B535-460F-990B-248C614E347C}" srcId="{C6DC9736-A319-452C-8F78-FBE3A08BB06A}" destId="{1D3CCA1B-EBEA-44DF-9397-5AB1FA6F4379}" srcOrd="2" destOrd="0" parTransId="{294015A0-8CF7-42AA-B877-C8FCDE1AD0A9}" sibTransId="{99FA71A6-9232-4385-BAB8-17064489FF4E}"/>
    <dgm:cxn modelId="{C9146C70-0BB1-44A5-9FB0-51A6BCA230B3}" type="presOf" srcId="{C6DC9736-A319-452C-8F78-FBE3A08BB06A}" destId="{7934D6AB-2EFF-48B4-B0EA-5D85A60163AF}" srcOrd="0" destOrd="0" presId="urn:microsoft.com/office/officeart/2005/8/layout/matrix1"/>
    <dgm:cxn modelId="{546719B7-10CD-423F-8BCF-3A663C0E7E20}" type="presOf" srcId="{68FB105F-55F1-4B29-86A9-5AFF3D3CECED}" destId="{228AEAF8-6858-47FC-A7A5-2FF334B7F18B}" srcOrd="1" destOrd="0" presId="urn:microsoft.com/office/officeart/2005/8/layout/matrix1"/>
    <dgm:cxn modelId="{FE8D0F52-63C0-4C43-B529-F6D9F4D7F258}" type="presOf" srcId="{1D3CCA1B-EBEA-44DF-9397-5AB1FA6F4379}" destId="{76F02492-B839-45E9-8E85-239201CE5682}" srcOrd="1" destOrd="0" presId="urn:microsoft.com/office/officeart/2005/8/layout/matrix1"/>
    <dgm:cxn modelId="{59AA89E0-690F-4E12-8FA5-12B10CF6791B}" type="presOf" srcId="{68FB105F-55F1-4B29-86A9-5AFF3D3CECED}" destId="{2B62C9CA-097A-4F68-A57A-EC540851CA8C}" srcOrd="0" destOrd="0" presId="urn:microsoft.com/office/officeart/2005/8/layout/matrix1"/>
    <dgm:cxn modelId="{4C91FFF3-32E8-44AE-97C2-E478B3485FDD}" srcId="{C6DC9736-A319-452C-8F78-FBE3A08BB06A}" destId="{745B0BB1-D460-4120-88B5-1A95C027C101}" srcOrd="1" destOrd="0" parTransId="{B7E1842C-C542-4C0B-A575-6D49E6492CB4}" sibTransId="{5FB14367-6D99-4BA2-BDF9-4C17417C8525}"/>
    <dgm:cxn modelId="{AAD21D1A-B4D7-4E38-97F1-FE1EA417AC73}" type="presOf" srcId="{4623BD9E-F77C-45B6-9672-AD4172169A37}" destId="{8A8F7148-6178-4D4E-B496-5F4C718AC9C0}" srcOrd="0" destOrd="0" presId="urn:microsoft.com/office/officeart/2005/8/layout/matrix1"/>
    <dgm:cxn modelId="{C275DAED-F885-4589-856E-6374E739E21D}" srcId="{C6DC9736-A319-452C-8F78-FBE3A08BB06A}" destId="{68FB105F-55F1-4B29-86A9-5AFF3D3CECED}" srcOrd="0" destOrd="0" parTransId="{6363C4AE-5D7B-43D3-88E4-1D5B9ABE8783}" sibTransId="{2B5B3CD9-23EE-48C0-81B2-CEC47443E933}"/>
    <dgm:cxn modelId="{94F8BE97-E395-44B8-A4A2-79ECE5D26634}" type="presOf" srcId="{048EB79A-F158-458A-962C-C8FA898302A0}" destId="{8A03989C-42FF-44F7-8D8D-371740FF55C3}" srcOrd="0" destOrd="0" presId="urn:microsoft.com/office/officeart/2005/8/layout/matrix1"/>
    <dgm:cxn modelId="{920475ED-C1AB-4511-BCEF-B488AB8C4635}" type="presOf" srcId="{1D3CCA1B-EBEA-44DF-9397-5AB1FA6F4379}" destId="{1FC523B7-4CBC-4FCB-B0D4-DBC8ADF86981}" srcOrd="0" destOrd="0" presId="urn:microsoft.com/office/officeart/2005/8/layout/matrix1"/>
    <dgm:cxn modelId="{6A2B639E-E659-4F20-AF64-E926284F4DDF}" type="presOf" srcId="{4623BD9E-F77C-45B6-9672-AD4172169A37}" destId="{C420CFBB-F5EA-4493-918C-687E7C5FFA50}" srcOrd="1" destOrd="0" presId="urn:microsoft.com/office/officeart/2005/8/layout/matrix1"/>
    <dgm:cxn modelId="{8ECA14E2-2FD5-4108-A30A-8785018A8D9D}" srcId="{048EB79A-F158-458A-962C-C8FA898302A0}" destId="{C6DC9736-A319-452C-8F78-FBE3A08BB06A}" srcOrd="0" destOrd="0" parTransId="{1D526A0C-E5F3-4895-9C37-E79644A66605}" sibTransId="{3BB638B6-43E6-4963-9D58-DC35FF83D50A}"/>
    <dgm:cxn modelId="{0434B6DA-C84A-42A9-8294-D99115F8F78B}" type="presOf" srcId="{745B0BB1-D460-4120-88B5-1A95C027C101}" destId="{71A887C6-EE33-4DE4-B3DB-B200115AE257}" srcOrd="0" destOrd="0" presId="urn:microsoft.com/office/officeart/2005/8/layout/matrix1"/>
    <dgm:cxn modelId="{7C66782B-44B2-4236-BB7D-BD2E7366F495}" type="presOf" srcId="{745B0BB1-D460-4120-88B5-1A95C027C101}" destId="{84592DD4-A018-4FED-BC88-DCA213299B37}" srcOrd="1" destOrd="0" presId="urn:microsoft.com/office/officeart/2005/8/layout/matrix1"/>
    <dgm:cxn modelId="{F8C06628-8368-42AE-88F7-458A7CC7CEC9}" srcId="{C6DC9736-A319-452C-8F78-FBE3A08BB06A}" destId="{4623BD9E-F77C-45B6-9672-AD4172169A37}" srcOrd="3" destOrd="0" parTransId="{C6866C08-38A9-41BC-A0CC-C2EE7A06E5F4}" sibTransId="{0C85FC8F-ED21-4F1F-B355-6A5C19E48B23}"/>
    <dgm:cxn modelId="{FE888541-AF20-42A3-A0C5-27B6842E8935}" type="presParOf" srcId="{8A03989C-42FF-44F7-8D8D-371740FF55C3}" destId="{3736C18F-BBAC-437A-B499-B4A2A0FA6BE0}" srcOrd="0" destOrd="0" presId="urn:microsoft.com/office/officeart/2005/8/layout/matrix1"/>
    <dgm:cxn modelId="{67013F41-CCA5-47CD-9D23-46674C596CF7}" type="presParOf" srcId="{3736C18F-BBAC-437A-B499-B4A2A0FA6BE0}" destId="{2B62C9CA-097A-4F68-A57A-EC540851CA8C}" srcOrd="0" destOrd="0" presId="urn:microsoft.com/office/officeart/2005/8/layout/matrix1"/>
    <dgm:cxn modelId="{4A65E2F4-2802-45CD-B936-CB1560FD7228}" type="presParOf" srcId="{3736C18F-BBAC-437A-B499-B4A2A0FA6BE0}" destId="{228AEAF8-6858-47FC-A7A5-2FF334B7F18B}" srcOrd="1" destOrd="0" presId="urn:microsoft.com/office/officeart/2005/8/layout/matrix1"/>
    <dgm:cxn modelId="{B1751084-9A4D-420E-BBF4-81556787F6C9}" type="presParOf" srcId="{3736C18F-BBAC-437A-B499-B4A2A0FA6BE0}" destId="{71A887C6-EE33-4DE4-B3DB-B200115AE257}" srcOrd="2" destOrd="0" presId="urn:microsoft.com/office/officeart/2005/8/layout/matrix1"/>
    <dgm:cxn modelId="{19B8AFBE-731B-4140-B897-A07A39BEA4D0}" type="presParOf" srcId="{3736C18F-BBAC-437A-B499-B4A2A0FA6BE0}" destId="{84592DD4-A018-4FED-BC88-DCA213299B37}" srcOrd="3" destOrd="0" presId="urn:microsoft.com/office/officeart/2005/8/layout/matrix1"/>
    <dgm:cxn modelId="{0D2CD318-0F32-4CAD-9FC1-A7B675E127D2}" type="presParOf" srcId="{3736C18F-BBAC-437A-B499-B4A2A0FA6BE0}" destId="{1FC523B7-4CBC-4FCB-B0D4-DBC8ADF86981}" srcOrd="4" destOrd="0" presId="urn:microsoft.com/office/officeart/2005/8/layout/matrix1"/>
    <dgm:cxn modelId="{A8E0D1FD-15CC-4E14-8CB1-F90197774FB9}" type="presParOf" srcId="{3736C18F-BBAC-437A-B499-B4A2A0FA6BE0}" destId="{76F02492-B839-45E9-8E85-239201CE5682}" srcOrd="5" destOrd="0" presId="urn:microsoft.com/office/officeart/2005/8/layout/matrix1"/>
    <dgm:cxn modelId="{241F93CB-AF02-4756-89D9-82F0B48D0FF2}" type="presParOf" srcId="{3736C18F-BBAC-437A-B499-B4A2A0FA6BE0}" destId="{8A8F7148-6178-4D4E-B496-5F4C718AC9C0}" srcOrd="6" destOrd="0" presId="urn:microsoft.com/office/officeart/2005/8/layout/matrix1"/>
    <dgm:cxn modelId="{B9AAD937-0EEE-4872-A45F-F1458183E1EA}" type="presParOf" srcId="{3736C18F-BBAC-437A-B499-B4A2A0FA6BE0}" destId="{C420CFBB-F5EA-4493-918C-687E7C5FFA50}" srcOrd="7" destOrd="0" presId="urn:microsoft.com/office/officeart/2005/8/layout/matrix1"/>
    <dgm:cxn modelId="{0F929B4B-EF5D-4FFD-846A-0271B01FEF1A}" type="presParOf" srcId="{8A03989C-42FF-44F7-8D8D-371740FF55C3}" destId="{7934D6AB-2EFF-48B4-B0EA-5D85A60163A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8E89F-B2AB-4EF9-A173-9FA0DB4C2382}" type="doc">
      <dgm:prSet loTypeId="urn:microsoft.com/office/officeart/2005/8/layout/vList6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59CC9EBD-8524-4004-B2F4-BCD60260FF51}">
      <dgm:prSet phldrT="[Texto]" custT="1"/>
      <dgm:spPr/>
      <dgm:t>
        <a:bodyPr/>
        <a:lstStyle/>
        <a:p>
          <a:r>
            <a:rPr lang="es-EC" sz="3600" dirty="0" smtClean="0">
              <a:solidFill>
                <a:srgbClr val="7030A0"/>
              </a:solidFill>
            </a:rPr>
            <a:t>Estrategia 2</a:t>
          </a:r>
          <a:endParaRPr lang="es-EC" sz="3600" dirty="0">
            <a:solidFill>
              <a:srgbClr val="7030A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8C0AFC7-623A-4F07-8A4D-CEEF35151655}" type="parTrans" cxnId="{D5D5989C-C6BA-4B4F-9DA6-12B311E680BD}">
      <dgm:prSet/>
      <dgm:spPr/>
      <dgm:t>
        <a:bodyPr/>
        <a:lstStyle/>
        <a:p>
          <a:endParaRPr lang="es-EC"/>
        </a:p>
      </dgm:t>
    </dgm:pt>
    <dgm:pt modelId="{72C8D4D3-A30C-4AA9-9A59-BF5CF7F2B8BD}" type="sibTrans" cxnId="{D5D5989C-C6BA-4B4F-9DA6-12B311E680BD}">
      <dgm:prSet/>
      <dgm:spPr/>
      <dgm:t>
        <a:bodyPr/>
        <a:lstStyle/>
        <a:p>
          <a:endParaRPr lang="es-EC"/>
        </a:p>
      </dgm:t>
    </dgm:pt>
    <dgm:pt modelId="{F94FB5EF-D387-41B2-918C-7356E0453AEC}">
      <dgm:prSet phldrT="[Texto]" phldr="1"/>
      <dgm:spPr/>
      <dgm:t>
        <a:bodyPr/>
        <a:lstStyle/>
        <a:p>
          <a:endParaRPr lang="es-EC" dirty="0"/>
        </a:p>
      </dgm:t>
    </dgm:pt>
    <dgm:pt modelId="{AD4AD843-BC35-4D28-9B5A-265A0DAAED11}" type="parTrans" cxnId="{1938E649-AD96-4D89-83E8-B925F6D23839}">
      <dgm:prSet/>
      <dgm:spPr/>
      <dgm:t>
        <a:bodyPr/>
        <a:lstStyle/>
        <a:p>
          <a:endParaRPr lang="es-EC"/>
        </a:p>
      </dgm:t>
    </dgm:pt>
    <dgm:pt modelId="{C38351BB-8A96-4322-ACFF-40734957C464}" type="sibTrans" cxnId="{1938E649-AD96-4D89-83E8-B925F6D23839}">
      <dgm:prSet/>
      <dgm:spPr/>
      <dgm:t>
        <a:bodyPr/>
        <a:lstStyle/>
        <a:p>
          <a:endParaRPr lang="es-EC"/>
        </a:p>
      </dgm:t>
    </dgm:pt>
    <dgm:pt modelId="{100170C8-6B7D-4AD6-B98E-80D1FFACFFB0}">
      <dgm:prSet phldrT="[Texto]"/>
      <dgm:spPr/>
      <dgm:t>
        <a:bodyPr/>
        <a:lstStyle/>
        <a:p>
          <a:r>
            <a:rPr lang="es-EC" b="0" dirty="0" smtClean="0"/>
            <a:t>Diseño de la “Ruta Termal Chachimbiro”</a:t>
          </a:r>
          <a:endParaRPr lang="es-EC" b="0" dirty="0"/>
        </a:p>
      </dgm:t>
    </dgm:pt>
    <dgm:pt modelId="{49E26C75-F82C-42F8-ABE0-708D7A48A10E}" type="parTrans" cxnId="{9A4BF469-F018-43C6-8A18-80912E601367}">
      <dgm:prSet/>
      <dgm:spPr/>
      <dgm:t>
        <a:bodyPr/>
        <a:lstStyle/>
        <a:p>
          <a:endParaRPr lang="es-EC"/>
        </a:p>
      </dgm:t>
    </dgm:pt>
    <dgm:pt modelId="{D38A9BC3-FBDC-4AEF-8EE3-78BA2D874029}" type="sibTrans" cxnId="{9A4BF469-F018-43C6-8A18-80912E601367}">
      <dgm:prSet/>
      <dgm:spPr/>
      <dgm:t>
        <a:bodyPr/>
        <a:lstStyle/>
        <a:p>
          <a:endParaRPr lang="es-EC"/>
        </a:p>
      </dgm:t>
    </dgm:pt>
    <dgm:pt modelId="{C9A4BCE0-4C19-4B7B-84A2-4EE1215A1908}">
      <dgm:prSet phldrT="[Texto]" custT="1"/>
      <dgm:spPr/>
      <dgm:t>
        <a:bodyPr/>
        <a:lstStyle/>
        <a:p>
          <a:r>
            <a:rPr lang="es-EC" sz="3600" dirty="0" smtClean="0">
              <a:solidFill>
                <a:srgbClr val="00B050"/>
              </a:solidFill>
            </a:rPr>
            <a:t>Estrategia 3 </a:t>
          </a:r>
          <a:endParaRPr lang="es-EC" sz="3600" dirty="0">
            <a:solidFill>
              <a:srgbClr val="00B05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EFF6729-9EF9-46CA-A94B-D08636C83E91}" type="parTrans" cxnId="{0CC3857A-45B4-40DF-9222-BDB82A7ADE07}">
      <dgm:prSet/>
      <dgm:spPr/>
      <dgm:t>
        <a:bodyPr/>
        <a:lstStyle/>
        <a:p>
          <a:endParaRPr lang="es-EC"/>
        </a:p>
      </dgm:t>
    </dgm:pt>
    <dgm:pt modelId="{BFFB5B66-D601-487B-9F5C-821338193771}" type="sibTrans" cxnId="{0CC3857A-45B4-40DF-9222-BDB82A7ADE07}">
      <dgm:prSet/>
      <dgm:spPr/>
      <dgm:t>
        <a:bodyPr/>
        <a:lstStyle/>
        <a:p>
          <a:endParaRPr lang="es-EC"/>
        </a:p>
      </dgm:t>
    </dgm:pt>
    <dgm:pt modelId="{A98E6AFF-768D-4AE0-805A-11B406810683}">
      <dgm:prSet phldrT="[Texto]"/>
      <dgm:spPr/>
      <dgm:t>
        <a:bodyPr/>
        <a:lstStyle/>
        <a:p>
          <a:r>
            <a:rPr lang="es-EC" b="0" dirty="0" smtClean="0"/>
            <a:t>Señalética y pictogramas</a:t>
          </a:r>
          <a:endParaRPr lang="es-EC" b="0" dirty="0"/>
        </a:p>
      </dgm:t>
    </dgm:pt>
    <dgm:pt modelId="{B16F167A-0B6B-4DD4-8072-485A4F65C03F}" type="parTrans" cxnId="{0FEC673D-54F9-42E9-8074-EACD7242F90E}">
      <dgm:prSet/>
      <dgm:spPr/>
      <dgm:t>
        <a:bodyPr/>
        <a:lstStyle/>
        <a:p>
          <a:endParaRPr lang="es-EC"/>
        </a:p>
      </dgm:t>
    </dgm:pt>
    <dgm:pt modelId="{34D8B048-1BC8-4C83-8F9B-7151C8731892}" type="sibTrans" cxnId="{0FEC673D-54F9-42E9-8074-EACD7242F90E}">
      <dgm:prSet/>
      <dgm:spPr/>
      <dgm:t>
        <a:bodyPr/>
        <a:lstStyle/>
        <a:p>
          <a:endParaRPr lang="es-EC"/>
        </a:p>
      </dgm:t>
    </dgm:pt>
    <dgm:pt modelId="{F046E2D0-671F-4721-8D93-1FEEDCFD4598}">
      <dgm:prSet phldrT="[Texto]" phldr="1"/>
      <dgm:spPr/>
      <dgm:t>
        <a:bodyPr/>
        <a:lstStyle/>
        <a:p>
          <a:endParaRPr lang="es-EC" dirty="0"/>
        </a:p>
      </dgm:t>
    </dgm:pt>
    <dgm:pt modelId="{A6D0ECA2-DF37-4D55-A56D-5451224EDE25}" type="parTrans" cxnId="{37819B35-22D6-4940-92FD-9BFA5D79F26B}">
      <dgm:prSet/>
      <dgm:spPr/>
      <dgm:t>
        <a:bodyPr/>
        <a:lstStyle/>
        <a:p>
          <a:endParaRPr lang="es-EC"/>
        </a:p>
      </dgm:t>
    </dgm:pt>
    <dgm:pt modelId="{E3FEE714-8874-44B7-9122-C85AFCBA5956}" type="sibTrans" cxnId="{37819B35-22D6-4940-92FD-9BFA5D79F26B}">
      <dgm:prSet/>
      <dgm:spPr/>
      <dgm:t>
        <a:bodyPr/>
        <a:lstStyle/>
        <a:p>
          <a:endParaRPr lang="es-EC"/>
        </a:p>
      </dgm:t>
    </dgm:pt>
    <dgm:pt modelId="{9FEF75D6-EBA2-49E9-A121-917732CB7964}">
      <dgm:prSet/>
      <dgm:spPr/>
      <dgm:t>
        <a:bodyPr/>
        <a:lstStyle/>
        <a:p>
          <a:endParaRPr lang="es-EC"/>
        </a:p>
      </dgm:t>
    </dgm:pt>
    <dgm:pt modelId="{41D8FBE4-4100-4AFE-84DE-4F8978DE758A}" type="parTrans" cxnId="{B03B7701-D1C4-41DB-9474-819A425DB861}">
      <dgm:prSet/>
      <dgm:spPr/>
      <dgm:t>
        <a:bodyPr/>
        <a:lstStyle/>
        <a:p>
          <a:endParaRPr lang="es-EC"/>
        </a:p>
      </dgm:t>
    </dgm:pt>
    <dgm:pt modelId="{EF3F2C31-8BBE-4CEF-AEF6-5353804E0E62}" type="sibTrans" cxnId="{B03B7701-D1C4-41DB-9474-819A425DB861}">
      <dgm:prSet/>
      <dgm:spPr/>
      <dgm:t>
        <a:bodyPr/>
        <a:lstStyle/>
        <a:p>
          <a:endParaRPr lang="es-EC"/>
        </a:p>
      </dgm:t>
    </dgm:pt>
    <dgm:pt modelId="{891770A1-CDAC-437C-839A-B88538BA7E0B}">
      <dgm:prSet custT="1"/>
      <dgm:spPr/>
      <dgm:t>
        <a:bodyPr/>
        <a:lstStyle/>
        <a:p>
          <a:r>
            <a:rPr lang="es-EC" sz="36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Estrategia 1</a:t>
          </a:r>
          <a:endParaRPr lang="es-EC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FBDBD2C-6305-41A1-917A-116DF8C82D41}" type="parTrans" cxnId="{1BD574F1-D3F6-4699-9BFB-5724DA691E83}">
      <dgm:prSet/>
      <dgm:spPr/>
      <dgm:t>
        <a:bodyPr/>
        <a:lstStyle/>
        <a:p>
          <a:endParaRPr lang="es-EC"/>
        </a:p>
      </dgm:t>
    </dgm:pt>
    <dgm:pt modelId="{FEE9B2B3-DD0B-4C1D-8167-E6AE0466E3E6}" type="sibTrans" cxnId="{1BD574F1-D3F6-4699-9BFB-5724DA691E83}">
      <dgm:prSet/>
      <dgm:spPr/>
      <dgm:t>
        <a:bodyPr/>
        <a:lstStyle/>
        <a:p>
          <a:endParaRPr lang="es-EC"/>
        </a:p>
      </dgm:t>
    </dgm:pt>
    <dgm:pt modelId="{3B875ADF-FA6A-4D71-AF13-E105838498FC}">
      <dgm:prSet/>
      <dgm:spPr/>
      <dgm:t>
        <a:bodyPr/>
        <a:lstStyle/>
        <a:p>
          <a:r>
            <a:rPr lang="es-EC" dirty="0" smtClean="0"/>
            <a:t>Propuesta marca Turística</a:t>
          </a:r>
          <a:endParaRPr lang="es-EC" dirty="0"/>
        </a:p>
      </dgm:t>
    </dgm:pt>
    <dgm:pt modelId="{38700A25-5B73-4199-AAD9-E4AD6F6623F3}" type="parTrans" cxnId="{FB4D2436-72CE-4264-9F1E-4765440AA823}">
      <dgm:prSet/>
      <dgm:spPr/>
      <dgm:t>
        <a:bodyPr/>
        <a:lstStyle/>
        <a:p>
          <a:endParaRPr lang="es-EC"/>
        </a:p>
      </dgm:t>
    </dgm:pt>
    <dgm:pt modelId="{C89BE3FF-3B50-4283-95FB-39E2F9747B66}" type="sibTrans" cxnId="{FB4D2436-72CE-4264-9F1E-4765440AA823}">
      <dgm:prSet/>
      <dgm:spPr/>
      <dgm:t>
        <a:bodyPr/>
        <a:lstStyle/>
        <a:p>
          <a:endParaRPr lang="es-EC"/>
        </a:p>
      </dgm:t>
    </dgm:pt>
    <dgm:pt modelId="{787778D1-C762-48C2-AC8C-D9B3C6675C08}" type="pres">
      <dgm:prSet presAssocID="{B9C8E89F-B2AB-4EF9-A173-9FA0DB4C23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26C1CF5-7820-491B-BC10-C214DE411DBD}" type="pres">
      <dgm:prSet presAssocID="{891770A1-CDAC-437C-839A-B88538BA7E0B}" presName="linNode" presStyleCnt="0"/>
      <dgm:spPr/>
    </dgm:pt>
    <dgm:pt modelId="{6FB68B1B-F41E-48AD-ACF0-1D2222FC3A2A}" type="pres">
      <dgm:prSet presAssocID="{891770A1-CDAC-437C-839A-B88538BA7E0B}" presName="parentShp" presStyleLbl="node1" presStyleIdx="0" presStyleCnt="3" custScaleX="100622" custLinFactNeighborX="-17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7AD41-4E5F-4213-9041-A39F70E3686D}" type="pres">
      <dgm:prSet presAssocID="{891770A1-CDAC-437C-839A-B88538BA7E0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E2B9B-A1D8-4397-9C55-EC41E854B43D}" type="pres">
      <dgm:prSet presAssocID="{FEE9B2B3-DD0B-4C1D-8167-E6AE0466E3E6}" presName="spacing" presStyleCnt="0"/>
      <dgm:spPr/>
    </dgm:pt>
    <dgm:pt modelId="{6ACA644C-9DDA-48A8-AA6D-3F50ABE88E49}" type="pres">
      <dgm:prSet presAssocID="{59CC9EBD-8524-4004-B2F4-BCD60260FF51}" presName="linNode" presStyleCnt="0"/>
      <dgm:spPr/>
    </dgm:pt>
    <dgm:pt modelId="{E17ED407-7861-4B49-975A-C5B61169DCF6}" type="pres">
      <dgm:prSet presAssocID="{59CC9EBD-8524-4004-B2F4-BCD60260FF5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B21768-AFD8-48F0-ABEA-3B2E12BCAE09}" type="pres">
      <dgm:prSet presAssocID="{59CC9EBD-8524-4004-B2F4-BCD60260FF51}" presName="childShp" presStyleLbl="bgAccFollowNode1" presStyleIdx="1" presStyleCnt="3" custLinFactNeighborX="-1515" custLinFactNeighborY="6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B4B673-27F4-4D27-AB3B-9157D809A7B3}" type="pres">
      <dgm:prSet presAssocID="{72C8D4D3-A30C-4AA9-9A59-BF5CF7F2B8BD}" presName="spacing" presStyleCnt="0"/>
      <dgm:spPr/>
    </dgm:pt>
    <dgm:pt modelId="{DB211FEE-CAAC-4CD5-83A8-90F9ED6D2C5B}" type="pres">
      <dgm:prSet presAssocID="{C9A4BCE0-4C19-4B7B-84A2-4EE1215A1908}" presName="linNode" presStyleCnt="0"/>
      <dgm:spPr/>
    </dgm:pt>
    <dgm:pt modelId="{620766E4-15B1-4335-9F46-36D1CEFA48D1}" type="pres">
      <dgm:prSet presAssocID="{C9A4BCE0-4C19-4B7B-84A2-4EE1215A190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59CC4F-6168-489C-AEA9-1ED9E4FB7E24}" type="pres">
      <dgm:prSet presAssocID="{C9A4BCE0-4C19-4B7B-84A2-4EE1215A1908}" presName="childShp" presStyleLbl="bgAccFollowNode1" presStyleIdx="2" presStyleCnt="3" custLinFactNeighborX="-1515" custLinFactNeighborY="12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D574F1-D3F6-4699-9BFB-5724DA691E83}" srcId="{B9C8E89F-B2AB-4EF9-A173-9FA0DB4C2382}" destId="{891770A1-CDAC-437C-839A-B88538BA7E0B}" srcOrd="0" destOrd="0" parTransId="{AFBDBD2C-6305-41A1-917A-116DF8C82D41}" sibTransId="{FEE9B2B3-DD0B-4C1D-8167-E6AE0466E3E6}"/>
    <dgm:cxn modelId="{0FEC673D-54F9-42E9-8074-EACD7242F90E}" srcId="{C9A4BCE0-4C19-4B7B-84A2-4EE1215A1908}" destId="{A98E6AFF-768D-4AE0-805A-11B406810683}" srcOrd="0" destOrd="0" parTransId="{B16F167A-0B6B-4DD4-8072-485A4F65C03F}" sibTransId="{34D8B048-1BC8-4C83-8F9B-7151C8731892}"/>
    <dgm:cxn modelId="{1938E649-AD96-4D89-83E8-B925F6D23839}" srcId="{59CC9EBD-8524-4004-B2F4-BCD60260FF51}" destId="{F94FB5EF-D387-41B2-918C-7356E0453AEC}" srcOrd="0" destOrd="0" parTransId="{AD4AD843-BC35-4D28-9B5A-265A0DAAED11}" sibTransId="{C38351BB-8A96-4322-ACFF-40734957C464}"/>
    <dgm:cxn modelId="{D41BF3DB-245C-436F-9844-198D1163A100}" type="presOf" srcId="{100170C8-6B7D-4AD6-B98E-80D1FFACFFB0}" destId="{56B21768-AFD8-48F0-ABEA-3B2E12BCAE09}" srcOrd="0" destOrd="1" presId="urn:microsoft.com/office/officeart/2005/8/layout/vList6"/>
    <dgm:cxn modelId="{FB4D2436-72CE-4264-9F1E-4765440AA823}" srcId="{891770A1-CDAC-437C-839A-B88538BA7E0B}" destId="{3B875ADF-FA6A-4D71-AF13-E105838498FC}" srcOrd="0" destOrd="0" parTransId="{38700A25-5B73-4199-AAD9-E4AD6F6623F3}" sibTransId="{C89BE3FF-3B50-4283-95FB-39E2F9747B66}"/>
    <dgm:cxn modelId="{B03B7701-D1C4-41DB-9474-819A425DB861}" srcId="{C9A4BCE0-4C19-4B7B-84A2-4EE1215A1908}" destId="{9FEF75D6-EBA2-49E9-A121-917732CB7964}" srcOrd="2" destOrd="0" parTransId="{41D8FBE4-4100-4AFE-84DE-4F8978DE758A}" sibTransId="{EF3F2C31-8BBE-4CEF-AEF6-5353804E0E62}"/>
    <dgm:cxn modelId="{E721572E-3366-410F-8499-7552B45CBFE3}" type="presOf" srcId="{B9C8E89F-B2AB-4EF9-A173-9FA0DB4C2382}" destId="{787778D1-C762-48C2-AC8C-D9B3C6675C08}" srcOrd="0" destOrd="0" presId="urn:microsoft.com/office/officeart/2005/8/layout/vList6"/>
    <dgm:cxn modelId="{7AD3FFA6-AC05-447A-ABEE-08D727EDD697}" type="presOf" srcId="{F046E2D0-671F-4721-8D93-1FEEDCFD4598}" destId="{9359CC4F-6168-489C-AEA9-1ED9E4FB7E24}" srcOrd="0" destOrd="1" presId="urn:microsoft.com/office/officeart/2005/8/layout/vList6"/>
    <dgm:cxn modelId="{40F7EC08-430D-4231-8E1D-0C54F29CED97}" type="presOf" srcId="{9FEF75D6-EBA2-49E9-A121-917732CB7964}" destId="{9359CC4F-6168-489C-AEA9-1ED9E4FB7E24}" srcOrd="0" destOrd="2" presId="urn:microsoft.com/office/officeart/2005/8/layout/vList6"/>
    <dgm:cxn modelId="{37819B35-22D6-4940-92FD-9BFA5D79F26B}" srcId="{C9A4BCE0-4C19-4B7B-84A2-4EE1215A1908}" destId="{F046E2D0-671F-4721-8D93-1FEEDCFD4598}" srcOrd="1" destOrd="0" parTransId="{A6D0ECA2-DF37-4D55-A56D-5451224EDE25}" sibTransId="{E3FEE714-8874-44B7-9122-C85AFCBA5956}"/>
    <dgm:cxn modelId="{0A42E9C5-B7A7-4441-8D26-7B93364F290C}" type="presOf" srcId="{A98E6AFF-768D-4AE0-805A-11B406810683}" destId="{9359CC4F-6168-489C-AEA9-1ED9E4FB7E24}" srcOrd="0" destOrd="0" presId="urn:microsoft.com/office/officeart/2005/8/layout/vList6"/>
    <dgm:cxn modelId="{1E7D4AFE-D6A0-430F-A6B3-BB1F0AE45F5B}" type="presOf" srcId="{3B875ADF-FA6A-4D71-AF13-E105838498FC}" destId="{B707AD41-4E5F-4213-9041-A39F70E3686D}" srcOrd="0" destOrd="0" presId="urn:microsoft.com/office/officeart/2005/8/layout/vList6"/>
    <dgm:cxn modelId="{D2EE91D7-1028-41FF-A50E-87A1767D3D30}" type="presOf" srcId="{C9A4BCE0-4C19-4B7B-84A2-4EE1215A1908}" destId="{620766E4-15B1-4335-9F46-36D1CEFA48D1}" srcOrd="0" destOrd="0" presId="urn:microsoft.com/office/officeart/2005/8/layout/vList6"/>
    <dgm:cxn modelId="{0CC3857A-45B4-40DF-9222-BDB82A7ADE07}" srcId="{B9C8E89F-B2AB-4EF9-A173-9FA0DB4C2382}" destId="{C9A4BCE0-4C19-4B7B-84A2-4EE1215A1908}" srcOrd="2" destOrd="0" parTransId="{AEFF6729-9EF9-46CA-A94B-D08636C83E91}" sibTransId="{BFFB5B66-D601-487B-9F5C-821338193771}"/>
    <dgm:cxn modelId="{3A1FCBFA-6AD9-4B78-ABD5-896F397DFD9E}" type="presOf" srcId="{59CC9EBD-8524-4004-B2F4-BCD60260FF51}" destId="{E17ED407-7861-4B49-975A-C5B61169DCF6}" srcOrd="0" destOrd="0" presId="urn:microsoft.com/office/officeart/2005/8/layout/vList6"/>
    <dgm:cxn modelId="{32561D05-2F15-482B-97B2-65CE5532099D}" type="presOf" srcId="{891770A1-CDAC-437C-839A-B88538BA7E0B}" destId="{6FB68B1B-F41E-48AD-ACF0-1D2222FC3A2A}" srcOrd="0" destOrd="0" presId="urn:microsoft.com/office/officeart/2005/8/layout/vList6"/>
    <dgm:cxn modelId="{D5D5989C-C6BA-4B4F-9DA6-12B311E680BD}" srcId="{B9C8E89F-B2AB-4EF9-A173-9FA0DB4C2382}" destId="{59CC9EBD-8524-4004-B2F4-BCD60260FF51}" srcOrd="1" destOrd="0" parTransId="{68C0AFC7-623A-4F07-8A4D-CEEF35151655}" sibTransId="{72C8D4D3-A30C-4AA9-9A59-BF5CF7F2B8BD}"/>
    <dgm:cxn modelId="{9A4BF469-F018-43C6-8A18-80912E601367}" srcId="{59CC9EBD-8524-4004-B2F4-BCD60260FF51}" destId="{100170C8-6B7D-4AD6-B98E-80D1FFACFFB0}" srcOrd="1" destOrd="0" parTransId="{49E26C75-F82C-42F8-ABE0-708D7A48A10E}" sibTransId="{D38A9BC3-FBDC-4AEF-8EE3-78BA2D874029}"/>
    <dgm:cxn modelId="{5B630012-C2D0-4699-8521-20141CED4C55}" type="presOf" srcId="{F94FB5EF-D387-41B2-918C-7356E0453AEC}" destId="{56B21768-AFD8-48F0-ABEA-3B2E12BCAE09}" srcOrd="0" destOrd="0" presId="urn:microsoft.com/office/officeart/2005/8/layout/vList6"/>
    <dgm:cxn modelId="{E74B6DFC-9A04-4295-AB1B-26FC537A9D52}" type="presParOf" srcId="{787778D1-C762-48C2-AC8C-D9B3C6675C08}" destId="{526C1CF5-7820-491B-BC10-C214DE411DBD}" srcOrd="0" destOrd="0" presId="urn:microsoft.com/office/officeart/2005/8/layout/vList6"/>
    <dgm:cxn modelId="{A77710E3-A575-4714-8EA0-84C112B266B2}" type="presParOf" srcId="{526C1CF5-7820-491B-BC10-C214DE411DBD}" destId="{6FB68B1B-F41E-48AD-ACF0-1D2222FC3A2A}" srcOrd="0" destOrd="0" presId="urn:microsoft.com/office/officeart/2005/8/layout/vList6"/>
    <dgm:cxn modelId="{B8F6BB19-987E-46E4-99A5-5807F5BC009A}" type="presParOf" srcId="{526C1CF5-7820-491B-BC10-C214DE411DBD}" destId="{B707AD41-4E5F-4213-9041-A39F70E3686D}" srcOrd="1" destOrd="0" presId="urn:microsoft.com/office/officeart/2005/8/layout/vList6"/>
    <dgm:cxn modelId="{8F220FF3-4BA4-4428-A9B1-219ED8962DD3}" type="presParOf" srcId="{787778D1-C762-48C2-AC8C-D9B3C6675C08}" destId="{F4DE2B9B-A1D8-4397-9C55-EC41E854B43D}" srcOrd="1" destOrd="0" presId="urn:microsoft.com/office/officeart/2005/8/layout/vList6"/>
    <dgm:cxn modelId="{3C556DA5-2019-415C-87A9-43DFD7779BA2}" type="presParOf" srcId="{787778D1-C762-48C2-AC8C-D9B3C6675C08}" destId="{6ACA644C-9DDA-48A8-AA6D-3F50ABE88E49}" srcOrd="2" destOrd="0" presId="urn:microsoft.com/office/officeart/2005/8/layout/vList6"/>
    <dgm:cxn modelId="{CFAE6679-5B76-49EC-AD7D-27CB4D07F82B}" type="presParOf" srcId="{6ACA644C-9DDA-48A8-AA6D-3F50ABE88E49}" destId="{E17ED407-7861-4B49-975A-C5B61169DCF6}" srcOrd="0" destOrd="0" presId="urn:microsoft.com/office/officeart/2005/8/layout/vList6"/>
    <dgm:cxn modelId="{27FA1189-429E-4161-9E8A-5D46DC5D7E3A}" type="presParOf" srcId="{6ACA644C-9DDA-48A8-AA6D-3F50ABE88E49}" destId="{56B21768-AFD8-48F0-ABEA-3B2E12BCAE09}" srcOrd="1" destOrd="0" presId="urn:microsoft.com/office/officeart/2005/8/layout/vList6"/>
    <dgm:cxn modelId="{8D0B2838-5776-43DA-8FDE-9007EEA4BED7}" type="presParOf" srcId="{787778D1-C762-48C2-AC8C-D9B3C6675C08}" destId="{3EB4B673-27F4-4D27-AB3B-9157D809A7B3}" srcOrd="3" destOrd="0" presId="urn:microsoft.com/office/officeart/2005/8/layout/vList6"/>
    <dgm:cxn modelId="{604DE2B5-65D2-423B-988D-60FBE961EA62}" type="presParOf" srcId="{787778D1-C762-48C2-AC8C-D9B3C6675C08}" destId="{DB211FEE-CAAC-4CD5-83A8-90F9ED6D2C5B}" srcOrd="4" destOrd="0" presId="urn:microsoft.com/office/officeart/2005/8/layout/vList6"/>
    <dgm:cxn modelId="{9802511D-2767-4649-BB50-A98C30B8755A}" type="presParOf" srcId="{DB211FEE-CAAC-4CD5-83A8-90F9ED6D2C5B}" destId="{620766E4-15B1-4335-9F46-36D1CEFA48D1}" srcOrd="0" destOrd="0" presId="urn:microsoft.com/office/officeart/2005/8/layout/vList6"/>
    <dgm:cxn modelId="{8CF58B0D-8797-4C11-93F2-3B4C89AC4AF1}" type="presParOf" srcId="{DB211FEE-CAAC-4CD5-83A8-90F9ED6D2C5B}" destId="{9359CC4F-6168-489C-AEA9-1ED9E4FB7E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AF9FFB-ECDF-4C2F-9813-C7FFA31B9077}" type="doc">
      <dgm:prSet loTypeId="urn:microsoft.com/office/officeart/2005/8/layout/vList6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111D3CDB-BE6B-4C95-A814-CEB7D51B0748}">
      <dgm:prSet phldrT="[Texto]" custT="1"/>
      <dgm:spPr/>
      <dgm:t>
        <a:bodyPr/>
        <a:lstStyle/>
        <a:p>
          <a:r>
            <a:rPr lang="es-EC" sz="4000" dirty="0" smtClean="0">
              <a:solidFill>
                <a:srgbClr val="00B0F0"/>
              </a:solidFill>
            </a:rPr>
            <a:t>Estrategia 4</a:t>
          </a:r>
          <a:endParaRPr lang="es-EC" sz="4000" dirty="0">
            <a:solidFill>
              <a:srgbClr val="00B0F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31A21DE-7F5F-4F1B-A4BB-35B198058103}" type="parTrans" cxnId="{5D523AA8-923C-45A4-9879-6E3D7B0AB460}">
      <dgm:prSet/>
      <dgm:spPr/>
      <dgm:t>
        <a:bodyPr/>
        <a:lstStyle/>
        <a:p>
          <a:endParaRPr lang="es-EC"/>
        </a:p>
      </dgm:t>
    </dgm:pt>
    <dgm:pt modelId="{79FBD6CF-9993-46CD-85A2-63CBD4D42B03}" type="sibTrans" cxnId="{5D523AA8-923C-45A4-9879-6E3D7B0AB460}">
      <dgm:prSet/>
      <dgm:spPr/>
      <dgm:t>
        <a:bodyPr/>
        <a:lstStyle/>
        <a:p>
          <a:endParaRPr lang="es-EC"/>
        </a:p>
      </dgm:t>
    </dgm:pt>
    <dgm:pt modelId="{755205C6-0E5A-4E60-947F-52B6A9B037C5}">
      <dgm:prSet phldrT="[Texto]"/>
      <dgm:spPr/>
      <dgm:t>
        <a:bodyPr/>
        <a:lstStyle/>
        <a:p>
          <a:r>
            <a:rPr lang="es-EC" b="0" dirty="0" smtClean="0"/>
            <a:t>Banner publicitario web </a:t>
          </a:r>
          <a:r>
            <a:rPr lang="es-EC" dirty="0" smtClean="0"/>
            <a:t>Estáticos</a:t>
          </a:r>
          <a:endParaRPr lang="es-EC" b="0" dirty="0"/>
        </a:p>
      </dgm:t>
    </dgm:pt>
    <dgm:pt modelId="{E59CD138-7729-4577-9E70-EF0AD3AFF1B0}" type="parTrans" cxnId="{CA683EB9-0EB1-43EE-9155-D831CFB1D14E}">
      <dgm:prSet/>
      <dgm:spPr/>
      <dgm:t>
        <a:bodyPr/>
        <a:lstStyle/>
        <a:p>
          <a:endParaRPr lang="es-EC"/>
        </a:p>
      </dgm:t>
    </dgm:pt>
    <dgm:pt modelId="{9A9737FF-0B40-468D-96C1-6B286382FA42}" type="sibTrans" cxnId="{CA683EB9-0EB1-43EE-9155-D831CFB1D14E}">
      <dgm:prSet/>
      <dgm:spPr/>
      <dgm:t>
        <a:bodyPr/>
        <a:lstStyle/>
        <a:p>
          <a:endParaRPr lang="es-EC"/>
        </a:p>
      </dgm:t>
    </dgm:pt>
    <dgm:pt modelId="{37765A23-9A24-4A72-8DC0-DD60564857DB}">
      <dgm:prSet phldrT="[Texto]" custT="1"/>
      <dgm:spPr/>
      <dgm:t>
        <a:bodyPr/>
        <a:lstStyle/>
        <a:p>
          <a:r>
            <a:rPr lang="es-EC" sz="4000" dirty="0" smtClean="0">
              <a:solidFill>
                <a:schemeClr val="accent2"/>
              </a:solidFill>
            </a:rPr>
            <a:t>Estrategia 6</a:t>
          </a:r>
          <a:endParaRPr lang="es-EC" sz="4000" dirty="0">
            <a:solidFill>
              <a:schemeClr val="accent2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51917FA-9071-49C7-9CE4-16CAC9B57111}" type="parTrans" cxnId="{40AD0A5D-37DB-4BDF-BD34-0C6A4B5B5AEE}">
      <dgm:prSet/>
      <dgm:spPr/>
      <dgm:t>
        <a:bodyPr/>
        <a:lstStyle/>
        <a:p>
          <a:endParaRPr lang="es-EC"/>
        </a:p>
      </dgm:t>
    </dgm:pt>
    <dgm:pt modelId="{3D11AA92-357B-4926-84E7-19B459B29B2A}" type="sibTrans" cxnId="{40AD0A5D-37DB-4BDF-BD34-0C6A4B5B5AEE}">
      <dgm:prSet/>
      <dgm:spPr/>
      <dgm:t>
        <a:bodyPr/>
        <a:lstStyle/>
        <a:p>
          <a:endParaRPr lang="es-EC"/>
        </a:p>
      </dgm:t>
    </dgm:pt>
    <dgm:pt modelId="{5752283E-8463-4C08-84B7-F3E831C8E192}">
      <dgm:prSet phldrT="[Texto]"/>
      <dgm:spPr/>
      <dgm:t>
        <a:bodyPr/>
        <a:lstStyle/>
        <a:p>
          <a:r>
            <a:rPr lang="es-EC" b="0" dirty="0" smtClean="0"/>
            <a:t>Fan page red social Facebook</a:t>
          </a:r>
          <a:endParaRPr lang="es-EC" b="0" dirty="0"/>
        </a:p>
      </dgm:t>
    </dgm:pt>
    <dgm:pt modelId="{349C6EFA-6F4A-41EE-8FD4-1E124680F010}" type="parTrans" cxnId="{5D05707E-6422-430D-BF46-248CBFE62980}">
      <dgm:prSet/>
      <dgm:spPr/>
      <dgm:t>
        <a:bodyPr/>
        <a:lstStyle/>
        <a:p>
          <a:endParaRPr lang="es-EC"/>
        </a:p>
      </dgm:t>
    </dgm:pt>
    <dgm:pt modelId="{15D58649-6069-4C71-A21D-B5CD26261AD0}" type="sibTrans" cxnId="{5D05707E-6422-430D-BF46-248CBFE62980}">
      <dgm:prSet/>
      <dgm:spPr/>
      <dgm:t>
        <a:bodyPr/>
        <a:lstStyle/>
        <a:p>
          <a:endParaRPr lang="es-EC"/>
        </a:p>
      </dgm:t>
    </dgm:pt>
    <dgm:pt modelId="{8870095E-11D9-489E-830C-DD6D4E65450B}">
      <dgm:prSet phldrT="[Texto]" phldr="1"/>
      <dgm:spPr/>
      <dgm:t>
        <a:bodyPr/>
        <a:lstStyle/>
        <a:p>
          <a:endParaRPr lang="es-EC" dirty="0"/>
        </a:p>
      </dgm:t>
    </dgm:pt>
    <dgm:pt modelId="{DC8DDB74-F492-4C25-800B-F058B6756311}" type="parTrans" cxnId="{9FA52BE8-E2B2-4CBD-9E5B-2E2F691E4C67}">
      <dgm:prSet/>
      <dgm:spPr/>
      <dgm:t>
        <a:bodyPr/>
        <a:lstStyle/>
        <a:p>
          <a:endParaRPr lang="es-EC"/>
        </a:p>
      </dgm:t>
    </dgm:pt>
    <dgm:pt modelId="{6988B904-F5B8-4C98-AD02-480E479CABF9}" type="sibTrans" cxnId="{9FA52BE8-E2B2-4CBD-9E5B-2E2F691E4C67}">
      <dgm:prSet/>
      <dgm:spPr/>
      <dgm:t>
        <a:bodyPr/>
        <a:lstStyle/>
        <a:p>
          <a:endParaRPr lang="es-EC"/>
        </a:p>
      </dgm:t>
    </dgm:pt>
    <dgm:pt modelId="{F758477F-9C7E-4148-9403-AF3A555227E5}">
      <dgm:prSet custT="1"/>
      <dgm:spPr/>
      <dgm:t>
        <a:bodyPr/>
        <a:lstStyle/>
        <a:p>
          <a:r>
            <a:rPr lang="es-EC" sz="3600" dirty="0" smtClean="0">
              <a:solidFill>
                <a:schemeClr val="tx2">
                  <a:lumMod val="60000"/>
                  <a:lumOff val="40000"/>
                </a:schemeClr>
              </a:solidFill>
            </a:rPr>
            <a:t>Estrategia 5</a:t>
          </a:r>
          <a:endParaRPr lang="es-EC" sz="3600" dirty="0">
            <a:solidFill>
              <a:schemeClr val="tx2">
                <a:lumMod val="60000"/>
                <a:lumOff val="4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FF96920-1E4C-453C-8777-487FDA4E51DB}" type="parTrans" cxnId="{D304C4CB-2126-41CE-B1E6-90687320538C}">
      <dgm:prSet/>
      <dgm:spPr/>
      <dgm:t>
        <a:bodyPr/>
        <a:lstStyle/>
        <a:p>
          <a:endParaRPr lang="es-EC"/>
        </a:p>
      </dgm:t>
    </dgm:pt>
    <dgm:pt modelId="{D9CF5C02-2B4F-4FE6-B6E0-AA0BED35638D}" type="sibTrans" cxnId="{D304C4CB-2126-41CE-B1E6-90687320538C}">
      <dgm:prSet/>
      <dgm:spPr/>
      <dgm:t>
        <a:bodyPr/>
        <a:lstStyle/>
        <a:p>
          <a:endParaRPr lang="es-EC"/>
        </a:p>
      </dgm:t>
    </dgm:pt>
    <dgm:pt modelId="{4008979B-9800-44D8-A8E1-70DC7E55ADA4}">
      <dgm:prSet/>
      <dgm:spPr/>
      <dgm:t>
        <a:bodyPr/>
        <a:lstStyle/>
        <a:p>
          <a:r>
            <a:rPr lang="es-EC" dirty="0" smtClean="0"/>
            <a:t>Material publicitario</a:t>
          </a:r>
          <a:endParaRPr lang="es-EC" dirty="0"/>
        </a:p>
      </dgm:t>
    </dgm:pt>
    <dgm:pt modelId="{C158E55E-2E78-4AF0-92AB-5B5E9279E091}" type="parTrans" cxnId="{A6E666D2-AACC-4DE9-B70D-6AD9B70F9170}">
      <dgm:prSet/>
      <dgm:spPr/>
      <dgm:t>
        <a:bodyPr/>
        <a:lstStyle/>
        <a:p>
          <a:endParaRPr lang="es-EC"/>
        </a:p>
      </dgm:t>
    </dgm:pt>
    <dgm:pt modelId="{6DC92AC0-764B-4929-B6E1-3E49B8CDBF7F}" type="sibTrans" cxnId="{A6E666D2-AACC-4DE9-B70D-6AD9B70F9170}">
      <dgm:prSet/>
      <dgm:spPr/>
      <dgm:t>
        <a:bodyPr/>
        <a:lstStyle/>
        <a:p>
          <a:endParaRPr lang="es-EC"/>
        </a:p>
      </dgm:t>
    </dgm:pt>
    <dgm:pt modelId="{2D858BF7-08F1-4DED-B76E-687470FFAE1F}" type="pres">
      <dgm:prSet presAssocID="{6AAF9FFB-ECDF-4C2F-9813-C7FFA31B90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681288B-4CFC-4391-BAC7-1796E864E5B8}" type="pres">
      <dgm:prSet presAssocID="{111D3CDB-BE6B-4C95-A814-CEB7D51B0748}" presName="linNode" presStyleCnt="0"/>
      <dgm:spPr/>
    </dgm:pt>
    <dgm:pt modelId="{63CB6534-63DA-42F5-B31A-AD974B16D64F}" type="pres">
      <dgm:prSet presAssocID="{111D3CDB-BE6B-4C95-A814-CEB7D51B074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CE862E-BA17-43C4-83CB-A195C1ECF11B}" type="pres">
      <dgm:prSet presAssocID="{111D3CDB-BE6B-4C95-A814-CEB7D51B074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C838D7-A2F8-463C-9D56-D24584312743}" type="pres">
      <dgm:prSet presAssocID="{79FBD6CF-9993-46CD-85A2-63CBD4D42B03}" presName="spacing" presStyleCnt="0"/>
      <dgm:spPr/>
    </dgm:pt>
    <dgm:pt modelId="{CAA7799A-1486-432D-B340-86741E7BC609}" type="pres">
      <dgm:prSet presAssocID="{F758477F-9C7E-4148-9403-AF3A555227E5}" presName="linNode" presStyleCnt="0"/>
      <dgm:spPr/>
    </dgm:pt>
    <dgm:pt modelId="{B9056CBA-CE5F-4C40-9B78-962E7275255A}" type="pres">
      <dgm:prSet presAssocID="{F758477F-9C7E-4148-9403-AF3A555227E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6811AF-EEFD-4984-9E35-18604D916D70}" type="pres">
      <dgm:prSet presAssocID="{F758477F-9C7E-4148-9403-AF3A555227E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2BB0DE-4D36-4C5A-A061-E8A1FC0C4A0B}" type="pres">
      <dgm:prSet presAssocID="{D9CF5C02-2B4F-4FE6-B6E0-AA0BED35638D}" presName="spacing" presStyleCnt="0"/>
      <dgm:spPr/>
    </dgm:pt>
    <dgm:pt modelId="{02FC4B38-98F3-4101-98DC-E1A412124449}" type="pres">
      <dgm:prSet presAssocID="{37765A23-9A24-4A72-8DC0-DD60564857DB}" presName="linNode" presStyleCnt="0"/>
      <dgm:spPr/>
    </dgm:pt>
    <dgm:pt modelId="{0B4F8232-2079-4FC2-A069-F091271BB5AC}" type="pres">
      <dgm:prSet presAssocID="{37765A23-9A24-4A72-8DC0-DD60564857D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8CACDA-069F-4E0E-8EC0-1BFD04500813}" type="pres">
      <dgm:prSet presAssocID="{37765A23-9A24-4A72-8DC0-DD60564857D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E90A88-C2A5-4AA2-BF72-EF3B825385E1}" type="presOf" srcId="{F758477F-9C7E-4148-9403-AF3A555227E5}" destId="{B9056CBA-CE5F-4C40-9B78-962E7275255A}" srcOrd="0" destOrd="0" presId="urn:microsoft.com/office/officeart/2005/8/layout/vList6"/>
    <dgm:cxn modelId="{9FA52BE8-E2B2-4CBD-9E5B-2E2F691E4C67}" srcId="{37765A23-9A24-4A72-8DC0-DD60564857DB}" destId="{8870095E-11D9-489E-830C-DD6D4E65450B}" srcOrd="1" destOrd="0" parTransId="{DC8DDB74-F492-4C25-800B-F058B6756311}" sibTransId="{6988B904-F5B8-4C98-AD02-480E479CABF9}"/>
    <dgm:cxn modelId="{CB27173B-5857-4BC1-8A09-1FDB12D7F097}" type="presOf" srcId="{8870095E-11D9-489E-830C-DD6D4E65450B}" destId="{F78CACDA-069F-4E0E-8EC0-1BFD04500813}" srcOrd="0" destOrd="1" presId="urn:microsoft.com/office/officeart/2005/8/layout/vList6"/>
    <dgm:cxn modelId="{C4754C38-06D2-467C-AC6E-582B5A24CEBB}" type="presOf" srcId="{37765A23-9A24-4A72-8DC0-DD60564857DB}" destId="{0B4F8232-2079-4FC2-A069-F091271BB5AC}" srcOrd="0" destOrd="0" presId="urn:microsoft.com/office/officeart/2005/8/layout/vList6"/>
    <dgm:cxn modelId="{CA683EB9-0EB1-43EE-9155-D831CFB1D14E}" srcId="{111D3CDB-BE6B-4C95-A814-CEB7D51B0748}" destId="{755205C6-0E5A-4E60-947F-52B6A9B037C5}" srcOrd="0" destOrd="0" parTransId="{E59CD138-7729-4577-9E70-EF0AD3AFF1B0}" sibTransId="{9A9737FF-0B40-468D-96C1-6B286382FA42}"/>
    <dgm:cxn modelId="{332D007A-9981-4CA5-A983-0E230FB33B5E}" type="presOf" srcId="{755205C6-0E5A-4E60-947F-52B6A9B037C5}" destId="{ABCE862E-BA17-43C4-83CB-A195C1ECF11B}" srcOrd="0" destOrd="0" presId="urn:microsoft.com/office/officeart/2005/8/layout/vList6"/>
    <dgm:cxn modelId="{5D523AA8-923C-45A4-9879-6E3D7B0AB460}" srcId="{6AAF9FFB-ECDF-4C2F-9813-C7FFA31B9077}" destId="{111D3CDB-BE6B-4C95-A814-CEB7D51B0748}" srcOrd="0" destOrd="0" parTransId="{831A21DE-7F5F-4F1B-A4BB-35B198058103}" sibTransId="{79FBD6CF-9993-46CD-85A2-63CBD4D42B03}"/>
    <dgm:cxn modelId="{A6E666D2-AACC-4DE9-B70D-6AD9B70F9170}" srcId="{F758477F-9C7E-4148-9403-AF3A555227E5}" destId="{4008979B-9800-44D8-A8E1-70DC7E55ADA4}" srcOrd="0" destOrd="0" parTransId="{C158E55E-2E78-4AF0-92AB-5B5E9279E091}" sibTransId="{6DC92AC0-764B-4929-B6E1-3E49B8CDBF7F}"/>
    <dgm:cxn modelId="{4A359946-726C-437D-9EAB-36053F54A5B2}" type="presOf" srcId="{5752283E-8463-4C08-84B7-F3E831C8E192}" destId="{F78CACDA-069F-4E0E-8EC0-1BFD04500813}" srcOrd="0" destOrd="0" presId="urn:microsoft.com/office/officeart/2005/8/layout/vList6"/>
    <dgm:cxn modelId="{D304C4CB-2126-41CE-B1E6-90687320538C}" srcId="{6AAF9FFB-ECDF-4C2F-9813-C7FFA31B9077}" destId="{F758477F-9C7E-4148-9403-AF3A555227E5}" srcOrd="1" destOrd="0" parTransId="{1FF96920-1E4C-453C-8777-487FDA4E51DB}" sibTransId="{D9CF5C02-2B4F-4FE6-B6E0-AA0BED35638D}"/>
    <dgm:cxn modelId="{82DBB0A0-F711-4C7E-A4B8-1C9D86A57D18}" type="presOf" srcId="{111D3CDB-BE6B-4C95-A814-CEB7D51B0748}" destId="{63CB6534-63DA-42F5-B31A-AD974B16D64F}" srcOrd="0" destOrd="0" presId="urn:microsoft.com/office/officeart/2005/8/layout/vList6"/>
    <dgm:cxn modelId="{86A63CB1-1F87-4D84-B2AB-06CF77123CA4}" type="presOf" srcId="{4008979B-9800-44D8-A8E1-70DC7E55ADA4}" destId="{436811AF-EEFD-4984-9E35-18604D916D70}" srcOrd="0" destOrd="0" presId="urn:microsoft.com/office/officeart/2005/8/layout/vList6"/>
    <dgm:cxn modelId="{5D05707E-6422-430D-BF46-248CBFE62980}" srcId="{37765A23-9A24-4A72-8DC0-DD60564857DB}" destId="{5752283E-8463-4C08-84B7-F3E831C8E192}" srcOrd="0" destOrd="0" parTransId="{349C6EFA-6F4A-41EE-8FD4-1E124680F010}" sibTransId="{15D58649-6069-4C71-A21D-B5CD26261AD0}"/>
    <dgm:cxn modelId="{40AD0A5D-37DB-4BDF-BD34-0C6A4B5B5AEE}" srcId="{6AAF9FFB-ECDF-4C2F-9813-C7FFA31B9077}" destId="{37765A23-9A24-4A72-8DC0-DD60564857DB}" srcOrd="2" destOrd="0" parTransId="{651917FA-9071-49C7-9CE4-16CAC9B57111}" sibTransId="{3D11AA92-357B-4926-84E7-19B459B29B2A}"/>
    <dgm:cxn modelId="{BB0D8116-F99D-4A1E-96D9-A066C9EEEAE0}" type="presOf" srcId="{6AAF9FFB-ECDF-4C2F-9813-C7FFA31B9077}" destId="{2D858BF7-08F1-4DED-B76E-687470FFAE1F}" srcOrd="0" destOrd="0" presId="urn:microsoft.com/office/officeart/2005/8/layout/vList6"/>
    <dgm:cxn modelId="{95AE2237-F91B-40B0-B033-268573F84474}" type="presParOf" srcId="{2D858BF7-08F1-4DED-B76E-687470FFAE1F}" destId="{2681288B-4CFC-4391-BAC7-1796E864E5B8}" srcOrd="0" destOrd="0" presId="urn:microsoft.com/office/officeart/2005/8/layout/vList6"/>
    <dgm:cxn modelId="{CA87E2B9-9B14-4B16-B3CF-CFFD44D1C39D}" type="presParOf" srcId="{2681288B-4CFC-4391-BAC7-1796E864E5B8}" destId="{63CB6534-63DA-42F5-B31A-AD974B16D64F}" srcOrd="0" destOrd="0" presId="urn:microsoft.com/office/officeart/2005/8/layout/vList6"/>
    <dgm:cxn modelId="{75883E0E-1FC0-4703-ABDF-88460E26D46D}" type="presParOf" srcId="{2681288B-4CFC-4391-BAC7-1796E864E5B8}" destId="{ABCE862E-BA17-43C4-83CB-A195C1ECF11B}" srcOrd="1" destOrd="0" presId="urn:microsoft.com/office/officeart/2005/8/layout/vList6"/>
    <dgm:cxn modelId="{AA186E09-C349-4A53-9582-E9D6922577F6}" type="presParOf" srcId="{2D858BF7-08F1-4DED-B76E-687470FFAE1F}" destId="{7EC838D7-A2F8-463C-9D56-D24584312743}" srcOrd="1" destOrd="0" presId="urn:microsoft.com/office/officeart/2005/8/layout/vList6"/>
    <dgm:cxn modelId="{2A2A0E2E-AF05-4D4A-87FC-27015FE940AF}" type="presParOf" srcId="{2D858BF7-08F1-4DED-B76E-687470FFAE1F}" destId="{CAA7799A-1486-432D-B340-86741E7BC609}" srcOrd="2" destOrd="0" presId="urn:microsoft.com/office/officeart/2005/8/layout/vList6"/>
    <dgm:cxn modelId="{D39993B9-F226-4C9B-923F-EE3186330BBC}" type="presParOf" srcId="{CAA7799A-1486-432D-B340-86741E7BC609}" destId="{B9056CBA-CE5F-4C40-9B78-962E7275255A}" srcOrd="0" destOrd="0" presId="urn:microsoft.com/office/officeart/2005/8/layout/vList6"/>
    <dgm:cxn modelId="{1EE71FA0-CAE5-433E-8226-36893D10C541}" type="presParOf" srcId="{CAA7799A-1486-432D-B340-86741E7BC609}" destId="{436811AF-EEFD-4984-9E35-18604D916D70}" srcOrd="1" destOrd="0" presId="urn:microsoft.com/office/officeart/2005/8/layout/vList6"/>
    <dgm:cxn modelId="{024DAC74-A4BA-48BE-950E-635D79180A06}" type="presParOf" srcId="{2D858BF7-08F1-4DED-B76E-687470FFAE1F}" destId="{732BB0DE-4D36-4C5A-A061-E8A1FC0C4A0B}" srcOrd="3" destOrd="0" presId="urn:microsoft.com/office/officeart/2005/8/layout/vList6"/>
    <dgm:cxn modelId="{7BF1743A-A44F-4C35-9CE0-4426CF834467}" type="presParOf" srcId="{2D858BF7-08F1-4DED-B76E-687470FFAE1F}" destId="{02FC4B38-98F3-4101-98DC-E1A412124449}" srcOrd="4" destOrd="0" presId="urn:microsoft.com/office/officeart/2005/8/layout/vList6"/>
    <dgm:cxn modelId="{4DF4DFC0-23EC-4962-9F1D-E4D50C03B934}" type="presParOf" srcId="{02FC4B38-98F3-4101-98DC-E1A412124449}" destId="{0B4F8232-2079-4FC2-A069-F091271BB5AC}" srcOrd="0" destOrd="0" presId="urn:microsoft.com/office/officeart/2005/8/layout/vList6"/>
    <dgm:cxn modelId="{F9F7CCAF-69A2-410B-A80F-4FA24F73ECA0}" type="presParOf" srcId="{02FC4B38-98F3-4101-98DC-E1A412124449}" destId="{F78CACDA-069F-4E0E-8EC0-1BFD045008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6BD36C-A748-4FAF-8761-5B38FC620F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6E3AA162-5C01-4049-87C5-D6ED6C347E27}">
      <dgm:prSet phldrT="[Texto]"/>
      <dgm:spPr/>
      <dgm:t>
        <a:bodyPr/>
        <a:lstStyle/>
        <a:p>
          <a:r>
            <a:rPr lang="es-EC" dirty="0" smtClean="0"/>
            <a:t>Ruta Termal</a:t>
          </a:r>
          <a:endParaRPr lang="es-EC" dirty="0"/>
        </a:p>
      </dgm:t>
    </dgm:pt>
    <dgm:pt modelId="{00D81369-890D-43B7-A3D8-DA838A3942D9}" type="parTrans" cxnId="{53B14A32-E7A6-4622-B3AB-EB79A9795374}">
      <dgm:prSet/>
      <dgm:spPr/>
      <dgm:t>
        <a:bodyPr/>
        <a:lstStyle/>
        <a:p>
          <a:endParaRPr lang="es-EC"/>
        </a:p>
      </dgm:t>
    </dgm:pt>
    <dgm:pt modelId="{446F4512-1601-4C8F-ABC6-D908A27AF7EE}" type="sibTrans" cxnId="{53B14A32-E7A6-4622-B3AB-EB79A979537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AD326CC-80CB-4456-B7CC-E140B8BE3E14}">
      <dgm:prSet phldrT="[Texto]"/>
      <dgm:spPr/>
      <dgm:t>
        <a:bodyPr/>
        <a:lstStyle/>
        <a:p>
          <a:r>
            <a:rPr lang="es-EC" dirty="0" smtClean="0"/>
            <a:t>10 km de recorrido </a:t>
          </a:r>
          <a:endParaRPr lang="es-EC" dirty="0"/>
        </a:p>
      </dgm:t>
    </dgm:pt>
    <dgm:pt modelId="{13887A13-7D03-477E-ADB2-6B93DE51C4EB}" type="parTrans" cxnId="{B0A8F223-EB74-48FA-B675-428227487CCA}">
      <dgm:prSet/>
      <dgm:spPr/>
      <dgm:t>
        <a:bodyPr/>
        <a:lstStyle/>
        <a:p>
          <a:endParaRPr lang="es-EC"/>
        </a:p>
      </dgm:t>
    </dgm:pt>
    <dgm:pt modelId="{D92CC2E0-BE29-4A32-BF41-117D9F1B9AD8}" type="sibTrans" cxnId="{B0A8F223-EB74-48FA-B675-428227487CCA}">
      <dgm:prSet/>
      <dgm:spPr/>
      <dgm:t>
        <a:bodyPr/>
        <a:lstStyle/>
        <a:p>
          <a:endParaRPr lang="es-EC"/>
        </a:p>
      </dgm:t>
    </dgm:pt>
    <dgm:pt modelId="{5D7037B1-143F-49C6-A395-A6C73A731D86}">
      <dgm:prSet phldrT="[Texto]"/>
      <dgm:spPr/>
      <dgm:t>
        <a:bodyPr/>
        <a:lstStyle/>
        <a:p>
          <a:r>
            <a:rPr lang="es-EC" dirty="0" smtClean="0"/>
            <a:t>puntos importantes y destacados dentro del trayecto</a:t>
          </a:r>
          <a:endParaRPr lang="es-EC" dirty="0"/>
        </a:p>
      </dgm:t>
    </dgm:pt>
    <dgm:pt modelId="{E038D244-F0A2-433A-8A8D-23AF835D629E}" type="parTrans" cxnId="{E62CB185-73C7-4914-A57A-7989A6D4D026}">
      <dgm:prSet/>
      <dgm:spPr/>
      <dgm:t>
        <a:bodyPr/>
        <a:lstStyle/>
        <a:p>
          <a:endParaRPr lang="es-EC"/>
        </a:p>
      </dgm:t>
    </dgm:pt>
    <dgm:pt modelId="{6A70C64E-1CB9-45F5-B758-BA5CEEBBA350}" type="sibTrans" cxnId="{E62CB185-73C7-4914-A57A-7989A6D4D02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27ABA83-A683-4C88-83C9-FCFEFFC8DBF8}">
      <dgm:prSet phldrT="[Texto]"/>
      <dgm:spPr/>
      <dgm:t>
        <a:bodyPr/>
        <a:lstStyle/>
        <a:p>
          <a:r>
            <a:rPr lang="es-EC" dirty="0" smtClean="0"/>
            <a:t>establecimientos que ofrecen servicio de aguas termales a los turistas</a:t>
          </a:r>
          <a:endParaRPr lang="es-EC" dirty="0"/>
        </a:p>
      </dgm:t>
    </dgm:pt>
    <dgm:pt modelId="{F4FB62B8-312F-4A04-8E04-FB76763C5428}" type="parTrans" cxnId="{B87ABAA9-ABEA-43AF-98D7-14BE61366DB2}">
      <dgm:prSet/>
      <dgm:spPr/>
      <dgm:t>
        <a:bodyPr/>
        <a:lstStyle/>
        <a:p>
          <a:endParaRPr lang="es-EC"/>
        </a:p>
      </dgm:t>
    </dgm:pt>
    <dgm:pt modelId="{CAB1CBA3-5B12-4285-AB3B-BF20654420B0}" type="sibTrans" cxnId="{B87ABAA9-ABEA-43AF-98D7-14BE61366DB2}">
      <dgm:prSet/>
      <dgm:spPr/>
      <dgm:t>
        <a:bodyPr/>
        <a:lstStyle/>
        <a:p>
          <a:endParaRPr lang="es-EC"/>
        </a:p>
      </dgm:t>
    </dgm:pt>
    <dgm:pt modelId="{F91A4C51-C7C8-442A-9B4E-4C25860DB604}">
      <dgm:prSet phldrT="[Texto]"/>
      <dgm:spPr/>
      <dgm:t>
        <a:bodyPr/>
        <a:lstStyle/>
        <a:p>
          <a:r>
            <a:rPr lang="es-EC" dirty="0" smtClean="0"/>
            <a:t>Actividades </a:t>
          </a:r>
          <a:endParaRPr lang="es-EC" dirty="0"/>
        </a:p>
      </dgm:t>
    </dgm:pt>
    <dgm:pt modelId="{399EE8C1-124B-4D18-9E41-265D38284E0B}" type="parTrans" cxnId="{250D737D-EFB8-44A4-BF6E-EAC1B2D53F88}">
      <dgm:prSet/>
      <dgm:spPr/>
      <dgm:t>
        <a:bodyPr/>
        <a:lstStyle/>
        <a:p>
          <a:endParaRPr lang="es-EC"/>
        </a:p>
      </dgm:t>
    </dgm:pt>
    <dgm:pt modelId="{FED0697B-2648-4AD1-BFA6-A7ED5BA2BBC1}" type="sibTrans" cxnId="{250D737D-EFB8-44A4-BF6E-EAC1B2D53F88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5296EF6-16F1-4C62-89CB-9A45C5F1A51C}">
      <dgm:prSet phldrT="[Texto]"/>
      <dgm:spPr/>
      <dgm:t>
        <a:bodyPr/>
        <a:lstStyle/>
        <a:p>
          <a:r>
            <a:rPr lang="es-EC" dirty="0" smtClean="0"/>
            <a:t>camping, caminatas, avistamiento de flora y fauna, ciclismo turístico, agroturismo</a:t>
          </a:r>
          <a:endParaRPr lang="es-EC" dirty="0"/>
        </a:p>
      </dgm:t>
    </dgm:pt>
    <dgm:pt modelId="{045A50DA-C8EE-4FF1-8406-61CB15E83C0A}" type="parTrans" cxnId="{9A52954E-C15A-4023-B0DF-92A9C611AE60}">
      <dgm:prSet/>
      <dgm:spPr/>
      <dgm:t>
        <a:bodyPr/>
        <a:lstStyle/>
        <a:p>
          <a:endParaRPr lang="es-EC"/>
        </a:p>
      </dgm:t>
    </dgm:pt>
    <dgm:pt modelId="{E7052591-0F0D-4437-9804-213597DA2754}" type="sibTrans" cxnId="{9A52954E-C15A-4023-B0DF-92A9C611AE60}">
      <dgm:prSet/>
      <dgm:spPr/>
      <dgm:t>
        <a:bodyPr/>
        <a:lstStyle/>
        <a:p>
          <a:endParaRPr lang="es-EC"/>
        </a:p>
      </dgm:t>
    </dgm:pt>
    <dgm:pt modelId="{F3ABDD3A-6160-48B6-B066-3A0FCB3C0C4B}" type="pres">
      <dgm:prSet presAssocID="{066BD36C-A748-4FAF-8761-5B38FC620F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82F5E19-4E89-48E6-901E-F2AA2BCC79E1}" type="pres">
      <dgm:prSet presAssocID="{6E3AA162-5C01-4049-87C5-D6ED6C347E27}" presName="composite" presStyleCnt="0"/>
      <dgm:spPr/>
    </dgm:pt>
    <dgm:pt modelId="{999C3FB5-52AB-40DA-BCB3-B0A5C584E819}" type="pres">
      <dgm:prSet presAssocID="{6E3AA162-5C01-4049-87C5-D6ED6C347E2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58D598-572F-4C79-879C-79FF2359C7BC}" type="pres">
      <dgm:prSet presAssocID="{6E3AA162-5C01-4049-87C5-D6ED6C347E2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57D02F-9BC8-4FF4-8C1D-9FA24D7D6C39}" type="pres">
      <dgm:prSet presAssocID="{6E3AA162-5C01-4049-87C5-D6ED6C347E27}" presName="BalanceSpacing" presStyleCnt="0"/>
      <dgm:spPr/>
    </dgm:pt>
    <dgm:pt modelId="{D6CA5660-E755-49AF-8C6D-E48AFFD882BB}" type="pres">
      <dgm:prSet presAssocID="{6E3AA162-5C01-4049-87C5-D6ED6C347E27}" presName="BalanceSpacing1" presStyleCnt="0"/>
      <dgm:spPr/>
    </dgm:pt>
    <dgm:pt modelId="{68EAEA64-3F74-448F-9941-4AD1799B9DC2}" type="pres">
      <dgm:prSet presAssocID="{446F4512-1601-4C8F-ABC6-D908A27AF7EE}" presName="Accent1Text" presStyleLbl="node1" presStyleIdx="1" presStyleCnt="6"/>
      <dgm:spPr/>
      <dgm:t>
        <a:bodyPr/>
        <a:lstStyle/>
        <a:p>
          <a:endParaRPr lang="es-EC"/>
        </a:p>
      </dgm:t>
    </dgm:pt>
    <dgm:pt modelId="{AEF36A12-49DF-4A3A-B18C-BE41F5722276}" type="pres">
      <dgm:prSet presAssocID="{446F4512-1601-4C8F-ABC6-D908A27AF7EE}" presName="spaceBetweenRectangles" presStyleCnt="0"/>
      <dgm:spPr/>
    </dgm:pt>
    <dgm:pt modelId="{89C7E3DE-2A9A-40CD-81E8-726161458837}" type="pres">
      <dgm:prSet presAssocID="{5D7037B1-143F-49C6-A395-A6C73A731D86}" presName="composite" presStyleCnt="0"/>
      <dgm:spPr/>
    </dgm:pt>
    <dgm:pt modelId="{6656FC6B-681F-4504-BAA8-018156EDE3C9}" type="pres">
      <dgm:prSet presAssocID="{5D7037B1-143F-49C6-A395-A6C73A731D8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F56E71-C443-4505-9CAE-87BEEF720013}" type="pres">
      <dgm:prSet presAssocID="{5D7037B1-143F-49C6-A395-A6C73A731D8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D805F-6168-4C9E-AC5A-64C6CD78B092}" type="pres">
      <dgm:prSet presAssocID="{5D7037B1-143F-49C6-A395-A6C73A731D86}" presName="BalanceSpacing" presStyleCnt="0"/>
      <dgm:spPr/>
    </dgm:pt>
    <dgm:pt modelId="{9A37351A-8503-498E-80C3-792B0FF9DA07}" type="pres">
      <dgm:prSet presAssocID="{5D7037B1-143F-49C6-A395-A6C73A731D86}" presName="BalanceSpacing1" presStyleCnt="0"/>
      <dgm:spPr/>
    </dgm:pt>
    <dgm:pt modelId="{BDD3DE55-B94A-4EB8-A8A9-F8D1F20F0AA6}" type="pres">
      <dgm:prSet presAssocID="{6A70C64E-1CB9-45F5-B758-BA5CEEBBA350}" presName="Accent1Text" presStyleLbl="node1" presStyleIdx="3" presStyleCnt="6"/>
      <dgm:spPr/>
      <dgm:t>
        <a:bodyPr/>
        <a:lstStyle/>
        <a:p>
          <a:endParaRPr lang="es-EC"/>
        </a:p>
      </dgm:t>
    </dgm:pt>
    <dgm:pt modelId="{D064BEE5-D24D-4920-BABC-8613F763B1B1}" type="pres">
      <dgm:prSet presAssocID="{6A70C64E-1CB9-45F5-B758-BA5CEEBBA350}" presName="spaceBetweenRectangles" presStyleCnt="0"/>
      <dgm:spPr/>
    </dgm:pt>
    <dgm:pt modelId="{8A5C37D6-7E5D-43E4-B517-C9BAAA49D968}" type="pres">
      <dgm:prSet presAssocID="{F91A4C51-C7C8-442A-9B4E-4C25860DB604}" presName="composite" presStyleCnt="0"/>
      <dgm:spPr/>
    </dgm:pt>
    <dgm:pt modelId="{6008BB70-744D-4BA8-A5A1-CA5FF6D4ACAC}" type="pres">
      <dgm:prSet presAssocID="{F91A4C51-C7C8-442A-9B4E-4C25860DB60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0EBBE-FF0E-444E-BDCF-EA4B28C89784}" type="pres">
      <dgm:prSet presAssocID="{F91A4C51-C7C8-442A-9B4E-4C25860DB60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7AD3B4-79C1-4254-A781-861C7ECD388D}" type="pres">
      <dgm:prSet presAssocID="{F91A4C51-C7C8-442A-9B4E-4C25860DB604}" presName="BalanceSpacing" presStyleCnt="0"/>
      <dgm:spPr/>
    </dgm:pt>
    <dgm:pt modelId="{4B14A364-D2A6-43DE-B60F-73B01B8DADE5}" type="pres">
      <dgm:prSet presAssocID="{F91A4C51-C7C8-442A-9B4E-4C25860DB604}" presName="BalanceSpacing1" presStyleCnt="0"/>
      <dgm:spPr/>
    </dgm:pt>
    <dgm:pt modelId="{3106E85E-D64B-43C1-A5E1-DDBACF60C961}" type="pres">
      <dgm:prSet presAssocID="{FED0697B-2648-4AD1-BFA6-A7ED5BA2BBC1}" presName="Accent1Text" presStyleLbl="node1" presStyleIdx="5" presStyleCnt="6" custScaleX="112122"/>
      <dgm:spPr/>
      <dgm:t>
        <a:bodyPr/>
        <a:lstStyle/>
        <a:p>
          <a:endParaRPr lang="es-EC"/>
        </a:p>
      </dgm:t>
    </dgm:pt>
  </dgm:ptLst>
  <dgm:cxnLst>
    <dgm:cxn modelId="{19D1853C-701D-4846-B301-CFE580FDC4D4}" type="presOf" srcId="{6A70C64E-1CB9-45F5-B758-BA5CEEBBA350}" destId="{BDD3DE55-B94A-4EB8-A8A9-F8D1F20F0AA6}" srcOrd="0" destOrd="0" presId="urn:microsoft.com/office/officeart/2008/layout/AlternatingHexagons"/>
    <dgm:cxn modelId="{1D843FDA-AA82-4B4B-B50A-FE8CEBC8D09C}" type="presOf" srcId="{0AD326CC-80CB-4456-B7CC-E140B8BE3E14}" destId="{F658D598-572F-4C79-879C-79FF2359C7BC}" srcOrd="0" destOrd="0" presId="urn:microsoft.com/office/officeart/2008/layout/AlternatingHexagons"/>
    <dgm:cxn modelId="{275375B2-8C3A-4A28-AF1A-C9DB8A759B77}" type="presOf" srcId="{446F4512-1601-4C8F-ABC6-D908A27AF7EE}" destId="{68EAEA64-3F74-448F-9941-4AD1799B9DC2}" srcOrd="0" destOrd="0" presId="urn:microsoft.com/office/officeart/2008/layout/AlternatingHexagons"/>
    <dgm:cxn modelId="{78AC02F0-3C18-46BE-ADCC-3621AE7451E5}" type="presOf" srcId="{C27ABA83-A683-4C88-83C9-FCFEFFC8DBF8}" destId="{C5F56E71-C443-4505-9CAE-87BEEF720013}" srcOrd="0" destOrd="0" presId="urn:microsoft.com/office/officeart/2008/layout/AlternatingHexagons"/>
    <dgm:cxn modelId="{E62CB185-73C7-4914-A57A-7989A6D4D026}" srcId="{066BD36C-A748-4FAF-8761-5B38FC620F9E}" destId="{5D7037B1-143F-49C6-A395-A6C73A731D86}" srcOrd="1" destOrd="0" parTransId="{E038D244-F0A2-433A-8A8D-23AF835D629E}" sibTransId="{6A70C64E-1CB9-45F5-B758-BA5CEEBBA350}"/>
    <dgm:cxn modelId="{F1896831-5AFA-4080-A768-F1D4BA805337}" type="presOf" srcId="{066BD36C-A748-4FAF-8761-5B38FC620F9E}" destId="{F3ABDD3A-6160-48B6-B066-3A0FCB3C0C4B}" srcOrd="0" destOrd="0" presId="urn:microsoft.com/office/officeart/2008/layout/AlternatingHexagons"/>
    <dgm:cxn modelId="{75BE0D2D-BF22-4614-805F-7D2AA654E23E}" type="presOf" srcId="{5D7037B1-143F-49C6-A395-A6C73A731D86}" destId="{6656FC6B-681F-4504-BAA8-018156EDE3C9}" srcOrd="0" destOrd="0" presId="urn:microsoft.com/office/officeart/2008/layout/AlternatingHexagons"/>
    <dgm:cxn modelId="{B87ABAA9-ABEA-43AF-98D7-14BE61366DB2}" srcId="{5D7037B1-143F-49C6-A395-A6C73A731D86}" destId="{C27ABA83-A683-4C88-83C9-FCFEFFC8DBF8}" srcOrd="0" destOrd="0" parTransId="{F4FB62B8-312F-4A04-8E04-FB76763C5428}" sibTransId="{CAB1CBA3-5B12-4285-AB3B-BF20654420B0}"/>
    <dgm:cxn modelId="{B0A8F223-EB74-48FA-B675-428227487CCA}" srcId="{6E3AA162-5C01-4049-87C5-D6ED6C347E27}" destId="{0AD326CC-80CB-4456-B7CC-E140B8BE3E14}" srcOrd="0" destOrd="0" parTransId="{13887A13-7D03-477E-ADB2-6B93DE51C4EB}" sibTransId="{D92CC2E0-BE29-4A32-BF41-117D9F1B9AD8}"/>
    <dgm:cxn modelId="{E8A21771-0986-4FD1-B92A-7D984847DE28}" type="presOf" srcId="{F91A4C51-C7C8-442A-9B4E-4C25860DB604}" destId="{6008BB70-744D-4BA8-A5A1-CA5FF6D4ACAC}" srcOrd="0" destOrd="0" presId="urn:microsoft.com/office/officeart/2008/layout/AlternatingHexagons"/>
    <dgm:cxn modelId="{BBCD5865-B2B5-4305-8606-B42D04AB1E20}" type="presOf" srcId="{6E3AA162-5C01-4049-87C5-D6ED6C347E27}" destId="{999C3FB5-52AB-40DA-BCB3-B0A5C584E819}" srcOrd="0" destOrd="0" presId="urn:microsoft.com/office/officeart/2008/layout/AlternatingHexagons"/>
    <dgm:cxn modelId="{80A5C918-80C7-4236-8B58-749F973E9C7A}" type="presOf" srcId="{FED0697B-2648-4AD1-BFA6-A7ED5BA2BBC1}" destId="{3106E85E-D64B-43C1-A5E1-DDBACF60C961}" srcOrd="0" destOrd="0" presId="urn:microsoft.com/office/officeart/2008/layout/AlternatingHexagons"/>
    <dgm:cxn modelId="{53B14A32-E7A6-4622-B3AB-EB79A9795374}" srcId="{066BD36C-A748-4FAF-8761-5B38FC620F9E}" destId="{6E3AA162-5C01-4049-87C5-D6ED6C347E27}" srcOrd="0" destOrd="0" parTransId="{00D81369-890D-43B7-A3D8-DA838A3942D9}" sibTransId="{446F4512-1601-4C8F-ABC6-D908A27AF7EE}"/>
    <dgm:cxn modelId="{CC92C895-6A69-4AFF-941C-3EC48D06D6EF}" type="presOf" srcId="{45296EF6-16F1-4C62-89CB-9A45C5F1A51C}" destId="{D4E0EBBE-FF0E-444E-BDCF-EA4B28C89784}" srcOrd="0" destOrd="0" presId="urn:microsoft.com/office/officeart/2008/layout/AlternatingHexagons"/>
    <dgm:cxn modelId="{9A52954E-C15A-4023-B0DF-92A9C611AE60}" srcId="{F91A4C51-C7C8-442A-9B4E-4C25860DB604}" destId="{45296EF6-16F1-4C62-89CB-9A45C5F1A51C}" srcOrd="0" destOrd="0" parTransId="{045A50DA-C8EE-4FF1-8406-61CB15E83C0A}" sibTransId="{E7052591-0F0D-4437-9804-213597DA2754}"/>
    <dgm:cxn modelId="{250D737D-EFB8-44A4-BF6E-EAC1B2D53F88}" srcId="{066BD36C-A748-4FAF-8761-5B38FC620F9E}" destId="{F91A4C51-C7C8-442A-9B4E-4C25860DB604}" srcOrd="2" destOrd="0" parTransId="{399EE8C1-124B-4D18-9E41-265D38284E0B}" sibTransId="{FED0697B-2648-4AD1-BFA6-A7ED5BA2BBC1}"/>
    <dgm:cxn modelId="{A479F5AF-AA91-43E5-87D0-48436D0DD70E}" type="presParOf" srcId="{F3ABDD3A-6160-48B6-B066-3A0FCB3C0C4B}" destId="{282F5E19-4E89-48E6-901E-F2AA2BCC79E1}" srcOrd="0" destOrd="0" presId="urn:microsoft.com/office/officeart/2008/layout/AlternatingHexagons"/>
    <dgm:cxn modelId="{BE9C551D-FEF6-4C6D-9F7D-94FB87F8995F}" type="presParOf" srcId="{282F5E19-4E89-48E6-901E-F2AA2BCC79E1}" destId="{999C3FB5-52AB-40DA-BCB3-B0A5C584E819}" srcOrd="0" destOrd="0" presId="urn:microsoft.com/office/officeart/2008/layout/AlternatingHexagons"/>
    <dgm:cxn modelId="{8565080E-9429-4F69-AD45-3964A3A465D1}" type="presParOf" srcId="{282F5E19-4E89-48E6-901E-F2AA2BCC79E1}" destId="{F658D598-572F-4C79-879C-79FF2359C7BC}" srcOrd="1" destOrd="0" presId="urn:microsoft.com/office/officeart/2008/layout/AlternatingHexagons"/>
    <dgm:cxn modelId="{5F04785E-B13F-4EC7-A5A7-A5173DAC8635}" type="presParOf" srcId="{282F5E19-4E89-48E6-901E-F2AA2BCC79E1}" destId="{B557D02F-9BC8-4FF4-8C1D-9FA24D7D6C39}" srcOrd="2" destOrd="0" presId="urn:microsoft.com/office/officeart/2008/layout/AlternatingHexagons"/>
    <dgm:cxn modelId="{410585C5-6A88-4925-8D7C-39515D92C461}" type="presParOf" srcId="{282F5E19-4E89-48E6-901E-F2AA2BCC79E1}" destId="{D6CA5660-E755-49AF-8C6D-E48AFFD882BB}" srcOrd="3" destOrd="0" presId="urn:microsoft.com/office/officeart/2008/layout/AlternatingHexagons"/>
    <dgm:cxn modelId="{A0A1CF1B-857D-445C-A3E8-99AEA69D3A17}" type="presParOf" srcId="{282F5E19-4E89-48E6-901E-F2AA2BCC79E1}" destId="{68EAEA64-3F74-448F-9941-4AD1799B9DC2}" srcOrd="4" destOrd="0" presId="urn:microsoft.com/office/officeart/2008/layout/AlternatingHexagons"/>
    <dgm:cxn modelId="{B529D28F-824B-4FBD-87D5-9B8FDFE3E8D7}" type="presParOf" srcId="{F3ABDD3A-6160-48B6-B066-3A0FCB3C0C4B}" destId="{AEF36A12-49DF-4A3A-B18C-BE41F5722276}" srcOrd="1" destOrd="0" presId="urn:microsoft.com/office/officeart/2008/layout/AlternatingHexagons"/>
    <dgm:cxn modelId="{00F05BDC-FB08-4D2B-BBA8-BBED385C0B3B}" type="presParOf" srcId="{F3ABDD3A-6160-48B6-B066-3A0FCB3C0C4B}" destId="{89C7E3DE-2A9A-40CD-81E8-726161458837}" srcOrd="2" destOrd="0" presId="urn:microsoft.com/office/officeart/2008/layout/AlternatingHexagons"/>
    <dgm:cxn modelId="{F8524CE1-AEC6-4145-A33A-96E65042C9AD}" type="presParOf" srcId="{89C7E3DE-2A9A-40CD-81E8-726161458837}" destId="{6656FC6B-681F-4504-BAA8-018156EDE3C9}" srcOrd="0" destOrd="0" presId="urn:microsoft.com/office/officeart/2008/layout/AlternatingHexagons"/>
    <dgm:cxn modelId="{AD7F4AE1-5D92-4F55-B3EB-06E74805E494}" type="presParOf" srcId="{89C7E3DE-2A9A-40CD-81E8-726161458837}" destId="{C5F56E71-C443-4505-9CAE-87BEEF720013}" srcOrd="1" destOrd="0" presId="urn:microsoft.com/office/officeart/2008/layout/AlternatingHexagons"/>
    <dgm:cxn modelId="{7AB12A10-310F-4EC5-B631-2D4E95831099}" type="presParOf" srcId="{89C7E3DE-2A9A-40CD-81E8-726161458837}" destId="{63FD805F-6168-4C9E-AC5A-64C6CD78B092}" srcOrd="2" destOrd="0" presId="urn:microsoft.com/office/officeart/2008/layout/AlternatingHexagons"/>
    <dgm:cxn modelId="{6039805E-35A5-4D53-BC94-BEF4D067028C}" type="presParOf" srcId="{89C7E3DE-2A9A-40CD-81E8-726161458837}" destId="{9A37351A-8503-498E-80C3-792B0FF9DA07}" srcOrd="3" destOrd="0" presId="urn:microsoft.com/office/officeart/2008/layout/AlternatingHexagons"/>
    <dgm:cxn modelId="{1C758709-7A00-4FAC-BE89-5FAE2F12D43A}" type="presParOf" srcId="{89C7E3DE-2A9A-40CD-81E8-726161458837}" destId="{BDD3DE55-B94A-4EB8-A8A9-F8D1F20F0AA6}" srcOrd="4" destOrd="0" presId="urn:microsoft.com/office/officeart/2008/layout/AlternatingHexagons"/>
    <dgm:cxn modelId="{AF389DAD-4A40-4A56-ADB7-0D14275A8F2F}" type="presParOf" srcId="{F3ABDD3A-6160-48B6-B066-3A0FCB3C0C4B}" destId="{D064BEE5-D24D-4920-BABC-8613F763B1B1}" srcOrd="3" destOrd="0" presId="urn:microsoft.com/office/officeart/2008/layout/AlternatingHexagons"/>
    <dgm:cxn modelId="{D238E65B-CC91-49E3-8BF1-9160D9F12198}" type="presParOf" srcId="{F3ABDD3A-6160-48B6-B066-3A0FCB3C0C4B}" destId="{8A5C37D6-7E5D-43E4-B517-C9BAAA49D968}" srcOrd="4" destOrd="0" presId="urn:microsoft.com/office/officeart/2008/layout/AlternatingHexagons"/>
    <dgm:cxn modelId="{1F6F2905-2B1D-42F4-B8B4-E289E6165A82}" type="presParOf" srcId="{8A5C37D6-7E5D-43E4-B517-C9BAAA49D968}" destId="{6008BB70-744D-4BA8-A5A1-CA5FF6D4ACAC}" srcOrd="0" destOrd="0" presId="urn:microsoft.com/office/officeart/2008/layout/AlternatingHexagons"/>
    <dgm:cxn modelId="{C1B9D777-C4A3-47F0-9D86-570F3453A82A}" type="presParOf" srcId="{8A5C37D6-7E5D-43E4-B517-C9BAAA49D968}" destId="{D4E0EBBE-FF0E-444E-BDCF-EA4B28C89784}" srcOrd="1" destOrd="0" presId="urn:microsoft.com/office/officeart/2008/layout/AlternatingHexagons"/>
    <dgm:cxn modelId="{478A5D74-B57B-4EFB-86B2-A471A3A341BB}" type="presParOf" srcId="{8A5C37D6-7E5D-43E4-B517-C9BAAA49D968}" destId="{E27AD3B4-79C1-4254-A781-861C7ECD388D}" srcOrd="2" destOrd="0" presId="urn:microsoft.com/office/officeart/2008/layout/AlternatingHexagons"/>
    <dgm:cxn modelId="{F8C22279-B95B-4EDE-A310-4B08D7D5B173}" type="presParOf" srcId="{8A5C37D6-7E5D-43E4-B517-C9BAAA49D968}" destId="{4B14A364-D2A6-43DE-B60F-73B01B8DADE5}" srcOrd="3" destOrd="0" presId="urn:microsoft.com/office/officeart/2008/layout/AlternatingHexagons"/>
    <dgm:cxn modelId="{20FE2854-C15A-4E80-980F-16E098E62448}" type="presParOf" srcId="{8A5C37D6-7E5D-43E4-B517-C9BAAA49D968}" destId="{3106E85E-D64B-43C1-A5E1-DDBACF60C9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71E8D-F22F-4683-99C5-4D42CFC38F76}">
      <dsp:nvSpPr>
        <dsp:cNvPr id="0" name=""/>
        <dsp:cNvSpPr/>
      </dsp:nvSpPr>
      <dsp:spPr>
        <a:xfrm>
          <a:off x="560" y="1152247"/>
          <a:ext cx="2413213" cy="289585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 rot="16200000">
        <a:off x="-945419" y="2098227"/>
        <a:ext cx="2374602" cy="482642"/>
      </dsp:txXfrm>
    </dsp:sp>
    <dsp:sp modelId="{36AB6381-3C68-42FC-ABA9-D2182CC9E82A}">
      <dsp:nvSpPr>
        <dsp:cNvPr id="0" name=""/>
        <dsp:cNvSpPr/>
      </dsp:nvSpPr>
      <dsp:spPr>
        <a:xfrm>
          <a:off x="483203" y="1152247"/>
          <a:ext cx="1797844" cy="28958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Ausencia de una valoración e identificación de principales productos potenciales en Chachimbiro</a:t>
          </a:r>
          <a:endParaRPr lang="es-EC" sz="2300" kern="1200" dirty="0"/>
        </a:p>
      </dsp:txBody>
      <dsp:txXfrm>
        <a:off x="483203" y="1152247"/>
        <a:ext cx="1797844" cy="2895856"/>
      </dsp:txXfrm>
    </dsp:sp>
    <dsp:sp modelId="{7713714F-9FD4-4A24-8D4B-4D68F61EAFCB}">
      <dsp:nvSpPr>
        <dsp:cNvPr id="0" name=""/>
        <dsp:cNvSpPr/>
      </dsp:nvSpPr>
      <dsp:spPr>
        <a:xfrm>
          <a:off x="2498237" y="1152247"/>
          <a:ext cx="2413213" cy="2895856"/>
        </a:xfrm>
        <a:prstGeom prst="roundRect">
          <a:avLst>
            <a:gd name="adj" fmla="val 5000"/>
          </a:avLst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 rot="16200000">
        <a:off x="1552257" y="2098227"/>
        <a:ext cx="2374602" cy="482642"/>
      </dsp:txXfrm>
    </dsp:sp>
    <dsp:sp modelId="{3CA44D57-577B-456A-8839-A5186118F6CF}">
      <dsp:nvSpPr>
        <dsp:cNvPr id="0" name=""/>
        <dsp:cNvSpPr/>
      </dsp:nvSpPr>
      <dsp:spPr>
        <a:xfrm rot="5400000">
          <a:off x="2297631" y="3452421"/>
          <a:ext cx="425342" cy="3619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54614-E5F5-47CD-A574-C6FBECE77DE8}">
      <dsp:nvSpPr>
        <dsp:cNvPr id="0" name=""/>
        <dsp:cNvSpPr/>
      </dsp:nvSpPr>
      <dsp:spPr>
        <a:xfrm>
          <a:off x="2980879" y="1152247"/>
          <a:ext cx="1797844" cy="28958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Falta de planificación en el GAD de Urcuquí en obtener formatos para valoración de aguas termales</a:t>
          </a:r>
          <a:endParaRPr lang="es-EC" sz="2300" kern="1200" dirty="0"/>
        </a:p>
      </dsp:txBody>
      <dsp:txXfrm>
        <a:off x="2980879" y="1152247"/>
        <a:ext cx="1797844" cy="2895856"/>
      </dsp:txXfrm>
    </dsp:sp>
    <dsp:sp modelId="{61DDD6BE-A090-4809-AF1B-1B29AB2050A1}">
      <dsp:nvSpPr>
        <dsp:cNvPr id="0" name=""/>
        <dsp:cNvSpPr/>
      </dsp:nvSpPr>
      <dsp:spPr>
        <a:xfrm>
          <a:off x="4995913" y="1152247"/>
          <a:ext cx="2413213" cy="2895856"/>
        </a:xfrm>
        <a:prstGeom prst="roundRect">
          <a:avLst>
            <a:gd name="adj" fmla="val 5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 rot="16200000">
        <a:off x="4049933" y="2098227"/>
        <a:ext cx="2374602" cy="482642"/>
      </dsp:txXfrm>
    </dsp:sp>
    <dsp:sp modelId="{DEEE528F-6044-47A8-A348-FB58541B9AFA}">
      <dsp:nvSpPr>
        <dsp:cNvPr id="0" name=""/>
        <dsp:cNvSpPr/>
      </dsp:nvSpPr>
      <dsp:spPr>
        <a:xfrm rot="5400000">
          <a:off x="4795308" y="3452421"/>
          <a:ext cx="425342" cy="3619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4CF0E-82C6-4B36-B92B-810B2DA1EC64}">
      <dsp:nvSpPr>
        <dsp:cNvPr id="0" name=""/>
        <dsp:cNvSpPr/>
      </dsp:nvSpPr>
      <dsp:spPr>
        <a:xfrm>
          <a:off x="5478556" y="1152247"/>
          <a:ext cx="1797844" cy="28958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La localidad no posee una investigación previa que permita definir si un lugar es altamente turístico.</a:t>
          </a:r>
          <a:endParaRPr lang="es-EC" sz="2300" kern="1200" dirty="0"/>
        </a:p>
      </dsp:txBody>
      <dsp:txXfrm>
        <a:off x="5478556" y="1152247"/>
        <a:ext cx="1797844" cy="2895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A48D-3A36-4AA7-84F1-6FFF1C943283}">
      <dsp:nvSpPr>
        <dsp:cNvPr id="0" name=""/>
        <dsp:cNvSpPr/>
      </dsp:nvSpPr>
      <dsp:spPr>
        <a:xfrm>
          <a:off x="43985" y="1511"/>
          <a:ext cx="3044166" cy="1826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Afiche</a:t>
          </a:r>
          <a:endParaRPr lang="es-EC" sz="4800" kern="1200" dirty="0"/>
        </a:p>
      </dsp:txBody>
      <dsp:txXfrm>
        <a:off x="43985" y="1511"/>
        <a:ext cx="3044166" cy="1826499"/>
      </dsp:txXfrm>
    </dsp:sp>
    <dsp:sp modelId="{FC78C32C-3F0F-4E0E-980A-55D228B26AF0}">
      <dsp:nvSpPr>
        <dsp:cNvPr id="0" name=""/>
        <dsp:cNvSpPr/>
      </dsp:nvSpPr>
      <dsp:spPr>
        <a:xfrm>
          <a:off x="3392568" y="1511"/>
          <a:ext cx="3044166" cy="1826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Tríptico</a:t>
          </a:r>
          <a:endParaRPr lang="es-EC" sz="4800" kern="1200" dirty="0"/>
        </a:p>
      </dsp:txBody>
      <dsp:txXfrm>
        <a:off x="3392568" y="1511"/>
        <a:ext cx="3044166" cy="1826499"/>
      </dsp:txXfrm>
    </dsp:sp>
    <dsp:sp modelId="{CFE1FCF7-A75A-4C13-AC78-84FE19B5B3DD}">
      <dsp:nvSpPr>
        <dsp:cNvPr id="0" name=""/>
        <dsp:cNvSpPr/>
      </dsp:nvSpPr>
      <dsp:spPr>
        <a:xfrm>
          <a:off x="1718276" y="2132428"/>
          <a:ext cx="3044166" cy="18264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Postal</a:t>
          </a:r>
          <a:endParaRPr lang="es-EC" sz="4800" kern="1200" dirty="0"/>
        </a:p>
      </dsp:txBody>
      <dsp:txXfrm>
        <a:off x="1718276" y="2132428"/>
        <a:ext cx="3044166" cy="18264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00724-0273-4869-B186-5377B82839F1}">
      <dsp:nvSpPr>
        <dsp:cNvPr id="0" name=""/>
        <dsp:cNvSpPr/>
      </dsp:nvSpPr>
      <dsp:spPr>
        <a:xfrm>
          <a:off x="1781521" y="3097086"/>
          <a:ext cx="2084127" cy="17968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Isologo y redes sociales </a:t>
          </a:r>
          <a:endParaRPr lang="es-EC" sz="2000" kern="1200" dirty="0"/>
        </a:p>
      </dsp:txBody>
      <dsp:txXfrm>
        <a:off x="2104938" y="3375928"/>
        <a:ext cx="1437293" cy="1239197"/>
      </dsp:txXfrm>
    </dsp:sp>
    <dsp:sp modelId="{57A121F2-06C0-4763-AABB-3F568618AAA0}">
      <dsp:nvSpPr>
        <dsp:cNvPr id="0" name=""/>
        <dsp:cNvSpPr/>
      </dsp:nvSpPr>
      <dsp:spPr>
        <a:xfrm>
          <a:off x="1835663" y="3890372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A9C-ADB6-4416-BC0A-4B2EC642F3BB}">
      <dsp:nvSpPr>
        <dsp:cNvPr id="0" name=""/>
        <dsp:cNvSpPr/>
      </dsp:nvSpPr>
      <dsp:spPr>
        <a:xfrm>
          <a:off x="0" y="2131944"/>
          <a:ext cx="2084127" cy="17968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5826A-88C7-4363-9410-9800D708097D}">
      <dsp:nvSpPr>
        <dsp:cNvPr id="0" name=""/>
        <dsp:cNvSpPr/>
      </dsp:nvSpPr>
      <dsp:spPr>
        <a:xfrm>
          <a:off x="1418838" y="3691457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A92A6-B6CE-42D0-8536-0AD7110C520D}">
      <dsp:nvSpPr>
        <dsp:cNvPr id="0" name=""/>
        <dsp:cNvSpPr/>
      </dsp:nvSpPr>
      <dsp:spPr>
        <a:xfrm>
          <a:off x="3557108" y="2110581"/>
          <a:ext cx="2084127" cy="17968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Principales actividades a realizar </a:t>
          </a:r>
          <a:endParaRPr lang="es-EC" sz="2000" kern="1200" dirty="0"/>
        </a:p>
      </dsp:txBody>
      <dsp:txXfrm>
        <a:off x="3880525" y="2389423"/>
        <a:ext cx="1437293" cy="1239197"/>
      </dsp:txXfrm>
    </dsp:sp>
    <dsp:sp modelId="{A5D20E58-D3B7-4EFC-B20C-0B2C7FE88E92}">
      <dsp:nvSpPr>
        <dsp:cNvPr id="0" name=""/>
        <dsp:cNvSpPr/>
      </dsp:nvSpPr>
      <dsp:spPr>
        <a:xfrm>
          <a:off x="4981880" y="3668195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89B8-9233-46D5-BD02-B0804C728B8F}">
      <dsp:nvSpPr>
        <dsp:cNvPr id="0" name=""/>
        <dsp:cNvSpPr/>
      </dsp:nvSpPr>
      <dsp:spPr>
        <a:xfrm>
          <a:off x="5332696" y="3097086"/>
          <a:ext cx="2084127" cy="17968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D75A3-EB01-4406-9B82-D65B125A715B}">
      <dsp:nvSpPr>
        <dsp:cNvPr id="0" name=""/>
        <dsp:cNvSpPr/>
      </dsp:nvSpPr>
      <dsp:spPr>
        <a:xfrm>
          <a:off x="5386839" y="3890372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9F8ED-755B-409E-910B-41F422CA9304}">
      <dsp:nvSpPr>
        <dsp:cNvPr id="0" name=""/>
        <dsp:cNvSpPr/>
      </dsp:nvSpPr>
      <dsp:spPr>
        <a:xfrm>
          <a:off x="1781521" y="1128349"/>
          <a:ext cx="2084127" cy="17968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Atractivos mas atrayentes de la localidad</a:t>
          </a:r>
          <a:endParaRPr lang="es-EC" sz="2000" kern="1200" dirty="0"/>
        </a:p>
      </dsp:txBody>
      <dsp:txXfrm>
        <a:off x="2104938" y="1407191"/>
        <a:ext cx="1437293" cy="1239197"/>
      </dsp:txXfrm>
    </dsp:sp>
    <dsp:sp modelId="{649E75E3-3D45-42D2-828F-51AD0ABAF93C}">
      <dsp:nvSpPr>
        <dsp:cNvPr id="0" name=""/>
        <dsp:cNvSpPr/>
      </dsp:nvSpPr>
      <dsp:spPr>
        <a:xfrm>
          <a:off x="3194426" y="1167278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4F0C1-20F1-47EB-806B-88F740E33C0B}">
      <dsp:nvSpPr>
        <dsp:cNvPr id="0" name=""/>
        <dsp:cNvSpPr/>
      </dsp:nvSpPr>
      <dsp:spPr>
        <a:xfrm>
          <a:off x="3557108" y="146592"/>
          <a:ext cx="2084127" cy="17968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15E01-AC5D-4B34-9669-37146FAB03C3}">
      <dsp:nvSpPr>
        <dsp:cNvPr id="0" name=""/>
        <dsp:cNvSpPr/>
      </dsp:nvSpPr>
      <dsp:spPr>
        <a:xfrm>
          <a:off x="3618668" y="935606"/>
          <a:ext cx="244013" cy="2103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0ABC7-500B-4550-9010-D299BF714257}">
      <dsp:nvSpPr>
        <dsp:cNvPr id="0" name=""/>
        <dsp:cNvSpPr/>
      </dsp:nvSpPr>
      <dsp:spPr>
        <a:xfrm>
          <a:off x="855" y="143394"/>
          <a:ext cx="3336537" cy="20019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b="1" kern="1200" dirty="0" smtClean="0"/>
            <a:t>Presupuesto Medios Publicitarios</a:t>
          </a:r>
          <a:endParaRPr lang="es-EC" sz="4100" kern="1200" dirty="0"/>
        </a:p>
      </dsp:txBody>
      <dsp:txXfrm>
        <a:off x="855" y="143394"/>
        <a:ext cx="3336537" cy="2001922"/>
      </dsp:txXfrm>
    </dsp:sp>
    <dsp:sp modelId="{4032E944-30E0-43D6-A61E-C8FD0401B1DE}">
      <dsp:nvSpPr>
        <dsp:cNvPr id="0" name=""/>
        <dsp:cNvSpPr/>
      </dsp:nvSpPr>
      <dsp:spPr>
        <a:xfrm>
          <a:off x="3671046" y="143394"/>
          <a:ext cx="3336537" cy="2001922"/>
        </a:xfrm>
        <a:prstGeom prst="rect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b="1" kern="1200" dirty="0" smtClean="0"/>
            <a:t>Presupuesto  de Diseño</a:t>
          </a:r>
          <a:endParaRPr lang="es-EC" sz="4100" kern="1200" dirty="0"/>
        </a:p>
      </dsp:txBody>
      <dsp:txXfrm>
        <a:off x="3671046" y="143394"/>
        <a:ext cx="3336537" cy="2001922"/>
      </dsp:txXfrm>
    </dsp:sp>
    <dsp:sp modelId="{F0CFCA9C-7242-44B6-AC24-DE22EDDEBC1B}">
      <dsp:nvSpPr>
        <dsp:cNvPr id="0" name=""/>
        <dsp:cNvSpPr/>
      </dsp:nvSpPr>
      <dsp:spPr>
        <a:xfrm>
          <a:off x="855" y="2478970"/>
          <a:ext cx="3336537" cy="2001922"/>
        </a:xfrm>
        <a:prstGeom prst="rect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b="1" kern="1200" dirty="0" smtClean="0"/>
            <a:t>Presupuesto de Ruta termal </a:t>
          </a:r>
          <a:endParaRPr lang="es-EC" sz="4100" kern="1200" dirty="0"/>
        </a:p>
      </dsp:txBody>
      <dsp:txXfrm>
        <a:off x="855" y="2478970"/>
        <a:ext cx="3336537" cy="2001922"/>
      </dsp:txXfrm>
    </dsp:sp>
    <dsp:sp modelId="{74A6C471-2480-4893-A33F-1F0DEF6D83D0}">
      <dsp:nvSpPr>
        <dsp:cNvPr id="0" name=""/>
        <dsp:cNvSpPr/>
      </dsp:nvSpPr>
      <dsp:spPr>
        <a:xfrm>
          <a:off x="3671046" y="2478970"/>
          <a:ext cx="3336537" cy="2001922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b="1" kern="1200" dirty="0" smtClean="0"/>
            <a:t>Presupuesto total</a:t>
          </a:r>
          <a:endParaRPr lang="es-EC" sz="4100" kern="1200" dirty="0"/>
        </a:p>
      </dsp:txBody>
      <dsp:txXfrm>
        <a:off x="3671046" y="2478970"/>
        <a:ext cx="3336537" cy="20019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D3D0C-FC95-4ED2-863B-718B1D233119}">
      <dsp:nvSpPr>
        <dsp:cNvPr id="0" name=""/>
        <dsp:cNvSpPr/>
      </dsp:nvSpPr>
      <dsp:spPr>
        <a:xfrm>
          <a:off x="0" y="36540"/>
          <a:ext cx="7499349" cy="190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Las características de la composición química que poseen estas aguas termales, su valor como atractivo natural y la planta turística necesaria para satisfacer las necesidades de los visitantes. </a:t>
          </a:r>
          <a:endParaRPr lang="es-EC" sz="2800" kern="1200" dirty="0"/>
        </a:p>
      </dsp:txBody>
      <dsp:txXfrm>
        <a:off x="92754" y="129294"/>
        <a:ext cx="7313841" cy="1714572"/>
      </dsp:txXfrm>
    </dsp:sp>
    <dsp:sp modelId="{C1D7170A-22D1-4CB0-9BBA-1C806276D7C3}">
      <dsp:nvSpPr>
        <dsp:cNvPr id="0" name=""/>
        <dsp:cNvSpPr/>
      </dsp:nvSpPr>
      <dsp:spPr>
        <a:xfrm>
          <a:off x="0" y="1936620"/>
          <a:ext cx="749934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200" kern="1200" dirty="0"/>
        </a:p>
      </dsp:txBody>
      <dsp:txXfrm>
        <a:off x="0" y="1936620"/>
        <a:ext cx="7499349" cy="463680"/>
      </dsp:txXfrm>
    </dsp:sp>
    <dsp:sp modelId="{95092097-1906-4B7E-98C3-55893A95343A}">
      <dsp:nvSpPr>
        <dsp:cNvPr id="0" name=""/>
        <dsp:cNvSpPr/>
      </dsp:nvSpPr>
      <dsp:spPr>
        <a:xfrm>
          <a:off x="0" y="2400299"/>
          <a:ext cx="7499349" cy="190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La mayoría de visitantes de las aguas termales de Chachimbiro son de las ciudades  Quito, Ibarra, Tulcán y del vecino país de  Colombia.</a:t>
          </a:r>
          <a:endParaRPr lang="es-EC" sz="2800" kern="1200" dirty="0"/>
        </a:p>
      </dsp:txBody>
      <dsp:txXfrm>
        <a:off x="92754" y="2493053"/>
        <a:ext cx="7313841" cy="1714572"/>
      </dsp:txXfrm>
    </dsp:sp>
    <dsp:sp modelId="{C1ABD52E-792B-4D44-A3DA-D54A4CA99258}">
      <dsp:nvSpPr>
        <dsp:cNvPr id="0" name=""/>
        <dsp:cNvSpPr/>
      </dsp:nvSpPr>
      <dsp:spPr>
        <a:xfrm>
          <a:off x="0" y="4300379"/>
          <a:ext cx="749934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200" kern="1200"/>
        </a:p>
      </dsp:txBody>
      <dsp:txXfrm>
        <a:off x="0" y="4300379"/>
        <a:ext cx="7499349" cy="4636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D3D0C-FC95-4ED2-863B-718B1D233119}">
      <dsp:nvSpPr>
        <dsp:cNvPr id="0" name=""/>
        <dsp:cNvSpPr/>
      </dsp:nvSpPr>
      <dsp:spPr>
        <a:xfrm>
          <a:off x="0" y="53280"/>
          <a:ext cx="7499349" cy="19164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Las personas  en su gran mayoría son mayores a 35 años de edad, los cuales únicamente hacen uso del balneario de las  aguas termales de Chachimbiro.</a:t>
          </a:r>
          <a:endParaRPr lang="es-EC" sz="2600" kern="1200" dirty="0"/>
        </a:p>
      </dsp:txBody>
      <dsp:txXfrm>
        <a:off x="93554" y="146834"/>
        <a:ext cx="7312241" cy="1729351"/>
      </dsp:txXfrm>
    </dsp:sp>
    <dsp:sp modelId="{C1D7170A-22D1-4CB0-9BBA-1C806276D7C3}">
      <dsp:nvSpPr>
        <dsp:cNvPr id="0" name=""/>
        <dsp:cNvSpPr/>
      </dsp:nvSpPr>
      <dsp:spPr>
        <a:xfrm>
          <a:off x="0" y="1969740"/>
          <a:ext cx="749934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 dirty="0"/>
        </a:p>
      </dsp:txBody>
      <dsp:txXfrm>
        <a:off x="0" y="1969740"/>
        <a:ext cx="7499349" cy="430560"/>
      </dsp:txXfrm>
    </dsp:sp>
    <dsp:sp modelId="{95092097-1906-4B7E-98C3-55893A95343A}">
      <dsp:nvSpPr>
        <dsp:cNvPr id="0" name=""/>
        <dsp:cNvSpPr/>
      </dsp:nvSpPr>
      <dsp:spPr>
        <a:xfrm>
          <a:off x="0" y="2400299"/>
          <a:ext cx="7499349" cy="19164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Los visitantes son motivados e  influenciados por la experiencia vivida de otras personas ya sean familiares o conocidos o la llamada publicidad boca a boca.</a:t>
          </a:r>
          <a:endParaRPr lang="es-EC" sz="2600" kern="1200" dirty="0"/>
        </a:p>
      </dsp:txBody>
      <dsp:txXfrm>
        <a:off x="93554" y="2493853"/>
        <a:ext cx="7312241" cy="1729351"/>
      </dsp:txXfrm>
    </dsp:sp>
    <dsp:sp modelId="{C1ABD52E-792B-4D44-A3DA-D54A4CA99258}">
      <dsp:nvSpPr>
        <dsp:cNvPr id="0" name=""/>
        <dsp:cNvSpPr/>
      </dsp:nvSpPr>
      <dsp:spPr>
        <a:xfrm>
          <a:off x="0" y="4316759"/>
          <a:ext cx="749934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/>
        </a:p>
      </dsp:txBody>
      <dsp:txXfrm>
        <a:off x="0" y="4316759"/>
        <a:ext cx="7499349" cy="430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32D51-D7AB-41CE-B70D-C06B4ECCA5C9}">
      <dsp:nvSpPr>
        <dsp:cNvPr id="0" name=""/>
        <dsp:cNvSpPr/>
      </dsp:nvSpPr>
      <dsp:spPr>
        <a:xfrm>
          <a:off x="0" y="89690"/>
          <a:ext cx="7499349" cy="2067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 los establecimientos, se sugiere brindar información específica a los visitantes sobre  las bondades y tratamientos adecuados para cada una de los malestares del ser humano.</a:t>
          </a:r>
          <a:endParaRPr lang="es-EC" sz="2500" kern="1200" dirty="0"/>
        </a:p>
      </dsp:txBody>
      <dsp:txXfrm>
        <a:off x="100932" y="190622"/>
        <a:ext cx="7297485" cy="1865745"/>
      </dsp:txXfrm>
    </dsp:sp>
    <dsp:sp modelId="{95092097-1906-4B7E-98C3-55893A95343A}">
      <dsp:nvSpPr>
        <dsp:cNvPr id="0" name=""/>
        <dsp:cNvSpPr/>
      </dsp:nvSpPr>
      <dsp:spPr>
        <a:xfrm>
          <a:off x="0" y="2229299"/>
          <a:ext cx="7499349" cy="20676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Debido a que, en su mayoría, el 34,41% del total de turistas encuestados vienen de la ciudad de Quito, se recomienda al GAD de Urcuquí, direccionare un gran porcentaje de información y promoción turística a esta ciudad.</a:t>
          </a:r>
          <a:endParaRPr lang="es-EC" sz="2500" kern="1200" dirty="0"/>
        </a:p>
      </dsp:txBody>
      <dsp:txXfrm>
        <a:off x="100932" y="2330231"/>
        <a:ext cx="7297485" cy="1865745"/>
      </dsp:txXfrm>
    </dsp:sp>
    <dsp:sp modelId="{C1ABD52E-792B-4D44-A3DA-D54A4CA99258}">
      <dsp:nvSpPr>
        <dsp:cNvPr id="0" name=""/>
        <dsp:cNvSpPr/>
      </dsp:nvSpPr>
      <dsp:spPr>
        <a:xfrm>
          <a:off x="0" y="4296909"/>
          <a:ext cx="7499349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/>
        </a:p>
      </dsp:txBody>
      <dsp:txXfrm>
        <a:off x="0" y="4296909"/>
        <a:ext cx="7499349" cy="414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EBDA1-6B1B-4540-8687-2727B78A00D8}">
      <dsp:nvSpPr>
        <dsp:cNvPr id="0" name=""/>
        <dsp:cNvSpPr/>
      </dsp:nvSpPr>
      <dsp:spPr>
        <a:xfrm>
          <a:off x="0" y="1260"/>
          <a:ext cx="7499349" cy="2358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Considerar las estrategias de este trabajo con el fin de  potencializar a  la localidad de Chachimbiro donde se puede practicar el Turismo de Salud como una alternativa de sostenibilidad.</a:t>
          </a:r>
          <a:endParaRPr lang="es-EC" sz="2800" kern="1200" dirty="0"/>
        </a:p>
      </dsp:txBody>
      <dsp:txXfrm>
        <a:off x="115143" y="116403"/>
        <a:ext cx="7269063" cy="2128433"/>
      </dsp:txXfrm>
    </dsp:sp>
    <dsp:sp modelId="{391026B9-3164-4250-A791-EB2E76B0BEC8}">
      <dsp:nvSpPr>
        <dsp:cNvPr id="0" name=""/>
        <dsp:cNvSpPr/>
      </dsp:nvSpPr>
      <dsp:spPr>
        <a:xfrm>
          <a:off x="0" y="2440620"/>
          <a:ext cx="7499349" cy="2358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Controlar el uso adecuado de las aguas termales después de su utilización, con el fin de conservar y preservar el ecosistema de la localidad.</a:t>
          </a:r>
          <a:endParaRPr lang="es-EC" sz="2800" kern="1200" dirty="0"/>
        </a:p>
      </dsp:txBody>
      <dsp:txXfrm>
        <a:off x="115143" y="2555763"/>
        <a:ext cx="7269063" cy="212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53068-6BAE-41E1-9E43-0BEF59D67C8A}">
      <dsp:nvSpPr>
        <dsp:cNvPr id="0" name=""/>
        <dsp:cNvSpPr/>
      </dsp:nvSpPr>
      <dsp:spPr>
        <a:xfrm>
          <a:off x="0" y="0"/>
          <a:ext cx="7499350" cy="183200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b="1" kern="1200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JUSTIFICACIÓN</a:t>
          </a:r>
          <a:endParaRPr lang="es-EC" sz="4800" kern="1200" dirty="0"/>
        </a:p>
      </dsp:txBody>
      <dsp:txXfrm>
        <a:off x="0" y="0"/>
        <a:ext cx="7499350" cy="1832007"/>
      </dsp:txXfrm>
    </dsp:sp>
    <dsp:sp modelId="{1DECF2F7-B315-4925-AC12-0A6377899559}">
      <dsp:nvSpPr>
        <dsp:cNvPr id="0" name=""/>
        <dsp:cNvSpPr/>
      </dsp:nvSpPr>
      <dsp:spPr>
        <a:xfrm>
          <a:off x="3661" y="1832007"/>
          <a:ext cx="2497342" cy="3847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 analizará la potencialidad turística con la finalidad de identificar las propiedades medicinales para contribuir con el desarrollo de la localidad</a:t>
          </a:r>
          <a:r>
            <a:rPr lang="es-EC" sz="2700" kern="1200" dirty="0" smtClean="0"/>
            <a:t>.</a:t>
          </a:r>
          <a:endParaRPr lang="es-EC" sz="2700" kern="1200" dirty="0"/>
        </a:p>
      </dsp:txBody>
      <dsp:txXfrm>
        <a:off x="3661" y="1832007"/>
        <a:ext cx="2497342" cy="3847214"/>
      </dsp:txXfrm>
    </dsp:sp>
    <dsp:sp modelId="{83DBAE11-EF61-4A0A-A7C3-2B935D29D5CD}">
      <dsp:nvSpPr>
        <dsp:cNvPr id="0" name=""/>
        <dsp:cNvSpPr/>
      </dsp:nvSpPr>
      <dsp:spPr>
        <a:xfrm>
          <a:off x="2501003" y="1832007"/>
          <a:ext cx="2497342" cy="3847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 contará con una fundamentación teórica y un diagnóstico detallado de la localidad de Chachimbiro a efecto de diseñar estrategias a favor del sector. </a:t>
          </a:r>
          <a:endParaRPr lang="es-EC" sz="2400" kern="1200" dirty="0"/>
        </a:p>
      </dsp:txBody>
      <dsp:txXfrm>
        <a:off x="2501003" y="1832007"/>
        <a:ext cx="2497342" cy="3847214"/>
      </dsp:txXfrm>
    </dsp:sp>
    <dsp:sp modelId="{4BADC504-76A4-413A-B728-2BC37D821FD0}">
      <dsp:nvSpPr>
        <dsp:cNvPr id="0" name=""/>
        <dsp:cNvSpPr/>
      </dsp:nvSpPr>
      <dsp:spPr>
        <a:xfrm>
          <a:off x="4998346" y="1832007"/>
          <a:ext cx="2497342" cy="3847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Seguidamente de la investigación de mercados, se elaborarán estrategias que permitirán que el termalismo sea promocionado y potencializado en la localidad.</a:t>
          </a:r>
          <a:endParaRPr lang="es-EC" sz="2400" kern="1200" dirty="0"/>
        </a:p>
      </dsp:txBody>
      <dsp:txXfrm>
        <a:off x="4998346" y="1832007"/>
        <a:ext cx="2497342" cy="3847214"/>
      </dsp:txXfrm>
    </dsp:sp>
    <dsp:sp modelId="{6D7E3E62-4770-4E67-B00A-EAC48BD12D64}">
      <dsp:nvSpPr>
        <dsp:cNvPr id="0" name=""/>
        <dsp:cNvSpPr/>
      </dsp:nvSpPr>
      <dsp:spPr>
        <a:xfrm>
          <a:off x="0" y="5679221"/>
          <a:ext cx="7499350" cy="42746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389CF-EA92-45B7-8552-B5018D591C07}">
      <dsp:nvSpPr>
        <dsp:cNvPr id="0" name=""/>
        <dsp:cNvSpPr/>
      </dsp:nvSpPr>
      <dsp:spPr>
        <a:xfrm>
          <a:off x="0" y="0"/>
          <a:ext cx="7499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212FE-F757-4DCF-875D-09A8A220017E}">
      <dsp:nvSpPr>
        <dsp:cNvPr id="0" name=""/>
        <dsp:cNvSpPr/>
      </dsp:nvSpPr>
      <dsp:spPr>
        <a:xfrm>
          <a:off x="0" y="0"/>
          <a:ext cx="1499870" cy="48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0" y="0"/>
        <a:ext cx="1499870" cy="4800600"/>
      </dsp:txXfrm>
    </dsp:sp>
    <dsp:sp modelId="{47E5436B-EFF2-4E85-9FCB-F4346713E64C}">
      <dsp:nvSpPr>
        <dsp:cNvPr id="0" name=""/>
        <dsp:cNvSpPr/>
      </dsp:nvSpPr>
      <dsp:spPr>
        <a:xfrm>
          <a:off x="1612360" y="217995"/>
          <a:ext cx="5886989" cy="435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612360" y="217995"/>
        <a:ext cx="5886989" cy="4359919"/>
      </dsp:txXfrm>
    </dsp:sp>
    <dsp:sp modelId="{EBF3139E-25D1-4016-A893-73070A72B7D9}">
      <dsp:nvSpPr>
        <dsp:cNvPr id="0" name=""/>
        <dsp:cNvSpPr/>
      </dsp:nvSpPr>
      <dsp:spPr>
        <a:xfrm>
          <a:off x="1499870" y="4577915"/>
          <a:ext cx="5999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836E-67AA-4257-8ED5-2DA5D31542CC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30329-C985-42AA-990E-A3DFBCB57B25}">
      <dsp:nvSpPr>
        <dsp:cNvPr id="0" name=""/>
        <dsp:cNvSpPr/>
      </dsp:nvSpPr>
      <dsp:spPr>
        <a:xfrm>
          <a:off x="0" y="0"/>
          <a:ext cx="670539" cy="489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0" kern="1200" dirty="0"/>
        </a:p>
      </dsp:txBody>
      <dsp:txXfrm>
        <a:off x="0" y="0"/>
        <a:ext cx="670539" cy="4896544"/>
      </dsp:txXfrm>
    </dsp:sp>
    <dsp:sp modelId="{6D54F1CE-B9AC-4B45-A9FB-C4F529060B83}">
      <dsp:nvSpPr>
        <dsp:cNvPr id="0" name=""/>
        <dsp:cNvSpPr/>
      </dsp:nvSpPr>
      <dsp:spPr>
        <a:xfrm>
          <a:off x="763180" y="0"/>
          <a:ext cx="4659048" cy="115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763180" y="0"/>
        <a:ext cx="4659048" cy="1151213"/>
      </dsp:txXfrm>
    </dsp:sp>
    <dsp:sp modelId="{091A5AC3-5988-4CDD-9D63-F5A823FE033F}">
      <dsp:nvSpPr>
        <dsp:cNvPr id="0" name=""/>
        <dsp:cNvSpPr/>
      </dsp:nvSpPr>
      <dsp:spPr>
        <a:xfrm>
          <a:off x="670539" y="1208774"/>
          <a:ext cx="2682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225D0-252A-4D50-A830-BB464A850775}">
      <dsp:nvSpPr>
        <dsp:cNvPr id="0" name=""/>
        <dsp:cNvSpPr/>
      </dsp:nvSpPr>
      <dsp:spPr>
        <a:xfrm>
          <a:off x="720829" y="1266335"/>
          <a:ext cx="5833820" cy="115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720829" y="1266335"/>
        <a:ext cx="5833820" cy="1151213"/>
      </dsp:txXfrm>
    </dsp:sp>
    <dsp:sp modelId="{AE18E082-EC68-459E-AA84-6C01E0A70C2D}">
      <dsp:nvSpPr>
        <dsp:cNvPr id="0" name=""/>
        <dsp:cNvSpPr/>
      </dsp:nvSpPr>
      <dsp:spPr>
        <a:xfrm>
          <a:off x="670539" y="2417549"/>
          <a:ext cx="2682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1D706-C96A-4FF6-9A0B-EE55968C22EE}">
      <dsp:nvSpPr>
        <dsp:cNvPr id="0" name=""/>
        <dsp:cNvSpPr/>
      </dsp:nvSpPr>
      <dsp:spPr>
        <a:xfrm>
          <a:off x="720829" y="2475109"/>
          <a:ext cx="6354163" cy="115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720829" y="2475109"/>
        <a:ext cx="6354163" cy="1151213"/>
      </dsp:txXfrm>
    </dsp:sp>
    <dsp:sp modelId="{3CF0C85A-CA40-4E7D-B4C7-1CB7E89853D9}">
      <dsp:nvSpPr>
        <dsp:cNvPr id="0" name=""/>
        <dsp:cNvSpPr/>
      </dsp:nvSpPr>
      <dsp:spPr>
        <a:xfrm>
          <a:off x="5809531" y="3676343"/>
          <a:ext cx="1290788" cy="115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500" kern="1200"/>
        </a:p>
      </dsp:txBody>
      <dsp:txXfrm>
        <a:off x="5809531" y="3676343"/>
        <a:ext cx="1290788" cy="1151213"/>
      </dsp:txXfrm>
    </dsp:sp>
    <dsp:sp modelId="{5A9DB9EF-52EB-4FA5-9D08-8C347A7B5AC9}">
      <dsp:nvSpPr>
        <dsp:cNvPr id="0" name=""/>
        <dsp:cNvSpPr/>
      </dsp:nvSpPr>
      <dsp:spPr>
        <a:xfrm>
          <a:off x="670539" y="3626323"/>
          <a:ext cx="2682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CBEFD-AF04-48F2-A9B7-21D4BF1C190F}">
      <dsp:nvSpPr>
        <dsp:cNvPr id="0" name=""/>
        <dsp:cNvSpPr/>
      </dsp:nvSpPr>
      <dsp:spPr>
        <a:xfrm>
          <a:off x="720829" y="3683884"/>
          <a:ext cx="1290788" cy="115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500" kern="1200" dirty="0"/>
        </a:p>
      </dsp:txBody>
      <dsp:txXfrm>
        <a:off x="720829" y="3683884"/>
        <a:ext cx="1290788" cy="1151213"/>
      </dsp:txXfrm>
    </dsp:sp>
    <dsp:sp modelId="{8651A2F5-CC41-4D94-9BCA-F911DE9952BC}">
      <dsp:nvSpPr>
        <dsp:cNvPr id="0" name=""/>
        <dsp:cNvSpPr/>
      </dsp:nvSpPr>
      <dsp:spPr>
        <a:xfrm>
          <a:off x="670539" y="4835098"/>
          <a:ext cx="2682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7C27A-44C8-4452-AAC4-4AA2EC58E9C2}">
      <dsp:nvSpPr>
        <dsp:cNvPr id="0" name=""/>
        <dsp:cNvSpPr/>
      </dsp:nvSpPr>
      <dsp:spPr>
        <a:xfrm>
          <a:off x="-5961452" y="-912245"/>
          <a:ext cx="7096851" cy="70968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87365-9341-4F38-9455-A909519D33E2}">
      <dsp:nvSpPr>
        <dsp:cNvPr id="0" name=""/>
        <dsp:cNvSpPr/>
      </dsp:nvSpPr>
      <dsp:spPr>
        <a:xfrm>
          <a:off x="594263" y="405339"/>
          <a:ext cx="7540376" cy="81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8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Fundamentar teóricamente la potencialidad turística que tienen las aguas termales de Chachimbiro con la finalidad de establecer el alcance y las limitaciones de la investigación.</a:t>
          </a:r>
          <a:endParaRPr lang="es-EC" sz="1600" kern="1200" dirty="0"/>
        </a:p>
      </dsp:txBody>
      <dsp:txXfrm>
        <a:off x="594263" y="405339"/>
        <a:ext cx="7540376" cy="811099"/>
      </dsp:txXfrm>
    </dsp:sp>
    <dsp:sp modelId="{2A300AD8-5318-418A-900B-1CBD843E2E56}">
      <dsp:nvSpPr>
        <dsp:cNvPr id="0" name=""/>
        <dsp:cNvSpPr/>
      </dsp:nvSpPr>
      <dsp:spPr>
        <a:xfrm>
          <a:off x="87326" y="303951"/>
          <a:ext cx="1013874" cy="1013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928A5-D382-451E-8FF8-003A71DD90C3}">
      <dsp:nvSpPr>
        <dsp:cNvPr id="0" name=""/>
        <dsp:cNvSpPr/>
      </dsp:nvSpPr>
      <dsp:spPr>
        <a:xfrm>
          <a:off x="1059286" y="1622199"/>
          <a:ext cx="7075354" cy="81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8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Diagnosticar la situación actual de la localidad a través de un análisis interno y externo con la finalidad de identificar el desarrollo del turismo de salud en la población de Chachimbiro.</a:t>
          </a:r>
          <a:endParaRPr lang="es-EC" sz="1600" kern="1200" dirty="0"/>
        </a:p>
      </dsp:txBody>
      <dsp:txXfrm>
        <a:off x="1059286" y="1622199"/>
        <a:ext cx="7075354" cy="811099"/>
      </dsp:txXfrm>
    </dsp:sp>
    <dsp:sp modelId="{CA2153A8-1EC9-4CF6-B533-B2D11D67FF11}">
      <dsp:nvSpPr>
        <dsp:cNvPr id="0" name=""/>
        <dsp:cNvSpPr/>
      </dsp:nvSpPr>
      <dsp:spPr>
        <a:xfrm>
          <a:off x="552348" y="1520812"/>
          <a:ext cx="1013874" cy="1013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DED5F-6F02-47FA-ABB2-4F1EF2EEB47C}">
      <dsp:nvSpPr>
        <dsp:cNvPr id="0" name=""/>
        <dsp:cNvSpPr/>
      </dsp:nvSpPr>
      <dsp:spPr>
        <a:xfrm>
          <a:off x="1059286" y="2839060"/>
          <a:ext cx="7075354" cy="81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8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Identificar la potencialidad de las termas de Chachimbiro como un producto dentro del Turismo de Salud  con el propósito de diversificar la oferta turística.</a:t>
          </a:r>
          <a:endParaRPr lang="es-EC" sz="1600" kern="1200" dirty="0"/>
        </a:p>
      </dsp:txBody>
      <dsp:txXfrm>
        <a:off x="1059286" y="2839060"/>
        <a:ext cx="7075354" cy="811099"/>
      </dsp:txXfrm>
    </dsp:sp>
    <dsp:sp modelId="{5A2156FF-C84D-4693-B693-08802991B7C3}">
      <dsp:nvSpPr>
        <dsp:cNvPr id="0" name=""/>
        <dsp:cNvSpPr/>
      </dsp:nvSpPr>
      <dsp:spPr>
        <a:xfrm>
          <a:off x="552348" y="2737672"/>
          <a:ext cx="1013874" cy="1013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FB645-78EA-40BC-8DD2-4F0426DE78C2}">
      <dsp:nvSpPr>
        <dsp:cNvPr id="0" name=""/>
        <dsp:cNvSpPr/>
      </dsp:nvSpPr>
      <dsp:spPr>
        <a:xfrm>
          <a:off x="594263" y="4055921"/>
          <a:ext cx="7540376" cy="81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8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Proponer estrategias comunicacionales para la localidad de Chachimbiro que permitan potencializar a nivel nacional a las aguas termales del sector, con la finalidad de aumentar la demanda turística en el sector.</a:t>
          </a:r>
          <a:endParaRPr lang="es-EC" sz="1600" kern="1200" dirty="0"/>
        </a:p>
      </dsp:txBody>
      <dsp:txXfrm>
        <a:off x="594263" y="4055921"/>
        <a:ext cx="7540376" cy="811099"/>
      </dsp:txXfrm>
    </dsp:sp>
    <dsp:sp modelId="{C4AF0F86-33F5-423C-9A63-7266196A4DAF}">
      <dsp:nvSpPr>
        <dsp:cNvPr id="0" name=""/>
        <dsp:cNvSpPr/>
      </dsp:nvSpPr>
      <dsp:spPr>
        <a:xfrm>
          <a:off x="87326" y="3954533"/>
          <a:ext cx="1013874" cy="1013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2C9CA-097A-4F68-A57A-EC540851CA8C}">
      <dsp:nvSpPr>
        <dsp:cNvPr id="0" name=""/>
        <dsp:cNvSpPr/>
      </dsp:nvSpPr>
      <dsp:spPr>
        <a:xfrm rot="16200000">
          <a:off x="381396" y="-381396"/>
          <a:ext cx="2986881" cy="3749675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FORTALEZAS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Atractivo natural de gran importancia medicinal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Cuenta con planta turística (alojamiento, alimentación y otros servicios esenciales para el turista)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Ubicación accesible con adecuadas vías</a:t>
          </a:r>
          <a:endParaRPr lang="es-EC" sz="1600" kern="1200" dirty="0"/>
        </a:p>
      </dsp:txBody>
      <dsp:txXfrm rot="5400000">
        <a:off x="0" y="0"/>
        <a:ext cx="3749675" cy="2240160"/>
      </dsp:txXfrm>
    </dsp:sp>
    <dsp:sp modelId="{71A887C6-EE33-4DE4-B3DB-B200115AE257}">
      <dsp:nvSpPr>
        <dsp:cNvPr id="0" name=""/>
        <dsp:cNvSpPr/>
      </dsp:nvSpPr>
      <dsp:spPr>
        <a:xfrm>
          <a:off x="3749675" y="0"/>
          <a:ext cx="3749675" cy="2986881"/>
        </a:xfrm>
        <a:prstGeom prst="round1Rect">
          <a:avLst/>
        </a:prstGeom>
        <a:solidFill>
          <a:schemeClr val="accent4">
            <a:shade val="80000"/>
            <a:hueOff val="123931"/>
            <a:satOff val="-8183"/>
            <a:lumOff val="10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OPORTUNIDADES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Mayor interés del turista nacional en visitar nuevos atractivos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Incremento de flujo turístico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- Proyectos estratégicos para el desarrollo de  turismo en la zona</a:t>
          </a:r>
          <a:endParaRPr lang="es-EC" sz="1600" kern="1200" dirty="0"/>
        </a:p>
      </dsp:txBody>
      <dsp:txXfrm>
        <a:off x="3749675" y="0"/>
        <a:ext cx="3749675" cy="2240160"/>
      </dsp:txXfrm>
    </dsp:sp>
    <dsp:sp modelId="{1FC523B7-4CBC-4FCB-B0D4-DBC8ADF86981}">
      <dsp:nvSpPr>
        <dsp:cNvPr id="0" name=""/>
        <dsp:cNvSpPr/>
      </dsp:nvSpPr>
      <dsp:spPr>
        <a:xfrm rot="10800000">
          <a:off x="524" y="2986881"/>
          <a:ext cx="3749675" cy="2986881"/>
        </a:xfrm>
        <a:prstGeom prst="round1Rect">
          <a:avLst/>
        </a:prstGeom>
        <a:solidFill>
          <a:schemeClr val="accent4">
            <a:shade val="80000"/>
            <a:hueOff val="247863"/>
            <a:satOff val="-16366"/>
            <a:lumOff val="20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DEBILIDADES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- Pocas líneas de transporte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- Escaza capacitación turística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- Ausencia de rotulación y señalización turística.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- Promoción turística  escaza</a:t>
          </a:r>
          <a:endParaRPr lang="es-EC" sz="1900" kern="1200" dirty="0"/>
        </a:p>
      </dsp:txBody>
      <dsp:txXfrm rot="10800000">
        <a:off x="524" y="3733601"/>
        <a:ext cx="3749675" cy="2240160"/>
      </dsp:txXfrm>
    </dsp:sp>
    <dsp:sp modelId="{8A8F7148-6178-4D4E-B496-5F4C718AC9C0}">
      <dsp:nvSpPr>
        <dsp:cNvPr id="0" name=""/>
        <dsp:cNvSpPr/>
      </dsp:nvSpPr>
      <dsp:spPr>
        <a:xfrm rot="5400000">
          <a:off x="4131071" y="2605484"/>
          <a:ext cx="2986881" cy="3749675"/>
        </a:xfrm>
        <a:prstGeom prst="round1Rect">
          <a:avLst/>
        </a:prstGeom>
        <a:solidFill>
          <a:schemeClr val="accent4">
            <a:shade val="80000"/>
            <a:hueOff val="371794"/>
            <a:satOff val="-24549"/>
            <a:lumOff val="30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AMENAZAS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Posible presencia de fenómenos naturales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Presencia de atractivos competitivos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Crisis económica y política del país.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Falta de inversionistas para negocios turísticos</a:t>
          </a:r>
          <a:endParaRPr lang="es-EC" sz="1700" kern="1200" dirty="0"/>
        </a:p>
      </dsp:txBody>
      <dsp:txXfrm rot="-5400000">
        <a:off x="3749675" y="3733601"/>
        <a:ext cx="3749675" cy="2240160"/>
      </dsp:txXfrm>
    </dsp:sp>
    <dsp:sp modelId="{7934D6AB-2EFF-48B4-B0EA-5D85A60163AF}">
      <dsp:nvSpPr>
        <dsp:cNvPr id="0" name=""/>
        <dsp:cNvSpPr/>
      </dsp:nvSpPr>
      <dsp:spPr>
        <a:xfrm>
          <a:off x="2624772" y="2240160"/>
          <a:ext cx="2249805" cy="149344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FODA</a:t>
          </a:r>
          <a:endParaRPr lang="es-EC" sz="5000" kern="1200" dirty="0"/>
        </a:p>
      </dsp:txBody>
      <dsp:txXfrm>
        <a:off x="2697676" y="2313064"/>
        <a:ext cx="2103997" cy="1347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7AD41-4E5F-4213-9041-A39F70E3686D}">
      <dsp:nvSpPr>
        <dsp:cNvPr id="0" name=""/>
        <dsp:cNvSpPr/>
      </dsp:nvSpPr>
      <dsp:spPr>
        <a:xfrm>
          <a:off x="2862447" y="0"/>
          <a:ext cx="4264744" cy="182270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kern="1200" dirty="0" smtClean="0"/>
            <a:t>Propuesta marca Turística</a:t>
          </a:r>
          <a:endParaRPr lang="es-EC" sz="2600" kern="1200" dirty="0"/>
        </a:p>
      </dsp:txBody>
      <dsp:txXfrm>
        <a:off x="2862447" y="227838"/>
        <a:ext cx="3581231" cy="1367026"/>
      </dsp:txXfrm>
    </dsp:sp>
    <dsp:sp modelId="{6FB68B1B-F41E-48AD-ACF0-1D2222FC3A2A}">
      <dsp:nvSpPr>
        <dsp:cNvPr id="0" name=""/>
        <dsp:cNvSpPr/>
      </dsp:nvSpPr>
      <dsp:spPr>
        <a:xfrm>
          <a:off x="0" y="0"/>
          <a:ext cx="2860847" cy="18227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Estrategia 1</a:t>
          </a:r>
          <a:endParaRPr lang="es-EC" sz="3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88977" y="88977"/>
        <a:ext cx="2682893" cy="1644748"/>
      </dsp:txXfrm>
    </dsp:sp>
    <dsp:sp modelId="{56B21768-AFD8-48F0-ABEA-3B2E12BCAE09}">
      <dsp:nvSpPr>
        <dsp:cNvPr id="0" name=""/>
        <dsp:cNvSpPr/>
      </dsp:nvSpPr>
      <dsp:spPr>
        <a:xfrm>
          <a:off x="2808316" y="2016218"/>
          <a:ext cx="4277275" cy="182270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b="0" kern="1200" dirty="0" smtClean="0"/>
            <a:t>Diseño de la “Ruta Termal Chachimbiro”</a:t>
          </a:r>
          <a:endParaRPr lang="es-EC" sz="2600" b="0" kern="1200" dirty="0"/>
        </a:p>
      </dsp:txBody>
      <dsp:txXfrm>
        <a:off x="2808316" y="2244056"/>
        <a:ext cx="3593762" cy="1367026"/>
      </dsp:txXfrm>
    </dsp:sp>
    <dsp:sp modelId="{E17ED407-7861-4B49-975A-C5B61169DCF6}">
      <dsp:nvSpPr>
        <dsp:cNvPr id="0" name=""/>
        <dsp:cNvSpPr/>
      </dsp:nvSpPr>
      <dsp:spPr>
        <a:xfrm>
          <a:off x="0" y="2004972"/>
          <a:ext cx="2851516" cy="18227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rgbClr val="7030A0"/>
              </a:solidFill>
            </a:rPr>
            <a:t>Estrategia 2</a:t>
          </a:r>
          <a:endParaRPr lang="es-EC" sz="3600" kern="1200" dirty="0">
            <a:solidFill>
              <a:srgbClr val="7030A0"/>
            </a:solidFill>
          </a:endParaRPr>
        </a:p>
      </dsp:txBody>
      <dsp:txXfrm>
        <a:off x="88977" y="2093949"/>
        <a:ext cx="2673562" cy="1644748"/>
      </dsp:txXfrm>
    </dsp:sp>
    <dsp:sp modelId="{9359CC4F-6168-489C-AEA9-1ED9E4FB7E24}">
      <dsp:nvSpPr>
        <dsp:cNvPr id="0" name=""/>
        <dsp:cNvSpPr/>
      </dsp:nvSpPr>
      <dsp:spPr>
        <a:xfrm>
          <a:off x="2808316" y="4009945"/>
          <a:ext cx="4277275" cy="182270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b="0" kern="1200" dirty="0" smtClean="0"/>
            <a:t>Señalética y pictogramas</a:t>
          </a:r>
          <a:endParaRPr lang="es-EC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600" kern="1200"/>
        </a:p>
      </dsp:txBody>
      <dsp:txXfrm>
        <a:off x="2808316" y="4237783"/>
        <a:ext cx="3593762" cy="1367026"/>
      </dsp:txXfrm>
    </dsp:sp>
    <dsp:sp modelId="{620766E4-15B1-4335-9F46-36D1CEFA48D1}">
      <dsp:nvSpPr>
        <dsp:cNvPr id="0" name=""/>
        <dsp:cNvSpPr/>
      </dsp:nvSpPr>
      <dsp:spPr>
        <a:xfrm>
          <a:off x="0" y="4009945"/>
          <a:ext cx="2851516" cy="18227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rgbClr val="00B050"/>
              </a:solidFill>
            </a:rPr>
            <a:t>Estrategia 3 </a:t>
          </a:r>
          <a:endParaRPr lang="es-EC" sz="3600" kern="1200" dirty="0">
            <a:solidFill>
              <a:srgbClr val="00B050"/>
            </a:solidFill>
          </a:endParaRPr>
        </a:p>
      </dsp:txBody>
      <dsp:txXfrm>
        <a:off x="88977" y="4098922"/>
        <a:ext cx="2673562" cy="16447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E862E-BA17-43C4-83CB-A195C1ECF11B}">
      <dsp:nvSpPr>
        <dsp:cNvPr id="0" name=""/>
        <dsp:cNvSpPr/>
      </dsp:nvSpPr>
      <dsp:spPr>
        <a:xfrm>
          <a:off x="2966729" y="0"/>
          <a:ext cx="4450094" cy="144015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/>
            <a:t>Banner publicitario web </a:t>
          </a:r>
          <a:r>
            <a:rPr lang="es-EC" sz="2400" kern="1200" dirty="0" smtClean="0"/>
            <a:t>Estáticos</a:t>
          </a:r>
          <a:endParaRPr lang="es-EC" sz="2400" b="0" kern="1200" dirty="0"/>
        </a:p>
      </dsp:txBody>
      <dsp:txXfrm>
        <a:off x="2966729" y="180020"/>
        <a:ext cx="3910034" cy="1080119"/>
      </dsp:txXfrm>
    </dsp:sp>
    <dsp:sp modelId="{63CB6534-63DA-42F5-B31A-AD974B16D64F}">
      <dsp:nvSpPr>
        <dsp:cNvPr id="0" name=""/>
        <dsp:cNvSpPr/>
      </dsp:nvSpPr>
      <dsp:spPr>
        <a:xfrm>
          <a:off x="0" y="0"/>
          <a:ext cx="2966729" cy="1440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rgbClr val="00B0F0"/>
              </a:solidFill>
            </a:rPr>
            <a:t>Estrategia 4</a:t>
          </a:r>
          <a:endParaRPr lang="es-EC" sz="4000" kern="1200" dirty="0">
            <a:solidFill>
              <a:srgbClr val="00B0F0"/>
            </a:solidFill>
          </a:endParaRPr>
        </a:p>
      </dsp:txBody>
      <dsp:txXfrm>
        <a:off x="70303" y="70303"/>
        <a:ext cx="2826123" cy="1299553"/>
      </dsp:txXfrm>
    </dsp:sp>
    <dsp:sp modelId="{436811AF-EEFD-4984-9E35-18604D916D70}">
      <dsp:nvSpPr>
        <dsp:cNvPr id="0" name=""/>
        <dsp:cNvSpPr/>
      </dsp:nvSpPr>
      <dsp:spPr>
        <a:xfrm>
          <a:off x="2966729" y="1584176"/>
          <a:ext cx="4450094" cy="144015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Material publicitario</a:t>
          </a:r>
          <a:endParaRPr lang="es-EC" sz="2400" kern="1200" dirty="0"/>
        </a:p>
      </dsp:txBody>
      <dsp:txXfrm>
        <a:off x="2966729" y="1764196"/>
        <a:ext cx="3910034" cy="1080119"/>
      </dsp:txXfrm>
    </dsp:sp>
    <dsp:sp modelId="{B9056CBA-CE5F-4C40-9B78-962E7275255A}">
      <dsp:nvSpPr>
        <dsp:cNvPr id="0" name=""/>
        <dsp:cNvSpPr/>
      </dsp:nvSpPr>
      <dsp:spPr>
        <a:xfrm>
          <a:off x="0" y="1584176"/>
          <a:ext cx="2966729" cy="1440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Estrategia 5</a:t>
          </a:r>
          <a:endParaRPr lang="es-EC" sz="36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0303" y="1654479"/>
        <a:ext cx="2826123" cy="1299553"/>
      </dsp:txXfrm>
    </dsp:sp>
    <dsp:sp modelId="{F78CACDA-069F-4E0E-8EC0-1BFD04500813}">
      <dsp:nvSpPr>
        <dsp:cNvPr id="0" name=""/>
        <dsp:cNvSpPr/>
      </dsp:nvSpPr>
      <dsp:spPr>
        <a:xfrm>
          <a:off x="2966729" y="3168352"/>
          <a:ext cx="4450094" cy="144015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/>
            <a:t>Fan page red social Facebook</a:t>
          </a:r>
          <a:endParaRPr lang="es-EC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400" kern="1200" dirty="0"/>
        </a:p>
      </dsp:txBody>
      <dsp:txXfrm>
        <a:off x="2966729" y="3348372"/>
        <a:ext cx="3910034" cy="1080119"/>
      </dsp:txXfrm>
    </dsp:sp>
    <dsp:sp modelId="{0B4F8232-2079-4FC2-A069-F091271BB5AC}">
      <dsp:nvSpPr>
        <dsp:cNvPr id="0" name=""/>
        <dsp:cNvSpPr/>
      </dsp:nvSpPr>
      <dsp:spPr>
        <a:xfrm>
          <a:off x="0" y="3168352"/>
          <a:ext cx="2966729" cy="1440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chemeClr val="accent2"/>
              </a:solidFill>
            </a:rPr>
            <a:t>Estrategia 6</a:t>
          </a:r>
          <a:endParaRPr lang="es-EC" sz="4000" kern="1200" dirty="0">
            <a:solidFill>
              <a:schemeClr val="accent2"/>
            </a:solidFill>
          </a:endParaRPr>
        </a:p>
      </dsp:txBody>
      <dsp:txXfrm>
        <a:off x="70303" y="3238655"/>
        <a:ext cx="2826123" cy="12995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C3FB5-52AB-40DA-BCB3-B0A5C584E819}">
      <dsp:nvSpPr>
        <dsp:cNvPr id="0" name=""/>
        <dsp:cNvSpPr/>
      </dsp:nvSpPr>
      <dsp:spPr>
        <a:xfrm rot="5400000">
          <a:off x="3279974" y="139446"/>
          <a:ext cx="2139287" cy="1861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Ruta Termal</a:t>
          </a:r>
          <a:endParaRPr lang="es-EC" sz="1700" kern="1200" dirty="0"/>
        </a:p>
      </dsp:txBody>
      <dsp:txXfrm rot="-5400000">
        <a:off x="3709062" y="333764"/>
        <a:ext cx="1281111" cy="1472543"/>
      </dsp:txXfrm>
    </dsp:sp>
    <dsp:sp modelId="{F658D598-572F-4C79-879C-79FF2359C7BC}">
      <dsp:nvSpPr>
        <dsp:cNvPr id="0" name=""/>
        <dsp:cNvSpPr/>
      </dsp:nvSpPr>
      <dsp:spPr>
        <a:xfrm>
          <a:off x="5336685" y="428250"/>
          <a:ext cx="2387444" cy="128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10 km de recorrido </a:t>
          </a:r>
          <a:endParaRPr lang="es-EC" sz="1700" kern="1200" dirty="0"/>
        </a:p>
      </dsp:txBody>
      <dsp:txXfrm>
        <a:off x="5336685" y="428250"/>
        <a:ext cx="2387444" cy="1283572"/>
      </dsp:txXfrm>
    </dsp:sp>
    <dsp:sp modelId="{68EAEA64-3F74-448F-9941-4AD1799B9DC2}">
      <dsp:nvSpPr>
        <dsp:cNvPr id="0" name=""/>
        <dsp:cNvSpPr/>
      </dsp:nvSpPr>
      <dsp:spPr>
        <a:xfrm rot="5400000">
          <a:off x="1269900" y="139446"/>
          <a:ext cx="2139287" cy="186117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698988" y="333764"/>
        <a:ext cx="1281111" cy="1472543"/>
      </dsp:txXfrm>
    </dsp:sp>
    <dsp:sp modelId="{6656FC6B-681F-4504-BAA8-018156EDE3C9}">
      <dsp:nvSpPr>
        <dsp:cNvPr id="0" name=""/>
        <dsp:cNvSpPr/>
      </dsp:nvSpPr>
      <dsp:spPr>
        <a:xfrm rot="5400000">
          <a:off x="2271086" y="1955274"/>
          <a:ext cx="2139287" cy="1861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puntos importantes y destacados dentro del trayecto</a:t>
          </a:r>
          <a:endParaRPr lang="es-EC" sz="1700" kern="1200" dirty="0"/>
        </a:p>
      </dsp:txBody>
      <dsp:txXfrm rot="-5400000">
        <a:off x="2700174" y="2149592"/>
        <a:ext cx="1281111" cy="1472543"/>
      </dsp:txXfrm>
    </dsp:sp>
    <dsp:sp modelId="{C5F56E71-C443-4505-9CAE-87BEEF720013}">
      <dsp:nvSpPr>
        <dsp:cNvPr id="0" name=""/>
        <dsp:cNvSpPr/>
      </dsp:nvSpPr>
      <dsp:spPr>
        <a:xfrm>
          <a:off x="22695" y="2244077"/>
          <a:ext cx="2310430" cy="128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establecimientos que ofrecen servicio de aguas termales a los turistas</a:t>
          </a:r>
          <a:endParaRPr lang="es-EC" sz="1700" kern="1200" dirty="0"/>
        </a:p>
      </dsp:txBody>
      <dsp:txXfrm>
        <a:off x="22695" y="2244077"/>
        <a:ext cx="2310430" cy="1283572"/>
      </dsp:txXfrm>
    </dsp:sp>
    <dsp:sp modelId="{BDD3DE55-B94A-4EB8-A8A9-F8D1F20F0AA6}">
      <dsp:nvSpPr>
        <dsp:cNvPr id="0" name=""/>
        <dsp:cNvSpPr/>
      </dsp:nvSpPr>
      <dsp:spPr>
        <a:xfrm rot="5400000">
          <a:off x="4281161" y="1955274"/>
          <a:ext cx="2139287" cy="186117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710249" y="2149592"/>
        <a:ext cx="1281111" cy="1472543"/>
      </dsp:txXfrm>
    </dsp:sp>
    <dsp:sp modelId="{6008BB70-744D-4BA8-A5A1-CA5FF6D4ACAC}">
      <dsp:nvSpPr>
        <dsp:cNvPr id="0" name=""/>
        <dsp:cNvSpPr/>
      </dsp:nvSpPr>
      <dsp:spPr>
        <a:xfrm rot="5400000">
          <a:off x="3279974" y="3771101"/>
          <a:ext cx="2139287" cy="1861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Actividades </a:t>
          </a:r>
          <a:endParaRPr lang="es-EC" sz="1700" kern="1200" dirty="0"/>
        </a:p>
      </dsp:txBody>
      <dsp:txXfrm rot="-5400000">
        <a:off x="3709062" y="3965419"/>
        <a:ext cx="1281111" cy="1472543"/>
      </dsp:txXfrm>
    </dsp:sp>
    <dsp:sp modelId="{D4E0EBBE-FF0E-444E-BDCF-EA4B28C89784}">
      <dsp:nvSpPr>
        <dsp:cNvPr id="0" name=""/>
        <dsp:cNvSpPr/>
      </dsp:nvSpPr>
      <dsp:spPr>
        <a:xfrm>
          <a:off x="5336685" y="4059904"/>
          <a:ext cx="2387444" cy="128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camping, caminatas, avistamiento de flora y fauna, ciclismo turístico, agroturismo</a:t>
          </a:r>
          <a:endParaRPr lang="es-EC" sz="1700" kern="1200" dirty="0"/>
        </a:p>
      </dsp:txBody>
      <dsp:txXfrm>
        <a:off x="5336685" y="4059904"/>
        <a:ext cx="2387444" cy="1283572"/>
      </dsp:txXfrm>
    </dsp:sp>
    <dsp:sp modelId="{3106E85E-D64B-43C1-A5E1-DDBACF60C961}">
      <dsp:nvSpPr>
        <dsp:cNvPr id="0" name=""/>
        <dsp:cNvSpPr/>
      </dsp:nvSpPr>
      <dsp:spPr>
        <a:xfrm rot="5400000">
          <a:off x="1269900" y="3658294"/>
          <a:ext cx="2139287" cy="208679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639678" y="3984220"/>
        <a:ext cx="1399730" cy="143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5E1FDC-8991-4EFD-BA21-21B32CF40ECD}" type="datetimeFigureOut">
              <a:rPr lang="es-EC" smtClean="0"/>
              <a:t>08/10/2016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211B23-F913-4E3C-A4F3-3A9D2C347038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6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7.x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960440" cy="10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40318" y="184482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CARRERA DE INGENIERÍA EN ADMINISTRACIÓN  TURÍSTICA Y HOTELERA </a:t>
            </a:r>
            <a:endParaRPr lang="es-EC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4918" y="263691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TERMALISMO </a:t>
            </a:r>
            <a:r>
              <a:rPr lang="es-EC" sz="2400" b="1" dirty="0">
                <a:ln/>
                <a:solidFill>
                  <a:schemeClr val="accent3"/>
                </a:solidFill>
              </a:rPr>
              <a:t>COMO PRODUCTO POTENCIAL DENTRO DEL TURISMO DE SALUD: CASO DE ESTUDIO  CHACHIMBIRO, CANTÓN URCUQUÍ, PROVINCIA DE </a:t>
            </a:r>
            <a:r>
              <a:rPr lang="es-EC" sz="2400" b="1" dirty="0" smtClean="0">
                <a:ln/>
                <a:solidFill>
                  <a:schemeClr val="accent3"/>
                </a:solidFill>
              </a:rPr>
              <a:t>IMBABURA.</a:t>
            </a:r>
            <a:endParaRPr lang="es-EC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97318" y="485261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DAYANA PAMELA MONTALVAN </a:t>
            </a:r>
            <a:r>
              <a:rPr lang="es-EC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ZariTAma</a:t>
            </a:r>
            <a:endParaRPr lang="es-EC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KARINA NOEMI MOROCHO ANASI</a:t>
            </a:r>
          </a:p>
        </p:txBody>
      </p:sp>
    </p:spTree>
    <p:extLst>
      <p:ext uri="{BB962C8B-B14F-4D97-AF65-F5344CB8AC3E}">
        <p14:creationId xmlns:p14="http://schemas.microsoft.com/office/powerpoint/2010/main" val="889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91300375"/>
              </p:ext>
            </p:extLst>
          </p:nvPr>
        </p:nvGraphicFramePr>
        <p:xfrm>
          <a:off x="1259632" y="548680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2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13893"/>
              </p:ext>
            </p:extLst>
          </p:nvPr>
        </p:nvGraphicFramePr>
        <p:xfrm>
          <a:off x="179512" y="260648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0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54224885"/>
              </p:ext>
            </p:extLst>
          </p:nvPr>
        </p:nvGraphicFramePr>
        <p:xfrm>
          <a:off x="467544" y="404664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2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Propuesta </a:t>
            </a:r>
            <a:endParaRPr lang="es-EC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3648" y="1916832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 Estrategias para potencializar el termalismo como producto de Turismo de Salud en la localidad de Chachimbiro, Cantón Urcuquí, Provincia de Imbabura.</a:t>
            </a:r>
          </a:p>
        </p:txBody>
      </p:sp>
      <p:pic>
        <p:nvPicPr>
          <p:cNvPr id="1026" name="Picture 2" descr="C:\Users\pentiun\Desktop\TESIS\baños caj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08" y="4160076"/>
            <a:ext cx="2386300" cy="23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ntiun\Desktop\TESIS\ba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5" y="4202835"/>
            <a:ext cx="2300782" cy="23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498080" cy="1143000"/>
          </a:xfrm>
        </p:spPr>
        <p:txBody>
          <a:bodyPr/>
          <a:lstStyle/>
          <a:p>
            <a:pPr algn="ctr"/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636912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s-EC" dirty="0"/>
              <a:t>Potencializar al termalismo en la localidad de Chachimbiro, mediante  estrategias comunicacionales y publicitarias como un factor de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26645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667998">
            <a:off x="1615476" y="2492896"/>
            <a:ext cx="749808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ESTRATEGIAS </a:t>
            </a:r>
            <a:endParaRPr lang="es-EC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3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08881146"/>
              </p:ext>
            </p:extLst>
          </p:nvPr>
        </p:nvGraphicFramePr>
        <p:xfrm>
          <a:off x="1259632" y="476672"/>
          <a:ext cx="71287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2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152041"/>
              </p:ext>
            </p:extLst>
          </p:nvPr>
        </p:nvGraphicFramePr>
        <p:xfrm>
          <a:off x="1259632" y="908720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7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Estrategia 1: </a:t>
            </a:r>
            <a:b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Propuesta </a:t>
            </a:r>
            <a:r>
              <a:rPr lang="es-EC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marca Turística</a:t>
            </a:r>
            <a:br>
              <a:rPr lang="es-EC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s-EC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propuesta de Marca turística busca crear un posicionamiento en la mente de los turistas con el fin de potencializar el termalismo en el sector.</a:t>
            </a:r>
            <a:endParaRPr lang="es-EC" dirty="0"/>
          </a:p>
        </p:txBody>
      </p:sp>
      <p:pic>
        <p:nvPicPr>
          <p:cNvPr id="4" name="3 Imagen" descr="C:\Users\pentiun\Desktop\isologo  chachimbi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97" y="3573016"/>
            <a:ext cx="4561205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404664"/>
            <a:ext cx="7498080" cy="576064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EC" b="1" dirty="0" smtClean="0"/>
              <a:t>Objetivo </a:t>
            </a:r>
            <a:endParaRPr lang="es-EC" dirty="0" smtClean="0"/>
          </a:p>
          <a:p>
            <a:r>
              <a:rPr lang="es-EC" dirty="0" smtClean="0"/>
              <a:t>Comunicar al público el producto principal de la localidad</a:t>
            </a:r>
            <a:r>
              <a:rPr lang="es-EC" b="1" dirty="0" smtClean="0"/>
              <a:t> </a:t>
            </a:r>
            <a:r>
              <a:rPr lang="es-EC" dirty="0" smtClean="0"/>
              <a:t>con el fin de crear un posicionamiento en la mente de los futuros visitantes.</a:t>
            </a:r>
          </a:p>
          <a:p>
            <a:pPr marL="82296" indent="0">
              <a:buNone/>
            </a:pPr>
            <a:r>
              <a:rPr lang="es-EC" b="1" dirty="0" smtClean="0"/>
              <a:t>Beneficiarios</a:t>
            </a:r>
            <a:endParaRPr lang="es-EC" dirty="0"/>
          </a:p>
          <a:p>
            <a:r>
              <a:rPr lang="es-EC" dirty="0" smtClean="0"/>
              <a:t>Las </a:t>
            </a:r>
            <a:r>
              <a:rPr lang="es-EC" dirty="0"/>
              <a:t>personas y entidades que se beneficiarán con la creación de una marca turística serán:</a:t>
            </a:r>
          </a:p>
          <a:p>
            <a:pPr lvl="0"/>
            <a:r>
              <a:rPr lang="es-EC" dirty="0"/>
              <a:t>Los visitantes y turistas</a:t>
            </a:r>
          </a:p>
          <a:p>
            <a:pPr lvl="0"/>
            <a:r>
              <a:rPr lang="es-EC" dirty="0"/>
              <a:t>La comunidad de Chachimbiro</a:t>
            </a:r>
          </a:p>
          <a:p>
            <a:pPr lvl="0"/>
            <a:r>
              <a:rPr lang="es-EC" dirty="0"/>
              <a:t>Las empresas privadas y públicas que ofrecen sus servicios en Chachimbiro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84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PROBLEMÁTICA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3587801"/>
              </p:ext>
            </p:extLst>
          </p:nvPr>
        </p:nvGraphicFramePr>
        <p:xfrm>
          <a:off x="1187624" y="1124744"/>
          <a:ext cx="74096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4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t="26232" r="32995" b="13730"/>
          <a:stretch/>
        </p:blipFill>
        <p:spPr bwMode="auto">
          <a:xfrm>
            <a:off x="1403648" y="388695"/>
            <a:ext cx="6912768" cy="652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strella de 8 puntas"/>
          <p:cNvSpPr/>
          <p:nvPr/>
        </p:nvSpPr>
        <p:spPr>
          <a:xfrm>
            <a:off x="7740352" y="-117638"/>
            <a:ext cx="1512168" cy="1412776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$50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907704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Descripción del isologo</a:t>
            </a:r>
            <a:endParaRPr lang="es-EC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10 Flecha izquierda">
            <a:hlinkClick r:id="rId3" action="ppaction://hlinksldjump"/>
          </p:cNvPr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19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Estrategia 2: </a:t>
            </a:r>
            <a:b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s-EC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Diseño </a:t>
            </a:r>
            <a:r>
              <a:rPr lang="es-EC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 la “Ruta Termal Chachimbiro”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7704" y="2636912"/>
            <a:ext cx="62646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endParaRPr lang="es-EC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000" dirty="0" smtClean="0">
                <a:latin typeface="Arial" pitchFamily="34" charset="0"/>
                <a:cs typeface="Arial" pitchFamily="34" charset="0"/>
              </a:rPr>
              <a:t>Diseñar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una ruta termal que ayude a destacar los atractivos naturales y culturales de Chachimbiro con el fin de poner en valor turístico de las aguas termales que la localidad posee.</a:t>
            </a:r>
          </a:p>
          <a:p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Acciones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 smtClean="0"/>
              <a:t>Identificar </a:t>
            </a:r>
            <a:r>
              <a:rPr lang="es-EC" dirty="0"/>
              <a:t>los sitios de potencial turístico de la localidad</a:t>
            </a:r>
          </a:p>
          <a:p>
            <a:pPr lvl="0"/>
            <a:r>
              <a:rPr lang="es-EC" dirty="0"/>
              <a:t>Proponer una señalética turística para toda la ruta</a:t>
            </a:r>
          </a:p>
          <a:p>
            <a:pPr lvl="0"/>
            <a:r>
              <a:rPr lang="es-EC" dirty="0"/>
              <a:t>Identificar puntos estratégicos y de apoyo para la colocación de la señalización turística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70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-387424"/>
            <a:ext cx="749808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Representación de la ruta termal </a:t>
            </a:r>
            <a:endParaRPr lang="es-EC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Imagen" descr="C:\Users\pentiun\Downloads\14315522_1130777486959993_1562239900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5146"/>
            <a:ext cx="5616624" cy="648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98584"/>
              </p:ext>
            </p:extLst>
          </p:nvPr>
        </p:nvGraphicFramePr>
        <p:xfrm>
          <a:off x="1187624" y="836712"/>
          <a:ext cx="7746826" cy="577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59632" y="1166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Descripción </a:t>
            </a:r>
            <a:endParaRPr lang="es-EC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Flecha izquierda">
            <a:hlinkClick r:id="rId7" action="ppaction://hlinksldjump"/>
          </p:cNvPr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67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effectLst/>
              </a:rPr>
              <a:t/>
            </a:r>
            <a:br>
              <a:rPr lang="es-EC" b="1" dirty="0" smtClean="0">
                <a:effectLst/>
              </a:rPr>
            </a:br>
            <a:r>
              <a:rPr lang="es-EC" b="1" dirty="0" smtClean="0">
                <a:effectLst/>
              </a:rPr>
              <a:t>Estrategia </a:t>
            </a:r>
            <a:r>
              <a:rPr lang="es-EC" b="1" dirty="0">
                <a:effectLst/>
              </a:rPr>
              <a:t>3: </a:t>
            </a:r>
            <a:r>
              <a:rPr lang="es-EC" b="1" dirty="0" smtClean="0">
                <a:effectLst/>
              </a:rPr>
              <a:t/>
            </a:r>
            <a:br>
              <a:rPr lang="es-EC" b="1" dirty="0" smtClean="0">
                <a:effectLst/>
              </a:rPr>
            </a:br>
            <a:r>
              <a:rPr lang="es-EC" b="1" dirty="0" smtClean="0">
                <a:effectLst/>
              </a:rPr>
              <a:t>Señalética </a:t>
            </a:r>
            <a:r>
              <a:rPr lang="es-EC" b="1" dirty="0">
                <a:effectLst/>
              </a:rPr>
              <a:t>y pictogramas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s-EC" b="1" dirty="0" smtClean="0"/>
              <a:t>Objetivo</a:t>
            </a:r>
            <a:endParaRPr lang="es-EC" dirty="0"/>
          </a:p>
          <a:p>
            <a:r>
              <a:rPr lang="es-EC" dirty="0"/>
              <a:t>     Colocar señalética y pictogramas que ayuden al turista a recorrer la ruta termal por sus propios medios con la finalidad de que el visitante disfrute del trayecto.</a:t>
            </a:r>
          </a:p>
          <a:p>
            <a:pPr marL="82296" indent="0">
              <a:buNone/>
            </a:pPr>
            <a:r>
              <a:rPr lang="es-EC" b="1" dirty="0" smtClean="0"/>
              <a:t>Acciones</a:t>
            </a:r>
            <a:endParaRPr lang="es-EC" dirty="0"/>
          </a:p>
          <a:p>
            <a:pPr lvl="0"/>
            <a:r>
              <a:rPr lang="es-EC" dirty="0"/>
              <a:t>Identificar qué tipo de señalética se va a utilizar, según reglamentación del Ministerio de Turismo de Ecuador.</a:t>
            </a:r>
          </a:p>
          <a:p>
            <a:pPr lvl="0"/>
            <a:r>
              <a:rPr lang="es-EC" dirty="0"/>
              <a:t>Escoger señalética adecuada a ser implementada en la Ruta termal Chachimbiro, según necesidades y sitios de la localidad.</a:t>
            </a:r>
          </a:p>
          <a:p>
            <a:r>
              <a:rPr lang="es-EC" dirty="0"/>
              <a:t>Elaborar los soportes correctos que tendrá la señalética</a:t>
            </a:r>
          </a:p>
        </p:txBody>
      </p:sp>
    </p:spTree>
    <p:extLst>
      <p:ext uri="{BB962C8B-B14F-4D97-AF65-F5344CB8AC3E}">
        <p14:creationId xmlns:p14="http://schemas.microsoft.com/office/powerpoint/2010/main" val="33796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07704" y="188640"/>
            <a:ext cx="5184576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s-EC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DISEÑO DE LA SEÑALÉTICA</a:t>
            </a:r>
            <a:endParaRPr lang="es-EC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10527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 Dicha señalética cumplirá con normas y reglamentos establecidos por el Ministerio de Turismo, los cuales se mencionan a continuación</a:t>
            </a: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964457"/>
            <a:ext cx="18192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945519" y="380889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/>
              <a:t>Pictogramas para atractivos Naturales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74191" y="400059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/>
              <a:t>Pictogramas para actividades turísticas</a:t>
            </a:r>
            <a:endParaRPr lang="es-EC" dirty="0"/>
          </a:p>
          <a:p>
            <a:endParaRPr lang="es-EC" dirty="0"/>
          </a:p>
        </p:txBody>
      </p:sp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97900"/>
            <a:ext cx="18954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3383868" y="61667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/>
              <a:t>Pictogramas de restricción</a:t>
            </a:r>
            <a:endParaRPr lang="es-EC" dirty="0"/>
          </a:p>
          <a:p>
            <a:endParaRPr lang="es-EC" dirty="0"/>
          </a:p>
        </p:txBody>
      </p:sp>
      <p:pic>
        <p:nvPicPr>
          <p:cNvPr id="15" name="1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63" y="4286006"/>
            <a:ext cx="188595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0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4000" b="1" dirty="0" smtClean="0"/>
              <a:t>Material </a:t>
            </a:r>
            <a:r>
              <a:rPr lang="es-EC" sz="4000" b="1" dirty="0"/>
              <a:t>de señalización turística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4792576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s-EC" sz="2000" dirty="0" smtClean="0"/>
              <a:t>Para </a:t>
            </a:r>
            <a:r>
              <a:rPr lang="es-EC" sz="2000" dirty="0"/>
              <a:t>implementar la señalización turística se utilizará:</a:t>
            </a:r>
          </a:p>
          <a:p>
            <a:pPr lvl="0"/>
            <a:r>
              <a:rPr lang="es-EC" sz="2000" b="1" dirty="0"/>
              <a:t>Pantalla: </a:t>
            </a:r>
            <a:r>
              <a:rPr lang="es-EC" sz="2000" dirty="0"/>
              <a:t>se utilizará</a:t>
            </a:r>
            <a:r>
              <a:rPr lang="es-EC" sz="2000" b="1" dirty="0"/>
              <a:t> </a:t>
            </a:r>
            <a:r>
              <a:rPr lang="es-EC" sz="2000" dirty="0"/>
              <a:t>material tol </a:t>
            </a:r>
            <a:r>
              <a:rPr lang="es-EC" sz="2000" dirty="0" err="1"/>
              <a:t>reflectivo</a:t>
            </a:r>
            <a:r>
              <a:rPr lang="es-EC" sz="2000" dirty="0"/>
              <a:t>, recubierto con anticorrosivo</a:t>
            </a:r>
          </a:p>
          <a:p>
            <a:r>
              <a:rPr lang="es-EC" sz="2000" dirty="0"/>
              <a:t>Con medidas de Largo= 300 mm; ancho= 300mm; profundidad = 500mm.</a:t>
            </a:r>
          </a:p>
          <a:p>
            <a:pPr lvl="0"/>
            <a:r>
              <a:rPr lang="es-EC" sz="2000" b="1" dirty="0"/>
              <a:t>Soporte: </a:t>
            </a:r>
            <a:r>
              <a:rPr lang="es-EC" sz="2000" dirty="0"/>
              <a:t>se utilizará</a:t>
            </a:r>
            <a:r>
              <a:rPr lang="es-EC" sz="2000" b="1" dirty="0"/>
              <a:t> </a:t>
            </a:r>
            <a:r>
              <a:rPr lang="es-EC" sz="2000" dirty="0"/>
              <a:t>tubo galvanizado</a:t>
            </a:r>
          </a:p>
          <a:p>
            <a:r>
              <a:rPr lang="es-EC" sz="2000" dirty="0"/>
              <a:t>Con medidas 2,20m de altura y de 5cm x 5cm de espesor</a:t>
            </a:r>
          </a:p>
          <a:p>
            <a:pPr lvl="0"/>
            <a:r>
              <a:rPr lang="es-EC" sz="2000" b="1" dirty="0"/>
              <a:t>Plinto:</a:t>
            </a:r>
            <a:r>
              <a:rPr lang="es-EC" sz="2000" dirty="0"/>
              <a:t> material de hormigón con concreto de 180 kg/cm2</a:t>
            </a:r>
          </a:p>
          <a:p>
            <a:endParaRPr lang="es-EC" sz="20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304256" cy="446449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2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633025"/>
              </p:ext>
            </p:extLst>
          </p:nvPr>
        </p:nvGraphicFramePr>
        <p:xfrm>
          <a:off x="1763688" y="1700808"/>
          <a:ext cx="6696743" cy="408045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978852"/>
                <a:gridCol w="1668549"/>
                <a:gridCol w="1522524"/>
                <a:gridCol w="1526818"/>
              </a:tblGrid>
              <a:tr h="7200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DETALLE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CANTIDAD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COSTO UNI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COSTO TOTAL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40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Pictograma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10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$25,00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$250,00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40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Estructura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10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$50,00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$500,00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40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Diseño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1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$15,00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$15,00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40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Total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 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 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>
                          <a:effectLst/>
                        </a:rPr>
                        <a:t>$765.00</a:t>
                      </a:r>
                      <a:endParaRPr lang="es-EC" sz="20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80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63408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  <a:effectLst/>
              </a:rPr>
              <a:t>Estrategia 4</a:t>
            </a:r>
            <a:br>
              <a:rPr lang="es-EC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s-EC" b="1" dirty="0" smtClean="0">
                <a:ln/>
                <a:solidFill>
                  <a:schemeClr val="accent3"/>
                </a:solidFill>
                <a:effectLst/>
              </a:rPr>
              <a:t>Banner </a:t>
            </a:r>
            <a:r>
              <a:rPr lang="es-EC" b="1" dirty="0">
                <a:ln/>
                <a:solidFill>
                  <a:schemeClr val="accent3"/>
                </a:solidFill>
                <a:effectLst/>
              </a:rPr>
              <a:t>publicitario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s-EC" sz="2400" b="1" dirty="0" smtClean="0"/>
              <a:t>Objetivo</a:t>
            </a:r>
            <a:endParaRPr lang="es-EC" sz="2400" dirty="0"/>
          </a:p>
          <a:p>
            <a:pPr marL="82296" indent="0">
              <a:buNone/>
            </a:pPr>
            <a:r>
              <a:rPr lang="es-EC" sz="2400" dirty="0" smtClean="0"/>
              <a:t>Aumentar </a:t>
            </a:r>
            <a:r>
              <a:rPr lang="es-EC" sz="2400" dirty="0"/>
              <a:t>la posibilidad de recuerdo de la marca TURISTICA en la mente del consumidor con la finalidad de POSICIONAR el termalismo en visitantes de la localidad de </a:t>
            </a:r>
            <a:r>
              <a:rPr lang="es-EC" sz="2400" dirty="0" smtClean="0"/>
              <a:t>Chachimbiro</a:t>
            </a:r>
          </a:p>
          <a:p>
            <a:pPr marL="82296" indent="0">
              <a:buNone/>
            </a:pPr>
            <a:endParaRPr lang="es-EC" sz="2400" dirty="0"/>
          </a:p>
          <a:p>
            <a:pPr marL="82296" indent="0">
              <a:buNone/>
            </a:pPr>
            <a:r>
              <a:rPr lang="es-EC" sz="2400" b="1" dirty="0" smtClean="0"/>
              <a:t>Acciones</a:t>
            </a:r>
          </a:p>
          <a:p>
            <a:pPr marL="82296" indent="0">
              <a:buNone/>
            </a:pPr>
            <a:endParaRPr lang="es-EC" sz="2400" dirty="0"/>
          </a:p>
          <a:p>
            <a:pPr lvl="0"/>
            <a:r>
              <a:rPr lang="es-EC" sz="2400" dirty="0"/>
              <a:t>Definir el tamaño adecuado del banner a utilizar</a:t>
            </a:r>
          </a:p>
          <a:p>
            <a:pPr lvl="0"/>
            <a:r>
              <a:rPr lang="es-EC" sz="2400" dirty="0"/>
              <a:t>Seleccionar colores llamativos que atraigan al turista.</a:t>
            </a:r>
          </a:p>
          <a:p>
            <a:pPr lvl="0"/>
            <a:r>
              <a:rPr lang="es-EC" sz="2400" dirty="0"/>
              <a:t>Colocar información precisa y directa.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8535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700626"/>
              </p:ext>
            </p:extLst>
          </p:nvPr>
        </p:nvGraphicFramePr>
        <p:xfrm>
          <a:off x="1424977" y="274638"/>
          <a:ext cx="7499350" cy="61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3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BANNER WEB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/>
              <a:t>El banner </a:t>
            </a:r>
            <a:r>
              <a:rPr lang="es-EC" sz="2400" dirty="0" smtClean="0"/>
              <a:t>estático y dinámico </a:t>
            </a:r>
            <a:r>
              <a:rPr lang="es-EC" sz="2400" dirty="0"/>
              <a:t>estará compuesto por frases cortas y claras que sean del entendimiento total de las personas conjuntamente con el </a:t>
            </a:r>
            <a:r>
              <a:rPr lang="es-EC" sz="2400" dirty="0" smtClean="0"/>
              <a:t>logo de la marca turística propuesta </a:t>
            </a:r>
            <a:r>
              <a:rPr lang="es-EC" sz="2400" dirty="0"/>
              <a:t>de la localidad de </a:t>
            </a:r>
            <a:r>
              <a:rPr lang="es-EC" sz="2400" dirty="0" smtClean="0"/>
              <a:t>Chachimbiro.</a:t>
            </a:r>
            <a:endParaRPr lang="es-EC" sz="24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1532" t="14389" r="19964" b="68705"/>
          <a:stretch/>
        </p:blipFill>
        <p:spPr bwMode="auto">
          <a:xfrm>
            <a:off x="1892300" y="3140968"/>
            <a:ext cx="6352108" cy="1517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70" y="4828015"/>
            <a:ext cx="691276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95736" y="62068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4400" b="1" dirty="0" smtClean="0">
                <a:ln/>
                <a:solidFill>
                  <a:schemeClr val="accent3"/>
                </a:solidFill>
              </a:rPr>
              <a:t>Banner dinámico</a:t>
            </a:r>
            <a:endParaRPr lang="es-EC" sz="4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14231"/>
              </p:ext>
            </p:extLst>
          </p:nvPr>
        </p:nvGraphicFramePr>
        <p:xfrm>
          <a:off x="3131840" y="2060848"/>
          <a:ext cx="3816424" cy="216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Objeto empaquetador del shell" showAsIcon="1" r:id="rId3" imgW="1207080" imgH="685800" progId="Package">
                  <p:embed/>
                </p:oleObj>
              </mc:Choice>
              <mc:Fallback>
                <p:oleObj name="Objeto empaquetador del shell" showAsIcon="1" r:id="rId3" imgW="1207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2060848"/>
                        <a:ext cx="3816424" cy="2169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60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/>
                <a:solidFill>
                  <a:schemeClr val="accent3"/>
                </a:solidFill>
                <a:effectLst/>
              </a:rPr>
              <a:t>Estrategia 5: </a:t>
            </a:r>
            <a:br>
              <a:rPr lang="es-EC" sz="36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s-EC" sz="3600" b="1" dirty="0" smtClean="0">
                <a:ln/>
                <a:solidFill>
                  <a:schemeClr val="accent3"/>
                </a:solidFill>
                <a:effectLst/>
              </a:rPr>
              <a:t>Material </a:t>
            </a:r>
            <a:r>
              <a:rPr lang="es-EC" sz="3600" b="1" dirty="0">
                <a:ln/>
                <a:solidFill>
                  <a:schemeClr val="accent3"/>
                </a:solidFill>
                <a:effectLst/>
              </a:rPr>
              <a:t>Publicitario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022796"/>
              </p:ext>
            </p:extLst>
          </p:nvPr>
        </p:nvGraphicFramePr>
        <p:xfrm>
          <a:off x="1763688" y="1988840"/>
          <a:ext cx="64807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8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7030A0"/>
                </a:solidFill>
              </a:rPr>
              <a:t>AFICHE </a:t>
            </a:r>
            <a:endParaRPr lang="es-EC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s-EC" sz="2800" b="1" dirty="0" smtClean="0"/>
          </a:p>
          <a:p>
            <a:pPr marL="82296" indent="0">
              <a:buNone/>
            </a:pPr>
            <a:r>
              <a:rPr lang="es-EC" sz="2800" b="1" dirty="0" smtClean="0"/>
              <a:t>Objetivo </a:t>
            </a:r>
            <a:endParaRPr lang="es-EC" sz="2800" dirty="0"/>
          </a:p>
          <a:p>
            <a:pPr marL="82296" indent="0">
              <a:buNone/>
            </a:pPr>
            <a:r>
              <a:rPr lang="es-EC" sz="2800" dirty="0" smtClean="0"/>
              <a:t>Brindar </a:t>
            </a:r>
            <a:r>
              <a:rPr lang="es-EC" sz="2800" dirty="0"/>
              <a:t>al visitante información turística </a:t>
            </a:r>
            <a:r>
              <a:rPr lang="es-EC" sz="2800" dirty="0" smtClean="0"/>
              <a:t>clara acerca </a:t>
            </a:r>
            <a:r>
              <a:rPr lang="es-EC" sz="2800" dirty="0"/>
              <a:t>de la localidad de Chachimbiro mediante material publicitario que estará expuesto en sitios estratégicos.</a:t>
            </a:r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0547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afiche 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36956258"/>
              </p:ext>
            </p:extLst>
          </p:nvPr>
        </p:nvGraphicFramePr>
        <p:xfrm>
          <a:off x="1619672" y="1412776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8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entiun\Downloads\14303873_1130389420332133_430888857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10" y="184150"/>
            <a:ext cx="4589780" cy="648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0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COSTO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007926"/>
              </p:ext>
            </p:extLst>
          </p:nvPr>
        </p:nvGraphicFramePr>
        <p:xfrm>
          <a:off x="1979711" y="1916831"/>
          <a:ext cx="6192689" cy="316835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04087"/>
                <a:gridCol w="1549166"/>
                <a:gridCol w="1831374"/>
                <a:gridCol w="1408062"/>
              </a:tblGrid>
              <a:tr h="12673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DETALLE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CANTIDAD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COSTO UNI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COSTO TOTAL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633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 smtClean="0">
                          <a:effectLst/>
                        </a:rPr>
                        <a:t>Afiche impresión 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500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$0,24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$120,00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633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Diseño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1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 smtClean="0">
                          <a:effectLst/>
                        </a:rPr>
                        <a:t>$25,00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 smtClean="0">
                          <a:effectLst/>
                        </a:rPr>
                        <a:t>$25,00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633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Total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 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 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$</a:t>
                      </a:r>
                      <a:r>
                        <a:rPr lang="es-ES" sz="1800" kern="150" dirty="0" smtClean="0">
                          <a:effectLst/>
                        </a:rPr>
                        <a:t>145.00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12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b="1" dirty="0" smtClean="0"/>
              <a:t>Tríptico</a:t>
            </a:r>
            <a:endParaRPr lang="es-EC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EC" b="1" dirty="0" smtClean="0"/>
              <a:t>Objetivo </a:t>
            </a:r>
          </a:p>
          <a:p>
            <a:pPr marL="82296" indent="0">
              <a:buNone/>
            </a:pPr>
            <a:endParaRPr lang="es-EC" dirty="0"/>
          </a:p>
          <a:p>
            <a:pPr marL="82296" indent="0">
              <a:buNone/>
            </a:pPr>
            <a:r>
              <a:rPr lang="es-EC" dirty="0" smtClean="0"/>
              <a:t> </a:t>
            </a:r>
            <a:r>
              <a:rPr lang="es-EC" dirty="0"/>
              <a:t>Informar al visitante mediante material publicitario acerca de las diferentes actividades turísticas que puede encontrar en la localidad de Chachimbiro.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41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C:\Users\pentiun\Downloads\14285623_1130781346959607_2070135906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8028384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entiun\Downloads\14285461_1130781743626234_810434676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5" y="476672"/>
            <a:ext cx="777686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9809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8367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GENERAL</a:t>
            </a:r>
            <a:endParaRPr lang="es-EC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Llamada de nube 2"/>
          <p:cNvSpPr/>
          <p:nvPr/>
        </p:nvSpPr>
        <p:spPr>
          <a:xfrm>
            <a:off x="1691680" y="2564904"/>
            <a:ext cx="6696744" cy="3168352"/>
          </a:xfrm>
          <a:prstGeom prst="cloudCallout">
            <a:avLst>
              <a:gd name="adj1" fmla="val -18999"/>
              <a:gd name="adj2" fmla="val -718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000" dirty="0"/>
              <a:t>Determinar la potencialidad del termalismo en Chachimbiro mediante instrumentos de investigación con el fin de incrementar la oferta del Turismo de Salud en la localidad.</a:t>
            </a:r>
          </a:p>
        </p:txBody>
      </p:sp>
    </p:spTree>
    <p:extLst>
      <p:ext uri="{BB962C8B-B14F-4D97-AF65-F5344CB8AC3E}">
        <p14:creationId xmlns:p14="http://schemas.microsoft.com/office/powerpoint/2010/main" val="6013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398899"/>
              </p:ext>
            </p:extLst>
          </p:nvPr>
        </p:nvGraphicFramePr>
        <p:xfrm>
          <a:off x="1763688" y="1484785"/>
          <a:ext cx="6768751" cy="30907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37800"/>
                <a:gridCol w="1586363"/>
                <a:gridCol w="1724748"/>
                <a:gridCol w="2019840"/>
              </a:tblGrid>
              <a:tr h="5760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DETALLE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CANTIDAD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COSTO UNI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COSTO TOTAL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9690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 smtClean="0">
                          <a:effectLst/>
                        </a:rPr>
                        <a:t>Trípticos impresión</a:t>
                      </a:r>
                      <a:endParaRPr lang="es-EC" sz="20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1000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$0,14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$140,00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588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Diseño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1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$15,00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$15,00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588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Total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 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 dirty="0">
                          <a:effectLst/>
                        </a:rPr>
                        <a:t> 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 dirty="0">
                          <a:effectLst/>
                        </a:rPr>
                        <a:t>$155,00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0225" y="3482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Costos Trípticos</a:t>
            </a:r>
            <a:endParaRPr kumimoji="0" lang="es-EC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4000" b="1" dirty="0" smtClean="0">
                <a:ln/>
                <a:solidFill>
                  <a:srgbClr val="0070C0"/>
                </a:solidFill>
              </a:rPr>
              <a:t>COSTO</a:t>
            </a:r>
            <a:endParaRPr lang="es-EC" sz="4000" b="1" dirty="0">
              <a:ln/>
              <a:solidFill>
                <a:srgbClr val="0070C0"/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2" action="ppaction://hlinksldjump"/>
              </a:rPr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63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POSTALES 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EC" b="1" dirty="0" smtClean="0"/>
              <a:t>Objetivo </a:t>
            </a:r>
            <a:endParaRPr lang="es-EC" dirty="0"/>
          </a:p>
          <a:p>
            <a:pPr marL="82296" indent="0">
              <a:buNone/>
            </a:pPr>
            <a:endParaRPr lang="es-EC" dirty="0"/>
          </a:p>
          <a:p>
            <a:pPr marL="82296" indent="0">
              <a:buNone/>
            </a:pPr>
            <a:r>
              <a:rPr lang="es-EC" dirty="0" smtClean="0"/>
              <a:t>Resaltar </a:t>
            </a:r>
            <a:r>
              <a:rPr lang="es-EC" dirty="0"/>
              <a:t>la belleza  de la localidad de Chachimbiro mediante las diferentes postales con aplicaciones novedosas las cuales se apoyan en la tecnología que impulsan el desarrollo del turismo en el  país</a:t>
            </a:r>
          </a:p>
        </p:txBody>
      </p:sp>
    </p:spTree>
    <p:extLst>
      <p:ext uri="{BB962C8B-B14F-4D97-AF65-F5344CB8AC3E}">
        <p14:creationId xmlns:p14="http://schemas.microsoft.com/office/powerpoint/2010/main" val="38590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15616" y="836712"/>
            <a:ext cx="7848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 smtClean="0">
                <a:solidFill>
                  <a:srgbClr val="7030A0"/>
                </a:solidFill>
              </a:rPr>
              <a:t>Acciones</a:t>
            </a:r>
          </a:p>
          <a:p>
            <a:endParaRPr lang="es-EC" sz="32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s-EC" sz="2400" dirty="0"/>
              <a:t>Recopilación de fotografías de los diferentes atractivos de la localidad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C" sz="2400" dirty="0"/>
              <a:t>Análisis de lo obtenido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C" sz="2400" dirty="0"/>
              <a:t>Seleccionar el tipo de postal según las necesidades del turista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C" sz="2400" dirty="0"/>
              <a:t>Elaboración de las postales con las imágenes adecuadas y más pintorescas de la localidad.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43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entiun\Downloads\14315817_1130720096965732_1631132988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" b="73783"/>
          <a:stretch/>
        </p:blipFill>
        <p:spPr bwMode="auto">
          <a:xfrm>
            <a:off x="1181917" y="3119473"/>
            <a:ext cx="7206507" cy="3500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pentiun\Downloads\14315817_1130720096965732_1631132988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48980"/>
          <a:stretch/>
        </p:blipFill>
        <p:spPr bwMode="auto">
          <a:xfrm>
            <a:off x="1154921" y="0"/>
            <a:ext cx="7233503" cy="314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Imagen" descr="C:\Users\pentiun\Downloads\14315817_1130720096965732_1631132988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2" b="1"/>
          <a:stretch/>
        </p:blipFill>
        <p:spPr bwMode="auto">
          <a:xfrm>
            <a:off x="1503187" y="3212976"/>
            <a:ext cx="7041085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pentiun\Downloads\14315817_1130720096965732_1631132988_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9" b="25432"/>
          <a:stretch/>
        </p:blipFill>
        <p:spPr bwMode="auto">
          <a:xfrm>
            <a:off x="1503187" y="116632"/>
            <a:ext cx="7056784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0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127845"/>
              </p:ext>
            </p:extLst>
          </p:nvPr>
        </p:nvGraphicFramePr>
        <p:xfrm>
          <a:off x="1763688" y="1844824"/>
          <a:ext cx="6552728" cy="345638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34568"/>
                <a:gridCol w="1503493"/>
                <a:gridCol w="1502531"/>
                <a:gridCol w="1912136"/>
              </a:tblGrid>
              <a:tr h="7855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kern="150" dirty="0">
                          <a:effectLst/>
                        </a:rPr>
                        <a:t>DETALLE</a:t>
                      </a:r>
                      <a:endParaRPr lang="es-EC" sz="16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kern="150">
                          <a:effectLst/>
                        </a:rPr>
                        <a:t>CANTIDAD</a:t>
                      </a:r>
                      <a:endParaRPr lang="es-EC" sz="16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kern="150">
                          <a:effectLst/>
                        </a:rPr>
                        <a:t>COSTO UNI</a:t>
                      </a:r>
                      <a:endParaRPr lang="es-EC" sz="16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kern="150" dirty="0">
                          <a:effectLst/>
                        </a:rPr>
                        <a:t>COSTO TOTAL</a:t>
                      </a:r>
                      <a:endParaRPr lang="es-EC" sz="16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902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 dirty="0" smtClean="0">
                          <a:effectLst/>
                        </a:rPr>
                        <a:t>Postales Impresión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1000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$0.33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$330,00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902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Diseño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1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$10,00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$10,00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8902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Total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 dirty="0">
                          <a:effectLst/>
                        </a:rPr>
                        <a:t> 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>
                          <a:effectLst/>
                        </a:rPr>
                        <a:t> 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kern="150" dirty="0">
                          <a:effectLst/>
                        </a:rPr>
                        <a:t>$340,00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251520" y="5926968"/>
            <a:ext cx="1296144" cy="7423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ATRAS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s-EC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s-EC" b="1" dirty="0" smtClean="0">
                <a:ln/>
                <a:solidFill>
                  <a:schemeClr val="accent3"/>
                </a:solidFill>
                <a:effectLst/>
              </a:rPr>
              <a:t>Estrategia 6</a:t>
            </a:r>
            <a:br>
              <a:rPr lang="es-EC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s-EC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s-EC" b="1" dirty="0">
                <a:ln/>
                <a:solidFill>
                  <a:schemeClr val="accent3"/>
                </a:solidFill>
                <a:effectLst/>
              </a:rPr>
              <a:t>Red Social Facebook</a:t>
            </a:r>
            <a:br>
              <a:rPr lang="es-EC" b="1" dirty="0">
                <a:ln/>
                <a:solidFill>
                  <a:schemeClr val="accent3"/>
                </a:solidFill>
                <a:effectLst/>
              </a:rPr>
            </a:br>
            <a:endParaRPr lang="es-EC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057400"/>
            <a:ext cx="7116897" cy="387234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C" sz="2400" b="1" dirty="0" smtClean="0"/>
              <a:t>Objetivo </a:t>
            </a:r>
          </a:p>
          <a:p>
            <a:pPr marL="82296" indent="0">
              <a:buNone/>
            </a:pPr>
            <a:endParaRPr lang="es-EC" sz="2400" dirty="0"/>
          </a:p>
          <a:p>
            <a:pPr marL="82296" indent="0">
              <a:buNone/>
            </a:pPr>
            <a:r>
              <a:rPr lang="es-EC" sz="2400" dirty="0" smtClean="0"/>
              <a:t>Establecer </a:t>
            </a:r>
            <a:r>
              <a:rPr lang="es-EC" sz="2400" dirty="0"/>
              <a:t>relaciones con visitantes potenciales dando la facilidad al usuario de que conozca acerca del producto ofrecido desde su casa con el interés de querer visitar en un futuro.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26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05678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b="1" dirty="0" smtClean="0">
                <a:solidFill>
                  <a:srgbClr val="00B050"/>
                </a:solidFill>
              </a:rPr>
              <a:t>Presupuesto Total para la promoción  </a:t>
            </a:r>
            <a:endParaRPr lang="es-EC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77882320"/>
              </p:ext>
            </p:extLst>
          </p:nvPr>
        </p:nvGraphicFramePr>
        <p:xfrm>
          <a:off x="1524000" y="1397000"/>
          <a:ext cx="70084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7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Presupuesto </a:t>
            </a:r>
            <a:r>
              <a:rPr lang="es-EC" b="1" dirty="0"/>
              <a:t>Medios Publicitarios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318566"/>
              </p:ext>
            </p:extLst>
          </p:nvPr>
        </p:nvGraphicFramePr>
        <p:xfrm>
          <a:off x="1403648" y="1628800"/>
          <a:ext cx="7179742" cy="46244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07042"/>
                <a:gridCol w="1580294"/>
                <a:gridCol w="1580294"/>
                <a:gridCol w="2012112"/>
              </a:tblGrid>
              <a:tr h="9362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DETALLE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CANTIDAD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COSTO UNI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COSTO TOTAL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50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Afiches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500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$0,24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$120,00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50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Trípticos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1000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$0,14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$140,00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802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Postales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1000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$0.33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$330,00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6550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Red Social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1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509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Total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 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 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$590,00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107504" y="5871744"/>
            <a:ext cx="1584176" cy="936104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11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09059627"/>
              </p:ext>
            </p:extLst>
          </p:nvPr>
        </p:nvGraphicFramePr>
        <p:xfrm>
          <a:off x="359532" y="1700808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113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27784" y="8367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3600" b="1" dirty="0" smtClean="0">
                <a:ln/>
                <a:solidFill>
                  <a:schemeClr val="accent3"/>
                </a:solidFill>
              </a:rPr>
              <a:t>ESPECÍFICOS</a:t>
            </a:r>
            <a:endParaRPr lang="es-EC" sz="36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6076972"/>
              </p:ext>
            </p:extLst>
          </p:nvPr>
        </p:nvGraphicFramePr>
        <p:xfrm>
          <a:off x="611560" y="1398786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83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/>
              <a:t>Presupuesto  de Diseño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442392"/>
              </p:ext>
            </p:extLst>
          </p:nvPr>
        </p:nvGraphicFramePr>
        <p:xfrm>
          <a:off x="1763688" y="1484784"/>
          <a:ext cx="6624737" cy="475252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96556"/>
                <a:gridCol w="2620261"/>
                <a:gridCol w="2207920"/>
              </a:tblGrid>
              <a:tr h="5362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DISEÑO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COSTOUNITARIO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COSTO TOTAL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953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Marca Turística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$15.00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$15.00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6000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Ruta termal 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$15,00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$15,00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66154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Banner web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$50,00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$50,00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5362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Afiches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$15.00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$15.00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5362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Trípticos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$17.00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$17.00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550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Postales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$10.00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$10.00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5362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Total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>
                          <a:effectLst/>
                        </a:rPr>
                        <a:t> </a:t>
                      </a:r>
                      <a:endParaRPr lang="es-EC" sz="18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50" dirty="0">
                          <a:effectLst/>
                        </a:rPr>
                        <a:t>$122.00</a:t>
                      </a:r>
                      <a:endParaRPr lang="es-EC" sz="18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107504" y="5871744"/>
            <a:ext cx="1584176" cy="936104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84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/>
              <a:t>Presupuesto de Ruta termal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533063"/>
              </p:ext>
            </p:extLst>
          </p:nvPr>
        </p:nvGraphicFramePr>
        <p:xfrm>
          <a:off x="1691680" y="1628800"/>
          <a:ext cx="6732239" cy="384522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95173"/>
                <a:gridCol w="1371969"/>
                <a:gridCol w="2118235"/>
                <a:gridCol w="1746862"/>
              </a:tblGrid>
              <a:tr h="10801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>
                          <a:effectLst/>
                        </a:rPr>
                        <a:t>DETALLE</a:t>
                      </a:r>
                      <a:endParaRPr lang="es-EC" sz="20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>
                          <a:effectLst/>
                        </a:rPr>
                        <a:t>CANTIDAD</a:t>
                      </a:r>
                      <a:endParaRPr lang="es-EC" sz="20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COSTO UNITARIO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COSTO TOTAL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Pictograma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10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$25,00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$250,00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Estructura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10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$50,00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$500,00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Total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 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 </a:t>
                      </a:r>
                      <a:endParaRPr lang="es-EC" sz="20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>
                          <a:effectLst/>
                        </a:rPr>
                        <a:t>$750.00</a:t>
                      </a:r>
                      <a:endParaRPr lang="es-EC" sz="20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izquierda">
            <a:hlinkClick r:id="rId2" action="ppaction://hlinksldjump"/>
          </p:cNvPr>
          <p:cNvSpPr/>
          <p:nvPr/>
        </p:nvSpPr>
        <p:spPr>
          <a:xfrm>
            <a:off x="107504" y="5871744"/>
            <a:ext cx="1584176" cy="936104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ATRAS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17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/>
              <a:t>Presupuesto total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252191"/>
              </p:ext>
            </p:extLst>
          </p:nvPr>
        </p:nvGraphicFramePr>
        <p:xfrm>
          <a:off x="1331640" y="1340769"/>
          <a:ext cx="6912768" cy="475253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304644"/>
                <a:gridCol w="1810044"/>
                <a:gridCol w="2798080"/>
              </a:tblGrid>
              <a:tr h="9505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>
                          <a:effectLst/>
                        </a:rPr>
                        <a:t>DETALLE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>
                          <a:effectLst/>
                        </a:rPr>
                        <a:t>CANTIDAD</a:t>
                      </a:r>
                      <a:endParaRPr lang="es-EC" sz="24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kern="150" dirty="0">
                          <a:effectLst/>
                        </a:rPr>
                        <a:t>COSTO TOTAL</a:t>
                      </a:r>
                      <a:endParaRPr lang="es-EC" sz="24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505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Publicidad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3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$590,00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505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 dirty="0">
                          <a:effectLst/>
                        </a:rPr>
                        <a:t>Diseño</a:t>
                      </a:r>
                      <a:endParaRPr lang="es-EC" sz="32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6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$122,00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505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Ruta termal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2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$750,00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9505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Total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>
                          <a:effectLst/>
                        </a:rPr>
                        <a:t> </a:t>
                      </a:r>
                      <a:endParaRPr lang="es-EC" sz="3200" kern="15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kern="150" dirty="0">
                          <a:effectLst/>
                        </a:rPr>
                        <a:t>$1462.00</a:t>
                      </a:r>
                      <a:endParaRPr lang="es-EC" sz="3200" kern="150" dirty="0">
                        <a:effectLst/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CONCLUSIONES 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85343"/>
              </p:ext>
            </p:extLst>
          </p:nvPr>
        </p:nvGraphicFramePr>
        <p:xfrm>
          <a:off x="1259632" y="141277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6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52066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CONCLUSIONES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37240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4889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5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884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3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2296" indent="0">
              <a:buNone/>
            </a:pPr>
            <a:endParaRPr lang="es-EC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2296" indent="0">
              <a:buNone/>
            </a:pPr>
            <a:endParaRPr lang="es-EC" sz="4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s-EC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</a:t>
            </a:r>
            <a:endParaRPr lang="es-EC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1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45463"/>
              </p:ext>
            </p:extLst>
          </p:nvPr>
        </p:nvGraphicFramePr>
        <p:xfrm>
          <a:off x="1435100" y="274638"/>
          <a:ext cx="7499350" cy="597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22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608" y="28636"/>
            <a:ext cx="7841138" cy="1498178"/>
          </a:xfrm>
        </p:spPr>
        <p:txBody>
          <a:bodyPr>
            <a:normAutofit/>
          </a:bodyPr>
          <a:lstStyle/>
          <a:p>
            <a:pPr algn="ctr"/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Determinación de la muestra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Resultado de imagen para mue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6814"/>
            <a:ext cx="3048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31640" y="1700808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utilizará una muestra infinita</a:t>
            </a:r>
          </a:p>
          <a:p>
            <a:endParaRPr lang="es-EC" dirty="0" smtClean="0"/>
          </a:p>
          <a:p>
            <a:r>
              <a:rPr lang="es-EC" b="1" dirty="0"/>
              <a:t>Z</a:t>
            </a:r>
            <a:r>
              <a:rPr lang="es-EC" dirty="0"/>
              <a:t>= Nivel de confianza que queda a criterio del </a:t>
            </a:r>
            <a:r>
              <a:rPr lang="es-EC" dirty="0" smtClean="0"/>
              <a:t>encuestador(</a:t>
            </a:r>
            <a:r>
              <a:rPr lang="es-EC" dirty="0"/>
              <a:t>95% = </a:t>
            </a:r>
            <a:r>
              <a:rPr lang="es-EC" dirty="0" smtClean="0"/>
              <a:t>1.96)</a:t>
            </a:r>
            <a:endParaRPr lang="es-EC" dirty="0"/>
          </a:p>
          <a:p>
            <a:r>
              <a:rPr lang="es-EC" b="1" dirty="0"/>
              <a:t>e</a:t>
            </a:r>
            <a:r>
              <a:rPr lang="es-EC" dirty="0"/>
              <a:t>= Límite aceptable de error muestral que queda al criterio del encuestador </a:t>
            </a:r>
            <a:r>
              <a:rPr lang="es-EC" dirty="0" smtClean="0"/>
              <a:t>(</a:t>
            </a:r>
            <a:r>
              <a:rPr lang="es-EC" dirty="0"/>
              <a:t>10% = </a:t>
            </a:r>
            <a:r>
              <a:rPr lang="es-EC" dirty="0" smtClean="0"/>
              <a:t>0,1)</a:t>
            </a:r>
            <a:endParaRPr lang="es-EC" dirty="0"/>
          </a:p>
          <a:p>
            <a:r>
              <a:rPr lang="es-EC" b="1" dirty="0"/>
              <a:t>p</a:t>
            </a:r>
            <a:r>
              <a:rPr lang="es-EC" dirty="0"/>
              <a:t>= Probabilidad de éxito (50</a:t>
            </a:r>
            <a:r>
              <a:rPr lang="es-EC" dirty="0" smtClean="0"/>
              <a:t>%</a:t>
            </a:r>
            <a:r>
              <a:rPr lang="es-EC" dirty="0"/>
              <a:t>= </a:t>
            </a:r>
            <a:r>
              <a:rPr lang="es-EC" dirty="0" smtClean="0"/>
              <a:t>0,5)</a:t>
            </a:r>
            <a:endParaRPr lang="es-EC" dirty="0"/>
          </a:p>
          <a:p>
            <a:r>
              <a:rPr lang="es-EC" b="1" dirty="0"/>
              <a:t>q</a:t>
            </a:r>
            <a:r>
              <a:rPr lang="es-EC" dirty="0"/>
              <a:t>= Probabilidad de fracaso (</a:t>
            </a:r>
            <a:r>
              <a:rPr lang="es-EC" dirty="0" smtClean="0"/>
              <a:t>50%= 0,5)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97" y="4708979"/>
            <a:ext cx="2842363" cy="13118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075" y="4280645"/>
            <a:ext cx="2446205" cy="21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1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Resultados de la encuesta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35742817"/>
              </p:ext>
            </p:extLst>
          </p:nvPr>
        </p:nvGraphicFramePr>
        <p:xfrm>
          <a:off x="1475656" y="1628800"/>
          <a:ext cx="675049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293490270"/>
              </p:ext>
            </p:extLst>
          </p:nvPr>
        </p:nvGraphicFramePr>
        <p:xfrm>
          <a:off x="611560" y="548680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447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</TotalTime>
  <Words>1787</Words>
  <Application>Microsoft Office PowerPoint</Application>
  <PresentationFormat>Presentación en pantalla (4:3)</PresentationFormat>
  <Paragraphs>380</Paragraphs>
  <Slides>57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Solsticio</vt:lpstr>
      <vt:lpstr>Objeto empaquetador del shell</vt:lpstr>
      <vt:lpstr>Presentación de PowerPoint</vt:lpstr>
      <vt:lpstr>PROBLEMÁTICA</vt:lpstr>
      <vt:lpstr> </vt:lpstr>
      <vt:lpstr>objetivos</vt:lpstr>
      <vt:lpstr>objetivos</vt:lpstr>
      <vt:lpstr>Presentación de PowerPoint</vt:lpstr>
      <vt:lpstr>Determinación de la muestra</vt:lpstr>
      <vt:lpstr>Resultados de la encuesta</vt:lpstr>
      <vt:lpstr>Presentación de PowerPoint</vt:lpstr>
      <vt:lpstr>Presentación de PowerPoint</vt:lpstr>
      <vt:lpstr>Presentación de PowerPoint</vt:lpstr>
      <vt:lpstr>Presentación de PowerPoint</vt:lpstr>
      <vt:lpstr>Propuesta </vt:lpstr>
      <vt:lpstr>OBJETIVO</vt:lpstr>
      <vt:lpstr>ESTRATEGIAS </vt:lpstr>
      <vt:lpstr>Presentación de PowerPoint</vt:lpstr>
      <vt:lpstr>Presentación de PowerPoint</vt:lpstr>
      <vt:lpstr> Estrategia 1:  Propuesta marca Turística </vt:lpstr>
      <vt:lpstr>Presentación de PowerPoint</vt:lpstr>
      <vt:lpstr>Presentación de PowerPoint</vt:lpstr>
      <vt:lpstr> Estrategia 2:  Diseño de la “Ruta Termal Chachimbiro”</vt:lpstr>
      <vt:lpstr>Acciones </vt:lpstr>
      <vt:lpstr>Representación de la ruta termal </vt:lpstr>
      <vt:lpstr>Presentación de PowerPoint</vt:lpstr>
      <vt:lpstr> Estrategia 3:  Señalética y pictogramas </vt:lpstr>
      <vt:lpstr>Presentación de PowerPoint</vt:lpstr>
      <vt:lpstr> Material de señalización turística </vt:lpstr>
      <vt:lpstr>COSTO</vt:lpstr>
      <vt:lpstr>Estrategia 4 Banner publicitario web</vt:lpstr>
      <vt:lpstr>BANNER WEB</vt:lpstr>
      <vt:lpstr>Presentación de PowerPoint</vt:lpstr>
      <vt:lpstr>Estrategia 5:  Material Publicitario </vt:lpstr>
      <vt:lpstr>AFICHE </vt:lpstr>
      <vt:lpstr>Descripción del afiche </vt:lpstr>
      <vt:lpstr>Presentación de PowerPoint</vt:lpstr>
      <vt:lpstr>COSTO</vt:lpstr>
      <vt:lpstr>Tríptico</vt:lpstr>
      <vt:lpstr>Presentación de PowerPoint</vt:lpstr>
      <vt:lpstr>Presentación de PowerPoint</vt:lpstr>
      <vt:lpstr>Presentación de PowerPoint</vt:lpstr>
      <vt:lpstr>POSTALES </vt:lpstr>
      <vt:lpstr>Presentación de PowerPoint</vt:lpstr>
      <vt:lpstr>Presentación de PowerPoint</vt:lpstr>
      <vt:lpstr>Presentación de PowerPoint</vt:lpstr>
      <vt:lpstr>COSTO</vt:lpstr>
      <vt:lpstr> Estrategia 6  Red Social Facebook </vt:lpstr>
      <vt:lpstr>Presentación de PowerPoint</vt:lpstr>
      <vt:lpstr>Presupuesto Total para la promoción  </vt:lpstr>
      <vt:lpstr> Presupuesto Medios Publicitarios </vt:lpstr>
      <vt:lpstr>Presupuesto  de Diseño </vt:lpstr>
      <vt:lpstr>Presupuesto de Ruta termal  </vt:lpstr>
      <vt:lpstr>Presupuesto total </vt:lpstr>
      <vt:lpstr>CONCLUSIONES </vt:lpstr>
      <vt:lpstr>CONCLUSIONES 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pentiun</dc:creator>
  <cp:lastModifiedBy>pentiun</cp:lastModifiedBy>
  <cp:revision>83</cp:revision>
  <dcterms:created xsi:type="dcterms:W3CDTF">2016-10-02T17:14:10Z</dcterms:created>
  <dcterms:modified xsi:type="dcterms:W3CDTF">2016-10-09T03:09:48Z</dcterms:modified>
</cp:coreProperties>
</file>