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7">
  <p:sldMasterIdLst>
    <p:sldMasterId id="2147483662" r:id="rId2"/>
    <p:sldMasterId id="2147483674" r:id="rId3"/>
  </p:sldMasterIdLst>
  <p:notesMasterIdLst>
    <p:notesMasterId r:id="rId20"/>
  </p:notesMasterIdLst>
  <p:sldIdLst>
    <p:sldId id="257" r:id="rId4"/>
    <p:sldId id="270" r:id="rId5"/>
    <p:sldId id="269" r:id="rId6"/>
    <p:sldId id="271" r:id="rId7"/>
    <p:sldId id="272" r:id="rId8"/>
    <p:sldId id="273" r:id="rId9"/>
    <p:sldId id="284" r:id="rId10"/>
    <p:sldId id="277" r:id="rId11"/>
    <p:sldId id="275" r:id="rId12"/>
    <p:sldId id="276" r:id="rId13"/>
    <p:sldId id="278" r:id="rId14"/>
    <p:sldId id="279" r:id="rId15"/>
    <p:sldId id="282" r:id="rId16"/>
    <p:sldId id="283" r:id="rId17"/>
    <p:sldId id="280"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Sarita\Tesis\encuestas%20analisi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D:\Sarita\Tesis\encuestas%20analisi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Sarita\Tesis\encuestas%20analisi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D:\Sarita\Tesis\encuestas%20anali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Destino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Hoja1!$B$109:$B$111</c:f>
              <c:strCache>
                <c:ptCount val="3"/>
                <c:pt idx="0">
                  <c:v>Naturaleza</c:v>
                </c:pt>
                <c:pt idx="1">
                  <c:v>Playa</c:v>
                </c:pt>
                <c:pt idx="2">
                  <c:v>Ciudad</c:v>
                </c:pt>
              </c:strCache>
            </c:strRef>
          </c:cat>
          <c:val>
            <c:numRef>
              <c:f>Hoja1!$C$109:$C$111</c:f>
              <c:numCache>
                <c:formatCode>General</c:formatCode>
                <c:ptCount val="3"/>
                <c:pt idx="0">
                  <c:v>52</c:v>
                </c:pt>
                <c:pt idx="1">
                  <c:v>21</c:v>
                </c:pt>
                <c:pt idx="2">
                  <c:v>26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Calidad en infraestructura y servicios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Hoja1!$B$182:$B$183</c:f>
              <c:strCache>
                <c:ptCount val="2"/>
                <c:pt idx="0">
                  <c:v>Si</c:v>
                </c:pt>
                <c:pt idx="1">
                  <c:v>No</c:v>
                </c:pt>
              </c:strCache>
            </c:strRef>
          </c:cat>
          <c:val>
            <c:numRef>
              <c:f>Hoja1!$C$182:$C$183</c:f>
              <c:numCache>
                <c:formatCode>General</c:formatCode>
                <c:ptCount val="2"/>
                <c:pt idx="0">
                  <c:v>57</c:v>
                </c:pt>
                <c:pt idx="1">
                  <c:v>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Prácticas ambientales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Hoja1!$B$199:$B$200</c:f>
              <c:strCache>
                <c:ptCount val="2"/>
                <c:pt idx="0">
                  <c:v>Si</c:v>
                </c:pt>
                <c:pt idx="1">
                  <c:v>No</c:v>
                </c:pt>
              </c:strCache>
            </c:strRef>
          </c:cat>
          <c:val>
            <c:numRef>
              <c:f>Hoja1!$C$199:$C$200</c:f>
              <c:numCache>
                <c:formatCode>General</c:formatCode>
                <c:ptCount val="2"/>
                <c:pt idx="0">
                  <c:v>59</c:v>
                </c:pt>
                <c:pt idx="1">
                  <c:v>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Indicadores de calidad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0"/>
              <c:layout>
                <c:manualLayout>
                  <c:x val="-6.3695347614547024E-2"/>
                  <c:y val="7.8079454727844819E-2"/>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Hoja1!$B$355:$B$358</c:f>
              <c:strCache>
                <c:ptCount val="4"/>
                <c:pt idx="0">
                  <c:v>Precio</c:v>
                </c:pt>
                <c:pt idx="1">
                  <c:v>Servicio</c:v>
                </c:pt>
                <c:pt idx="2">
                  <c:v>Personal capacitado</c:v>
                </c:pt>
                <c:pt idx="3">
                  <c:v>Categoría</c:v>
                </c:pt>
              </c:strCache>
            </c:strRef>
          </c:cat>
          <c:val>
            <c:numRef>
              <c:f>Hoja1!$C$355:$C$358</c:f>
              <c:numCache>
                <c:formatCode>General</c:formatCode>
                <c:ptCount val="4"/>
                <c:pt idx="0">
                  <c:v>18</c:v>
                </c:pt>
                <c:pt idx="1">
                  <c:v>50</c:v>
                </c:pt>
                <c:pt idx="2">
                  <c:v>35</c:v>
                </c:pt>
                <c:pt idx="3">
                  <c:v>14</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4BE98-6BC9-4CE2-9422-9B5EBB48723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8C08B084-A49F-4457-8EEB-18B1BCE149DF}">
      <dgm:prSet phldrT="[Texto]"/>
      <dgm:spPr/>
      <dgm:t>
        <a:bodyPr/>
        <a:lstStyle/>
        <a:p>
          <a:r>
            <a:rPr lang="es-EC" dirty="0" smtClean="0">
              <a:solidFill>
                <a:schemeClr val="tx2">
                  <a:lumMod val="50000"/>
                </a:schemeClr>
              </a:solidFill>
            </a:rPr>
            <a:t>Servicios diferenciados y de calidad. </a:t>
          </a:r>
          <a:endParaRPr lang="es-EC" dirty="0">
            <a:solidFill>
              <a:schemeClr val="tx2">
                <a:lumMod val="50000"/>
              </a:schemeClr>
            </a:solidFill>
          </a:endParaRPr>
        </a:p>
      </dgm:t>
    </dgm:pt>
    <dgm:pt modelId="{62B5FB0A-3134-4F27-BA12-77812C8B0BCF}" type="parTrans" cxnId="{2FC0F9F3-429D-4A67-B8FE-E003F3292031}">
      <dgm:prSet/>
      <dgm:spPr/>
      <dgm:t>
        <a:bodyPr/>
        <a:lstStyle/>
        <a:p>
          <a:endParaRPr lang="es-EC">
            <a:solidFill>
              <a:schemeClr val="tx2">
                <a:lumMod val="50000"/>
              </a:schemeClr>
            </a:solidFill>
          </a:endParaRPr>
        </a:p>
      </dgm:t>
    </dgm:pt>
    <dgm:pt modelId="{90B56809-AD08-452B-AE76-3676F3041EF9}" type="sibTrans" cxnId="{2FC0F9F3-429D-4A67-B8FE-E003F3292031}">
      <dgm:prSet/>
      <dgm:spPr/>
      <dgm:t>
        <a:bodyPr/>
        <a:lstStyle/>
        <a:p>
          <a:endParaRPr lang="es-EC">
            <a:solidFill>
              <a:schemeClr val="tx2">
                <a:lumMod val="50000"/>
              </a:schemeClr>
            </a:solidFill>
          </a:endParaRPr>
        </a:p>
      </dgm:t>
    </dgm:pt>
    <dgm:pt modelId="{67430F2F-8B61-4B8A-AE29-6C7FCCD476C4}">
      <dgm:prSet phldrT="[Texto]"/>
      <dgm:spPr/>
      <dgm:t>
        <a:bodyPr/>
        <a:lstStyle/>
        <a:p>
          <a:r>
            <a:rPr lang="es-EC" dirty="0" smtClean="0">
              <a:solidFill>
                <a:schemeClr val="tx2">
                  <a:lumMod val="50000"/>
                </a:schemeClr>
              </a:solidFill>
            </a:rPr>
            <a:t>Certificaciones y reconocimientos a nivel nacional e internacional. </a:t>
          </a:r>
          <a:endParaRPr lang="es-EC" dirty="0">
            <a:solidFill>
              <a:schemeClr val="tx2">
                <a:lumMod val="50000"/>
              </a:schemeClr>
            </a:solidFill>
          </a:endParaRPr>
        </a:p>
      </dgm:t>
    </dgm:pt>
    <dgm:pt modelId="{1B082E66-F963-47C4-BC4F-5F3CFE8B7E1B}" type="parTrans" cxnId="{2BFF0F7E-3F95-436A-BCC9-BAD1785621F9}">
      <dgm:prSet/>
      <dgm:spPr/>
      <dgm:t>
        <a:bodyPr/>
        <a:lstStyle/>
        <a:p>
          <a:endParaRPr lang="es-EC">
            <a:solidFill>
              <a:schemeClr val="tx2">
                <a:lumMod val="50000"/>
              </a:schemeClr>
            </a:solidFill>
          </a:endParaRPr>
        </a:p>
      </dgm:t>
    </dgm:pt>
    <dgm:pt modelId="{DD55030E-EA14-4FFC-87FB-1576DB6C2D08}" type="sibTrans" cxnId="{2BFF0F7E-3F95-436A-BCC9-BAD1785621F9}">
      <dgm:prSet/>
      <dgm:spPr/>
      <dgm:t>
        <a:bodyPr/>
        <a:lstStyle/>
        <a:p>
          <a:endParaRPr lang="es-EC">
            <a:solidFill>
              <a:schemeClr val="tx2">
                <a:lumMod val="50000"/>
              </a:schemeClr>
            </a:solidFill>
          </a:endParaRPr>
        </a:p>
      </dgm:t>
    </dgm:pt>
    <dgm:pt modelId="{EBEE7E1F-C418-43C9-ABD3-EBF098BB1694}">
      <dgm:prSet phldrT="[Texto]"/>
      <dgm:spPr/>
      <dgm:t>
        <a:bodyPr/>
        <a:lstStyle/>
        <a:p>
          <a:r>
            <a:rPr lang="es-EC" dirty="0" smtClean="0">
              <a:solidFill>
                <a:schemeClr val="tx2">
                  <a:lumMod val="50000"/>
                </a:schemeClr>
              </a:solidFill>
            </a:rPr>
            <a:t>Actividades de sostenibilidad. </a:t>
          </a:r>
          <a:endParaRPr lang="es-EC" dirty="0">
            <a:solidFill>
              <a:schemeClr val="tx2">
                <a:lumMod val="50000"/>
              </a:schemeClr>
            </a:solidFill>
          </a:endParaRPr>
        </a:p>
      </dgm:t>
    </dgm:pt>
    <dgm:pt modelId="{BC1C8038-536F-4D41-9E06-11CFFBCF6A90}" type="parTrans" cxnId="{69EE638B-5E3C-42F7-805A-2C7CD5A147E9}">
      <dgm:prSet/>
      <dgm:spPr/>
      <dgm:t>
        <a:bodyPr/>
        <a:lstStyle/>
        <a:p>
          <a:endParaRPr lang="es-EC">
            <a:solidFill>
              <a:schemeClr val="tx2">
                <a:lumMod val="50000"/>
              </a:schemeClr>
            </a:solidFill>
          </a:endParaRPr>
        </a:p>
      </dgm:t>
    </dgm:pt>
    <dgm:pt modelId="{5EF1C127-72C3-4A7D-B756-3982716896AF}" type="sibTrans" cxnId="{69EE638B-5E3C-42F7-805A-2C7CD5A147E9}">
      <dgm:prSet/>
      <dgm:spPr/>
      <dgm:t>
        <a:bodyPr/>
        <a:lstStyle/>
        <a:p>
          <a:endParaRPr lang="es-EC">
            <a:solidFill>
              <a:schemeClr val="tx2">
                <a:lumMod val="50000"/>
              </a:schemeClr>
            </a:solidFill>
          </a:endParaRPr>
        </a:p>
      </dgm:t>
    </dgm:pt>
    <dgm:pt modelId="{47B75512-D44C-4F58-938E-AF5705997F7A}" type="pres">
      <dgm:prSet presAssocID="{74E4BE98-6BC9-4CE2-9422-9B5EBB487239}" presName="Name0" presStyleCnt="0">
        <dgm:presLayoutVars>
          <dgm:chMax val="7"/>
          <dgm:chPref val="7"/>
          <dgm:dir/>
        </dgm:presLayoutVars>
      </dgm:prSet>
      <dgm:spPr/>
      <dgm:t>
        <a:bodyPr/>
        <a:lstStyle/>
        <a:p>
          <a:endParaRPr lang="es-EC"/>
        </a:p>
      </dgm:t>
    </dgm:pt>
    <dgm:pt modelId="{140D54AB-CFFA-4111-8DA8-8FC3F49D0C41}" type="pres">
      <dgm:prSet presAssocID="{74E4BE98-6BC9-4CE2-9422-9B5EBB487239}" presName="Name1" presStyleCnt="0"/>
      <dgm:spPr/>
    </dgm:pt>
    <dgm:pt modelId="{CA3BA587-1764-4F03-9575-2B6458E40205}" type="pres">
      <dgm:prSet presAssocID="{74E4BE98-6BC9-4CE2-9422-9B5EBB487239}" presName="cycle" presStyleCnt="0"/>
      <dgm:spPr/>
    </dgm:pt>
    <dgm:pt modelId="{B30DFEAC-0572-44F0-8D02-316DBB779CA6}" type="pres">
      <dgm:prSet presAssocID="{74E4BE98-6BC9-4CE2-9422-9B5EBB487239}" presName="srcNode" presStyleLbl="node1" presStyleIdx="0" presStyleCnt="3"/>
      <dgm:spPr/>
    </dgm:pt>
    <dgm:pt modelId="{C8E94EEB-F3F3-4E99-914B-62462364421E}" type="pres">
      <dgm:prSet presAssocID="{74E4BE98-6BC9-4CE2-9422-9B5EBB487239}" presName="conn" presStyleLbl="parChTrans1D2" presStyleIdx="0" presStyleCnt="1"/>
      <dgm:spPr/>
      <dgm:t>
        <a:bodyPr/>
        <a:lstStyle/>
        <a:p>
          <a:endParaRPr lang="es-EC"/>
        </a:p>
      </dgm:t>
    </dgm:pt>
    <dgm:pt modelId="{784E0338-EF38-4E07-AD27-9E677A841911}" type="pres">
      <dgm:prSet presAssocID="{74E4BE98-6BC9-4CE2-9422-9B5EBB487239}" presName="extraNode" presStyleLbl="node1" presStyleIdx="0" presStyleCnt="3"/>
      <dgm:spPr/>
    </dgm:pt>
    <dgm:pt modelId="{EA5DD6EF-A9C6-448B-BC64-F0D2495AEF6F}" type="pres">
      <dgm:prSet presAssocID="{74E4BE98-6BC9-4CE2-9422-9B5EBB487239}" presName="dstNode" presStyleLbl="node1" presStyleIdx="0" presStyleCnt="3"/>
      <dgm:spPr/>
    </dgm:pt>
    <dgm:pt modelId="{EFFCBDE5-6624-45BE-8347-EF587F33B3DA}" type="pres">
      <dgm:prSet presAssocID="{8C08B084-A49F-4457-8EEB-18B1BCE149DF}" presName="text_1" presStyleLbl="node1" presStyleIdx="0" presStyleCnt="3">
        <dgm:presLayoutVars>
          <dgm:bulletEnabled val="1"/>
        </dgm:presLayoutVars>
      </dgm:prSet>
      <dgm:spPr/>
      <dgm:t>
        <a:bodyPr/>
        <a:lstStyle/>
        <a:p>
          <a:endParaRPr lang="es-EC"/>
        </a:p>
      </dgm:t>
    </dgm:pt>
    <dgm:pt modelId="{B17F8088-4D93-4762-BEC8-229A6672E7EF}" type="pres">
      <dgm:prSet presAssocID="{8C08B084-A49F-4457-8EEB-18B1BCE149DF}" presName="accent_1" presStyleCnt="0"/>
      <dgm:spPr/>
    </dgm:pt>
    <dgm:pt modelId="{4F3D8269-C287-4A1A-AA0A-D81CBC540D10}" type="pres">
      <dgm:prSet presAssocID="{8C08B084-A49F-4457-8EEB-18B1BCE149DF}" presName="accentRepeatNode" presStyleLbl="solidFgAcc1" presStyleIdx="0" presStyleCnt="3" custScaleX="121871" custScaleY="123544" custLinFactNeighborY="-3413"/>
      <dgm:spPr>
        <a:blipFill rotWithShape="0">
          <a:blip xmlns:r="http://schemas.openxmlformats.org/officeDocument/2006/relationships" r:embed="rId1"/>
          <a:stretch>
            <a:fillRect/>
          </a:stretch>
        </a:blipFill>
      </dgm:spPr>
    </dgm:pt>
    <dgm:pt modelId="{0A107079-4A21-427A-94B0-9B88986EBA41}" type="pres">
      <dgm:prSet presAssocID="{67430F2F-8B61-4B8A-AE29-6C7FCCD476C4}" presName="text_2" presStyleLbl="node1" presStyleIdx="1" presStyleCnt="3">
        <dgm:presLayoutVars>
          <dgm:bulletEnabled val="1"/>
        </dgm:presLayoutVars>
      </dgm:prSet>
      <dgm:spPr/>
      <dgm:t>
        <a:bodyPr/>
        <a:lstStyle/>
        <a:p>
          <a:endParaRPr lang="es-EC"/>
        </a:p>
      </dgm:t>
    </dgm:pt>
    <dgm:pt modelId="{34AD5674-8FF0-48ED-AC30-AC9DC4A76186}" type="pres">
      <dgm:prSet presAssocID="{67430F2F-8B61-4B8A-AE29-6C7FCCD476C4}" presName="accent_2" presStyleCnt="0"/>
      <dgm:spPr/>
    </dgm:pt>
    <dgm:pt modelId="{97D69E6F-5B20-4124-B894-26D8E43CFF89}" type="pres">
      <dgm:prSet presAssocID="{67430F2F-8B61-4B8A-AE29-6C7FCCD476C4}" presName="accentRepeatNode" presStyleLbl="solidFgAcc1" presStyleIdx="1" presStyleCnt="3" custScaleX="113375" custScaleY="110204" custLinFactNeighborX="-28237" custLinFactNeighborY="-1688"/>
      <dgm:spPr>
        <a:blipFill rotWithShape="0">
          <a:blip xmlns:r="http://schemas.openxmlformats.org/officeDocument/2006/relationships" r:embed="rId2"/>
          <a:stretch>
            <a:fillRect/>
          </a:stretch>
        </a:blipFill>
      </dgm:spPr>
    </dgm:pt>
    <dgm:pt modelId="{3E3D18FA-2EB5-4283-A031-78A113F8ABA6}" type="pres">
      <dgm:prSet presAssocID="{EBEE7E1F-C418-43C9-ABD3-EBF098BB1694}" presName="text_3" presStyleLbl="node1" presStyleIdx="2" presStyleCnt="3">
        <dgm:presLayoutVars>
          <dgm:bulletEnabled val="1"/>
        </dgm:presLayoutVars>
      </dgm:prSet>
      <dgm:spPr/>
      <dgm:t>
        <a:bodyPr/>
        <a:lstStyle/>
        <a:p>
          <a:endParaRPr lang="es-EC"/>
        </a:p>
      </dgm:t>
    </dgm:pt>
    <dgm:pt modelId="{D9D57331-7853-4134-9E2D-2A348F750F26}" type="pres">
      <dgm:prSet presAssocID="{EBEE7E1F-C418-43C9-ABD3-EBF098BB1694}" presName="accent_3" presStyleCnt="0"/>
      <dgm:spPr/>
    </dgm:pt>
    <dgm:pt modelId="{BDF0B314-D872-4CC0-A949-824A6BF10A5A}" type="pres">
      <dgm:prSet presAssocID="{EBEE7E1F-C418-43C9-ABD3-EBF098BB1694}" presName="accentRepeatNode" presStyleLbl="solidFgAcc1" presStyleIdx="2" presStyleCnt="3" custScaleX="124938" custScaleY="130370" custLinFactNeighborX="-4224" custLinFactNeighborY="1975"/>
      <dgm:spPr>
        <a:blipFill rotWithShape="0">
          <a:blip xmlns:r="http://schemas.openxmlformats.org/officeDocument/2006/relationships" r:embed="rId3"/>
          <a:stretch>
            <a:fillRect/>
          </a:stretch>
        </a:blipFill>
      </dgm:spPr>
    </dgm:pt>
  </dgm:ptLst>
  <dgm:cxnLst>
    <dgm:cxn modelId="{2FC0F9F3-429D-4A67-B8FE-E003F3292031}" srcId="{74E4BE98-6BC9-4CE2-9422-9B5EBB487239}" destId="{8C08B084-A49F-4457-8EEB-18B1BCE149DF}" srcOrd="0" destOrd="0" parTransId="{62B5FB0A-3134-4F27-BA12-77812C8B0BCF}" sibTransId="{90B56809-AD08-452B-AE76-3676F3041EF9}"/>
    <dgm:cxn modelId="{69EE638B-5E3C-42F7-805A-2C7CD5A147E9}" srcId="{74E4BE98-6BC9-4CE2-9422-9B5EBB487239}" destId="{EBEE7E1F-C418-43C9-ABD3-EBF098BB1694}" srcOrd="2" destOrd="0" parTransId="{BC1C8038-536F-4D41-9E06-11CFFBCF6A90}" sibTransId="{5EF1C127-72C3-4A7D-B756-3982716896AF}"/>
    <dgm:cxn modelId="{D362EF97-B7A0-4469-9E15-E71630F6E400}" type="presOf" srcId="{74E4BE98-6BC9-4CE2-9422-9B5EBB487239}" destId="{47B75512-D44C-4F58-938E-AF5705997F7A}" srcOrd="0" destOrd="0" presId="urn:microsoft.com/office/officeart/2008/layout/VerticalCurvedList"/>
    <dgm:cxn modelId="{F6B534F4-CD23-45BF-A80E-F76198FB0CFB}" type="presOf" srcId="{90B56809-AD08-452B-AE76-3676F3041EF9}" destId="{C8E94EEB-F3F3-4E99-914B-62462364421E}" srcOrd="0" destOrd="0" presId="urn:microsoft.com/office/officeart/2008/layout/VerticalCurvedList"/>
    <dgm:cxn modelId="{C8F704A4-FC5F-4665-AE5C-09EC5AB7E0BD}" type="presOf" srcId="{EBEE7E1F-C418-43C9-ABD3-EBF098BB1694}" destId="{3E3D18FA-2EB5-4283-A031-78A113F8ABA6}" srcOrd="0" destOrd="0" presId="urn:microsoft.com/office/officeart/2008/layout/VerticalCurvedList"/>
    <dgm:cxn modelId="{B9471E55-6499-4724-BF56-EA97E353CD28}" type="presOf" srcId="{8C08B084-A49F-4457-8EEB-18B1BCE149DF}" destId="{EFFCBDE5-6624-45BE-8347-EF587F33B3DA}" srcOrd="0" destOrd="0" presId="urn:microsoft.com/office/officeart/2008/layout/VerticalCurvedList"/>
    <dgm:cxn modelId="{2BFF0F7E-3F95-436A-BCC9-BAD1785621F9}" srcId="{74E4BE98-6BC9-4CE2-9422-9B5EBB487239}" destId="{67430F2F-8B61-4B8A-AE29-6C7FCCD476C4}" srcOrd="1" destOrd="0" parTransId="{1B082E66-F963-47C4-BC4F-5F3CFE8B7E1B}" sibTransId="{DD55030E-EA14-4FFC-87FB-1576DB6C2D08}"/>
    <dgm:cxn modelId="{2DB81330-6257-437F-B240-7B58541B536F}" type="presOf" srcId="{67430F2F-8B61-4B8A-AE29-6C7FCCD476C4}" destId="{0A107079-4A21-427A-94B0-9B88986EBA41}" srcOrd="0" destOrd="0" presId="urn:microsoft.com/office/officeart/2008/layout/VerticalCurvedList"/>
    <dgm:cxn modelId="{60BA48FB-7669-4E2B-8D7A-67F84A122DDD}" type="presParOf" srcId="{47B75512-D44C-4F58-938E-AF5705997F7A}" destId="{140D54AB-CFFA-4111-8DA8-8FC3F49D0C41}" srcOrd="0" destOrd="0" presId="urn:microsoft.com/office/officeart/2008/layout/VerticalCurvedList"/>
    <dgm:cxn modelId="{4340DEB7-A009-4150-9853-7D7E2978F7C8}" type="presParOf" srcId="{140D54AB-CFFA-4111-8DA8-8FC3F49D0C41}" destId="{CA3BA587-1764-4F03-9575-2B6458E40205}" srcOrd="0" destOrd="0" presId="urn:microsoft.com/office/officeart/2008/layout/VerticalCurvedList"/>
    <dgm:cxn modelId="{45792ED1-EDEF-4A7B-9344-C1B9A07A5421}" type="presParOf" srcId="{CA3BA587-1764-4F03-9575-2B6458E40205}" destId="{B30DFEAC-0572-44F0-8D02-316DBB779CA6}" srcOrd="0" destOrd="0" presId="urn:microsoft.com/office/officeart/2008/layout/VerticalCurvedList"/>
    <dgm:cxn modelId="{1E4B45E6-62F9-48CB-8D58-C49972B9A430}" type="presParOf" srcId="{CA3BA587-1764-4F03-9575-2B6458E40205}" destId="{C8E94EEB-F3F3-4E99-914B-62462364421E}" srcOrd="1" destOrd="0" presId="urn:microsoft.com/office/officeart/2008/layout/VerticalCurvedList"/>
    <dgm:cxn modelId="{90545840-06C2-4736-9F4C-3B436F722A3F}" type="presParOf" srcId="{CA3BA587-1764-4F03-9575-2B6458E40205}" destId="{784E0338-EF38-4E07-AD27-9E677A841911}" srcOrd="2" destOrd="0" presId="urn:microsoft.com/office/officeart/2008/layout/VerticalCurvedList"/>
    <dgm:cxn modelId="{EAC4DF73-D83E-4CA4-B2E8-6114B6DFC9A0}" type="presParOf" srcId="{CA3BA587-1764-4F03-9575-2B6458E40205}" destId="{EA5DD6EF-A9C6-448B-BC64-F0D2495AEF6F}" srcOrd="3" destOrd="0" presId="urn:microsoft.com/office/officeart/2008/layout/VerticalCurvedList"/>
    <dgm:cxn modelId="{7F0942BA-11B1-4E84-AF2E-E0B807DE5848}" type="presParOf" srcId="{140D54AB-CFFA-4111-8DA8-8FC3F49D0C41}" destId="{EFFCBDE5-6624-45BE-8347-EF587F33B3DA}" srcOrd="1" destOrd="0" presId="urn:microsoft.com/office/officeart/2008/layout/VerticalCurvedList"/>
    <dgm:cxn modelId="{9E0ABFC5-B7B2-481E-87CE-BBBC91A7D2CF}" type="presParOf" srcId="{140D54AB-CFFA-4111-8DA8-8FC3F49D0C41}" destId="{B17F8088-4D93-4762-BEC8-229A6672E7EF}" srcOrd="2" destOrd="0" presId="urn:microsoft.com/office/officeart/2008/layout/VerticalCurvedList"/>
    <dgm:cxn modelId="{C71D7D69-523A-495F-91A5-1C27676824CE}" type="presParOf" srcId="{B17F8088-4D93-4762-BEC8-229A6672E7EF}" destId="{4F3D8269-C287-4A1A-AA0A-D81CBC540D10}" srcOrd="0" destOrd="0" presId="urn:microsoft.com/office/officeart/2008/layout/VerticalCurvedList"/>
    <dgm:cxn modelId="{488A9533-1C0B-4A61-89F3-3414CD76F542}" type="presParOf" srcId="{140D54AB-CFFA-4111-8DA8-8FC3F49D0C41}" destId="{0A107079-4A21-427A-94B0-9B88986EBA41}" srcOrd="3" destOrd="0" presId="urn:microsoft.com/office/officeart/2008/layout/VerticalCurvedList"/>
    <dgm:cxn modelId="{8EE0102A-BB1F-4ECD-A704-E087EEC5367A}" type="presParOf" srcId="{140D54AB-CFFA-4111-8DA8-8FC3F49D0C41}" destId="{34AD5674-8FF0-48ED-AC30-AC9DC4A76186}" srcOrd="4" destOrd="0" presId="urn:microsoft.com/office/officeart/2008/layout/VerticalCurvedList"/>
    <dgm:cxn modelId="{BD94F959-287A-4098-B7DF-A00F6FDF1258}" type="presParOf" srcId="{34AD5674-8FF0-48ED-AC30-AC9DC4A76186}" destId="{97D69E6F-5B20-4124-B894-26D8E43CFF89}" srcOrd="0" destOrd="0" presId="urn:microsoft.com/office/officeart/2008/layout/VerticalCurvedList"/>
    <dgm:cxn modelId="{67AF4AC7-2B40-4C2E-BD5D-110A25F01670}" type="presParOf" srcId="{140D54AB-CFFA-4111-8DA8-8FC3F49D0C41}" destId="{3E3D18FA-2EB5-4283-A031-78A113F8ABA6}" srcOrd="5" destOrd="0" presId="urn:microsoft.com/office/officeart/2008/layout/VerticalCurvedList"/>
    <dgm:cxn modelId="{3DAF50CB-4AFC-4730-8B88-F99ECE735F01}" type="presParOf" srcId="{140D54AB-CFFA-4111-8DA8-8FC3F49D0C41}" destId="{D9D57331-7853-4134-9E2D-2A348F750F26}" srcOrd="6" destOrd="0" presId="urn:microsoft.com/office/officeart/2008/layout/VerticalCurvedList"/>
    <dgm:cxn modelId="{86DC4662-131C-4B32-87FB-9767A6033DB2}" type="presParOf" srcId="{D9D57331-7853-4134-9E2D-2A348F750F26}" destId="{BDF0B314-D872-4CC0-A949-824A6BF10A5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303592-6031-48D6-A798-6DE302A2BDCC}" type="doc">
      <dgm:prSet loTypeId="urn:microsoft.com/office/officeart/2005/8/layout/radial4" loCatId="relationship" qsTypeId="urn:microsoft.com/office/officeart/2005/8/quickstyle/simple1" qsCatId="simple" csTypeId="urn:microsoft.com/office/officeart/2005/8/colors/accent2_5" csCatId="accent2" phldr="1"/>
      <dgm:spPr/>
      <dgm:t>
        <a:bodyPr/>
        <a:lstStyle/>
        <a:p>
          <a:endParaRPr lang="es-EC"/>
        </a:p>
      </dgm:t>
    </dgm:pt>
    <dgm:pt modelId="{45A62E64-819E-4EB8-B965-8940F0D77782}">
      <dgm:prSet custT="1"/>
      <dgm:spPr/>
      <dgm:t>
        <a:bodyPr/>
        <a:lstStyle/>
        <a:p>
          <a:r>
            <a:rPr lang="es-EC" sz="1400" dirty="0" smtClean="0">
              <a:solidFill>
                <a:schemeClr val="tx2">
                  <a:lumMod val="50000"/>
                </a:schemeClr>
              </a:solidFill>
            </a:rPr>
            <a:t>Analizar la calidad turística de los servicios diferenciados que se ofrecen al trabajar bajo el enfoque de sostenibilidad en la Hostería Chorlaví mediante la elaboración de una guía informativa de sostenibilidad. </a:t>
          </a:r>
          <a:endParaRPr lang="es-EC" sz="1400" dirty="0">
            <a:solidFill>
              <a:schemeClr val="tx2">
                <a:lumMod val="50000"/>
              </a:schemeClr>
            </a:solidFill>
          </a:endParaRPr>
        </a:p>
      </dgm:t>
    </dgm:pt>
    <dgm:pt modelId="{91BE55D3-9A8E-4F06-A87C-494468CDEA8E}" type="parTrans" cxnId="{5F4320B9-39D1-4DFA-B192-469A7DD62528}">
      <dgm:prSet/>
      <dgm:spPr/>
      <dgm:t>
        <a:bodyPr/>
        <a:lstStyle/>
        <a:p>
          <a:endParaRPr lang="es-EC" sz="2000">
            <a:solidFill>
              <a:schemeClr val="tx2">
                <a:lumMod val="50000"/>
              </a:schemeClr>
            </a:solidFill>
          </a:endParaRPr>
        </a:p>
      </dgm:t>
    </dgm:pt>
    <dgm:pt modelId="{00F3A507-FA30-411E-9EE8-81F7A84E7468}" type="sibTrans" cxnId="{5F4320B9-39D1-4DFA-B192-469A7DD62528}">
      <dgm:prSet/>
      <dgm:spPr/>
      <dgm:t>
        <a:bodyPr/>
        <a:lstStyle/>
        <a:p>
          <a:endParaRPr lang="es-EC" sz="2000">
            <a:solidFill>
              <a:schemeClr val="tx2">
                <a:lumMod val="50000"/>
              </a:schemeClr>
            </a:solidFill>
          </a:endParaRPr>
        </a:p>
      </dgm:t>
    </dgm:pt>
    <dgm:pt modelId="{042A1D5D-9093-4F14-81E4-784516B1E893}">
      <dgm:prSet custT="1"/>
      <dgm:spPr/>
      <dgm:t>
        <a:bodyPr/>
        <a:lstStyle/>
        <a:p>
          <a:r>
            <a:rPr lang="es-EC" sz="1400" dirty="0" smtClean="0">
              <a:solidFill>
                <a:schemeClr val="tx2">
                  <a:lumMod val="50000"/>
                </a:schemeClr>
              </a:solidFill>
            </a:rPr>
            <a:t>Analizar las diferentes teorías de autores, experiencias y enfoques sobre calidad turística y sostenibilidad para fundamentar con bases teóricas la investigación. </a:t>
          </a:r>
          <a:endParaRPr lang="es-EC" sz="1400" dirty="0">
            <a:solidFill>
              <a:schemeClr val="tx2">
                <a:lumMod val="50000"/>
              </a:schemeClr>
            </a:solidFill>
          </a:endParaRPr>
        </a:p>
      </dgm:t>
    </dgm:pt>
    <dgm:pt modelId="{B658ED52-5CE1-4697-A57F-638FC43839DE}" type="parTrans" cxnId="{9CAF315D-CD24-43DC-B529-6BB2E5EF1699}">
      <dgm:prSet/>
      <dgm:spPr/>
      <dgm:t>
        <a:bodyPr/>
        <a:lstStyle/>
        <a:p>
          <a:endParaRPr lang="es-EC" sz="2000">
            <a:solidFill>
              <a:schemeClr val="tx2">
                <a:lumMod val="50000"/>
              </a:schemeClr>
            </a:solidFill>
          </a:endParaRPr>
        </a:p>
      </dgm:t>
    </dgm:pt>
    <dgm:pt modelId="{EE2CE335-E66E-4487-9866-64FA9959FF87}" type="sibTrans" cxnId="{9CAF315D-CD24-43DC-B529-6BB2E5EF1699}">
      <dgm:prSet/>
      <dgm:spPr/>
      <dgm:t>
        <a:bodyPr/>
        <a:lstStyle/>
        <a:p>
          <a:endParaRPr lang="es-EC" sz="2000">
            <a:solidFill>
              <a:schemeClr val="tx2">
                <a:lumMod val="50000"/>
              </a:schemeClr>
            </a:solidFill>
          </a:endParaRPr>
        </a:p>
      </dgm:t>
    </dgm:pt>
    <dgm:pt modelId="{F9BB7F6E-B384-4D7C-AE2A-6DA28AA55D4C}">
      <dgm:prSet custT="1"/>
      <dgm:spPr/>
      <dgm:t>
        <a:bodyPr/>
        <a:lstStyle/>
        <a:p>
          <a:r>
            <a:rPr lang="es-EC" sz="1400" dirty="0" smtClean="0">
              <a:solidFill>
                <a:schemeClr val="tx2">
                  <a:lumMod val="50000"/>
                </a:schemeClr>
              </a:solidFill>
            </a:rPr>
            <a:t>Diagnosticar a través de la caracterización de la práctica de actividades de sostenibilidad y calidad en la Hostería Chorlaví, con el fin de identificar la situación real de las prácticas ambientales. </a:t>
          </a:r>
          <a:endParaRPr lang="es-EC" sz="1400" dirty="0">
            <a:solidFill>
              <a:schemeClr val="tx2">
                <a:lumMod val="50000"/>
              </a:schemeClr>
            </a:solidFill>
          </a:endParaRPr>
        </a:p>
      </dgm:t>
    </dgm:pt>
    <dgm:pt modelId="{EDF728FF-B974-4B34-8FFF-329DC3967D24}" type="parTrans" cxnId="{F9456BAD-9622-4B2E-87EE-64CE246F2E57}">
      <dgm:prSet/>
      <dgm:spPr/>
      <dgm:t>
        <a:bodyPr/>
        <a:lstStyle/>
        <a:p>
          <a:endParaRPr lang="es-EC" sz="2000">
            <a:solidFill>
              <a:schemeClr val="tx2">
                <a:lumMod val="50000"/>
              </a:schemeClr>
            </a:solidFill>
          </a:endParaRPr>
        </a:p>
      </dgm:t>
    </dgm:pt>
    <dgm:pt modelId="{2B30A90A-9F2C-4F58-81C7-06F8F59B1AC0}" type="sibTrans" cxnId="{F9456BAD-9622-4B2E-87EE-64CE246F2E57}">
      <dgm:prSet/>
      <dgm:spPr/>
      <dgm:t>
        <a:bodyPr/>
        <a:lstStyle/>
        <a:p>
          <a:endParaRPr lang="es-EC" sz="2000">
            <a:solidFill>
              <a:schemeClr val="tx2">
                <a:lumMod val="50000"/>
              </a:schemeClr>
            </a:solidFill>
          </a:endParaRPr>
        </a:p>
      </dgm:t>
    </dgm:pt>
    <dgm:pt modelId="{DB70B0C8-258A-4307-B100-99E5B19FD5FD}">
      <dgm:prSet custT="1"/>
      <dgm:spPr/>
      <dgm:t>
        <a:bodyPr/>
        <a:lstStyle/>
        <a:p>
          <a:r>
            <a:rPr lang="es-EC" sz="1400" dirty="0" smtClean="0">
              <a:solidFill>
                <a:schemeClr val="tx2">
                  <a:lumMod val="50000"/>
                </a:schemeClr>
              </a:solidFill>
            </a:rPr>
            <a:t>Diseñar una guía de información que sirva como referencia para otras hosterías y principalmente para la Hostería Chorlaví, mostrando todos los aspectos importantes que deben realizarse en cuanto a la sostenibilidad.</a:t>
          </a:r>
          <a:endParaRPr lang="es-EC" sz="1400" dirty="0">
            <a:solidFill>
              <a:schemeClr val="tx2">
                <a:lumMod val="50000"/>
              </a:schemeClr>
            </a:solidFill>
          </a:endParaRPr>
        </a:p>
      </dgm:t>
    </dgm:pt>
    <dgm:pt modelId="{DB48245F-91B5-47E5-9C44-4E40C61B66E2}" type="parTrans" cxnId="{5BBFB97F-8E48-4A97-969F-D74A85C43C68}">
      <dgm:prSet/>
      <dgm:spPr/>
      <dgm:t>
        <a:bodyPr/>
        <a:lstStyle/>
        <a:p>
          <a:endParaRPr lang="es-EC" sz="2000">
            <a:solidFill>
              <a:schemeClr val="tx2">
                <a:lumMod val="50000"/>
              </a:schemeClr>
            </a:solidFill>
          </a:endParaRPr>
        </a:p>
      </dgm:t>
    </dgm:pt>
    <dgm:pt modelId="{535C51EA-948F-418F-BCEE-C9D1CB49A261}" type="sibTrans" cxnId="{5BBFB97F-8E48-4A97-969F-D74A85C43C68}">
      <dgm:prSet/>
      <dgm:spPr/>
      <dgm:t>
        <a:bodyPr/>
        <a:lstStyle/>
        <a:p>
          <a:endParaRPr lang="es-EC" sz="2000">
            <a:solidFill>
              <a:schemeClr val="tx2">
                <a:lumMod val="50000"/>
              </a:schemeClr>
            </a:solidFill>
          </a:endParaRPr>
        </a:p>
      </dgm:t>
    </dgm:pt>
    <dgm:pt modelId="{0C970CE9-CFB5-454F-957D-698B8F07E23C}" type="pres">
      <dgm:prSet presAssocID="{AA303592-6031-48D6-A798-6DE302A2BDCC}" presName="cycle" presStyleCnt="0">
        <dgm:presLayoutVars>
          <dgm:chMax val="1"/>
          <dgm:dir/>
          <dgm:animLvl val="ctr"/>
          <dgm:resizeHandles val="exact"/>
        </dgm:presLayoutVars>
      </dgm:prSet>
      <dgm:spPr/>
      <dgm:t>
        <a:bodyPr/>
        <a:lstStyle/>
        <a:p>
          <a:endParaRPr lang="es-EC"/>
        </a:p>
      </dgm:t>
    </dgm:pt>
    <dgm:pt modelId="{7EFA9D5E-C9FD-49B3-86DA-2B3A9DC1E8A3}" type="pres">
      <dgm:prSet presAssocID="{45A62E64-819E-4EB8-B965-8940F0D77782}" presName="centerShape" presStyleLbl="node0" presStyleIdx="0" presStyleCnt="1" custScaleX="109375"/>
      <dgm:spPr/>
      <dgm:t>
        <a:bodyPr/>
        <a:lstStyle/>
        <a:p>
          <a:endParaRPr lang="es-EC"/>
        </a:p>
      </dgm:t>
    </dgm:pt>
    <dgm:pt modelId="{A73E4142-446F-4097-875D-57E00CA7B884}" type="pres">
      <dgm:prSet presAssocID="{B658ED52-5CE1-4697-A57F-638FC43839DE}" presName="parTrans" presStyleLbl="bgSibTrans2D1" presStyleIdx="0" presStyleCnt="3"/>
      <dgm:spPr/>
      <dgm:t>
        <a:bodyPr/>
        <a:lstStyle/>
        <a:p>
          <a:endParaRPr lang="es-EC"/>
        </a:p>
      </dgm:t>
    </dgm:pt>
    <dgm:pt modelId="{0BD32297-E7BB-438D-A6B6-532687432FF2}" type="pres">
      <dgm:prSet presAssocID="{042A1D5D-9093-4F14-81E4-784516B1E893}" presName="node" presStyleLbl="node1" presStyleIdx="0" presStyleCnt="3">
        <dgm:presLayoutVars>
          <dgm:bulletEnabled val="1"/>
        </dgm:presLayoutVars>
      </dgm:prSet>
      <dgm:spPr/>
      <dgm:t>
        <a:bodyPr/>
        <a:lstStyle/>
        <a:p>
          <a:endParaRPr lang="es-EC"/>
        </a:p>
      </dgm:t>
    </dgm:pt>
    <dgm:pt modelId="{805D505C-4AFB-4F7C-B556-938EEAEEEE65}" type="pres">
      <dgm:prSet presAssocID="{EDF728FF-B974-4B34-8FFF-329DC3967D24}" presName="parTrans" presStyleLbl="bgSibTrans2D1" presStyleIdx="1" presStyleCnt="3"/>
      <dgm:spPr/>
      <dgm:t>
        <a:bodyPr/>
        <a:lstStyle/>
        <a:p>
          <a:endParaRPr lang="es-EC"/>
        </a:p>
      </dgm:t>
    </dgm:pt>
    <dgm:pt modelId="{0BDEADDF-CF98-459B-90D8-D4F38F976C5D}" type="pres">
      <dgm:prSet presAssocID="{F9BB7F6E-B384-4D7C-AE2A-6DA28AA55D4C}" presName="node" presStyleLbl="node1" presStyleIdx="1" presStyleCnt="3">
        <dgm:presLayoutVars>
          <dgm:bulletEnabled val="1"/>
        </dgm:presLayoutVars>
      </dgm:prSet>
      <dgm:spPr/>
      <dgm:t>
        <a:bodyPr/>
        <a:lstStyle/>
        <a:p>
          <a:endParaRPr lang="es-EC"/>
        </a:p>
      </dgm:t>
    </dgm:pt>
    <dgm:pt modelId="{3243E9AB-9033-4ACF-B3FC-7044C3E92BBC}" type="pres">
      <dgm:prSet presAssocID="{DB48245F-91B5-47E5-9C44-4E40C61B66E2}" presName="parTrans" presStyleLbl="bgSibTrans2D1" presStyleIdx="2" presStyleCnt="3"/>
      <dgm:spPr/>
      <dgm:t>
        <a:bodyPr/>
        <a:lstStyle/>
        <a:p>
          <a:endParaRPr lang="es-EC"/>
        </a:p>
      </dgm:t>
    </dgm:pt>
    <dgm:pt modelId="{3BC78B41-08FD-4AD9-B91C-87A7A9D8AACC}" type="pres">
      <dgm:prSet presAssocID="{DB70B0C8-258A-4307-B100-99E5B19FD5FD}" presName="node" presStyleLbl="node1" presStyleIdx="2" presStyleCnt="3" custScaleY="113357">
        <dgm:presLayoutVars>
          <dgm:bulletEnabled val="1"/>
        </dgm:presLayoutVars>
      </dgm:prSet>
      <dgm:spPr/>
      <dgm:t>
        <a:bodyPr/>
        <a:lstStyle/>
        <a:p>
          <a:endParaRPr lang="es-EC"/>
        </a:p>
      </dgm:t>
    </dgm:pt>
  </dgm:ptLst>
  <dgm:cxnLst>
    <dgm:cxn modelId="{C30F6884-6034-47FB-A236-D3793260B621}" type="presOf" srcId="{DB48245F-91B5-47E5-9C44-4E40C61B66E2}" destId="{3243E9AB-9033-4ACF-B3FC-7044C3E92BBC}" srcOrd="0" destOrd="0" presId="urn:microsoft.com/office/officeart/2005/8/layout/radial4"/>
    <dgm:cxn modelId="{B7E6DD16-85AC-41DB-85A9-1AB416B06EBD}" type="presOf" srcId="{EDF728FF-B974-4B34-8FFF-329DC3967D24}" destId="{805D505C-4AFB-4F7C-B556-938EEAEEEE65}" srcOrd="0" destOrd="0" presId="urn:microsoft.com/office/officeart/2005/8/layout/radial4"/>
    <dgm:cxn modelId="{5F4320B9-39D1-4DFA-B192-469A7DD62528}" srcId="{AA303592-6031-48D6-A798-6DE302A2BDCC}" destId="{45A62E64-819E-4EB8-B965-8940F0D77782}" srcOrd="0" destOrd="0" parTransId="{91BE55D3-9A8E-4F06-A87C-494468CDEA8E}" sibTransId="{00F3A507-FA30-411E-9EE8-81F7A84E7468}"/>
    <dgm:cxn modelId="{BB90EDC9-2330-47B8-80EA-1C7CAD8C5541}" type="presOf" srcId="{B658ED52-5CE1-4697-A57F-638FC43839DE}" destId="{A73E4142-446F-4097-875D-57E00CA7B884}" srcOrd="0" destOrd="0" presId="urn:microsoft.com/office/officeart/2005/8/layout/radial4"/>
    <dgm:cxn modelId="{4FF90554-E35E-4B8B-98A5-1A5BFF9C8BBC}" type="presOf" srcId="{042A1D5D-9093-4F14-81E4-784516B1E893}" destId="{0BD32297-E7BB-438D-A6B6-532687432FF2}" srcOrd="0" destOrd="0" presId="urn:microsoft.com/office/officeart/2005/8/layout/radial4"/>
    <dgm:cxn modelId="{9CAF315D-CD24-43DC-B529-6BB2E5EF1699}" srcId="{45A62E64-819E-4EB8-B965-8940F0D77782}" destId="{042A1D5D-9093-4F14-81E4-784516B1E893}" srcOrd="0" destOrd="0" parTransId="{B658ED52-5CE1-4697-A57F-638FC43839DE}" sibTransId="{EE2CE335-E66E-4487-9866-64FA9959FF87}"/>
    <dgm:cxn modelId="{700B9F90-0431-4F9D-B420-AE50E0EB994F}" type="presOf" srcId="{45A62E64-819E-4EB8-B965-8940F0D77782}" destId="{7EFA9D5E-C9FD-49B3-86DA-2B3A9DC1E8A3}" srcOrd="0" destOrd="0" presId="urn:microsoft.com/office/officeart/2005/8/layout/radial4"/>
    <dgm:cxn modelId="{8F842EEB-955B-486A-B10B-76F578A4883F}" type="presOf" srcId="{AA303592-6031-48D6-A798-6DE302A2BDCC}" destId="{0C970CE9-CFB5-454F-957D-698B8F07E23C}" srcOrd="0" destOrd="0" presId="urn:microsoft.com/office/officeart/2005/8/layout/radial4"/>
    <dgm:cxn modelId="{47CA4049-B8D2-4946-819F-B52177AB5B5A}" type="presOf" srcId="{F9BB7F6E-B384-4D7C-AE2A-6DA28AA55D4C}" destId="{0BDEADDF-CF98-459B-90D8-D4F38F976C5D}" srcOrd="0" destOrd="0" presId="urn:microsoft.com/office/officeart/2005/8/layout/radial4"/>
    <dgm:cxn modelId="{F9456BAD-9622-4B2E-87EE-64CE246F2E57}" srcId="{45A62E64-819E-4EB8-B965-8940F0D77782}" destId="{F9BB7F6E-B384-4D7C-AE2A-6DA28AA55D4C}" srcOrd="1" destOrd="0" parTransId="{EDF728FF-B974-4B34-8FFF-329DC3967D24}" sibTransId="{2B30A90A-9F2C-4F58-81C7-06F8F59B1AC0}"/>
    <dgm:cxn modelId="{5BBFB97F-8E48-4A97-969F-D74A85C43C68}" srcId="{45A62E64-819E-4EB8-B965-8940F0D77782}" destId="{DB70B0C8-258A-4307-B100-99E5B19FD5FD}" srcOrd="2" destOrd="0" parTransId="{DB48245F-91B5-47E5-9C44-4E40C61B66E2}" sibTransId="{535C51EA-948F-418F-BCEE-C9D1CB49A261}"/>
    <dgm:cxn modelId="{DA58E785-8672-4D21-9B21-5BB9534ABAB7}" type="presOf" srcId="{DB70B0C8-258A-4307-B100-99E5B19FD5FD}" destId="{3BC78B41-08FD-4AD9-B91C-87A7A9D8AACC}" srcOrd="0" destOrd="0" presId="urn:microsoft.com/office/officeart/2005/8/layout/radial4"/>
    <dgm:cxn modelId="{7C97C859-E40F-4206-8518-D3037EEE2E42}" type="presParOf" srcId="{0C970CE9-CFB5-454F-957D-698B8F07E23C}" destId="{7EFA9D5E-C9FD-49B3-86DA-2B3A9DC1E8A3}" srcOrd="0" destOrd="0" presId="urn:microsoft.com/office/officeart/2005/8/layout/radial4"/>
    <dgm:cxn modelId="{E5024FBD-A099-4D1C-A5DA-CF8A6BEB0816}" type="presParOf" srcId="{0C970CE9-CFB5-454F-957D-698B8F07E23C}" destId="{A73E4142-446F-4097-875D-57E00CA7B884}" srcOrd="1" destOrd="0" presId="urn:microsoft.com/office/officeart/2005/8/layout/radial4"/>
    <dgm:cxn modelId="{D88BB531-375A-4158-AF80-9F840EFA31B1}" type="presParOf" srcId="{0C970CE9-CFB5-454F-957D-698B8F07E23C}" destId="{0BD32297-E7BB-438D-A6B6-532687432FF2}" srcOrd="2" destOrd="0" presId="urn:microsoft.com/office/officeart/2005/8/layout/radial4"/>
    <dgm:cxn modelId="{8B66B2A9-742C-4FE1-8136-BA465B04E966}" type="presParOf" srcId="{0C970CE9-CFB5-454F-957D-698B8F07E23C}" destId="{805D505C-4AFB-4F7C-B556-938EEAEEEE65}" srcOrd="3" destOrd="0" presId="urn:microsoft.com/office/officeart/2005/8/layout/radial4"/>
    <dgm:cxn modelId="{08CDB728-F94F-4AE9-92DE-5CF58F927482}" type="presParOf" srcId="{0C970CE9-CFB5-454F-957D-698B8F07E23C}" destId="{0BDEADDF-CF98-459B-90D8-D4F38F976C5D}" srcOrd="4" destOrd="0" presId="urn:microsoft.com/office/officeart/2005/8/layout/radial4"/>
    <dgm:cxn modelId="{3E77235E-7253-41B4-A9F2-F4B6A293B463}" type="presParOf" srcId="{0C970CE9-CFB5-454F-957D-698B8F07E23C}" destId="{3243E9AB-9033-4ACF-B3FC-7044C3E92BBC}" srcOrd="5" destOrd="0" presId="urn:microsoft.com/office/officeart/2005/8/layout/radial4"/>
    <dgm:cxn modelId="{8AD4E64F-3E51-452E-AF3C-956E7C59239C}" type="presParOf" srcId="{0C970CE9-CFB5-454F-957D-698B8F07E23C}" destId="{3BC78B41-08FD-4AD9-B91C-87A7A9D8AAC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70D333-0671-4E2A-838E-D6B98CA9BCFE}" type="doc">
      <dgm:prSet loTypeId="urn:microsoft.com/office/officeart/2005/8/layout/bProcess3" loCatId="process" qsTypeId="urn:microsoft.com/office/officeart/2005/8/quickstyle/3d3" qsCatId="3D" csTypeId="urn:microsoft.com/office/officeart/2005/8/colors/accent5_5" csCatId="accent5" phldr="1"/>
      <dgm:spPr/>
    </dgm:pt>
    <dgm:pt modelId="{C8F12FB5-8D38-4D9F-A3AF-D83FA20740C1}">
      <dgm:prSet phldrT="[Texto]" custT="1"/>
      <dgm:spPr/>
      <dgm:t>
        <a:bodyPr/>
        <a:lstStyle/>
        <a:p>
          <a:r>
            <a:rPr lang="es-EC" sz="1800" b="1" dirty="0" smtClean="0">
              <a:solidFill>
                <a:schemeClr val="tx2">
                  <a:lumMod val="50000"/>
                </a:schemeClr>
              </a:solidFill>
            </a:rPr>
            <a:t>Enfoque de investigación</a:t>
          </a:r>
        </a:p>
      </dgm:t>
    </dgm:pt>
    <dgm:pt modelId="{FBF4926A-C0BC-4BA4-A03D-DB76CDE492E1}" type="parTrans" cxnId="{A836F92B-6F16-4180-95DE-A689074219BC}">
      <dgm:prSet/>
      <dgm:spPr/>
      <dgm:t>
        <a:bodyPr/>
        <a:lstStyle/>
        <a:p>
          <a:endParaRPr lang="es-EC" sz="2800">
            <a:solidFill>
              <a:schemeClr val="tx2">
                <a:lumMod val="50000"/>
              </a:schemeClr>
            </a:solidFill>
          </a:endParaRPr>
        </a:p>
      </dgm:t>
    </dgm:pt>
    <dgm:pt modelId="{D1B3E4F6-F954-4C36-9F57-57247C5081A3}" type="sibTrans" cxnId="{A836F92B-6F16-4180-95DE-A689074219BC}">
      <dgm:prSet custT="1"/>
      <dgm:spPr/>
      <dgm:t>
        <a:bodyPr/>
        <a:lstStyle/>
        <a:p>
          <a:endParaRPr lang="es-EC" sz="1600">
            <a:solidFill>
              <a:schemeClr val="tx2">
                <a:lumMod val="50000"/>
              </a:schemeClr>
            </a:solidFill>
          </a:endParaRPr>
        </a:p>
      </dgm:t>
    </dgm:pt>
    <dgm:pt modelId="{4848015D-1D55-4CB7-BB4C-BF82ED1414D1}">
      <dgm:prSet custT="1"/>
      <dgm:spPr/>
      <dgm:t>
        <a:bodyPr/>
        <a:lstStyle/>
        <a:p>
          <a:r>
            <a:rPr lang="es-EC" sz="1800" b="1" dirty="0" smtClean="0">
              <a:solidFill>
                <a:schemeClr val="tx2">
                  <a:lumMod val="50000"/>
                </a:schemeClr>
              </a:solidFill>
            </a:rPr>
            <a:t>Tipología de investigación</a:t>
          </a:r>
          <a:endParaRPr lang="es-EC" sz="1800" b="1" dirty="0">
            <a:solidFill>
              <a:schemeClr val="tx2">
                <a:lumMod val="50000"/>
              </a:schemeClr>
            </a:solidFill>
          </a:endParaRPr>
        </a:p>
      </dgm:t>
    </dgm:pt>
    <dgm:pt modelId="{51BAC477-EA65-4012-A8B5-CF37399D0360}" type="parTrans" cxnId="{131A9C46-EC3B-4F88-91AB-CEB428386114}">
      <dgm:prSet/>
      <dgm:spPr/>
      <dgm:t>
        <a:bodyPr/>
        <a:lstStyle/>
        <a:p>
          <a:endParaRPr lang="es-EC" sz="2800">
            <a:solidFill>
              <a:schemeClr val="tx2">
                <a:lumMod val="50000"/>
              </a:schemeClr>
            </a:solidFill>
          </a:endParaRPr>
        </a:p>
      </dgm:t>
    </dgm:pt>
    <dgm:pt modelId="{0210BBF5-8EBD-4CB6-B0D9-C22491740BF5}" type="sibTrans" cxnId="{131A9C46-EC3B-4F88-91AB-CEB428386114}">
      <dgm:prSet custT="1"/>
      <dgm:spPr/>
      <dgm:t>
        <a:bodyPr/>
        <a:lstStyle/>
        <a:p>
          <a:endParaRPr lang="es-EC" sz="1600">
            <a:solidFill>
              <a:schemeClr val="tx2">
                <a:lumMod val="50000"/>
              </a:schemeClr>
            </a:solidFill>
          </a:endParaRPr>
        </a:p>
      </dgm:t>
    </dgm:pt>
    <dgm:pt modelId="{EB762FF0-742C-4287-8120-3896D8FD8174}">
      <dgm:prSet custT="1"/>
      <dgm:spPr/>
      <dgm:t>
        <a:bodyPr/>
        <a:lstStyle/>
        <a:p>
          <a:r>
            <a:rPr lang="es-EC" sz="2400" b="1" dirty="0" smtClean="0">
              <a:solidFill>
                <a:schemeClr val="tx2">
                  <a:lumMod val="50000"/>
                </a:schemeClr>
              </a:solidFill>
            </a:rPr>
            <a:t>Idea </a:t>
          </a:r>
        </a:p>
        <a:p>
          <a:r>
            <a:rPr lang="es-EC" sz="2400" b="1" dirty="0" smtClean="0">
              <a:solidFill>
                <a:schemeClr val="tx2">
                  <a:lumMod val="50000"/>
                </a:schemeClr>
              </a:solidFill>
            </a:rPr>
            <a:t>a </a:t>
          </a:r>
        </a:p>
        <a:p>
          <a:r>
            <a:rPr lang="es-EC" sz="2400" b="1" dirty="0" smtClean="0">
              <a:solidFill>
                <a:schemeClr val="tx2">
                  <a:lumMod val="50000"/>
                </a:schemeClr>
              </a:solidFill>
            </a:rPr>
            <a:t>defender </a:t>
          </a:r>
          <a:endParaRPr lang="es-EC" sz="2400" b="1" dirty="0">
            <a:solidFill>
              <a:schemeClr val="tx2">
                <a:lumMod val="50000"/>
              </a:schemeClr>
            </a:solidFill>
          </a:endParaRPr>
        </a:p>
      </dgm:t>
    </dgm:pt>
    <dgm:pt modelId="{A2A3B431-4150-4039-8101-A87747719847}" type="parTrans" cxnId="{8FDA833D-F08C-4CF8-9BB6-A74C04C720D3}">
      <dgm:prSet/>
      <dgm:spPr/>
      <dgm:t>
        <a:bodyPr/>
        <a:lstStyle/>
        <a:p>
          <a:endParaRPr lang="es-EC" sz="2800">
            <a:solidFill>
              <a:schemeClr val="tx2">
                <a:lumMod val="50000"/>
              </a:schemeClr>
            </a:solidFill>
          </a:endParaRPr>
        </a:p>
      </dgm:t>
    </dgm:pt>
    <dgm:pt modelId="{0B7C4E0F-EBC3-4470-8AAC-FE8101D1B16A}" type="sibTrans" cxnId="{8FDA833D-F08C-4CF8-9BB6-A74C04C720D3}">
      <dgm:prSet/>
      <dgm:spPr/>
      <dgm:t>
        <a:bodyPr/>
        <a:lstStyle/>
        <a:p>
          <a:endParaRPr lang="es-EC" sz="2800">
            <a:solidFill>
              <a:schemeClr val="tx2">
                <a:lumMod val="50000"/>
              </a:schemeClr>
            </a:solidFill>
          </a:endParaRPr>
        </a:p>
      </dgm:t>
    </dgm:pt>
    <dgm:pt modelId="{66E544B1-3F76-4CA1-BEC2-CDF628E0829F}">
      <dgm:prSet custT="1"/>
      <dgm:spPr/>
      <dgm:t>
        <a:bodyPr/>
        <a:lstStyle/>
        <a:p>
          <a:r>
            <a:rPr lang="es-EC" sz="1800" b="1" smtClean="0">
              <a:solidFill>
                <a:schemeClr val="tx2">
                  <a:lumMod val="50000"/>
                </a:schemeClr>
              </a:solidFill>
            </a:rPr>
            <a:t>Procedimiento de recolección y análisis de datos</a:t>
          </a:r>
          <a:endParaRPr lang="es-EC" sz="1800" b="1">
            <a:solidFill>
              <a:schemeClr val="tx2">
                <a:lumMod val="50000"/>
              </a:schemeClr>
            </a:solidFill>
          </a:endParaRPr>
        </a:p>
      </dgm:t>
    </dgm:pt>
    <dgm:pt modelId="{AFE87EA5-EBA4-427F-9FF0-892E6D527F49}" type="parTrans" cxnId="{10888BD3-E085-4479-BD73-96FED59E5D80}">
      <dgm:prSet/>
      <dgm:spPr/>
      <dgm:t>
        <a:bodyPr/>
        <a:lstStyle/>
        <a:p>
          <a:endParaRPr lang="es-EC" sz="2800">
            <a:solidFill>
              <a:schemeClr val="tx2">
                <a:lumMod val="50000"/>
              </a:schemeClr>
            </a:solidFill>
          </a:endParaRPr>
        </a:p>
      </dgm:t>
    </dgm:pt>
    <dgm:pt modelId="{930D72C6-41EA-4FD6-812F-0D6DF3C4A1CD}" type="sibTrans" cxnId="{10888BD3-E085-4479-BD73-96FED59E5D80}">
      <dgm:prSet custT="1"/>
      <dgm:spPr/>
      <dgm:t>
        <a:bodyPr/>
        <a:lstStyle/>
        <a:p>
          <a:endParaRPr lang="es-EC" sz="1600">
            <a:solidFill>
              <a:schemeClr val="tx2">
                <a:lumMod val="50000"/>
              </a:schemeClr>
            </a:solidFill>
          </a:endParaRPr>
        </a:p>
      </dgm:t>
    </dgm:pt>
    <dgm:pt modelId="{20D1CE59-BD64-4211-BF33-9184FD88EA7D}">
      <dgm:prSet custT="1"/>
      <dgm:spPr/>
      <dgm:t>
        <a:bodyPr/>
        <a:lstStyle/>
        <a:p>
          <a:r>
            <a:rPr lang="es-EC" sz="1800" b="1" smtClean="0">
              <a:solidFill>
                <a:schemeClr val="tx2">
                  <a:lumMod val="50000"/>
                </a:schemeClr>
              </a:solidFill>
            </a:rPr>
            <a:t>Instrumentos de recolección de información</a:t>
          </a:r>
          <a:endParaRPr lang="es-EC" sz="1800" b="1">
            <a:solidFill>
              <a:schemeClr val="tx2">
                <a:lumMod val="50000"/>
              </a:schemeClr>
            </a:solidFill>
          </a:endParaRPr>
        </a:p>
      </dgm:t>
    </dgm:pt>
    <dgm:pt modelId="{54106F0C-EBB3-4A37-A844-09B0656A26B2}" type="parTrans" cxnId="{C4C989C0-B51F-4CD9-A850-B944CA83AFD7}">
      <dgm:prSet/>
      <dgm:spPr/>
      <dgm:t>
        <a:bodyPr/>
        <a:lstStyle/>
        <a:p>
          <a:endParaRPr lang="es-EC" sz="2800">
            <a:solidFill>
              <a:schemeClr val="tx2">
                <a:lumMod val="50000"/>
              </a:schemeClr>
            </a:solidFill>
          </a:endParaRPr>
        </a:p>
      </dgm:t>
    </dgm:pt>
    <dgm:pt modelId="{C2E35B4F-E3E4-4D0B-B0F5-B3C361092519}" type="sibTrans" cxnId="{C4C989C0-B51F-4CD9-A850-B944CA83AFD7}">
      <dgm:prSet/>
      <dgm:spPr/>
      <dgm:t>
        <a:bodyPr/>
        <a:lstStyle/>
        <a:p>
          <a:endParaRPr lang="es-EC" sz="2800">
            <a:solidFill>
              <a:schemeClr val="tx2">
                <a:lumMod val="50000"/>
              </a:schemeClr>
            </a:solidFill>
          </a:endParaRPr>
        </a:p>
      </dgm:t>
    </dgm:pt>
    <dgm:pt modelId="{AE57C44E-2CE1-4B07-9175-55AF0D6821B3}" type="pres">
      <dgm:prSet presAssocID="{0570D333-0671-4E2A-838E-D6B98CA9BCFE}" presName="Name0" presStyleCnt="0">
        <dgm:presLayoutVars>
          <dgm:dir/>
          <dgm:resizeHandles val="exact"/>
        </dgm:presLayoutVars>
      </dgm:prSet>
      <dgm:spPr/>
    </dgm:pt>
    <dgm:pt modelId="{9D95BB45-F009-4F25-9648-08F51270D86B}" type="pres">
      <dgm:prSet presAssocID="{C8F12FB5-8D38-4D9F-A3AF-D83FA20740C1}" presName="node" presStyleLbl="node1" presStyleIdx="0" presStyleCnt="5" custScaleY="147953">
        <dgm:presLayoutVars>
          <dgm:bulletEnabled val="1"/>
        </dgm:presLayoutVars>
      </dgm:prSet>
      <dgm:spPr/>
      <dgm:t>
        <a:bodyPr/>
        <a:lstStyle/>
        <a:p>
          <a:endParaRPr lang="es-EC"/>
        </a:p>
      </dgm:t>
    </dgm:pt>
    <dgm:pt modelId="{F2101882-834B-424A-98EF-9F3CB04B116F}" type="pres">
      <dgm:prSet presAssocID="{D1B3E4F6-F954-4C36-9F57-57247C5081A3}" presName="sibTrans" presStyleLbl="sibTrans1D1" presStyleIdx="0" presStyleCnt="4"/>
      <dgm:spPr/>
      <dgm:t>
        <a:bodyPr/>
        <a:lstStyle/>
        <a:p>
          <a:endParaRPr lang="es-EC"/>
        </a:p>
      </dgm:t>
    </dgm:pt>
    <dgm:pt modelId="{62FFC03E-F5EA-4F3A-BED0-668CA7385FC4}" type="pres">
      <dgm:prSet presAssocID="{D1B3E4F6-F954-4C36-9F57-57247C5081A3}" presName="connectorText" presStyleLbl="sibTrans1D1" presStyleIdx="0" presStyleCnt="4"/>
      <dgm:spPr/>
      <dgm:t>
        <a:bodyPr/>
        <a:lstStyle/>
        <a:p>
          <a:endParaRPr lang="es-EC"/>
        </a:p>
      </dgm:t>
    </dgm:pt>
    <dgm:pt modelId="{CE0A79FC-6376-4DCF-B09F-858D118118B0}" type="pres">
      <dgm:prSet presAssocID="{4848015D-1D55-4CB7-BB4C-BF82ED1414D1}" presName="node" presStyleLbl="node1" presStyleIdx="1" presStyleCnt="5" custScaleY="147953">
        <dgm:presLayoutVars>
          <dgm:bulletEnabled val="1"/>
        </dgm:presLayoutVars>
      </dgm:prSet>
      <dgm:spPr/>
      <dgm:t>
        <a:bodyPr/>
        <a:lstStyle/>
        <a:p>
          <a:endParaRPr lang="es-EC"/>
        </a:p>
      </dgm:t>
    </dgm:pt>
    <dgm:pt modelId="{10A784B3-ECAB-43DA-BF94-2ED95FAB6B85}" type="pres">
      <dgm:prSet presAssocID="{0210BBF5-8EBD-4CB6-B0D9-C22491740BF5}" presName="sibTrans" presStyleLbl="sibTrans1D1" presStyleIdx="1" presStyleCnt="4"/>
      <dgm:spPr/>
      <dgm:t>
        <a:bodyPr/>
        <a:lstStyle/>
        <a:p>
          <a:endParaRPr lang="es-EC"/>
        </a:p>
      </dgm:t>
    </dgm:pt>
    <dgm:pt modelId="{C0F713E4-B3EB-41BC-A5E2-88D82AC806F2}" type="pres">
      <dgm:prSet presAssocID="{0210BBF5-8EBD-4CB6-B0D9-C22491740BF5}" presName="connectorText" presStyleLbl="sibTrans1D1" presStyleIdx="1" presStyleCnt="4"/>
      <dgm:spPr/>
      <dgm:t>
        <a:bodyPr/>
        <a:lstStyle/>
        <a:p>
          <a:endParaRPr lang="es-EC"/>
        </a:p>
      </dgm:t>
    </dgm:pt>
    <dgm:pt modelId="{C65D5E4F-7578-4807-9066-58BF6526B382}" type="pres">
      <dgm:prSet presAssocID="{EB762FF0-742C-4287-8120-3896D8FD8174}" presName="node" presStyleLbl="node1" presStyleIdx="2" presStyleCnt="5" custScaleY="147953">
        <dgm:presLayoutVars>
          <dgm:bulletEnabled val="1"/>
        </dgm:presLayoutVars>
      </dgm:prSet>
      <dgm:spPr/>
      <dgm:t>
        <a:bodyPr/>
        <a:lstStyle/>
        <a:p>
          <a:endParaRPr lang="es-EC"/>
        </a:p>
      </dgm:t>
    </dgm:pt>
    <dgm:pt modelId="{A6BD42A8-13A3-4FFF-AD24-810558EF2014}" type="pres">
      <dgm:prSet presAssocID="{0B7C4E0F-EBC3-4470-8AAC-FE8101D1B16A}" presName="sibTrans" presStyleLbl="sibTrans1D1" presStyleIdx="2" presStyleCnt="4"/>
      <dgm:spPr/>
      <dgm:t>
        <a:bodyPr/>
        <a:lstStyle/>
        <a:p>
          <a:endParaRPr lang="es-EC"/>
        </a:p>
      </dgm:t>
    </dgm:pt>
    <dgm:pt modelId="{7B2F77A6-7634-42FE-8FE9-D9ECFE6261F9}" type="pres">
      <dgm:prSet presAssocID="{0B7C4E0F-EBC3-4470-8AAC-FE8101D1B16A}" presName="connectorText" presStyleLbl="sibTrans1D1" presStyleIdx="2" presStyleCnt="4"/>
      <dgm:spPr/>
      <dgm:t>
        <a:bodyPr/>
        <a:lstStyle/>
        <a:p>
          <a:endParaRPr lang="es-EC"/>
        </a:p>
      </dgm:t>
    </dgm:pt>
    <dgm:pt modelId="{E6D84402-2BB7-42E7-A910-32E533209231}" type="pres">
      <dgm:prSet presAssocID="{66E544B1-3F76-4CA1-BEC2-CDF628E0829F}" presName="node" presStyleLbl="node1" presStyleIdx="3" presStyleCnt="5" custScaleY="131144">
        <dgm:presLayoutVars>
          <dgm:bulletEnabled val="1"/>
        </dgm:presLayoutVars>
      </dgm:prSet>
      <dgm:spPr/>
      <dgm:t>
        <a:bodyPr/>
        <a:lstStyle/>
        <a:p>
          <a:endParaRPr lang="es-EC"/>
        </a:p>
      </dgm:t>
    </dgm:pt>
    <dgm:pt modelId="{1DC6B471-2CB5-4729-BE9F-376DE10DE802}" type="pres">
      <dgm:prSet presAssocID="{930D72C6-41EA-4FD6-812F-0D6DF3C4A1CD}" presName="sibTrans" presStyleLbl="sibTrans1D1" presStyleIdx="3" presStyleCnt="4"/>
      <dgm:spPr/>
      <dgm:t>
        <a:bodyPr/>
        <a:lstStyle/>
        <a:p>
          <a:endParaRPr lang="es-EC"/>
        </a:p>
      </dgm:t>
    </dgm:pt>
    <dgm:pt modelId="{9AAF8245-ABB5-4E21-B5A9-E053EF2B7455}" type="pres">
      <dgm:prSet presAssocID="{930D72C6-41EA-4FD6-812F-0D6DF3C4A1CD}" presName="connectorText" presStyleLbl="sibTrans1D1" presStyleIdx="3" presStyleCnt="4"/>
      <dgm:spPr/>
      <dgm:t>
        <a:bodyPr/>
        <a:lstStyle/>
        <a:p>
          <a:endParaRPr lang="es-EC"/>
        </a:p>
      </dgm:t>
    </dgm:pt>
    <dgm:pt modelId="{D26532C8-FAE6-4A0A-B57B-FF3527DE2754}" type="pres">
      <dgm:prSet presAssocID="{20D1CE59-BD64-4211-BF33-9184FD88EA7D}" presName="node" presStyleLbl="node1" presStyleIdx="4" presStyleCnt="5" custScaleY="131144">
        <dgm:presLayoutVars>
          <dgm:bulletEnabled val="1"/>
        </dgm:presLayoutVars>
      </dgm:prSet>
      <dgm:spPr/>
      <dgm:t>
        <a:bodyPr/>
        <a:lstStyle/>
        <a:p>
          <a:endParaRPr lang="es-EC"/>
        </a:p>
      </dgm:t>
    </dgm:pt>
  </dgm:ptLst>
  <dgm:cxnLst>
    <dgm:cxn modelId="{8FDA833D-F08C-4CF8-9BB6-A74C04C720D3}" srcId="{0570D333-0671-4E2A-838E-D6B98CA9BCFE}" destId="{EB762FF0-742C-4287-8120-3896D8FD8174}" srcOrd="2" destOrd="0" parTransId="{A2A3B431-4150-4039-8101-A87747719847}" sibTransId="{0B7C4E0F-EBC3-4470-8AAC-FE8101D1B16A}"/>
    <dgm:cxn modelId="{AA4E0F88-0308-4676-ACB1-648B2FF6CEC1}" type="presOf" srcId="{0210BBF5-8EBD-4CB6-B0D9-C22491740BF5}" destId="{10A784B3-ECAB-43DA-BF94-2ED95FAB6B85}" srcOrd="0" destOrd="0" presId="urn:microsoft.com/office/officeart/2005/8/layout/bProcess3"/>
    <dgm:cxn modelId="{10888BD3-E085-4479-BD73-96FED59E5D80}" srcId="{0570D333-0671-4E2A-838E-D6B98CA9BCFE}" destId="{66E544B1-3F76-4CA1-BEC2-CDF628E0829F}" srcOrd="3" destOrd="0" parTransId="{AFE87EA5-EBA4-427F-9FF0-892E6D527F49}" sibTransId="{930D72C6-41EA-4FD6-812F-0D6DF3C4A1CD}"/>
    <dgm:cxn modelId="{A836F92B-6F16-4180-95DE-A689074219BC}" srcId="{0570D333-0671-4E2A-838E-D6B98CA9BCFE}" destId="{C8F12FB5-8D38-4D9F-A3AF-D83FA20740C1}" srcOrd="0" destOrd="0" parTransId="{FBF4926A-C0BC-4BA4-A03D-DB76CDE492E1}" sibTransId="{D1B3E4F6-F954-4C36-9F57-57247C5081A3}"/>
    <dgm:cxn modelId="{131A9C46-EC3B-4F88-91AB-CEB428386114}" srcId="{0570D333-0671-4E2A-838E-D6B98CA9BCFE}" destId="{4848015D-1D55-4CB7-BB4C-BF82ED1414D1}" srcOrd="1" destOrd="0" parTransId="{51BAC477-EA65-4012-A8B5-CF37399D0360}" sibTransId="{0210BBF5-8EBD-4CB6-B0D9-C22491740BF5}"/>
    <dgm:cxn modelId="{24C29902-EA59-420D-A453-3091D1C97F9C}" type="presOf" srcId="{930D72C6-41EA-4FD6-812F-0D6DF3C4A1CD}" destId="{1DC6B471-2CB5-4729-BE9F-376DE10DE802}" srcOrd="0" destOrd="0" presId="urn:microsoft.com/office/officeart/2005/8/layout/bProcess3"/>
    <dgm:cxn modelId="{9682C058-2BFA-46E7-A5FF-86EBA62CE9BC}" type="presOf" srcId="{C8F12FB5-8D38-4D9F-A3AF-D83FA20740C1}" destId="{9D95BB45-F009-4F25-9648-08F51270D86B}" srcOrd="0" destOrd="0" presId="urn:microsoft.com/office/officeart/2005/8/layout/bProcess3"/>
    <dgm:cxn modelId="{C4C989C0-B51F-4CD9-A850-B944CA83AFD7}" srcId="{0570D333-0671-4E2A-838E-D6B98CA9BCFE}" destId="{20D1CE59-BD64-4211-BF33-9184FD88EA7D}" srcOrd="4" destOrd="0" parTransId="{54106F0C-EBB3-4A37-A844-09B0656A26B2}" sibTransId="{C2E35B4F-E3E4-4D0B-B0F5-B3C361092519}"/>
    <dgm:cxn modelId="{626D670B-DF7A-4F88-AE55-5C8CEE014129}" type="presOf" srcId="{930D72C6-41EA-4FD6-812F-0D6DF3C4A1CD}" destId="{9AAF8245-ABB5-4E21-B5A9-E053EF2B7455}" srcOrd="1" destOrd="0" presId="urn:microsoft.com/office/officeart/2005/8/layout/bProcess3"/>
    <dgm:cxn modelId="{104938B3-434A-4A42-9870-5EB34249309C}" type="presOf" srcId="{0210BBF5-8EBD-4CB6-B0D9-C22491740BF5}" destId="{C0F713E4-B3EB-41BC-A5E2-88D82AC806F2}" srcOrd="1" destOrd="0" presId="urn:microsoft.com/office/officeart/2005/8/layout/bProcess3"/>
    <dgm:cxn modelId="{F149EEEC-AB78-4273-B106-626ADA69ABA7}" type="presOf" srcId="{D1B3E4F6-F954-4C36-9F57-57247C5081A3}" destId="{62FFC03E-F5EA-4F3A-BED0-668CA7385FC4}" srcOrd="1" destOrd="0" presId="urn:microsoft.com/office/officeart/2005/8/layout/bProcess3"/>
    <dgm:cxn modelId="{E9E4F4AD-2568-44C8-9F99-3708A5B9BAFD}" type="presOf" srcId="{4848015D-1D55-4CB7-BB4C-BF82ED1414D1}" destId="{CE0A79FC-6376-4DCF-B09F-858D118118B0}" srcOrd="0" destOrd="0" presId="urn:microsoft.com/office/officeart/2005/8/layout/bProcess3"/>
    <dgm:cxn modelId="{4DD8065D-15AA-4AB2-A4D2-14B8FBC1008A}" type="presOf" srcId="{0B7C4E0F-EBC3-4470-8AAC-FE8101D1B16A}" destId="{7B2F77A6-7634-42FE-8FE9-D9ECFE6261F9}" srcOrd="1" destOrd="0" presId="urn:microsoft.com/office/officeart/2005/8/layout/bProcess3"/>
    <dgm:cxn modelId="{31921993-4183-4CEA-A6D5-F1966EB47F87}" type="presOf" srcId="{0570D333-0671-4E2A-838E-D6B98CA9BCFE}" destId="{AE57C44E-2CE1-4B07-9175-55AF0D6821B3}" srcOrd="0" destOrd="0" presId="urn:microsoft.com/office/officeart/2005/8/layout/bProcess3"/>
    <dgm:cxn modelId="{6B43693B-2689-4C92-B62D-000E3926594C}" type="presOf" srcId="{EB762FF0-742C-4287-8120-3896D8FD8174}" destId="{C65D5E4F-7578-4807-9066-58BF6526B382}" srcOrd="0" destOrd="0" presId="urn:microsoft.com/office/officeart/2005/8/layout/bProcess3"/>
    <dgm:cxn modelId="{685D89D4-0ABA-4430-A36A-0FBF6D9FCF17}" type="presOf" srcId="{66E544B1-3F76-4CA1-BEC2-CDF628E0829F}" destId="{E6D84402-2BB7-42E7-A910-32E533209231}" srcOrd="0" destOrd="0" presId="urn:microsoft.com/office/officeart/2005/8/layout/bProcess3"/>
    <dgm:cxn modelId="{90241D49-DFD2-4222-A47F-1BDABA5200C4}" type="presOf" srcId="{0B7C4E0F-EBC3-4470-8AAC-FE8101D1B16A}" destId="{A6BD42A8-13A3-4FFF-AD24-810558EF2014}" srcOrd="0" destOrd="0" presId="urn:microsoft.com/office/officeart/2005/8/layout/bProcess3"/>
    <dgm:cxn modelId="{AAEB98A4-B2C6-496E-AB5B-ABA2CDAABE87}" type="presOf" srcId="{D1B3E4F6-F954-4C36-9F57-57247C5081A3}" destId="{F2101882-834B-424A-98EF-9F3CB04B116F}" srcOrd="0" destOrd="0" presId="urn:microsoft.com/office/officeart/2005/8/layout/bProcess3"/>
    <dgm:cxn modelId="{B77BFFBF-FBB1-4FA3-9FCB-BD684CCBCE5C}" type="presOf" srcId="{20D1CE59-BD64-4211-BF33-9184FD88EA7D}" destId="{D26532C8-FAE6-4A0A-B57B-FF3527DE2754}" srcOrd="0" destOrd="0" presId="urn:microsoft.com/office/officeart/2005/8/layout/bProcess3"/>
    <dgm:cxn modelId="{B913DC54-0B83-431C-868F-7F9428F3FF23}" type="presParOf" srcId="{AE57C44E-2CE1-4B07-9175-55AF0D6821B3}" destId="{9D95BB45-F009-4F25-9648-08F51270D86B}" srcOrd="0" destOrd="0" presId="urn:microsoft.com/office/officeart/2005/8/layout/bProcess3"/>
    <dgm:cxn modelId="{CD699449-4633-41B6-80D1-427ADAC8B1BA}" type="presParOf" srcId="{AE57C44E-2CE1-4B07-9175-55AF0D6821B3}" destId="{F2101882-834B-424A-98EF-9F3CB04B116F}" srcOrd="1" destOrd="0" presId="urn:microsoft.com/office/officeart/2005/8/layout/bProcess3"/>
    <dgm:cxn modelId="{EFDBF083-4DA2-4CA7-8DCE-08E9A2355F26}" type="presParOf" srcId="{F2101882-834B-424A-98EF-9F3CB04B116F}" destId="{62FFC03E-F5EA-4F3A-BED0-668CA7385FC4}" srcOrd="0" destOrd="0" presId="urn:microsoft.com/office/officeart/2005/8/layout/bProcess3"/>
    <dgm:cxn modelId="{663B74E6-6324-4DEB-9322-3BFD09AE041E}" type="presParOf" srcId="{AE57C44E-2CE1-4B07-9175-55AF0D6821B3}" destId="{CE0A79FC-6376-4DCF-B09F-858D118118B0}" srcOrd="2" destOrd="0" presId="urn:microsoft.com/office/officeart/2005/8/layout/bProcess3"/>
    <dgm:cxn modelId="{9D2AD0CF-7F3B-43FF-B1FD-08D186320DCB}" type="presParOf" srcId="{AE57C44E-2CE1-4B07-9175-55AF0D6821B3}" destId="{10A784B3-ECAB-43DA-BF94-2ED95FAB6B85}" srcOrd="3" destOrd="0" presId="urn:microsoft.com/office/officeart/2005/8/layout/bProcess3"/>
    <dgm:cxn modelId="{059A6C4C-12AA-47EF-BA46-EEE94738990F}" type="presParOf" srcId="{10A784B3-ECAB-43DA-BF94-2ED95FAB6B85}" destId="{C0F713E4-B3EB-41BC-A5E2-88D82AC806F2}" srcOrd="0" destOrd="0" presId="urn:microsoft.com/office/officeart/2005/8/layout/bProcess3"/>
    <dgm:cxn modelId="{63DE28A0-9214-40CD-A8DE-904AB90550AC}" type="presParOf" srcId="{AE57C44E-2CE1-4B07-9175-55AF0D6821B3}" destId="{C65D5E4F-7578-4807-9066-58BF6526B382}" srcOrd="4" destOrd="0" presId="urn:microsoft.com/office/officeart/2005/8/layout/bProcess3"/>
    <dgm:cxn modelId="{C3512E85-19DA-4F22-86E2-E7AE73048A44}" type="presParOf" srcId="{AE57C44E-2CE1-4B07-9175-55AF0D6821B3}" destId="{A6BD42A8-13A3-4FFF-AD24-810558EF2014}" srcOrd="5" destOrd="0" presId="urn:microsoft.com/office/officeart/2005/8/layout/bProcess3"/>
    <dgm:cxn modelId="{59EDFFA8-4CBB-4107-84DE-3DB2F051009D}" type="presParOf" srcId="{A6BD42A8-13A3-4FFF-AD24-810558EF2014}" destId="{7B2F77A6-7634-42FE-8FE9-D9ECFE6261F9}" srcOrd="0" destOrd="0" presId="urn:microsoft.com/office/officeart/2005/8/layout/bProcess3"/>
    <dgm:cxn modelId="{8991FD55-39C2-4DF6-B428-8B49A2AE095D}" type="presParOf" srcId="{AE57C44E-2CE1-4B07-9175-55AF0D6821B3}" destId="{E6D84402-2BB7-42E7-A910-32E533209231}" srcOrd="6" destOrd="0" presId="urn:microsoft.com/office/officeart/2005/8/layout/bProcess3"/>
    <dgm:cxn modelId="{430A1DB2-9FF2-4589-8660-B3F2D6E18B1D}" type="presParOf" srcId="{AE57C44E-2CE1-4B07-9175-55AF0D6821B3}" destId="{1DC6B471-2CB5-4729-BE9F-376DE10DE802}" srcOrd="7" destOrd="0" presId="urn:microsoft.com/office/officeart/2005/8/layout/bProcess3"/>
    <dgm:cxn modelId="{DAAC508F-1FAC-4FA6-AF87-A371DA0E9E9A}" type="presParOf" srcId="{1DC6B471-2CB5-4729-BE9F-376DE10DE802}" destId="{9AAF8245-ABB5-4E21-B5A9-E053EF2B7455}" srcOrd="0" destOrd="0" presId="urn:microsoft.com/office/officeart/2005/8/layout/bProcess3"/>
    <dgm:cxn modelId="{970A53DA-891A-4525-AB1F-A35750372FFA}" type="presParOf" srcId="{AE57C44E-2CE1-4B07-9175-55AF0D6821B3}" destId="{D26532C8-FAE6-4A0A-B57B-FF3527DE2754}"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6F60AC-1D27-415D-A369-EC4F1DB3166E}" type="doc">
      <dgm:prSet loTypeId="urn:microsoft.com/office/officeart/2005/8/layout/vList4" loCatId="picture" qsTypeId="urn:microsoft.com/office/officeart/2005/8/quickstyle/simple1" qsCatId="simple" csTypeId="urn:microsoft.com/office/officeart/2005/8/colors/accent0_2" csCatId="mainScheme" phldr="1"/>
      <dgm:spPr/>
      <dgm:t>
        <a:bodyPr/>
        <a:lstStyle/>
        <a:p>
          <a:endParaRPr lang="es-EC"/>
        </a:p>
      </dgm:t>
    </dgm:pt>
    <dgm:pt modelId="{C1708AB2-297B-46C2-B28E-B8DA297662B7}">
      <dgm:prSet phldrT="[Texto]"/>
      <dgm:spPr/>
      <dgm:t>
        <a:bodyPr/>
        <a:lstStyle/>
        <a:p>
          <a:r>
            <a:rPr lang="es-EC" dirty="0" smtClean="0"/>
            <a:t>Sostenibilidad </a:t>
          </a:r>
          <a:endParaRPr lang="es-EC" dirty="0"/>
        </a:p>
      </dgm:t>
    </dgm:pt>
    <dgm:pt modelId="{A1081965-B88E-4842-A7C3-351B2BAB1328}" type="parTrans" cxnId="{574E5A7C-12F9-4A32-8F5C-DC056C031D1C}">
      <dgm:prSet/>
      <dgm:spPr/>
      <dgm:t>
        <a:bodyPr/>
        <a:lstStyle/>
        <a:p>
          <a:endParaRPr lang="es-EC"/>
        </a:p>
      </dgm:t>
    </dgm:pt>
    <dgm:pt modelId="{163B26CB-D2E6-43B4-BE14-5590A904E13D}" type="sibTrans" cxnId="{574E5A7C-12F9-4A32-8F5C-DC056C031D1C}">
      <dgm:prSet/>
      <dgm:spPr/>
      <dgm:t>
        <a:bodyPr/>
        <a:lstStyle/>
        <a:p>
          <a:endParaRPr lang="es-EC"/>
        </a:p>
      </dgm:t>
    </dgm:pt>
    <dgm:pt modelId="{D40BEEEF-DBEF-4644-881E-7F13D9B42A78}">
      <dgm:prSet phldrT="[Texto]"/>
      <dgm:spPr/>
      <dgm:t>
        <a:bodyPr/>
        <a:lstStyle/>
        <a:p>
          <a:r>
            <a:rPr lang="es-EC" dirty="0" smtClean="0"/>
            <a:t>Se basa en tres ámbitos: la sociedad, el ambiente y la economía.</a:t>
          </a:r>
          <a:endParaRPr lang="es-EC" dirty="0"/>
        </a:p>
      </dgm:t>
    </dgm:pt>
    <dgm:pt modelId="{76E03037-BAE8-4B69-8054-7A94BFD1C7DE}" type="parTrans" cxnId="{1F90FF64-5120-4D2B-8AD7-65939EC5E8BA}">
      <dgm:prSet/>
      <dgm:spPr/>
      <dgm:t>
        <a:bodyPr/>
        <a:lstStyle/>
        <a:p>
          <a:endParaRPr lang="es-EC"/>
        </a:p>
      </dgm:t>
    </dgm:pt>
    <dgm:pt modelId="{D8E497C1-FE3F-41B8-880B-5B05DD2F770F}" type="sibTrans" cxnId="{1F90FF64-5120-4D2B-8AD7-65939EC5E8BA}">
      <dgm:prSet/>
      <dgm:spPr/>
      <dgm:t>
        <a:bodyPr/>
        <a:lstStyle/>
        <a:p>
          <a:endParaRPr lang="es-EC"/>
        </a:p>
      </dgm:t>
    </dgm:pt>
    <dgm:pt modelId="{99F908BC-5CEB-4BF0-8B79-D2C78B3218DB}">
      <dgm:prSet phldrT="[Texto]"/>
      <dgm:spPr/>
      <dgm:t>
        <a:bodyPr/>
        <a:lstStyle/>
        <a:p>
          <a:r>
            <a:rPr lang="es-EC" dirty="0" smtClean="0"/>
            <a:t>Calidad </a:t>
          </a:r>
          <a:endParaRPr lang="es-EC" dirty="0"/>
        </a:p>
      </dgm:t>
    </dgm:pt>
    <dgm:pt modelId="{FC913C88-1CB1-4250-AA65-1BB3789AD8C9}" type="parTrans" cxnId="{1D8BCED6-005A-4EDA-AC0C-196AC0165150}">
      <dgm:prSet/>
      <dgm:spPr/>
      <dgm:t>
        <a:bodyPr/>
        <a:lstStyle/>
        <a:p>
          <a:endParaRPr lang="es-EC"/>
        </a:p>
      </dgm:t>
    </dgm:pt>
    <dgm:pt modelId="{BE989A4A-3144-4019-B26D-633FB74FF1F1}" type="sibTrans" cxnId="{1D8BCED6-005A-4EDA-AC0C-196AC0165150}">
      <dgm:prSet/>
      <dgm:spPr/>
      <dgm:t>
        <a:bodyPr/>
        <a:lstStyle/>
        <a:p>
          <a:endParaRPr lang="es-EC"/>
        </a:p>
      </dgm:t>
    </dgm:pt>
    <dgm:pt modelId="{BB8EE48C-BA0C-49DD-AC7F-50376452B8C7}">
      <dgm:prSet phldrT="[Texto]"/>
      <dgm:spPr/>
      <dgm:t>
        <a:bodyPr/>
        <a:lstStyle/>
        <a:p>
          <a:r>
            <a:rPr lang="es-EC" dirty="0" smtClean="0"/>
            <a:t>Según Kaoru Ishikawa la calidad consiste en diseñar, producir y servir un bien o servicios que sea útil, lo más económico posible y siempre satisfactorio para el usuario.</a:t>
          </a:r>
          <a:endParaRPr lang="es-EC" dirty="0"/>
        </a:p>
      </dgm:t>
    </dgm:pt>
    <dgm:pt modelId="{AA786BBE-A3DC-4C47-8C62-60D8A6C654BA}" type="parTrans" cxnId="{0B6F9F09-1887-466F-926A-E2E4F6938535}">
      <dgm:prSet/>
      <dgm:spPr/>
      <dgm:t>
        <a:bodyPr/>
        <a:lstStyle/>
        <a:p>
          <a:endParaRPr lang="es-EC"/>
        </a:p>
      </dgm:t>
    </dgm:pt>
    <dgm:pt modelId="{5F1A1133-0395-44EA-B924-D15934E4AAB1}" type="sibTrans" cxnId="{0B6F9F09-1887-466F-926A-E2E4F6938535}">
      <dgm:prSet/>
      <dgm:spPr/>
      <dgm:t>
        <a:bodyPr/>
        <a:lstStyle/>
        <a:p>
          <a:endParaRPr lang="es-EC"/>
        </a:p>
      </dgm:t>
    </dgm:pt>
    <dgm:pt modelId="{BA353DBE-1592-4B3B-AA4D-2E833DB9DB86}">
      <dgm:prSet phldrT="[Texto]"/>
      <dgm:spPr/>
      <dgm:t>
        <a:bodyPr/>
        <a:lstStyle/>
        <a:p>
          <a:r>
            <a:rPr lang="es-EC" dirty="0" smtClean="0"/>
            <a:t>Calidad hotelera</a:t>
          </a:r>
          <a:endParaRPr lang="es-EC" dirty="0"/>
        </a:p>
      </dgm:t>
    </dgm:pt>
    <dgm:pt modelId="{B3B20594-1009-4EDA-94A0-F1E700E81CC0}" type="parTrans" cxnId="{EDAD3BB7-502A-452E-B187-C97D50819F27}">
      <dgm:prSet/>
      <dgm:spPr/>
      <dgm:t>
        <a:bodyPr/>
        <a:lstStyle/>
        <a:p>
          <a:endParaRPr lang="es-EC"/>
        </a:p>
      </dgm:t>
    </dgm:pt>
    <dgm:pt modelId="{6D81CC86-8A08-41C2-B2C9-70DE3B955C19}" type="sibTrans" cxnId="{EDAD3BB7-502A-452E-B187-C97D50819F27}">
      <dgm:prSet/>
      <dgm:spPr/>
      <dgm:t>
        <a:bodyPr/>
        <a:lstStyle/>
        <a:p>
          <a:endParaRPr lang="es-EC"/>
        </a:p>
      </dgm:t>
    </dgm:pt>
    <dgm:pt modelId="{71EDBCAB-2038-4AEA-B46A-98650420F4D1}">
      <dgm:prSet phldrT="[Texto]"/>
      <dgm:spPr/>
      <dgm:t>
        <a:bodyPr/>
        <a:lstStyle/>
        <a:p>
          <a:r>
            <a:rPr lang="es-EC" dirty="0" smtClean="0"/>
            <a:t>Según Santos (2011) menciona que actualmente, la calidad, la productividad y la efectividad del servicio generado no se vuelven opcionales, sino incondicionales.</a:t>
          </a:r>
          <a:endParaRPr lang="es-EC" dirty="0"/>
        </a:p>
      </dgm:t>
    </dgm:pt>
    <dgm:pt modelId="{FA60D17F-ED29-4526-BDB8-0AABD3FC3CD4}" type="parTrans" cxnId="{0A2422CD-6941-4BA6-97D6-8E5E545A46E4}">
      <dgm:prSet/>
      <dgm:spPr/>
      <dgm:t>
        <a:bodyPr/>
        <a:lstStyle/>
        <a:p>
          <a:endParaRPr lang="es-EC"/>
        </a:p>
      </dgm:t>
    </dgm:pt>
    <dgm:pt modelId="{5AB33E5C-630B-4763-BB81-547C4326DE4A}" type="sibTrans" cxnId="{0A2422CD-6941-4BA6-97D6-8E5E545A46E4}">
      <dgm:prSet/>
      <dgm:spPr/>
      <dgm:t>
        <a:bodyPr/>
        <a:lstStyle/>
        <a:p>
          <a:endParaRPr lang="es-EC"/>
        </a:p>
      </dgm:t>
    </dgm:pt>
    <dgm:pt modelId="{2E7A392D-7BAA-4FB2-BF58-836CD1C66892}">
      <dgm:prSet phldrT="[Texto]"/>
      <dgm:spPr/>
      <dgm:t>
        <a:bodyPr/>
        <a:lstStyle/>
        <a:p>
          <a:r>
            <a:rPr lang="es-EC" dirty="0" smtClean="0"/>
            <a:t>Recordación, la lealtad y la fidelidad.</a:t>
          </a:r>
          <a:endParaRPr lang="es-EC" dirty="0"/>
        </a:p>
      </dgm:t>
    </dgm:pt>
    <dgm:pt modelId="{3B6FE35C-FB4E-4258-9546-F1DF5DDB8B6C}" type="parTrans" cxnId="{D99D90BD-E585-403F-B91A-0923EF783C3C}">
      <dgm:prSet/>
      <dgm:spPr/>
      <dgm:t>
        <a:bodyPr/>
        <a:lstStyle/>
        <a:p>
          <a:endParaRPr lang="es-EC"/>
        </a:p>
      </dgm:t>
    </dgm:pt>
    <dgm:pt modelId="{DCFADA39-D0E2-40D9-8E5D-82AAF36D58C0}" type="sibTrans" cxnId="{D99D90BD-E585-403F-B91A-0923EF783C3C}">
      <dgm:prSet/>
      <dgm:spPr/>
      <dgm:t>
        <a:bodyPr/>
        <a:lstStyle/>
        <a:p>
          <a:endParaRPr lang="es-EC"/>
        </a:p>
      </dgm:t>
    </dgm:pt>
    <dgm:pt modelId="{5CB0F000-B6F7-47EE-BB49-13D561C376A2}">
      <dgm:prSet phldrT="[Texto]"/>
      <dgm:spPr/>
      <dgm:t>
        <a:bodyPr/>
        <a:lstStyle/>
        <a:p>
          <a:r>
            <a:rPr lang="es-EC" dirty="0" smtClean="0"/>
            <a:t>Turismo</a:t>
          </a:r>
          <a:endParaRPr lang="es-EC" dirty="0"/>
        </a:p>
      </dgm:t>
    </dgm:pt>
    <dgm:pt modelId="{C469A701-F64D-4D97-AC8D-E153B3902AAF}" type="parTrans" cxnId="{60F6824E-4B43-4614-A8CA-56E287209431}">
      <dgm:prSet/>
      <dgm:spPr/>
      <dgm:t>
        <a:bodyPr/>
        <a:lstStyle/>
        <a:p>
          <a:endParaRPr lang="es-EC"/>
        </a:p>
      </dgm:t>
    </dgm:pt>
    <dgm:pt modelId="{30FA7E3F-004A-4B53-9AAC-30505AF5AC86}" type="sibTrans" cxnId="{60F6824E-4B43-4614-A8CA-56E287209431}">
      <dgm:prSet/>
      <dgm:spPr/>
      <dgm:t>
        <a:bodyPr/>
        <a:lstStyle/>
        <a:p>
          <a:endParaRPr lang="es-EC"/>
        </a:p>
      </dgm:t>
    </dgm:pt>
    <dgm:pt modelId="{28B2022F-3ABF-49E2-A509-EC663F7DD6EC}">
      <dgm:prSet phldrT="[Texto]"/>
      <dgm:spPr/>
      <dgm:t>
        <a:bodyPr/>
        <a:lstStyle/>
        <a:p>
          <a:r>
            <a:rPr lang="es-EC" dirty="0" smtClean="0"/>
            <a:t>Según la OMT (1994) el turismo comprende las actividades que realizan las personas durante sus viajes y estancias en lugares distintos a su entorno habitual, por un periodo de tiempo consecutivo inferior a un año, con fines de ocio, por negocios y otros.</a:t>
          </a:r>
          <a:endParaRPr lang="es-EC" dirty="0"/>
        </a:p>
      </dgm:t>
    </dgm:pt>
    <dgm:pt modelId="{A85F35F5-75BF-4E8F-BB2D-5E56CA93BD45}" type="parTrans" cxnId="{6C1FC0A3-ACEC-43B0-BFFC-62AFD47591C5}">
      <dgm:prSet/>
      <dgm:spPr/>
      <dgm:t>
        <a:bodyPr/>
        <a:lstStyle/>
        <a:p>
          <a:endParaRPr lang="es-EC"/>
        </a:p>
      </dgm:t>
    </dgm:pt>
    <dgm:pt modelId="{2441F6AE-3DB8-4948-BDA7-1FB96886D662}" type="sibTrans" cxnId="{6C1FC0A3-ACEC-43B0-BFFC-62AFD47591C5}">
      <dgm:prSet/>
      <dgm:spPr/>
      <dgm:t>
        <a:bodyPr/>
        <a:lstStyle/>
        <a:p>
          <a:endParaRPr lang="es-EC"/>
        </a:p>
      </dgm:t>
    </dgm:pt>
    <dgm:pt modelId="{35F6E12C-2BD6-43A8-94E5-3383F61A4DF8}">
      <dgm:prSet phldrT="[Texto]"/>
      <dgm:spPr/>
      <dgm:t>
        <a:bodyPr/>
        <a:lstStyle/>
        <a:p>
          <a:r>
            <a:rPr lang="es-EC" dirty="0" smtClean="0"/>
            <a:t>En base a varios autores la sostenibilidad satisface las necesidades actuales sin comprometer la capacidad de las futuras generaciones de satisfacer sus propias necesidades.</a:t>
          </a:r>
          <a:endParaRPr lang="es-EC" dirty="0"/>
        </a:p>
      </dgm:t>
    </dgm:pt>
    <dgm:pt modelId="{398A5583-9309-4073-AD52-3AF51511A167}" type="parTrans" cxnId="{73E6909B-7045-4829-96FA-EB4386E6EF79}">
      <dgm:prSet/>
      <dgm:spPr/>
      <dgm:t>
        <a:bodyPr/>
        <a:lstStyle/>
        <a:p>
          <a:endParaRPr lang="es-EC"/>
        </a:p>
      </dgm:t>
    </dgm:pt>
    <dgm:pt modelId="{8BA8DB5C-14A8-494F-A24E-941957138A66}" type="sibTrans" cxnId="{73E6909B-7045-4829-96FA-EB4386E6EF79}">
      <dgm:prSet/>
      <dgm:spPr/>
      <dgm:t>
        <a:bodyPr/>
        <a:lstStyle/>
        <a:p>
          <a:endParaRPr lang="es-EC"/>
        </a:p>
      </dgm:t>
    </dgm:pt>
    <dgm:pt modelId="{054B3412-5AD6-4A79-A71A-D5E1C8592E60}" type="pres">
      <dgm:prSet presAssocID="{9A6F60AC-1D27-415D-A369-EC4F1DB3166E}" presName="linear" presStyleCnt="0">
        <dgm:presLayoutVars>
          <dgm:dir/>
          <dgm:resizeHandles val="exact"/>
        </dgm:presLayoutVars>
      </dgm:prSet>
      <dgm:spPr/>
      <dgm:t>
        <a:bodyPr/>
        <a:lstStyle/>
        <a:p>
          <a:endParaRPr lang="es-EC"/>
        </a:p>
      </dgm:t>
    </dgm:pt>
    <dgm:pt modelId="{65B4D717-87BE-4415-9314-494C0859AA0F}" type="pres">
      <dgm:prSet presAssocID="{C1708AB2-297B-46C2-B28E-B8DA297662B7}" presName="comp" presStyleCnt="0"/>
      <dgm:spPr/>
    </dgm:pt>
    <dgm:pt modelId="{47B67767-D04C-40D0-A73E-B24DA234A8C8}" type="pres">
      <dgm:prSet presAssocID="{C1708AB2-297B-46C2-B28E-B8DA297662B7}" presName="box" presStyleLbl="node1" presStyleIdx="0" presStyleCnt="4"/>
      <dgm:spPr/>
      <dgm:t>
        <a:bodyPr/>
        <a:lstStyle/>
        <a:p>
          <a:endParaRPr lang="es-EC"/>
        </a:p>
      </dgm:t>
    </dgm:pt>
    <dgm:pt modelId="{FC1C6550-C29C-4B76-989E-D6F6541C904B}" type="pres">
      <dgm:prSet presAssocID="{C1708AB2-297B-46C2-B28E-B8DA297662B7}" presName="img" presStyleLbl="fgImgPlace1" presStyleIdx="0" presStyleCnt="4"/>
      <dgm:spPr>
        <a:blipFill rotWithShape="1">
          <a:blip xmlns:r="http://schemas.openxmlformats.org/officeDocument/2006/relationships" r:embed="rId1"/>
          <a:stretch>
            <a:fillRect/>
          </a:stretch>
        </a:blipFill>
      </dgm:spPr>
    </dgm:pt>
    <dgm:pt modelId="{3BBF3134-2966-4550-8A8A-870DA32C58A2}" type="pres">
      <dgm:prSet presAssocID="{C1708AB2-297B-46C2-B28E-B8DA297662B7}" presName="text" presStyleLbl="node1" presStyleIdx="0" presStyleCnt="4">
        <dgm:presLayoutVars>
          <dgm:bulletEnabled val="1"/>
        </dgm:presLayoutVars>
      </dgm:prSet>
      <dgm:spPr/>
      <dgm:t>
        <a:bodyPr/>
        <a:lstStyle/>
        <a:p>
          <a:endParaRPr lang="es-EC"/>
        </a:p>
      </dgm:t>
    </dgm:pt>
    <dgm:pt modelId="{7EE2FCE9-A44E-4D52-B473-7FEF22D66BA8}" type="pres">
      <dgm:prSet presAssocID="{163B26CB-D2E6-43B4-BE14-5590A904E13D}" presName="spacer" presStyleCnt="0"/>
      <dgm:spPr/>
    </dgm:pt>
    <dgm:pt modelId="{6E6D9D7E-349D-4B94-B844-771127ED7CEC}" type="pres">
      <dgm:prSet presAssocID="{99F908BC-5CEB-4BF0-8B79-D2C78B3218DB}" presName="comp" presStyleCnt="0"/>
      <dgm:spPr/>
    </dgm:pt>
    <dgm:pt modelId="{EE99C65F-6ACD-4210-A035-7BB88319C8CD}" type="pres">
      <dgm:prSet presAssocID="{99F908BC-5CEB-4BF0-8B79-D2C78B3218DB}" presName="box" presStyleLbl="node1" presStyleIdx="1" presStyleCnt="4"/>
      <dgm:spPr/>
      <dgm:t>
        <a:bodyPr/>
        <a:lstStyle/>
        <a:p>
          <a:endParaRPr lang="es-EC"/>
        </a:p>
      </dgm:t>
    </dgm:pt>
    <dgm:pt modelId="{5A286C1A-E198-43CA-B661-DE343B9DCA47}" type="pres">
      <dgm:prSet presAssocID="{99F908BC-5CEB-4BF0-8B79-D2C78B3218DB}" presName="img" presStyleLbl="fgImgPlace1" presStyleIdx="1" presStyleCnt="4"/>
      <dgm:spPr>
        <a:blipFill rotWithShape="1">
          <a:blip xmlns:r="http://schemas.openxmlformats.org/officeDocument/2006/relationships" r:embed="rId2"/>
          <a:stretch>
            <a:fillRect/>
          </a:stretch>
        </a:blipFill>
      </dgm:spPr>
    </dgm:pt>
    <dgm:pt modelId="{FA41710C-F10A-4C39-AE03-454C54330C17}" type="pres">
      <dgm:prSet presAssocID="{99F908BC-5CEB-4BF0-8B79-D2C78B3218DB}" presName="text" presStyleLbl="node1" presStyleIdx="1" presStyleCnt="4">
        <dgm:presLayoutVars>
          <dgm:bulletEnabled val="1"/>
        </dgm:presLayoutVars>
      </dgm:prSet>
      <dgm:spPr/>
      <dgm:t>
        <a:bodyPr/>
        <a:lstStyle/>
        <a:p>
          <a:endParaRPr lang="es-EC"/>
        </a:p>
      </dgm:t>
    </dgm:pt>
    <dgm:pt modelId="{31FE785D-AEA3-4DE0-AA6E-65E48FD94A86}" type="pres">
      <dgm:prSet presAssocID="{BE989A4A-3144-4019-B26D-633FB74FF1F1}" presName="spacer" presStyleCnt="0"/>
      <dgm:spPr/>
    </dgm:pt>
    <dgm:pt modelId="{23415C17-0F4C-404A-9CC8-C3E7B00DBE84}" type="pres">
      <dgm:prSet presAssocID="{BA353DBE-1592-4B3B-AA4D-2E833DB9DB86}" presName="comp" presStyleCnt="0"/>
      <dgm:spPr/>
    </dgm:pt>
    <dgm:pt modelId="{A4AE818C-9CD0-495F-9DD6-34FACDDE4D50}" type="pres">
      <dgm:prSet presAssocID="{BA353DBE-1592-4B3B-AA4D-2E833DB9DB86}" presName="box" presStyleLbl="node1" presStyleIdx="2" presStyleCnt="4"/>
      <dgm:spPr/>
      <dgm:t>
        <a:bodyPr/>
        <a:lstStyle/>
        <a:p>
          <a:endParaRPr lang="es-EC"/>
        </a:p>
      </dgm:t>
    </dgm:pt>
    <dgm:pt modelId="{6895411A-32E9-4F23-828F-9AB2C0017289}" type="pres">
      <dgm:prSet presAssocID="{BA353DBE-1592-4B3B-AA4D-2E833DB9DB86}" presName="img" presStyleLbl="fgImgPlace1" presStyleIdx="2" presStyleCnt="4"/>
      <dgm:spPr>
        <a:blipFill rotWithShape="1">
          <a:blip xmlns:r="http://schemas.openxmlformats.org/officeDocument/2006/relationships" r:embed="rId3"/>
          <a:stretch>
            <a:fillRect/>
          </a:stretch>
        </a:blipFill>
      </dgm:spPr>
    </dgm:pt>
    <dgm:pt modelId="{FD9AA2CD-3B83-462B-96A5-7193DA1E4C4A}" type="pres">
      <dgm:prSet presAssocID="{BA353DBE-1592-4B3B-AA4D-2E833DB9DB86}" presName="text" presStyleLbl="node1" presStyleIdx="2" presStyleCnt="4">
        <dgm:presLayoutVars>
          <dgm:bulletEnabled val="1"/>
        </dgm:presLayoutVars>
      </dgm:prSet>
      <dgm:spPr/>
      <dgm:t>
        <a:bodyPr/>
        <a:lstStyle/>
        <a:p>
          <a:endParaRPr lang="es-EC"/>
        </a:p>
      </dgm:t>
    </dgm:pt>
    <dgm:pt modelId="{00E21CAF-07C2-420F-A63F-E3CE1EB38B64}" type="pres">
      <dgm:prSet presAssocID="{6D81CC86-8A08-41C2-B2C9-70DE3B955C19}" presName="spacer" presStyleCnt="0"/>
      <dgm:spPr/>
    </dgm:pt>
    <dgm:pt modelId="{94D0B901-B8DF-48E8-9361-3ACCDA753153}" type="pres">
      <dgm:prSet presAssocID="{5CB0F000-B6F7-47EE-BB49-13D561C376A2}" presName="comp" presStyleCnt="0"/>
      <dgm:spPr/>
    </dgm:pt>
    <dgm:pt modelId="{2AB8C6E8-4C6C-4AAE-BBA1-95456AB3576D}" type="pres">
      <dgm:prSet presAssocID="{5CB0F000-B6F7-47EE-BB49-13D561C376A2}" presName="box" presStyleLbl="node1" presStyleIdx="3" presStyleCnt="4"/>
      <dgm:spPr/>
      <dgm:t>
        <a:bodyPr/>
        <a:lstStyle/>
        <a:p>
          <a:endParaRPr lang="es-EC"/>
        </a:p>
      </dgm:t>
    </dgm:pt>
    <dgm:pt modelId="{90BACAC0-EF57-4E3E-A0DB-E443F4F81576}" type="pres">
      <dgm:prSet presAssocID="{5CB0F000-B6F7-47EE-BB49-13D561C376A2}" presName="img" presStyleLbl="fgImgPlace1" presStyleIdx="3" presStyleCnt="4"/>
      <dgm:spPr>
        <a:blipFill rotWithShape="1">
          <a:blip xmlns:r="http://schemas.openxmlformats.org/officeDocument/2006/relationships" r:embed="rId4"/>
          <a:stretch>
            <a:fillRect/>
          </a:stretch>
        </a:blipFill>
      </dgm:spPr>
    </dgm:pt>
    <dgm:pt modelId="{3651AEC1-410D-40E0-940E-1EE8B2030C42}" type="pres">
      <dgm:prSet presAssocID="{5CB0F000-B6F7-47EE-BB49-13D561C376A2}" presName="text" presStyleLbl="node1" presStyleIdx="3" presStyleCnt="4">
        <dgm:presLayoutVars>
          <dgm:bulletEnabled val="1"/>
        </dgm:presLayoutVars>
      </dgm:prSet>
      <dgm:spPr/>
      <dgm:t>
        <a:bodyPr/>
        <a:lstStyle/>
        <a:p>
          <a:endParaRPr lang="es-EC"/>
        </a:p>
      </dgm:t>
    </dgm:pt>
  </dgm:ptLst>
  <dgm:cxnLst>
    <dgm:cxn modelId="{D99D90BD-E585-403F-B91A-0923EF783C3C}" srcId="{BA353DBE-1592-4B3B-AA4D-2E833DB9DB86}" destId="{2E7A392D-7BAA-4FB2-BF58-836CD1C66892}" srcOrd="1" destOrd="0" parTransId="{3B6FE35C-FB4E-4258-9546-F1DF5DDB8B6C}" sibTransId="{DCFADA39-D0E2-40D9-8E5D-82AAF36D58C0}"/>
    <dgm:cxn modelId="{EDAD3BB7-502A-452E-B187-C97D50819F27}" srcId="{9A6F60AC-1D27-415D-A369-EC4F1DB3166E}" destId="{BA353DBE-1592-4B3B-AA4D-2E833DB9DB86}" srcOrd="2" destOrd="0" parTransId="{B3B20594-1009-4EDA-94A0-F1E700E81CC0}" sibTransId="{6D81CC86-8A08-41C2-B2C9-70DE3B955C19}"/>
    <dgm:cxn modelId="{1F90FF64-5120-4D2B-8AD7-65939EC5E8BA}" srcId="{C1708AB2-297B-46C2-B28E-B8DA297662B7}" destId="{D40BEEEF-DBEF-4644-881E-7F13D9B42A78}" srcOrd="1" destOrd="0" parTransId="{76E03037-BAE8-4B69-8054-7A94BFD1C7DE}" sibTransId="{D8E497C1-FE3F-41B8-880B-5B05DD2F770F}"/>
    <dgm:cxn modelId="{A64A5E46-5E80-45B0-9A90-2C820A6DD774}" type="presOf" srcId="{28B2022F-3ABF-49E2-A509-EC663F7DD6EC}" destId="{2AB8C6E8-4C6C-4AAE-BBA1-95456AB3576D}" srcOrd="0" destOrd="1" presId="urn:microsoft.com/office/officeart/2005/8/layout/vList4"/>
    <dgm:cxn modelId="{574E5A7C-12F9-4A32-8F5C-DC056C031D1C}" srcId="{9A6F60AC-1D27-415D-A369-EC4F1DB3166E}" destId="{C1708AB2-297B-46C2-B28E-B8DA297662B7}" srcOrd="0" destOrd="0" parTransId="{A1081965-B88E-4842-A7C3-351B2BAB1328}" sibTransId="{163B26CB-D2E6-43B4-BE14-5590A904E13D}"/>
    <dgm:cxn modelId="{73E6909B-7045-4829-96FA-EB4386E6EF79}" srcId="{C1708AB2-297B-46C2-B28E-B8DA297662B7}" destId="{35F6E12C-2BD6-43A8-94E5-3383F61A4DF8}" srcOrd="0" destOrd="0" parTransId="{398A5583-9309-4073-AD52-3AF51511A167}" sibTransId="{8BA8DB5C-14A8-494F-A24E-941957138A66}"/>
    <dgm:cxn modelId="{E2689789-D253-4F2F-AE20-5945496B4078}" type="presOf" srcId="{5CB0F000-B6F7-47EE-BB49-13D561C376A2}" destId="{2AB8C6E8-4C6C-4AAE-BBA1-95456AB3576D}" srcOrd="0" destOrd="0" presId="urn:microsoft.com/office/officeart/2005/8/layout/vList4"/>
    <dgm:cxn modelId="{373097B9-3FF0-4188-B5BE-24BD742F3438}" type="presOf" srcId="{9A6F60AC-1D27-415D-A369-EC4F1DB3166E}" destId="{054B3412-5AD6-4A79-A71A-D5E1C8592E60}" srcOrd="0" destOrd="0" presId="urn:microsoft.com/office/officeart/2005/8/layout/vList4"/>
    <dgm:cxn modelId="{1D8BCED6-005A-4EDA-AC0C-196AC0165150}" srcId="{9A6F60AC-1D27-415D-A369-EC4F1DB3166E}" destId="{99F908BC-5CEB-4BF0-8B79-D2C78B3218DB}" srcOrd="1" destOrd="0" parTransId="{FC913C88-1CB1-4250-AA65-1BB3789AD8C9}" sibTransId="{BE989A4A-3144-4019-B26D-633FB74FF1F1}"/>
    <dgm:cxn modelId="{7B964150-D505-4843-8D43-6A2B4FEF30FA}" type="presOf" srcId="{99F908BC-5CEB-4BF0-8B79-D2C78B3218DB}" destId="{FA41710C-F10A-4C39-AE03-454C54330C17}" srcOrd="1" destOrd="0" presId="urn:microsoft.com/office/officeart/2005/8/layout/vList4"/>
    <dgm:cxn modelId="{9617DA1C-747A-4429-9102-AB2D5CDC169C}" type="presOf" srcId="{D40BEEEF-DBEF-4644-881E-7F13D9B42A78}" destId="{3BBF3134-2966-4550-8A8A-870DA32C58A2}" srcOrd="1" destOrd="2" presId="urn:microsoft.com/office/officeart/2005/8/layout/vList4"/>
    <dgm:cxn modelId="{33CB994A-DCEC-4AD6-B48B-5E6DC48A5326}" type="presOf" srcId="{2E7A392D-7BAA-4FB2-BF58-836CD1C66892}" destId="{FD9AA2CD-3B83-462B-96A5-7193DA1E4C4A}" srcOrd="1" destOrd="2" presId="urn:microsoft.com/office/officeart/2005/8/layout/vList4"/>
    <dgm:cxn modelId="{E0B20486-E603-4E1D-87DC-786E16BA2A09}" type="presOf" srcId="{BA353DBE-1592-4B3B-AA4D-2E833DB9DB86}" destId="{A4AE818C-9CD0-495F-9DD6-34FACDDE4D50}" srcOrd="0" destOrd="0" presId="urn:microsoft.com/office/officeart/2005/8/layout/vList4"/>
    <dgm:cxn modelId="{BA2FCEED-4F2B-471C-AC3A-A2865A73F3D9}" type="presOf" srcId="{71EDBCAB-2038-4AEA-B46A-98650420F4D1}" destId="{A4AE818C-9CD0-495F-9DD6-34FACDDE4D50}" srcOrd="0" destOrd="1" presId="urn:microsoft.com/office/officeart/2005/8/layout/vList4"/>
    <dgm:cxn modelId="{4285FEAF-FBAE-44E1-B1EC-886BDA4E08BA}" type="presOf" srcId="{35F6E12C-2BD6-43A8-94E5-3383F61A4DF8}" destId="{3BBF3134-2966-4550-8A8A-870DA32C58A2}" srcOrd="1" destOrd="1" presId="urn:microsoft.com/office/officeart/2005/8/layout/vList4"/>
    <dgm:cxn modelId="{60F6824E-4B43-4614-A8CA-56E287209431}" srcId="{9A6F60AC-1D27-415D-A369-EC4F1DB3166E}" destId="{5CB0F000-B6F7-47EE-BB49-13D561C376A2}" srcOrd="3" destOrd="0" parTransId="{C469A701-F64D-4D97-AC8D-E153B3902AAF}" sibTransId="{30FA7E3F-004A-4B53-9AAC-30505AF5AC86}"/>
    <dgm:cxn modelId="{8EE00C0C-1753-442D-AED0-89572BA694F6}" type="presOf" srcId="{BB8EE48C-BA0C-49DD-AC7F-50376452B8C7}" destId="{FA41710C-F10A-4C39-AE03-454C54330C17}" srcOrd="1" destOrd="1" presId="urn:microsoft.com/office/officeart/2005/8/layout/vList4"/>
    <dgm:cxn modelId="{0A2422CD-6941-4BA6-97D6-8E5E545A46E4}" srcId="{BA353DBE-1592-4B3B-AA4D-2E833DB9DB86}" destId="{71EDBCAB-2038-4AEA-B46A-98650420F4D1}" srcOrd="0" destOrd="0" parTransId="{FA60D17F-ED29-4526-BDB8-0AABD3FC3CD4}" sibTransId="{5AB33E5C-630B-4763-BB81-547C4326DE4A}"/>
    <dgm:cxn modelId="{18D7BC58-AB90-4AE5-A059-E115BC0551F9}" type="presOf" srcId="{28B2022F-3ABF-49E2-A509-EC663F7DD6EC}" destId="{3651AEC1-410D-40E0-940E-1EE8B2030C42}" srcOrd="1" destOrd="1" presId="urn:microsoft.com/office/officeart/2005/8/layout/vList4"/>
    <dgm:cxn modelId="{3E8758C3-98F6-449C-A1EF-69995755612A}" type="presOf" srcId="{2E7A392D-7BAA-4FB2-BF58-836CD1C66892}" destId="{A4AE818C-9CD0-495F-9DD6-34FACDDE4D50}" srcOrd="0" destOrd="2" presId="urn:microsoft.com/office/officeart/2005/8/layout/vList4"/>
    <dgm:cxn modelId="{F5B71C4F-9416-4F1A-96F5-173DE16CA812}" type="presOf" srcId="{BA353DBE-1592-4B3B-AA4D-2E833DB9DB86}" destId="{FD9AA2CD-3B83-462B-96A5-7193DA1E4C4A}" srcOrd="1" destOrd="0" presId="urn:microsoft.com/office/officeart/2005/8/layout/vList4"/>
    <dgm:cxn modelId="{86E38E46-B615-4FD0-9931-13F80BD60672}" type="presOf" srcId="{C1708AB2-297B-46C2-B28E-B8DA297662B7}" destId="{3BBF3134-2966-4550-8A8A-870DA32C58A2}" srcOrd="1" destOrd="0" presId="urn:microsoft.com/office/officeart/2005/8/layout/vList4"/>
    <dgm:cxn modelId="{0B6F9F09-1887-466F-926A-E2E4F6938535}" srcId="{99F908BC-5CEB-4BF0-8B79-D2C78B3218DB}" destId="{BB8EE48C-BA0C-49DD-AC7F-50376452B8C7}" srcOrd="0" destOrd="0" parTransId="{AA786BBE-A3DC-4C47-8C62-60D8A6C654BA}" sibTransId="{5F1A1133-0395-44EA-B924-D15934E4AAB1}"/>
    <dgm:cxn modelId="{A506DCCB-D43D-4AD1-870F-19B3940DB0B0}" type="presOf" srcId="{99F908BC-5CEB-4BF0-8B79-D2C78B3218DB}" destId="{EE99C65F-6ACD-4210-A035-7BB88319C8CD}" srcOrd="0" destOrd="0" presId="urn:microsoft.com/office/officeart/2005/8/layout/vList4"/>
    <dgm:cxn modelId="{8BC72F82-A46F-465E-BE4A-14A6E1381F92}" type="presOf" srcId="{5CB0F000-B6F7-47EE-BB49-13D561C376A2}" destId="{3651AEC1-410D-40E0-940E-1EE8B2030C42}" srcOrd="1" destOrd="0" presId="urn:microsoft.com/office/officeart/2005/8/layout/vList4"/>
    <dgm:cxn modelId="{ECD3D9AB-3DA7-4F9B-AD75-B300934744DF}" type="presOf" srcId="{C1708AB2-297B-46C2-B28E-B8DA297662B7}" destId="{47B67767-D04C-40D0-A73E-B24DA234A8C8}" srcOrd="0" destOrd="0" presId="urn:microsoft.com/office/officeart/2005/8/layout/vList4"/>
    <dgm:cxn modelId="{6C1FC0A3-ACEC-43B0-BFFC-62AFD47591C5}" srcId="{5CB0F000-B6F7-47EE-BB49-13D561C376A2}" destId="{28B2022F-3ABF-49E2-A509-EC663F7DD6EC}" srcOrd="0" destOrd="0" parTransId="{A85F35F5-75BF-4E8F-BB2D-5E56CA93BD45}" sibTransId="{2441F6AE-3DB8-4948-BDA7-1FB96886D662}"/>
    <dgm:cxn modelId="{7A9178EA-A957-4EE0-9B5B-B32242A35793}" type="presOf" srcId="{35F6E12C-2BD6-43A8-94E5-3383F61A4DF8}" destId="{47B67767-D04C-40D0-A73E-B24DA234A8C8}" srcOrd="0" destOrd="1" presId="urn:microsoft.com/office/officeart/2005/8/layout/vList4"/>
    <dgm:cxn modelId="{BFD46092-A257-4B55-A29B-6F3849F53506}" type="presOf" srcId="{D40BEEEF-DBEF-4644-881E-7F13D9B42A78}" destId="{47B67767-D04C-40D0-A73E-B24DA234A8C8}" srcOrd="0" destOrd="2" presId="urn:microsoft.com/office/officeart/2005/8/layout/vList4"/>
    <dgm:cxn modelId="{F1804732-AB94-4BC4-9D61-849D91FEB676}" type="presOf" srcId="{BB8EE48C-BA0C-49DD-AC7F-50376452B8C7}" destId="{EE99C65F-6ACD-4210-A035-7BB88319C8CD}" srcOrd="0" destOrd="1" presId="urn:microsoft.com/office/officeart/2005/8/layout/vList4"/>
    <dgm:cxn modelId="{5AE165C4-3E00-4B8B-B0CD-822D69EC471C}" type="presOf" srcId="{71EDBCAB-2038-4AEA-B46A-98650420F4D1}" destId="{FD9AA2CD-3B83-462B-96A5-7193DA1E4C4A}" srcOrd="1" destOrd="1" presId="urn:microsoft.com/office/officeart/2005/8/layout/vList4"/>
    <dgm:cxn modelId="{B55CFE7F-73C2-44D9-8ADA-E7F0C17CADB4}" type="presParOf" srcId="{054B3412-5AD6-4A79-A71A-D5E1C8592E60}" destId="{65B4D717-87BE-4415-9314-494C0859AA0F}" srcOrd="0" destOrd="0" presId="urn:microsoft.com/office/officeart/2005/8/layout/vList4"/>
    <dgm:cxn modelId="{643C164A-E502-441D-BFF8-01EF02201CEE}" type="presParOf" srcId="{65B4D717-87BE-4415-9314-494C0859AA0F}" destId="{47B67767-D04C-40D0-A73E-B24DA234A8C8}" srcOrd="0" destOrd="0" presId="urn:microsoft.com/office/officeart/2005/8/layout/vList4"/>
    <dgm:cxn modelId="{9DF4FA63-409A-4131-9631-3229A16434FD}" type="presParOf" srcId="{65B4D717-87BE-4415-9314-494C0859AA0F}" destId="{FC1C6550-C29C-4B76-989E-D6F6541C904B}" srcOrd="1" destOrd="0" presId="urn:microsoft.com/office/officeart/2005/8/layout/vList4"/>
    <dgm:cxn modelId="{B2609327-9EFB-47FE-B672-98C8FE0F3D3B}" type="presParOf" srcId="{65B4D717-87BE-4415-9314-494C0859AA0F}" destId="{3BBF3134-2966-4550-8A8A-870DA32C58A2}" srcOrd="2" destOrd="0" presId="urn:microsoft.com/office/officeart/2005/8/layout/vList4"/>
    <dgm:cxn modelId="{705B9675-38C9-4285-89FC-B27319FE635D}" type="presParOf" srcId="{054B3412-5AD6-4A79-A71A-D5E1C8592E60}" destId="{7EE2FCE9-A44E-4D52-B473-7FEF22D66BA8}" srcOrd="1" destOrd="0" presId="urn:microsoft.com/office/officeart/2005/8/layout/vList4"/>
    <dgm:cxn modelId="{BD65C3C9-0B91-43D5-B55B-76D96F5433A4}" type="presParOf" srcId="{054B3412-5AD6-4A79-A71A-D5E1C8592E60}" destId="{6E6D9D7E-349D-4B94-B844-771127ED7CEC}" srcOrd="2" destOrd="0" presId="urn:microsoft.com/office/officeart/2005/8/layout/vList4"/>
    <dgm:cxn modelId="{416C276A-9062-45F5-8A5C-625B6481A79B}" type="presParOf" srcId="{6E6D9D7E-349D-4B94-B844-771127ED7CEC}" destId="{EE99C65F-6ACD-4210-A035-7BB88319C8CD}" srcOrd="0" destOrd="0" presId="urn:microsoft.com/office/officeart/2005/8/layout/vList4"/>
    <dgm:cxn modelId="{C4AED6B9-C2D2-49D7-B571-C5C5931110B3}" type="presParOf" srcId="{6E6D9D7E-349D-4B94-B844-771127ED7CEC}" destId="{5A286C1A-E198-43CA-B661-DE343B9DCA47}" srcOrd="1" destOrd="0" presId="urn:microsoft.com/office/officeart/2005/8/layout/vList4"/>
    <dgm:cxn modelId="{5C6FC362-6B41-4F7F-9D34-375FF1BAD089}" type="presParOf" srcId="{6E6D9D7E-349D-4B94-B844-771127ED7CEC}" destId="{FA41710C-F10A-4C39-AE03-454C54330C17}" srcOrd="2" destOrd="0" presId="urn:microsoft.com/office/officeart/2005/8/layout/vList4"/>
    <dgm:cxn modelId="{53BF07B4-A1F0-42B4-B313-164E9FB06426}" type="presParOf" srcId="{054B3412-5AD6-4A79-A71A-D5E1C8592E60}" destId="{31FE785D-AEA3-4DE0-AA6E-65E48FD94A86}" srcOrd="3" destOrd="0" presId="urn:microsoft.com/office/officeart/2005/8/layout/vList4"/>
    <dgm:cxn modelId="{D56ECDFB-E9B5-4486-ADF6-773AB55B7987}" type="presParOf" srcId="{054B3412-5AD6-4A79-A71A-D5E1C8592E60}" destId="{23415C17-0F4C-404A-9CC8-C3E7B00DBE84}" srcOrd="4" destOrd="0" presId="urn:microsoft.com/office/officeart/2005/8/layout/vList4"/>
    <dgm:cxn modelId="{47D7953B-C566-4634-B621-A3179496D151}" type="presParOf" srcId="{23415C17-0F4C-404A-9CC8-C3E7B00DBE84}" destId="{A4AE818C-9CD0-495F-9DD6-34FACDDE4D50}" srcOrd="0" destOrd="0" presId="urn:microsoft.com/office/officeart/2005/8/layout/vList4"/>
    <dgm:cxn modelId="{BFECF1AC-35AA-484C-99BB-E7CCB052F02E}" type="presParOf" srcId="{23415C17-0F4C-404A-9CC8-C3E7B00DBE84}" destId="{6895411A-32E9-4F23-828F-9AB2C0017289}" srcOrd="1" destOrd="0" presId="urn:microsoft.com/office/officeart/2005/8/layout/vList4"/>
    <dgm:cxn modelId="{11372B2C-582F-49F3-AF2D-769CC657CA57}" type="presParOf" srcId="{23415C17-0F4C-404A-9CC8-C3E7B00DBE84}" destId="{FD9AA2CD-3B83-462B-96A5-7193DA1E4C4A}" srcOrd="2" destOrd="0" presId="urn:microsoft.com/office/officeart/2005/8/layout/vList4"/>
    <dgm:cxn modelId="{7826ECC4-774C-4BAD-BB78-EC404161F475}" type="presParOf" srcId="{054B3412-5AD6-4A79-A71A-D5E1C8592E60}" destId="{00E21CAF-07C2-420F-A63F-E3CE1EB38B64}" srcOrd="5" destOrd="0" presId="urn:microsoft.com/office/officeart/2005/8/layout/vList4"/>
    <dgm:cxn modelId="{94BABCB3-7F0C-4ED5-BC35-5A5D015F95E7}" type="presParOf" srcId="{054B3412-5AD6-4A79-A71A-D5E1C8592E60}" destId="{94D0B901-B8DF-48E8-9361-3ACCDA753153}" srcOrd="6" destOrd="0" presId="urn:microsoft.com/office/officeart/2005/8/layout/vList4"/>
    <dgm:cxn modelId="{4733B1F4-1C67-4E60-AE62-40543695396F}" type="presParOf" srcId="{94D0B901-B8DF-48E8-9361-3ACCDA753153}" destId="{2AB8C6E8-4C6C-4AAE-BBA1-95456AB3576D}" srcOrd="0" destOrd="0" presId="urn:microsoft.com/office/officeart/2005/8/layout/vList4"/>
    <dgm:cxn modelId="{AA13EFB7-C0FD-47AD-8FBD-B9AB95B1C5DF}" type="presParOf" srcId="{94D0B901-B8DF-48E8-9361-3ACCDA753153}" destId="{90BACAC0-EF57-4E3E-A0DB-E443F4F81576}" srcOrd="1" destOrd="0" presId="urn:microsoft.com/office/officeart/2005/8/layout/vList4"/>
    <dgm:cxn modelId="{C7C2033D-EB8C-46A2-ABDE-AC96D8C553E7}" type="presParOf" srcId="{94D0B901-B8DF-48E8-9361-3ACCDA753153}" destId="{3651AEC1-410D-40E0-940E-1EE8B2030C4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1CAC73-9393-4313-9F76-48338CE24A90}"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s-EC"/>
        </a:p>
      </dgm:t>
    </dgm:pt>
    <dgm:pt modelId="{441445DD-B6DB-4DB3-B346-E5AC0C822507}">
      <dgm:prSet phldrT="[Texto]"/>
      <dgm:spPr/>
      <dgm:t>
        <a:bodyPr/>
        <a:lstStyle/>
        <a:p>
          <a:pPr algn="just"/>
          <a:r>
            <a:rPr lang="es-EC" dirty="0" smtClean="0"/>
            <a:t>CONCLUSIONES</a:t>
          </a:r>
          <a:endParaRPr lang="es-EC" dirty="0"/>
        </a:p>
      </dgm:t>
    </dgm:pt>
    <dgm:pt modelId="{3591FDCE-AEE4-4320-9382-019D1E58D49F}" type="parTrans" cxnId="{6F28F974-ED34-4485-8C1B-64304FBF3F47}">
      <dgm:prSet/>
      <dgm:spPr/>
      <dgm:t>
        <a:bodyPr/>
        <a:lstStyle/>
        <a:p>
          <a:pPr algn="just"/>
          <a:endParaRPr lang="es-EC"/>
        </a:p>
      </dgm:t>
    </dgm:pt>
    <dgm:pt modelId="{0867DF23-057D-45E0-9337-B348C08AC1DC}" type="sibTrans" cxnId="{6F28F974-ED34-4485-8C1B-64304FBF3F47}">
      <dgm:prSet/>
      <dgm:spPr/>
      <dgm:t>
        <a:bodyPr/>
        <a:lstStyle/>
        <a:p>
          <a:pPr algn="just"/>
          <a:endParaRPr lang="es-EC"/>
        </a:p>
      </dgm:t>
    </dgm:pt>
    <dgm:pt modelId="{C80A5C28-C706-4FF3-ADD9-5F8FD5AFDB10}">
      <dgm:prSet phldrT="[Texto]"/>
      <dgm:spPr/>
      <dgm:t>
        <a:bodyPr/>
        <a:lstStyle/>
        <a:p>
          <a:pPr algn="just"/>
          <a:r>
            <a:rPr lang="es-EC" dirty="0" smtClean="0"/>
            <a:t>La relación de las bases teóricas con el estudio de la realidad es muy apegada; por otra parte las diferentes teorías  son apoyadas por las experiencias en otros países dentro de establecimientos hoteleros que siguen parámetros de calidad turística y además un manejo adecuado de la sostenibilidad.  </a:t>
          </a:r>
          <a:endParaRPr lang="es-EC" dirty="0"/>
        </a:p>
      </dgm:t>
    </dgm:pt>
    <dgm:pt modelId="{9315806E-6510-4EE8-B2D4-3984B0E016C4}" type="parTrans" cxnId="{442C1359-34B9-4C22-A2FE-6206AB808B14}">
      <dgm:prSet/>
      <dgm:spPr/>
      <dgm:t>
        <a:bodyPr/>
        <a:lstStyle/>
        <a:p>
          <a:pPr algn="just"/>
          <a:endParaRPr lang="es-EC"/>
        </a:p>
      </dgm:t>
    </dgm:pt>
    <dgm:pt modelId="{29B2EED2-C6D6-43E6-87A6-50661298D865}" type="sibTrans" cxnId="{442C1359-34B9-4C22-A2FE-6206AB808B14}">
      <dgm:prSet/>
      <dgm:spPr/>
      <dgm:t>
        <a:bodyPr/>
        <a:lstStyle/>
        <a:p>
          <a:pPr algn="just"/>
          <a:endParaRPr lang="es-EC"/>
        </a:p>
      </dgm:t>
    </dgm:pt>
    <dgm:pt modelId="{779C6C80-CA87-4A5E-AF48-4C902E47EA07}">
      <dgm:prSet/>
      <dgm:spPr/>
      <dgm:t>
        <a:bodyPr/>
        <a:lstStyle/>
        <a:p>
          <a:pPr algn="just"/>
          <a:r>
            <a:rPr lang="es-EC" dirty="0" smtClean="0"/>
            <a:t>La Hostería Chorlaví es uno de los claros ejemplos  de un establecimiento hotelero de calidad que practica actividades de sostenibilidad. </a:t>
          </a:r>
          <a:endParaRPr lang="es-EC" dirty="0"/>
        </a:p>
      </dgm:t>
    </dgm:pt>
    <dgm:pt modelId="{56EF5CA1-457F-4999-9883-DB6D49C85109}" type="parTrans" cxnId="{E226E490-48CF-44F4-97EA-C318A0760CAA}">
      <dgm:prSet/>
      <dgm:spPr/>
      <dgm:t>
        <a:bodyPr/>
        <a:lstStyle/>
        <a:p>
          <a:pPr algn="just"/>
          <a:endParaRPr lang="es-EC"/>
        </a:p>
      </dgm:t>
    </dgm:pt>
    <dgm:pt modelId="{FD1BA5AD-63CD-44F7-82A9-62E0E24CE087}" type="sibTrans" cxnId="{E226E490-48CF-44F4-97EA-C318A0760CAA}">
      <dgm:prSet/>
      <dgm:spPr/>
      <dgm:t>
        <a:bodyPr/>
        <a:lstStyle/>
        <a:p>
          <a:pPr algn="just"/>
          <a:endParaRPr lang="es-EC"/>
        </a:p>
      </dgm:t>
    </dgm:pt>
    <dgm:pt modelId="{A7CF065A-4CF3-4D64-8393-DBCE2666E889}">
      <dgm:prSet/>
      <dgm:spPr/>
      <dgm:t>
        <a:bodyPr/>
        <a:lstStyle/>
        <a:p>
          <a:pPr algn="just"/>
          <a:r>
            <a:rPr lang="es-EC" dirty="0" smtClean="0"/>
            <a:t>La elaboración de una guía de información que muestre los aspectos importantes que deben realizarse en base a la sostenibilidad.  </a:t>
          </a:r>
          <a:endParaRPr lang="es-EC" dirty="0"/>
        </a:p>
      </dgm:t>
    </dgm:pt>
    <dgm:pt modelId="{28D8A440-CB46-4401-B63B-E7C452432875}" type="parTrans" cxnId="{E0F51E03-8D83-4109-BA06-B08EEBEA8B0B}">
      <dgm:prSet/>
      <dgm:spPr/>
      <dgm:t>
        <a:bodyPr/>
        <a:lstStyle/>
        <a:p>
          <a:pPr algn="just"/>
          <a:endParaRPr lang="es-EC"/>
        </a:p>
      </dgm:t>
    </dgm:pt>
    <dgm:pt modelId="{83E31A53-36DC-4D56-BAEF-97ACC9D644AD}" type="sibTrans" cxnId="{E0F51E03-8D83-4109-BA06-B08EEBEA8B0B}">
      <dgm:prSet/>
      <dgm:spPr/>
      <dgm:t>
        <a:bodyPr/>
        <a:lstStyle/>
        <a:p>
          <a:pPr algn="just"/>
          <a:endParaRPr lang="es-EC"/>
        </a:p>
      </dgm:t>
    </dgm:pt>
    <dgm:pt modelId="{401A378C-DFE3-48F2-98E1-A186FD6867E2}" type="pres">
      <dgm:prSet presAssocID="{A71CAC73-9393-4313-9F76-48338CE24A90}" presName="linear" presStyleCnt="0">
        <dgm:presLayoutVars>
          <dgm:animLvl val="lvl"/>
          <dgm:resizeHandles val="exact"/>
        </dgm:presLayoutVars>
      </dgm:prSet>
      <dgm:spPr/>
      <dgm:t>
        <a:bodyPr/>
        <a:lstStyle/>
        <a:p>
          <a:endParaRPr lang="es-EC"/>
        </a:p>
      </dgm:t>
    </dgm:pt>
    <dgm:pt modelId="{0987FF4F-15A1-49A9-9E34-787E5BEB5A7F}" type="pres">
      <dgm:prSet presAssocID="{441445DD-B6DB-4DB3-B346-E5AC0C822507}" presName="parentText" presStyleLbl="node1" presStyleIdx="0" presStyleCnt="1">
        <dgm:presLayoutVars>
          <dgm:chMax val="0"/>
          <dgm:bulletEnabled val="1"/>
        </dgm:presLayoutVars>
      </dgm:prSet>
      <dgm:spPr/>
      <dgm:t>
        <a:bodyPr/>
        <a:lstStyle/>
        <a:p>
          <a:endParaRPr lang="es-EC"/>
        </a:p>
      </dgm:t>
    </dgm:pt>
    <dgm:pt modelId="{5955A6D7-20D4-44D0-A3ED-0CE0D5C006E3}" type="pres">
      <dgm:prSet presAssocID="{441445DD-B6DB-4DB3-B346-E5AC0C822507}" presName="childText" presStyleLbl="revTx" presStyleIdx="0" presStyleCnt="1">
        <dgm:presLayoutVars>
          <dgm:bulletEnabled val="1"/>
        </dgm:presLayoutVars>
      </dgm:prSet>
      <dgm:spPr/>
      <dgm:t>
        <a:bodyPr/>
        <a:lstStyle/>
        <a:p>
          <a:endParaRPr lang="es-EC"/>
        </a:p>
      </dgm:t>
    </dgm:pt>
  </dgm:ptLst>
  <dgm:cxnLst>
    <dgm:cxn modelId="{6F28F974-ED34-4485-8C1B-64304FBF3F47}" srcId="{A71CAC73-9393-4313-9F76-48338CE24A90}" destId="{441445DD-B6DB-4DB3-B346-E5AC0C822507}" srcOrd="0" destOrd="0" parTransId="{3591FDCE-AEE4-4320-9382-019D1E58D49F}" sibTransId="{0867DF23-057D-45E0-9337-B348C08AC1DC}"/>
    <dgm:cxn modelId="{E226E490-48CF-44F4-97EA-C318A0760CAA}" srcId="{441445DD-B6DB-4DB3-B346-E5AC0C822507}" destId="{779C6C80-CA87-4A5E-AF48-4C902E47EA07}" srcOrd="1" destOrd="0" parTransId="{56EF5CA1-457F-4999-9883-DB6D49C85109}" sibTransId="{FD1BA5AD-63CD-44F7-82A9-62E0E24CE087}"/>
    <dgm:cxn modelId="{12D43BD8-A859-480E-A634-E1A562015A7F}" type="presOf" srcId="{A71CAC73-9393-4313-9F76-48338CE24A90}" destId="{401A378C-DFE3-48F2-98E1-A186FD6867E2}" srcOrd="0" destOrd="0" presId="urn:microsoft.com/office/officeart/2005/8/layout/vList2"/>
    <dgm:cxn modelId="{E8D63747-E1B6-48FF-83DD-AF48D37D3A40}" type="presOf" srcId="{C80A5C28-C706-4FF3-ADD9-5F8FD5AFDB10}" destId="{5955A6D7-20D4-44D0-A3ED-0CE0D5C006E3}" srcOrd="0" destOrd="0" presId="urn:microsoft.com/office/officeart/2005/8/layout/vList2"/>
    <dgm:cxn modelId="{BCAFE0FC-2BDF-4170-8405-CEAFCE42F85D}" type="presOf" srcId="{A7CF065A-4CF3-4D64-8393-DBCE2666E889}" destId="{5955A6D7-20D4-44D0-A3ED-0CE0D5C006E3}" srcOrd="0" destOrd="2" presId="urn:microsoft.com/office/officeart/2005/8/layout/vList2"/>
    <dgm:cxn modelId="{442C1359-34B9-4C22-A2FE-6206AB808B14}" srcId="{441445DD-B6DB-4DB3-B346-E5AC0C822507}" destId="{C80A5C28-C706-4FF3-ADD9-5F8FD5AFDB10}" srcOrd="0" destOrd="0" parTransId="{9315806E-6510-4EE8-B2D4-3984B0E016C4}" sibTransId="{29B2EED2-C6D6-43E6-87A6-50661298D865}"/>
    <dgm:cxn modelId="{E0F51E03-8D83-4109-BA06-B08EEBEA8B0B}" srcId="{441445DD-B6DB-4DB3-B346-E5AC0C822507}" destId="{A7CF065A-4CF3-4D64-8393-DBCE2666E889}" srcOrd="2" destOrd="0" parTransId="{28D8A440-CB46-4401-B63B-E7C452432875}" sibTransId="{83E31A53-36DC-4D56-BAEF-97ACC9D644AD}"/>
    <dgm:cxn modelId="{30387A09-BA38-4B92-A8D3-4BE5AC4FB7F7}" type="presOf" srcId="{441445DD-B6DB-4DB3-B346-E5AC0C822507}" destId="{0987FF4F-15A1-49A9-9E34-787E5BEB5A7F}" srcOrd="0" destOrd="0" presId="urn:microsoft.com/office/officeart/2005/8/layout/vList2"/>
    <dgm:cxn modelId="{018618A4-CC10-44D4-BEAC-0235627690EE}" type="presOf" srcId="{779C6C80-CA87-4A5E-AF48-4C902E47EA07}" destId="{5955A6D7-20D4-44D0-A3ED-0CE0D5C006E3}" srcOrd="0" destOrd="1" presId="urn:microsoft.com/office/officeart/2005/8/layout/vList2"/>
    <dgm:cxn modelId="{3C9259E0-EF8A-44A7-9094-CAADA513A235}" type="presParOf" srcId="{401A378C-DFE3-48F2-98E1-A186FD6867E2}" destId="{0987FF4F-15A1-49A9-9E34-787E5BEB5A7F}" srcOrd="0" destOrd="0" presId="urn:microsoft.com/office/officeart/2005/8/layout/vList2"/>
    <dgm:cxn modelId="{5D01799C-B93B-4F07-9BD2-B5A7725EBCF4}" type="presParOf" srcId="{401A378C-DFE3-48F2-98E1-A186FD6867E2}" destId="{5955A6D7-20D4-44D0-A3ED-0CE0D5C006E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1CAC73-9393-4313-9F76-48338CE24A90}"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es-EC"/>
        </a:p>
      </dgm:t>
    </dgm:pt>
    <dgm:pt modelId="{441445DD-B6DB-4DB3-B346-E5AC0C822507}">
      <dgm:prSet phldrT="[Texto]"/>
      <dgm:spPr/>
      <dgm:t>
        <a:bodyPr/>
        <a:lstStyle/>
        <a:p>
          <a:r>
            <a:rPr lang="es-EC" dirty="0" smtClean="0"/>
            <a:t>RECOMENDACIONES </a:t>
          </a:r>
          <a:endParaRPr lang="es-EC" dirty="0"/>
        </a:p>
      </dgm:t>
    </dgm:pt>
    <dgm:pt modelId="{3591FDCE-AEE4-4320-9382-019D1E58D49F}" type="parTrans" cxnId="{6F28F974-ED34-4485-8C1B-64304FBF3F47}">
      <dgm:prSet/>
      <dgm:spPr/>
      <dgm:t>
        <a:bodyPr/>
        <a:lstStyle/>
        <a:p>
          <a:endParaRPr lang="es-EC"/>
        </a:p>
      </dgm:t>
    </dgm:pt>
    <dgm:pt modelId="{0867DF23-057D-45E0-9337-B348C08AC1DC}" type="sibTrans" cxnId="{6F28F974-ED34-4485-8C1B-64304FBF3F47}">
      <dgm:prSet/>
      <dgm:spPr/>
      <dgm:t>
        <a:bodyPr/>
        <a:lstStyle/>
        <a:p>
          <a:endParaRPr lang="es-EC"/>
        </a:p>
      </dgm:t>
    </dgm:pt>
    <dgm:pt modelId="{C80A5C28-C706-4FF3-ADD9-5F8FD5AFDB10}">
      <dgm:prSet phldrT="[Texto]"/>
      <dgm:spPr/>
      <dgm:t>
        <a:bodyPr/>
        <a:lstStyle/>
        <a:p>
          <a:pPr algn="just"/>
          <a:r>
            <a:rPr lang="es-EC" dirty="0" smtClean="0"/>
            <a:t>Búsqueda detallada sobre temas de sostenibilidad y certificaciones de calidad.</a:t>
          </a:r>
          <a:endParaRPr lang="es-EC" dirty="0"/>
        </a:p>
      </dgm:t>
    </dgm:pt>
    <dgm:pt modelId="{9315806E-6510-4EE8-B2D4-3984B0E016C4}" type="parTrans" cxnId="{442C1359-34B9-4C22-A2FE-6206AB808B14}">
      <dgm:prSet/>
      <dgm:spPr/>
      <dgm:t>
        <a:bodyPr/>
        <a:lstStyle/>
        <a:p>
          <a:endParaRPr lang="es-EC"/>
        </a:p>
      </dgm:t>
    </dgm:pt>
    <dgm:pt modelId="{29B2EED2-C6D6-43E6-87A6-50661298D865}" type="sibTrans" cxnId="{442C1359-34B9-4C22-A2FE-6206AB808B14}">
      <dgm:prSet/>
      <dgm:spPr/>
      <dgm:t>
        <a:bodyPr/>
        <a:lstStyle/>
        <a:p>
          <a:endParaRPr lang="es-EC"/>
        </a:p>
      </dgm:t>
    </dgm:pt>
    <dgm:pt modelId="{A7CF065A-4CF3-4D64-8393-DBCE2666E889}">
      <dgm:prSet/>
      <dgm:spPr/>
      <dgm:t>
        <a:bodyPr/>
        <a:lstStyle/>
        <a:p>
          <a:pPr algn="just"/>
          <a:r>
            <a:rPr lang="es-EC" dirty="0" smtClean="0"/>
            <a:t>Elaboración de trípticos, manuales, dípticos, entre otros relacionados a temas de calidad y sostenibilidad.  </a:t>
          </a:r>
          <a:endParaRPr lang="es-EC" dirty="0"/>
        </a:p>
      </dgm:t>
    </dgm:pt>
    <dgm:pt modelId="{28D8A440-CB46-4401-B63B-E7C452432875}" type="parTrans" cxnId="{E0F51E03-8D83-4109-BA06-B08EEBEA8B0B}">
      <dgm:prSet/>
      <dgm:spPr/>
      <dgm:t>
        <a:bodyPr/>
        <a:lstStyle/>
        <a:p>
          <a:endParaRPr lang="es-EC"/>
        </a:p>
      </dgm:t>
    </dgm:pt>
    <dgm:pt modelId="{83E31A53-36DC-4D56-BAEF-97ACC9D644AD}" type="sibTrans" cxnId="{E0F51E03-8D83-4109-BA06-B08EEBEA8B0B}">
      <dgm:prSet/>
      <dgm:spPr/>
      <dgm:t>
        <a:bodyPr/>
        <a:lstStyle/>
        <a:p>
          <a:endParaRPr lang="es-EC"/>
        </a:p>
      </dgm:t>
    </dgm:pt>
    <dgm:pt modelId="{E0ADC639-750F-4706-B23D-6DBF9B59135A}">
      <dgm:prSet phldrT="[Texto]"/>
      <dgm:spPr/>
      <dgm:t>
        <a:bodyPr/>
        <a:lstStyle/>
        <a:p>
          <a:pPr algn="just"/>
          <a:r>
            <a:rPr lang="es-EC" dirty="0" smtClean="0"/>
            <a:t>Implementación de actividades sostenibles en las hosterías.</a:t>
          </a:r>
          <a:endParaRPr lang="es-EC" dirty="0"/>
        </a:p>
      </dgm:t>
    </dgm:pt>
    <dgm:pt modelId="{00F92830-8B98-44A6-885E-B822B65485AB}" type="parTrans" cxnId="{64B2FFDB-FED7-4133-8AFA-13C7E2D8F889}">
      <dgm:prSet/>
      <dgm:spPr/>
      <dgm:t>
        <a:bodyPr/>
        <a:lstStyle/>
        <a:p>
          <a:endParaRPr lang="es-EC"/>
        </a:p>
      </dgm:t>
    </dgm:pt>
    <dgm:pt modelId="{71C8D10B-B855-47E0-B424-1B039B7D7436}" type="sibTrans" cxnId="{64B2FFDB-FED7-4133-8AFA-13C7E2D8F889}">
      <dgm:prSet/>
      <dgm:spPr/>
      <dgm:t>
        <a:bodyPr/>
        <a:lstStyle/>
        <a:p>
          <a:endParaRPr lang="es-EC"/>
        </a:p>
      </dgm:t>
    </dgm:pt>
    <dgm:pt modelId="{401A378C-DFE3-48F2-98E1-A186FD6867E2}" type="pres">
      <dgm:prSet presAssocID="{A71CAC73-9393-4313-9F76-48338CE24A90}" presName="linear" presStyleCnt="0">
        <dgm:presLayoutVars>
          <dgm:animLvl val="lvl"/>
          <dgm:resizeHandles val="exact"/>
        </dgm:presLayoutVars>
      </dgm:prSet>
      <dgm:spPr/>
      <dgm:t>
        <a:bodyPr/>
        <a:lstStyle/>
        <a:p>
          <a:endParaRPr lang="es-EC"/>
        </a:p>
      </dgm:t>
    </dgm:pt>
    <dgm:pt modelId="{0987FF4F-15A1-49A9-9E34-787E5BEB5A7F}" type="pres">
      <dgm:prSet presAssocID="{441445DD-B6DB-4DB3-B346-E5AC0C822507}" presName="parentText" presStyleLbl="node1" presStyleIdx="0" presStyleCnt="1" custLinFactNeighborX="-4065" custLinFactNeighborY="-1603">
        <dgm:presLayoutVars>
          <dgm:chMax val="0"/>
          <dgm:bulletEnabled val="1"/>
        </dgm:presLayoutVars>
      </dgm:prSet>
      <dgm:spPr/>
      <dgm:t>
        <a:bodyPr/>
        <a:lstStyle/>
        <a:p>
          <a:endParaRPr lang="es-EC"/>
        </a:p>
      </dgm:t>
    </dgm:pt>
    <dgm:pt modelId="{5955A6D7-20D4-44D0-A3ED-0CE0D5C006E3}" type="pres">
      <dgm:prSet presAssocID="{441445DD-B6DB-4DB3-B346-E5AC0C822507}" presName="childText" presStyleLbl="revTx" presStyleIdx="0" presStyleCnt="1">
        <dgm:presLayoutVars>
          <dgm:bulletEnabled val="1"/>
        </dgm:presLayoutVars>
      </dgm:prSet>
      <dgm:spPr/>
      <dgm:t>
        <a:bodyPr/>
        <a:lstStyle/>
        <a:p>
          <a:endParaRPr lang="es-EC"/>
        </a:p>
      </dgm:t>
    </dgm:pt>
  </dgm:ptLst>
  <dgm:cxnLst>
    <dgm:cxn modelId="{EC055B8B-D5FE-404A-AF2B-1793AA09022D}" type="presOf" srcId="{A71CAC73-9393-4313-9F76-48338CE24A90}" destId="{401A378C-DFE3-48F2-98E1-A186FD6867E2}" srcOrd="0" destOrd="0" presId="urn:microsoft.com/office/officeart/2005/8/layout/vList2"/>
    <dgm:cxn modelId="{6F28F974-ED34-4485-8C1B-64304FBF3F47}" srcId="{A71CAC73-9393-4313-9F76-48338CE24A90}" destId="{441445DD-B6DB-4DB3-B346-E5AC0C822507}" srcOrd="0" destOrd="0" parTransId="{3591FDCE-AEE4-4320-9382-019D1E58D49F}" sibTransId="{0867DF23-057D-45E0-9337-B348C08AC1DC}"/>
    <dgm:cxn modelId="{3860EE05-15A9-4663-987C-379B72DA9AB8}" type="presOf" srcId="{E0ADC639-750F-4706-B23D-6DBF9B59135A}" destId="{5955A6D7-20D4-44D0-A3ED-0CE0D5C006E3}" srcOrd="0" destOrd="1" presId="urn:microsoft.com/office/officeart/2005/8/layout/vList2"/>
    <dgm:cxn modelId="{64B2FFDB-FED7-4133-8AFA-13C7E2D8F889}" srcId="{441445DD-B6DB-4DB3-B346-E5AC0C822507}" destId="{E0ADC639-750F-4706-B23D-6DBF9B59135A}" srcOrd="1" destOrd="0" parTransId="{00F92830-8B98-44A6-885E-B822B65485AB}" sibTransId="{71C8D10B-B855-47E0-B424-1B039B7D7436}"/>
    <dgm:cxn modelId="{44321F90-A4E1-434C-A3F9-60B8D3531BB3}" type="presOf" srcId="{C80A5C28-C706-4FF3-ADD9-5F8FD5AFDB10}" destId="{5955A6D7-20D4-44D0-A3ED-0CE0D5C006E3}" srcOrd="0" destOrd="0" presId="urn:microsoft.com/office/officeart/2005/8/layout/vList2"/>
    <dgm:cxn modelId="{E0F51E03-8D83-4109-BA06-B08EEBEA8B0B}" srcId="{441445DD-B6DB-4DB3-B346-E5AC0C822507}" destId="{A7CF065A-4CF3-4D64-8393-DBCE2666E889}" srcOrd="2" destOrd="0" parTransId="{28D8A440-CB46-4401-B63B-E7C452432875}" sibTransId="{83E31A53-36DC-4D56-BAEF-97ACC9D644AD}"/>
    <dgm:cxn modelId="{5F24FF4E-27B3-447C-93C1-FCE3FDFA4E87}" type="presOf" srcId="{441445DD-B6DB-4DB3-B346-E5AC0C822507}" destId="{0987FF4F-15A1-49A9-9E34-787E5BEB5A7F}" srcOrd="0" destOrd="0" presId="urn:microsoft.com/office/officeart/2005/8/layout/vList2"/>
    <dgm:cxn modelId="{442C1359-34B9-4C22-A2FE-6206AB808B14}" srcId="{441445DD-B6DB-4DB3-B346-E5AC0C822507}" destId="{C80A5C28-C706-4FF3-ADD9-5F8FD5AFDB10}" srcOrd="0" destOrd="0" parTransId="{9315806E-6510-4EE8-B2D4-3984B0E016C4}" sibTransId="{29B2EED2-C6D6-43E6-87A6-50661298D865}"/>
    <dgm:cxn modelId="{B12EFAF2-99CA-4BC9-8ABB-BD6681FAFE4B}" type="presOf" srcId="{A7CF065A-4CF3-4D64-8393-DBCE2666E889}" destId="{5955A6D7-20D4-44D0-A3ED-0CE0D5C006E3}" srcOrd="0" destOrd="2" presId="urn:microsoft.com/office/officeart/2005/8/layout/vList2"/>
    <dgm:cxn modelId="{7317602B-1A33-4DD9-A0BA-F2A6D26CA236}" type="presParOf" srcId="{401A378C-DFE3-48F2-98E1-A186FD6867E2}" destId="{0987FF4F-15A1-49A9-9E34-787E5BEB5A7F}" srcOrd="0" destOrd="0" presId="urn:microsoft.com/office/officeart/2005/8/layout/vList2"/>
    <dgm:cxn modelId="{0FA42E5F-FBA2-49C0-A6F2-D14E81744E17}" type="presParOf" srcId="{401A378C-DFE3-48F2-98E1-A186FD6867E2}" destId="{5955A6D7-20D4-44D0-A3ED-0CE0D5C006E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3429A-4996-4E8A-9907-26EBCB65C05D}" type="datetimeFigureOut">
              <a:rPr lang="en-US" smtClean="0"/>
              <a:t>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655AF-C603-43CA-9AB9-46F21F484485}" type="slidenum">
              <a:rPr lang="en-US" smtClean="0"/>
              <a:t>‹Nº›</a:t>
            </a:fld>
            <a:endParaRPr lang="en-US"/>
          </a:p>
        </p:txBody>
      </p:sp>
    </p:spTree>
    <p:extLst>
      <p:ext uri="{BB962C8B-B14F-4D97-AF65-F5344CB8AC3E}">
        <p14:creationId xmlns:p14="http://schemas.microsoft.com/office/powerpoint/2010/main" val="1311289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1/23/2017 10:54 AM</a:t>
            </a:fld>
            <a:endParaRPr lang="en-US" sz="1200" b="0" i="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a:solidFill>
                  <a:srgbClr val="000000"/>
                </a:solidFill>
                <a:latin typeface="Calibri"/>
                <a:ea typeface="+mn-ea"/>
                <a:cs typeface="+mn-cs"/>
              </a:rPr>
              <a:t>© 2007 Microsoft Corporation. Todos los derechos reservados. Microsoft, Windows, Windows Vista y otros nombres de productos son o podrían ser marcas registradas o marcas comerciales en los EE.UU. u otros países.</a:t>
            </a:r>
          </a:p>
          <a:p>
            <a:pPr algn="l" defTabSz="914400">
              <a:buNone/>
            </a:pPr>
            <a:r>
              <a:rPr lang="en-US" sz="500" b="0" i="0">
                <a:solidFill>
                  <a:srgbClr val="000000"/>
                </a:solidFill>
                <a:latin typeface="Calibri"/>
                <a:ea typeface="+mn-ea"/>
                <a:cs typeface="+mn-cs"/>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b="0" i="0">
                <a:solidFill>
                  <a:srgbClr val="000000"/>
                </a:solidFill>
                <a:latin typeface="Calibri"/>
                <a:ea typeface="+mn-ea"/>
                <a:cs typeface="+mn-cs"/>
              </a:rPr>
            </a:br>
            <a:r>
              <a:rPr lang="en-US" sz="500" b="0" i="0">
                <a:solidFill>
                  <a:srgbClr val="000000"/>
                </a:solidFill>
                <a:latin typeface="Calibri"/>
                <a:ea typeface="+mn-ea"/>
                <a:cs typeface="+mn-cs"/>
              </a:rPr>
              <a:t>MICROSOFT NO FACILITA GARANTÍAS EXPRESAS, IMPLÍCITAS O ESTATUTORIAS EN RELACIÓN A LA INFORMACIÓN CONTENIDA EN ESTA PRESENTACIÓN.</a:t>
            </a:r>
          </a:p>
          <a:p>
            <a:pPr algn="l" defTabSz="914400">
              <a:buNone/>
            </a:pPr>
            <a:endParaRPr lang="en-US" sz="500" dirty="0" smtClean="0"/>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333729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0" descr="Resultado de imagen para logo 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986" y="798215"/>
            <a:ext cx="5308547" cy="1190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014800" y="2303289"/>
            <a:ext cx="7093672" cy="407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4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DEPARTAMENTO DE CIENCIAS ECONÓMICAS,</a:t>
            </a:r>
            <a:endParaRPr kumimoji="0" lang="es-EC" altLang="es-EC" sz="1100" b="0" i="0" u="none" strike="noStrike" cap="none" normalizeH="0" baseline="0" dirty="0" smtClean="0">
              <a:ln>
                <a:noFill/>
              </a:ln>
              <a:solidFill>
                <a:schemeClr val="tx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4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ADMINISTRATIVAS Y DEL COMERCIO</a:t>
            </a:r>
            <a:endParaRPr kumimoji="0" lang="es-EC" altLang="es-EC" sz="1100" b="0" i="0" u="none" strike="noStrike" cap="none" normalizeH="0" baseline="0" dirty="0" smtClean="0">
              <a:ln>
                <a:noFill/>
              </a:ln>
              <a:solidFill>
                <a:schemeClr val="tx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CARRERA DE INGENIERÍA EN ADMINISTRACIÓN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TURÍSTICA Y HOTELERA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sz="1100" b="0" i="0" u="none" strike="noStrike" cap="none" normalizeH="0" baseline="0" dirty="0" smtClean="0">
              <a:ln>
                <a:noFill/>
              </a:ln>
              <a:solidFill>
                <a:schemeClr val="tx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TEMA: CALIDAD TURÍSTICA PARA LA SOSTENIBILIDAD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 DE LA HOSTERÍA CHORLAVÍ</a:t>
            </a:r>
            <a:endParaRPr kumimoji="0" lang="es-EC" altLang="es-EC" sz="1100" b="0" i="0" u="none" strike="noStrike" cap="none" normalizeH="0" baseline="0" dirty="0" smtClean="0">
              <a:ln>
                <a:noFill/>
              </a:ln>
              <a:solidFill>
                <a:schemeClr val="tx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altLang="es-EC"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C" altLang="es-EC" sz="20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AUTORAS:</a:t>
            </a:r>
            <a:endParaRPr kumimoji="0" lang="es-EC" altLang="es-EC" sz="1100" b="0" i="0" u="none" strike="noStrike" cap="none" normalizeH="0" baseline="0" dirty="0" smtClean="0">
              <a:ln>
                <a:noFill/>
              </a:ln>
              <a:solidFill>
                <a:schemeClr val="tx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CAROLINA ESTEFANÍA BORJA </a:t>
            </a:r>
            <a:r>
              <a:rPr kumimoji="0" lang="es-EC" altLang="es-EC" sz="2000" b="1" i="0" u="none" strike="noStrike" cap="none" normalizeH="0" baseline="0" dirty="0" err="1"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BORJA</a:t>
            </a:r>
            <a:endParaRPr kumimoji="0" lang="es-EC" altLang="es-EC" sz="1100" b="0" i="0" u="none" strike="noStrike" cap="none" normalizeH="0" baseline="0" dirty="0" smtClean="0">
              <a:ln>
                <a:noFill/>
              </a:ln>
              <a:solidFill>
                <a:schemeClr val="tx2"/>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000" b="1" i="0" u="none" strike="noStrike" cap="none" normalizeH="0" baseline="0" dirty="0" smtClean="0">
                <a:ln>
                  <a:noFill/>
                </a:ln>
                <a:solidFill>
                  <a:schemeClr val="tx2"/>
                </a:solidFill>
                <a:effectLst/>
                <a:latin typeface="Arial" panose="020B0604020202020204" pitchFamily="34" charset="0"/>
                <a:ea typeface="Times New Roman" panose="02020603050405020304" pitchFamily="18" charset="0"/>
                <a:cs typeface="Arial" panose="020B0604020202020204" pitchFamily="34" charset="0"/>
              </a:rPr>
              <a:t>SARA KATHERINE DELGADO FLORES</a:t>
            </a:r>
            <a:endParaRPr kumimoji="0" lang="es-EC" altLang="es-EC" sz="2800" b="0" i="0" u="none" strike="noStrike" cap="none" normalizeH="0" baseline="0" dirty="0" smtClean="0">
              <a:ln>
                <a:noFill/>
              </a:ln>
              <a:solidFill>
                <a:schemeClr val="tx2"/>
              </a:solidFill>
              <a:effectLst/>
              <a:latin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8090" y="1556792"/>
            <a:ext cx="3528392" cy="664797"/>
          </a:xfrm>
        </p:spPr>
        <p:txBody>
          <a:bodyPr/>
          <a:lstStyle/>
          <a:p>
            <a:r>
              <a:rPr lang="es-EC" dirty="0" smtClean="0"/>
              <a:t>OBSERVACIÓN </a:t>
            </a:r>
            <a:endParaRPr lang="es-EC" dirty="0"/>
          </a:p>
        </p:txBody>
      </p:sp>
      <p:pic>
        <p:nvPicPr>
          <p:cNvPr id="7" name="Imagen 6" descr="IMG_0117"/>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92896"/>
            <a:ext cx="3400425" cy="255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ítulo 1"/>
          <p:cNvSpPr txBox="1">
            <a:spLocks/>
          </p:cNvSpPr>
          <p:nvPr/>
        </p:nvSpPr>
        <p:spPr>
          <a:xfrm>
            <a:off x="4795161" y="891995"/>
            <a:ext cx="3528392"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stStyle>
          <a:p>
            <a:r>
              <a:rPr lang="es-EC" dirty="0" smtClean="0"/>
              <a:t>ENTREVISTAS</a:t>
            </a:r>
            <a:endParaRPr lang="es-EC" dirty="0"/>
          </a:p>
        </p:txBody>
      </p:sp>
      <p:pic>
        <p:nvPicPr>
          <p:cNvPr id="9" name="Imagen 8" descr="IMG_0108"/>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218562"/>
            <a:ext cx="3240360" cy="2234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descr="IMG_0004"/>
          <p:cNvPicPr/>
          <p:nvPr/>
        </p:nvPicPr>
        <p:blipFill>
          <a:blip r:embed="rId4">
            <a:extLst>
              <a:ext uri="{28A0092B-C50C-407E-A947-70E740481C1C}">
                <a14:useLocalDpi xmlns:a14="http://schemas.microsoft.com/office/drawing/2010/main" val="0"/>
              </a:ext>
            </a:extLst>
          </a:blip>
          <a:srcRect t="10547"/>
          <a:stretch>
            <a:fillRect/>
          </a:stretch>
        </p:blipFill>
        <p:spPr bwMode="auto">
          <a:xfrm>
            <a:off x="4788024" y="1556792"/>
            <a:ext cx="3254052"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agen 11"/>
          <p:cNvPicPr/>
          <p:nvPr/>
        </p:nvPicPr>
        <p:blipFill rotWithShape="1">
          <a:blip r:embed="rId5"/>
          <a:srcRect l="41451" t="36998" r="21330" b="49520"/>
          <a:stretch/>
        </p:blipFill>
        <p:spPr bwMode="auto">
          <a:xfrm>
            <a:off x="4353985" y="3523481"/>
            <a:ext cx="4313572" cy="69760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8043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56176" y="0"/>
            <a:ext cx="2894856" cy="664797"/>
          </a:xfrm>
        </p:spPr>
        <p:txBody>
          <a:bodyPr/>
          <a:lstStyle/>
          <a:p>
            <a:r>
              <a:rPr lang="es-EC" dirty="0" smtClean="0"/>
              <a:t>PROPUESTA </a:t>
            </a:r>
            <a:endParaRPr lang="es-EC" dirty="0"/>
          </a:p>
        </p:txBody>
      </p:sp>
      <p:pic>
        <p:nvPicPr>
          <p:cNvPr id="3" name="Imagen 2"/>
          <p:cNvPicPr/>
          <p:nvPr/>
        </p:nvPicPr>
        <p:blipFill>
          <a:blip r:embed="rId2">
            <a:extLst>
              <a:ext uri="{28A0092B-C50C-407E-A947-70E740481C1C}">
                <a14:useLocalDpi xmlns:a14="http://schemas.microsoft.com/office/drawing/2010/main" val="0"/>
              </a:ext>
            </a:extLst>
          </a:blip>
          <a:srcRect l="38321" t="21085" r="30840" b="9171"/>
          <a:stretch>
            <a:fillRect/>
          </a:stretch>
        </p:blipFill>
        <p:spPr bwMode="auto">
          <a:xfrm>
            <a:off x="251520" y="988472"/>
            <a:ext cx="3816424" cy="5492130"/>
          </a:xfrm>
          <a:prstGeom prst="rect">
            <a:avLst/>
          </a:prstGeom>
          <a:noFill/>
          <a:ln>
            <a:noFill/>
          </a:ln>
        </p:spPr>
      </p:pic>
      <p:pic>
        <p:nvPicPr>
          <p:cNvPr id="4" name="Imagen 3"/>
          <p:cNvPicPr/>
          <p:nvPr/>
        </p:nvPicPr>
        <p:blipFill>
          <a:blip r:embed="rId3">
            <a:extLst>
              <a:ext uri="{28A0092B-C50C-407E-A947-70E740481C1C}">
                <a14:useLocalDpi xmlns:a14="http://schemas.microsoft.com/office/drawing/2010/main" val="0"/>
              </a:ext>
            </a:extLst>
          </a:blip>
          <a:srcRect l="16512" t="19839" r="46893" b="10104"/>
          <a:stretch>
            <a:fillRect/>
          </a:stretch>
        </p:blipFill>
        <p:spPr bwMode="auto">
          <a:xfrm>
            <a:off x="4355976" y="1340768"/>
            <a:ext cx="4453136" cy="4787539"/>
          </a:xfrm>
          <a:prstGeom prst="rect">
            <a:avLst/>
          </a:prstGeom>
          <a:noFill/>
          <a:ln>
            <a:noFill/>
          </a:ln>
        </p:spPr>
      </p:pic>
      <p:sp>
        <p:nvSpPr>
          <p:cNvPr id="6" name="Rectángulo 5"/>
          <p:cNvSpPr/>
          <p:nvPr/>
        </p:nvSpPr>
        <p:spPr>
          <a:xfrm>
            <a:off x="226515" y="636150"/>
            <a:ext cx="1991072" cy="646331"/>
          </a:xfrm>
          <a:prstGeom prst="rect">
            <a:avLst/>
          </a:prstGeom>
          <a:noFill/>
        </p:spPr>
        <p:txBody>
          <a:bodyPr wrap="square" lIns="91440" tIns="45720" rIns="91440" bIns="45720">
            <a:spAutoFit/>
          </a:bodyPr>
          <a:lstStyle/>
          <a:p>
            <a:pPr algn="ctr"/>
            <a:r>
              <a:rPr lang="es-ES" sz="3600" b="0" cap="none" spc="0" dirty="0" smtClean="0">
                <a:ln w="0"/>
                <a:solidFill>
                  <a:schemeClr val="tx1"/>
                </a:solidFill>
                <a:effectLst>
                  <a:outerShdw blurRad="38100" dist="19050" dir="2700000" algn="tl" rotWithShape="0">
                    <a:schemeClr val="dk1">
                      <a:alpha val="40000"/>
                    </a:schemeClr>
                  </a:outerShdw>
                </a:effectLst>
              </a:rPr>
              <a:t>PORTADA</a:t>
            </a:r>
            <a:endParaRPr lang="es-ES" sz="36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4283968" y="636150"/>
            <a:ext cx="2592288" cy="646331"/>
          </a:xfrm>
          <a:prstGeom prst="rect">
            <a:avLst/>
          </a:prstGeom>
          <a:noFill/>
        </p:spPr>
        <p:txBody>
          <a:bodyPr wrap="square" lIns="91440" tIns="45720" rIns="91440" bIns="45720">
            <a:spAutoFit/>
          </a:bodyPr>
          <a:lstStyle/>
          <a:p>
            <a:pPr algn="ctr"/>
            <a:r>
              <a:rPr lang="es-ES" sz="3600" b="0" cap="none" spc="0" dirty="0" smtClean="0">
                <a:ln w="0"/>
                <a:solidFill>
                  <a:schemeClr val="tx1"/>
                </a:solidFill>
                <a:effectLst>
                  <a:outerShdw blurRad="38100" dist="19050" dir="2700000" algn="tl" rotWithShape="0">
                    <a:schemeClr val="dk1">
                      <a:alpha val="40000"/>
                    </a:schemeClr>
                  </a:outerShdw>
                </a:effectLst>
              </a:rPr>
              <a:t>1° PÁGINA</a:t>
            </a:r>
            <a:endParaRPr lang="es-E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1064602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908720"/>
            <a:ext cx="8382000" cy="1329595"/>
          </a:xfrm>
        </p:spPr>
        <p:txBody>
          <a:bodyPr/>
          <a:lstStyle/>
          <a:p>
            <a:r>
              <a:rPr lang="es-EC" dirty="0" smtClean="0"/>
              <a:t>2° Y 3° PÁGINA: BUENAS PRÁCTICAS AMBIENTALES</a:t>
            </a:r>
            <a:endParaRPr lang="es-EC" dirty="0"/>
          </a:p>
        </p:txBody>
      </p:sp>
      <p:pic>
        <p:nvPicPr>
          <p:cNvPr id="7170" name="Picture 2" descr="Resultado de imagen para foco ahorrador de energ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165" y="2518322"/>
            <a:ext cx="1725909" cy="122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1" name="Picture 3"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8398" y="2667177"/>
            <a:ext cx="1646582" cy="122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2" name="Picture 4" descr="Resultado de imagen para biotan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124" y="4285456"/>
            <a:ext cx="19939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74" name="Picture 6" descr="Resultado de imagen para recepcion  de una hoste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7" y="2386416"/>
            <a:ext cx="2147888" cy="140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descr="Resultado de imagen para camarero lavando sabanas de un hot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2732" y="2338792"/>
            <a:ext cx="2163763" cy="1500187"/>
          </a:xfrm>
          <a:prstGeom prst="rect">
            <a:avLst/>
          </a:prstGeom>
          <a:noFill/>
          <a:ln>
            <a:noFill/>
          </a:ln>
          <a:effectLst>
            <a:outerShdw blurRad="190500" algn="ctr"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pic>
        <p:nvPicPr>
          <p:cNvPr id="7176" name="Picture 8" descr="Resultado de imagen para cocina de la hosteria chorlav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8556" y="4150519"/>
            <a:ext cx="2163762" cy="1652587"/>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7" name="Picture 9" descr="Resultado de imagen para jardines de la hosteria chorlav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3525" y="4319990"/>
            <a:ext cx="2163763" cy="1428750"/>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Tree>
    <p:extLst>
      <p:ext uri="{BB962C8B-B14F-4D97-AF65-F5344CB8AC3E}">
        <p14:creationId xmlns:p14="http://schemas.microsoft.com/office/powerpoint/2010/main" val="34193872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908721"/>
            <a:ext cx="3600400" cy="720080"/>
          </a:xfrm>
        </p:spPr>
        <p:txBody>
          <a:bodyPr/>
          <a:lstStyle/>
          <a:p>
            <a:r>
              <a:rPr lang="es-EC" dirty="0" smtClean="0"/>
              <a:t>4° y 5° PÁGINA </a:t>
            </a:r>
            <a:endParaRPr lang="es-EC" dirty="0"/>
          </a:p>
        </p:txBody>
      </p:sp>
      <p:pic>
        <p:nvPicPr>
          <p:cNvPr id="8194" name="Picture 2" descr="Resultado de imagen para sello certificación rainforest alliance"/>
          <p:cNvPicPr>
            <a:picLocks noChangeAspect="1" noChangeArrowheads="1"/>
          </p:cNvPicPr>
          <p:nvPr/>
        </p:nvPicPr>
        <p:blipFill>
          <a:blip r:embed="rId2">
            <a:extLst>
              <a:ext uri="{28A0092B-C50C-407E-A947-70E740481C1C}">
                <a14:useLocalDpi xmlns:a14="http://schemas.microsoft.com/office/drawing/2010/main" val="0"/>
              </a:ext>
            </a:extLst>
          </a:blip>
          <a:srcRect l="9468" t="6071" r="12253" b="6940"/>
          <a:stretch>
            <a:fillRect/>
          </a:stretch>
        </p:blipFill>
        <p:spPr bwMode="auto">
          <a:xfrm>
            <a:off x="5158445" y="908720"/>
            <a:ext cx="3333676" cy="238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195" name="Picture 3" descr="Resultado de imagen para sello certificación distintivo q Ecuador"/>
          <p:cNvPicPr>
            <a:picLocks noChangeAspect="1" noChangeArrowheads="1"/>
          </p:cNvPicPr>
          <p:nvPr/>
        </p:nvPicPr>
        <p:blipFill>
          <a:blip r:embed="rId3">
            <a:extLst>
              <a:ext uri="{28A0092B-C50C-407E-A947-70E740481C1C}">
                <a14:useLocalDpi xmlns:a14="http://schemas.microsoft.com/office/drawing/2010/main" val="0"/>
              </a:ext>
            </a:extLst>
          </a:blip>
          <a:srcRect l="15733" t="2863" r="16943" b="1909"/>
          <a:stretch>
            <a:fillRect/>
          </a:stretch>
        </p:blipFill>
        <p:spPr bwMode="auto">
          <a:xfrm>
            <a:off x="1727683" y="3242601"/>
            <a:ext cx="2520280" cy="28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196" name="Picture 4" descr="Resultado de imagen para cotococha amazon lodg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987" y="1772816"/>
            <a:ext cx="3711673" cy="123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197" name="Picture 5" descr="Resultado de imagen para hacienda chorlavi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4011561"/>
            <a:ext cx="257740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75177018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836712"/>
            <a:ext cx="4407024" cy="664797"/>
          </a:xfrm>
        </p:spPr>
        <p:txBody>
          <a:bodyPr/>
          <a:lstStyle/>
          <a:p>
            <a:r>
              <a:rPr lang="es-EC" dirty="0" smtClean="0"/>
              <a:t>CONTRAPORTADA</a:t>
            </a:r>
            <a:endParaRPr lang="es-EC" dirty="0"/>
          </a:p>
        </p:txBody>
      </p:sp>
      <p:pic>
        <p:nvPicPr>
          <p:cNvPr id="3" name="Imagen 2"/>
          <p:cNvPicPr/>
          <p:nvPr/>
        </p:nvPicPr>
        <p:blipFill>
          <a:blip r:embed="rId2">
            <a:extLst>
              <a:ext uri="{28A0092B-C50C-407E-A947-70E740481C1C}">
                <a14:useLocalDpi xmlns:a14="http://schemas.microsoft.com/office/drawing/2010/main" val="0"/>
              </a:ext>
            </a:extLst>
          </a:blip>
          <a:srcRect l="38712" t="19199" r="30537" b="11250"/>
          <a:stretch>
            <a:fillRect/>
          </a:stretch>
        </p:blipFill>
        <p:spPr bwMode="auto">
          <a:xfrm>
            <a:off x="2606316" y="1501509"/>
            <a:ext cx="3960440" cy="4914875"/>
          </a:xfrm>
          <a:prstGeom prst="rect">
            <a:avLst/>
          </a:prstGeom>
          <a:noFill/>
          <a:ln>
            <a:noFill/>
          </a:ln>
        </p:spPr>
      </p:pic>
    </p:spTree>
    <p:extLst>
      <p:ext uri="{BB962C8B-B14F-4D97-AF65-F5344CB8AC3E}">
        <p14:creationId xmlns:p14="http://schemas.microsoft.com/office/powerpoint/2010/main" val="14495998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998573955"/>
              </p:ext>
            </p:extLst>
          </p:nvPr>
        </p:nvGraphicFramePr>
        <p:xfrm>
          <a:off x="179512" y="836712"/>
          <a:ext cx="885698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5931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260904447"/>
              </p:ext>
            </p:extLst>
          </p:nvPr>
        </p:nvGraphicFramePr>
        <p:xfrm>
          <a:off x="179512" y="836712"/>
          <a:ext cx="885698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0657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124744"/>
            <a:ext cx="7977889" cy="2585323"/>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CALIDAD TURÍSTICA </a:t>
            </a:r>
          </a:p>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PARA LA SOSTENIBILIDAD </a:t>
            </a:r>
          </a:p>
          <a:p>
            <a:pPr algn="ctr"/>
            <a:r>
              <a:rPr lang="es-ES" sz="5400" b="1" dirty="0" smtClean="0">
                <a:ln w="9525">
                  <a:solidFill>
                    <a:schemeClr val="bg1"/>
                  </a:solidFill>
                  <a:prstDash val="solid"/>
                </a:ln>
                <a:effectLst>
                  <a:outerShdw blurRad="12700" dist="38100" dir="2700000" algn="tl" rotWithShape="0">
                    <a:schemeClr val="bg1">
                      <a:lumMod val="50000"/>
                    </a:schemeClr>
                  </a:outerShdw>
                </a:effectLst>
              </a:rPr>
              <a:t>DE LA HOSTERÍA CHORLAVÍ</a:t>
            </a:r>
            <a:endParaRPr lang="es-E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26" name="Picture 2" descr="Resultado de imagen para CALIDAD 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24" y="3617304"/>
            <a:ext cx="2448272" cy="2941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LOGOTIPO HOSTERIA CHORLAV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608" y="3833328"/>
            <a:ext cx="2509488" cy="2509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Resultado de imagen para SOSTENIBILI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609" y="4010550"/>
            <a:ext cx="3185863" cy="215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4074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995936" y="188640"/>
            <a:ext cx="5040560" cy="523220"/>
          </a:xfrm>
          <a:prstGeom prst="rect">
            <a:avLst/>
          </a:prstGeom>
        </p:spPr>
        <p:txBody>
          <a:bodyPr wrap="square">
            <a:spAutoFit/>
          </a:bodyPr>
          <a:lstStyle/>
          <a:p>
            <a:pPr algn="ctr"/>
            <a:r>
              <a:rPr lang="es-ES" sz="2800" dirty="0" smtClean="0">
                <a:ln w="0"/>
                <a:effectLst>
                  <a:outerShdw blurRad="38100" dist="19050" dir="2700000" algn="tl" rotWithShape="0">
                    <a:schemeClr val="dk1">
                      <a:alpha val="40000"/>
                    </a:schemeClr>
                  </a:outerShdw>
                </a:effectLst>
              </a:rPr>
              <a:t>PLANTEAMIENTO DEL PROBLEMA </a:t>
            </a:r>
            <a:endParaRPr lang="es-ES" sz="2800" dirty="0">
              <a:ln w="0"/>
              <a:effectLst>
                <a:outerShdw blurRad="38100" dist="19050" dir="2700000" algn="tl" rotWithShape="0">
                  <a:schemeClr val="dk1">
                    <a:alpha val="40000"/>
                  </a:schemeClr>
                </a:outerShdw>
              </a:effectLst>
            </a:endParaRPr>
          </a:p>
        </p:txBody>
      </p:sp>
      <p:graphicFrame>
        <p:nvGraphicFramePr>
          <p:cNvPr id="6" name="Diagrama 5"/>
          <p:cNvGraphicFramePr/>
          <p:nvPr>
            <p:extLst>
              <p:ext uri="{D42A27DB-BD31-4B8C-83A1-F6EECF244321}">
                <p14:modId xmlns:p14="http://schemas.microsoft.com/office/powerpoint/2010/main" val="3190944353"/>
              </p:ext>
            </p:extLst>
          </p:nvPr>
        </p:nvGraphicFramePr>
        <p:xfrm>
          <a:off x="179512" y="764704"/>
          <a:ext cx="8712968"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5521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94732" y="0"/>
            <a:ext cx="2736304" cy="664797"/>
          </a:xfrm>
        </p:spPr>
        <p:txBody>
          <a:bodyPr/>
          <a:lstStyle/>
          <a:p>
            <a:r>
              <a:rPr lang="es-EC" dirty="0" smtClean="0"/>
              <a:t>OBJETIVOS </a:t>
            </a:r>
            <a:endParaRPr lang="es-EC" dirty="0"/>
          </a:p>
        </p:txBody>
      </p:sp>
      <p:graphicFrame>
        <p:nvGraphicFramePr>
          <p:cNvPr id="3" name="Diagrama 2"/>
          <p:cNvGraphicFramePr/>
          <p:nvPr>
            <p:extLst>
              <p:ext uri="{D42A27DB-BD31-4B8C-83A1-F6EECF244321}">
                <p14:modId xmlns:p14="http://schemas.microsoft.com/office/powerpoint/2010/main" val="2063958028"/>
              </p:ext>
            </p:extLst>
          </p:nvPr>
        </p:nvGraphicFramePr>
        <p:xfrm>
          <a:off x="381000" y="1052736"/>
          <a:ext cx="858348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12489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56636" y="116632"/>
            <a:ext cx="5991200" cy="664797"/>
          </a:xfrm>
        </p:spPr>
        <p:txBody>
          <a:bodyPr/>
          <a:lstStyle/>
          <a:p>
            <a:r>
              <a:rPr lang="es-EC" dirty="0" smtClean="0"/>
              <a:t>MARCO METODOLÓGICO</a:t>
            </a:r>
            <a:endParaRPr lang="es-EC" dirty="0"/>
          </a:p>
        </p:txBody>
      </p:sp>
      <p:graphicFrame>
        <p:nvGraphicFramePr>
          <p:cNvPr id="3" name="Diagrama 2"/>
          <p:cNvGraphicFramePr/>
          <p:nvPr>
            <p:extLst>
              <p:ext uri="{D42A27DB-BD31-4B8C-83A1-F6EECF244321}">
                <p14:modId xmlns:p14="http://schemas.microsoft.com/office/powerpoint/2010/main" val="2823471520"/>
              </p:ext>
            </p:extLst>
          </p:nvPr>
        </p:nvGraphicFramePr>
        <p:xfrm>
          <a:off x="381000" y="1268760"/>
          <a:ext cx="8655496"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7658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8704" y="44624"/>
            <a:ext cx="6855296" cy="664797"/>
          </a:xfrm>
        </p:spPr>
        <p:txBody>
          <a:bodyPr/>
          <a:lstStyle/>
          <a:p>
            <a:r>
              <a:rPr lang="es-EC" dirty="0" smtClean="0"/>
              <a:t>FUNDAMENTACIÓN TEÓRICA</a:t>
            </a:r>
            <a:endParaRPr lang="es-EC" dirty="0"/>
          </a:p>
        </p:txBody>
      </p:sp>
      <p:graphicFrame>
        <p:nvGraphicFramePr>
          <p:cNvPr id="3" name="Diagrama 2"/>
          <p:cNvGraphicFramePr/>
          <p:nvPr>
            <p:extLst>
              <p:ext uri="{D42A27DB-BD31-4B8C-83A1-F6EECF244321}">
                <p14:modId xmlns:p14="http://schemas.microsoft.com/office/powerpoint/2010/main" val="2104880933"/>
              </p:ext>
            </p:extLst>
          </p:nvPr>
        </p:nvGraphicFramePr>
        <p:xfrm>
          <a:off x="395536" y="980728"/>
          <a:ext cx="842493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3973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20161003_100222"/>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222204"/>
            <a:ext cx="3240360" cy="2310904"/>
          </a:xfrm>
          <a:prstGeom prst="rect">
            <a:avLst/>
          </a:prstGeom>
          <a:ln>
            <a:noFill/>
          </a:ln>
          <a:effectLst>
            <a:outerShdw blurRad="292100" dist="139700" dir="2700000" algn="tl" rotWithShape="0">
              <a:srgbClr val="333333">
                <a:alpha val="65000"/>
              </a:srgbClr>
            </a:outerShdw>
          </a:effectLst>
        </p:spPr>
      </p:pic>
      <p:pic>
        <p:nvPicPr>
          <p:cNvPr id="4" name="Imagen 3" descr="IMG_0030"/>
          <p:cNvPicPr/>
          <p:nvPr/>
        </p:nvPicPr>
        <p:blipFill>
          <a:blip r:embed="rId3">
            <a:extLst>
              <a:ext uri="{28A0092B-C50C-407E-A947-70E740481C1C}">
                <a14:useLocalDpi xmlns:a14="http://schemas.microsoft.com/office/drawing/2010/main" val="0"/>
              </a:ext>
            </a:extLst>
          </a:blip>
          <a:srcRect/>
          <a:stretch>
            <a:fillRect/>
          </a:stretch>
        </p:blipFill>
        <p:spPr bwMode="auto">
          <a:xfrm>
            <a:off x="251520" y="4221088"/>
            <a:ext cx="3456384" cy="2285752"/>
          </a:xfrm>
          <a:prstGeom prst="rect">
            <a:avLst/>
          </a:prstGeom>
          <a:ln>
            <a:noFill/>
          </a:ln>
          <a:effectLst>
            <a:outerShdw blurRad="292100" dist="139700" dir="2700000" algn="tl" rotWithShape="0">
              <a:srgbClr val="333333">
                <a:alpha val="65000"/>
              </a:srgbClr>
            </a:outerShdw>
          </a:effectLst>
        </p:spPr>
      </p:pic>
      <p:sp>
        <p:nvSpPr>
          <p:cNvPr id="2" name="Título 1"/>
          <p:cNvSpPr>
            <a:spLocks noGrp="1"/>
          </p:cNvSpPr>
          <p:nvPr>
            <p:ph type="title"/>
          </p:nvPr>
        </p:nvSpPr>
        <p:spPr>
          <a:xfrm>
            <a:off x="5741787" y="35155"/>
            <a:ext cx="3398912" cy="664797"/>
          </a:xfrm>
        </p:spPr>
        <p:txBody>
          <a:bodyPr/>
          <a:lstStyle/>
          <a:p>
            <a:r>
              <a:rPr lang="es-EC" dirty="0" smtClean="0"/>
              <a:t>DIAGNÓSTICO</a:t>
            </a:r>
            <a:endParaRPr lang="es-EC" dirty="0"/>
          </a:p>
        </p:txBody>
      </p:sp>
      <p:pic>
        <p:nvPicPr>
          <p:cNvPr id="6" name="Imagen 5" descr="IMG_0157"/>
          <p:cNvPicPr/>
          <p:nvPr/>
        </p:nvPicPr>
        <p:blipFill>
          <a:blip r:embed="rId4">
            <a:extLst>
              <a:ext uri="{28A0092B-C50C-407E-A947-70E740481C1C}">
                <a14:useLocalDpi xmlns:a14="http://schemas.microsoft.com/office/drawing/2010/main" val="0"/>
              </a:ext>
            </a:extLst>
          </a:blip>
          <a:srcRect/>
          <a:stretch>
            <a:fillRect/>
          </a:stretch>
        </p:blipFill>
        <p:spPr bwMode="auto">
          <a:xfrm>
            <a:off x="231906" y="825739"/>
            <a:ext cx="3475998" cy="2126933"/>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3126" y="831372"/>
            <a:ext cx="3635816" cy="2181490"/>
          </a:xfrm>
          <a:prstGeom prst="rect">
            <a:avLst/>
          </a:prstGeom>
          <a:ln>
            <a:noFill/>
          </a:ln>
          <a:effectLst>
            <a:outerShdw blurRad="292100" dist="139700" dir="2700000" algn="tl" rotWithShape="0">
              <a:srgbClr val="333333">
                <a:alpha val="65000"/>
              </a:srgbClr>
            </a:outerShdw>
          </a:effectLst>
        </p:spPr>
      </p:pic>
      <p:pic>
        <p:nvPicPr>
          <p:cNvPr id="3" name="Imagen 2" descr="IMG_016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2420888"/>
            <a:ext cx="3463232" cy="2462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835369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211206597"/>
              </p:ext>
            </p:extLst>
          </p:nvPr>
        </p:nvGraphicFramePr>
        <p:xfrm>
          <a:off x="323528" y="1772816"/>
          <a:ext cx="3816424" cy="1508760"/>
        </p:xfrm>
        <a:graphic>
          <a:graphicData uri="http://schemas.openxmlformats.org/drawingml/2006/table">
            <a:tbl>
              <a:tblPr firstRow="1" firstCol="1" bandRow="1">
                <a:tableStyleId>{21E4AEA4-8DFA-4A89-87EB-49C32662AFE0}</a:tableStyleId>
              </a:tblPr>
              <a:tblGrid>
                <a:gridCol w="727029"/>
                <a:gridCol w="727029"/>
                <a:gridCol w="562166"/>
                <a:gridCol w="936104"/>
                <a:gridCol w="864096"/>
              </a:tblGrid>
              <a:tr h="0">
                <a:tc rowSpan="2" gridSpan="2">
                  <a:txBody>
                    <a:bodyPr/>
                    <a:lstStyle/>
                    <a:p>
                      <a:pPr>
                        <a:lnSpc>
                          <a:spcPct val="150000"/>
                        </a:lnSpc>
                        <a:spcAft>
                          <a:spcPts val="0"/>
                        </a:spcAft>
                      </a:pPr>
                      <a:r>
                        <a:rPr lang="es-EC" sz="1100">
                          <a:effectLst/>
                        </a:rPr>
                        <a:t> </a:t>
                      </a:r>
                      <a:endParaRPr lang="es-EC" sz="1100">
                        <a:effectLst/>
                        <a:latin typeface="Times New Roman" panose="02020603050405020304" pitchFamily="18" charset="0"/>
                        <a:ea typeface="Calibri" panose="020F0502020204030204" pitchFamily="34" charset="0"/>
                      </a:endParaRPr>
                    </a:p>
                  </a:txBody>
                  <a:tcPr marL="0" marR="0" marT="0" marB="0" anchor="b"/>
                </a:tc>
                <a:tc rowSpan="2" hMerge="1">
                  <a:txBody>
                    <a:bodyPr/>
                    <a:lstStyle/>
                    <a:p>
                      <a:endParaRPr lang="es-EC"/>
                    </a:p>
                  </a:txBody>
                  <a:tcPr/>
                </a:tc>
                <a:tc gridSpan="2">
                  <a:txBody>
                    <a:bodyPr/>
                    <a:lstStyle/>
                    <a:p>
                      <a:pPr marL="38100" marR="38100" algn="ctr">
                        <a:lnSpc>
                          <a:spcPct val="150000"/>
                        </a:lnSpc>
                        <a:spcAft>
                          <a:spcPts val="0"/>
                        </a:spcAft>
                      </a:pPr>
                      <a:r>
                        <a:rPr lang="es-EC" sz="1100">
                          <a:effectLst/>
                        </a:rPr>
                        <a:t>Respuestas</a:t>
                      </a:r>
                      <a:endParaRPr lang="es-EC" sz="1100">
                        <a:effectLst/>
                        <a:latin typeface="Times New Roman" panose="02020603050405020304" pitchFamily="18" charset="0"/>
                        <a:ea typeface="Calibri" panose="020F0502020204030204" pitchFamily="34" charset="0"/>
                      </a:endParaRPr>
                    </a:p>
                  </a:txBody>
                  <a:tcPr marL="0" marR="0" marT="0" marB="0" anchor="ctr"/>
                </a:tc>
                <a:tc hMerge="1">
                  <a:txBody>
                    <a:bodyPr/>
                    <a:lstStyle/>
                    <a:p>
                      <a:endParaRPr lang="es-EC"/>
                    </a:p>
                  </a:txBody>
                  <a:tcPr/>
                </a:tc>
                <a:tc rowSpan="2">
                  <a:txBody>
                    <a:bodyPr/>
                    <a:lstStyle/>
                    <a:p>
                      <a:pPr marL="38100" marR="38100" algn="ctr">
                        <a:lnSpc>
                          <a:spcPct val="150000"/>
                        </a:lnSpc>
                        <a:spcAft>
                          <a:spcPts val="0"/>
                        </a:spcAft>
                      </a:pPr>
                      <a:r>
                        <a:rPr lang="es-EC" sz="1100">
                          <a:effectLst/>
                        </a:rPr>
                        <a:t>Porcentaje de casos</a:t>
                      </a:r>
                      <a:endParaRPr lang="es-EC" sz="1100">
                        <a:effectLst/>
                        <a:latin typeface="Times New Roman" panose="02020603050405020304" pitchFamily="18" charset="0"/>
                        <a:ea typeface="Calibri" panose="020F0502020204030204" pitchFamily="34" charset="0"/>
                      </a:endParaRPr>
                    </a:p>
                  </a:txBody>
                  <a:tcPr marL="0" marR="0" marT="0" marB="0" anchor="ctr"/>
                </a:tc>
              </a:tr>
              <a:tr h="0">
                <a:tc gridSpan="2" vMerge="1">
                  <a:txBody>
                    <a:bodyPr/>
                    <a:lstStyle/>
                    <a:p>
                      <a:endParaRPr lang="es-EC"/>
                    </a:p>
                  </a:txBody>
                  <a:tcPr/>
                </a:tc>
                <a:tc hMerge="1" vMerge="1">
                  <a:txBody>
                    <a:bodyPr/>
                    <a:lstStyle/>
                    <a:p>
                      <a:endParaRPr lang="es-EC"/>
                    </a:p>
                  </a:txBody>
                  <a:tcPr/>
                </a:tc>
                <a:tc>
                  <a:txBody>
                    <a:bodyPr/>
                    <a:lstStyle/>
                    <a:p>
                      <a:pPr marL="38100" marR="38100" algn="ctr">
                        <a:lnSpc>
                          <a:spcPct val="150000"/>
                        </a:lnSpc>
                        <a:spcAft>
                          <a:spcPts val="0"/>
                        </a:spcAft>
                      </a:pPr>
                      <a:r>
                        <a:rPr lang="es-EC" sz="1100" dirty="0">
                          <a:effectLst/>
                        </a:rPr>
                        <a:t>N</a:t>
                      </a:r>
                      <a:endParaRPr lang="es-EC" sz="11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100">
                          <a:effectLst/>
                        </a:rPr>
                        <a:t>Porcentaje</a:t>
                      </a:r>
                      <a:endParaRPr lang="es-EC" sz="1100">
                        <a:effectLst/>
                        <a:latin typeface="Times New Roman" panose="02020603050405020304" pitchFamily="18" charset="0"/>
                        <a:ea typeface="Calibri" panose="020F0502020204030204" pitchFamily="34" charset="0"/>
                      </a:endParaRPr>
                    </a:p>
                  </a:txBody>
                  <a:tcPr marL="0" marR="0" marT="0" marB="0" anchor="ctr"/>
                </a:tc>
                <a:tc vMerge="1">
                  <a:txBody>
                    <a:bodyPr/>
                    <a:lstStyle/>
                    <a:p>
                      <a:endParaRPr lang="es-EC"/>
                    </a:p>
                  </a:txBody>
                  <a:tcPr/>
                </a:tc>
              </a:tr>
              <a:tr h="0">
                <a:tc rowSpan="3">
                  <a:txBody>
                    <a:bodyPr/>
                    <a:lstStyle/>
                    <a:p>
                      <a:pPr marL="38100" marR="38100">
                        <a:lnSpc>
                          <a:spcPct val="150000"/>
                        </a:lnSpc>
                        <a:spcAft>
                          <a:spcPts val="0"/>
                        </a:spcAft>
                      </a:pPr>
                      <a:r>
                        <a:rPr lang="es-EC" sz="1100">
                          <a:effectLst/>
                        </a:rPr>
                        <a:t>Destino</a:t>
                      </a:r>
                      <a:endParaRPr lang="es-EC" sz="11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nSpc>
                          <a:spcPct val="150000"/>
                        </a:lnSpc>
                        <a:spcAft>
                          <a:spcPts val="0"/>
                        </a:spcAft>
                      </a:pPr>
                      <a:r>
                        <a:rPr lang="es-EC" sz="1100">
                          <a:effectLst/>
                        </a:rPr>
                        <a:t>Naturaleza</a:t>
                      </a:r>
                      <a:endParaRPr lang="es-EC" sz="11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100">
                          <a:effectLst/>
                        </a:rPr>
                        <a:t>52</a:t>
                      </a:r>
                      <a:endParaRPr lang="es-EC" sz="11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100">
                          <a:effectLst/>
                        </a:rPr>
                        <a:t>52,5%</a:t>
                      </a:r>
                      <a:endParaRPr lang="es-EC" sz="11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100">
                          <a:effectLst/>
                        </a:rPr>
                        <a:t>86,7%</a:t>
                      </a:r>
                      <a:endParaRPr lang="es-EC" sz="1100">
                        <a:effectLst/>
                        <a:latin typeface="Times New Roman" panose="02020603050405020304" pitchFamily="18" charset="0"/>
                        <a:ea typeface="Calibri" panose="020F0502020204030204" pitchFamily="34" charset="0"/>
                      </a:endParaRPr>
                    </a:p>
                  </a:txBody>
                  <a:tcPr marL="0" marR="0" marT="0" marB="0" anchor="ctr"/>
                </a:tc>
              </a:tr>
              <a:tr h="0">
                <a:tc vMerge="1">
                  <a:txBody>
                    <a:bodyPr/>
                    <a:lstStyle/>
                    <a:p>
                      <a:endParaRPr lang="es-EC"/>
                    </a:p>
                  </a:txBody>
                  <a:tcPr/>
                </a:tc>
                <a:tc>
                  <a:txBody>
                    <a:bodyPr/>
                    <a:lstStyle/>
                    <a:p>
                      <a:pPr marL="38100" marR="38100">
                        <a:lnSpc>
                          <a:spcPct val="150000"/>
                        </a:lnSpc>
                        <a:spcAft>
                          <a:spcPts val="0"/>
                        </a:spcAft>
                      </a:pPr>
                      <a:r>
                        <a:rPr lang="es-EC" sz="1100">
                          <a:effectLst/>
                        </a:rPr>
                        <a:t>Playa</a:t>
                      </a:r>
                      <a:endParaRPr lang="es-EC" sz="11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100">
                          <a:effectLst/>
                        </a:rPr>
                        <a:t>21</a:t>
                      </a:r>
                      <a:endParaRPr lang="es-EC" sz="11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100">
                          <a:effectLst/>
                        </a:rPr>
                        <a:t>21,2%</a:t>
                      </a:r>
                      <a:endParaRPr lang="es-EC" sz="11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100">
                          <a:effectLst/>
                        </a:rPr>
                        <a:t>35,0%</a:t>
                      </a:r>
                      <a:endParaRPr lang="es-EC" sz="1100">
                        <a:effectLst/>
                        <a:latin typeface="Times New Roman" panose="02020603050405020304" pitchFamily="18" charset="0"/>
                        <a:ea typeface="Calibri" panose="020F0502020204030204" pitchFamily="34" charset="0"/>
                      </a:endParaRPr>
                    </a:p>
                  </a:txBody>
                  <a:tcPr marL="0" marR="0" marT="0" marB="0" anchor="ctr"/>
                </a:tc>
              </a:tr>
              <a:tr h="0">
                <a:tc vMerge="1">
                  <a:txBody>
                    <a:bodyPr/>
                    <a:lstStyle/>
                    <a:p>
                      <a:endParaRPr lang="es-EC"/>
                    </a:p>
                  </a:txBody>
                  <a:tcPr/>
                </a:tc>
                <a:tc>
                  <a:txBody>
                    <a:bodyPr/>
                    <a:lstStyle/>
                    <a:p>
                      <a:pPr marL="38100" marR="38100">
                        <a:lnSpc>
                          <a:spcPct val="150000"/>
                        </a:lnSpc>
                        <a:spcAft>
                          <a:spcPts val="0"/>
                        </a:spcAft>
                      </a:pPr>
                      <a:r>
                        <a:rPr lang="es-EC" sz="1100">
                          <a:effectLst/>
                        </a:rPr>
                        <a:t>Ciudad</a:t>
                      </a:r>
                      <a:endParaRPr lang="es-EC" sz="11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100">
                          <a:effectLst/>
                        </a:rPr>
                        <a:t>26</a:t>
                      </a:r>
                      <a:endParaRPr lang="es-EC" sz="11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100">
                          <a:effectLst/>
                        </a:rPr>
                        <a:t>26,3%</a:t>
                      </a:r>
                      <a:endParaRPr lang="es-EC" sz="11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100">
                          <a:effectLst/>
                        </a:rPr>
                        <a:t>43,3%</a:t>
                      </a:r>
                      <a:endParaRPr lang="es-EC" sz="1100">
                        <a:effectLst/>
                        <a:latin typeface="Times New Roman" panose="02020603050405020304" pitchFamily="18" charset="0"/>
                        <a:ea typeface="Calibri" panose="020F0502020204030204" pitchFamily="34" charset="0"/>
                      </a:endParaRPr>
                    </a:p>
                  </a:txBody>
                  <a:tcPr marL="0" marR="0" marT="0" marB="0" anchor="ctr"/>
                </a:tc>
              </a:tr>
              <a:tr h="0">
                <a:tc gridSpan="2">
                  <a:txBody>
                    <a:bodyPr/>
                    <a:lstStyle/>
                    <a:p>
                      <a:pPr marL="38100" marR="38100">
                        <a:lnSpc>
                          <a:spcPct val="150000"/>
                        </a:lnSpc>
                        <a:spcAft>
                          <a:spcPts val="0"/>
                        </a:spcAft>
                      </a:pPr>
                      <a:r>
                        <a:rPr lang="es-EC" sz="1100">
                          <a:effectLst/>
                        </a:rPr>
                        <a:t>Total</a:t>
                      </a:r>
                      <a:endParaRPr lang="es-EC" sz="11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s-EC"/>
                    </a:p>
                  </a:txBody>
                  <a:tcPr/>
                </a:tc>
                <a:tc>
                  <a:txBody>
                    <a:bodyPr/>
                    <a:lstStyle/>
                    <a:p>
                      <a:pPr marL="38100" marR="38100" algn="ctr">
                        <a:lnSpc>
                          <a:spcPct val="150000"/>
                        </a:lnSpc>
                        <a:spcAft>
                          <a:spcPts val="0"/>
                        </a:spcAft>
                      </a:pPr>
                      <a:r>
                        <a:rPr lang="es-EC" sz="1100">
                          <a:effectLst/>
                        </a:rPr>
                        <a:t>99</a:t>
                      </a:r>
                      <a:endParaRPr lang="es-EC" sz="11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100" dirty="0">
                          <a:effectLst/>
                        </a:rPr>
                        <a:t>100,0%</a:t>
                      </a:r>
                      <a:endParaRPr lang="es-EC" sz="11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100" dirty="0">
                          <a:effectLst/>
                        </a:rPr>
                        <a:t>165,0%</a:t>
                      </a:r>
                      <a:endParaRPr lang="es-EC" sz="1100" dirty="0">
                        <a:effectLst/>
                        <a:latin typeface="Times New Roman" panose="02020603050405020304" pitchFamily="18" charset="0"/>
                        <a:ea typeface="Calibri" panose="020F0502020204030204" pitchFamily="34" charset="0"/>
                      </a:endParaRPr>
                    </a:p>
                  </a:txBody>
                  <a:tcPr marL="0" marR="0" marT="0" marB="0" anchor="ctr"/>
                </a:tc>
              </a:tr>
            </a:tbl>
          </a:graphicData>
        </a:graphic>
      </p:graphicFrame>
      <p:sp>
        <p:nvSpPr>
          <p:cNvPr id="4" name="Rectangle 2"/>
          <p:cNvSpPr>
            <a:spLocks noChangeArrowheads="1"/>
          </p:cNvSpPr>
          <p:nvPr/>
        </p:nvSpPr>
        <p:spPr bwMode="auto">
          <a:xfrm>
            <a:off x="251520" y="799346"/>
            <a:ext cx="346415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 momento de elegir un destino de viaje prefiere:</a:t>
            </a:r>
            <a:endParaRPr kumimoji="0" lang="es-EC" altLang="es-EC"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EC" sz="1200" b="1"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EC" sz="1200" b="1" i="0" u="none" strike="noStrike" cap="none" normalizeH="0" baseline="0" dirty="0" smtClean="0" bmk="_Toc47253923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endParaRPr kumimoji="0" lang="es-EC" altLang="es-EC" sz="700" b="0" i="0" u="none" strike="noStrike" cap="none" normalizeH="0" baseline="0" dirty="0" smtClean="0" bmk="_Toc472539231">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bmk="_Toc472539231">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Destino</a:t>
            </a:r>
            <a:endParaRPr kumimoji="0" lang="es-EC" altLang="es-EC"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4073550993"/>
              </p:ext>
            </p:extLst>
          </p:nvPr>
        </p:nvGraphicFramePr>
        <p:xfrm>
          <a:off x="323528" y="3572287"/>
          <a:ext cx="3816424" cy="216024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323528" y="567522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C" altLang="es-EC" sz="1200" b="1"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C" altLang="es-EC" sz="1200" b="1" i="0" u="none" strike="noStrike" cap="none" normalizeH="0" baseline="0" dirty="0" smtClean="0" bmk="_Toc47253952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 Destino</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255896853"/>
              </p:ext>
            </p:extLst>
          </p:nvPr>
        </p:nvGraphicFramePr>
        <p:xfrm>
          <a:off x="4427984" y="1772816"/>
          <a:ext cx="4320480" cy="1628864"/>
        </p:xfrm>
        <a:graphic>
          <a:graphicData uri="http://schemas.openxmlformats.org/drawingml/2006/table">
            <a:tbl>
              <a:tblPr firstRow="1" firstCol="1" bandRow="1">
                <a:tableStyleId>{21E4AEA4-8DFA-4A89-87EB-49C32662AFE0}</a:tableStyleId>
              </a:tblPr>
              <a:tblGrid>
                <a:gridCol w="576064"/>
                <a:gridCol w="567513"/>
                <a:gridCol w="700427"/>
                <a:gridCol w="676276"/>
                <a:gridCol w="1008112"/>
                <a:gridCol w="792088"/>
              </a:tblGrid>
              <a:tr h="720080">
                <a:tc gridSpan="2">
                  <a:txBody>
                    <a:bodyPr/>
                    <a:lstStyle/>
                    <a:p>
                      <a:pPr>
                        <a:lnSpc>
                          <a:spcPct val="15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endParaRPr>
                    </a:p>
                  </a:txBody>
                  <a:tcPr marL="0" marR="0" marT="0" marB="0" anchor="b"/>
                </a:tc>
                <a:tc hMerge="1">
                  <a:txBody>
                    <a:bodyPr/>
                    <a:lstStyle/>
                    <a:p>
                      <a:endParaRPr lang="es-EC"/>
                    </a:p>
                  </a:txBody>
                  <a:tcPr/>
                </a:tc>
                <a:tc>
                  <a:txBody>
                    <a:bodyPr/>
                    <a:lstStyle/>
                    <a:p>
                      <a:pPr marL="38100" marR="38100" algn="ctr">
                        <a:lnSpc>
                          <a:spcPct val="150000"/>
                        </a:lnSpc>
                        <a:spcAft>
                          <a:spcPts val="0"/>
                        </a:spcAft>
                      </a:pPr>
                      <a:r>
                        <a:rPr lang="es-EC" sz="1100" dirty="0">
                          <a:effectLst/>
                        </a:rPr>
                        <a:t>Frecuencia</a:t>
                      </a:r>
                      <a:endParaRPr lang="es-EC" sz="1100" dirty="0">
                        <a:effectLst/>
                        <a:latin typeface="Times New Roman" panose="02020603050405020304" pitchFamily="18" charset="0"/>
                        <a:ea typeface="Calibri" panose="020F0502020204030204" pitchFamily="34" charset="0"/>
                      </a:endParaRPr>
                    </a:p>
                  </a:txBody>
                  <a:tcPr marL="0" marR="0" marT="0" marB="0" vert="vert270" anchor="ctr"/>
                </a:tc>
                <a:tc>
                  <a:txBody>
                    <a:bodyPr/>
                    <a:lstStyle/>
                    <a:p>
                      <a:pPr marL="38100" marR="38100" algn="ctr">
                        <a:lnSpc>
                          <a:spcPct val="150000"/>
                        </a:lnSpc>
                        <a:spcAft>
                          <a:spcPts val="0"/>
                        </a:spcAft>
                      </a:pPr>
                      <a:r>
                        <a:rPr lang="es-EC" sz="1100" dirty="0">
                          <a:effectLst/>
                        </a:rPr>
                        <a:t>Porcentaje</a:t>
                      </a:r>
                      <a:endParaRPr lang="es-EC" sz="1100" dirty="0">
                        <a:effectLst/>
                        <a:latin typeface="Times New Roman" panose="02020603050405020304" pitchFamily="18" charset="0"/>
                        <a:ea typeface="Calibri" panose="020F0502020204030204" pitchFamily="34" charset="0"/>
                      </a:endParaRPr>
                    </a:p>
                  </a:txBody>
                  <a:tcPr marL="0" marR="0" marT="0" marB="0" vert="vert270" anchor="ctr"/>
                </a:tc>
                <a:tc>
                  <a:txBody>
                    <a:bodyPr/>
                    <a:lstStyle/>
                    <a:p>
                      <a:pPr marL="38100" marR="38100" algn="ctr">
                        <a:lnSpc>
                          <a:spcPct val="150000"/>
                        </a:lnSpc>
                        <a:spcAft>
                          <a:spcPts val="0"/>
                        </a:spcAft>
                      </a:pPr>
                      <a:r>
                        <a:rPr lang="es-EC" sz="1100" dirty="0">
                          <a:effectLst/>
                        </a:rPr>
                        <a:t>Porcentaje válido</a:t>
                      </a:r>
                      <a:endParaRPr lang="es-EC" sz="1100" dirty="0">
                        <a:effectLst/>
                        <a:latin typeface="Times New Roman" panose="02020603050405020304" pitchFamily="18" charset="0"/>
                        <a:ea typeface="Calibri" panose="020F0502020204030204" pitchFamily="34" charset="0"/>
                      </a:endParaRPr>
                    </a:p>
                  </a:txBody>
                  <a:tcPr marL="0" marR="0" marT="0" marB="0" vert="vert270" anchor="ctr"/>
                </a:tc>
                <a:tc>
                  <a:txBody>
                    <a:bodyPr/>
                    <a:lstStyle/>
                    <a:p>
                      <a:pPr marL="38100" marR="38100" algn="ctr">
                        <a:lnSpc>
                          <a:spcPct val="150000"/>
                        </a:lnSpc>
                        <a:spcAft>
                          <a:spcPts val="0"/>
                        </a:spcAft>
                      </a:pPr>
                      <a:r>
                        <a:rPr lang="es-EC" sz="1100" dirty="0">
                          <a:effectLst/>
                        </a:rPr>
                        <a:t>Porcentaje acumulado</a:t>
                      </a:r>
                      <a:endParaRPr lang="es-EC" sz="1100" dirty="0">
                        <a:effectLst/>
                        <a:latin typeface="Times New Roman" panose="02020603050405020304" pitchFamily="18" charset="0"/>
                        <a:ea typeface="Calibri" panose="020F0502020204030204" pitchFamily="34" charset="0"/>
                      </a:endParaRPr>
                    </a:p>
                  </a:txBody>
                  <a:tcPr marL="0" marR="0" marT="0" marB="0" vert="vert270" anchor="ctr"/>
                </a:tc>
              </a:tr>
              <a:tr h="302928">
                <a:tc rowSpan="3">
                  <a:txBody>
                    <a:bodyPr/>
                    <a:lstStyle/>
                    <a:p>
                      <a:pPr marL="38100" marR="38100">
                        <a:lnSpc>
                          <a:spcPct val="150000"/>
                        </a:lnSpc>
                        <a:spcAft>
                          <a:spcPts val="0"/>
                        </a:spcAft>
                      </a:pPr>
                      <a:r>
                        <a:rPr lang="es-EC" sz="1200" dirty="0">
                          <a:effectLst/>
                        </a:rPr>
                        <a:t>Válido</a:t>
                      </a:r>
                      <a:endParaRPr lang="es-EC" sz="1200" dirty="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nSpc>
                          <a:spcPct val="150000"/>
                        </a:lnSpc>
                        <a:spcAft>
                          <a:spcPts val="0"/>
                        </a:spcAft>
                      </a:pPr>
                      <a:r>
                        <a:rPr lang="es-EC" sz="1200">
                          <a:effectLst/>
                        </a:rPr>
                        <a:t>Si</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a:effectLst/>
                        </a:rPr>
                        <a:t>57</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95,0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dirty="0">
                          <a:effectLst/>
                        </a:rPr>
                        <a:t>95,0</a:t>
                      </a:r>
                      <a:endParaRPr lang="es-EC" sz="12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dirty="0">
                          <a:effectLst/>
                        </a:rPr>
                        <a:t>95,0</a:t>
                      </a:r>
                      <a:endParaRPr lang="es-EC" sz="1200" dirty="0">
                        <a:effectLst/>
                        <a:latin typeface="Times New Roman" panose="02020603050405020304" pitchFamily="18" charset="0"/>
                        <a:ea typeface="Calibri" panose="020F0502020204030204" pitchFamily="34" charset="0"/>
                      </a:endParaRPr>
                    </a:p>
                  </a:txBody>
                  <a:tcPr marL="0" marR="0" marT="0" marB="0" anchor="ctr"/>
                </a:tc>
              </a:tr>
              <a:tr h="302928">
                <a:tc vMerge="1">
                  <a:txBody>
                    <a:bodyPr/>
                    <a:lstStyle/>
                    <a:p>
                      <a:endParaRPr lang="es-EC"/>
                    </a:p>
                  </a:txBody>
                  <a:tcPr/>
                </a:tc>
                <a:tc>
                  <a:txBody>
                    <a:bodyPr/>
                    <a:lstStyle/>
                    <a:p>
                      <a:pPr marL="38100" marR="38100">
                        <a:lnSpc>
                          <a:spcPct val="150000"/>
                        </a:lnSpc>
                        <a:spcAft>
                          <a:spcPts val="0"/>
                        </a:spcAft>
                      </a:pPr>
                      <a:r>
                        <a:rPr lang="es-EC" sz="1200">
                          <a:effectLst/>
                        </a:rPr>
                        <a:t>No</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a:effectLst/>
                        </a:rPr>
                        <a:t>3</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5,0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5,0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100,0</a:t>
                      </a:r>
                      <a:endParaRPr lang="es-EC" sz="1200">
                        <a:effectLst/>
                        <a:latin typeface="Times New Roman" panose="02020603050405020304" pitchFamily="18" charset="0"/>
                        <a:ea typeface="Calibri" panose="020F0502020204030204" pitchFamily="34" charset="0"/>
                      </a:endParaRPr>
                    </a:p>
                  </a:txBody>
                  <a:tcPr marL="0" marR="0" marT="0" marB="0" anchor="ctr"/>
                </a:tc>
              </a:tr>
              <a:tr h="302928">
                <a:tc vMerge="1">
                  <a:txBody>
                    <a:bodyPr/>
                    <a:lstStyle/>
                    <a:p>
                      <a:endParaRPr lang="es-EC"/>
                    </a:p>
                  </a:txBody>
                  <a:tcPr/>
                </a:tc>
                <a:tc>
                  <a:txBody>
                    <a:bodyPr/>
                    <a:lstStyle/>
                    <a:p>
                      <a:pPr marL="38100" marR="38100">
                        <a:lnSpc>
                          <a:spcPct val="150000"/>
                        </a:lnSpc>
                        <a:spcAft>
                          <a:spcPts val="0"/>
                        </a:spcAft>
                      </a:pPr>
                      <a:r>
                        <a:rPr lang="es-EC" sz="1200">
                          <a:effectLst/>
                        </a:rPr>
                        <a:t>Total</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a:effectLst/>
                        </a:rPr>
                        <a:t>60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dirty="0">
                          <a:effectLst/>
                        </a:rPr>
                        <a:t>100,0</a:t>
                      </a:r>
                      <a:endParaRPr lang="es-EC" sz="12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100,0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algn="ctr">
                        <a:lnSpc>
                          <a:spcPct val="15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endParaRPr>
                    </a:p>
                  </a:txBody>
                  <a:tcPr marL="0" marR="0" marT="0" marB="0" anchor="ctr"/>
                </a:tc>
              </a:tr>
            </a:tbl>
          </a:graphicData>
        </a:graphic>
      </p:graphicFrame>
      <p:sp>
        <p:nvSpPr>
          <p:cNvPr id="8" name="Rectangle 5"/>
          <p:cNvSpPr>
            <a:spLocks noChangeArrowheads="1"/>
          </p:cNvSpPr>
          <p:nvPr/>
        </p:nvSpPr>
        <p:spPr bwMode="auto">
          <a:xfrm>
            <a:off x="4499992" y="707013"/>
            <a:ext cx="449353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¿Considera usted que la infraestructura y los servicios ofertados </a:t>
            </a:r>
          </a:p>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por la hostería son de calidad?</a:t>
            </a:r>
            <a:endParaRPr kumimoji="0" lang="es-EC" altLang="es-EC"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EC" sz="1200" b="1"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EC" sz="1200" b="1" i="0" u="none" strike="noStrike" cap="none" normalizeH="0" baseline="0" dirty="0" smtClean="0" bmk="_Toc472539235">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a:t>
            </a:r>
            <a:endParaRPr kumimoji="0" lang="es-EC" altLang="es-EC" sz="700" b="0" i="0" u="none" strike="noStrike" cap="none" normalizeH="0" baseline="0" dirty="0" smtClean="0" bmk="_Toc472539235">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bmk="_Toc472539235">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Calidad en infraestructura y servicios</a:t>
            </a:r>
            <a:endParaRPr kumimoji="0" lang="es-EC" altLang="es-EC"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1211224669"/>
              </p:ext>
            </p:extLst>
          </p:nvPr>
        </p:nvGraphicFramePr>
        <p:xfrm>
          <a:off x="4427984" y="3580289"/>
          <a:ext cx="4320480" cy="218122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6"/>
          <p:cNvSpPr>
            <a:spLocks noChangeArrowheads="1"/>
          </p:cNvSpPr>
          <p:nvPr/>
        </p:nvSpPr>
        <p:spPr bwMode="auto">
          <a:xfrm>
            <a:off x="4427984" y="5765322"/>
            <a:ext cx="43924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C" altLang="es-EC" sz="1200" b="1"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C" altLang="es-EC" sz="1200" b="1" i="0" u="none" strike="noStrike" cap="none" normalizeH="0" baseline="0" dirty="0" smtClean="0" bmk="_Toc472539525">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 Calidad en infraestructura y servicios</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49271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122851113"/>
              </p:ext>
            </p:extLst>
          </p:nvPr>
        </p:nvGraphicFramePr>
        <p:xfrm>
          <a:off x="251520" y="1907278"/>
          <a:ext cx="4176464" cy="1371600"/>
        </p:xfrm>
        <a:graphic>
          <a:graphicData uri="http://schemas.openxmlformats.org/drawingml/2006/table">
            <a:tbl>
              <a:tblPr firstRow="1" firstCol="1" bandRow="1">
                <a:tableStyleId>{21E4AEA4-8DFA-4A89-87EB-49C32662AFE0}</a:tableStyleId>
              </a:tblPr>
              <a:tblGrid>
                <a:gridCol w="576064"/>
                <a:gridCol w="432048"/>
                <a:gridCol w="792088"/>
                <a:gridCol w="792088"/>
                <a:gridCol w="792088"/>
                <a:gridCol w="792088"/>
              </a:tblGrid>
              <a:tr h="0">
                <a:tc gridSpan="2">
                  <a:txBody>
                    <a:bodyPr/>
                    <a:lstStyle/>
                    <a:p>
                      <a:pPr>
                        <a:lnSpc>
                          <a:spcPct val="15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endParaRPr>
                    </a:p>
                  </a:txBody>
                  <a:tcPr marL="0" marR="0" marT="0" marB="0" anchor="b"/>
                </a:tc>
                <a:tc hMerge="1">
                  <a:txBody>
                    <a:bodyPr/>
                    <a:lstStyle/>
                    <a:p>
                      <a:endParaRPr lang="es-EC"/>
                    </a:p>
                  </a:txBody>
                  <a:tcPr/>
                </a:tc>
                <a:tc>
                  <a:txBody>
                    <a:bodyPr/>
                    <a:lstStyle/>
                    <a:p>
                      <a:pPr marL="38100" marR="38100" algn="ctr">
                        <a:lnSpc>
                          <a:spcPct val="150000"/>
                        </a:lnSpc>
                        <a:spcAft>
                          <a:spcPts val="0"/>
                        </a:spcAft>
                      </a:pPr>
                      <a:r>
                        <a:rPr lang="es-EC" sz="1200">
                          <a:effectLst/>
                        </a:rPr>
                        <a:t>Frecuencia</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Porcentaje</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Porcentaje válido</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Porcentaje acumulado</a:t>
                      </a:r>
                      <a:endParaRPr lang="es-EC" sz="1200">
                        <a:effectLst/>
                        <a:latin typeface="Times New Roman" panose="02020603050405020304" pitchFamily="18" charset="0"/>
                        <a:ea typeface="Calibri" panose="020F0502020204030204" pitchFamily="34" charset="0"/>
                      </a:endParaRPr>
                    </a:p>
                  </a:txBody>
                  <a:tcPr marL="0" marR="0" marT="0" marB="0" anchor="ctr"/>
                </a:tc>
              </a:tr>
              <a:tr h="0">
                <a:tc rowSpan="3">
                  <a:txBody>
                    <a:bodyPr/>
                    <a:lstStyle/>
                    <a:p>
                      <a:pPr marL="38100" marR="38100">
                        <a:lnSpc>
                          <a:spcPct val="150000"/>
                        </a:lnSpc>
                        <a:spcAft>
                          <a:spcPts val="0"/>
                        </a:spcAft>
                      </a:pPr>
                      <a:r>
                        <a:rPr lang="es-EC" sz="1200">
                          <a:effectLst/>
                        </a:rPr>
                        <a:t>Válido</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nSpc>
                          <a:spcPct val="150000"/>
                        </a:lnSpc>
                        <a:spcAft>
                          <a:spcPts val="0"/>
                        </a:spcAft>
                      </a:pPr>
                      <a:r>
                        <a:rPr lang="es-EC" sz="1200">
                          <a:effectLst/>
                        </a:rPr>
                        <a:t>Si</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a:effectLst/>
                        </a:rPr>
                        <a:t>59</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98,3</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98,3</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98,3</a:t>
                      </a:r>
                      <a:endParaRPr lang="es-EC" sz="1200">
                        <a:effectLst/>
                        <a:latin typeface="Times New Roman" panose="02020603050405020304" pitchFamily="18" charset="0"/>
                        <a:ea typeface="Calibri" panose="020F0502020204030204" pitchFamily="34" charset="0"/>
                      </a:endParaRPr>
                    </a:p>
                  </a:txBody>
                  <a:tcPr marL="0" marR="0" marT="0" marB="0" anchor="ctr"/>
                </a:tc>
              </a:tr>
              <a:tr h="0">
                <a:tc vMerge="1">
                  <a:txBody>
                    <a:bodyPr/>
                    <a:lstStyle/>
                    <a:p>
                      <a:endParaRPr lang="es-EC"/>
                    </a:p>
                  </a:txBody>
                  <a:tcPr/>
                </a:tc>
                <a:tc>
                  <a:txBody>
                    <a:bodyPr/>
                    <a:lstStyle/>
                    <a:p>
                      <a:pPr marL="38100" marR="38100">
                        <a:lnSpc>
                          <a:spcPct val="150000"/>
                        </a:lnSpc>
                        <a:spcAft>
                          <a:spcPts val="0"/>
                        </a:spcAft>
                      </a:pPr>
                      <a:r>
                        <a:rPr lang="es-EC" sz="1200">
                          <a:effectLst/>
                        </a:rPr>
                        <a:t>No</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1,7</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1,7</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100,0</a:t>
                      </a:r>
                      <a:endParaRPr lang="es-EC" sz="1200">
                        <a:effectLst/>
                        <a:latin typeface="Times New Roman" panose="02020603050405020304" pitchFamily="18" charset="0"/>
                        <a:ea typeface="Calibri" panose="020F0502020204030204" pitchFamily="34" charset="0"/>
                      </a:endParaRPr>
                    </a:p>
                  </a:txBody>
                  <a:tcPr marL="0" marR="0" marT="0" marB="0" anchor="ctr"/>
                </a:tc>
              </a:tr>
              <a:tr h="0">
                <a:tc vMerge="1">
                  <a:txBody>
                    <a:bodyPr/>
                    <a:lstStyle/>
                    <a:p>
                      <a:endParaRPr lang="es-EC"/>
                    </a:p>
                  </a:txBody>
                  <a:tcPr/>
                </a:tc>
                <a:tc>
                  <a:txBody>
                    <a:bodyPr/>
                    <a:lstStyle/>
                    <a:p>
                      <a:pPr marL="38100" marR="38100">
                        <a:lnSpc>
                          <a:spcPct val="150000"/>
                        </a:lnSpc>
                        <a:spcAft>
                          <a:spcPts val="0"/>
                        </a:spcAft>
                      </a:pPr>
                      <a:r>
                        <a:rPr lang="es-EC" sz="1200">
                          <a:effectLst/>
                        </a:rPr>
                        <a:t>Total</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a:effectLst/>
                        </a:rPr>
                        <a:t>60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100,0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ctr">
                        <a:lnSpc>
                          <a:spcPct val="150000"/>
                        </a:lnSpc>
                        <a:spcAft>
                          <a:spcPts val="0"/>
                        </a:spcAft>
                      </a:pPr>
                      <a:r>
                        <a:rPr lang="es-EC" sz="1200">
                          <a:effectLst/>
                        </a:rPr>
                        <a:t>100,0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algn="ctr">
                        <a:lnSpc>
                          <a:spcPct val="15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endParaRPr>
                    </a:p>
                  </a:txBody>
                  <a:tcPr marL="0" marR="0" marT="0" marB="0" anchor="ctr"/>
                </a:tc>
              </a:tr>
            </a:tbl>
          </a:graphicData>
        </a:graphic>
      </p:graphicFrame>
      <p:sp>
        <p:nvSpPr>
          <p:cNvPr id="4" name="Rectangle 2"/>
          <p:cNvSpPr>
            <a:spLocks noChangeArrowheads="1"/>
          </p:cNvSpPr>
          <p:nvPr/>
        </p:nvSpPr>
        <p:spPr bwMode="auto">
          <a:xfrm>
            <a:off x="107504" y="696178"/>
            <a:ext cx="406803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¿Considera usted que las prácticas ambientales </a:t>
            </a:r>
          </a:p>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 un factor importante al momento de elegir una hostería?</a:t>
            </a:r>
            <a:endParaRPr kumimoji="0" lang="es-EC" altLang="es-EC"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EC" sz="1200" b="1"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EC" sz="1200" b="1" i="0" u="none" strike="noStrike" cap="none" normalizeH="0" baseline="0" dirty="0" smtClean="0" bmk="_Toc472539236">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 </a:t>
            </a:r>
            <a:endParaRPr kumimoji="0" lang="es-EC" altLang="es-EC" sz="700" b="0" i="0" u="none" strike="noStrike" cap="none" normalizeH="0" baseline="0" dirty="0" smtClean="0" bmk="_Toc472539236">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bmk="_Toc472539236">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Prácticas ambientales</a:t>
            </a:r>
            <a:endParaRPr kumimoji="0" lang="es-EC" altLang="es-EC"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Gráfico 4"/>
          <p:cNvGraphicFramePr>
            <a:graphicFrameLocks/>
          </p:cNvGraphicFramePr>
          <p:nvPr>
            <p:extLst>
              <p:ext uri="{D42A27DB-BD31-4B8C-83A1-F6EECF244321}">
                <p14:modId xmlns:p14="http://schemas.microsoft.com/office/powerpoint/2010/main" val="3287751894"/>
              </p:ext>
            </p:extLst>
          </p:nvPr>
        </p:nvGraphicFramePr>
        <p:xfrm>
          <a:off x="251520" y="3446527"/>
          <a:ext cx="4069495" cy="208823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251520" y="5547529"/>
            <a:ext cx="338437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C" altLang="es-EC" sz="1200" b="1"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C" altLang="es-EC" sz="1200" b="1" u="none" strike="noStrike" cap="none" normalizeH="0" baseline="0" dirty="0" smtClean="0" bmk="_Toc472539526">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 Prácticas ambientales</a:t>
            </a:r>
            <a:r>
              <a:rPr kumimoji="0" lang="es-EC" altLang="es-EC" sz="700" b="0" u="none" strike="noStrike" cap="none" normalizeH="0" baseline="0" dirty="0" smtClean="0">
                <a:ln>
                  <a:noFill/>
                </a:ln>
                <a:solidFill>
                  <a:schemeClr val="tx1"/>
                </a:solidFill>
                <a:effectLst/>
              </a:rPr>
              <a:t> </a:t>
            </a:r>
            <a:endParaRPr kumimoji="0" lang="es-EC" altLang="es-EC" sz="1800" b="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218592618"/>
              </p:ext>
            </p:extLst>
          </p:nvPr>
        </p:nvGraphicFramePr>
        <p:xfrm>
          <a:off x="4572000" y="1916835"/>
          <a:ext cx="4320480" cy="2194560"/>
        </p:xfrm>
        <a:graphic>
          <a:graphicData uri="http://schemas.openxmlformats.org/drawingml/2006/table">
            <a:tbl>
              <a:tblPr firstRow="1" firstCol="1" bandRow="1">
                <a:tableStyleId>{21E4AEA4-8DFA-4A89-87EB-49C32662AFE0}</a:tableStyleId>
              </a:tblPr>
              <a:tblGrid>
                <a:gridCol w="1051971"/>
                <a:gridCol w="1051971"/>
                <a:gridCol w="488346"/>
                <a:gridCol w="936104"/>
                <a:gridCol w="792088"/>
              </a:tblGrid>
              <a:tr h="273391">
                <a:tc rowSpan="2" gridSpan="2">
                  <a:txBody>
                    <a:bodyPr/>
                    <a:lstStyle/>
                    <a:p>
                      <a:pPr>
                        <a:lnSpc>
                          <a:spcPct val="150000"/>
                        </a:lnSpc>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endParaRPr>
                    </a:p>
                  </a:txBody>
                  <a:tcPr marL="0" marR="0" marT="0" marB="0" anchor="b"/>
                </a:tc>
                <a:tc rowSpan="2" hMerge="1">
                  <a:txBody>
                    <a:bodyPr/>
                    <a:lstStyle/>
                    <a:p>
                      <a:endParaRPr lang="es-EC"/>
                    </a:p>
                  </a:txBody>
                  <a:tcPr/>
                </a:tc>
                <a:tc gridSpan="2">
                  <a:txBody>
                    <a:bodyPr/>
                    <a:lstStyle/>
                    <a:p>
                      <a:pPr marL="38100" marR="38100" algn="ctr">
                        <a:lnSpc>
                          <a:spcPct val="150000"/>
                        </a:lnSpc>
                        <a:spcAft>
                          <a:spcPts val="0"/>
                        </a:spcAft>
                      </a:pPr>
                      <a:r>
                        <a:rPr lang="es-EC" sz="1200">
                          <a:effectLst/>
                        </a:rPr>
                        <a:t>Respuestas</a:t>
                      </a:r>
                      <a:endParaRPr lang="es-EC" sz="1200">
                        <a:effectLst/>
                        <a:latin typeface="Times New Roman" panose="02020603050405020304" pitchFamily="18" charset="0"/>
                        <a:ea typeface="Calibri" panose="020F0502020204030204" pitchFamily="34" charset="0"/>
                      </a:endParaRPr>
                    </a:p>
                  </a:txBody>
                  <a:tcPr marL="0" marR="0" marT="0" marB="0" anchor="ctr"/>
                </a:tc>
                <a:tc hMerge="1">
                  <a:txBody>
                    <a:bodyPr/>
                    <a:lstStyle/>
                    <a:p>
                      <a:endParaRPr lang="es-EC"/>
                    </a:p>
                  </a:txBody>
                  <a:tcPr/>
                </a:tc>
                <a:tc rowSpan="2">
                  <a:txBody>
                    <a:bodyPr/>
                    <a:lstStyle/>
                    <a:p>
                      <a:pPr marL="38100" marR="38100" algn="ctr">
                        <a:lnSpc>
                          <a:spcPct val="150000"/>
                        </a:lnSpc>
                        <a:spcAft>
                          <a:spcPts val="0"/>
                        </a:spcAft>
                      </a:pPr>
                      <a:r>
                        <a:rPr lang="es-EC" sz="1200" dirty="0">
                          <a:effectLst/>
                        </a:rPr>
                        <a:t>Porcentaje de casos</a:t>
                      </a:r>
                      <a:endParaRPr lang="es-EC" sz="1200" dirty="0">
                        <a:effectLst/>
                        <a:latin typeface="Times New Roman" panose="02020603050405020304" pitchFamily="18" charset="0"/>
                        <a:ea typeface="Calibri" panose="020F0502020204030204" pitchFamily="34" charset="0"/>
                      </a:endParaRPr>
                    </a:p>
                  </a:txBody>
                  <a:tcPr marL="0" marR="0" marT="0" marB="0" anchor="ctr"/>
                </a:tc>
              </a:tr>
              <a:tr h="273391">
                <a:tc gridSpan="2" vMerge="1">
                  <a:txBody>
                    <a:bodyPr/>
                    <a:lstStyle/>
                    <a:p>
                      <a:endParaRPr lang="es-EC"/>
                    </a:p>
                  </a:txBody>
                  <a:tcPr/>
                </a:tc>
                <a:tc hMerge="1" vMerge="1">
                  <a:txBody>
                    <a:bodyPr/>
                    <a:lstStyle/>
                    <a:p>
                      <a:endParaRPr lang="es-EC"/>
                    </a:p>
                  </a:txBody>
                  <a:tcPr/>
                </a:tc>
                <a:tc>
                  <a:txBody>
                    <a:bodyPr/>
                    <a:lstStyle/>
                    <a:p>
                      <a:pPr marL="38100" marR="38100" algn="ctr">
                        <a:lnSpc>
                          <a:spcPct val="150000"/>
                        </a:lnSpc>
                        <a:spcAft>
                          <a:spcPts val="0"/>
                        </a:spcAft>
                      </a:pPr>
                      <a:r>
                        <a:rPr lang="es-EC" sz="1200">
                          <a:effectLst/>
                        </a:rPr>
                        <a:t>N</a:t>
                      </a:r>
                      <a:endParaRPr lang="es-EC" sz="1200">
                        <a:effectLst/>
                        <a:latin typeface="Times New Roman" panose="02020603050405020304" pitchFamily="18" charset="0"/>
                        <a:ea typeface="Calibri" panose="020F0502020204030204" pitchFamily="34" charset="0"/>
                      </a:endParaRPr>
                    </a:p>
                  </a:txBody>
                  <a:tcPr marL="0" marR="0" marT="0" marB="0" anchor="b"/>
                </a:tc>
                <a:tc>
                  <a:txBody>
                    <a:bodyPr/>
                    <a:lstStyle/>
                    <a:p>
                      <a:pPr marL="38100" marR="38100" algn="ctr">
                        <a:lnSpc>
                          <a:spcPct val="150000"/>
                        </a:lnSpc>
                        <a:spcAft>
                          <a:spcPts val="0"/>
                        </a:spcAft>
                      </a:pPr>
                      <a:r>
                        <a:rPr lang="es-EC" sz="1200" dirty="0">
                          <a:effectLst/>
                        </a:rPr>
                        <a:t>Porcentaje</a:t>
                      </a:r>
                      <a:endParaRPr lang="es-EC" sz="1200" dirty="0">
                        <a:effectLst/>
                        <a:latin typeface="Times New Roman" panose="02020603050405020304" pitchFamily="18" charset="0"/>
                        <a:ea typeface="Calibri" panose="020F0502020204030204" pitchFamily="34" charset="0"/>
                      </a:endParaRPr>
                    </a:p>
                  </a:txBody>
                  <a:tcPr marL="0" marR="0" marT="0" marB="0" anchor="b"/>
                </a:tc>
                <a:tc vMerge="1">
                  <a:txBody>
                    <a:bodyPr/>
                    <a:lstStyle/>
                    <a:p>
                      <a:endParaRPr lang="es-EC"/>
                    </a:p>
                  </a:txBody>
                  <a:tcPr/>
                </a:tc>
              </a:tr>
              <a:tr h="273391">
                <a:tc rowSpan="4">
                  <a:txBody>
                    <a:bodyPr/>
                    <a:lstStyle/>
                    <a:p>
                      <a:pPr marL="38100" marR="38100">
                        <a:lnSpc>
                          <a:spcPct val="150000"/>
                        </a:lnSpc>
                        <a:spcAft>
                          <a:spcPts val="0"/>
                        </a:spcAft>
                      </a:pPr>
                      <a:r>
                        <a:rPr lang="es-EC" sz="1200">
                          <a:effectLst/>
                        </a:rPr>
                        <a:t>Indicadores</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nSpc>
                          <a:spcPct val="150000"/>
                        </a:lnSpc>
                        <a:spcAft>
                          <a:spcPts val="0"/>
                        </a:spcAft>
                      </a:pPr>
                      <a:r>
                        <a:rPr lang="es-EC" sz="1200">
                          <a:effectLst/>
                        </a:rPr>
                        <a:t>Precio</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a:effectLst/>
                        </a:rPr>
                        <a:t>18</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a:effectLst/>
                        </a:rPr>
                        <a:t>15,4%</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a:effectLst/>
                        </a:rPr>
                        <a:t>31,0%</a:t>
                      </a:r>
                      <a:endParaRPr lang="es-EC" sz="1200">
                        <a:effectLst/>
                        <a:latin typeface="Times New Roman" panose="02020603050405020304" pitchFamily="18" charset="0"/>
                        <a:ea typeface="Calibri" panose="020F0502020204030204" pitchFamily="34" charset="0"/>
                      </a:endParaRPr>
                    </a:p>
                  </a:txBody>
                  <a:tcPr marL="0" marR="0" marT="0" marB="0" anchor="ctr"/>
                </a:tc>
              </a:tr>
              <a:tr h="273391">
                <a:tc vMerge="1">
                  <a:txBody>
                    <a:bodyPr/>
                    <a:lstStyle/>
                    <a:p>
                      <a:endParaRPr lang="es-EC"/>
                    </a:p>
                  </a:txBody>
                  <a:tcPr/>
                </a:tc>
                <a:tc>
                  <a:txBody>
                    <a:bodyPr/>
                    <a:lstStyle/>
                    <a:p>
                      <a:pPr marL="38100" marR="38100">
                        <a:lnSpc>
                          <a:spcPct val="150000"/>
                        </a:lnSpc>
                        <a:spcAft>
                          <a:spcPts val="0"/>
                        </a:spcAft>
                      </a:pPr>
                      <a:r>
                        <a:rPr lang="es-EC" sz="1200">
                          <a:effectLst/>
                        </a:rPr>
                        <a:t>Servicio</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a:effectLst/>
                        </a:rPr>
                        <a:t>50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a:effectLst/>
                        </a:rPr>
                        <a:t>42,7%</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a:effectLst/>
                        </a:rPr>
                        <a:t>86,2%</a:t>
                      </a:r>
                      <a:endParaRPr lang="es-EC" sz="1200">
                        <a:effectLst/>
                        <a:latin typeface="Times New Roman" panose="02020603050405020304" pitchFamily="18" charset="0"/>
                        <a:ea typeface="Calibri" panose="020F0502020204030204" pitchFamily="34" charset="0"/>
                      </a:endParaRPr>
                    </a:p>
                  </a:txBody>
                  <a:tcPr marL="0" marR="0" marT="0" marB="0" anchor="ctr"/>
                </a:tc>
              </a:tr>
              <a:tr h="546784">
                <a:tc vMerge="1">
                  <a:txBody>
                    <a:bodyPr/>
                    <a:lstStyle/>
                    <a:p>
                      <a:endParaRPr lang="es-EC"/>
                    </a:p>
                  </a:txBody>
                  <a:tcPr/>
                </a:tc>
                <a:tc>
                  <a:txBody>
                    <a:bodyPr/>
                    <a:lstStyle/>
                    <a:p>
                      <a:pPr marL="38100" marR="38100">
                        <a:lnSpc>
                          <a:spcPct val="150000"/>
                        </a:lnSpc>
                        <a:spcAft>
                          <a:spcPts val="0"/>
                        </a:spcAft>
                      </a:pPr>
                      <a:r>
                        <a:rPr lang="es-EC" sz="1200">
                          <a:effectLst/>
                        </a:rPr>
                        <a:t>Personal capacitado</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dirty="0">
                          <a:effectLst/>
                        </a:rPr>
                        <a:t>35</a:t>
                      </a:r>
                      <a:endParaRPr lang="es-EC" sz="12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dirty="0">
                          <a:effectLst/>
                        </a:rPr>
                        <a:t>29,9%</a:t>
                      </a:r>
                      <a:endParaRPr lang="es-EC" sz="1200" dirty="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a:effectLst/>
                        </a:rPr>
                        <a:t>60,3%</a:t>
                      </a:r>
                      <a:endParaRPr lang="es-EC" sz="1200">
                        <a:effectLst/>
                        <a:latin typeface="Times New Roman" panose="02020603050405020304" pitchFamily="18" charset="0"/>
                        <a:ea typeface="Calibri" panose="020F0502020204030204" pitchFamily="34" charset="0"/>
                      </a:endParaRPr>
                    </a:p>
                  </a:txBody>
                  <a:tcPr marL="0" marR="0" marT="0" marB="0" anchor="ctr"/>
                </a:tc>
              </a:tr>
              <a:tr h="273391">
                <a:tc vMerge="1">
                  <a:txBody>
                    <a:bodyPr/>
                    <a:lstStyle/>
                    <a:p>
                      <a:endParaRPr lang="es-EC"/>
                    </a:p>
                  </a:txBody>
                  <a:tcPr/>
                </a:tc>
                <a:tc>
                  <a:txBody>
                    <a:bodyPr/>
                    <a:lstStyle/>
                    <a:p>
                      <a:pPr marL="38100" marR="38100">
                        <a:lnSpc>
                          <a:spcPct val="150000"/>
                        </a:lnSpc>
                        <a:spcAft>
                          <a:spcPts val="0"/>
                        </a:spcAft>
                      </a:pPr>
                      <a:r>
                        <a:rPr lang="es-EC" sz="1200">
                          <a:effectLst/>
                        </a:rPr>
                        <a:t>Categoría</a:t>
                      </a:r>
                      <a:endParaRPr lang="es-EC" sz="1200">
                        <a:effectLst/>
                        <a:latin typeface="Times New Roman" panose="02020603050405020304" pitchFamily="18" charset="0"/>
                        <a:ea typeface="Calibri" panose="020F0502020204030204" pitchFamily="34" charset="0"/>
                      </a:endParaRPr>
                    </a:p>
                  </a:txBody>
                  <a:tcPr marL="0" marR="0" marT="0" marB="0"/>
                </a:tc>
                <a:tc>
                  <a:txBody>
                    <a:bodyPr/>
                    <a:lstStyle/>
                    <a:p>
                      <a:pPr marL="38100" marR="38100" algn="ctr">
                        <a:lnSpc>
                          <a:spcPct val="150000"/>
                        </a:lnSpc>
                        <a:spcAft>
                          <a:spcPts val="0"/>
                        </a:spcAft>
                      </a:pPr>
                      <a:r>
                        <a:rPr lang="es-EC" sz="1200">
                          <a:effectLst/>
                        </a:rPr>
                        <a:t>14</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a:effectLst/>
                        </a:rPr>
                        <a:t>12,0%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a:effectLst/>
                        </a:rPr>
                        <a:t>24,1%</a:t>
                      </a:r>
                      <a:endParaRPr lang="es-EC" sz="1200">
                        <a:effectLst/>
                        <a:latin typeface="Times New Roman" panose="02020603050405020304" pitchFamily="18" charset="0"/>
                        <a:ea typeface="Calibri" panose="020F0502020204030204" pitchFamily="34" charset="0"/>
                      </a:endParaRPr>
                    </a:p>
                  </a:txBody>
                  <a:tcPr marL="0" marR="0" marT="0" marB="0" anchor="ctr"/>
                </a:tc>
              </a:tr>
              <a:tr h="273391">
                <a:tc gridSpan="2">
                  <a:txBody>
                    <a:bodyPr/>
                    <a:lstStyle/>
                    <a:p>
                      <a:pPr marL="38100" marR="38100">
                        <a:lnSpc>
                          <a:spcPct val="150000"/>
                        </a:lnSpc>
                        <a:spcAft>
                          <a:spcPts val="0"/>
                        </a:spcAft>
                      </a:pPr>
                      <a:r>
                        <a:rPr lang="es-EC" sz="1200">
                          <a:effectLst/>
                        </a:rPr>
                        <a:t>Total</a:t>
                      </a:r>
                      <a:endParaRPr lang="es-EC" sz="1200">
                        <a:effectLst/>
                        <a:latin typeface="Times New Roman" panose="02020603050405020304" pitchFamily="18" charset="0"/>
                        <a:ea typeface="Calibri" panose="020F0502020204030204" pitchFamily="34" charset="0"/>
                      </a:endParaRPr>
                    </a:p>
                  </a:txBody>
                  <a:tcPr marL="0" marR="0" marT="0" marB="0"/>
                </a:tc>
                <a:tc hMerge="1">
                  <a:txBody>
                    <a:bodyPr/>
                    <a:lstStyle/>
                    <a:p>
                      <a:endParaRPr lang="es-EC"/>
                    </a:p>
                  </a:txBody>
                  <a:tcPr/>
                </a:tc>
                <a:tc>
                  <a:txBody>
                    <a:bodyPr/>
                    <a:lstStyle/>
                    <a:p>
                      <a:pPr marL="38100" marR="38100" algn="ctr">
                        <a:lnSpc>
                          <a:spcPct val="150000"/>
                        </a:lnSpc>
                        <a:spcAft>
                          <a:spcPts val="0"/>
                        </a:spcAft>
                      </a:pPr>
                      <a:r>
                        <a:rPr lang="es-EC" sz="1200">
                          <a:effectLst/>
                        </a:rPr>
                        <a:t>117</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a:effectLst/>
                        </a:rPr>
                        <a:t>100,0%</a:t>
                      </a:r>
                      <a:endParaRPr lang="es-EC" sz="1200">
                        <a:effectLst/>
                        <a:latin typeface="Times New Roman" panose="02020603050405020304" pitchFamily="18" charset="0"/>
                        <a:ea typeface="Calibri" panose="020F0502020204030204" pitchFamily="34" charset="0"/>
                      </a:endParaRPr>
                    </a:p>
                  </a:txBody>
                  <a:tcPr marL="0" marR="0" marT="0" marB="0" anchor="ctr"/>
                </a:tc>
                <a:tc>
                  <a:txBody>
                    <a:bodyPr/>
                    <a:lstStyle/>
                    <a:p>
                      <a:pPr marL="38100" marR="38100" algn="r">
                        <a:lnSpc>
                          <a:spcPct val="150000"/>
                        </a:lnSpc>
                        <a:spcAft>
                          <a:spcPts val="0"/>
                        </a:spcAft>
                      </a:pPr>
                      <a:r>
                        <a:rPr lang="es-EC" sz="1200" dirty="0">
                          <a:effectLst/>
                        </a:rPr>
                        <a:t>201,7%</a:t>
                      </a:r>
                      <a:endParaRPr lang="es-EC" sz="1200" dirty="0">
                        <a:effectLst/>
                        <a:latin typeface="Times New Roman" panose="02020603050405020304" pitchFamily="18" charset="0"/>
                        <a:ea typeface="Calibri" panose="020F0502020204030204" pitchFamily="34" charset="0"/>
                      </a:endParaRPr>
                    </a:p>
                  </a:txBody>
                  <a:tcPr marL="0" marR="0" marT="0" marB="0" anchor="ctr"/>
                </a:tc>
              </a:tr>
            </a:tbl>
          </a:graphicData>
        </a:graphic>
      </p:graphicFrame>
      <p:sp>
        <p:nvSpPr>
          <p:cNvPr id="8" name="Rectangle 5"/>
          <p:cNvSpPr>
            <a:spLocks noChangeArrowheads="1"/>
          </p:cNvSpPr>
          <p:nvPr/>
        </p:nvSpPr>
        <p:spPr bwMode="auto">
          <a:xfrm>
            <a:off x="4499992" y="696178"/>
            <a:ext cx="420474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¿Qué indicadores considera usted que representan la calidad </a:t>
            </a:r>
          </a:p>
          <a:p>
            <a:pPr marL="0" marR="0" lvl="0" indent="0" algn="l" defTabSz="914400" rtl="0" eaLnBrk="0" fontAlgn="base" latinLnBrk="0" hangingPunct="0">
              <a:lnSpc>
                <a:spcPct val="100000"/>
              </a:lnSpc>
              <a:spcBef>
                <a:spcPct val="0"/>
              </a:spcBef>
              <a:spcAft>
                <a:spcPct val="0"/>
              </a:spcAft>
              <a:buClrTx/>
              <a:buSzTx/>
              <a:tabLst/>
            </a:pPr>
            <a:r>
              <a:rPr kumimoji="0" lang="es-EC" altLang="es-EC"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 un establecimiento hotelero?</a:t>
            </a:r>
            <a:endParaRPr kumimoji="0" lang="es-EC" altLang="es-EC"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EC" altLang="es-EC" sz="1200" b="1" i="0" u="none" strike="noStrike" cap="none" normalizeH="0" baseline="0" dirty="0" smtClean="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EC" altLang="es-EC" sz="1200" b="1" i="0" u="none" strike="noStrike" cap="none" normalizeH="0" baseline="0" dirty="0" smtClean="0" bmk="_Toc472539244">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 </a:t>
            </a:r>
            <a:endParaRPr kumimoji="0" lang="es-EC" altLang="es-EC" sz="700" b="0" i="0" u="none" strike="noStrike" cap="none" normalizeH="0" baseline="0" dirty="0" smtClean="0" bmk="_Toc472539244">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bmk="_Toc472539244">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Indicadores de calidad</a:t>
            </a:r>
            <a:endParaRPr kumimoji="0" lang="es-EC" altLang="es-EC" sz="7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4239582096"/>
              </p:ext>
            </p:extLst>
          </p:nvPr>
        </p:nvGraphicFramePr>
        <p:xfrm>
          <a:off x="4523153" y="4293096"/>
          <a:ext cx="4464496"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6"/>
          <p:cNvSpPr>
            <a:spLocks noChangeArrowheads="1"/>
          </p:cNvSpPr>
          <p:nvPr/>
        </p:nvSpPr>
        <p:spPr bwMode="auto">
          <a:xfrm>
            <a:off x="4499992" y="6165304"/>
            <a:ext cx="25922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200" b="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t>
            </a:r>
            <a:r>
              <a:rPr kumimoji="0" lang="es-EC" altLang="es-EC" sz="1200" b="1"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igura </a:t>
            </a:r>
            <a:r>
              <a:rPr kumimoji="0" lang="es-EC" altLang="es-EC" sz="1200" b="1" u="none" strike="noStrike" cap="none" normalizeH="0" baseline="0" dirty="0" smtClean="0" bmk="_Toc47253953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27: Indicadores de calidad</a:t>
            </a:r>
            <a:r>
              <a:rPr kumimoji="0" lang="es-EC" altLang="es-EC" sz="700" b="0" u="none" strike="noStrike" cap="none" normalizeH="0" baseline="0" dirty="0" smtClean="0">
                <a:ln>
                  <a:noFill/>
                </a:ln>
                <a:solidFill>
                  <a:schemeClr val="tx1"/>
                </a:solidFill>
                <a:effectLst/>
              </a:rPr>
              <a:t> </a:t>
            </a:r>
            <a:endParaRPr kumimoji="0" lang="es-EC" altLang="es-EC" sz="1800" b="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1067071"/>
      </p:ext>
    </p:extLst>
  </p:cSld>
  <p:clrMapOvr>
    <a:masterClrMapping/>
  </p:clrMapOvr>
  <p:transition>
    <p:fade/>
  </p:transition>
</p:sld>
</file>

<file path=ppt/theme/theme1.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3F853-FA01-4B06-983B-0DEE9474D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Diapositivas de presentación de muestra (blanco con diseño azul-verdoso)</Template>
  <TotalTime>141</TotalTime>
  <Words>853</Words>
  <Application>Microsoft Office PowerPoint</Application>
  <PresentationFormat>Presentación en pantalla (4:3)</PresentationFormat>
  <Paragraphs>182</Paragraphs>
  <Slides>16</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16</vt:i4>
      </vt:variant>
    </vt:vector>
  </HeadingPairs>
  <TitlesOfParts>
    <vt:vector size="23" baseType="lpstr">
      <vt:lpstr>Arial</vt:lpstr>
      <vt:lpstr>Calibri</vt:lpstr>
      <vt:lpstr>Courier New</vt:lpstr>
      <vt:lpstr>Times New Roman</vt:lpstr>
      <vt:lpstr>Wingdings</vt:lpstr>
      <vt:lpstr>1_White Template with blue-green Segoe_TP10286786</vt:lpstr>
      <vt:lpstr>White with Courier font for code slides</vt:lpstr>
      <vt:lpstr>Presentación de PowerPoint</vt:lpstr>
      <vt:lpstr>Presentación de PowerPoint</vt:lpstr>
      <vt:lpstr>Presentación de PowerPoint</vt:lpstr>
      <vt:lpstr>OBJETIVOS </vt:lpstr>
      <vt:lpstr>MARCO METODOLÓGICO</vt:lpstr>
      <vt:lpstr>FUNDAMENTACIÓN TEÓRICA</vt:lpstr>
      <vt:lpstr>DIAGNÓSTICO</vt:lpstr>
      <vt:lpstr>Presentación de PowerPoint</vt:lpstr>
      <vt:lpstr>Presentación de PowerPoint</vt:lpstr>
      <vt:lpstr>OBSERVACIÓN </vt:lpstr>
      <vt:lpstr>PROPUESTA </vt:lpstr>
      <vt:lpstr>2° Y 3° PÁGINA: BUENAS PRÁCTICAS AMBIENTALES</vt:lpstr>
      <vt:lpstr>4° y 5° PÁGINA </vt:lpstr>
      <vt:lpstr>CONTRAPORTADA</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dc:creator>
  <cp:keywords/>
  <cp:lastModifiedBy>SEIS</cp:lastModifiedBy>
  <cp:revision>16</cp:revision>
  <dcterms:created xsi:type="dcterms:W3CDTF">2017-01-20T15:11:48Z</dcterms:created>
  <dcterms:modified xsi:type="dcterms:W3CDTF">2017-01-23T16:04:42Z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TC102867869990</vt:lpwstr>
  </property>
</Properties>
</file>