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2" r:id="rId8"/>
    <p:sldId id="284" r:id="rId9"/>
    <p:sldId id="285" r:id="rId10"/>
    <p:sldId id="299" r:id="rId11"/>
    <p:sldId id="263" r:id="rId12"/>
    <p:sldId id="264" r:id="rId13"/>
    <p:sldId id="265" r:id="rId14"/>
    <p:sldId id="266" r:id="rId15"/>
    <p:sldId id="267" r:id="rId16"/>
    <p:sldId id="287" r:id="rId17"/>
    <p:sldId id="278" r:id="rId18"/>
    <p:sldId id="293" r:id="rId19"/>
    <p:sldId id="272" r:id="rId20"/>
    <p:sldId id="279" r:id="rId21"/>
    <p:sldId id="302" r:id="rId22"/>
    <p:sldId id="301" r:id="rId23"/>
    <p:sldId id="303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3B"/>
    <a:srgbClr val="FF6600"/>
    <a:srgbClr val="FF66FF"/>
    <a:srgbClr val="3FBFFF"/>
    <a:srgbClr val="01AAFF"/>
    <a:srgbClr val="CC00CC"/>
    <a:srgbClr val="AE12BE"/>
    <a:srgbClr val="A480E6"/>
    <a:srgbClr val="57A7A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3" autoAdjust="0"/>
    <p:restoredTop sz="94660"/>
  </p:normalViewPr>
  <p:slideViewPr>
    <p:cSldViewPr>
      <p:cViewPr varScale="1">
        <p:scale>
          <a:sx n="74" d="100"/>
          <a:sy n="74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0E983-4614-42A0-BCB0-318A6CF26B4E}" type="doc">
      <dgm:prSet loTypeId="urn:microsoft.com/office/officeart/2005/8/layout/target3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30483D3F-7C37-4879-B953-463ABD47481E}">
      <dgm:prSet custT="1"/>
      <dgm:spPr/>
      <dgm:t>
        <a:bodyPr/>
        <a:lstStyle/>
        <a:p>
          <a:pPr rtl="0"/>
          <a:r>
            <a:rPr lang="es-ES" sz="1800" dirty="0" smtClean="0"/>
            <a:t>Estudiar el comportamiento de los turistas ante este tipo de oferta turística</a:t>
          </a:r>
          <a:endParaRPr lang="es-ES" sz="1800" dirty="0"/>
        </a:p>
      </dgm:t>
    </dgm:pt>
    <dgm:pt modelId="{518F41A0-8873-4396-8F43-127E85F5E8B2}" type="parTrans" cxnId="{22D3A8F2-3A70-494C-A860-F1F7775CD393}">
      <dgm:prSet/>
      <dgm:spPr/>
      <dgm:t>
        <a:bodyPr/>
        <a:lstStyle/>
        <a:p>
          <a:endParaRPr lang="es-ES"/>
        </a:p>
      </dgm:t>
    </dgm:pt>
    <dgm:pt modelId="{1E486D12-53C5-4CC3-8D19-5E9A8ACC0EAD}" type="sibTrans" cxnId="{22D3A8F2-3A70-494C-A860-F1F7775CD393}">
      <dgm:prSet/>
      <dgm:spPr/>
      <dgm:t>
        <a:bodyPr/>
        <a:lstStyle/>
        <a:p>
          <a:endParaRPr lang="es-ES"/>
        </a:p>
      </dgm:t>
    </dgm:pt>
    <dgm:pt modelId="{7A94AF31-4786-42C0-8EA0-105BAF912A06}">
      <dgm:prSet custT="1"/>
      <dgm:spPr/>
      <dgm:t>
        <a:bodyPr/>
        <a:lstStyle/>
        <a:p>
          <a:pPr rtl="0"/>
          <a:r>
            <a:rPr lang="es-ES" sz="1800" dirty="0" smtClean="0"/>
            <a:t>Examinar el comportamiento y disponibilidad de la comunidad a participar en el turismo vivencial</a:t>
          </a:r>
          <a:endParaRPr lang="es-ES" sz="1800" dirty="0"/>
        </a:p>
      </dgm:t>
    </dgm:pt>
    <dgm:pt modelId="{2FABE59F-58A4-4971-AE2C-C45A62973AEB}" type="parTrans" cxnId="{57C46BE2-F4FB-45BB-92EE-FF70BC4AC9FB}">
      <dgm:prSet/>
      <dgm:spPr/>
      <dgm:t>
        <a:bodyPr/>
        <a:lstStyle/>
        <a:p>
          <a:endParaRPr lang="es-ES"/>
        </a:p>
      </dgm:t>
    </dgm:pt>
    <dgm:pt modelId="{50679DBB-2AB7-4E10-B3F4-0EE503F415A5}" type="sibTrans" cxnId="{57C46BE2-F4FB-45BB-92EE-FF70BC4AC9FB}">
      <dgm:prSet/>
      <dgm:spPr/>
      <dgm:t>
        <a:bodyPr/>
        <a:lstStyle/>
        <a:p>
          <a:endParaRPr lang="es-ES"/>
        </a:p>
      </dgm:t>
    </dgm:pt>
    <dgm:pt modelId="{82605958-BFAB-4F57-89D9-78BA7AACED65}">
      <dgm:prSet custT="1"/>
      <dgm:spPr/>
      <dgm:t>
        <a:bodyPr/>
        <a:lstStyle/>
        <a:p>
          <a:pPr rtl="0"/>
          <a:r>
            <a:rPr lang="es-ES" sz="1800" dirty="0" smtClean="0"/>
            <a:t>Identificar las necesidades que posee el mercado turístico que motivan su decisión de viaje</a:t>
          </a:r>
          <a:endParaRPr lang="es-ES" sz="1800" dirty="0"/>
        </a:p>
      </dgm:t>
    </dgm:pt>
    <dgm:pt modelId="{DC69E048-13A7-4467-89ED-E0119ACE883A}" type="parTrans" cxnId="{1D47F69E-4D12-460D-A9BF-18B100EA807E}">
      <dgm:prSet/>
      <dgm:spPr/>
      <dgm:t>
        <a:bodyPr/>
        <a:lstStyle/>
        <a:p>
          <a:endParaRPr lang="es-ES"/>
        </a:p>
      </dgm:t>
    </dgm:pt>
    <dgm:pt modelId="{ACD489E3-3D3E-4D1A-ACCA-151C34748AA7}" type="sibTrans" cxnId="{1D47F69E-4D12-460D-A9BF-18B100EA807E}">
      <dgm:prSet/>
      <dgm:spPr/>
      <dgm:t>
        <a:bodyPr/>
        <a:lstStyle/>
        <a:p>
          <a:endParaRPr lang="es-ES"/>
        </a:p>
      </dgm:t>
    </dgm:pt>
    <dgm:pt modelId="{AF449EAB-4E87-4FCC-AD73-A3E494F9ED1E}">
      <dgm:prSet custT="1"/>
      <dgm:spPr/>
      <dgm:t>
        <a:bodyPr/>
        <a:lstStyle/>
        <a:p>
          <a:pPr rtl="0"/>
          <a:r>
            <a:rPr lang="es-ES" sz="1800" dirty="0" smtClean="0"/>
            <a:t>Diagnosticar el reglamento de la reserva y la influencia de este sobre la comunidad</a:t>
          </a:r>
          <a:endParaRPr lang="es-ES" sz="1800" dirty="0"/>
        </a:p>
      </dgm:t>
    </dgm:pt>
    <dgm:pt modelId="{AE07158C-24A9-41F4-8BAB-78F9549CEED4}" type="parTrans" cxnId="{64D9B7F7-71AB-4052-8E99-3CEF8452D286}">
      <dgm:prSet/>
      <dgm:spPr/>
      <dgm:t>
        <a:bodyPr/>
        <a:lstStyle/>
        <a:p>
          <a:endParaRPr lang="es-ES"/>
        </a:p>
      </dgm:t>
    </dgm:pt>
    <dgm:pt modelId="{4D522856-5301-494C-AB92-23C0C1BFF7E0}" type="sibTrans" cxnId="{64D9B7F7-71AB-4052-8E99-3CEF8452D286}">
      <dgm:prSet/>
      <dgm:spPr/>
      <dgm:t>
        <a:bodyPr/>
        <a:lstStyle/>
        <a:p>
          <a:endParaRPr lang="es-ES"/>
        </a:p>
      </dgm:t>
    </dgm:pt>
    <dgm:pt modelId="{BAFCCF37-40AC-4212-9302-6E00EE72D630}" type="pres">
      <dgm:prSet presAssocID="{FEF0E983-4614-42A0-BCB0-318A6CF26B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46266F-CC9B-4AC5-83F4-15CADA55FCFC}" type="pres">
      <dgm:prSet presAssocID="{30483D3F-7C37-4879-B953-463ABD47481E}" presName="circle1" presStyleLbl="node1" presStyleIdx="0" presStyleCnt="4"/>
      <dgm:spPr/>
      <dgm:t>
        <a:bodyPr/>
        <a:lstStyle/>
        <a:p>
          <a:endParaRPr lang="es-ES"/>
        </a:p>
      </dgm:t>
    </dgm:pt>
    <dgm:pt modelId="{B1BEC3B8-1A76-4BF1-9BE9-FBE58766A2C8}" type="pres">
      <dgm:prSet presAssocID="{30483D3F-7C37-4879-B953-463ABD47481E}" presName="space" presStyleCnt="0"/>
      <dgm:spPr/>
      <dgm:t>
        <a:bodyPr/>
        <a:lstStyle/>
        <a:p>
          <a:endParaRPr lang="es-ES"/>
        </a:p>
      </dgm:t>
    </dgm:pt>
    <dgm:pt modelId="{C0C15D51-4F8D-47E9-B3CA-9F50B08FDE8B}" type="pres">
      <dgm:prSet presAssocID="{30483D3F-7C37-4879-B953-463ABD47481E}" presName="rect1" presStyleLbl="alignAcc1" presStyleIdx="0" presStyleCnt="4"/>
      <dgm:spPr/>
      <dgm:t>
        <a:bodyPr/>
        <a:lstStyle/>
        <a:p>
          <a:endParaRPr lang="es-ES"/>
        </a:p>
      </dgm:t>
    </dgm:pt>
    <dgm:pt modelId="{84A34E8F-A765-4320-9F19-2BA333736058}" type="pres">
      <dgm:prSet presAssocID="{7A94AF31-4786-42C0-8EA0-105BAF912A06}" presName="vertSpace2" presStyleLbl="node1" presStyleIdx="0" presStyleCnt="4"/>
      <dgm:spPr/>
      <dgm:t>
        <a:bodyPr/>
        <a:lstStyle/>
        <a:p>
          <a:endParaRPr lang="es-ES"/>
        </a:p>
      </dgm:t>
    </dgm:pt>
    <dgm:pt modelId="{18C17197-D360-4070-BC6C-6E33A6F6FA0D}" type="pres">
      <dgm:prSet presAssocID="{7A94AF31-4786-42C0-8EA0-105BAF912A06}" presName="circle2" presStyleLbl="node1" presStyleIdx="1" presStyleCnt="4"/>
      <dgm:spPr/>
      <dgm:t>
        <a:bodyPr/>
        <a:lstStyle/>
        <a:p>
          <a:endParaRPr lang="es-ES"/>
        </a:p>
      </dgm:t>
    </dgm:pt>
    <dgm:pt modelId="{AF6166F3-0DC4-4EA3-9EC5-E735BC30F21A}" type="pres">
      <dgm:prSet presAssocID="{7A94AF31-4786-42C0-8EA0-105BAF912A06}" presName="rect2" presStyleLbl="alignAcc1" presStyleIdx="1" presStyleCnt="4"/>
      <dgm:spPr/>
      <dgm:t>
        <a:bodyPr/>
        <a:lstStyle/>
        <a:p>
          <a:endParaRPr lang="es-ES"/>
        </a:p>
      </dgm:t>
    </dgm:pt>
    <dgm:pt modelId="{7D07A84D-3356-4BDC-B68C-BB6E126979EE}" type="pres">
      <dgm:prSet presAssocID="{82605958-BFAB-4F57-89D9-78BA7AACED65}" presName="vertSpace3" presStyleLbl="node1" presStyleIdx="1" presStyleCnt="4"/>
      <dgm:spPr/>
      <dgm:t>
        <a:bodyPr/>
        <a:lstStyle/>
        <a:p>
          <a:endParaRPr lang="es-ES"/>
        </a:p>
      </dgm:t>
    </dgm:pt>
    <dgm:pt modelId="{0642D353-794B-4D54-8785-DE50513BF496}" type="pres">
      <dgm:prSet presAssocID="{82605958-BFAB-4F57-89D9-78BA7AACED65}" presName="circle3" presStyleLbl="node1" presStyleIdx="2" presStyleCnt="4"/>
      <dgm:spPr/>
      <dgm:t>
        <a:bodyPr/>
        <a:lstStyle/>
        <a:p>
          <a:endParaRPr lang="es-ES"/>
        </a:p>
      </dgm:t>
    </dgm:pt>
    <dgm:pt modelId="{BB3AF285-8BCC-4754-9C04-F17FAB152757}" type="pres">
      <dgm:prSet presAssocID="{82605958-BFAB-4F57-89D9-78BA7AACED65}" presName="rect3" presStyleLbl="alignAcc1" presStyleIdx="2" presStyleCnt="4"/>
      <dgm:spPr/>
      <dgm:t>
        <a:bodyPr/>
        <a:lstStyle/>
        <a:p>
          <a:endParaRPr lang="es-ES"/>
        </a:p>
      </dgm:t>
    </dgm:pt>
    <dgm:pt modelId="{8FC7F313-DF1B-4D30-8B95-94666A2583A6}" type="pres">
      <dgm:prSet presAssocID="{AF449EAB-4E87-4FCC-AD73-A3E494F9ED1E}" presName="vertSpace4" presStyleLbl="node1" presStyleIdx="2" presStyleCnt="4"/>
      <dgm:spPr/>
      <dgm:t>
        <a:bodyPr/>
        <a:lstStyle/>
        <a:p>
          <a:endParaRPr lang="es-ES"/>
        </a:p>
      </dgm:t>
    </dgm:pt>
    <dgm:pt modelId="{AE49B2AF-186C-473D-A6C5-5B7719893C2E}" type="pres">
      <dgm:prSet presAssocID="{AF449EAB-4E87-4FCC-AD73-A3E494F9ED1E}" presName="circle4" presStyleLbl="node1" presStyleIdx="3" presStyleCnt="4"/>
      <dgm:spPr/>
      <dgm:t>
        <a:bodyPr/>
        <a:lstStyle/>
        <a:p>
          <a:endParaRPr lang="es-ES"/>
        </a:p>
      </dgm:t>
    </dgm:pt>
    <dgm:pt modelId="{832DFA25-B1C2-41F7-850E-FA06CFAA3FF8}" type="pres">
      <dgm:prSet presAssocID="{AF449EAB-4E87-4FCC-AD73-A3E494F9ED1E}" presName="rect4" presStyleLbl="alignAcc1" presStyleIdx="3" presStyleCnt="4"/>
      <dgm:spPr/>
      <dgm:t>
        <a:bodyPr/>
        <a:lstStyle/>
        <a:p>
          <a:endParaRPr lang="es-ES"/>
        </a:p>
      </dgm:t>
    </dgm:pt>
    <dgm:pt modelId="{C07276CA-1037-450F-8A6C-CF8720E64B38}" type="pres">
      <dgm:prSet presAssocID="{30483D3F-7C37-4879-B953-463ABD47481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90AF5-7629-4AFE-B334-61F23C30D4EE}" type="pres">
      <dgm:prSet presAssocID="{7A94AF31-4786-42C0-8EA0-105BAF912A0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EA2F7D-D4BE-4431-A463-892A65338D78}" type="pres">
      <dgm:prSet presAssocID="{82605958-BFAB-4F57-89D9-78BA7AACED6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885074-4210-4B96-A1D2-5B503005E0FE}" type="pres">
      <dgm:prSet presAssocID="{AF449EAB-4E87-4FCC-AD73-A3E494F9ED1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2D1238-8E1A-41A4-ADB3-6487A749E170}" type="presOf" srcId="{30483D3F-7C37-4879-B953-463ABD47481E}" destId="{C07276CA-1037-450F-8A6C-CF8720E64B38}" srcOrd="1" destOrd="0" presId="urn:microsoft.com/office/officeart/2005/8/layout/target3"/>
    <dgm:cxn modelId="{57D0A7CB-6F23-41D7-8C62-6B486C446437}" type="presOf" srcId="{82605958-BFAB-4F57-89D9-78BA7AACED65}" destId="{08EA2F7D-D4BE-4431-A463-892A65338D78}" srcOrd="1" destOrd="0" presId="urn:microsoft.com/office/officeart/2005/8/layout/target3"/>
    <dgm:cxn modelId="{22D3A8F2-3A70-494C-A860-F1F7775CD393}" srcId="{FEF0E983-4614-42A0-BCB0-318A6CF26B4E}" destId="{30483D3F-7C37-4879-B953-463ABD47481E}" srcOrd="0" destOrd="0" parTransId="{518F41A0-8873-4396-8F43-127E85F5E8B2}" sibTransId="{1E486D12-53C5-4CC3-8D19-5E9A8ACC0EAD}"/>
    <dgm:cxn modelId="{63FFAE28-BD1F-44CF-AD2E-398FD16011C3}" type="presOf" srcId="{7A94AF31-4786-42C0-8EA0-105BAF912A06}" destId="{AF6166F3-0DC4-4EA3-9EC5-E735BC30F21A}" srcOrd="0" destOrd="0" presId="urn:microsoft.com/office/officeart/2005/8/layout/target3"/>
    <dgm:cxn modelId="{57C46BE2-F4FB-45BB-92EE-FF70BC4AC9FB}" srcId="{FEF0E983-4614-42A0-BCB0-318A6CF26B4E}" destId="{7A94AF31-4786-42C0-8EA0-105BAF912A06}" srcOrd="1" destOrd="0" parTransId="{2FABE59F-58A4-4971-AE2C-C45A62973AEB}" sibTransId="{50679DBB-2AB7-4E10-B3F4-0EE503F415A5}"/>
    <dgm:cxn modelId="{1D47F69E-4D12-460D-A9BF-18B100EA807E}" srcId="{FEF0E983-4614-42A0-BCB0-318A6CF26B4E}" destId="{82605958-BFAB-4F57-89D9-78BA7AACED65}" srcOrd="2" destOrd="0" parTransId="{DC69E048-13A7-4467-89ED-E0119ACE883A}" sibTransId="{ACD489E3-3D3E-4D1A-ACCA-151C34748AA7}"/>
    <dgm:cxn modelId="{F8A57119-9323-4CCD-9837-53CB9A607369}" type="presOf" srcId="{30483D3F-7C37-4879-B953-463ABD47481E}" destId="{C0C15D51-4F8D-47E9-B3CA-9F50B08FDE8B}" srcOrd="0" destOrd="0" presId="urn:microsoft.com/office/officeart/2005/8/layout/target3"/>
    <dgm:cxn modelId="{113354D4-C81D-4DF2-A5CD-C95077C7559E}" type="presOf" srcId="{7A94AF31-4786-42C0-8EA0-105BAF912A06}" destId="{9EA90AF5-7629-4AFE-B334-61F23C30D4EE}" srcOrd="1" destOrd="0" presId="urn:microsoft.com/office/officeart/2005/8/layout/target3"/>
    <dgm:cxn modelId="{128A27D9-04FD-4465-B932-B32E22088B86}" type="presOf" srcId="{82605958-BFAB-4F57-89D9-78BA7AACED65}" destId="{BB3AF285-8BCC-4754-9C04-F17FAB152757}" srcOrd="0" destOrd="0" presId="urn:microsoft.com/office/officeart/2005/8/layout/target3"/>
    <dgm:cxn modelId="{916B2A76-ED83-46C6-8B73-93848FCEA9A3}" type="presOf" srcId="{AF449EAB-4E87-4FCC-AD73-A3E494F9ED1E}" destId="{F1885074-4210-4B96-A1D2-5B503005E0FE}" srcOrd="1" destOrd="0" presId="urn:microsoft.com/office/officeart/2005/8/layout/target3"/>
    <dgm:cxn modelId="{CFDF5061-9354-4B02-B59C-557BCC98856D}" type="presOf" srcId="{AF449EAB-4E87-4FCC-AD73-A3E494F9ED1E}" destId="{832DFA25-B1C2-41F7-850E-FA06CFAA3FF8}" srcOrd="0" destOrd="0" presId="urn:microsoft.com/office/officeart/2005/8/layout/target3"/>
    <dgm:cxn modelId="{64D9B7F7-71AB-4052-8E99-3CEF8452D286}" srcId="{FEF0E983-4614-42A0-BCB0-318A6CF26B4E}" destId="{AF449EAB-4E87-4FCC-AD73-A3E494F9ED1E}" srcOrd="3" destOrd="0" parTransId="{AE07158C-24A9-41F4-8BAB-78F9549CEED4}" sibTransId="{4D522856-5301-494C-AB92-23C0C1BFF7E0}"/>
    <dgm:cxn modelId="{80910AC6-7CA6-41D7-9E54-0669DFB7EDC3}" type="presOf" srcId="{FEF0E983-4614-42A0-BCB0-318A6CF26B4E}" destId="{BAFCCF37-40AC-4212-9302-6E00EE72D630}" srcOrd="0" destOrd="0" presId="urn:microsoft.com/office/officeart/2005/8/layout/target3"/>
    <dgm:cxn modelId="{BD6B6ABF-B9DB-4DEF-8E74-3B6D685FF7D4}" type="presParOf" srcId="{BAFCCF37-40AC-4212-9302-6E00EE72D630}" destId="{D946266F-CC9B-4AC5-83F4-15CADA55FCFC}" srcOrd="0" destOrd="0" presId="urn:microsoft.com/office/officeart/2005/8/layout/target3"/>
    <dgm:cxn modelId="{B0EBAFD6-1EDA-4062-849E-4BDB27624D7C}" type="presParOf" srcId="{BAFCCF37-40AC-4212-9302-6E00EE72D630}" destId="{B1BEC3B8-1A76-4BF1-9BE9-FBE58766A2C8}" srcOrd="1" destOrd="0" presId="urn:microsoft.com/office/officeart/2005/8/layout/target3"/>
    <dgm:cxn modelId="{EF41E513-8EDF-4A36-803D-D572302309EB}" type="presParOf" srcId="{BAFCCF37-40AC-4212-9302-6E00EE72D630}" destId="{C0C15D51-4F8D-47E9-B3CA-9F50B08FDE8B}" srcOrd="2" destOrd="0" presId="urn:microsoft.com/office/officeart/2005/8/layout/target3"/>
    <dgm:cxn modelId="{C9B92C81-71C2-47F5-8571-915DF11E262A}" type="presParOf" srcId="{BAFCCF37-40AC-4212-9302-6E00EE72D630}" destId="{84A34E8F-A765-4320-9F19-2BA333736058}" srcOrd="3" destOrd="0" presId="urn:microsoft.com/office/officeart/2005/8/layout/target3"/>
    <dgm:cxn modelId="{AE9BD4E5-B8AC-47C5-BEDE-B5D1A142B571}" type="presParOf" srcId="{BAFCCF37-40AC-4212-9302-6E00EE72D630}" destId="{18C17197-D360-4070-BC6C-6E33A6F6FA0D}" srcOrd="4" destOrd="0" presId="urn:microsoft.com/office/officeart/2005/8/layout/target3"/>
    <dgm:cxn modelId="{81B905CA-4845-4551-A916-055ABCABFAF5}" type="presParOf" srcId="{BAFCCF37-40AC-4212-9302-6E00EE72D630}" destId="{AF6166F3-0DC4-4EA3-9EC5-E735BC30F21A}" srcOrd="5" destOrd="0" presId="urn:microsoft.com/office/officeart/2005/8/layout/target3"/>
    <dgm:cxn modelId="{BC60568F-31FE-4532-8369-7D9B249A39FD}" type="presParOf" srcId="{BAFCCF37-40AC-4212-9302-6E00EE72D630}" destId="{7D07A84D-3356-4BDC-B68C-BB6E126979EE}" srcOrd="6" destOrd="0" presId="urn:microsoft.com/office/officeart/2005/8/layout/target3"/>
    <dgm:cxn modelId="{9620B33D-7AEA-4755-8CA0-878E3D1050EA}" type="presParOf" srcId="{BAFCCF37-40AC-4212-9302-6E00EE72D630}" destId="{0642D353-794B-4D54-8785-DE50513BF496}" srcOrd="7" destOrd="0" presId="urn:microsoft.com/office/officeart/2005/8/layout/target3"/>
    <dgm:cxn modelId="{2AB9822C-4ED1-4063-9925-B932C19B7972}" type="presParOf" srcId="{BAFCCF37-40AC-4212-9302-6E00EE72D630}" destId="{BB3AF285-8BCC-4754-9C04-F17FAB152757}" srcOrd="8" destOrd="0" presId="urn:microsoft.com/office/officeart/2005/8/layout/target3"/>
    <dgm:cxn modelId="{749D6A17-D2C7-4749-9838-40D7264F58D8}" type="presParOf" srcId="{BAFCCF37-40AC-4212-9302-6E00EE72D630}" destId="{8FC7F313-DF1B-4D30-8B95-94666A2583A6}" srcOrd="9" destOrd="0" presId="urn:microsoft.com/office/officeart/2005/8/layout/target3"/>
    <dgm:cxn modelId="{AD7065A8-CC99-41E5-A38A-1106261F1700}" type="presParOf" srcId="{BAFCCF37-40AC-4212-9302-6E00EE72D630}" destId="{AE49B2AF-186C-473D-A6C5-5B7719893C2E}" srcOrd="10" destOrd="0" presId="urn:microsoft.com/office/officeart/2005/8/layout/target3"/>
    <dgm:cxn modelId="{7879AC1C-63EB-4CF9-BDCB-61C27B1030D5}" type="presParOf" srcId="{BAFCCF37-40AC-4212-9302-6E00EE72D630}" destId="{832DFA25-B1C2-41F7-850E-FA06CFAA3FF8}" srcOrd="11" destOrd="0" presId="urn:microsoft.com/office/officeart/2005/8/layout/target3"/>
    <dgm:cxn modelId="{82F1D2AD-663D-4EEB-910A-66CCE32283F5}" type="presParOf" srcId="{BAFCCF37-40AC-4212-9302-6E00EE72D630}" destId="{C07276CA-1037-450F-8A6C-CF8720E64B38}" srcOrd="12" destOrd="0" presId="urn:microsoft.com/office/officeart/2005/8/layout/target3"/>
    <dgm:cxn modelId="{EB6DF50B-E511-4738-944E-1D8BB5472BB7}" type="presParOf" srcId="{BAFCCF37-40AC-4212-9302-6E00EE72D630}" destId="{9EA90AF5-7629-4AFE-B334-61F23C30D4EE}" srcOrd="13" destOrd="0" presId="urn:microsoft.com/office/officeart/2005/8/layout/target3"/>
    <dgm:cxn modelId="{F311E2B4-DE6C-47A4-9895-72CE9BB8F560}" type="presParOf" srcId="{BAFCCF37-40AC-4212-9302-6E00EE72D630}" destId="{08EA2F7D-D4BE-4431-A463-892A65338D78}" srcOrd="14" destOrd="0" presId="urn:microsoft.com/office/officeart/2005/8/layout/target3"/>
    <dgm:cxn modelId="{0F653912-7415-4984-8A1E-77E8B501A89D}" type="presParOf" srcId="{BAFCCF37-40AC-4212-9302-6E00EE72D630}" destId="{F1885074-4210-4B96-A1D2-5B503005E0F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D8CB95-6D14-4F92-99F5-4C7FF3B9DA2D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s-ES"/>
        </a:p>
      </dgm:t>
    </dgm:pt>
    <dgm:pt modelId="{276C1863-4201-4FC2-943E-125A3D3399F9}">
      <dgm:prSet/>
      <dgm:spPr/>
      <dgm:t>
        <a:bodyPr/>
        <a:lstStyle/>
        <a:p>
          <a:pPr rtl="0"/>
          <a:r>
            <a:rPr lang="es-ES" smtClean="0"/>
            <a:t>Interés de los turistas por las actividades de la comunidad.</a:t>
          </a:r>
          <a:endParaRPr lang="es-ES"/>
        </a:p>
      </dgm:t>
    </dgm:pt>
    <dgm:pt modelId="{A5453D00-8498-4AB7-BC32-510567CC1E5F}" type="parTrans" cxnId="{75CDEBC3-4817-46A7-AD22-6144B23132B4}">
      <dgm:prSet/>
      <dgm:spPr/>
      <dgm:t>
        <a:bodyPr/>
        <a:lstStyle/>
        <a:p>
          <a:endParaRPr lang="es-ES"/>
        </a:p>
      </dgm:t>
    </dgm:pt>
    <dgm:pt modelId="{94FEF8FA-6058-486B-9D66-C05847939455}" type="sibTrans" cxnId="{75CDEBC3-4817-46A7-AD22-6144B23132B4}">
      <dgm:prSet/>
      <dgm:spPr/>
      <dgm:t>
        <a:bodyPr/>
        <a:lstStyle/>
        <a:p>
          <a:endParaRPr lang="es-ES"/>
        </a:p>
      </dgm:t>
    </dgm:pt>
    <dgm:pt modelId="{DE095755-8DC1-45C1-A3BA-C79634DC264C}">
      <dgm:prSet/>
      <dgm:spPr/>
      <dgm:t>
        <a:bodyPr/>
        <a:lstStyle/>
        <a:p>
          <a:pPr rtl="0"/>
          <a:r>
            <a:rPr lang="es-ES" smtClean="0"/>
            <a:t>Características idóneas de los turistas para el turismo vivencial.</a:t>
          </a:r>
          <a:endParaRPr lang="es-ES"/>
        </a:p>
      </dgm:t>
    </dgm:pt>
    <dgm:pt modelId="{7C078A37-9689-4F55-A715-76E18F6B99AE}" type="parTrans" cxnId="{4FBE6832-1689-4472-8105-CB63A91A9813}">
      <dgm:prSet/>
      <dgm:spPr/>
      <dgm:t>
        <a:bodyPr/>
        <a:lstStyle/>
        <a:p>
          <a:endParaRPr lang="es-ES"/>
        </a:p>
      </dgm:t>
    </dgm:pt>
    <dgm:pt modelId="{19968E4D-057A-4C0D-A342-7CCED82135B0}" type="sibTrans" cxnId="{4FBE6832-1689-4472-8105-CB63A91A9813}">
      <dgm:prSet/>
      <dgm:spPr/>
      <dgm:t>
        <a:bodyPr/>
        <a:lstStyle/>
        <a:p>
          <a:endParaRPr lang="es-ES"/>
        </a:p>
      </dgm:t>
    </dgm:pt>
    <dgm:pt modelId="{21BECA31-D873-4FD4-A82B-1F0B2BC9F47A}">
      <dgm:prSet/>
      <dgm:spPr/>
      <dgm:t>
        <a:bodyPr/>
        <a:lstStyle/>
        <a:p>
          <a:pPr rtl="0"/>
          <a:r>
            <a:rPr lang="es-ES" smtClean="0"/>
            <a:t>Apertura de los turistas para realizar turismo vivencial</a:t>
          </a:r>
          <a:endParaRPr lang="es-ES"/>
        </a:p>
      </dgm:t>
    </dgm:pt>
    <dgm:pt modelId="{8C84C024-2520-4655-B4BF-6409D8F5D004}" type="parTrans" cxnId="{2EB1FBC2-F9DD-4F5C-A27A-FEE13000A281}">
      <dgm:prSet/>
      <dgm:spPr/>
      <dgm:t>
        <a:bodyPr/>
        <a:lstStyle/>
        <a:p>
          <a:endParaRPr lang="es-ES"/>
        </a:p>
      </dgm:t>
    </dgm:pt>
    <dgm:pt modelId="{EB0F76BB-0A7B-42AF-AC50-F37D6B13DF4C}" type="sibTrans" cxnId="{2EB1FBC2-F9DD-4F5C-A27A-FEE13000A281}">
      <dgm:prSet/>
      <dgm:spPr/>
      <dgm:t>
        <a:bodyPr/>
        <a:lstStyle/>
        <a:p>
          <a:endParaRPr lang="es-ES"/>
        </a:p>
      </dgm:t>
    </dgm:pt>
    <dgm:pt modelId="{5E5170AA-41D9-47EF-AF09-C9F378D42A24}">
      <dgm:prSet/>
      <dgm:spPr/>
      <dgm:t>
        <a:bodyPr/>
        <a:lstStyle/>
        <a:p>
          <a:pPr rtl="0"/>
          <a:r>
            <a:rPr lang="es-ES" smtClean="0"/>
            <a:t>Carencia de infraestructura para desarrollar turismo vivencial.</a:t>
          </a:r>
          <a:endParaRPr lang="es-ES"/>
        </a:p>
      </dgm:t>
    </dgm:pt>
    <dgm:pt modelId="{ABAD96A3-23A7-4F80-A025-E86EADF00FE6}" type="parTrans" cxnId="{BB3EC4B2-E1F7-4112-9ACE-34F88AF902BE}">
      <dgm:prSet/>
      <dgm:spPr/>
      <dgm:t>
        <a:bodyPr/>
        <a:lstStyle/>
        <a:p>
          <a:endParaRPr lang="es-ES"/>
        </a:p>
      </dgm:t>
    </dgm:pt>
    <dgm:pt modelId="{3508A07D-D925-45A5-9654-FF2E3D32D777}" type="sibTrans" cxnId="{BB3EC4B2-E1F7-4112-9ACE-34F88AF902BE}">
      <dgm:prSet/>
      <dgm:spPr/>
      <dgm:t>
        <a:bodyPr/>
        <a:lstStyle/>
        <a:p>
          <a:endParaRPr lang="es-ES"/>
        </a:p>
      </dgm:t>
    </dgm:pt>
    <dgm:pt modelId="{619E9856-5908-4A4F-97E5-4DEDD8A8F795}">
      <dgm:prSet/>
      <dgm:spPr/>
      <dgm:t>
        <a:bodyPr/>
        <a:lstStyle/>
        <a:p>
          <a:pPr rtl="0"/>
          <a:r>
            <a:rPr lang="es-ES" smtClean="0"/>
            <a:t>Características geográficas, culturales y sociales de la comunidad.</a:t>
          </a:r>
          <a:endParaRPr lang="es-ES"/>
        </a:p>
      </dgm:t>
    </dgm:pt>
    <dgm:pt modelId="{547FA317-CFCD-4897-A373-CEBF76FF333A}" type="parTrans" cxnId="{C69D6772-05B5-45B2-8D29-7DF9171B478D}">
      <dgm:prSet/>
      <dgm:spPr/>
      <dgm:t>
        <a:bodyPr/>
        <a:lstStyle/>
        <a:p>
          <a:endParaRPr lang="es-ES"/>
        </a:p>
      </dgm:t>
    </dgm:pt>
    <dgm:pt modelId="{8CF12320-01F8-4875-A066-99F9D2FB8A7D}" type="sibTrans" cxnId="{C69D6772-05B5-45B2-8D29-7DF9171B478D}">
      <dgm:prSet/>
      <dgm:spPr/>
      <dgm:t>
        <a:bodyPr/>
        <a:lstStyle/>
        <a:p>
          <a:endParaRPr lang="es-ES"/>
        </a:p>
      </dgm:t>
    </dgm:pt>
    <dgm:pt modelId="{BA8BE075-5408-4AC9-8F71-311CE3435072}">
      <dgm:prSet/>
      <dgm:spPr/>
      <dgm:t>
        <a:bodyPr/>
        <a:lstStyle/>
        <a:p>
          <a:pPr rtl="0"/>
          <a:r>
            <a:rPr lang="es-ES" smtClean="0"/>
            <a:t>Influencia del reglamento sobre la comunidad, y posibles actividades turísticas.</a:t>
          </a:r>
          <a:endParaRPr lang="es-ES"/>
        </a:p>
      </dgm:t>
    </dgm:pt>
    <dgm:pt modelId="{B6F9E288-C070-46BE-BFF4-E9F6949B9AA6}" type="parTrans" cxnId="{D82A42F1-25D9-43B0-A564-0D275219E072}">
      <dgm:prSet/>
      <dgm:spPr/>
      <dgm:t>
        <a:bodyPr/>
        <a:lstStyle/>
        <a:p>
          <a:endParaRPr lang="es-ES"/>
        </a:p>
      </dgm:t>
    </dgm:pt>
    <dgm:pt modelId="{2F529234-175B-4A2C-A3DC-D2CD8920557C}" type="sibTrans" cxnId="{D82A42F1-25D9-43B0-A564-0D275219E072}">
      <dgm:prSet/>
      <dgm:spPr/>
      <dgm:t>
        <a:bodyPr/>
        <a:lstStyle/>
        <a:p>
          <a:endParaRPr lang="es-ES"/>
        </a:p>
      </dgm:t>
    </dgm:pt>
    <dgm:pt modelId="{6021A053-E37E-4F79-8058-4C885B768190}" type="pres">
      <dgm:prSet presAssocID="{8DD8CB95-6D14-4F92-99F5-4C7FF3B9DA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FE139F-016E-42E0-9C32-4AB557BE07B0}" type="pres">
      <dgm:prSet presAssocID="{276C1863-4201-4FC2-943E-125A3D3399F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51D32A-C5F9-414E-988E-D7B189577399}" type="pres">
      <dgm:prSet presAssocID="{94FEF8FA-6058-486B-9D66-C05847939455}" presName="spacer" presStyleCnt="0"/>
      <dgm:spPr/>
    </dgm:pt>
    <dgm:pt modelId="{2A7ECB07-0DEE-4ACF-813C-757CBC1160A4}" type="pres">
      <dgm:prSet presAssocID="{DE095755-8DC1-45C1-A3BA-C79634DC264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B4E8F8-8997-4FDC-A46B-6661E94B8151}" type="pres">
      <dgm:prSet presAssocID="{19968E4D-057A-4C0D-A342-7CCED82135B0}" presName="spacer" presStyleCnt="0"/>
      <dgm:spPr/>
    </dgm:pt>
    <dgm:pt modelId="{BC075598-070F-4A9B-B22B-F28A0A182130}" type="pres">
      <dgm:prSet presAssocID="{21BECA31-D873-4FD4-A82B-1F0B2BC9F47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3A4245-A2F2-46C0-BDF7-9D44B123EC2B}" type="pres">
      <dgm:prSet presAssocID="{EB0F76BB-0A7B-42AF-AC50-F37D6B13DF4C}" presName="spacer" presStyleCnt="0"/>
      <dgm:spPr/>
    </dgm:pt>
    <dgm:pt modelId="{EB9509F7-8990-48E0-ABC7-983D45923E9B}" type="pres">
      <dgm:prSet presAssocID="{5E5170AA-41D9-47EF-AF09-C9F378D42A2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9CAE52-DB01-4D4A-AD46-201A18A86ED6}" type="pres">
      <dgm:prSet presAssocID="{3508A07D-D925-45A5-9654-FF2E3D32D777}" presName="spacer" presStyleCnt="0"/>
      <dgm:spPr/>
    </dgm:pt>
    <dgm:pt modelId="{7FCB0394-C714-4899-9653-E6C31481DC87}" type="pres">
      <dgm:prSet presAssocID="{619E9856-5908-4A4F-97E5-4DEDD8A8F79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8C30D-0E98-4CAE-A589-EF1873F8E10F}" type="pres">
      <dgm:prSet presAssocID="{8CF12320-01F8-4875-A066-99F9D2FB8A7D}" presName="spacer" presStyleCnt="0"/>
      <dgm:spPr/>
    </dgm:pt>
    <dgm:pt modelId="{C4E559C5-5237-46E6-81EC-5BCD661D78F0}" type="pres">
      <dgm:prSet presAssocID="{BA8BE075-5408-4AC9-8F71-311CE343507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3EC4B2-E1F7-4112-9ACE-34F88AF902BE}" srcId="{8DD8CB95-6D14-4F92-99F5-4C7FF3B9DA2D}" destId="{5E5170AA-41D9-47EF-AF09-C9F378D42A24}" srcOrd="3" destOrd="0" parTransId="{ABAD96A3-23A7-4F80-A025-E86EADF00FE6}" sibTransId="{3508A07D-D925-45A5-9654-FF2E3D32D777}"/>
    <dgm:cxn modelId="{88D2F867-4ED6-4329-823A-E0966401125D}" type="presOf" srcId="{BA8BE075-5408-4AC9-8F71-311CE3435072}" destId="{C4E559C5-5237-46E6-81EC-5BCD661D78F0}" srcOrd="0" destOrd="0" presId="urn:microsoft.com/office/officeart/2005/8/layout/vList2"/>
    <dgm:cxn modelId="{D82A42F1-25D9-43B0-A564-0D275219E072}" srcId="{8DD8CB95-6D14-4F92-99F5-4C7FF3B9DA2D}" destId="{BA8BE075-5408-4AC9-8F71-311CE3435072}" srcOrd="5" destOrd="0" parTransId="{B6F9E288-C070-46BE-BFF4-E9F6949B9AA6}" sibTransId="{2F529234-175B-4A2C-A3DC-D2CD8920557C}"/>
    <dgm:cxn modelId="{CAF18D80-378C-4F9D-BDC6-27E9D052654B}" type="presOf" srcId="{21BECA31-D873-4FD4-A82B-1F0B2BC9F47A}" destId="{BC075598-070F-4A9B-B22B-F28A0A182130}" srcOrd="0" destOrd="0" presId="urn:microsoft.com/office/officeart/2005/8/layout/vList2"/>
    <dgm:cxn modelId="{4FBE6832-1689-4472-8105-CB63A91A9813}" srcId="{8DD8CB95-6D14-4F92-99F5-4C7FF3B9DA2D}" destId="{DE095755-8DC1-45C1-A3BA-C79634DC264C}" srcOrd="1" destOrd="0" parTransId="{7C078A37-9689-4F55-A715-76E18F6B99AE}" sibTransId="{19968E4D-057A-4C0D-A342-7CCED82135B0}"/>
    <dgm:cxn modelId="{C69D6772-05B5-45B2-8D29-7DF9171B478D}" srcId="{8DD8CB95-6D14-4F92-99F5-4C7FF3B9DA2D}" destId="{619E9856-5908-4A4F-97E5-4DEDD8A8F795}" srcOrd="4" destOrd="0" parTransId="{547FA317-CFCD-4897-A373-CEBF76FF333A}" sibTransId="{8CF12320-01F8-4875-A066-99F9D2FB8A7D}"/>
    <dgm:cxn modelId="{375A66E1-D910-40EE-ADA7-BCF61F066328}" type="presOf" srcId="{619E9856-5908-4A4F-97E5-4DEDD8A8F795}" destId="{7FCB0394-C714-4899-9653-E6C31481DC87}" srcOrd="0" destOrd="0" presId="urn:microsoft.com/office/officeart/2005/8/layout/vList2"/>
    <dgm:cxn modelId="{E1A72879-3A79-40F0-8E97-917BE9EDEF1E}" type="presOf" srcId="{DE095755-8DC1-45C1-A3BA-C79634DC264C}" destId="{2A7ECB07-0DEE-4ACF-813C-757CBC1160A4}" srcOrd="0" destOrd="0" presId="urn:microsoft.com/office/officeart/2005/8/layout/vList2"/>
    <dgm:cxn modelId="{ECC96FDC-D997-4ADE-8880-B6BC1AEF031E}" type="presOf" srcId="{5E5170AA-41D9-47EF-AF09-C9F378D42A24}" destId="{EB9509F7-8990-48E0-ABC7-983D45923E9B}" srcOrd="0" destOrd="0" presId="urn:microsoft.com/office/officeart/2005/8/layout/vList2"/>
    <dgm:cxn modelId="{2EB1FBC2-F9DD-4F5C-A27A-FEE13000A281}" srcId="{8DD8CB95-6D14-4F92-99F5-4C7FF3B9DA2D}" destId="{21BECA31-D873-4FD4-A82B-1F0B2BC9F47A}" srcOrd="2" destOrd="0" parTransId="{8C84C024-2520-4655-B4BF-6409D8F5D004}" sibTransId="{EB0F76BB-0A7B-42AF-AC50-F37D6B13DF4C}"/>
    <dgm:cxn modelId="{04ADDBC7-B98D-4DE4-B8BD-0A29EB075CA8}" type="presOf" srcId="{276C1863-4201-4FC2-943E-125A3D3399F9}" destId="{33FE139F-016E-42E0-9C32-4AB557BE07B0}" srcOrd="0" destOrd="0" presId="urn:microsoft.com/office/officeart/2005/8/layout/vList2"/>
    <dgm:cxn modelId="{75CDEBC3-4817-46A7-AD22-6144B23132B4}" srcId="{8DD8CB95-6D14-4F92-99F5-4C7FF3B9DA2D}" destId="{276C1863-4201-4FC2-943E-125A3D3399F9}" srcOrd="0" destOrd="0" parTransId="{A5453D00-8498-4AB7-BC32-510567CC1E5F}" sibTransId="{94FEF8FA-6058-486B-9D66-C05847939455}"/>
    <dgm:cxn modelId="{7CF7CB14-8BE2-41DA-8035-E6F366B8F61E}" type="presOf" srcId="{8DD8CB95-6D14-4F92-99F5-4C7FF3B9DA2D}" destId="{6021A053-E37E-4F79-8058-4C885B768190}" srcOrd="0" destOrd="0" presId="urn:microsoft.com/office/officeart/2005/8/layout/vList2"/>
    <dgm:cxn modelId="{FA41837B-B091-4679-BCA7-00CA207A968A}" type="presParOf" srcId="{6021A053-E37E-4F79-8058-4C885B768190}" destId="{33FE139F-016E-42E0-9C32-4AB557BE07B0}" srcOrd="0" destOrd="0" presId="urn:microsoft.com/office/officeart/2005/8/layout/vList2"/>
    <dgm:cxn modelId="{A4A68DCE-800E-4EE5-91CC-BABA56239399}" type="presParOf" srcId="{6021A053-E37E-4F79-8058-4C885B768190}" destId="{8451D32A-C5F9-414E-988E-D7B189577399}" srcOrd="1" destOrd="0" presId="urn:microsoft.com/office/officeart/2005/8/layout/vList2"/>
    <dgm:cxn modelId="{68E219CE-EE17-4887-B2DD-B6CE5C158472}" type="presParOf" srcId="{6021A053-E37E-4F79-8058-4C885B768190}" destId="{2A7ECB07-0DEE-4ACF-813C-757CBC1160A4}" srcOrd="2" destOrd="0" presId="urn:microsoft.com/office/officeart/2005/8/layout/vList2"/>
    <dgm:cxn modelId="{A8E7B039-BFE1-4A8A-92EA-E4311F94A400}" type="presParOf" srcId="{6021A053-E37E-4F79-8058-4C885B768190}" destId="{F4B4E8F8-8997-4FDC-A46B-6661E94B8151}" srcOrd="3" destOrd="0" presId="urn:microsoft.com/office/officeart/2005/8/layout/vList2"/>
    <dgm:cxn modelId="{04BF57EC-DACF-44A8-AD9B-68E327D58B25}" type="presParOf" srcId="{6021A053-E37E-4F79-8058-4C885B768190}" destId="{BC075598-070F-4A9B-B22B-F28A0A182130}" srcOrd="4" destOrd="0" presId="urn:microsoft.com/office/officeart/2005/8/layout/vList2"/>
    <dgm:cxn modelId="{167C8E51-4CF6-49E7-B232-735F4C50CFB1}" type="presParOf" srcId="{6021A053-E37E-4F79-8058-4C885B768190}" destId="{603A4245-A2F2-46C0-BDF7-9D44B123EC2B}" srcOrd="5" destOrd="0" presId="urn:microsoft.com/office/officeart/2005/8/layout/vList2"/>
    <dgm:cxn modelId="{42C387E2-EE92-4955-8A46-C31DF6C1FBFA}" type="presParOf" srcId="{6021A053-E37E-4F79-8058-4C885B768190}" destId="{EB9509F7-8990-48E0-ABC7-983D45923E9B}" srcOrd="6" destOrd="0" presId="urn:microsoft.com/office/officeart/2005/8/layout/vList2"/>
    <dgm:cxn modelId="{A7CA97F8-FBE5-4B49-A67E-92119601E0E5}" type="presParOf" srcId="{6021A053-E37E-4F79-8058-4C885B768190}" destId="{D79CAE52-DB01-4D4A-AD46-201A18A86ED6}" srcOrd="7" destOrd="0" presId="urn:microsoft.com/office/officeart/2005/8/layout/vList2"/>
    <dgm:cxn modelId="{495C58ED-7D00-4AAD-8612-0C807BE77CA3}" type="presParOf" srcId="{6021A053-E37E-4F79-8058-4C885B768190}" destId="{7FCB0394-C714-4899-9653-E6C31481DC87}" srcOrd="8" destOrd="0" presId="urn:microsoft.com/office/officeart/2005/8/layout/vList2"/>
    <dgm:cxn modelId="{464C73D1-05DF-4D97-80B1-0F6AD0D5FC7D}" type="presParOf" srcId="{6021A053-E37E-4F79-8058-4C885B768190}" destId="{70D8C30D-0E98-4CAE-A589-EF1873F8E10F}" srcOrd="9" destOrd="0" presId="urn:microsoft.com/office/officeart/2005/8/layout/vList2"/>
    <dgm:cxn modelId="{5586F1CA-5A47-43FC-AFB5-CF58F1AEFAAE}" type="presParOf" srcId="{6021A053-E37E-4F79-8058-4C885B768190}" destId="{C4E559C5-5237-46E6-81EC-5BCD661D78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446675-990D-4534-ACE7-58D0E8BAC3FB}" type="doc">
      <dgm:prSet loTypeId="urn:microsoft.com/office/officeart/2005/8/layout/l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C0E26D3E-C9D4-4AE6-8007-7D3AC5CE3AA5}">
      <dgm:prSet phldrT="[Texto]"/>
      <dgm:spPr/>
      <dgm:t>
        <a:bodyPr/>
        <a:lstStyle/>
        <a:p>
          <a:r>
            <a:rPr lang="es-ES" b="1" dirty="0" smtClean="0">
              <a:latin typeface="Georgia" panose="02040502050405020303" pitchFamily="18" charset="0"/>
            </a:rPr>
            <a:t>Yuturi</a:t>
          </a:r>
          <a:endParaRPr lang="es-ES" b="1" dirty="0">
            <a:latin typeface="Georgia" panose="02040502050405020303" pitchFamily="18" charset="0"/>
          </a:endParaRPr>
        </a:p>
      </dgm:t>
    </dgm:pt>
    <dgm:pt modelId="{42379ECE-EB30-456E-AB57-298D9BFBFCA6}" type="parTrans" cxnId="{A1E0B2AE-80E3-4C4F-9080-E85A3E73472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9E63CE9F-DD0C-4C9C-8938-F05FA7914FE1}" type="sibTrans" cxnId="{A1E0B2AE-80E3-4C4F-9080-E85A3E73472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68A5D96-7F81-4245-B174-902793AD063A}">
      <dgm:prSet phldrT="[Texto]" custT="1"/>
      <dgm:spPr/>
      <dgm:t>
        <a:bodyPr/>
        <a:lstStyle/>
        <a:p>
          <a:r>
            <a:rPr lang="es-ES" sz="1600" dirty="0" smtClean="0">
              <a:effectLst/>
              <a:latin typeface="Georgia" panose="02040502050405020303" pitchFamily="18" charset="0"/>
            </a:rPr>
            <a:t>Ejecutar programas de capacitaciones turísticas periódicamente</a:t>
          </a:r>
          <a:endParaRPr lang="es-ES" sz="1600" dirty="0">
            <a:effectLst/>
            <a:latin typeface="Georgia" panose="02040502050405020303" pitchFamily="18" charset="0"/>
          </a:endParaRPr>
        </a:p>
      </dgm:t>
    </dgm:pt>
    <dgm:pt modelId="{46BD874A-594E-4CE4-9946-C7FFA3136BC4}" type="parTrans" cxnId="{8FD1C136-C684-41C4-A06E-756B1F153B4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554418F-C33E-4931-A0EB-76D2E8E4D6B3}" type="sibTrans" cxnId="{8FD1C136-C684-41C4-A06E-756B1F153B4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DD27653-D787-436A-A666-351F23B0A91A}">
      <dgm:prSet phldrT="[Texto]" custT="1"/>
      <dgm:spPr/>
      <dgm:t>
        <a:bodyPr/>
        <a:lstStyle/>
        <a:p>
          <a:r>
            <a:rPr lang="es-ES" sz="1600" dirty="0" smtClean="0">
              <a:effectLst/>
              <a:latin typeface="Georgia" panose="02040502050405020303" pitchFamily="18" charset="0"/>
            </a:rPr>
            <a:t>Desarrollo de paquetes turísticos que maximice el aprovechamiento de las cualidades de la comunidad </a:t>
          </a:r>
          <a:endParaRPr lang="es-ES" sz="1600" dirty="0">
            <a:effectLst/>
            <a:latin typeface="Georgia" panose="02040502050405020303" pitchFamily="18" charset="0"/>
          </a:endParaRPr>
        </a:p>
      </dgm:t>
    </dgm:pt>
    <dgm:pt modelId="{9DCF9007-F3A5-4D0A-83BB-61593E339AA2}" type="parTrans" cxnId="{297AE878-2FC8-491E-9891-1D37215FD6C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A8A7A076-A6E7-4B23-8E35-B17A53DF401E}" type="sibTrans" cxnId="{297AE878-2FC8-491E-9891-1D37215FD6C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B80BE78-ECEF-4884-8DD6-5A8E5B7C1498}">
      <dgm:prSet phldrT="[Texto]"/>
      <dgm:spPr/>
      <dgm:t>
        <a:bodyPr/>
        <a:lstStyle/>
        <a:p>
          <a:r>
            <a:rPr lang="es-ES" b="1" dirty="0" smtClean="0">
              <a:latin typeface="Georgia" panose="02040502050405020303" pitchFamily="18" charset="0"/>
            </a:rPr>
            <a:t>Reserva</a:t>
          </a:r>
          <a:endParaRPr lang="es-ES" b="1" dirty="0">
            <a:latin typeface="Georgia" panose="02040502050405020303" pitchFamily="18" charset="0"/>
          </a:endParaRPr>
        </a:p>
      </dgm:t>
    </dgm:pt>
    <dgm:pt modelId="{8F4F573B-05CD-4428-90C2-1AD04F9B07D4}" type="parTrans" cxnId="{585AB17A-444A-4209-8083-D0C8533636C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AE590DE-C9B3-4C72-89EC-54FD99618DB4}" type="sibTrans" cxnId="{585AB17A-444A-4209-8083-D0C8533636C2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6EE65A51-691F-47FE-BB84-CF4F84B1396A}">
      <dgm:prSet phldrT="[Texto]" custT="1"/>
      <dgm:spPr/>
      <dgm:t>
        <a:bodyPr/>
        <a:lstStyle/>
        <a:p>
          <a:r>
            <a:rPr lang="es-ES" sz="1600" dirty="0" smtClean="0">
              <a:latin typeface="Georgia" panose="02040502050405020303" pitchFamily="18" charset="0"/>
            </a:rPr>
            <a:t>Implementación de infraestructura para abastecer la demanda </a:t>
          </a:r>
          <a:endParaRPr lang="es-ES" sz="1600" dirty="0">
            <a:latin typeface="Georgia" panose="02040502050405020303" pitchFamily="18" charset="0"/>
          </a:endParaRPr>
        </a:p>
      </dgm:t>
    </dgm:pt>
    <dgm:pt modelId="{443E41FD-1202-4C0D-81EE-B1044721728E}" type="parTrans" cxnId="{CFE72C4E-8E34-4523-A4F2-F6080E5508A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B7909C9-AEF0-4CFD-A7B4-5B418DE5ED28}" type="sibTrans" cxnId="{CFE72C4E-8E34-4523-A4F2-F6080E5508A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9183987-FB4C-4FED-8ADE-A7EEE214E40A}">
      <dgm:prSet phldrT="[Texto]"/>
      <dgm:spPr/>
      <dgm:t>
        <a:bodyPr/>
        <a:lstStyle/>
        <a:p>
          <a:r>
            <a:rPr lang="es-ES" b="1" dirty="0" smtClean="0">
              <a:latin typeface="Georgia" panose="02040502050405020303" pitchFamily="18" charset="0"/>
            </a:rPr>
            <a:t>Comunidad</a:t>
          </a:r>
          <a:endParaRPr lang="es-ES" b="1" dirty="0">
            <a:latin typeface="Georgia" panose="02040502050405020303" pitchFamily="18" charset="0"/>
          </a:endParaRPr>
        </a:p>
      </dgm:t>
    </dgm:pt>
    <dgm:pt modelId="{48480A4A-A171-4651-965E-82956E9863B4}" type="parTrans" cxnId="{03883901-9121-4D07-8FFA-D30107BFC9C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54CCF7C6-D4BB-4AC8-9734-BDE63954D07E}" type="sibTrans" cxnId="{03883901-9121-4D07-8FFA-D30107BFC9C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8B2C1B19-1588-4867-B2C0-D26145CEEDCB}">
      <dgm:prSet phldrT="[Texto]" custT="1"/>
      <dgm:spPr/>
      <dgm:t>
        <a:bodyPr/>
        <a:lstStyle/>
        <a:p>
          <a:r>
            <a:rPr lang="es-ES" sz="1600" dirty="0" smtClean="0">
              <a:latin typeface="Georgia" panose="02040502050405020303" pitchFamily="18" charset="0"/>
            </a:rPr>
            <a:t>Conservación de recursos naturales, sociales y culturales</a:t>
          </a:r>
          <a:endParaRPr lang="es-ES" sz="1600" dirty="0">
            <a:latin typeface="Georgia" panose="02040502050405020303" pitchFamily="18" charset="0"/>
          </a:endParaRPr>
        </a:p>
      </dgm:t>
    </dgm:pt>
    <dgm:pt modelId="{91980DBA-8915-4B09-99B2-8A460539EDF5}" type="parTrans" cxnId="{43AB5F89-2893-4188-A3A9-A14ABE503B1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B66E26E-B030-4C73-BE8D-F3FD3103A376}" type="sibTrans" cxnId="{43AB5F89-2893-4188-A3A9-A14ABE503B1B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C750DAD6-CAEF-4571-9CEC-1D0C99F5C685}">
      <dgm:prSet phldrT="[Texto]" custT="1"/>
      <dgm:spPr/>
      <dgm:t>
        <a:bodyPr/>
        <a:lstStyle/>
        <a:p>
          <a:r>
            <a:rPr lang="es-ES" sz="1600" dirty="0" smtClean="0">
              <a:effectLst/>
              <a:latin typeface="Georgia" panose="02040502050405020303" pitchFamily="18" charset="0"/>
            </a:rPr>
            <a:t>Correcta fijación de precios en paquetes que incluyan turismo vivencial</a:t>
          </a:r>
          <a:endParaRPr lang="es-ES" sz="1600" dirty="0">
            <a:effectLst/>
            <a:latin typeface="Georgia" panose="02040502050405020303" pitchFamily="18" charset="0"/>
          </a:endParaRPr>
        </a:p>
      </dgm:t>
    </dgm:pt>
    <dgm:pt modelId="{1C7709F3-52CF-43E1-A6D9-C95993D79732}" type="parTrans" cxnId="{6CE539B1-0208-49BE-8613-A4D9B1D431E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DC1B67C4-8F8F-4D23-8391-A185001B6ACA}" type="sibTrans" cxnId="{6CE539B1-0208-49BE-8613-A4D9B1D431E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36A3196-9AC3-4B21-95CF-71C14D182031}">
      <dgm:prSet phldrT="[Texto]" custT="1"/>
      <dgm:spPr/>
      <dgm:t>
        <a:bodyPr/>
        <a:lstStyle/>
        <a:p>
          <a:r>
            <a:rPr lang="es-ES" sz="1600" dirty="0" smtClean="0">
              <a:effectLst/>
              <a:latin typeface="Georgia" panose="02040502050405020303" pitchFamily="18" charset="0"/>
            </a:rPr>
            <a:t>Asesoramiento de entidades públicas y privadas </a:t>
          </a:r>
          <a:endParaRPr lang="es-ES" sz="1600" dirty="0">
            <a:effectLst/>
            <a:latin typeface="Georgia" panose="02040502050405020303" pitchFamily="18" charset="0"/>
          </a:endParaRPr>
        </a:p>
      </dgm:t>
    </dgm:pt>
    <dgm:pt modelId="{FEF25600-214B-4338-8A16-1B8AB8F8CAE4}" type="parTrans" cxnId="{1BBB4B2F-A0CE-4EAB-B1C7-C34D826B32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C1507696-9A07-455A-9A15-AD93104EA46C}" type="sibTrans" cxnId="{1BBB4B2F-A0CE-4EAB-B1C7-C34D826B3290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297EF68-D555-4B22-833C-93672F9A5099}" type="pres">
      <dgm:prSet presAssocID="{D8446675-990D-4534-ACE7-58D0E8BAC3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ABEF79-E7AB-43EB-BD1C-E0E3FD5266EE}" type="pres">
      <dgm:prSet presAssocID="{C0E26D3E-C9D4-4AE6-8007-7D3AC5CE3AA5}" presName="vertFlow" presStyleCnt="0"/>
      <dgm:spPr/>
      <dgm:t>
        <a:bodyPr/>
        <a:lstStyle/>
        <a:p>
          <a:endParaRPr lang="es-ES"/>
        </a:p>
      </dgm:t>
    </dgm:pt>
    <dgm:pt modelId="{D4A35FC0-E5F2-496C-B46F-DFEC677ECD4C}" type="pres">
      <dgm:prSet presAssocID="{C0E26D3E-C9D4-4AE6-8007-7D3AC5CE3AA5}" presName="header" presStyleLbl="node1" presStyleIdx="0" presStyleCnt="3"/>
      <dgm:spPr/>
      <dgm:t>
        <a:bodyPr/>
        <a:lstStyle/>
        <a:p>
          <a:endParaRPr lang="es-ES"/>
        </a:p>
      </dgm:t>
    </dgm:pt>
    <dgm:pt modelId="{0A3FDEB8-1ABC-4C85-8136-9C50F6BDD87E}" type="pres">
      <dgm:prSet presAssocID="{46BD874A-594E-4CE4-9946-C7FFA3136BC4}" presName="parTrans" presStyleLbl="sibTrans2D1" presStyleIdx="0" presStyleCnt="6"/>
      <dgm:spPr/>
      <dgm:t>
        <a:bodyPr/>
        <a:lstStyle/>
        <a:p>
          <a:endParaRPr lang="es-ES"/>
        </a:p>
      </dgm:t>
    </dgm:pt>
    <dgm:pt modelId="{15E4D6B1-71CA-4D88-9299-1D7BA53DD1F3}" type="pres">
      <dgm:prSet presAssocID="{168A5D96-7F81-4245-B174-902793AD063A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356A8-72DC-493C-A1C8-69C57FC7B127}" type="pres">
      <dgm:prSet presAssocID="{2554418F-C33E-4931-A0EB-76D2E8E4D6B3}" presName="sibTrans" presStyleLbl="sibTrans2D1" presStyleIdx="1" presStyleCnt="6"/>
      <dgm:spPr/>
      <dgm:t>
        <a:bodyPr/>
        <a:lstStyle/>
        <a:p>
          <a:endParaRPr lang="es-ES"/>
        </a:p>
      </dgm:t>
    </dgm:pt>
    <dgm:pt modelId="{E665E9D9-6BFC-4756-9099-8AFA88EAFC80}" type="pres">
      <dgm:prSet presAssocID="{EDD27653-D787-436A-A666-351F23B0A91A}" presName="child" presStyleLbl="alignAccFollowNode1" presStyleIdx="1" presStyleCnt="6" custScaleX="100589" custScaleY="1236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043BD-C6B9-472C-B973-2633E2F8F58B}" type="pres">
      <dgm:prSet presAssocID="{A8A7A076-A6E7-4B23-8E35-B17A53DF401E}" presName="sibTrans" presStyleLbl="sibTrans2D1" presStyleIdx="2" presStyleCnt="6"/>
      <dgm:spPr/>
      <dgm:t>
        <a:bodyPr/>
        <a:lstStyle/>
        <a:p>
          <a:endParaRPr lang="es-ES"/>
        </a:p>
      </dgm:t>
    </dgm:pt>
    <dgm:pt modelId="{F15F0138-FDAD-4FA1-B205-F6F920E9B055}" type="pres">
      <dgm:prSet presAssocID="{C750DAD6-CAEF-4571-9CEC-1D0C99F5C685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9635A-6464-48EA-97F5-438D80620D92}" type="pres">
      <dgm:prSet presAssocID="{DC1B67C4-8F8F-4D23-8391-A185001B6ACA}" presName="sibTrans" presStyleLbl="sibTrans2D1" presStyleIdx="3" presStyleCnt="6"/>
      <dgm:spPr/>
      <dgm:t>
        <a:bodyPr/>
        <a:lstStyle/>
        <a:p>
          <a:endParaRPr lang="es-ES"/>
        </a:p>
      </dgm:t>
    </dgm:pt>
    <dgm:pt modelId="{F4EC43F8-6BAD-405A-B968-65DE58B264A0}" type="pres">
      <dgm:prSet presAssocID="{E36A3196-9AC3-4B21-95CF-71C14D182031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AFCE5D-FEE7-4DC9-A94B-059863418CEA}" type="pres">
      <dgm:prSet presAssocID="{C0E26D3E-C9D4-4AE6-8007-7D3AC5CE3AA5}" presName="hSp" presStyleCnt="0"/>
      <dgm:spPr/>
      <dgm:t>
        <a:bodyPr/>
        <a:lstStyle/>
        <a:p>
          <a:endParaRPr lang="es-ES"/>
        </a:p>
      </dgm:t>
    </dgm:pt>
    <dgm:pt modelId="{DDEE9E8C-9CA5-4A20-AA97-0A2A18D92381}" type="pres">
      <dgm:prSet presAssocID="{1B80BE78-ECEF-4884-8DD6-5A8E5B7C1498}" presName="vertFlow" presStyleCnt="0"/>
      <dgm:spPr/>
      <dgm:t>
        <a:bodyPr/>
        <a:lstStyle/>
        <a:p>
          <a:endParaRPr lang="es-ES"/>
        </a:p>
      </dgm:t>
    </dgm:pt>
    <dgm:pt modelId="{A1EBDA6E-22A1-43A4-B5BB-1781A0EC8B26}" type="pres">
      <dgm:prSet presAssocID="{1B80BE78-ECEF-4884-8DD6-5A8E5B7C1498}" presName="header" presStyleLbl="node1" presStyleIdx="1" presStyleCnt="3"/>
      <dgm:spPr/>
      <dgm:t>
        <a:bodyPr/>
        <a:lstStyle/>
        <a:p>
          <a:endParaRPr lang="es-ES"/>
        </a:p>
      </dgm:t>
    </dgm:pt>
    <dgm:pt modelId="{5430E28B-A1EF-4BC6-98E8-BDFBBA7DFAB3}" type="pres">
      <dgm:prSet presAssocID="{443E41FD-1202-4C0D-81EE-B1044721728E}" presName="parTrans" presStyleLbl="sibTrans2D1" presStyleIdx="4" presStyleCnt="6"/>
      <dgm:spPr/>
      <dgm:t>
        <a:bodyPr/>
        <a:lstStyle/>
        <a:p>
          <a:endParaRPr lang="es-ES"/>
        </a:p>
      </dgm:t>
    </dgm:pt>
    <dgm:pt modelId="{ADC004A7-B42E-4713-9BE1-40E416EC94D1}" type="pres">
      <dgm:prSet presAssocID="{6EE65A51-691F-47FE-BB84-CF4F84B1396A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9B0EF2-3040-4FC5-8943-305AC7512F93}" type="pres">
      <dgm:prSet presAssocID="{1B80BE78-ECEF-4884-8DD6-5A8E5B7C1498}" presName="hSp" presStyleCnt="0"/>
      <dgm:spPr/>
      <dgm:t>
        <a:bodyPr/>
        <a:lstStyle/>
        <a:p>
          <a:endParaRPr lang="es-ES"/>
        </a:p>
      </dgm:t>
    </dgm:pt>
    <dgm:pt modelId="{D0931CAF-3907-41D4-A070-FBA3EF8856FD}" type="pres">
      <dgm:prSet presAssocID="{19183987-FB4C-4FED-8ADE-A7EEE214E40A}" presName="vertFlow" presStyleCnt="0"/>
      <dgm:spPr/>
      <dgm:t>
        <a:bodyPr/>
        <a:lstStyle/>
        <a:p>
          <a:endParaRPr lang="es-ES"/>
        </a:p>
      </dgm:t>
    </dgm:pt>
    <dgm:pt modelId="{2B9B21D2-C3C3-4774-8A23-BC58F618334B}" type="pres">
      <dgm:prSet presAssocID="{19183987-FB4C-4FED-8ADE-A7EEE214E40A}" presName="header" presStyleLbl="node1" presStyleIdx="2" presStyleCnt="3"/>
      <dgm:spPr/>
      <dgm:t>
        <a:bodyPr/>
        <a:lstStyle/>
        <a:p>
          <a:endParaRPr lang="es-ES"/>
        </a:p>
      </dgm:t>
    </dgm:pt>
    <dgm:pt modelId="{C1D4FF18-CAAE-4DA1-BAC3-84ABF2C10EE2}" type="pres">
      <dgm:prSet presAssocID="{91980DBA-8915-4B09-99B2-8A460539EDF5}" presName="parTrans" presStyleLbl="sibTrans2D1" presStyleIdx="5" presStyleCnt="6"/>
      <dgm:spPr/>
      <dgm:t>
        <a:bodyPr/>
        <a:lstStyle/>
        <a:p>
          <a:endParaRPr lang="es-ES"/>
        </a:p>
      </dgm:t>
    </dgm:pt>
    <dgm:pt modelId="{C9653519-9538-4FD1-847C-23E06FCA1855}" type="pres">
      <dgm:prSet presAssocID="{8B2C1B19-1588-4867-B2C0-D26145CEEDCB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69BF41-BD85-4791-B8AF-3E8CF8FF8144}" type="presOf" srcId="{2554418F-C33E-4931-A0EB-76D2E8E4D6B3}" destId="{762356A8-72DC-493C-A1C8-69C57FC7B127}" srcOrd="0" destOrd="0" presId="urn:microsoft.com/office/officeart/2005/8/layout/lProcess1"/>
    <dgm:cxn modelId="{F79BCFF9-75D4-45B6-BD3D-D3286D50F8F9}" type="presOf" srcId="{EDD27653-D787-436A-A666-351F23B0A91A}" destId="{E665E9D9-6BFC-4756-9099-8AFA88EAFC80}" srcOrd="0" destOrd="0" presId="urn:microsoft.com/office/officeart/2005/8/layout/lProcess1"/>
    <dgm:cxn modelId="{6DA4910E-8C5E-4B05-B230-83261C6C520D}" type="presOf" srcId="{19183987-FB4C-4FED-8ADE-A7EEE214E40A}" destId="{2B9B21D2-C3C3-4774-8A23-BC58F618334B}" srcOrd="0" destOrd="0" presId="urn:microsoft.com/office/officeart/2005/8/layout/lProcess1"/>
    <dgm:cxn modelId="{82C5F8E0-2982-4110-A356-DA45EDF78F6B}" type="presOf" srcId="{91980DBA-8915-4B09-99B2-8A460539EDF5}" destId="{C1D4FF18-CAAE-4DA1-BAC3-84ABF2C10EE2}" srcOrd="0" destOrd="0" presId="urn:microsoft.com/office/officeart/2005/8/layout/lProcess1"/>
    <dgm:cxn modelId="{79BC0B33-AA6E-4C12-9237-75BB9713682E}" type="presOf" srcId="{D8446675-990D-4534-ACE7-58D0E8BAC3FB}" destId="{4297EF68-D555-4B22-833C-93672F9A5099}" srcOrd="0" destOrd="0" presId="urn:microsoft.com/office/officeart/2005/8/layout/lProcess1"/>
    <dgm:cxn modelId="{6CE539B1-0208-49BE-8613-A4D9B1D431EF}" srcId="{C0E26D3E-C9D4-4AE6-8007-7D3AC5CE3AA5}" destId="{C750DAD6-CAEF-4571-9CEC-1D0C99F5C685}" srcOrd="2" destOrd="0" parTransId="{1C7709F3-52CF-43E1-A6D9-C95993D79732}" sibTransId="{DC1B67C4-8F8F-4D23-8391-A185001B6ACA}"/>
    <dgm:cxn modelId="{8BB2CC8D-8D88-48A3-B07C-643164F26C24}" type="presOf" srcId="{8B2C1B19-1588-4867-B2C0-D26145CEEDCB}" destId="{C9653519-9538-4FD1-847C-23E06FCA1855}" srcOrd="0" destOrd="0" presId="urn:microsoft.com/office/officeart/2005/8/layout/lProcess1"/>
    <dgm:cxn modelId="{055F7B23-401C-4083-887F-593A2A4DDAA9}" type="presOf" srcId="{168A5D96-7F81-4245-B174-902793AD063A}" destId="{15E4D6B1-71CA-4D88-9299-1D7BA53DD1F3}" srcOrd="0" destOrd="0" presId="urn:microsoft.com/office/officeart/2005/8/layout/lProcess1"/>
    <dgm:cxn modelId="{9D336955-8998-44D6-9674-DA7F6FA55389}" type="presOf" srcId="{A8A7A076-A6E7-4B23-8E35-B17A53DF401E}" destId="{D14043BD-C6B9-472C-B973-2633E2F8F58B}" srcOrd="0" destOrd="0" presId="urn:microsoft.com/office/officeart/2005/8/layout/lProcess1"/>
    <dgm:cxn modelId="{37B15B24-BA4A-4949-85DA-4CC506C61391}" type="presOf" srcId="{6EE65A51-691F-47FE-BB84-CF4F84B1396A}" destId="{ADC004A7-B42E-4713-9BE1-40E416EC94D1}" srcOrd="0" destOrd="0" presId="urn:microsoft.com/office/officeart/2005/8/layout/lProcess1"/>
    <dgm:cxn modelId="{43AB5F89-2893-4188-A3A9-A14ABE503B1B}" srcId="{19183987-FB4C-4FED-8ADE-A7EEE214E40A}" destId="{8B2C1B19-1588-4867-B2C0-D26145CEEDCB}" srcOrd="0" destOrd="0" parTransId="{91980DBA-8915-4B09-99B2-8A460539EDF5}" sibTransId="{EB66E26E-B030-4C73-BE8D-F3FD3103A376}"/>
    <dgm:cxn modelId="{26B42D88-EB30-40A3-A4EB-5B82D54C3E31}" type="presOf" srcId="{DC1B67C4-8F8F-4D23-8391-A185001B6ACA}" destId="{1359635A-6464-48EA-97F5-438D80620D92}" srcOrd="0" destOrd="0" presId="urn:microsoft.com/office/officeart/2005/8/layout/lProcess1"/>
    <dgm:cxn modelId="{297AE878-2FC8-491E-9891-1D37215FD6C9}" srcId="{C0E26D3E-C9D4-4AE6-8007-7D3AC5CE3AA5}" destId="{EDD27653-D787-436A-A666-351F23B0A91A}" srcOrd="1" destOrd="0" parTransId="{9DCF9007-F3A5-4D0A-83BB-61593E339AA2}" sibTransId="{A8A7A076-A6E7-4B23-8E35-B17A53DF401E}"/>
    <dgm:cxn modelId="{585AB17A-444A-4209-8083-D0C8533636C2}" srcId="{D8446675-990D-4534-ACE7-58D0E8BAC3FB}" destId="{1B80BE78-ECEF-4884-8DD6-5A8E5B7C1498}" srcOrd="1" destOrd="0" parTransId="{8F4F573B-05CD-4428-90C2-1AD04F9B07D4}" sibTransId="{5AE590DE-C9B3-4C72-89EC-54FD99618DB4}"/>
    <dgm:cxn modelId="{B96D4225-3BD1-47A5-B32A-A19544874A6F}" type="presOf" srcId="{C750DAD6-CAEF-4571-9CEC-1D0C99F5C685}" destId="{F15F0138-FDAD-4FA1-B205-F6F920E9B055}" srcOrd="0" destOrd="0" presId="urn:microsoft.com/office/officeart/2005/8/layout/lProcess1"/>
    <dgm:cxn modelId="{F962733C-804A-4DE1-9961-7ACDCA438E64}" type="presOf" srcId="{443E41FD-1202-4C0D-81EE-B1044721728E}" destId="{5430E28B-A1EF-4BC6-98E8-BDFBBA7DFAB3}" srcOrd="0" destOrd="0" presId="urn:microsoft.com/office/officeart/2005/8/layout/lProcess1"/>
    <dgm:cxn modelId="{68E6743C-E2BE-4AC7-AB64-7E915D4439EC}" type="presOf" srcId="{1B80BE78-ECEF-4884-8DD6-5A8E5B7C1498}" destId="{A1EBDA6E-22A1-43A4-B5BB-1781A0EC8B26}" srcOrd="0" destOrd="0" presId="urn:microsoft.com/office/officeart/2005/8/layout/lProcess1"/>
    <dgm:cxn modelId="{1BBB4B2F-A0CE-4EAB-B1C7-C34D826B3290}" srcId="{C0E26D3E-C9D4-4AE6-8007-7D3AC5CE3AA5}" destId="{E36A3196-9AC3-4B21-95CF-71C14D182031}" srcOrd="3" destOrd="0" parTransId="{FEF25600-214B-4338-8A16-1B8AB8F8CAE4}" sibTransId="{C1507696-9A07-455A-9A15-AD93104EA46C}"/>
    <dgm:cxn modelId="{1E44B289-2A6D-4480-8C01-2807421D5B30}" type="presOf" srcId="{C0E26D3E-C9D4-4AE6-8007-7D3AC5CE3AA5}" destId="{D4A35FC0-E5F2-496C-B46F-DFEC677ECD4C}" srcOrd="0" destOrd="0" presId="urn:microsoft.com/office/officeart/2005/8/layout/lProcess1"/>
    <dgm:cxn modelId="{8FD1C136-C684-41C4-A06E-756B1F153B42}" srcId="{C0E26D3E-C9D4-4AE6-8007-7D3AC5CE3AA5}" destId="{168A5D96-7F81-4245-B174-902793AD063A}" srcOrd="0" destOrd="0" parTransId="{46BD874A-594E-4CE4-9946-C7FFA3136BC4}" sibTransId="{2554418F-C33E-4931-A0EB-76D2E8E4D6B3}"/>
    <dgm:cxn modelId="{CFE72C4E-8E34-4523-A4F2-F6080E5508A7}" srcId="{1B80BE78-ECEF-4884-8DD6-5A8E5B7C1498}" destId="{6EE65A51-691F-47FE-BB84-CF4F84B1396A}" srcOrd="0" destOrd="0" parTransId="{443E41FD-1202-4C0D-81EE-B1044721728E}" sibTransId="{BB7909C9-AEF0-4CFD-A7B4-5B418DE5ED28}"/>
    <dgm:cxn modelId="{A1E0B2AE-80E3-4C4F-9080-E85A3E73472C}" srcId="{D8446675-990D-4534-ACE7-58D0E8BAC3FB}" destId="{C0E26D3E-C9D4-4AE6-8007-7D3AC5CE3AA5}" srcOrd="0" destOrd="0" parTransId="{42379ECE-EB30-456E-AB57-298D9BFBFCA6}" sibTransId="{9E63CE9F-DD0C-4C9C-8938-F05FA7914FE1}"/>
    <dgm:cxn modelId="{1B66F59E-159F-4822-9A7F-1A196CA40A82}" type="presOf" srcId="{46BD874A-594E-4CE4-9946-C7FFA3136BC4}" destId="{0A3FDEB8-1ABC-4C85-8136-9C50F6BDD87E}" srcOrd="0" destOrd="0" presId="urn:microsoft.com/office/officeart/2005/8/layout/lProcess1"/>
    <dgm:cxn modelId="{03883901-9121-4D07-8FFA-D30107BFC9CB}" srcId="{D8446675-990D-4534-ACE7-58D0E8BAC3FB}" destId="{19183987-FB4C-4FED-8ADE-A7EEE214E40A}" srcOrd="2" destOrd="0" parTransId="{48480A4A-A171-4651-965E-82956E9863B4}" sibTransId="{54CCF7C6-D4BB-4AC8-9734-BDE63954D07E}"/>
    <dgm:cxn modelId="{6BFC81EF-B07C-4B00-80B5-D7EF66F48BCF}" type="presOf" srcId="{E36A3196-9AC3-4B21-95CF-71C14D182031}" destId="{F4EC43F8-6BAD-405A-B968-65DE58B264A0}" srcOrd="0" destOrd="0" presId="urn:microsoft.com/office/officeart/2005/8/layout/lProcess1"/>
    <dgm:cxn modelId="{475D0CAD-2238-4BFA-9872-9BA427F1BD70}" type="presParOf" srcId="{4297EF68-D555-4B22-833C-93672F9A5099}" destId="{3DABEF79-E7AB-43EB-BD1C-E0E3FD5266EE}" srcOrd="0" destOrd="0" presId="urn:microsoft.com/office/officeart/2005/8/layout/lProcess1"/>
    <dgm:cxn modelId="{E69FA5AD-DC1B-47D5-85D9-A3B4C1885D2E}" type="presParOf" srcId="{3DABEF79-E7AB-43EB-BD1C-E0E3FD5266EE}" destId="{D4A35FC0-E5F2-496C-B46F-DFEC677ECD4C}" srcOrd="0" destOrd="0" presId="urn:microsoft.com/office/officeart/2005/8/layout/lProcess1"/>
    <dgm:cxn modelId="{DE57FBFD-A578-4EE3-9A91-57B38E470C0F}" type="presParOf" srcId="{3DABEF79-E7AB-43EB-BD1C-E0E3FD5266EE}" destId="{0A3FDEB8-1ABC-4C85-8136-9C50F6BDD87E}" srcOrd="1" destOrd="0" presId="urn:microsoft.com/office/officeart/2005/8/layout/lProcess1"/>
    <dgm:cxn modelId="{9391D2C8-FC86-4832-A5C3-BB7194EFB620}" type="presParOf" srcId="{3DABEF79-E7AB-43EB-BD1C-E0E3FD5266EE}" destId="{15E4D6B1-71CA-4D88-9299-1D7BA53DD1F3}" srcOrd="2" destOrd="0" presId="urn:microsoft.com/office/officeart/2005/8/layout/lProcess1"/>
    <dgm:cxn modelId="{06E597A7-649C-41EE-8A1E-1895FFC206FB}" type="presParOf" srcId="{3DABEF79-E7AB-43EB-BD1C-E0E3FD5266EE}" destId="{762356A8-72DC-493C-A1C8-69C57FC7B127}" srcOrd="3" destOrd="0" presId="urn:microsoft.com/office/officeart/2005/8/layout/lProcess1"/>
    <dgm:cxn modelId="{D2DFFC6D-406D-4CC2-B9EC-033584AB262B}" type="presParOf" srcId="{3DABEF79-E7AB-43EB-BD1C-E0E3FD5266EE}" destId="{E665E9D9-6BFC-4756-9099-8AFA88EAFC80}" srcOrd="4" destOrd="0" presId="urn:microsoft.com/office/officeart/2005/8/layout/lProcess1"/>
    <dgm:cxn modelId="{FD60C7EE-57A7-475E-903C-1695D039C3FA}" type="presParOf" srcId="{3DABEF79-E7AB-43EB-BD1C-E0E3FD5266EE}" destId="{D14043BD-C6B9-472C-B973-2633E2F8F58B}" srcOrd="5" destOrd="0" presId="urn:microsoft.com/office/officeart/2005/8/layout/lProcess1"/>
    <dgm:cxn modelId="{AEE30DEC-9C86-40E8-AC66-7E104C34078D}" type="presParOf" srcId="{3DABEF79-E7AB-43EB-BD1C-E0E3FD5266EE}" destId="{F15F0138-FDAD-4FA1-B205-F6F920E9B055}" srcOrd="6" destOrd="0" presId="urn:microsoft.com/office/officeart/2005/8/layout/lProcess1"/>
    <dgm:cxn modelId="{A371C8B7-E445-423B-AA7D-1979245DBA9B}" type="presParOf" srcId="{3DABEF79-E7AB-43EB-BD1C-E0E3FD5266EE}" destId="{1359635A-6464-48EA-97F5-438D80620D92}" srcOrd="7" destOrd="0" presId="urn:microsoft.com/office/officeart/2005/8/layout/lProcess1"/>
    <dgm:cxn modelId="{2D39BA45-0C7C-4135-85D6-9D5F886B645C}" type="presParOf" srcId="{3DABEF79-E7AB-43EB-BD1C-E0E3FD5266EE}" destId="{F4EC43F8-6BAD-405A-B968-65DE58B264A0}" srcOrd="8" destOrd="0" presId="urn:microsoft.com/office/officeart/2005/8/layout/lProcess1"/>
    <dgm:cxn modelId="{3CCB6CF4-D4C7-4054-AF68-FDFC784C1811}" type="presParOf" srcId="{4297EF68-D555-4B22-833C-93672F9A5099}" destId="{B5AFCE5D-FEE7-4DC9-A94B-059863418CEA}" srcOrd="1" destOrd="0" presId="urn:microsoft.com/office/officeart/2005/8/layout/lProcess1"/>
    <dgm:cxn modelId="{67461F4F-AEEE-463C-BD4A-6603BD47E0FA}" type="presParOf" srcId="{4297EF68-D555-4B22-833C-93672F9A5099}" destId="{DDEE9E8C-9CA5-4A20-AA97-0A2A18D92381}" srcOrd="2" destOrd="0" presId="urn:microsoft.com/office/officeart/2005/8/layout/lProcess1"/>
    <dgm:cxn modelId="{F54D6BD7-717A-4963-9447-1F8A61A7782C}" type="presParOf" srcId="{DDEE9E8C-9CA5-4A20-AA97-0A2A18D92381}" destId="{A1EBDA6E-22A1-43A4-B5BB-1781A0EC8B26}" srcOrd="0" destOrd="0" presId="urn:microsoft.com/office/officeart/2005/8/layout/lProcess1"/>
    <dgm:cxn modelId="{54EAD400-258C-4E02-989A-AB52E2485E28}" type="presParOf" srcId="{DDEE9E8C-9CA5-4A20-AA97-0A2A18D92381}" destId="{5430E28B-A1EF-4BC6-98E8-BDFBBA7DFAB3}" srcOrd="1" destOrd="0" presId="urn:microsoft.com/office/officeart/2005/8/layout/lProcess1"/>
    <dgm:cxn modelId="{6857D064-6016-45E3-837F-A6A54525CDBF}" type="presParOf" srcId="{DDEE9E8C-9CA5-4A20-AA97-0A2A18D92381}" destId="{ADC004A7-B42E-4713-9BE1-40E416EC94D1}" srcOrd="2" destOrd="0" presId="urn:microsoft.com/office/officeart/2005/8/layout/lProcess1"/>
    <dgm:cxn modelId="{FDD421B8-FC35-4E81-9CC5-47BFE99E048E}" type="presParOf" srcId="{4297EF68-D555-4B22-833C-93672F9A5099}" destId="{789B0EF2-3040-4FC5-8943-305AC7512F93}" srcOrd="3" destOrd="0" presId="urn:microsoft.com/office/officeart/2005/8/layout/lProcess1"/>
    <dgm:cxn modelId="{F494E77D-8DF8-4DA1-B056-4D5283A5BA7E}" type="presParOf" srcId="{4297EF68-D555-4B22-833C-93672F9A5099}" destId="{D0931CAF-3907-41D4-A070-FBA3EF8856FD}" srcOrd="4" destOrd="0" presId="urn:microsoft.com/office/officeart/2005/8/layout/lProcess1"/>
    <dgm:cxn modelId="{1176091D-A008-4CD2-9F7E-D3E4C1905CC6}" type="presParOf" srcId="{D0931CAF-3907-41D4-A070-FBA3EF8856FD}" destId="{2B9B21D2-C3C3-4774-8A23-BC58F618334B}" srcOrd="0" destOrd="0" presId="urn:microsoft.com/office/officeart/2005/8/layout/lProcess1"/>
    <dgm:cxn modelId="{9C694F8E-CB86-44DF-8B94-7BE76B9D462E}" type="presParOf" srcId="{D0931CAF-3907-41D4-A070-FBA3EF8856FD}" destId="{C1D4FF18-CAAE-4DA1-BAC3-84ABF2C10EE2}" srcOrd="1" destOrd="0" presId="urn:microsoft.com/office/officeart/2005/8/layout/lProcess1"/>
    <dgm:cxn modelId="{914D5776-1933-4D6F-AE0C-4135B104A77D}" type="presParOf" srcId="{D0931CAF-3907-41D4-A070-FBA3EF8856FD}" destId="{C9653519-9538-4FD1-847C-23E06FCA185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F9E11-61B1-415C-8AF3-A05882C861ED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6484ACF6-6443-4C02-9487-6A8C83E53D73}">
      <dgm:prSet custT="1"/>
      <dgm:spPr/>
      <dgm:t>
        <a:bodyPr/>
        <a:lstStyle/>
        <a:p>
          <a:pPr rtl="0"/>
          <a:r>
            <a:rPr lang="es-ES" sz="2400" b="1" smtClean="0">
              <a:latin typeface="Georgia" panose="02040502050405020303" pitchFamily="18" charset="0"/>
            </a:rPr>
            <a:t>Sustentable</a:t>
          </a:r>
          <a:endParaRPr lang="es-ES" sz="2400" b="1" dirty="0">
            <a:latin typeface="Georgia" panose="02040502050405020303" pitchFamily="18" charset="0"/>
          </a:endParaRPr>
        </a:p>
      </dgm:t>
    </dgm:pt>
    <dgm:pt modelId="{5AD2C4A3-1234-44E9-8336-E7DEB472FB3C}" type="parTrans" cxnId="{E8D50DB3-5E48-4B22-828A-0D732815B57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1A933E8-D2FF-4E9D-8139-7F8DBBA83E83}" type="sibTrans" cxnId="{E8D50DB3-5E48-4B22-828A-0D732815B57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2A42F35-59C4-4901-BDCE-F0BF193B4AA3}">
      <dgm:prSet custT="1"/>
      <dgm:spPr/>
      <dgm:t>
        <a:bodyPr/>
        <a:lstStyle/>
        <a:p>
          <a:pPr rtl="0"/>
          <a:r>
            <a:rPr lang="es-ES" sz="2400" b="1" smtClean="0">
              <a:latin typeface="Georgia" panose="02040502050405020303" pitchFamily="18" charset="0"/>
            </a:rPr>
            <a:t>Comunitario</a:t>
          </a:r>
          <a:endParaRPr lang="es-ES" sz="2400" b="1" dirty="0">
            <a:latin typeface="Georgia" panose="02040502050405020303" pitchFamily="18" charset="0"/>
          </a:endParaRPr>
        </a:p>
      </dgm:t>
    </dgm:pt>
    <dgm:pt modelId="{CD198D51-14C9-4A59-9925-24F8BF9C6E44}" type="parTrans" cxnId="{6BE3B938-F3F0-4B5E-B196-EBF19C70198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A6FD8BF-BE95-4ADF-B488-9AEC4389963C}" type="sibTrans" cxnId="{6BE3B938-F3F0-4B5E-B196-EBF19C70198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90206E2-F2D6-4791-80ED-D169014CBCCF}">
      <dgm:prSet custT="1"/>
      <dgm:spPr/>
      <dgm:t>
        <a:bodyPr/>
        <a:lstStyle/>
        <a:p>
          <a:pPr rtl="0"/>
          <a:r>
            <a:rPr lang="es-ES" sz="2400" b="1" smtClean="0">
              <a:latin typeface="Georgia" panose="02040502050405020303" pitchFamily="18" charset="0"/>
            </a:rPr>
            <a:t>Vivencial</a:t>
          </a:r>
          <a:endParaRPr lang="es-ES" sz="2400" b="1" dirty="0">
            <a:latin typeface="Georgia" panose="02040502050405020303" pitchFamily="18" charset="0"/>
          </a:endParaRPr>
        </a:p>
      </dgm:t>
    </dgm:pt>
    <dgm:pt modelId="{B2965C65-D064-44D1-A8F6-AEA34C71783F}" type="parTrans" cxnId="{56A610FA-F597-4E9A-94FB-07D4C7F8952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116AD3A-65DE-45B0-80B1-782A0BD0DDB3}" type="sibTrans" cxnId="{56A610FA-F597-4E9A-94FB-07D4C7F8952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CCFC579-C38F-4BA4-B45F-C28EA49072FD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Ambiental</a:t>
          </a:r>
          <a:endParaRPr lang="es-ES" sz="1400" dirty="0">
            <a:latin typeface="Georgia" panose="02040502050405020303" pitchFamily="18" charset="0"/>
          </a:endParaRPr>
        </a:p>
      </dgm:t>
    </dgm:pt>
    <dgm:pt modelId="{75DC9D68-85DB-44D7-A8AB-2C71E9F73B6D}" type="parTrans" cxnId="{734B6F62-3236-497C-8141-AD42F2D3FF3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CF8E15B-73AB-4560-B442-6AE283BC7ECB}" type="sibTrans" cxnId="{734B6F62-3236-497C-8141-AD42F2D3FF3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D0AB842-8BC1-46D7-AF1C-1E293038D41B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Económico</a:t>
          </a:r>
          <a:endParaRPr lang="es-ES" sz="1400" dirty="0">
            <a:latin typeface="Georgia" panose="02040502050405020303" pitchFamily="18" charset="0"/>
          </a:endParaRPr>
        </a:p>
      </dgm:t>
    </dgm:pt>
    <dgm:pt modelId="{B8480B37-534F-4FC7-BEF9-278EBEEEA8FF}" type="parTrans" cxnId="{2F91CEA6-2787-4113-8D5D-F169FC1E800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A83E29F-5FB5-4FA1-9C6C-D45B642E5E37}" type="sibTrans" cxnId="{2F91CEA6-2787-4113-8D5D-F169FC1E800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B519F90-BD17-407A-95D0-A36830CFE310}">
      <dgm:prSet custT="1"/>
      <dgm:spPr/>
      <dgm:t>
        <a:bodyPr/>
        <a:lstStyle/>
        <a:p>
          <a:pPr rtl="0"/>
          <a:r>
            <a:rPr lang="es-ES" sz="1400" dirty="0" smtClean="0">
              <a:latin typeface="Georgia" panose="02040502050405020303" pitchFamily="18" charset="0"/>
            </a:rPr>
            <a:t>Sociocultural</a:t>
          </a:r>
          <a:endParaRPr lang="es-ES" sz="1400" dirty="0">
            <a:latin typeface="Georgia" panose="02040502050405020303" pitchFamily="18" charset="0"/>
          </a:endParaRPr>
        </a:p>
      </dgm:t>
    </dgm:pt>
    <dgm:pt modelId="{D528E0C1-0FFD-475F-BEDA-E7A59D9C2396}" type="parTrans" cxnId="{DEEA8B7A-6FD8-492E-A72C-3470A1FA41B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0FBAF78-E633-4053-BC51-96390627472E}" type="sibTrans" cxnId="{DEEA8B7A-6FD8-492E-A72C-3470A1FA41B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D969FC7-7EE3-4807-AB1E-166EB7077B6F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Autogestión</a:t>
          </a:r>
          <a:endParaRPr lang="es-ES" sz="1400" dirty="0">
            <a:latin typeface="Georgia" panose="02040502050405020303" pitchFamily="18" charset="0"/>
          </a:endParaRPr>
        </a:p>
      </dgm:t>
    </dgm:pt>
    <dgm:pt modelId="{6BDFE941-2B52-4D4D-8DD4-BBE18C4E440F}" type="parTrans" cxnId="{EDB12E59-7EB7-4ADF-A016-BB486FC1ADE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3099E9D-ECAF-4FAC-856A-E5700FF5B66D}" type="sibTrans" cxnId="{EDB12E59-7EB7-4ADF-A016-BB486FC1ADE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88242EF-71ED-4A69-9E0B-649F21F16085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Beneficio local</a:t>
          </a:r>
          <a:endParaRPr lang="es-ES" sz="1400" dirty="0">
            <a:latin typeface="Georgia" panose="02040502050405020303" pitchFamily="18" charset="0"/>
          </a:endParaRPr>
        </a:p>
      </dgm:t>
    </dgm:pt>
    <dgm:pt modelId="{DCAC4019-A8C1-4199-8294-B62F3B7138EE}" type="parTrans" cxnId="{03A978F3-D139-4CBD-85FC-28A8591CC8B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3B4E0E3-1CD0-4FB9-86E7-410104894970}" type="sibTrans" cxnId="{03A978F3-D139-4CBD-85FC-28A8591CC8B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AD37C04-48B4-477D-A956-55D380371D68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Encuentro intercultural</a:t>
          </a:r>
          <a:endParaRPr lang="es-ES" sz="1400" dirty="0">
            <a:latin typeface="Georgia" panose="02040502050405020303" pitchFamily="18" charset="0"/>
          </a:endParaRPr>
        </a:p>
      </dgm:t>
    </dgm:pt>
    <dgm:pt modelId="{E85517F7-8282-4A0D-B28C-B81A16AD9CF0}" type="parTrans" cxnId="{4BD0C0E0-4A4B-44FA-A397-B7FE4152A79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DF0F029-316B-4913-9A74-0DBB3663BFA5}" type="sibTrans" cxnId="{4BD0C0E0-4A4B-44FA-A397-B7FE4152A79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1BA7D84-F010-49A5-8A60-6CE02DC73B4C}">
      <dgm:prSet custT="1"/>
      <dgm:spPr/>
      <dgm:t>
        <a:bodyPr/>
        <a:lstStyle/>
        <a:p>
          <a:pPr algn="just" rtl="0"/>
          <a:r>
            <a:rPr lang="es-ES" sz="1400" smtClean="0">
              <a:latin typeface="Georgia" panose="02040502050405020303" pitchFamily="18" charset="0"/>
            </a:rPr>
            <a:t>Relación humana profunda</a:t>
          </a:r>
          <a:endParaRPr lang="es-ES" sz="1400" dirty="0">
            <a:latin typeface="Georgia" panose="02040502050405020303" pitchFamily="18" charset="0"/>
          </a:endParaRPr>
        </a:p>
      </dgm:t>
    </dgm:pt>
    <dgm:pt modelId="{479855B5-94E9-40FD-972F-2B7AFDD6E6FD}" type="parTrans" cxnId="{5626F04C-CCED-4060-88CE-774745227B9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F430F9A-0703-4AF6-AD9B-EFB9DD53D018}" type="sibTrans" cxnId="{5626F04C-CCED-4060-88CE-774745227B9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4DE8FEB-3BA9-48DC-B280-661ED94E5858}">
      <dgm:prSet custT="1"/>
      <dgm:spPr/>
      <dgm:t>
        <a:bodyPr/>
        <a:lstStyle/>
        <a:p>
          <a:pPr algn="just" rtl="0"/>
          <a:r>
            <a:rPr lang="es-ES" sz="1400" smtClean="0">
              <a:latin typeface="Georgia" panose="02040502050405020303" pitchFamily="18" charset="0"/>
            </a:rPr>
            <a:t>Vivencia directa y autentica</a:t>
          </a:r>
          <a:endParaRPr lang="es-ES" sz="1400" dirty="0">
            <a:latin typeface="Georgia" panose="02040502050405020303" pitchFamily="18" charset="0"/>
          </a:endParaRPr>
        </a:p>
      </dgm:t>
    </dgm:pt>
    <dgm:pt modelId="{1513812A-6AF8-41FC-9B3D-D235D501ACA2}" type="parTrans" cxnId="{46F33936-E325-4A33-9F84-6ED2BDDAAE7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F6C2A32-1C69-4004-BDED-C5821CB52056}" type="sibTrans" cxnId="{46F33936-E325-4A33-9F84-6ED2BDDAAE7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D14E364-2387-46FE-92D4-4F9706327207}">
      <dgm:prSet custT="1"/>
      <dgm:spPr/>
      <dgm:t>
        <a:bodyPr/>
        <a:lstStyle/>
        <a:p>
          <a:pPr algn="just" rtl="0"/>
          <a:r>
            <a:rPr lang="es-ES" sz="1400" smtClean="0">
              <a:latin typeface="Georgia" panose="02040502050405020303" pitchFamily="18" charset="0"/>
            </a:rPr>
            <a:t>Genera valores</a:t>
          </a:r>
          <a:endParaRPr lang="es-ES" sz="1400" dirty="0">
            <a:latin typeface="Georgia" panose="02040502050405020303" pitchFamily="18" charset="0"/>
          </a:endParaRPr>
        </a:p>
      </dgm:t>
    </dgm:pt>
    <dgm:pt modelId="{18D5838D-4E95-49B5-93AD-03EA2F7FC3EE}" type="parTrans" cxnId="{0219679F-EA63-4D9F-9F86-0B44CF7FFB4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AFA4D44-2CEE-4CE6-93D2-A18652D9CB97}" type="sibTrans" cxnId="{0219679F-EA63-4D9F-9F86-0B44CF7FFB4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0BD4FB8-8358-4C96-9CD8-6A2A0C13ADCE}">
      <dgm:prSet custT="1"/>
      <dgm:spPr/>
      <dgm:t>
        <a:bodyPr/>
        <a:lstStyle/>
        <a:p>
          <a:pPr algn="l" rtl="0"/>
          <a:endParaRPr lang="es-ES" sz="105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448B7E8-C7E6-4163-9D22-248926C80F4A}" type="parTrans" cxnId="{68994822-5182-4C3E-BC8D-73283CDCCC3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B8DA1DB-C7D8-4FD9-8C10-D75E551E9440}" type="sibTrans" cxnId="{68994822-5182-4C3E-BC8D-73283CDCCC3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1DABCF2-B7B5-4E9B-9CA5-42FC759580B7}" type="pres">
      <dgm:prSet presAssocID="{913F9E11-61B1-415C-8AF3-A05882C861E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59F3F2A-E4E1-452B-A837-B6D3D280C217}" type="pres">
      <dgm:prSet presAssocID="{6484ACF6-6443-4C02-9487-6A8C83E53D73}" presName="composite" presStyleCnt="0"/>
      <dgm:spPr/>
      <dgm:t>
        <a:bodyPr/>
        <a:lstStyle/>
        <a:p>
          <a:endParaRPr lang="es-ES"/>
        </a:p>
      </dgm:t>
    </dgm:pt>
    <dgm:pt modelId="{62529EC0-3EC2-4A6C-A51F-9FD181F4110E}" type="pres">
      <dgm:prSet presAssocID="{6484ACF6-6443-4C02-9487-6A8C83E53D73}" presName="bentUpArrow1" presStyleLbl="alignImgPlace1" presStyleIdx="0" presStyleCnt="2"/>
      <dgm:spPr/>
      <dgm:t>
        <a:bodyPr/>
        <a:lstStyle/>
        <a:p>
          <a:endParaRPr lang="es-ES"/>
        </a:p>
      </dgm:t>
    </dgm:pt>
    <dgm:pt modelId="{8CD302AE-53D8-4476-8DBF-D466CA34407A}" type="pres">
      <dgm:prSet presAssocID="{6484ACF6-6443-4C02-9487-6A8C83E53D73}" presName="ParentText" presStyleLbl="node1" presStyleIdx="0" presStyleCnt="3" custScaleX="126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4DDBF-05EA-4E37-B886-9EFEA5E79865}" type="pres">
      <dgm:prSet presAssocID="{6484ACF6-6443-4C02-9487-6A8C83E53D73}" presName="ChildText" presStyleLbl="revTx" presStyleIdx="0" presStyleCnt="3" custLinFactNeighborX="17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53979-88BD-4B1F-A192-2666F83B9D0B}" type="pres">
      <dgm:prSet presAssocID="{E1A933E8-D2FF-4E9D-8139-7F8DBBA83E83}" presName="sibTrans" presStyleCnt="0"/>
      <dgm:spPr/>
      <dgm:t>
        <a:bodyPr/>
        <a:lstStyle/>
        <a:p>
          <a:endParaRPr lang="es-ES"/>
        </a:p>
      </dgm:t>
    </dgm:pt>
    <dgm:pt modelId="{88A22901-0CC5-4B68-8035-315EAE93ADE3}" type="pres">
      <dgm:prSet presAssocID="{32A42F35-59C4-4901-BDCE-F0BF193B4AA3}" presName="composite" presStyleCnt="0"/>
      <dgm:spPr/>
      <dgm:t>
        <a:bodyPr/>
        <a:lstStyle/>
        <a:p>
          <a:endParaRPr lang="es-ES"/>
        </a:p>
      </dgm:t>
    </dgm:pt>
    <dgm:pt modelId="{33DA921D-6E64-485D-B0BD-1F4168BC6A45}" type="pres">
      <dgm:prSet presAssocID="{32A42F35-59C4-4901-BDCE-F0BF193B4AA3}" presName="bentUpArrow1" presStyleLbl="alignImgPlace1" presStyleIdx="1" presStyleCnt="2"/>
      <dgm:spPr/>
      <dgm:t>
        <a:bodyPr/>
        <a:lstStyle/>
        <a:p>
          <a:endParaRPr lang="es-ES"/>
        </a:p>
      </dgm:t>
    </dgm:pt>
    <dgm:pt modelId="{26015938-7ADE-459D-B72A-0798A557BE7B}" type="pres">
      <dgm:prSet presAssocID="{32A42F35-59C4-4901-BDCE-F0BF193B4AA3}" presName="ParentText" presStyleLbl="node1" presStyleIdx="1" presStyleCnt="3" custScaleX="1339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B71A97-2E54-4162-9F0F-74A1EFAB3658}" type="pres">
      <dgm:prSet presAssocID="{32A42F35-59C4-4901-BDCE-F0BF193B4AA3}" presName="ChildText" presStyleLbl="revTx" presStyleIdx="1" presStyleCnt="3" custLinFactNeighborX="27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F990CB-2A4E-4608-A9E7-5A66A99E7F1F}" type="pres">
      <dgm:prSet presAssocID="{1A6FD8BF-BE95-4ADF-B488-9AEC4389963C}" presName="sibTrans" presStyleCnt="0"/>
      <dgm:spPr/>
      <dgm:t>
        <a:bodyPr/>
        <a:lstStyle/>
        <a:p>
          <a:endParaRPr lang="es-ES"/>
        </a:p>
      </dgm:t>
    </dgm:pt>
    <dgm:pt modelId="{B731F04A-04B4-415E-82C9-E07541DA5F51}" type="pres">
      <dgm:prSet presAssocID="{590206E2-F2D6-4791-80ED-D169014CBCCF}" presName="composite" presStyleCnt="0"/>
      <dgm:spPr/>
      <dgm:t>
        <a:bodyPr/>
        <a:lstStyle/>
        <a:p>
          <a:endParaRPr lang="es-ES"/>
        </a:p>
      </dgm:t>
    </dgm:pt>
    <dgm:pt modelId="{5ABEF5AC-B061-4FCB-80EC-681D87E4AA7F}" type="pres">
      <dgm:prSet presAssocID="{590206E2-F2D6-4791-80ED-D169014CBCC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9E875-F509-442A-B070-C1CD1E5C7A94}" type="pres">
      <dgm:prSet presAssocID="{590206E2-F2D6-4791-80ED-D169014CBCCF}" presName="FinalChildText" presStyleLbl="revTx" presStyleIdx="2" presStyleCnt="3" custScaleX="116452" custLinFactNeighborX="6690" custLinFactNeighborY="5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D5659C-E45F-4BE1-A46D-56679CB3CE25}" type="presOf" srcId="{32A42F35-59C4-4901-BDCE-F0BF193B4AA3}" destId="{26015938-7ADE-459D-B72A-0798A557BE7B}" srcOrd="0" destOrd="0" presId="urn:microsoft.com/office/officeart/2005/8/layout/StepDownProcess"/>
    <dgm:cxn modelId="{2F91CEA6-2787-4113-8D5D-F169FC1E8004}" srcId="{6484ACF6-6443-4C02-9487-6A8C83E53D73}" destId="{BD0AB842-8BC1-46D7-AF1C-1E293038D41B}" srcOrd="1" destOrd="0" parTransId="{B8480B37-534F-4FC7-BEF9-278EBEEEA8FF}" sibTransId="{CA83E29F-5FB5-4FA1-9C6C-D45B642E5E37}"/>
    <dgm:cxn modelId="{88A0CA7B-AD56-4E1B-B007-8862FC153645}" type="presOf" srcId="{70BD4FB8-8358-4C96-9CD8-6A2A0C13ADCE}" destId="{5D79E875-F509-442A-B070-C1CD1E5C7A94}" srcOrd="0" destOrd="3" presId="urn:microsoft.com/office/officeart/2005/8/layout/StepDownProcess"/>
    <dgm:cxn modelId="{5626F04C-CCED-4060-88CE-774745227B9F}" srcId="{590206E2-F2D6-4791-80ED-D169014CBCCF}" destId="{61BA7D84-F010-49A5-8A60-6CE02DC73B4C}" srcOrd="0" destOrd="0" parTransId="{479855B5-94E9-40FD-972F-2B7AFDD6E6FD}" sibTransId="{7F430F9A-0703-4AF6-AD9B-EFB9DD53D018}"/>
    <dgm:cxn modelId="{A355A333-87B0-4F58-A1D1-B87A5D7ADDC8}" type="presOf" srcId="{ED14E364-2387-46FE-92D4-4F9706327207}" destId="{5D79E875-F509-442A-B070-C1CD1E5C7A94}" srcOrd="0" destOrd="2" presId="urn:microsoft.com/office/officeart/2005/8/layout/StepDownProcess"/>
    <dgm:cxn modelId="{46F33936-E325-4A33-9F84-6ED2BDDAAE74}" srcId="{590206E2-F2D6-4791-80ED-D169014CBCCF}" destId="{F4DE8FEB-3BA9-48DC-B280-661ED94E5858}" srcOrd="1" destOrd="0" parTransId="{1513812A-6AF8-41FC-9B3D-D235D501ACA2}" sibTransId="{EF6C2A32-1C69-4004-BDED-C5821CB52056}"/>
    <dgm:cxn modelId="{E8D50DB3-5E48-4B22-828A-0D732815B573}" srcId="{913F9E11-61B1-415C-8AF3-A05882C861ED}" destId="{6484ACF6-6443-4C02-9487-6A8C83E53D73}" srcOrd="0" destOrd="0" parTransId="{5AD2C4A3-1234-44E9-8336-E7DEB472FB3C}" sibTransId="{E1A933E8-D2FF-4E9D-8139-7F8DBBA83E83}"/>
    <dgm:cxn modelId="{607EE603-D9D0-49F4-BB6D-E8700FF0CD3A}" type="presOf" srcId="{1CCFC579-C38F-4BA4-B45F-C28EA49072FD}" destId="{4634DDBF-05EA-4E37-B886-9EFEA5E79865}" srcOrd="0" destOrd="0" presId="urn:microsoft.com/office/officeart/2005/8/layout/StepDownProcess"/>
    <dgm:cxn modelId="{03A978F3-D139-4CBD-85FC-28A8591CC8BE}" srcId="{32A42F35-59C4-4901-BDCE-F0BF193B4AA3}" destId="{288242EF-71ED-4A69-9E0B-649F21F16085}" srcOrd="1" destOrd="0" parTransId="{DCAC4019-A8C1-4199-8294-B62F3B7138EE}" sibTransId="{E3B4E0E3-1CD0-4FB9-86E7-410104894970}"/>
    <dgm:cxn modelId="{EDB12E59-7EB7-4ADF-A016-BB486FC1ADEA}" srcId="{32A42F35-59C4-4901-BDCE-F0BF193B4AA3}" destId="{6D969FC7-7EE3-4807-AB1E-166EB7077B6F}" srcOrd="0" destOrd="0" parTransId="{6BDFE941-2B52-4D4D-8DD4-BBE18C4E440F}" sibTransId="{33099E9D-ECAF-4FAC-856A-E5700FF5B66D}"/>
    <dgm:cxn modelId="{584AE136-05DD-4314-A7DB-8CFA4EF67511}" type="presOf" srcId="{913F9E11-61B1-415C-8AF3-A05882C861ED}" destId="{71DABCF2-B7B5-4E9B-9CA5-42FC759580B7}" srcOrd="0" destOrd="0" presId="urn:microsoft.com/office/officeart/2005/8/layout/StepDownProcess"/>
    <dgm:cxn modelId="{68994822-5182-4C3E-BC8D-73283CDCCC3A}" srcId="{590206E2-F2D6-4791-80ED-D169014CBCCF}" destId="{70BD4FB8-8358-4C96-9CD8-6A2A0C13ADCE}" srcOrd="3" destOrd="0" parTransId="{B448B7E8-C7E6-4163-9D22-248926C80F4A}" sibTransId="{4B8DA1DB-C7D8-4FD9-8C10-D75E551E9440}"/>
    <dgm:cxn modelId="{87E28A26-C8D9-4AD0-B6E3-7CBFFE20AEAA}" type="presOf" srcId="{590206E2-F2D6-4791-80ED-D169014CBCCF}" destId="{5ABEF5AC-B061-4FCB-80EC-681D87E4AA7F}" srcOrd="0" destOrd="0" presId="urn:microsoft.com/office/officeart/2005/8/layout/StepDownProcess"/>
    <dgm:cxn modelId="{8C0633E3-9B0F-4365-8B48-25ACF4E21C04}" type="presOf" srcId="{61BA7D84-F010-49A5-8A60-6CE02DC73B4C}" destId="{5D79E875-F509-442A-B070-C1CD1E5C7A94}" srcOrd="0" destOrd="0" presId="urn:microsoft.com/office/officeart/2005/8/layout/StepDownProcess"/>
    <dgm:cxn modelId="{2DC35DAD-76AB-4A01-B65D-FDBD730D3F08}" type="presOf" srcId="{DAD37C04-48B4-477D-A956-55D380371D68}" destId="{FCB71A97-2E54-4162-9F0F-74A1EFAB3658}" srcOrd="0" destOrd="2" presId="urn:microsoft.com/office/officeart/2005/8/layout/StepDownProcess"/>
    <dgm:cxn modelId="{56A610FA-F597-4E9A-94FB-07D4C7F89529}" srcId="{913F9E11-61B1-415C-8AF3-A05882C861ED}" destId="{590206E2-F2D6-4791-80ED-D169014CBCCF}" srcOrd="2" destOrd="0" parTransId="{B2965C65-D064-44D1-A8F6-AEA34C71783F}" sibTransId="{A116AD3A-65DE-45B0-80B1-782A0BD0DDB3}"/>
    <dgm:cxn modelId="{D89EE574-06D2-42A8-9F23-F0E033B5A690}" type="presOf" srcId="{2B519F90-BD17-407A-95D0-A36830CFE310}" destId="{4634DDBF-05EA-4E37-B886-9EFEA5E79865}" srcOrd="0" destOrd="2" presId="urn:microsoft.com/office/officeart/2005/8/layout/StepDownProcess"/>
    <dgm:cxn modelId="{4BD0C0E0-4A4B-44FA-A397-B7FE4152A797}" srcId="{32A42F35-59C4-4901-BDCE-F0BF193B4AA3}" destId="{DAD37C04-48B4-477D-A956-55D380371D68}" srcOrd="2" destOrd="0" parTransId="{E85517F7-8282-4A0D-B28C-B81A16AD9CF0}" sibTransId="{6DF0F029-316B-4913-9A74-0DBB3663BFA5}"/>
    <dgm:cxn modelId="{734B6F62-3236-497C-8141-AD42F2D3FF3E}" srcId="{6484ACF6-6443-4C02-9487-6A8C83E53D73}" destId="{1CCFC579-C38F-4BA4-B45F-C28EA49072FD}" srcOrd="0" destOrd="0" parTransId="{75DC9D68-85DB-44D7-A8AB-2C71E9F73B6D}" sibTransId="{ECF8E15B-73AB-4560-B442-6AE283BC7ECB}"/>
    <dgm:cxn modelId="{BF9E2ECA-B7D6-4102-A981-C252151BA3AC}" type="presOf" srcId="{BD0AB842-8BC1-46D7-AF1C-1E293038D41B}" destId="{4634DDBF-05EA-4E37-B886-9EFEA5E79865}" srcOrd="0" destOrd="1" presId="urn:microsoft.com/office/officeart/2005/8/layout/StepDownProcess"/>
    <dgm:cxn modelId="{7D5A7D6A-82F8-47D7-B495-070EF52B1982}" type="presOf" srcId="{6D969FC7-7EE3-4807-AB1E-166EB7077B6F}" destId="{FCB71A97-2E54-4162-9F0F-74A1EFAB3658}" srcOrd="0" destOrd="0" presId="urn:microsoft.com/office/officeart/2005/8/layout/StepDownProcess"/>
    <dgm:cxn modelId="{257A9561-9D92-405F-A044-142753F8D840}" type="presOf" srcId="{288242EF-71ED-4A69-9E0B-649F21F16085}" destId="{FCB71A97-2E54-4162-9F0F-74A1EFAB3658}" srcOrd="0" destOrd="1" presId="urn:microsoft.com/office/officeart/2005/8/layout/StepDownProcess"/>
    <dgm:cxn modelId="{DEEA8B7A-6FD8-492E-A72C-3470A1FA41B3}" srcId="{6484ACF6-6443-4C02-9487-6A8C83E53D73}" destId="{2B519F90-BD17-407A-95D0-A36830CFE310}" srcOrd="2" destOrd="0" parTransId="{D528E0C1-0FFD-475F-BEDA-E7A59D9C2396}" sibTransId="{40FBAF78-E633-4053-BC51-96390627472E}"/>
    <dgm:cxn modelId="{FD0EC348-66CB-4C1E-9114-F4180BACC090}" type="presOf" srcId="{F4DE8FEB-3BA9-48DC-B280-661ED94E5858}" destId="{5D79E875-F509-442A-B070-C1CD1E5C7A94}" srcOrd="0" destOrd="1" presId="urn:microsoft.com/office/officeart/2005/8/layout/StepDownProcess"/>
    <dgm:cxn modelId="{0219679F-EA63-4D9F-9F86-0B44CF7FFB4A}" srcId="{590206E2-F2D6-4791-80ED-D169014CBCCF}" destId="{ED14E364-2387-46FE-92D4-4F9706327207}" srcOrd="2" destOrd="0" parTransId="{18D5838D-4E95-49B5-93AD-03EA2F7FC3EE}" sibTransId="{6AFA4D44-2CEE-4CE6-93D2-A18652D9CB97}"/>
    <dgm:cxn modelId="{2B48D607-A596-4572-9FAF-EAA1415E7420}" type="presOf" srcId="{6484ACF6-6443-4C02-9487-6A8C83E53D73}" destId="{8CD302AE-53D8-4476-8DBF-D466CA34407A}" srcOrd="0" destOrd="0" presId="urn:microsoft.com/office/officeart/2005/8/layout/StepDownProcess"/>
    <dgm:cxn modelId="{6BE3B938-F3F0-4B5E-B196-EBF19C70198C}" srcId="{913F9E11-61B1-415C-8AF3-A05882C861ED}" destId="{32A42F35-59C4-4901-BDCE-F0BF193B4AA3}" srcOrd="1" destOrd="0" parTransId="{CD198D51-14C9-4A59-9925-24F8BF9C6E44}" sibTransId="{1A6FD8BF-BE95-4ADF-B488-9AEC4389963C}"/>
    <dgm:cxn modelId="{B231E634-D0EE-4AE1-9017-B6C0CA936169}" type="presParOf" srcId="{71DABCF2-B7B5-4E9B-9CA5-42FC759580B7}" destId="{D59F3F2A-E4E1-452B-A837-B6D3D280C217}" srcOrd="0" destOrd="0" presId="urn:microsoft.com/office/officeart/2005/8/layout/StepDownProcess"/>
    <dgm:cxn modelId="{7B9D846B-D069-4DB1-B81D-B9B4E18E061F}" type="presParOf" srcId="{D59F3F2A-E4E1-452B-A837-B6D3D280C217}" destId="{62529EC0-3EC2-4A6C-A51F-9FD181F4110E}" srcOrd="0" destOrd="0" presId="urn:microsoft.com/office/officeart/2005/8/layout/StepDownProcess"/>
    <dgm:cxn modelId="{71570E00-382C-42C5-B3D1-85B070B640E7}" type="presParOf" srcId="{D59F3F2A-E4E1-452B-A837-B6D3D280C217}" destId="{8CD302AE-53D8-4476-8DBF-D466CA34407A}" srcOrd="1" destOrd="0" presId="urn:microsoft.com/office/officeart/2005/8/layout/StepDownProcess"/>
    <dgm:cxn modelId="{4EED6020-7B2F-44DE-82CE-925BEC067E4F}" type="presParOf" srcId="{D59F3F2A-E4E1-452B-A837-B6D3D280C217}" destId="{4634DDBF-05EA-4E37-B886-9EFEA5E79865}" srcOrd="2" destOrd="0" presId="urn:microsoft.com/office/officeart/2005/8/layout/StepDownProcess"/>
    <dgm:cxn modelId="{52580F05-71E6-4F89-A00D-33CA25C1E6CC}" type="presParOf" srcId="{71DABCF2-B7B5-4E9B-9CA5-42FC759580B7}" destId="{B4453979-88BD-4B1F-A192-2666F83B9D0B}" srcOrd="1" destOrd="0" presId="urn:microsoft.com/office/officeart/2005/8/layout/StepDownProcess"/>
    <dgm:cxn modelId="{CD8D12A4-D1FE-4E5A-8D1B-4FF15370D382}" type="presParOf" srcId="{71DABCF2-B7B5-4E9B-9CA5-42FC759580B7}" destId="{88A22901-0CC5-4B68-8035-315EAE93ADE3}" srcOrd="2" destOrd="0" presId="urn:microsoft.com/office/officeart/2005/8/layout/StepDownProcess"/>
    <dgm:cxn modelId="{47F64230-93E7-49F8-B821-28F8A6FC18CB}" type="presParOf" srcId="{88A22901-0CC5-4B68-8035-315EAE93ADE3}" destId="{33DA921D-6E64-485D-B0BD-1F4168BC6A45}" srcOrd="0" destOrd="0" presId="urn:microsoft.com/office/officeart/2005/8/layout/StepDownProcess"/>
    <dgm:cxn modelId="{5C5B11E5-09E7-4D0F-94F5-398FD012A5D0}" type="presParOf" srcId="{88A22901-0CC5-4B68-8035-315EAE93ADE3}" destId="{26015938-7ADE-459D-B72A-0798A557BE7B}" srcOrd="1" destOrd="0" presId="urn:microsoft.com/office/officeart/2005/8/layout/StepDownProcess"/>
    <dgm:cxn modelId="{55EBD463-1BF8-4AB9-90A8-18E246684CCC}" type="presParOf" srcId="{88A22901-0CC5-4B68-8035-315EAE93ADE3}" destId="{FCB71A97-2E54-4162-9F0F-74A1EFAB3658}" srcOrd="2" destOrd="0" presId="urn:microsoft.com/office/officeart/2005/8/layout/StepDownProcess"/>
    <dgm:cxn modelId="{B6504ED0-91FD-48D8-B8D4-221B1ABE8748}" type="presParOf" srcId="{71DABCF2-B7B5-4E9B-9CA5-42FC759580B7}" destId="{75F990CB-2A4E-4608-A9E7-5A66A99E7F1F}" srcOrd="3" destOrd="0" presId="urn:microsoft.com/office/officeart/2005/8/layout/StepDownProcess"/>
    <dgm:cxn modelId="{27C053B9-EE77-4313-96DB-088B8393F41A}" type="presParOf" srcId="{71DABCF2-B7B5-4E9B-9CA5-42FC759580B7}" destId="{B731F04A-04B4-415E-82C9-E07541DA5F51}" srcOrd="4" destOrd="0" presId="urn:microsoft.com/office/officeart/2005/8/layout/StepDownProcess"/>
    <dgm:cxn modelId="{3490B31C-CD38-43E5-8EEB-9B68F03651C7}" type="presParOf" srcId="{B731F04A-04B4-415E-82C9-E07541DA5F51}" destId="{5ABEF5AC-B061-4FCB-80EC-681D87E4AA7F}" srcOrd="0" destOrd="0" presId="urn:microsoft.com/office/officeart/2005/8/layout/StepDownProcess"/>
    <dgm:cxn modelId="{982044A1-F74D-4D32-BDD0-F844D68E8927}" type="presParOf" srcId="{B731F04A-04B4-415E-82C9-E07541DA5F51}" destId="{5D79E875-F509-442A-B070-C1CD1E5C7A9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1C7E4-4A60-4B25-BB31-4D263B4DA654}" type="doc">
      <dgm:prSet loTypeId="urn:microsoft.com/office/officeart/2005/8/layout/hList7" loCatId="relationship" qsTypeId="urn:microsoft.com/office/officeart/2005/8/quickstyle/simple1" qsCatId="simple" csTypeId="urn:microsoft.com/office/officeart/2005/8/colors/accent1_1" csCatId="accent1" phldr="1"/>
      <dgm:spPr/>
    </dgm:pt>
    <dgm:pt modelId="{DF98957E-9D49-45C5-B272-ECAC608AC7C7}">
      <dgm:prSet phldrT="[Texto]"/>
      <dgm:spPr/>
      <dgm:t>
        <a:bodyPr/>
        <a:lstStyle/>
        <a:p>
          <a:pPr algn="ctr"/>
          <a:r>
            <a:rPr lang="es-ES" smtClean="0">
              <a:latin typeface="Georgia" panose="02040502050405020303" pitchFamily="18" charset="0"/>
            </a:rPr>
            <a:t>Desarrollo sostenible</a:t>
          </a:r>
        </a:p>
        <a:p>
          <a:pPr algn="ctr"/>
          <a:r>
            <a:rPr lang="es-ES" smtClean="0">
              <a:latin typeface="Georgia" panose="02040502050405020303" pitchFamily="18" charset="0"/>
            </a:rPr>
            <a:t>Conservación de biodiversidad</a:t>
          </a:r>
        </a:p>
        <a:p>
          <a:pPr algn="ctr"/>
          <a:r>
            <a:rPr lang="es-ES" smtClean="0">
              <a:latin typeface="Georgia" panose="02040502050405020303" pitchFamily="18" charset="0"/>
            </a:rPr>
            <a:t>Desarrollo local</a:t>
          </a:r>
          <a:endParaRPr lang="es-ES" dirty="0">
            <a:latin typeface="Georgia" panose="02040502050405020303" pitchFamily="18" charset="0"/>
          </a:endParaRPr>
        </a:p>
      </dgm:t>
    </dgm:pt>
    <dgm:pt modelId="{F4E42E3F-1DC0-4D84-86E2-E1BB36C7BF27}" type="parTrans" cxnId="{700DA930-7EAA-428B-9753-F90D7EF44E9A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0773E3D-0B56-42B8-8CEA-12EEBE1A2436}" type="sibTrans" cxnId="{700DA930-7EAA-428B-9753-F90D7EF44E9A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B44178A-079A-409D-AEC5-6548079045BA}">
      <dgm:prSet phldrT="[Texto]"/>
      <dgm:spPr/>
      <dgm:t>
        <a:bodyPr/>
        <a:lstStyle/>
        <a:p>
          <a:r>
            <a:rPr lang="es-ES" smtClean="0">
              <a:latin typeface="Georgia" panose="02040502050405020303" pitchFamily="18" charset="0"/>
            </a:rPr>
            <a:t>Programa de cuidado y  rescate ambiental </a:t>
          </a:r>
        </a:p>
        <a:p>
          <a:r>
            <a:rPr lang="es-ES" smtClean="0">
              <a:latin typeface="Georgia" panose="02040502050405020303" pitchFamily="18" charset="0"/>
            </a:rPr>
            <a:t>Trabajo con gente local</a:t>
          </a:r>
        </a:p>
        <a:p>
          <a:r>
            <a:rPr lang="es-ES" smtClean="0">
              <a:latin typeface="Georgia" panose="02040502050405020303" pitchFamily="18" charset="0"/>
            </a:rPr>
            <a:t>Conservación de culturas ancestrales</a:t>
          </a:r>
        </a:p>
        <a:p>
          <a:r>
            <a:rPr lang="es-ES" smtClean="0">
              <a:latin typeface="Georgia" panose="02040502050405020303" pitchFamily="18" charset="0"/>
            </a:rPr>
            <a:t>550 has.</a:t>
          </a:r>
          <a:endParaRPr lang="es-ES" dirty="0">
            <a:latin typeface="Georgia" panose="02040502050405020303" pitchFamily="18" charset="0"/>
          </a:endParaRPr>
        </a:p>
      </dgm:t>
    </dgm:pt>
    <dgm:pt modelId="{141B8C72-67A8-42CA-B087-C710B74039BA}" type="parTrans" cxnId="{EE6F0BC8-9AD2-4959-9CED-4546F5FD351A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38643FC-9106-4559-9681-36BE97B79502}" type="sibTrans" cxnId="{EE6F0BC8-9AD2-4959-9CED-4546F5FD351A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9969ECA-8FE5-4A10-AED3-17A762CC701B}" type="pres">
      <dgm:prSet presAssocID="{57B1C7E4-4A60-4B25-BB31-4D263B4DA654}" presName="Name0" presStyleCnt="0">
        <dgm:presLayoutVars>
          <dgm:dir/>
          <dgm:resizeHandles val="exact"/>
        </dgm:presLayoutVars>
      </dgm:prSet>
      <dgm:spPr/>
    </dgm:pt>
    <dgm:pt modelId="{27638A20-F033-4577-AED7-1F999C9FF838}" type="pres">
      <dgm:prSet presAssocID="{57B1C7E4-4A60-4B25-BB31-4D263B4DA654}" presName="fgShape" presStyleLbl="fgShp" presStyleIdx="0" presStyleCnt="1"/>
      <dgm:spPr/>
    </dgm:pt>
    <dgm:pt modelId="{92EBE591-0341-40D5-80CA-A8F50E5D9D95}" type="pres">
      <dgm:prSet presAssocID="{57B1C7E4-4A60-4B25-BB31-4D263B4DA654}" presName="linComp" presStyleCnt="0"/>
      <dgm:spPr/>
    </dgm:pt>
    <dgm:pt modelId="{117EA012-CA08-4957-BBCF-76E2682B59FC}" type="pres">
      <dgm:prSet presAssocID="{DF98957E-9D49-45C5-B272-ECAC608AC7C7}" presName="compNode" presStyleCnt="0"/>
      <dgm:spPr/>
    </dgm:pt>
    <dgm:pt modelId="{176F247C-5563-4B9A-8802-A3CD56156F4C}" type="pres">
      <dgm:prSet presAssocID="{DF98957E-9D49-45C5-B272-ECAC608AC7C7}" presName="bkgdShape" presStyleLbl="node1" presStyleIdx="0" presStyleCnt="2" custLinFactNeighborX="2077"/>
      <dgm:spPr/>
      <dgm:t>
        <a:bodyPr/>
        <a:lstStyle/>
        <a:p>
          <a:endParaRPr lang="es-ES"/>
        </a:p>
      </dgm:t>
    </dgm:pt>
    <dgm:pt modelId="{20571127-F601-4D14-85E5-781BBBBAD470}" type="pres">
      <dgm:prSet presAssocID="{DF98957E-9D49-45C5-B272-ECAC608AC7C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14BCE2-5D4E-4351-B45B-BAC39BA338B8}" type="pres">
      <dgm:prSet presAssocID="{DF98957E-9D49-45C5-B272-ECAC608AC7C7}" presName="invisiNode" presStyleLbl="node1" presStyleIdx="0" presStyleCnt="2"/>
      <dgm:spPr/>
    </dgm:pt>
    <dgm:pt modelId="{1050BF21-22ED-4B96-B8D6-DB78994068E2}" type="pres">
      <dgm:prSet presAssocID="{DF98957E-9D49-45C5-B272-ECAC608AC7C7}" presName="imagNode" presStyleLbl="fgImgPlace1" presStyleIdx="0" presStyleCnt="2" custLinFactNeighborX="3987" custLinFactNeighborY="45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DC04DC-7929-4AAA-AC94-5E29CE0C1B00}" type="pres">
      <dgm:prSet presAssocID="{A0773E3D-0B56-42B8-8CEA-12EEBE1A243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3021315-6159-41FC-9310-50A5D8B6FB95}" type="pres">
      <dgm:prSet presAssocID="{0B44178A-079A-409D-AEC5-6548079045BA}" presName="compNode" presStyleCnt="0"/>
      <dgm:spPr/>
    </dgm:pt>
    <dgm:pt modelId="{894BF62E-F0EA-4DB5-9AB5-1853D82FE9F6}" type="pres">
      <dgm:prSet presAssocID="{0B44178A-079A-409D-AEC5-6548079045BA}" presName="bkgdShape" presStyleLbl="node1" presStyleIdx="1" presStyleCnt="2" custLinFactNeighborX="1861" custLinFactNeighborY="1074"/>
      <dgm:spPr/>
      <dgm:t>
        <a:bodyPr/>
        <a:lstStyle/>
        <a:p>
          <a:endParaRPr lang="es-ES"/>
        </a:p>
      </dgm:t>
    </dgm:pt>
    <dgm:pt modelId="{632DD7ED-DF54-4ED3-A124-4F03682C9010}" type="pres">
      <dgm:prSet presAssocID="{0B44178A-079A-409D-AEC5-6548079045B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84C719-6EBF-4DD9-A455-25712CDE6AE6}" type="pres">
      <dgm:prSet presAssocID="{0B44178A-079A-409D-AEC5-6548079045BA}" presName="invisiNode" presStyleLbl="node1" presStyleIdx="1" presStyleCnt="2"/>
      <dgm:spPr/>
    </dgm:pt>
    <dgm:pt modelId="{6A7C6D1B-838D-4F71-97BF-11E091A61163}" type="pres">
      <dgm:prSet presAssocID="{0B44178A-079A-409D-AEC5-6548079045BA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C08A154-65FA-4386-963F-4338EFDDA37D}" type="presOf" srcId="{0B44178A-079A-409D-AEC5-6548079045BA}" destId="{894BF62E-F0EA-4DB5-9AB5-1853D82FE9F6}" srcOrd="0" destOrd="0" presId="urn:microsoft.com/office/officeart/2005/8/layout/hList7"/>
    <dgm:cxn modelId="{EE6F0BC8-9AD2-4959-9CED-4546F5FD351A}" srcId="{57B1C7E4-4A60-4B25-BB31-4D263B4DA654}" destId="{0B44178A-079A-409D-AEC5-6548079045BA}" srcOrd="1" destOrd="0" parTransId="{141B8C72-67A8-42CA-B087-C710B74039BA}" sibTransId="{038643FC-9106-4559-9681-36BE97B79502}"/>
    <dgm:cxn modelId="{7E28A49A-3891-41D3-AC45-649176357E1C}" type="presOf" srcId="{0B44178A-079A-409D-AEC5-6548079045BA}" destId="{632DD7ED-DF54-4ED3-A124-4F03682C9010}" srcOrd="1" destOrd="0" presId="urn:microsoft.com/office/officeart/2005/8/layout/hList7"/>
    <dgm:cxn modelId="{F287D8D1-DAB9-455F-8774-B071B75EA70E}" type="presOf" srcId="{DF98957E-9D49-45C5-B272-ECAC608AC7C7}" destId="{20571127-F601-4D14-85E5-781BBBBAD470}" srcOrd="1" destOrd="0" presId="urn:microsoft.com/office/officeart/2005/8/layout/hList7"/>
    <dgm:cxn modelId="{3C2716DB-ABDA-441D-A982-C20EDAAC2653}" type="presOf" srcId="{A0773E3D-0B56-42B8-8CEA-12EEBE1A2436}" destId="{AFDC04DC-7929-4AAA-AC94-5E29CE0C1B00}" srcOrd="0" destOrd="0" presId="urn:microsoft.com/office/officeart/2005/8/layout/hList7"/>
    <dgm:cxn modelId="{700DA930-7EAA-428B-9753-F90D7EF44E9A}" srcId="{57B1C7E4-4A60-4B25-BB31-4D263B4DA654}" destId="{DF98957E-9D49-45C5-B272-ECAC608AC7C7}" srcOrd="0" destOrd="0" parTransId="{F4E42E3F-1DC0-4D84-86E2-E1BB36C7BF27}" sibTransId="{A0773E3D-0B56-42B8-8CEA-12EEBE1A2436}"/>
    <dgm:cxn modelId="{669CFB4E-93D5-48AA-BBE3-3D3D20C5532C}" type="presOf" srcId="{57B1C7E4-4A60-4B25-BB31-4D263B4DA654}" destId="{F9969ECA-8FE5-4A10-AED3-17A762CC701B}" srcOrd="0" destOrd="0" presId="urn:microsoft.com/office/officeart/2005/8/layout/hList7"/>
    <dgm:cxn modelId="{AF64FAD0-CFC8-4A82-B372-85F94962E983}" type="presOf" srcId="{DF98957E-9D49-45C5-B272-ECAC608AC7C7}" destId="{176F247C-5563-4B9A-8802-A3CD56156F4C}" srcOrd="0" destOrd="0" presId="urn:microsoft.com/office/officeart/2005/8/layout/hList7"/>
    <dgm:cxn modelId="{FB85EF17-9CA7-4FE0-B84D-555F45152F60}" type="presParOf" srcId="{F9969ECA-8FE5-4A10-AED3-17A762CC701B}" destId="{27638A20-F033-4577-AED7-1F999C9FF838}" srcOrd="0" destOrd="0" presId="urn:microsoft.com/office/officeart/2005/8/layout/hList7"/>
    <dgm:cxn modelId="{04F07F9A-4759-41C1-9238-1775E272AF47}" type="presParOf" srcId="{F9969ECA-8FE5-4A10-AED3-17A762CC701B}" destId="{92EBE591-0341-40D5-80CA-A8F50E5D9D95}" srcOrd="1" destOrd="0" presId="urn:microsoft.com/office/officeart/2005/8/layout/hList7"/>
    <dgm:cxn modelId="{003675D2-114D-4E30-8AED-923E4B882CB3}" type="presParOf" srcId="{92EBE591-0341-40D5-80CA-A8F50E5D9D95}" destId="{117EA012-CA08-4957-BBCF-76E2682B59FC}" srcOrd="0" destOrd="0" presId="urn:microsoft.com/office/officeart/2005/8/layout/hList7"/>
    <dgm:cxn modelId="{F45626CB-DF77-4871-A3E3-80C4C6322487}" type="presParOf" srcId="{117EA012-CA08-4957-BBCF-76E2682B59FC}" destId="{176F247C-5563-4B9A-8802-A3CD56156F4C}" srcOrd="0" destOrd="0" presId="urn:microsoft.com/office/officeart/2005/8/layout/hList7"/>
    <dgm:cxn modelId="{6594FF07-64F8-4B27-AD8E-6884527DA97F}" type="presParOf" srcId="{117EA012-CA08-4957-BBCF-76E2682B59FC}" destId="{20571127-F601-4D14-85E5-781BBBBAD470}" srcOrd="1" destOrd="0" presId="urn:microsoft.com/office/officeart/2005/8/layout/hList7"/>
    <dgm:cxn modelId="{82697D37-CF5A-4985-B66A-6CDC8DDF15D4}" type="presParOf" srcId="{117EA012-CA08-4957-BBCF-76E2682B59FC}" destId="{1414BCE2-5D4E-4351-B45B-BAC39BA338B8}" srcOrd="2" destOrd="0" presId="urn:microsoft.com/office/officeart/2005/8/layout/hList7"/>
    <dgm:cxn modelId="{50F5D6B4-D306-407C-A710-EB610CE8A0C6}" type="presParOf" srcId="{117EA012-CA08-4957-BBCF-76E2682B59FC}" destId="{1050BF21-22ED-4B96-B8D6-DB78994068E2}" srcOrd="3" destOrd="0" presId="urn:microsoft.com/office/officeart/2005/8/layout/hList7"/>
    <dgm:cxn modelId="{5F6D6394-1017-4491-BD90-C8ADBE4582B4}" type="presParOf" srcId="{92EBE591-0341-40D5-80CA-A8F50E5D9D95}" destId="{AFDC04DC-7929-4AAA-AC94-5E29CE0C1B00}" srcOrd="1" destOrd="0" presId="urn:microsoft.com/office/officeart/2005/8/layout/hList7"/>
    <dgm:cxn modelId="{57061F38-332B-48E5-907D-A202ED740998}" type="presParOf" srcId="{92EBE591-0341-40D5-80CA-A8F50E5D9D95}" destId="{83021315-6159-41FC-9310-50A5D8B6FB95}" srcOrd="2" destOrd="0" presId="urn:microsoft.com/office/officeart/2005/8/layout/hList7"/>
    <dgm:cxn modelId="{993E6963-1FA8-4326-B715-D5F1FB127148}" type="presParOf" srcId="{83021315-6159-41FC-9310-50A5D8B6FB95}" destId="{894BF62E-F0EA-4DB5-9AB5-1853D82FE9F6}" srcOrd="0" destOrd="0" presId="urn:microsoft.com/office/officeart/2005/8/layout/hList7"/>
    <dgm:cxn modelId="{A55FCB93-ABF3-484E-AF55-374211501BC3}" type="presParOf" srcId="{83021315-6159-41FC-9310-50A5D8B6FB95}" destId="{632DD7ED-DF54-4ED3-A124-4F03682C9010}" srcOrd="1" destOrd="0" presId="urn:microsoft.com/office/officeart/2005/8/layout/hList7"/>
    <dgm:cxn modelId="{F0D2A205-EB30-4A6A-9711-059C18731CE2}" type="presParOf" srcId="{83021315-6159-41FC-9310-50A5D8B6FB95}" destId="{6484C719-6EBF-4DD9-A455-25712CDE6AE6}" srcOrd="2" destOrd="0" presId="urn:microsoft.com/office/officeart/2005/8/layout/hList7"/>
    <dgm:cxn modelId="{5DD36BBC-9960-4B4F-BCE0-BE5C5EFAAC2D}" type="presParOf" srcId="{83021315-6159-41FC-9310-50A5D8B6FB95}" destId="{6A7C6D1B-838D-4F71-97BF-11E091A6116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4CB89-D917-4743-BCA0-42AE499C24A5}" type="doc">
      <dgm:prSet loTypeId="urn:microsoft.com/office/officeart/2005/8/layout/process2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511025E-1A56-459C-833A-88A70CE79D1E}">
      <dgm:prSet custT="1"/>
      <dgm:spPr/>
      <dgm:t>
        <a:bodyPr/>
        <a:lstStyle/>
        <a:p>
          <a:pPr rtl="0"/>
          <a:r>
            <a:rPr lang="es-ES" sz="1600" dirty="0" smtClean="0">
              <a:latin typeface="Georgia" panose="02040502050405020303" pitchFamily="18" charset="0"/>
            </a:rPr>
            <a:t>Río principal:  Napo</a:t>
          </a:r>
          <a:endParaRPr lang="es-ES" sz="1600" dirty="0">
            <a:latin typeface="Georgia" panose="02040502050405020303" pitchFamily="18" charset="0"/>
          </a:endParaRPr>
        </a:p>
      </dgm:t>
    </dgm:pt>
    <dgm:pt modelId="{08F0D73B-E389-4733-A193-1E2E0693F356}" type="parTrans" cxnId="{AD043081-8414-4594-B509-56CC54F5694C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F8FB3579-6F92-453B-9DAC-3EF9570F230E}" type="sibTrans" cxnId="{AD043081-8414-4594-B509-56CC54F5694C}">
      <dgm:prSet custT="1"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F0D28AE2-2095-4A8A-B433-9AC662F7D1DB}">
      <dgm:prSet custT="1"/>
      <dgm:spPr/>
      <dgm:t>
        <a:bodyPr/>
        <a:lstStyle/>
        <a:p>
          <a:pPr rtl="0"/>
          <a:r>
            <a:rPr lang="es-ES" sz="1600" dirty="0" smtClean="0">
              <a:latin typeface="Georgia" panose="02040502050405020303" pitchFamily="18" charset="0"/>
            </a:rPr>
            <a:t>Río secundario: Pañayaku</a:t>
          </a:r>
          <a:endParaRPr lang="es-ES" sz="1600" dirty="0">
            <a:latin typeface="Georgia" panose="02040502050405020303" pitchFamily="18" charset="0"/>
          </a:endParaRPr>
        </a:p>
      </dgm:t>
    </dgm:pt>
    <dgm:pt modelId="{A67CA7C5-AAD5-49B5-B953-C81E5E191C14}" type="parTrans" cxnId="{FDC5B600-B9CB-4A16-85EE-CEB9834A2318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27160613-5295-46F2-B2BD-05A2B37674C2}" type="sibTrans" cxnId="{FDC5B600-B9CB-4A16-85EE-CEB9834A2318}">
      <dgm:prSet custT="1"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77F957D4-6F0F-45BB-B788-1CAF90757514}">
      <dgm:prSet custT="1"/>
      <dgm:spPr/>
      <dgm:t>
        <a:bodyPr/>
        <a:lstStyle/>
        <a:p>
          <a:pPr rtl="0"/>
          <a:r>
            <a:rPr lang="es-ES" sz="1600" dirty="0" smtClean="0">
              <a:latin typeface="Georgia" panose="02040502050405020303" pitchFamily="18" charset="0"/>
            </a:rPr>
            <a:t>Bosque húmedo tropical alto</a:t>
          </a:r>
          <a:endParaRPr lang="es-ES" sz="1600" dirty="0">
            <a:latin typeface="Georgia" panose="02040502050405020303" pitchFamily="18" charset="0"/>
          </a:endParaRPr>
        </a:p>
      </dgm:t>
    </dgm:pt>
    <dgm:pt modelId="{8BD58F57-7E90-4F3D-91A4-1A57FBD53293}" type="parTrans" cxnId="{FA968306-AC1C-4272-9CE3-89A15CA85EC7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6CFE47D4-6496-4C5B-ACAD-039817CD15E6}" type="sibTrans" cxnId="{FA968306-AC1C-4272-9CE3-89A15CA85EC7}">
      <dgm:prSet custT="1"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63276CCC-5C90-4EAB-BE2B-3E9A77AFF926}">
      <dgm:prSet custT="1"/>
      <dgm:spPr/>
      <dgm:t>
        <a:bodyPr/>
        <a:lstStyle/>
        <a:p>
          <a:pPr rtl="0"/>
          <a:r>
            <a:rPr lang="es-ES" sz="1600" dirty="0" smtClean="0">
              <a:latin typeface="Georgia" panose="02040502050405020303" pitchFamily="18" charset="0"/>
            </a:rPr>
            <a:t>25 km río Napo (rio abajo)</a:t>
          </a:r>
          <a:endParaRPr lang="es-ES" sz="1600" dirty="0">
            <a:latin typeface="Georgia" panose="02040502050405020303" pitchFamily="18" charset="0"/>
          </a:endParaRPr>
        </a:p>
      </dgm:t>
    </dgm:pt>
    <dgm:pt modelId="{DF5E33BD-A274-4016-A0C9-C47994DCF28E}" type="parTrans" cxnId="{86ABB53B-A2B1-42D7-9C02-59C563B6EA60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492625DE-D216-4B50-A397-0E08629DCFB7}" type="sibTrans" cxnId="{86ABB53B-A2B1-42D7-9C02-59C563B6EA60}">
      <dgm:prSet custT="1"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F970390A-CB9B-4010-8F6D-A44F0C2DD591}">
      <dgm:prSet custT="1"/>
      <dgm:spPr/>
      <dgm:t>
        <a:bodyPr/>
        <a:lstStyle/>
        <a:p>
          <a:pPr rtl="0"/>
          <a:r>
            <a:rPr lang="es-ES" sz="1600" dirty="0" smtClean="0">
              <a:latin typeface="Georgia" panose="02040502050405020303" pitchFamily="18" charset="0"/>
            </a:rPr>
            <a:t>10 min. Río Pañayaku </a:t>
          </a:r>
          <a:endParaRPr lang="es-ES" sz="1600" dirty="0">
            <a:latin typeface="Georgia" panose="02040502050405020303" pitchFamily="18" charset="0"/>
          </a:endParaRPr>
        </a:p>
      </dgm:t>
    </dgm:pt>
    <dgm:pt modelId="{A1287B4C-3ADC-4DBC-B0EE-5D4D2C96C356}" type="parTrans" cxnId="{6E044BAA-4181-4E71-9FBF-C8C884FAB739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F56EBC97-3384-4889-B726-E7BD0B0E4898}" type="sibTrans" cxnId="{6E044BAA-4181-4E71-9FBF-C8C884FAB739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EB32E157-A774-42AC-913D-A638BD8FAB2F}" type="pres">
      <dgm:prSet presAssocID="{FAC4CB89-D917-4743-BCA0-42AE499C24A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10BEA9-EBF3-436B-9D84-DFF059530D83}" type="pres">
      <dgm:prSet presAssocID="{8511025E-1A56-459C-833A-88A70CE79D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DCA73-45C2-4BA1-BA16-3DF9603CAAC1}" type="pres">
      <dgm:prSet presAssocID="{F8FB3579-6F92-453B-9DAC-3EF9570F230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932E097-CE0D-4D1E-A6A1-D20365564F83}" type="pres">
      <dgm:prSet presAssocID="{F8FB3579-6F92-453B-9DAC-3EF9570F230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4420C11-B4A2-4E0D-8E4D-860B455C9F0A}" type="pres">
      <dgm:prSet presAssocID="{F0D28AE2-2095-4A8A-B433-9AC662F7D1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383D11-C56E-44E9-8A85-115EF2A988FA}" type="pres">
      <dgm:prSet presAssocID="{27160613-5295-46F2-B2BD-05A2B37674C2}" presName="sibTrans" presStyleLbl="sibTrans2D1" presStyleIdx="1" presStyleCnt="4"/>
      <dgm:spPr/>
      <dgm:t>
        <a:bodyPr/>
        <a:lstStyle/>
        <a:p>
          <a:endParaRPr lang="es-ES"/>
        </a:p>
      </dgm:t>
    </dgm:pt>
    <dgm:pt modelId="{0060EF10-B5E4-458C-BEC9-EBEE6A8391E2}" type="pres">
      <dgm:prSet presAssocID="{27160613-5295-46F2-B2BD-05A2B37674C2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6B764B84-46F8-4F34-BC99-8BDADEFBE6ED}" type="pres">
      <dgm:prSet presAssocID="{77F957D4-6F0F-45BB-B788-1CAF907575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24631-ABBD-4639-BC20-68E5D702477C}" type="pres">
      <dgm:prSet presAssocID="{6CFE47D4-6496-4C5B-ACAD-039817CD15E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5B19AF45-A469-48AE-820F-AD3B89F0D095}" type="pres">
      <dgm:prSet presAssocID="{6CFE47D4-6496-4C5B-ACAD-039817CD15E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E2C64C45-1DD9-4B66-996B-2D0B755BCFD0}" type="pres">
      <dgm:prSet presAssocID="{63276CCC-5C90-4EAB-BE2B-3E9A77AFF9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3C5C9-E1E5-4A56-B2C2-C25D64247E35}" type="pres">
      <dgm:prSet presAssocID="{492625DE-D216-4B50-A397-0E08629DCFB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7865FFA-36AA-4BE4-B516-3C9E81D9A1A2}" type="pres">
      <dgm:prSet presAssocID="{492625DE-D216-4B50-A397-0E08629DCFB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AD10C0FA-B2C7-47BC-8C37-05B827A31ED4}" type="pres">
      <dgm:prSet presAssocID="{F970390A-CB9B-4010-8F6D-A44F0C2DD5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5A322B-6D87-4854-A609-54CC692D47A4}" type="presOf" srcId="{F8FB3579-6F92-453B-9DAC-3EF9570F230E}" destId="{A60DCA73-45C2-4BA1-BA16-3DF9603CAAC1}" srcOrd="0" destOrd="0" presId="urn:microsoft.com/office/officeart/2005/8/layout/process2"/>
    <dgm:cxn modelId="{C4F0B74E-60BD-4959-862A-A0D5B1C536F2}" type="presOf" srcId="{8511025E-1A56-459C-833A-88A70CE79D1E}" destId="{B510BEA9-EBF3-436B-9D84-DFF059530D83}" srcOrd="0" destOrd="0" presId="urn:microsoft.com/office/officeart/2005/8/layout/process2"/>
    <dgm:cxn modelId="{BEDE2E81-B13A-4C1C-89E2-F05362219EE3}" type="presOf" srcId="{FAC4CB89-D917-4743-BCA0-42AE499C24A5}" destId="{EB32E157-A774-42AC-913D-A638BD8FAB2F}" srcOrd="0" destOrd="0" presId="urn:microsoft.com/office/officeart/2005/8/layout/process2"/>
    <dgm:cxn modelId="{8F140FC8-2CE1-44AB-9691-DB852AD5F282}" type="presOf" srcId="{492625DE-D216-4B50-A397-0E08629DCFB7}" destId="{86C3C5C9-E1E5-4A56-B2C2-C25D64247E35}" srcOrd="0" destOrd="0" presId="urn:microsoft.com/office/officeart/2005/8/layout/process2"/>
    <dgm:cxn modelId="{33D1BE89-758F-434D-9370-D3E0FAEA69F3}" type="presOf" srcId="{77F957D4-6F0F-45BB-B788-1CAF90757514}" destId="{6B764B84-46F8-4F34-BC99-8BDADEFBE6ED}" srcOrd="0" destOrd="0" presId="urn:microsoft.com/office/officeart/2005/8/layout/process2"/>
    <dgm:cxn modelId="{6E044BAA-4181-4E71-9FBF-C8C884FAB739}" srcId="{FAC4CB89-D917-4743-BCA0-42AE499C24A5}" destId="{F970390A-CB9B-4010-8F6D-A44F0C2DD591}" srcOrd="4" destOrd="0" parTransId="{A1287B4C-3ADC-4DBC-B0EE-5D4D2C96C356}" sibTransId="{F56EBC97-3384-4889-B726-E7BD0B0E4898}"/>
    <dgm:cxn modelId="{4953E01D-314C-4401-9E36-47BF3D59FF8D}" type="presOf" srcId="{6CFE47D4-6496-4C5B-ACAD-039817CD15E6}" destId="{5B19AF45-A469-48AE-820F-AD3B89F0D095}" srcOrd="1" destOrd="0" presId="urn:microsoft.com/office/officeart/2005/8/layout/process2"/>
    <dgm:cxn modelId="{FA968306-AC1C-4272-9CE3-89A15CA85EC7}" srcId="{FAC4CB89-D917-4743-BCA0-42AE499C24A5}" destId="{77F957D4-6F0F-45BB-B788-1CAF90757514}" srcOrd="2" destOrd="0" parTransId="{8BD58F57-7E90-4F3D-91A4-1A57FBD53293}" sibTransId="{6CFE47D4-6496-4C5B-ACAD-039817CD15E6}"/>
    <dgm:cxn modelId="{D3BA8F30-3395-480A-B7A7-F3A73EFEC579}" type="presOf" srcId="{492625DE-D216-4B50-A397-0E08629DCFB7}" destId="{A7865FFA-36AA-4BE4-B516-3C9E81D9A1A2}" srcOrd="1" destOrd="0" presId="urn:microsoft.com/office/officeart/2005/8/layout/process2"/>
    <dgm:cxn modelId="{7A6FB086-EBB3-4238-80C5-DB9780F26C73}" type="presOf" srcId="{6CFE47D4-6496-4C5B-ACAD-039817CD15E6}" destId="{3EE24631-ABBD-4639-BC20-68E5D702477C}" srcOrd="0" destOrd="0" presId="urn:microsoft.com/office/officeart/2005/8/layout/process2"/>
    <dgm:cxn modelId="{B2C5973D-C958-4A14-87F9-20ABE55FF1BB}" type="presOf" srcId="{F8FB3579-6F92-453B-9DAC-3EF9570F230E}" destId="{A932E097-CE0D-4D1E-A6A1-D20365564F83}" srcOrd="1" destOrd="0" presId="urn:microsoft.com/office/officeart/2005/8/layout/process2"/>
    <dgm:cxn modelId="{597291E8-75EC-466C-9F53-585CB0E2FBE2}" type="presOf" srcId="{63276CCC-5C90-4EAB-BE2B-3E9A77AFF926}" destId="{E2C64C45-1DD9-4B66-996B-2D0B755BCFD0}" srcOrd="0" destOrd="0" presId="urn:microsoft.com/office/officeart/2005/8/layout/process2"/>
    <dgm:cxn modelId="{5FCD9DC9-D513-4122-97B5-A9A3F947282F}" type="presOf" srcId="{F0D28AE2-2095-4A8A-B433-9AC662F7D1DB}" destId="{A4420C11-B4A2-4E0D-8E4D-860B455C9F0A}" srcOrd="0" destOrd="0" presId="urn:microsoft.com/office/officeart/2005/8/layout/process2"/>
    <dgm:cxn modelId="{FDC5B600-B9CB-4A16-85EE-CEB9834A2318}" srcId="{FAC4CB89-D917-4743-BCA0-42AE499C24A5}" destId="{F0D28AE2-2095-4A8A-B433-9AC662F7D1DB}" srcOrd="1" destOrd="0" parTransId="{A67CA7C5-AAD5-49B5-B953-C81E5E191C14}" sibTransId="{27160613-5295-46F2-B2BD-05A2B37674C2}"/>
    <dgm:cxn modelId="{19CD0218-460F-486C-A7CA-914F70240E78}" type="presOf" srcId="{27160613-5295-46F2-B2BD-05A2B37674C2}" destId="{A9383D11-C56E-44E9-8A85-115EF2A988FA}" srcOrd="0" destOrd="0" presId="urn:microsoft.com/office/officeart/2005/8/layout/process2"/>
    <dgm:cxn modelId="{36FA7E43-8DCB-4752-8DC0-BA468F80AD8E}" type="presOf" srcId="{F970390A-CB9B-4010-8F6D-A44F0C2DD591}" destId="{AD10C0FA-B2C7-47BC-8C37-05B827A31ED4}" srcOrd="0" destOrd="0" presId="urn:microsoft.com/office/officeart/2005/8/layout/process2"/>
    <dgm:cxn modelId="{5C3DE500-2CFC-47E9-8A97-E544933E3BF4}" type="presOf" srcId="{27160613-5295-46F2-B2BD-05A2B37674C2}" destId="{0060EF10-B5E4-458C-BEC9-EBEE6A8391E2}" srcOrd="1" destOrd="0" presId="urn:microsoft.com/office/officeart/2005/8/layout/process2"/>
    <dgm:cxn modelId="{86ABB53B-A2B1-42D7-9C02-59C563B6EA60}" srcId="{FAC4CB89-D917-4743-BCA0-42AE499C24A5}" destId="{63276CCC-5C90-4EAB-BE2B-3E9A77AFF926}" srcOrd="3" destOrd="0" parTransId="{DF5E33BD-A274-4016-A0C9-C47994DCF28E}" sibTransId="{492625DE-D216-4B50-A397-0E08629DCFB7}"/>
    <dgm:cxn modelId="{AD043081-8414-4594-B509-56CC54F5694C}" srcId="{FAC4CB89-D917-4743-BCA0-42AE499C24A5}" destId="{8511025E-1A56-459C-833A-88A70CE79D1E}" srcOrd="0" destOrd="0" parTransId="{08F0D73B-E389-4733-A193-1E2E0693F356}" sibTransId="{F8FB3579-6F92-453B-9DAC-3EF9570F230E}"/>
    <dgm:cxn modelId="{03CDA2DA-8819-447E-94C4-716DDBFCF04E}" type="presParOf" srcId="{EB32E157-A774-42AC-913D-A638BD8FAB2F}" destId="{B510BEA9-EBF3-436B-9D84-DFF059530D83}" srcOrd="0" destOrd="0" presId="urn:microsoft.com/office/officeart/2005/8/layout/process2"/>
    <dgm:cxn modelId="{9CCB4978-6357-4ACB-B1CE-910F20E70727}" type="presParOf" srcId="{EB32E157-A774-42AC-913D-A638BD8FAB2F}" destId="{A60DCA73-45C2-4BA1-BA16-3DF9603CAAC1}" srcOrd="1" destOrd="0" presId="urn:microsoft.com/office/officeart/2005/8/layout/process2"/>
    <dgm:cxn modelId="{63F4BB6A-5C35-4D44-BA5F-756D4257D734}" type="presParOf" srcId="{A60DCA73-45C2-4BA1-BA16-3DF9603CAAC1}" destId="{A932E097-CE0D-4D1E-A6A1-D20365564F83}" srcOrd="0" destOrd="0" presId="urn:microsoft.com/office/officeart/2005/8/layout/process2"/>
    <dgm:cxn modelId="{DB7407CA-E99E-48B8-837C-42FE8B415BAC}" type="presParOf" srcId="{EB32E157-A774-42AC-913D-A638BD8FAB2F}" destId="{A4420C11-B4A2-4E0D-8E4D-860B455C9F0A}" srcOrd="2" destOrd="0" presId="urn:microsoft.com/office/officeart/2005/8/layout/process2"/>
    <dgm:cxn modelId="{E89E96B0-978A-447B-8410-86815EB3BE68}" type="presParOf" srcId="{EB32E157-A774-42AC-913D-A638BD8FAB2F}" destId="{A9383D11-C56E-44E9-8A85-115EF2A988FA}" srcOrd="3" destOrd="0" presId="urn:microsoft.com/office/officeart/2005/8/layout/process2"/>
    <dgm:cxn modelId="{612D362F-4A49-420F-8201-F100F4A57D3C}" type="presParOf" srcId="{A9383D11-C56E-44E9-8A85-115EF2A988FA}" destId="{0060EF10-B5E4-458C-BEC9-EBEE6A8391E2}" srcOrd="0" destOrd="0" presId="urn:microsoft.com/office/officeart/2005/8/layout/process2"/>
    <dgm:cxn modelId="{14EDABE6-BD5B-4126-9E99-CA76159771F4}" type="presParOf" srcId="{EB32E157-A774-42AC-913D-A638BD8FAB2F}" destId="{6B764B84-46F8-4F34-BC99-8BDADEFBE6ED}" srcOrd="4" destOrd="0" presId="urn:microsoft.com/office/officeart/2005/8/layout/process2"/>
    <dgm:cxn modelId="{AE74E5E1-8BB6-48F3-869C-E6C22D6EE6F8}" type="presParOf" srcId="{EB32E157-A774-42AC-913D-A638BD8FAB2F}" destId="{3EE24631-ABBD-4639-BC20-68E5D702477C}" srcOrd="5" destOrd="0" presId="urn:microsoft.com/office/officeart/2005/8/layout/process2"/>
    <dgm:cxn modelId="{F088A2BF-554F-4E33-AC7A-C184BF8A020D}" type="presParOf" srcId="{3EE24631-ABBD-4639-BC20-68E5D702477C}" destId="{5B19AF45-A469-48AE-820F-AD3B89F0D095}" srcOrd="0" destOrd="0" presId="urn:microsoft.com/office/officeart/2005/8/layout/process2"/>
    <dgm:cxn modelId="{0EA1B8FA-165D-416E-A3B1-4454FF53A65F}" type="presParOf" srcId="{EB32E157-A774-42AC-913D-A638BD8FAB2F}" destId="{E2C64C45-1DD9-4B66-996B-2D0B755BCFD0}" srcOrd="6" destOrd="0" presId="urn:microsoft.com/office/officeart/2005/8/layout/process2"/>
    <dgm:cxn modelId="{3562A668-DB8D-404D-A51C-7E47CB7D5CD7}" type="presParOf" srcId="{EB32E157-A774-42AC-913D-A638BD8FAB2F}" destId="{86C3C5C9-E1E5-4A56-B2C2-C25D64247E35}" srcOrd="7" destOrd="0" presId="urn:microsoft.com/office/officeart/2005/8/layout/process2"/>
    <dgm:cxn modelId="{B705382F-CD88-45BD-82F9-56D6B451E2BE}" type="presParOf" srcId="{86C3C5C9-E1E5-4A56-B2C2-C25D64247E35}" destId="{A7865FFA-36AA-4BE4-B516-3C9E81D9A1A2}" srcOrd="0" destOrd="0" presId="urn:microsoft.com/office/officeart/2005/8/layout/process2"/>
    <dgm:cxn modelId="{08EFA48C-4FD3-4DF6-83BA-16ACDDE22B3C}" type="presParOf" srcId="{EB32E157-A774-42AC-913D-A638BD8FAB2F}" destId="{AD10C0FA-B2C7-47BC-8C37-05B827A31ED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F1180-16C6-4440-8E9C-494636CF836F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222D424D-7A60-458A-94B1-CD37F2586025}">
      <dgm:prSet custT="1"/>
      <dgm:spPr/>
      <dgm:t>
        <a:bodyPr/>
        <a:lstStyle/>
        <a:p>
          <a:pPr rtl="0"/>
          <a:r>
            <a:rPr lang="es-ES" sz="1400" dirty="0" smtClean="0">
              <a:latin typeface="Georgia" panose="02040502050405020303" pitchFamily="18" charset="0"/>
            </a:rPr>
            <a:t>10 HABITACIONES TRIPES</a:t>
          </a:r>
          <a:endParaRPr lang="es-ES" sz="1400" dirty="0">
            <a:latin typeface="Georgia" panose="02040502050405020303" pitchFamily="18" charset="0"/>
          </a:endParaRPr>
        </a:p>
      </dgm:t>
    </dgm:pt>
    <dgm:pt modelId="{86CCEBEC-7D35-4AC4-8C2E-84F4AA99A649}" type="parTrans" cxnId="{D53EDD7B-AF80-435D-8CBF-C08C1102296C}">
      <dgm:prSet/>
      <dgm:spPr/>
      <dgm:t>
        <a:bodyPr/>
        <a:lstStyle/>
        <a:p>
          <a:endParaRPr lang="es-ES" sz="3200">
            <a:latin typeface="Georgia" panose="02040502050405020303" pitchFamily="18" charset="0"/>
          </a:endParaRPr>
        </a:p>
      </dgm:t>
    </dgm:pt>
    <dgm:pt modelId="{9A0D015F-95AE-4EF4-96BA-49E892C16FA8}" type="sibTrans" cxnId="{D53EDD7B-AF80-435D-8CBF-C08C1102296C}">
      <dgm:prSet custT="1"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2C29764E-ED6E-4720-8417-53F7D397B9E1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7 HABITACIONES DOBLES</a:t>
          </a:r>
          <a:endParaRPr lang="es-ES" sz="1400">
            <a:latin typeface="Georgia" panose="02040502050405020303" pitchFamily="18" charset="0"/>
          </a:endParaRPr>
        </a:p>
      </dgm:t>
    </dgm:pt>
    <dgm:pt modelId="{C3037872-F753-4E29-A5E8-788AD334230C}" type="parTrans" cxnId="{9252268A-1C5C-4863-ACCA-4FE58FE23D7E}">
      <dgm:prSet/>
      <dgm:spPr/>
      <dgm:t>
        <a:bodyPr/>
        <a:lstStyle/>
        <a:p>
          <a:endParaRPr lang="es-ES" sz="3200">
            <a:latin typeface="Georgia" panose="02040502050405020303" pitchFamily="18" charset="0"/>
          </a:endParaRPr>
        </a:p>
      </dgm:t>
    </dgm:pt>
    <dgm:pt modelId="{51CB2503-A0E6-429F-BA26-1B796FC1C56C}" type="sibTrans" cxnId="{9252268A-1C5C-4863-ACCA-4FE58FE23D7E}">
      <dgm:prSet custT="1"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97E71261-EE1E-4103-9D05-5E0113E90115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4 MATRIMONIALES</a:t>
          </a:r>
          <a:endParaRPr lang="es-ES" sz="1400">
            <a:latin typeface="Georgia" panose="02040502050405020303" pitchFamily="18" charset="0"/>
          </a:endParaRPr>
        </a:p>
      </dgm:t>
    </dgm:pt>
    <dgm:pt modelId="{3AD9E696-1BB3-4B52-868E-6420E9C0BACA}" type="parTrans" cxnId="{37108A90-FB54-4419-8AA6-75326BE0297B}">
      <dgm:prSet/>
      <dgm:spPr/>
      <dgm:t>
        <a:bodyPr/>
        <a:lstStyle/>
        <a:p>
          <a:endParaRPr lang="es-ES" sz="3200">
            <a:latin typeface="Georgia" panose="02040502050405020303" pitchFamily="18" charset="0"/>
          </a:endParaRPr>
        </a:p>
      </dgm:t>
    </dgm:pt>
    <dgm:pt modelId="{1248675F-BF19-4229-A21D-A3132FCB6166}" type="sibTrans" cxnId="{37108A90-FB54-4419-8AA6-75326BE0297B}">
      <dgm:prSet custT="1"/>
      <dgm:spPr/>
      <dgm:t>
        <a:bodyPr/>
        <a:lstStyle/>
        <a:p>
          <a:endParaRPr lang="es-ES" sz="1100">
            <a:latin typeface="Georgia" panose="02040502050405020303" pitchFamily="18" charset="0"/>
          </a:endParaRPr>
        </a:p>
      </dgm:t>
    </dgm:pt>
    <dgm:pt modelId="{585954EF-A473-45F9-B8FE-EDE07D5F2A84}">
      <dgm:prSet custT="1"/>
      <dgm:spPr/>
      <dgm:t>
        <a:bodyPr/>
        <a:lstStyle/>
        <a:p>
          <a:pPr rtl="0"/>
          <a:r>
            <a:rPr lang="es-ES" sz="1400" smtClean="0">
              <a:latin typeface="Georgia" panose="02040502050405020303" pitchFamily="18" charset="0"/>
            </a:rPr>
            <a:t>COMEDOR</a:t>
          </a:r>
          <a:endParaRPr lang="es-ES" sz="1400">
            <a:latin typeface="Georgia" panose="02040502050405020303" pitchFamily="18" charset="0"/>
          </a:endParaRPr>
        </a:p>
      </dgm:t>
    </dgm:pt>
    <dgm:pt modelId="{CDED9359-08A8-40A9-965C-E3F68D4E7406}" type="parTrans" cxnId="{2E5BB22C-B0E2-4416-8A89-77A4337FEAB4}">
      <dgm:prSet/>
      <dgm:spPr/>
      <dgm:t>
        <a:bodyPr/>
        <a:lstStyle/>
        <a:p>
          <a:endParaRPr lang="es-ES" sz="3200">
            <a:latin typeface="Georgia" panose="02040502050405020303" pitchFamily="18" charset="0"/>
          </a:endParaRPr>
        </a:p>
      </dgm:t>
    </dgm:pt>
    <dgm:pt modelId="{BAA0FE17-5F70-4384-8474-BB372EDF24EA}" type="sibTrans" cxnId="{2E5BB22C-B0E2-4416-8A89-77A4337FEAB4}">
      <dgm:prSet/>
      <dgm:spPr/>
      <dgm:t>
        <a:bodyPr/>
        <a:lstStyle/>
        <a:p>
          <a:endParaRPr lang="es-ES" sz="3200">
            <a:latin typeface="Georgia" panose="02040502050405020303" pitchFamily="18" charset="0"/>
          </a:endParaRPr>
        </a:p>
      </dgm:t>
    </dgm:pt>
    <dgm:pt modelId="{E740C6F0-F3B0-42A8-ACDC-842C9B5805D9}" type="pres">
      <dgm:prSet presAssocID="{E12F1180-16C6-4440-8E9C-494636CF836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C7478A3-06D2-49A4-B1D5-4794B04973FD}" type="pres">
      <dgm:prSet presAssocID="{222D424D-7A60-458A-94B1-CD37F2586025}" presName="composite" presStyleCnt="0"/>
      <dgm:spPr/>
    </dgm:pt>
    <dgm:pt modelId="{7F535545-0363-4872-B886-95310AD297A1}" type="pres">
      <dgm:prSet presAssocID="{222D424D-7A60-458A-94B1-CD37F2586025}" presName="LShape" presStyleLbl="alignNode1" presStyleIdx="0" presStyleCnt="7"/>
      <dgm:spPr/>
    </dgm:pt>
    <dgm:pt modelId="{EF63743C-42EF-44D2-8232-4A37CFBE7A8C}" type="pres">
      <dgm:prSet presAssocID="{222D424D-7A60-458A-94B1-CD37F258602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D43E2B-1742-499D-925B-5F4E3A339036}" type="pres">
      <dgm:prSet presAssocID="{222D424D-7A60-458A-94B1-CD37F2586025}" presName="Triangle" presStyleLbl="alignNode1" presStyleIdx="1" presStyleCnt="7"/>
      <dgm:spPr/>
    </dgm:pt>
    <dgm:pt modelId="{35523A16-30BC-43C4-8B87-12BA1C290FFE}" type="pres">
      <dgm:prSet presAssocID="{9A0D015F-95AE-4EF4-96BA-49E892C16FA8}" presName="sibTrans" presStyleCnt="0"/>
      <dgm:spPr/>
    </dgm:pt>
    <dgm:pt modelId="{7E0F4073-156E-44BC-8FB2-E9709303AD33}" type="pres">
      <dgm:prSet presAssocID="{9A0D015F-95AE-4EF4-96BA-49E892C16FA8}" presName="space" presStyleCnt="0"/>
      <dgm:spPr/>
    </dgm:pt>
    <dgm:pt modelId="{4587A3D9-24D8-4B3D-BC49-1ACDDE0DE953}" type="pres">
      <dgm:prSet presAssocID="{2C29764E-ED6E-4720-8417-53F7D397B9E1}" presName="composite" presStyleCnt="0"/>
      <dgm:spPr/>
    </dgm:pt>
    <dgm:pt modelId="{BE20F6FB-1A76-4D28-A5CB-5E88D4D11BAF}" type="pres">
      <dgm:prSet presAssocID="{2C29764E-ED6E-4720-8417-53F7D397B9E1}" presName="LShape" presStyleLbl="alignNode1" presStyleIdx="2" presStyleCnt="7"/>
      <dgm:spPr/>
    </dgm:pt>
    <dgm:pt modelId="{23633B65-68E7-45CE-82EC-0F6B5D4541BD}" type="pres">
      <dgm:prSet presAssocID="{2C29764E-ED6E-4720-8417-53F7D397B9E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C99BCF-DF5D-43C1-B9B6-0782538A95B9}" type="pres">
      <dgm:prSet presAssocID="{2C29764E-ED6E-4720-8417-53F7D397B9E1}" presName="Triangle" presStyleLbl="alignNode1" presStyleIdx="3" presStyleCnt="7"/>
      <dgm:spPr/>
    </dgm:pt>
    <dgm:pt modelId="{966F8403-9A8C-4809-A6B5-0C49A4292B79}" type="pres">
      <dgm:prSet presAssocID="{51CB2503-A0E6-429F-BA26-1B796FC1C56C}" presName="sibTrans" presStyleCnt="0"/>
      <dgm:spPr/>
    </dgm:pt>
    <dgm:pt modelId="{D58AAC6C-7BE3-4E17-A222-99EA804C7040}" type="pres">
      <dgm:prSet presAssocID="{51CB2503-A0E6-429F-BA26-1B796FC1C56C}" presName="space" presStyleCnt="0"/>
      <dgm:spPr/>
    </dgm:pt>
    <dgm:pt modelId="{DCC6174A-AEEE-4042-8A1B-772879FE5FCA}" type="pres">
      <dgm:prSet presAssocID="{97E71261-EE1E-4103-9D05-5E0113E90115}" presName="composite" presStyleCnt="0"/>
      <dgm:spPr/>
    </dgm:pt>
    <dgm:pt modelId="{33190564-7F75-4FF5-9857-B04E05D60132}" type="pres">
      <dgm:prSet presAssocID="{97E71261-EE1E-4103-9D05-5E0113E90115}" presName="LShape" presStyleLbl="alignNode1" presStyleIdx="4" presStyleCnt="7"/>
      <dgm:spPr/>
    </dgm:pt>
    <dgm:pt modelId="{B2DE6543-3186-4D2D-82C4-92EECAE6860E}" type="pres">
      <dgm:prSet presAssocID="{97E71261-EE1E-4103-9D05-5E0113E9011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F739FA-7DCB-4AFD-BC3A-E372231F5C3C}" type="pres">
      <dgm:prSet presAssocID="{97E71261-EE1E-4103-9D05-5E0113E90115}" presName="Triangle" presStyleLbl="alignNode1" presStyleIdx="5" presStyleCnt="7"/>
      <dgm:spPr/>
    </dgm:pt>
    <dgm:pt modelId="{4F8ADD15-7059-4F77-81F1-AA3704A1B58E}" type="pres">
      <dgm:prSet presAssocID="{1248675F-BF19-4229-A21D-A3132FCB6166}" presName="sibTrans" presStyleCnt="0"/>
      <dgm:spPr/>
    </dgm:pt>
    <dgm:pt modelId="{278D5FC7-0934-410E-AFE8-3A9031F7FAB2}" type="pres">
      <dgm:prSet presAssocID="{1248675F-BF19-4229-A21D-A3132FCB6166}" presName="space" presStyleCnt="0"/>
      <dgm:spPr/>
    </dgm:pt>
    <dgm:pt modelId="{FF021BD8-EFA1-462F-8ABD-3D94B4D28E4E}" type="pres">
      <dgm:prSet presAssocID="{585954EF-A473-45F9-B8FE-EDE07D5F2A84}" presName="composite" presStyleCnt="0"/>
      <dgm:spPr/>
    </dgm:pt>
    <dgm:pt modelId="{3202041E-D17B-414E-A92A-58C1D7BCA0AF}" type="pres">
      <dgm:prSet presAssocID="{585954EF-A473-45F9-B8FE-EDE07D5F2A84}" presName="LShape" presStyleLbl="alignNode1" presStyleIdx="6" presStyleCnt="7"/>
      <dgm:spPr/>
    </dgm:pt>
    <dgm:pt modelId="{A23BE6D3-0D4A-4B43-AA68-2F6E0AA96036}" type="pres">
      <dgm:prSet presAssocID="{585954EF-A473-45F9-B8FE-EDE07D5F2A8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E2BDCB-8C59-4308-A7DF-D0BDBBD7F4A3}" type="presOf" srcId="{222D424D-7A60-458A-94B1-CD37F2586025}" destId="{EF63743C-42EF-44D2-8232-4A37CFBE7A8C}" srcOrd="0" destOrd="0" presId="urn:microsoft.com/office/officeart/2009/3/layout/StepUpProcess"/>
    <dgm:cxn modelId="{37108A90-FB54-4419-8AA6-75326BE0297B}" srcId="{E12F1180-16C6-4440-8E9C-494636CF836F}" destId="{97E71261-EE1E-4103-9D05-5E0113E90115}" srcOrd="2" destOrd="0" parTransId="{3AD9E696-1BB3-4B52-868E-6420E9C0BACA}" sibTransId="{1248675F-BF19-4229-A21D-A3132FCB6166}"/>
    <dgm:cxn modelId="{9252268A-1C5C-4863-ACCA-4FE58FE23D7E}" srcId="{E12F1180-16C6-4440-8E9C-494636CF836F}" destId="{2C29764E-ED6E-4720-8417-53F7D397B9E1}" srcOrd="1" destOrd="0" parTransId="{C3037872-F753-4E29-A5E8-788AD334230C}" sibTransId="{51CB2503-A0E6-429F-BA26-1B796FC1C56C}"/>
    <dgm:cxn modelId="{5AF397BB-A05D-45F0-B15D-0A128A1C0BBA}" type="presOf" srcId="{585954EF-A473-45F9-B8FE-EDE07D5F2A84}" destId="{A23BE6D3-0D4A-4B43-AA68-2F6E0AA96036}" srcOrd="0" destOrd="0" presId="urn:microsoft.com/office/officeart/2009/3/layout/StepUpProcess"/>
    <dgm:cxn modelId="{580EB405-5862-44CF-AD43-6A7605E1E213}" type="presOf" srcId="{2C29764E-ED6E-4720-8417-53F7D397B9E1}" destId="{23633B65-68E7-45CE-82EC-0F6B5D4541BD}" srcOrd="0" destOrd="0" presId="urn:microsoft.com/office/officeart/2009/3/layout/StepUpProcess"/>
    <dgm:cxn modelId="{8DC32227-59DC-4469-B5A0-E7578BEA57F6}" type="presOf" srcId="{E12F1180-16C6-4440-8E9C-494636CF836F}" destId="{E740C6F0-F3B0-42A8-ACDC-842C9B5805D9}" srcOrd="0" destOrd="0" presId="urn:microsoft.com/office/officeart/2009/3/layout/StepUpProcess"/>
    <dgm:cxn modelId="{D53EDD7B-AF80-435D-8CBF-C08C1102296C}" srcId="{E12F1180-16C6-4440-8E9C-494636CF836F}" destId="{222D424D-7A60-458A-94B1-CD37F2586025}" srcOrd="0" destOrd="0" parTransId="{86CCEBEC-7D35-4AC4-8C2E-84F4AA99A649}" sibTransId="{9A0D015F-95AE-4EF4-96BA-49E892C16FA8}"/>
    <dgm:cxn modelId="{F56EDBFF-9547-4DBD-86B6-FA297BA11D26}" type="presOf" srcId="{97E71261-EE1E-4103-9D05-5E0113E90115}" destId="{B2DE6543-3186-4D2D-82C4-92EECAE6860E}" srcOrd="0" destOrd="0" presId="urn:microsoft.com/office/officeart/2009/3/layout/StepUpProcess"/>
    <dgm:cxn modelId="{2E5BB22C-B0E2-4416-8A89-77A4337FEAB4}" srcId="{E12F1180-16C6-4440-8E9C-494636CF836F}" destId="{585954EF-A473-45F9-B8FE-EDE07D5F2A84}" srcOrd="3" destOrd="0" parTransId="{CDED9359-08A8-40A9-965C-E3F68D4E7406}" sibTransId="{BAA0FE17-5F70-4384-8474-BB372EDF24EA}"/>
    <dgm:cxn modelId="{8D3FA3F8-548C-4254-A981-98E3ABE293B6}" type="presParOf" srcId="{E740C6F0-F3B0-42A8-ACDC-842C9B5805D9}" destId="{CC7478A3-06D2-49A4-B1D5-4794B04973FD}" srcOrd="0" destOrd="0" presId="urn:microsoft.com/office/officeart/2009/3/layout/StepUpProcess"/>
    <dgm:cxn modelId="{FC9EC935-52F1-42DB-84DD-2C32B3F281E0}" type="presParOf" srcId="{CC7478A3-06D2-49A4-B1D5-4794B04973FD}" destId="{7F535545-0363-4872-B886-95310AD297A1}" srcOrd="0" destOrd="0" presId="urn:microsoft.com/office/officeart/2009/3/layout/StepUpProcess"/>
    <dgm:cxn modelId="{B139693E-2D7D-4F97-B4AD-D1A25A28AAA7}" type="presParOf" srcId="{CC7478A3-06D2-49A4-B1D5-4794B04973FD}" destId="{EF63743C-42EF-44D2-8232-4A37CFBE7A8C}" srcOrd="1" destOrd="0" presId="urn:microsoft.com/office/officeart/2009/3/layout/StepUpProcess"/>
    <dgm:cxn modelId="{9685A7D7-CB80-4F20-9235-5AE6BB0AFB88}" type="presParOf" srcId="{CC7478A3-06D2-49A4-B1D5-4794B04973FD}" destId="{2DD43E2B-1742-499D-925B-5F4E3A339036}" srcOrd="2" destOrd="0" presId="urn:microsoft.com/office/officeart/2009/3/layout/StepUpProcess"/>
    <dgm:cxn modelId="{4CA2C196-8913-4361-BD5B-C3E70F4A204F}" type="presParOf" srcId="{E740C6F0-F3B0-42A8-ACDC-842C9B5805D9}" destId="{35523A16-30BC-43C4-8B87-12BA1C290FFE}" srcOrd="1" destOrd="0" presId="urn:microsoft.com/office/officeart/2009/3/layout/StepUpProcess"/>
    <dgm:cxn modelId="{5B6D61A9-185E-45CA-93D7-9F4BDC31AF01}" type="presParOf" srcId="{35523A16-30BC-43C4-8B87-12BA1C290FFE}" destId="{7E0F4073-156E-44BC-8FB2-E9709303AD33}" srcOrd="0" destOrd="0" presId="urn:microsoft.com/office/officeart/2009/3/layout/StepUpProcess"/>
    <dgm:cxn modelId="{513FC4C0-7FA0-419B-8AD5-1A1EBF51F436}" type="presParOf" srcId="{E740C6F0-F3B0-42A8-ACDC-842C9B5805D9}" destId="{4587A3D9-24D8-4B3D-BC49-1ACDDE0DE953}" srcOrd="2" destOrd="0" presId="urn:microsoft.com/office/officeart/2009/3/layout/StepUpProcess"/>
    <dgm:cxn modelId="{4EB8116B-6688-408B-A79C-7FABED6230DF}" type="presParOf" srcId="{4587A3D9-24D8-4B3D-BC49-1ACDDE0DE953}" destId="{BE20F6FB-1A76-4D28-A5CB-5E88D4D11BAF}" srcOrd="0" destOrd="0" presId="urn:microsoft.com/office/officeart/2009/3/layout/StepUpProcess"/>
    <dgm:cxn modelId="{E8043F43-6862-46F0-9FE2-BFFBDDCF9F3B}" type="presParOf" srcId="{4587A3D9-24D8-4B3D-BC49-1ACDDE0DE953}" destId="{23633B65-68E7-45CE-82EC-0F6B5D4541BD}" srcOrd="1" destOrd="0" presId="urn:microsoft.com/office/officeart/2009/3/layout/StepUpProcess"/>
    <dgm:cxn modelId="{68693ADB-9491-4593-B8B8-1A181CEED2CA}" type="presParOf" srcId="{4587A3D9-24D8-4B3D-BC49-1ACDDE0DE953}" destId="{80C99BCF-DF5D-43C1-B9B6-0782538A95B9}" srcOrd="2" destOrd="0" presId="urn:microsoft.com/office/officeart/2009/3/layout/StepUpProcess"/>
    <dgm:cxn modelId="{66D2DCE5-B689-445D-96AA-173F98DFA4C2}" type="presParOf" srcId="{E740C6F0-F3B0-42A8-ACDC-842C9B5805D9}" destId="{966F8403-9A8C-4809-A6B5-0C49A4292B79}" srcOrd="3" destOrd="0" presId="urn:microsoft.com/office/officeart/2009/3/layout/StepUpProcess"/>
    <dgm:cxn modelId="{90DE771F-FB19-4697-88F5-7D04D19C3C54}" type="presParOf" srcId="{966F8403-9A8C-4809-A6B5-0C49A4292B79}" destId="{D58AAC6C-7BE3-4E17-A222-99EA804C7040}" srcOrd="0" destOrd="0" presId="urn:microsoft.com/office/officeart/2009/3/layout/StepUpProcess"/>
    <dgm:cxn modelId="{D43F259C-D45D-4DD5-963B-E8045EEB888D}" type="presParOf" srcId="{E740C6F0-F3B0-42A8-ACDC-842C9B5805D9}" destId="{DCC6174A-AEEE-4042-8A1B-772879FE5FCA}" srcOrd="4" destOrd="0" presId="urn:microsoft.com/office/officeart/2009/3/layout/StepUpProcess"/>
    <dgm:cxn modelId="{F252ED50-890B-4369-9E99-9CEA013229B2}" type="presParOf" srcId="{DCC6174A-AEEE-4042-8A1B-772879FE5FCA}" destId="{33190564-7F75-4FF5-9857-B04E05D60132}" srcOrd="0" destOrd="0" presId="urn:microsoft.com/office/officeart/2009/3/layout/StepUpProcess"/>
    <dgm:cxn modelId="{7B098CA6-D243-49DB-99D8-402CA1C47CCC}" type="presParOf" srcId="{DCC6174A-AEEE-4042-8A1B-772879FE5FCA}" destId="{B2DE6543-3186-4D2D-82C4-92EECAE6860E}" srcOrd="1" destOrd="0" presId="urn:microsoft.com/office/officeart/2009/3/layout/StepUpProcess"/>
    <dgm:cxn modelId="{4A0E615B-2153-4A30-BD03-EBFDF9897C71}" type="presParOf" srcId="{DCC6174A-AEEE-4042-8A1B-772879FE5FCA}" destId="{FBF739FA-7DCB-4AFD-BC3A-E372231F5C3C}" srcOrd="2" destOrd="0" presId="urn:microsoft.com/office/officeart/2009/3/layout/StepUpProcess"/>
    <dgm:cxn modelId="{70733CB7-FC2D-4464-9736-D59008562D45}" type="presParOf" srcId="{E740C6F0-F3B0-42A8-ACDC-842C9B5805D9}" destId="{4F8ADD15-7059-4F77-81F1-AA3704A1B58E}" srcOrd="5" destOrd="0" presId="urn:microsoft.com/office/officeart/2009/3/layout/StepUpProcess"/>
    <dgm:cxn modelId="{DE4F52F4-C402-4120-B871-5EC86BB002B4}" type="presParOf" srcId="{4F8ADD15-7059-4F77-81F1-AA3704A1B58E}" destId="{278D5FC7-0934-410E-AFE8-3A9031F7FAB2}" srcOrd="0" destOrd="0" presId="urn:microsoft.com/office/officeart/2009/3/layout/StepUpProcess"/>
    <dgm:cxn modelId="{912BEB2F-550A-4B01-9CD0-282B5E2EBDAD}" type="presParOf" srcId="{E740C6F0-F3B0-42A8-ACDC-842C9B5805D9}" destId="{FF021BD8-EFA1-462F-8ABD-3D94B4D28E4E}" srcOrd="6" destOrd="0" presId="urn:microsoft.com/office/officeart/2009/3/layout/StepUpProcess"/>
    <dgm:cxn modelId="{F8E35F2D-0AEA-42D8-BC23-5405210B592E}" type="presParOf" srcId="{FF021BD8-EFA1-462F-8ABD-3D94B4D28E4E}" destId="{3202041E-D17B-414E-A92A-58C1D7BCA0AF}" srcOrd="0" destOrd="0" presId="urn:microsoft.com/office/officeart/2009/3/layout/StepUpProcess"/>
    <dgm:cxn modelId="{88DCB37F-2A0C-4772-B39C-3B749D25E157}" type="presParOf" srcId="{FF021BD8-EFA1-462F-8ABD-3D94B4D28E4E}" destId="{A23BE6D3-0D4A-4B43-AA68-2F6E0AA9603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11E20-A796-42BF-A039-B376C5FBFFE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FA0F0C-E73F-4E09-9BB8-1C9AD121BF2B}">
      <dgm:prSet phldrT="[Texto]"/>
      <dgm:spPr/>
      <dgm:t>
        <a:bodyPr/>
        <a:lstStyle/>
        <a:p>
          <a:r>
            <a:rPr lang="es-ES" dirty="0" smtClean="0"/>
            <a:t>Disponibilidad de permanecer en un sitio turístico</a:t>
          </a:r>
          <a:endParaRPr lang="es-ES" dirty="0"/>
        </a:p>
      </dgm:t>
    </dgm:pt>
    <dgm:pt modelId="{2930BA88-F1FC-4EBE-B7BD-959E381A52DA}" type="parTrans" cxnId="{016D4357-CC44-4D24-992E-12682281717F}">
      <dgm:prSet/>
      <dgm:spPr/>
      <dgm:t>
        <a:bodyPr/>
        <a:lstStyle/>
        <a:p>
          <a:endParaRPr lang="es-ES"/>
        </a:p>
      </dgm:t>
    </dgm:pt>
    <dgm:pt modelId="{A997AA6B-C50A-4FE7-966C-51CC14672D8B}" type="sibTrans" cxnId="{016D4357-CC44-4D24-992E-12682281717F}">
      <dgm:prSet/>
      <dgm:spPr/>
      <dgm:t>
        <a:bodyPr/>
        <a:lstStyle/>
        <a:p>
          <a:endParaRPr lang="es-ES"/>
        </a:p>
      </dgm:t>
    </dgm:pt>
    <dgm:pt modelId="{2CE4B1BC-A2C8-4324-9CD4-826170B862C2}">
      <dgm:prSet phldrT="[Texto]"/>
      <dgm:spPr/>
      <dgm:t>
        <a:bodyPr/>
        <a:lstStyle/>
        <a:p>
          <a:r>
            <a:rPr lang="es-ES" dirty="0" smtClean="0"/>
            <a:t>Amplio mercado extranjero con alto poder adquisitivo</a:t>
          </a:r>
          <a:endParaRPr lang="es-ES" dirty="0"/>
        </a:p>
      </dgm:t>
    </dgm:pt>
    <dgm:pt modelId="{777A0C44-94A1-4B5B-A77B-7478314BDA5D}" type="parTrans" cxnId="{F5C7E4A7-0B4C-4DA4-A33B-0EA9132F9A46}">
      <dgm:prSet/>
      <dgm:spPr/>
      <dgm:t>
        <a:bodyPr/>
        <a:lstStyle/>
        <a:p>
          <a:endParaRPr lang="es-ES"/>
        </a:p>
      </dgm:t>
    </dgm:pt>
    <dgm:pt modelId="{853700EE-016E-4A0B-B9F4-93EA7A4A2A12}" type="sibTrans" cxnId="{F5C7E4A7-0B4C-4DA4-A33B-0EA9132F9A46}">
      <dgm:prSet/>
      <dgm:spPr/>
      <dgm:t>
        <a:bodyPr/>
        <a:lstStyle/>
        <a:p>
          <a:endParaRPr lang="es-ES"/>
        </a:p>
      </dgm:t>
    </dgm:pt>
    <dgm:pt modelId="{5277E231-9491-4DDF-ABD0-07EB70548A72}">
      <dgm:prSet phldrT="[Texto]"/>
      <dgm:spPr/>
      <dgm:t>
        <a:bodyPr/>
        <a:lstStyle/>
        <a:p>
          <a:r>
            <a:rPr lang="es-ES" dirty="0" smtClean="0"/>
            <a:t>Interés por actividades de descanso y diversión</a:t>
          </a:r>
        </a:p>
      </dgm:t>
    </dgm:pt>
    <dgm:pt modelId="{D9BEAE41-C505-4FA8-9A83-F8BA921B603C}" type="parTrans" cxnId="{BBB255A5-82D3-4A25-8626-CD652577F728}">
      <dgm:prSet/>
      <dgm:spPr/>
      <dgm:t>
        <a:bodyPr/>
        <a:lstStyle/>
        <a:p>
          <a:endParaRPr lang="es-ES"/>
        </a:p>
      </dgm:t>
    </dgm:pt>
    <dgm:pt modelId="{1818F654-8529-475E-8DF0-FF989A96E9D0}" type="sibTrans" cxnId="{BBB255A5-82D3-4A25-8626-CD652577F728}">
      <dgm:prSet/>
      <dgm:spPr/>
      <dgm:t>
        <a:bodyPr/>
        <a:lstStyle/>
        <a:p>
          <a:endParaRPr lang="es-ES"/>
        </a:p>
      </dgm:t>
    </dgm:pt>
    <dgm:pt modelId="{10D1014D-B020-403B-9E54-B3314EB65A5F}">
      <dgm:prSet phldrT="[Texto]"/>
      <dgm:spPr/>
      <dgm:t>
        <a:bodyPr/>
        <a:lstStyle/>
        <a:p>
          <a:r>
            <a:rPr lang="es-ES" smtClean="0"/>
            <a:t>Internet, amistades y familiares son los medios de información turística más recurrente</a:t>
          </a:r>
          <a:endParaRPr lang="es-ES" dirty="0" smtClean="0"/>
        </a:p>
      </dgm:t>
    </dgm:pt>
    <dgm:pt modelId="{55E817D6-1EB5-4660-ABE1-FF70F75E53E4}" type="parTrans" cxnId="{FBD56B43-243C-4672-86D9-08F6EA8F64C8}">
      <dgm:prSet/>
      <dgm:spPr/>
      <dgm:t>
        <a:bodyPr/>
        <a:lstStyle/>
        <a:p>
          <a:endParaRPr lang="es-ES"/>
        </a:p>
      </dgm:t>
    </dgm:pt>
    <dgm:pt modelId="{81639225-C6FC-48F9-8B5A-44CE336BD2CF}" type="sibTrans" cxnId="{FBD56B43-243C-4672-86D9-08F6EA8F64C8}">
      <dgm:prSet/>
      <dgm:spPr/>
      <dgm:t>
        <a:bodyPr/>
        <a:lstStyle/>
        <a:p>
          <a:endParaRPr lang="es-ES"/>
        </a:p>
      </dgm:t>
    </dgm:pt>
    <dgm:pt modelId="{DAB44E5F-6BC5-4A86-8B16-AA382EECA191}" type="pres">
      <dgm:prSet presAssocID="{2EF11E20-A796-42BF-A039-B376C5FBFF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4BCE71-55A5-4B6E-ADAC-F99E7309A780}" type="pres">
      <dgm:prSet presAssocID="{88FA0F0C-E73F-4E09-9BB8-1C9AD121BF2B}" presName="dummy" presStyleCnt="0"/>
      <dgm:spPr/>
    </dgm:pt>
    <dgm:pt modelId="{B70B97A2-8757-4025-99A3-A7DB7D37A0E2}" type="pres">
      <dgm:prSet presAssocID="{88FA0F0C-E73F-4E09-9BB8-1C9AD121BF2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1AADF6-5499-4B5E-8F38-8D06E39EBC8D}" type="pres">
      <dgm:prSet presAssocID="{A997AA6B-C50A-4FE7-966C-51CC14672D8B}" presName="sibTrans" presStyleLbl="node1" presStyleIdx="0" presStyleCnt="4"/>
      <dgm:spPr/>
      <dgm:t>
        <a:bodyPr/>
        <a:lstStyle/>
        <a:p>
          <a:endParaRPr lang="es-ES"/>
        </a:p>
      </dgm:t>
    </dgm:pt>
    <dgm:pt modelId="{4201B0E9-E195-4137-98EC-A0BA566F5C35}" type="pres">
      <dgm:prSet presAssocID="{2CE4B1BC-A2C8-4324-9CD4-826170B862C2}" presName="dummy" presStyleCnt="0"/>
      <dgm:spPr/>
    </dgm:pt>
    <dgm:pt modelId="{34E3AC97-F568-47C5-BF21-920180E54561}" type="pres">
      <dgm:prSet presAssocID="{2CE4B1BC-A2C8-4324-9CD4-826170B862C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CA4A9-B182-40E2-BC1E-23BF241AF260}" type="pres">
      <dgm:prSet presAssocID="{853700EE-016E-4A0B-B9F4-93EA7A4A2A12}" presName="sibTrans" presStyleLbl="node1" presStyleIdx="1" presStyleCnt="4"/>
      <dgm:spPr/>
      <dgm:t>
        <a:bodyPr/>
        <a:lstStyle/>
        <a:p>
          <a:endParaRPr lang="es-ES"/>
        </a:p>
      </dgm:t>
    </dgm:pt>
    <dgm:pt modelId="{DD4CFADC-D10D-49E1-825A-A28E2D59921D}" type="pres">
      <dgm:prSet presAssocID="{5277E231-9491-4DDF-ABD0-07EB70548A72}" presName="dummy" presStyleCnt="0"/>
      <dgm:spPr/>
    </dgm:pt>
    <dgm:pt modelId="{B7BA458E-0EF9-4216-BD75-280317A942DD}" type="pres">
      <dgm:prSet presAssocID="{5277E231-9491-4DDF-ABD0-07EB70548A7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42420-6837-4FB4-85AB-99D54F796F31}" type="pres">
      <dgm:prSet presAssocID="{1818F654-8529-475E-8DF0-FF989A96E9D0}" presName="sibTrans" presStyleLbl="node1" presStyleIdx="2" presStyleCnt="4"/>
      <dgm:spPr/>
      <dgm:t>
        <a:bodyPr/>
        <a:lstStyle/>
        <a:p>
          <a:endParaRPr lang="es-ES"/>
        </a:p>
      </dgm:t>
    </dgm:pt>
    <dgm:pt modelId="{B4DAB9F5-19D5-4AC6-BABA-F6BBE04C14C4}" type="pres">
      <dgm:prSet presAssocID="{10D1014D-B020-403B-9E54-B3314EB65A5F}" presName="dummy" presStyleCnt="0"/>
      <dgm:spPr/>
    </dgm:pt>
    <dgm:pt modelId="{E8F53EDA-625E-4B70-A60C-4FD91E009C92}" type="pres">
      <dgm:prSet presAssocID="{10D1014D-B020-403B-9E54-B3314EB65A5F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3A0DC-9DFD-4FFC-90F0-73C74839C599}" type="pres">
      <dgm:prSet presAssocID="{81639225-C6FC-48F9-8B5A-44CE336BD2CF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27A3A8D5-3DD0-46F7-9B2E-D602043D3963}" type="presOf" srcId="{2CE4B1BC-A2C8-4324-9CD4-826170B862C2}" destId="{34E3AC97-F568-47C5-BF21-920180E54561}" srcOrd="0" destOrd="0" presId="urn:microsoft.com/office/officeart/2005/8/layout/cycle1"/>
    <dgm:cxn modelId="{85A285D6-C9EF-4175-A14A-A000D442D92C}" type="presOf" srcId="{1818F654-8529-475E-8DF0-FF989A96E9D0}" destId="{72742420-6837-4FB4-85AB-99D54F796F31}" srcOrd="0" destOrd="0" presId="urn:microsoft.com/office/officeart/2005/8/layout/cycle1"/>
    <dgm:cxn modelId="{F5C7E4A7-0B4C-4DA4-A33B-0EA9132F9A46}" srcId="{2EF11E20-A796-42BF-A039-B376C5FBFFEB}" destId="{2CE4B1BC-A2C8-4324-9CD4-826170B862C2}" srcOrd="1" destOrd="0" parTransId="{777A0C44-94A1-4B5B-A77B-7478314BDA5D}" sibTransId="{853700EE-016E-4A0B-B9F4-93EA7A4A2A12}"/>
    <dgm:cxn modelId="{3BC9BA63-5CC4-4B50-9E1E-FDD28C7CD274}" type="presOf" srcId="{853700EE-016E-4A0B-B9F4-93EA7A4A2A12}" destId="{BC8CA4A9-B182-40E2-BC1E-23BF241AF260}" srcOrd="0" destOrd="0" presId="urn:microsoft.com/office/officeart/2005/8/layout/cycle1"/>
    <dgm:cxn modelId="{C4BAB98A-48A4-491A-B129-B328BE8379C8}" type="presOf" srcId="{A997AA6B-C50A-4FE7-966C-51CC14672D8B}" destId="{651AADF6-5499-4B5E-8F38-8D06E39EBC8D}" srcOrd="0" destOrd="0" presId="urn:microsoft.com/office/officeart/2005/8/layout/cycle1"/>
    <dgm:cxn modelId="{1EF93999-AD99-4AC4-AF97-940E2EAF19F2}" type="presOf" srcId="{5277E231-9491-4DDF-ABD0-07EB70548A72}" destId="{B7BA458E-0EF9-4216-BD75-280317A942DD}" srcOrd="0" destOrd="0" presId="urn:microsoft.com/office/officeart/2005/8/layout/cycle1"/>
    <dgm:cxn modelId="{BBB255A5-82D3-4A25-8626-CD652577F728}" srcId="{2EF11E20-A796-42BF-A039-B376C5FBFFEB}" destId="{5277E231-9491-4DDF-ABD0-07EB70548A72}" srcOrd="2" destOrd="0" parTransId="{D9BEAE41-C505-4FA8-9A83-F8BA921B603C}" sibTransId="{1818F654-8529-475E-8DF0-FF989A96E9D0}"/>
    <dgm:cxn modelId="{18244BB9-4635-4928-9604-78CF30FCBB09}" type="presOf" srcId="{2EF11E20-A796-42BF-A039-B376C5FBFFEB}" destId="{DAB44E5F-6BC5-4A86-8B16-AA382EECA191}" srcOrd="0" destOrd="0" presId="urn:microsoft.com/office/officeart/2005/8/layout/cycle1"/>
    <dgm:cxn modelId="{FBD56B43-243C-4672-86D9-08F6EA8F64C8}" srcId="{2EF11E20-A796-42BF-A039-B376C5FBFFEB}" destId="{10D1014D-B020-403B-9E54-B3314EB65A5F}" srcOrd="3" destOrd="0" parTransId="{55E817D6-1EB5-4660-ABE1-FF70F75E53E4}" sibTransId="{81639225-C6FC-48F9-8B5A-44CE336BD2CF}"/>
    <dgm:cxn modelId="{016D4357-CC44-4D24-992E-12682281717F}" srcId="{2EF11E20-A796-42BF-A039-B376C5FBFFEB}" destId="{88FA0F0C-E73F-4E09-9BB8-1C9AD121BF2B}" srcOrd="0" destOrd="0" parTransId="{2930BA88-F1FC-4EBE-B7BD-959E381A52DA}" sibTransId="{A997AA6B-C50A-4FE7-966C-51CC14672D8B}"/>
    <dgm:cxn modelId="{A938EF0C-CB70-4A5E-B559-72FBB12964F6}" type="presOf" srcId="{81639225-C6FC-48F9-8B5A-44CE336BD2CF}" destId="{C3E3A0DC-9DFD-4FFC-90F0-73C74839C599}" srcOrd="0" destOrd="0" presId="urn:microsoft.com/office/officeart/2005/8/layout/cycle1"/>
    <dgm:cxn modelId="{B39748EE-86C1-4AC4-86C4-A4D805900C3D}" type="presOf" srcId="{10D1014D-B020-403B-9E54-B3314EB65A5F}" destId="{E8F53EDA-625E-4B70-A60C-4FD91E009C92}" srcOrd="0" destOrd="0" presId="urn:microsoft.com/office/officeart/2005/8/layout/cycle1"/>
    <dgm:cxn modelId="{87AB282D-7480-4F74-BE4A-A035A2B04BEC}" type="presOf" srcId="{88FA0F0C-E73F-4E09-9BB8-1C9AD121BF2B}" destId="{B70B97A2-8757-4025-99A3-A7DB7D37A0E2}" srcOrd="0" destOrd="0" presId="urn:microsoft.com/office/officeart/2005/8/layout/cycle1"/>
    <dgm:cxn modelId="{3AA56B03-C61F-47BF-94C0-AB70E93BEFFB}" type="presParOf" srcId="{DAB44E5F-6BC5-4A86-8B16-AA382EECA191}" destId="{564BCE71-55A5-4B6E-ADAC-F99E7309A780}" srcOrd="0" destOrd="0" presId="urn:microsoft.com/office/officeart/2005/8/layout/cycle1"/>
    <dgm:cxn modelId="{77799839-AD71-4F9D-B479-D7DFFE2606D2}" type="presParOf" srcId="{DAB44E5F-6BC5-4A86-8B16-AA382EECA191}" destId="{B70B97A2-8757-4025-99A3-A7DB7D37A0E2}" srcOrd="1" destOrd="0" presId="urn:microsoft.com/office/officeart/2005/8/layout/cycle1"/>
    <dgm:cxn modelId="{C8CB45CD-9637-49C4-BD78-4B72C6BCD499}" type="presParOf" srcId="{DAB44E5F-6BC5-4A86-8B16-AA382EECA191}" destId="{651AADF6-5499-4B5E-8F38-8D06E39EBC8D}" srcOrd="2" destOrd="0" presId="urn:microsoft.com/office/officeart/2005/8/layout/cycle1"/>
    <dgm:cxn modelId="{F39ABDDF-2782-4A80-857A-A055B98239E3}" type="presParOf" srcId="{DAB44E5F-6BC5-4A86-8B16-AA382EECA191}" destId="{4201B0E9-E195-4137-98EC-A0BA566F5C35}" srcOrd="3" destOrd="0" presId="urn:microsoft.com/office/officeart/2005/8/layout/cycle1"/>
    <dgm:cxn modelId="{9956D559-690E-48DF-9015-6DCBA972356B}" type="presParOf" srcId="{DAB44E5F-6BC5-4A86-8B16-AA382EECA191}" destId="{34E3AC97-F568-47C5-BF21-920180E54561}" srcOrd="4" destOrd="0" presId="urn:microsoft.com/office/officeart/2005/8/layout/cycle1"/>
    <dgm:cxn modelId="{ABFF71BB-5F21-4CA2-93D1-4BBDC49641B6}" type="presParOf" srcId="{DAB44E5F-6BC5-4A86-8B16-AA382EECA191}" destId="{BC8CA4A9-B182-40E2-BC1E-23BF241AF260}" srcOrd="5" destOrd="0" presId="urn:microsoft.com/office/officeart/2005/8/layout/cycle1"/>
    <dgm:cxn modelId="{87900E1F-59C0-4903-89EE-80B93A0BAB54}" type="presParOf" srcId="{DAB44E5F-6BC5-4A86-8B16-AA382EECA191}" destId="{DD4CFADC-D10D-49E1-825A-A28E2D59921D}" srcOrd="6" destOrd="0" presId="urn:microsoft.com/office/officeart/2005/8/layout/cycle1"/>
    <dgm:cxn modelId="{A219F250-54F8-426B-A532-8598E44871D0}" type="presParOf" srcId="{DAB44E5F-6BC5-4A86-8B16-AA382EECA191}" destId="{B7BA458E-0EF9-4216-BD75-280317A942DD}" srcOrd="7" destOrd="0" presId="urn:microsoft.com/office/officeart/2005/8/layout/cycle1"/>
    <dgm:cxn modelId="{B67F6D25-82E4-444E-9E74-252553B57F56}" type="presParOf" srcId="{DAB44E5F-6BC5-4A86-8B16-AA382EECA191}" destId="{72742420-6837-4FB4-85AB-99D54F796F31}" srcOrd="8" destOrd="0" presId="urn:microsoft.com/office/officeart/2005/8/layout/cycle1"/>
    <dgm:cxn modelId="{3B14E882-FC64-4067-887A-2BC96DD415D7}" type="presParOf" srcId="{DAB44E5F-6BC5-4A86-8B16-AA382EECA191}" destId="{B4DAB9F5-19D5-4AC6-BABA-F6BBE04C14C4}" srcOrd="9" destOrd="0" presId="urn:microsoft.com/office/officeart/2005/8/layout/cycle1"/>
    <dgm:cxn modelId="{B9C5C513-3907-4ED0-9322-ADE6D6E6F31A}" type="presParOf" srcId="{DAB44E5F-6BC5-4A86-8B16-AA382EECA191}" destId="{E8F53EDA-625E-4B70-A60C-4FD91E009C92}" srcOrd="10" destOrd="0" presId="urn:microsoft.com/office/officeart/2005/8/layout/cycle1"/>
    <dgm:cxn modelId="{C1B19AFE-F804-43B5-BEC3-3423EBA80CCC}" type="presParOf" srcId="{DAB44E5F-6BC5-4A86-8B16-AA382EECA191}" destId="{C3E3A0DC-9DFD-4FFC-90F0-73C74839C59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A4EB5-7B2D-4FD8-96F5-83C14FEC812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DD7FA4-C1FB-4C12-A229-E63215C43EBB}">
      <dgm:prSet phldrT="[Texto]" custT="1"/>
      <dgm:spPr/>
      <dgm:t>
        <a:bodyPr/>
        <a:lstStyle/>
        <a:p>
          <a:r>
            <a:rPr lang="es-ES" sz="1600" dirty="0" smtClean="0"/>
            <a:t>Disposición a realizar un nuevo tipo de turismo</a:t>
          </a:r>
          <a:endParaRPr lang="es-ES" sz="1600" dirty="0"/>
        </a:p>
      </dgm:t>
    </dgm:pt>
    <dgm:pt modelId="{F1375CC7-BE74-456F-82FE-B185B5A38C97}" type="parTrans" cxnId="{2559EAAB-CB1E-447E-A181-7FFF88F5DF83}">
      <dgm:prSet/>
      <dgm:spPr/>
      <dgm:t>
        <a:bodyPr/>
        <a:lstStyle/>
        <a:p>
          <a:endParaRPr lang="es-ES" sz="2000"/>
        </a:p>
      </dgm:t>
    </dgm:pt>
    <dgm:pt modelId="{58720F50-488B-4772-B9D9-9D8CC0A1467F}" type="sibTrans" cxnId="{2559EAAB-CB1E-447E-A181-7FFF88F5DF83}">
      <dgm:prSet/>
      <dgm:spPr/>
      <dgm:t>
        <a:bodyPr/>
        <a:lstStyle/>
        <a:p>
          <a:endParaRPr lang="es-ES" sz="2000"/>
        </a:p>
      </dgm:t>
    </dgm:pt>
    <dgm:pt modelId="{08990B45-ADD4-4EC6-9988-A7954B982C13}">
      <dgm:prSet phldrT="[Texto]" custT="1"/>
      <dgm:spPr/>
      <dgm:t>
        <a:bodyPr/>
        <a:lstStyle/>
        <a:p>
          <a:r>
            <a:rPr lang="es-ES" sz="1600" dirty="0" smtClean="0"/>
            <a:t>Mayor participación de miembros de la comunidad</a:t>
          </a:r>
          <a:endParaRPr lang="es-ES" sz="1600" dirty="0"/>
        </a:p>
      </dgm:t>
    </dgm:pt>
    <dgm:pt modelId="{6EF9A81E-2B61-489D-9362-C21B5C789ACD}" type="parTrans" cxnId="{B0E2AC5F-CD86-4319-A1C5-1DB083E36D84}">
      <dgm:prSet/>
      <dgm:spPr/>
      <dgm:t>
        <a:bodyPr/>
        <a:lstStyle/>
        <a:p>
          <a:endParaRPr lang="es-ES" sz="2000"/>
        </a:p>
      </dgm:t>
    </dgm:pt>
    <dgm:pt modelId="{55C0B038-0E00-49B5-953A-995043CB9876}" type="sibTrans" cxnId="{B0E2AC5F-CD86-4319-A1C5-1DB083E36D84}">
      <dgm:prSet/>
      <dgm:spPr/>
      <dgm:t>
        <a:bodyPr/>
        <a:lstStyle/>
        <a:p>
          <a:endParaRPr lang="es-ES" sz="2000"/>
        </a:p>
      </dgm:t>
    </dgm:pt>
    <dgm:pt modelId="{786168B5-5578-4976-B47B-4F4B654BCC00}">
      <dgm:prSet phldrT="[Texto]" custT="1"/>
      <dgm:spPr/>
      <dgm:t>
        <a:bodyPr/>
        <a:lstStyle/>
        <a:p>
          <a:r>
            <a:rPr lang="es-ES" sz="1600" dirty="0" smtClean="0"/>
            <a:t>Mejoramiento de la infraestructura</a:t>
          </a:r>
          <a:endParaRPr lang="es-ES" sz="1600" dirty="0"/>
        </a:p>
      </dgm:t>
    </dgm:pt>
    <dgm:pt modelId="{F625C71F-9087-4856-97EF-787269E9857D}" type="parTrans" cxnId="{CFBEEC64-C313-4257-A633-35E80BB9779A}">
      <dgm:prSet/>
      <dgm:spPr/>
      <dgm:t>
        <a:bodyPr/>
        <a:lstStyle/>
        <a:p>
          <a:endParaRPr lang="es-ES" sz="2000"/>
        </a:p>
      </dgm:t>
    </dgm:pt>
    <dgm:pt modelId="{361A2327-0D03-4319-90CD-A71433472F36}" type="sibTrans" cxnId="{CFBEEC64-C313-4257-A633-35E80BB9779A}">
      <dgm:prSet/>
      <dgm:spPr/>
      <dgm:t>
        <a:bodyPr/>
        <a:lstStyle/>
        <a:p>
          <a:endParaRPr lang="es-ES" sz="2000"/>
        </a:p>
      </dgm:t>
    </dgm:pt>
    <dgm:pt modelId="{FACEE623-C3E5-4873-91E7-38CFB99C90AF}">
      <dgm:prSet phldrT="[Texto]" custT="1"/>
      <dgm:spPr/>
      <dgm:t>
        <a:bodyPr/>
        <a:lstStyle/>
        <a:p>
          <a:r>
            <a:rPr lang="es-ES" sz="1600" dirty="0" smtClean="0"/>
            <a:t>Capacitación apropiada</a:t>
          </a:r>
          <a:endParaRPr lang="es-ES" sz="1600" dirty="0"/>
        </a:p>
      </dgm:t>
    </dgm:pt>
    <dgm:pt modelId="{AE7B4780-3D97-4E73-88F4-8830758939D0}" type="parTrans" cxnId="{C75827E1-DCF1-45BC-85C6-91ACC9518F14}">
      <dgm:prSet/>
      <dgm:spPr/>
      <dgm:t>
        <a:bodyPr/>
        <a:lstStyle/>
        <a:p>
          <a:endParaRPr lang="es-ES" sz="2000"/>
        </a:p>
      </dgm:t>
    </dgm:pt>
    <dgm:pt modelId="{CEA0FFFA-B003-404B-B43A-A410D6DD07CB}" type="sibTrans" cxnId="{C75827E1-DCF1-45BC-85C6-91ACC9518F14}">
      <dgm:prSet/>
      <dgm:spPr/>
      <dgm:t>
        <a:bodyPr/>
        <a:lstStyle/>
        <a:p>
          <a:endParaRPr lang="es-ES" sz="2000"/>
        </a:p>
      </dgm:t>
    </dgm:pt>
    <dgm:pt modelId="{6FF2973B-388C-45A5-B9E7-720228AEBAA5}" type="pres">
      <dgm:prSet presAssocID="{C76A4EB5-7B2D-4FD8-96F5-83C14FEC81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FACD216-43D9-49B7-8F73-9376B154E8F2}" type="pres">
      <dgm:prSet presAssocID="{41DD7FA4-C1FB-4C12-A229-E63215C43EBB}" presName="composite" presStyleCnt="0"/>
      <dgm:spPr/>
    </dgm:pt>
    <dgm:pt modelId="{9D0D4B82-8613-492B-B49B-86D49DC57EF6}" type="pres">
      <dgm:prSet presAssocID="{41DD7FA4-C1FB-4C12-A229-E63215C43EBB}" presName="LShape" presStyleLbl="alignNode1" presStyleIdx="0" presStyleCnt="7"/>
      <dgm:spPr/>
    </dgm:pt>
    <dgm:pt modelId="{75EDA368-B560-4448-A265-8E7F451DE846}" type="pres">
      <dgm:prSet presAssocID="{41DD7FA4-C1FB-4C12-A229-E63215C43EB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1337C6-777C-4458-A67D-019600CD360A}" type="pres">
      <dgm:prSet presAssocID="{41DD7FA4-C1FB-4C12-A229-E63215C43EBB}" presName="Triangle" presStyleLbl="alignNode1" presStyleIdx="1" presStyleCnt="7"/>
      <dgm:spPr/>
    </dgm:pt>
    <dgm:pt modelId="{F4C0D033-002A-4908-AD21-5629F923EFD6}" type="pres">
      <dgm:prSet presAssocID="{58720F50-488B-4772-B9D9-9D8CC0A1467F}" presName="sibTrans" presStyleCnt="0"/>
      <dgm:spPr/>
    </dgm:pt>
    <dgm:pt modelId="{F0778D8E-5277-4163-91E2-1D6768AF18A0}" type="pres">
      <dgm:prSet presAssocID="{58720F50-488B-4772-B9D9-9D8CC0A1467F}" presName="space" presStyleCnt="0"/>
      <dgm:spPr/>
    </dgm:pt>
    <dgm:pt modelId="{FF2BFC55-A7AE-49B1-A45A-A75A10B58FF4}" type="pres">
      <dgm:prSet presAssocID="{08990B45-ADD4-4EC6-9988-A7954B982C13}" presName="composite" presStyleCnt="0"/>
      <dgm:spPr/>
    </dgm:pt>
    <dgm:pt modelId="{638D03FC-644E-4571-BA40-2F94604DA97B}" type="pres">
      <dgm:prSet presAssocID="{08990B45-ADD4-4EC6-9988-A7954B982C13}" presName="LShape" presStyleLbl="alignNode1" presStyleIdx="2" presStyleCnt="7"/>
      <dgm:spPr/>
    </dgm:pt>
    <dgm:pt modelId="{FD50130C-4F95-480C-AF73-B2ABED4A3F1D}" type="pres">
      <dgm:prSet presAssocID="{08990B45-ADD4-4EC6-9988-A7954B982C1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F44D8-7E2C-4C12-8881-1ABBC30B62C0}" type="pres">
      <dgm:prSet presAssocID="{08990B45-ADD4-4EC6-9988-A7954B982C13}" presName="Triangle" presStyleLbl="alignNode1" presStyleIdx="3" presStyleCnt="7"/>
      <dgm:spPr/>
    </dgm:pt>
    <dgm:pt modelId="{AECC6D86-CC03-4CF9-BCF7-660E0FE386B4}" type="pres">
      <dgm:prSet presAssocID="{55C0B038-0E00-49B5-953A-995043CB9876}" presName="sibTrans" presStyleCnt="0"/>
      <dgm:spPr/>
    </dgm:pt>
    <dgm:pt modelId="{BC260C03-92C6-4FF7-9106-1888600FDDC7}" type="pres">
      <dgm:prSet presAssocID="{55C0B038-0E00-49B5-953A-995043CB9876}" presName="space" presStyleCnt="0"/>
      <dgm:spPr/>
    </dgm:pt>
    <dgm:pt modelId="{F6ECD863-59FA-4EFA-986B-05A262A20456}" type="pres">
      <dgm:prSet presAssocID="{786168B5-5578-4976-B47B-4F4B654BCC00}" presName="composite" presStyleCnt="0"/>
      <dgm:spPr/>
    </dgm:pt>
    <dgm:pt modelId="{8F8D1D80-18E8-4B32-9E8F-980F4539BF61}" type="pres">
      <dgm:prSet presAssocID="{786168B5-5578-4976-B47B-4F4B654BCC00}" presName="LShape" presStyleLbl="alignNode1" presStyleIdx="4" presStyleCnt="7"/>
      <dgm:spPr/>
    </dgm:pt>
    <dgm:pt modelId="{20D65216-E44F-48BC-AFBE-99DB1E5CA04A}" type="pres">
      <dgm:prSet presAssocID="{786168B5-5578-4976-B47B-4F4B654BCC00}" presName="ParentText" presStyleLbl="revTx" presStyleIdx="2" presStyleCnt="4" custScaleX="110362" custLinFactNeighborX="4871" custLinFactNeighborY="2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99047-7F3C-4368-BCEB-C8FC80EB283B}" type="pres">
      <dgm:prSet presAssocID="{786168B5-5578-4976-B47B-4F4B654BCC00}" presName="Triangle" presStyleLbl="alignNode1" presStyleIdx="5" presStyleCnt="7"/>
      <dgm:spPr/>
    </dgm:pt>
    <dgm:pt modelId="{509B32D5-41F2-4709-9F83-41CAB13ED15E}" type="pres">
      <dgm:prSet presAssocID="{361A2327-0D03-4319-90CD-A71433472F36}" presName="sibTrans" presStyleCnt="0"/>
      <dgm:spPr/>
    </dgm:pt>
    <dgm:pt modelId="{DA08AAFF-F022-4823-B4EA-EE57B65AFC8B}" type="pres">
      <dgm:prSet presAssocID="{361A2327-0D03-4319-90CD-A71433472F36}" presName="space" presStyleCnt="0"/>
      <dgm:spPr/>
    </dgm:pt>
    <dgm:pt modelId="{59FB0BDF-E32C-4553-B0D7-CC6D225CF6B0}" type="pres">
      <dgm:prSet presAssocID="{FACEE623-C3E5-4873-91E7-38CFB99C90AF}" presName="composite" presStyleCnt="0"/>
      <dgm:spPr/>
    </dgm:pt>
    <dgm:pt modelId="{3B0827D7-71CD-469B-AE0E-0BDB59C05534}" type="pres">
      <dgm:prSet presAssocID="{FACEE623-C3E5-4873-91E7-38CFB99C90AF}" presName="LShape" presStyleLbl="alignNode1" presStyleIdx="6" presStyleCnt="7"/>
      <dgm:spPr/>
    </dgm:pt>
    <dgm:pt modelId="{F72FD177-F476-405D-ACF5-9C2FEB2D2601}" type="pres">
      <dgm:prSet presAssocID="{FACEE623-C3E5-4873-91E7-38CFB99C90AF}" presName="ParentText" presStyleLbl="revTx" presStyleIdx="3" presStyleCnt="4" custScaleX="100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59EAAB-CB1E-447E-A181-7FFF88F5DF83}" srcId="{C76A4EB5-7B2D-4FD8-96F5-83C14FEC812A}" destId="{41DD7FA4-C1FB-4C12-A229-E63215C43EBB}" srcOrd="0" destOrd="0" parTransId="{F1375CC7-BE74-456F-82FE-B185B5A38C97}" sibTransId="{58720F50-488B-4772-B9D9-9D8CC0A1467F}"/>
    <dgm:cxn modelId="{B0E2AC5F-CD86-4319-A1C5-1DB083E36D84}" srcId="{C76A4EB5-7B2D-4FD8-96F5-83C14FEC812A}" destId="{08990B45-ADD4-4EC6-9988-A7954B982C13}" srcOrd="1" destOrd="0" parTransId="{6EF9A81E-2B61-489D-9362-C21B5C789ACD}" sibTransId="{55C0B038-0E00-49B5-953A-995043CB9876}"/>
    <dgm:cxn modelId="{CFBEEC64-C313-4257-A633-35E80BB9779A}" srcId="{C76A4EB5-7B2D-4FD8-96F5-83C14FEC812A}" destId="{786168B5-5578-4976-B47B-4F4B654BCC00}" srcOrd="2" destOrd="0" parTransId="{F625C71F-9087-4856-97EF-787269E9857D}" sibTransId="{361A2327-0D03-4319-90CD-A71433472F36}"/>
    <dgm:cxn modelId="{C75827E1-DCF1-45BC-85C6-91ACC9518F14}" srcId="{C76A4EB5-7B2D-4FD8-96F5-83C14FEC812A}" destId="{FACEE623-C3E5-4873-91E7-38CFB99C90AF}" srcOrd="3" destOrd="0" parTransId="{AE7B4780-3D97-4E73-88F4-8830758939D0}" sibTransId="{CEA0FFFA-B003-404B-B43A-A410D6DD07CB}"/>
    <dgm:cxn modelId="{C4524296-57C6-4A30-9DCD-2A428190D973}" type="presOf" srcId="{FACEE623-C3E5-4873-91E7-38CFB99C90AF}" destId="{F72FD177-F476-405D-ACF5-9C2FEB2D2601}" srcOrd="0" destOrd="0" presId="urn:microsoft.com/office/officeart/2009/3/layout/StepUpProcess"/>
    <dgm:cxn modelId="{C3C02A34-F592-409E-81F0-7C67FF1F115E}" type="presOf" srcId="{786168B5-5578-4976-B47B-4F4B654BCC00}" destId="{20D65216-E44F-48BC-AFBE-99DB1E5CA04A}" srcOrd="0" destOrd="0" presId="urn:microsoft.com/office/officeart/2009/3/layout/StepUpProcess"/>
    <dgm:cxn modelId="{B6743999-BC81-4EE5-A04E-1ADC46154C44}" type="presOf" srcId="{C76A4EB5-7B2D-4FD8-96F5-83C14FEC812A}" destId="{6FF2973B-388C-45A5-B9E7-720228AEBAA5}" srcOrd="0" destOrd="0" presId="urn:microsoft.com/office/officeart/2009/3/layout/StepUpProcess"/>
    <dgm:cxn modelId="{A79D4E82-BC87-4BEE-962A-060006259520}" type="presOf" srcId="{08990B45-ADD4-4EC6-9988-A7954B982C13}" destId="{FD50130C-4F95-480C-AF73-B2ABED4A3F1D}" srcOrd="0" destOrd="0" presId="urn:microsoft.com/office/officeart/2009/3/layout/StepUpProcess"/>
    <dgm:cxn modelId="{04542774-36FC-4539-AFBA-64AE8B671476}" type="presOf" srcId="{41DD7FA4-C1FB-4C12-A229-E63215C43EBB}" destId="{75EDA368-B560-4448-A265-8E7F451DE846}" srcOrd="0" destOrd="0" presId="urn:microsoft.com/office/officeart/2009/3/layout/StepUpProcess"/>
    <dgm:cxn modelId="{28D7A2AE-14E7-4167-B953-8F8F491B7448}" type="presParOf" srcId="{6FF2973B-388C-45A5-B9E7-720228AEBAA5}" destId="{6FACD216-43D9-49B7-8F73-9376B154E8F2}" srcOrd="0" destOrd="0" presId="urn:microsoft.com/office/officeart/2009/3/layout/StepUpProcess"/>
    <dgm:cxn modelId="{CE6E3DE4-7DD4-4063-9463-B1012D34CF82}" type="presParOf" srcId="{6FACD216-43D9-49B7-8F73-9376B154E8F2}" destId="{9D0D4B82-8613-492B-B49B-86D49DC57EF6}" srcOrd="0" destOrd="0" presId="urn:microsoft.com/office/officeart/2009/3/layout/StepUpProcess"/>
    <dgm:cxn modelId="{F4D22876-1B00-4264-9127-37C09AEA958A}" type="presParOf" srcId="{6FACD216-43D9-49B7-8F73-9376B154E8F2}" destId="{75EDA368-B560-4448-A265-8E7F451DE846}" srcOrd="1" destOrd="0" presId="urn:microsoft.com/office/officeart/2009/3/layout/StepUpProcess"/>
    <dgm:cxn modelId="{9E7647C9-A397-4278-B6A8-DF938A1BB467}" type="presParOf" srcId="{6FACD216-43D9-49B7-8F73-9376B154E8F2}" destId="{D11337C6-777C-4458-A67D-019600CD360A}" srcOrd="2" destOrd="0" presId="urn:microsoft.com/office/officeart/2009/3/layout/StepUpProcess"/>
    <dgm:cxn modelId="{19BE5A6C-5059-495C-B859-FCBB60AE2C0F}" type="presParOf" srcId="{6FF2973B-388C-45A5-B9E7-720228AEBAA5}" destId="{F4C0D033-002A-4908-AD21-5629F923EFD6}" srcOrd="1" destOrd="0" presId="urn:microsoft.com/office/officeart/2009/3/layout/StepUpProcess"/>
    <dgm:cxn modelId="{B8FA564A-02B8-4F4D-8017-F694E4AD8BDA}" type="presParOf" srcId="{F4C0D033-002A-4908-AD21-5629F923EFD6}" destId="{F0778D8E-5277-4163-91E2-1D6768AF18A0}" srcOrd="0" destOrd="0" presId="urn:microsoft.com/office/officeart/2009/3/layout/StepUpProcess"/>
    <dgm:cxn modelId="{E0097E46-06F4-437B-B9DC-1CF3C95D7D29}" type="presParOf" srcId="{6FF2973B-388C-45A5-B9E7-720228AEBAA5}" destId="{FF2BFC55-A7AE-49B1-A45A-A75A10B58FF4}" srcOrd="2" destOrd="0" presId="urn:microsoft.com/office/officeart/2009/3/layout/StepUpProcess"/>
    <dgm:cxn modelId="{8718FAAF-5914-416C-897C-97F98696A79D}" type="presParOf" srcId="{FF2BFC55-A7AE-49B1-A45A-A75A10B58FF4}" destId="{638D03FC-644E-4571-BA40-2F94604DA97B}" srcOrd="0" destOrd="0" presId="urn:microsoft.com/office/officeart/2009/3/layout/StepUpProcess"/>
    <dgm:cxn modelId="{50F78750-4632-4F75-B5F7-FF1BE078ED06}" type="presParOf" srcId="{FF2BFC55-A7AE-49B1-A45A-A75A10B58FF4}" destId="{FD50130C-4F95-480C-AF73-B2ABED4A3F1D}" srcOrd="1" destOrd="0" presId="urn:microsoft.com/office/officeart/2009/3/layout/StepUpProcess"/>
    <dgm:cxn modelId="{5B5DCF7E-E7FA-4EF0-A899-7D321A49D531}" type="presParOf" srcId="{FF2BFC55-A7AE-49B1-A45A-A75A10B58FF4}" destId="{BB7F44D8-7E2C-4C12-8881-1ABBC30B62C0}" srcOrd="2" destOrd="0" presId="urn:microsoft.com/office/officeart/2009/3/layout/StepUpProcess"/>
    <dgm:cxn modelId="{842A4763-A33A-4798-8949-FA6BB86BA604}" type="presParOf" srcId="{6FF2973B-388C-45A5-B9E7-720228AEBAA5}" destId="{AECC6D86-CC03-4CF9-BCF7-660E0FE386B4}" srcOrd="3" destOrd="0" presId="urn:microsoft.com/office/officeart/2009/3/layout/StepUpProcess"/>
    <dgm:cxn modelId="{2914DC30-FBC8-4C37-B92F-76313513942B}" type="presParOf" srcId="{AECC6D86-CC03-4CF9-BCF7-660E0FE386B4}" destId="{BC260C03-92C6-4FF7-9106-1888600FDDC7}" srcOrd="0" destOrd="0" presId="urn:microsoft.com/office/officeart/2009/3/layout/StepUpProcess"/>
    <dgm:cxn modelId="{1500AE03-F788-4A73-BB5E-61C9E26E74D0}" type="presParOf" srcId="{6FF2973B-388C-45A5-B9E7-720228AEBAA5}" destId="{F6ECD863-59FA-4EFA-986B-05A262A20456}" srcOrd="4" destOrd="0" presId="urn:microsoft.com/office/officeart/2009/3/layout/StepUpProcess"/>
    <dgm:cxn modelId="{E8B33D88-A12A-4482-93B6-7CC9960BFD9B}" type="presParOf" srcId="{F6ECD863-59FA-4EFA-986B-05A262A20456}" destId="{8F8D1D80-18E8-4B32-9E8F-980F4539BF61}" srcOrd="0" destOrd="0" presId="urn:microsoft.com/office/officeart/2009/3/layout/StepUpProcess"/>
    <dgm:cxn modelId="{C959D2CF-7B58-4A54-B980-5BC3661A836C}" type="presParOf" srcId="{F6ECD863-59FA-4EFA-986B-05A262A20456}" destId="{20D65216-E44F-48BC-AFBE-99DB1E5CA04A}" srcOrd="1" destOrd="0" presId="urn:microsoft.com/office/officeart/2009/3/layout/StepUpProcess"/>
    <dgm:cxn modelId="{1F82E7E1-7936-43A0-A145-FFA4DE491A5A}" type="presParOf" srcId="{F6ECD863-59FA-4EFA-986B-05A262A20456}" destId="{AC199047-7F3C-4368-BCEB-C8FC80EB283B}" srcOrd="2" destOrd="0" presId="urn:microsoft.com/office/officeart/2009/3/layout/StepUpProcess"/>
    <dgm:cxn modelId="{5EC56E3B-9543-4655-B35D-4992A3CB7BA5}" type="presParOf" srcId="{6FF2973B-388C-45A5-B9E7-720228AEBAA5}" destId="{509B32D5-41F2-4709-9F83-41CAB13ED15E}" srcOrd="5" destOrd="0" presId="urn:microsoft.com/office/officeart/2009/3/layout/StepUpProcess"/>
    <dgm:cxn modelId="{7731D02A-209F-4951-B258-907B6E1F97B1}" type="presParOf" srcId="{509B32D5-41F2-4709-9F83-41CAB13ED15E}" destId="{DA08AAFF-F022-4823-B4EA-EE57B65AFC8B}" srcOrd="0" destOrd="0" presId="urn:microsoft.com/office/officeart/2009/3/layout/StepUpProcess"/>
    <dgm:cxn modelId="{0B0336CD-83EA-4D3B-9314-187B677C0D9C}" type="presParOf" srcId="{6FF2973B-388C-45A5-B9E7-720228AEBAA5}" destId="{59FB0BDF-E32C-4553-B0D7-CC6D225CF6B0}" srcOrd="6" destOrd="0" presId="urn:microsoft.com/office/officeart/2009/3/layout/StepUpProcess"/>
    <dgm:cxn modelId="{F940A0D0-9AC0-4789-8066-DC19618AE547}" type="presParOf" srcId="{59FB0BDF-E32C-4553-B0D7-CC6D225CF6B0}" destId="{3B0827D7-71CD-469B-AE0E-0BDB59C05534}" srcOrd="0" destOrd="0" presId="urn:microsoft.com/office/officeart/2009/3/layout/StepUpProcess"/>
    <dgm:cxn modelId="{A8B12831-327E-4952-84FB-EC1D07237481}" type="presParOf" srcId="{59FB0BDF-E32C-4553-B0D7-CC6D225CF6B0}" destId="{F72FD177-F476-405D-ACF5-9C2FEB2D26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49637B-0EDB-4AD4-AF17-6349F3A94D29}" type="doc">
      <dgm:prSet loTypeId="urn:microsoft.com/office/officeart/2005/8/layout/cycle4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EDD71D5-2CB1-4627-B8E4-268FC1FD86A4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F</a:t>
          </a:r>
          <a:endParaRPr lang="es-ES" dirty="0">
            <a:latin typeface="Georgia" panose="02040502050405020303" pitchFamily="18" charset="0"/>
          </a:endParaRPr>
        </a:p>
      </dgm:t>
    </dgm:pt>
    <dgm:pt modelId="{AF0C6139-D8ED-499B-8711-6A186D53C15B}" type="parTrans" cxnId="{A033C3C0-0B90-4E2A-978D-8A185D390CFC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5A155C0-F90F-457D-BE97-FE2062AFCB3E}" type="sibTrans" cxnId="{A033C3C0-0B90-4E2A-978D-8A185D390CFC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D6941FF-DA37-46C4-9E02-89E743119610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Organización</a:t>
          </a:r>
          <a:endParaRPr lang="es-ES" sz="1800" dirty="0">
            <a:latin typeface="Georgia" panose="02040502050405020303" pitchFamily="18" charset="0"/>
          </a:endParaRPr>
        </a:p>
      </dgm:t>
    </dgm:pt>
    <dgm:pt modelId="{62F42881-E50D-45FC-8CF3-AACA1B920966}" type="parTrans" cxnId="{429F8B53-49E0-4037-884B-A89A14C2B9EE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6E433A7-0DCD-4C36-9764-47CCFCC22A2A}" type="sibTrans" cxnId="{429F8B53-49E0-4037-884B-A89A14C2B9EE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1EA26E6-1723-4EB3-AEA7-923DBC904A83}">
      <dgm:prSet phldrT="[Texto]"/>
      <dgm:spPr/>
      <dgm:t>
        <a:bodyPr/>
        <a:lstStyle/>
        <a:p>
          <a:r>
            <a:rPr lang="es-ES" smtClean="0">
              <a:latin typeface="Georgia" panose="02040502050405020303" pitchFamily="18" charset="0"/>
            </a:rPr>
            <a:t>O</a:t>
          </a:r>
          <a:endParaRPr lang="es-ES" dirty="0">
            <a:latin typeface="Georgia" panose="02040502050405020303" pitchFamily="18" charset="0"/>
          </a:endParaRPr>
        </a:p>
      </dgm:t>
    </dgm:pt>
    <dgm:pt modelId="{AFF9ADD4-8151-4D3A-84D0-8C4C017F8C97}" type="parTrans" cxnId="{C3D8142F-27BD-4A2F-B595-B921EE48E23D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42D7E6E-2B77-4689-B625-FA811B93AD3C}" type="sibTrans" cxnId="{C3D8142F-27BD-4A2F-B595-B921EE48E23D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8B78766-8615-446E-822E-13C63BC767D9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Estabilidad por el Plandetur 2020</a:t>
          </a:r>
          <a:endParaRPr lang="es-ES" sz="1800" dirty="0">
            <a:latin typeface="Georgia" panose="02040502050405020303" pitchFamily="18" charset="0"/>
          </a:endParaRPr>
        </a:p>
      </dgm:t>
    </dgm:pt>
    <dgm:pt modelId="{F6A56049-A26E-4FB6-8CB8-A8C770177DC6}" type="parTrans" cxnId="{0C259B14-B88D-4D43-AA77-6DE4AC209E45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A66975D-D08E-4B76-9419-BAFBCBF65A4F}" type="sibTrans" cxnId="{0C259B14-B88D-4D43-AA77-6DE4AC209E45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04B964F-EAFB-47DF-8DAF-7CC305D8260B}">
      <dgm:prSet phldrT="[Texto]"/>
      <dgm:spPr/>
      <dgm:t>
        <a:bodyPr/>
        <a:lstStyle/>
        <a:p>
          <a:r>
            <a:rPr lang="es-ES" smtClean="0">
              <a:latin typeface="Georgia" panose="02040502050405020303" pitchFamily="18" charset="0"/>
            </a:rPr>
            <a:t>A</a:t>
          </a:r>
          <a:endParaRPr lang="es-ES" dirty="0">
            <a:latin typeface="Georgia" panose="02040502050405020303" pitchFamily="18" charset="0"/>
          </a:endParaRPr>
        </a:p>
      </dgm:t>
    </dgm:pt>
    <dgm:pt modelId="{C549062C-6E27-41BD-8C49-3D040FB0A6EF}" type="parTrans" cxnId="{CB7072EB-4CC0-4B25-B135-E0A6631D049E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00AAB6C-5672-424C-8227-E6791724E66E}" type="sibTrans" cxnId="{CB7072EB-4CC0-4B25-B135-E0A6631D049E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86560FC-5695-4F0B-8B04-A1EF24D9A804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Cambio de régimen político</a:t>
          </a:r>
          <a:endParaRPr lang="es-ES" sz="1800" dirty="0">
            <a:latin typeface="Georgia" panose="02040502050405020303" pitchFamily="18" charset="0"/>
          </a:endParaRPr>
        </a:p>
      </dgm:t>
    </dgm:pt>
    <dgm:pt modelId="{1ED70688-3E19-4FE2-B043-4DE27A66A650}" type="parTrans" cxnId="{BBB6289D-997D-4B46-A91D-261C3793967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8591DC0-46D0-4B4C-A084-C827728D306A}" type="sibTrans" cxnId="{BBB6289D-997D-4B46-A91D-261C3793967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DA66BBD-D21C-42B2-922F-3838D55550E9}">
      <dgm:prSet phldrT="[Texto]"/>
      <dgm:spPr/>
      <dgm:t>
        <a:bodyPr/>
        <a:lstStyle/>
        <a:p>
          <a:r>
            <a:rPr lang="es-ES" smtClean="0">
              <a:latin typeface="Georgia" panose="02040502050405020303" pitchFamily="18" charset="0"/>
            </a:rPr>
            <a:t>D</a:t>
          </a:r>
          <a:endParaRPr lang="es-ES" dirty="0">
            <a:latin typeface="Georgia" panose="02040502050405020303" pitchFamily="18" charset="0"/>
          </a:endParaRPr>
        </a:p>
      </dgm:t>
    </dgm:pt>
    <dgm:pt modelId="{A5734C23-BC07-4128-9848-BB585ADB867F}" type="parTrans" cxnId="{B04C42D9-99A8-48C1-BEE5-5250D25A963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6234F35-72CA-41AC-8C99-4C48B2F519F8}" type="sibTrans" cxnId="{B04C42D9-99A8-48C1-BEE5-5250D25A963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01E6A45-982D-4C1E-BC67-F58A0B8B1780}">
      <dgm:prSet custT="1"/>
      <dgm:spPr/>
      <dgm:t>
        <a:bodyPr/>
        <a:lstStyle/>
        <a:p>
          <a:r>
            <a:rPr lang="es-ES" sz="1800" b="0" smtClean="0">
              <a:latin typeface="Georgia" panose="02040502050405020303" pitchFamily="18" charset="0"/>
            </a:rPr>
            <a:t>Acuerdo mutuo</a:t>
          </a:r>
          <a:endParaRPr lang="es-ES" sz="1800" b="1" dirty="0">
            <a:latin typeface="Georgia" panose="02040502050405020303" pitchFamily="18" charset="0"/>
          </a:endParaRPr>
        </a:p>
      </dgm:t>
    </dgm:pt>
    <dgm:pt modelId="{067BE314-A615-415B-8BF5-2AF4C6A97623}" type="parTrans" cxnId="{E9EF290F-D8F7-4890-866A-2DE63E877EB1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6A25A63-E3C1-4615-86A0-0FD543F9CE81}" type="sibTrans" cxnId="{E9EF290F-D8F7-4890-866A-2DE63E877EB1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5FCAF15-F479-40D5-A0C5-276201CE1F7F}">
      <dgm:prSet phldrT="[Texto]" custT="1"/>
      <dgm:spPr/>
      <dgm:t>
        <a:bodyPr/>
        <a:lstStyle/>
        <a:p>
          <a:r>
            <a:rPr lang="es-ES" sz="1800" dirty="0" smtClean="0">
              <a:latin typeface="Georgia" panose="02040502050405020303" pitchFamily="18" charset="0"/>
            </a:rPr>
            <a:t>Relación entre participantes</a:t>
          </a:r>
          <a:endParaRPr lang="es-ES" sz="1800" dirty="0">
            <a:latin typeface="Georgia" panose="02040502050405020303" pitchFamily="18" charset="0"/>
          </a:endParaRPr>
        </a:p>
      </dgm:t>
    </dgm:pt>
    <dgm:pt modelId="{F0B4BE83-37EC-47D8-9911-B97C02521AE4}" type="parTrans" cxnId="{F2DD43A4-3911-434D-BFAB-990D7FCEF809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340BB77-8AFB-45DC-93F5-B41D56658EED}" type="sibTrans" cxnId="{F2DD43A4-3911-434D-BFAB-990D7FCEF809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50CC613-59DD-4C36-8F69-B5FC06FD61D1}">
      <dgm:prSet custT="1"/>
      <dgm:spPr/>
      <dgm:t>
        <a:bodyPr/>
        <a:lstStyle/>
        <a:p>
          <a:r>
            <a:rPr lang="es-ES" sz="1800" b="0" smtClean="0">
              <a:latin typeface="Georgia" panose="02040502050405020303" pitchFamily="18" charset="0"/>
            </a:rPr>
            <a:t>Información por parte de Mintur</a:t>
          </a:r>
          <a:endParaRPr lang="es-ES" sz="1800" b="1" dirty="0">
            <a:latin typeface="Georgia" panose="02040502050405020303" pitchFamily="18" charset="0"/>
          </a:endParaRPr>
        </a:p>
      </dgm:t>
    </dgm:pt>
    <dgm:pt modelId="{F24AD150-F058-454B-843C-EC039FF03FB7}" type="parTrans" cxnId="{F1606C7C-9148-46EA-AE9A-FF69D3DEF8A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E01DFC3-8756-4377-90A8-07B51F5FA894}" type="sibTrans" cxnId="{F1606C7C-9148-46EA-AE9A-FF69D3DEF8A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70C3428-F51F-4057-A271-1C80D6FF59DF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Asesoría por parte del Mintur</a:t>
          </a:r>
          <a:endParaRPr lang="es-ES" sz="1800" dirty="0">
            <a:latin typeface="Georgia" panose="02040502050405020303" pitchFamily="18" charset="0"/>
          </a:endParaRPr>
        </a:p>
      </dgm:t>
    </dgm:pt>
    <dgm:pt modelId="{0E6A91E1-6A18-4FEC-83E4-E6F6C417F9A3}" type="parTrans" cxnId="{5ED5F8BD-1A3B-4551-BFFE-7DF41863623C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493DD50-36D6-47F5-B5D4-C6BB081B6FF9}" type="sibTrans" cxnId="{5ED5F8BD-1A3B-4551-BFFE-7DF41863623C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83D9522-F6CB-4378-98B7-02495C57C6E2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El Presupuesto del Mintur para proyectos.</a:t>
          </a:r>
          <a:endParaRPr lang="es-ES" sz="1800" dirty="0">
            <a:latin typeface="Georgia" panose="02040502050405020303" pitchFamily="18" charset="0"/>
          </a:endParaRPr>
        </a:p>
      </dgm:t>
    </dgm:pt>
    <dgm:pt modelId="{B88E3740-584A-424C-856D-636D85D54EFD}" type="parTrans" cxnId="{B12180A6-5055-4214-88F6-260B07A0AFAA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C3BBEE2-6DD8-40E5-8216-B6A12D5579A5}" type="sibTrans" cxnId="{B12180A6-5055-4214-88F6-260B07A0AFAA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67DB9AB-5BF3-48B7-83C8-51FAAD34E31D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Afluencia de turistas a la Reserva</a:t>
          </a:r>
          <a:endParaRPr lang="es-ES" sz="1800" dirty="0">
            <a:latin typeface="Georgia" panose="02040502050405020303" pitchFamily="18" charset="0"/>
          </a:endParaRPr>
        </a:p>
      </dgm:t>
    </dgm:pt>
    <dgm:pt modelId="{E399E787-D330-4133-B112-C29334F8E648}" type="parTrans" cxnId="{E4C82BA6-0E8F-4D23-9D4B-BAAF4C0D48ED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F65A6DD-971B-4C4C-B050-F3A70E9F5B41}" type="sibTrans" cxnId="{E4C82BA6-0E8F-4D23-9D4B-BAAF4C0D48ED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D5C426B-7B19-4A8A-B963-021A5EE604FC}">
      <dgm:prSet phldrT="[Texto]"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Tiempo de aplicación del reglamento</a:t>
          </a:r>
          <a:endParaRPr lang="es-ES" sz="1800" dirty="0">
            <a:latin typeface="Georgia" panose="02040502050405020303" pitchFamily="18" charset="0"/>
          </a:endParaRPr>
        </a:p>
      </dgm:t>
    </dgm:pt>
    <dgm:pt modelId="{B9828D4F-8034-48BD-A741-1706A78ADD9E}" type="parTrans" cxnId="{84A22DAC-DD77-4D58-B4B2-84EBD943C17B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A6D6CA4-73B2-4CB6-94F0-64F036AC30E4}" type="sibTrans" cxnId="{84A22DAC-DD77-4D58-B4B2-84EBD943C17B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75519DC-4FEE-491D-846E-5308337BEF79}">
      <dgm:prSet custT="1"/>
      <dgm:spPr/>
      <dgm:t>
        <a:bodyPr/>
        <a:lstStyle/>
        <a:p>
          <a:r>
            <a:rPr lang="es-ES" sz="1800" b="0" smtClean="0">
              <a:latin typeface="Georgia" panose="02040502050405020303" pitchFamily="18" charset="0"/>
            </a:rPr>
            <a:t>No existe mutuo acuerdo</a:t>
          </a:r>
          <a:endParaRPr lang="es-ES" sz="1800" b="1" dirty="0">
            <a:latin typeface="Georgia" panose="02040502050405020303" pitchFamily="18" charset="0"/>
          </a:endParaRPr>
        </a:p>
      </dgm:t>
    </dgm:pt>
    <dgm:pt modelId="{B73243F2-D6AE-4D50-804A-E27389DF8935}" type="parTrans" cxnId="{8EB50E4A-40A3-45DB-B886-48D5757B1519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F0DA674-F1CB-4383-9970-E27BBFA8A1C8}" type="sibTrans" cxnId="{8EB50E4A-40A3-45DB-B886-48D5757B1519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FE4BC61-DCED-4B65-A791-C3C4A23738E9}">
      <dgm:prSet custT="1"/>
      <dgm:spPr/>
      <dgm:t>
        <a:bodyPr/>
        <a:lstStyle/>
        <a:p>
          <a:r>
            <a:rPr lang="es-ES" sz="1800" b="0" dirty="0" smtClean="0">
              <a:latin typeface="Georgia" panose="02040502050405020303" pitchFamily="18" charset="0"/>
            </a:rPr>
            <a:t>Primer reglamento con la comunidad</a:t>
          </a:r>
          <a:endParaRPr lang="es-ES" sz="1800" b="1" dirty="0">
            <a:latin typeface="Georgia" panose="02040502050405020303" pitchFamily="18" charset="0"/>
          </a:endParaRPr>
        </a:p>
      </dgm:t>
    </dgm:pt>
    <dgm:pt modelId="{88F4EEB4-ACF2-4A12-A989-FC45A1FF194A}" type="parTrans" cxnId="{C547E71E-C84C-48D1-B2B6-354BBFDC36E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479ACB9-C4B6-4E23-9190-CBDD07A03B69}" type="sibTrans" cxnId="{C547E71E-C84C-48D1-B2B6-354BBFDC36E8}">
      <dgm:prSet/>
      <dgm:spPr/>
      <dgm:t>
        <a:bodyPr/>
        <a:lstStyle/>
        <a:p>
          <a:endParaRPr lang="es-ES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94C9B50-A5F3-443A-8138-A081C65CEC53}" type="pres">
      <dgm:prSet presAssocID="{C849637B-0EDB-4AD4-AF17-6349F3A94D2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78A360-1F12-4A4E-80DB-74B4BA5BD198}" type="pres">
      <dgm:prSet presAssocID="{C849637B-0EDB-4AD4-AF17-6349F3A94D29}" presName="children" presStyleCnt="0"/>
      <dgm:spPr/>
      <dgm:t>
        <a:bodyPr/>
        <a:lstStyle/>
        <a:p>
          <a:endParaRPr lang="es-ES"/>
        </a:p>
      </dgm:t>
    </dgm:pt>
    <dgm:pt modelId="{0776747D-26D4-4884-A651-D311DD514632}" type="pres">
      <dgm:prSet presAssocID="{C849637B-0EDB-4AD4-AF17-6349F3A94D29}" presName="child1group" presStyleCnt="0"/>
      <dgm:spPr/>
      <dgm:t>
        <a:bodyPr/>
        <a:lstStyle/>
        <a:p>
          <a:endParaRPr lang="es-ES"/>
        </a:p>
      </dgm:t>
    </dgm:pt>
    <dgm:pt modelId="{85CCFD88-7090-4615-A985-756EE57525A0}" type="pres">
      <dgm:prSet presAssocID="{C849637B-0EDB-4AD4-AF17-6349F3A94D29}" presName="child1" presStyleLbl="bgAcc1" presStyleIdx="0" presStyleCnt="4"/>
      <dgm:spPr/>
      <dgm:t>
        <a:bodyPr/>
        <a:lstStyle/>
        <a:p>
          <a:endParaRPr lang="es-ES"/>
        </a:p>
      </dgm:t>
    </dgm:pt>
    <dgm:pt modelId="{F42D8B19-D4E0-4551-A8A5-41631218296F}" type="pres">
      <dgm:prSet presAssocID="{C849637B-0EDB-4AD4-AF17-6349F3A94D2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5D196-AF18-4444-8ABA-2204AB162982}" type="pres">
      <dgm:prSet presAssocID="{C849637B-0EDB-4AD4-AF17-6349F3A94D29}" presName="child2group" presStyleCnt="0"/>
      <dgm:spPr/>
      <dgm:t>
        <a:bodyPr/>
        <a:lstStyle/>
        <a:p>
          <a:endParaRPr lang="es-ES"/>
        </a:p>
      </dgm:t>
    </dgm:pt>
    <dgm:pt modelId="{EF9CC455-FABF-482A-B797-AA0A3D0526A6}" type="pres">
      <dgm:prSet presAssocID="{C849637B-0EDB-4AD4-AF17-6349F3A94D29}" presName="child2" presStyleLbl="bgAcc1" presStyleIdx="1" presStyleCnt="4" custLinFactNeighborX="9613" custLinFactNeighborY="-3634"/>
      <dgm:spPr/>
      <dgm:t>
        <a:bodyPr/>
        <a:lstStyle/>
        <a:p>
          <a:endParaRPr lang="es-ES"/>
        </a:p>
      </dgm:t>
    </dgm:pt>
    <dgm:pt modelId="{4AA524FC-C0DD-4987-B818-801D3D2485F3}" type="pres">
      <dgm:prSet presAssocID="{C849637B-0EDB-4AD4-AF17-6349F3A94D2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34EF5-CA09-4B94-B782-334E1C34F648}" type="pres">
      <dgm:prSet presAssocID="{C849637B-0EDB-4AD4-AF17-6349F3A94D29}" presName="child3group" presStyleCnt="0"/>
      <dgm:spPr/>
      <dgm:t>
        <a:bodyPr/>
        <a:lstStyle/>
        <a:p>
          <a:endParaRPr lang="es-ES"/>
        </a:p>
      </dgm:t>
    </dgm:pt>
    <dgm:pt modelId="{72FD7F48-4749-460B-A806-F26994916EBB}" type="pres">
      <dgm:prSet presAssocID="{C849637B-0EDB-4AD4-AF17-6349F3A94D29}" presName="child3" presStyleLbl="bgAcc1" presStyleIdx="2" presStyleCnt="4" custScaleX="98805" custScaleY="141657" custLinFactNeighborX="12457" custLinFactNeighborY="-8647"/>
      <dgm:spPr/>
      <dgm:t>
        <a:bodyPr/>
        <a:lstStyle/>
        <a:p>
          <a:endParaRPr lang="es-ES"/>
        </a:p>
      </dgm:t>
    </dgm:pt>
    <dgm:pt modelId="{C6360728-4A56-42E6-A0C9-3C091540288A}" type="pres">
      <dgm:prSet presAssocID="{C849637B-0EDB-4AD4-AF17-6349F3A94D2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E8EC5-E7C5-440F-8B07-EF8B43C8A99D}" type="pres">
      <dgm:prSet presAssocID="{C849637B-0EDB-4AD4-AF17-6349F3A94D29}" presName="child4group" presStyleCnt="0"/>
      <dgm:spPr/>
      <dgm:t>
        <a:bodyPr/>
        <a:lstStyle/>
        <a:p>
          <a:endParaRPr lang="es-ES"/>
        </a:p>
      </dgm:t>
    </dgm:pt>
    <dgm:pt modelId="{7C2D82C8-906F-4102-AEFA-5B87A48D82E9}" type="pres">
      <dgm:prSet presAssocID="{C849637B-0EDB-4AD4-AF17-6349F3A94D29}" presName="child4" presStyleLbl="bgAcc1" presStyleIdx="3" presStyleCnt="4" custScaleY="136785" custLinFactNeighborX="-11094" custLinFactNeighborY="-7700"/>
      <dgm:spPr/>
      <dgm:t>
        <a:bodyPr/>
        <a:lstStyle/>
        <a:p>
          <a:endParaRPr lang="es-ES"/>
        </a:p>
      </dgm:t>
    </dgm:pt>
    <dgm:pt modelId="{C5D4E3A3-D51F-4339-86CF-B3CBBC773561}" type="pres">
      <dgm:prSet presAssocID="{C849637B-0EDB-4AD4-AF17-6349F3A94D2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0AA43-D0C5-4B90-A084-2703404DAB3E}" type="pres">
      <dgm:prSet presAssocID="{C849637B-0EDB-4AD4-AF17-6349F3A94D29}" presName="childPlaceholder" presStyleCnt="0"/>
      <dgm:spPr/>
      <dgm:t>
        <a:bodyPr/>
        <a:lstStyle/>
        <a:p>
          <a:endParaRPr lang="es-ES"/>
        </a:p>
      </dgm:t>
    </dgm:pt>
    <dgm:pt modelId="{BAE5F665-99F7-42BF-8EA3-C104A1D4F117}" type="pres">
      <dgm:prSet presAssocID="{C849637B-0EDB-4AD4-AF17-6349F3A94D29}" presName="circle" presStyleCnt="0"/>
      <dgm:spPr/>
      <dgm:t>
        <a:bodyPr/>
        <a:lstStyle/>
        <a:p>
          <a:endParaRPr lang="es-ES"/>
        </a:p>
      </dgm:t>
    </dgm:pt>
    <dgm:pt modelId="{AF19846F-2259-488E-8A28-13D4A22F8FA2}" type="pres">
      <dgm:prSet presAssocID="{C849637B-0EDB-4AD4-AF17-6349F3A94D2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57FFD3-6E5A-446D-8D68-4C451DF31313}" type="pres">
      <dgm:prSet presAssocID="{C849637B-0EDB-4AD4-AF17-6349F3A94D2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AAD0A-A5B1-4B9A-9D09-7E6C3E79EB3E}" type="pres">
      <dgm:prSet presAssocID="{C849637B-0EDB-4AD4-AF17-6349F3A94D2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B5B80-2D12-4EED-8865-1D1306722C9A}" type="pres">
      <dgm:prSet presAssocID="{C849637B-0EDB-4AD4-AF17-6349F3A94D2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8DDBB-1AB8-4B2B-9CC9-B2103036EA80}" type="pres">
      <dgm:prSet presAssocID="{C849637B-0EDB-4AD4-AF17-6349F3A94D29}" presName="quadrantPlaceholder" presStyleCnt="0"/>
      <dgm:spPr/>
      <dgm:t>
        <a:bodyPr/>
        <a:lstStyle/>
        <a:p>
          <a:endParaRPr lang="es-ES"/>
        </a:p>
      </dgm:t>
    </dgm:pt>
    <dgm:pt modelId="{BDBFC947-6D04-40A5-B752-3151B6A040F9}" type="pres">
      <dgm:prSet presAssocID="{C849637B-0EDB-4AD4-AF17-6349F3A94D29}" presName="center1" presStyleLbl="fgShp" presStyleIdx="0" presStyleCnt="2"/>
      <dgm:spPr/>
      <dgm:t>
        <a:bodyPr/>
        <a:lstStyle/>
        <a:p>
          <a:endParaRPr lang="es-ES"/>
        </a:p>
      </dgm:t>
    </dgm:pt>
    <dgm:pt modelId="{F76E12B3-027F-4BED-A61F-6CEFD3402ED6}" type="pres">
      <dgm:prSet presAssocID="{C849637B-0EDB-4AD4-AF17-6349F3A94D29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29557209-5F65-48E6-9D8A-2295279F1BE4}" type="presOf" srcId="{504B964F-EAFB-47DF-8DAF-7CC305D8260B}" destId="{2F6AAD0A-A5B1-4B9A-9D09-7E6C3E79EB3E}" srcOrd="0" destOrd="0" presId="urn:microsoft.com/office/officeart/2005/8/layout/cycle4"/>
    <dgm:cxn modelId="{13E3AA16-95F6-45AE-8FC3-065A49959263}" type="presOf" srcId="{4DA66BBD-D21C-42B2-922F-3838D55550E9}" destId="{176B5B80-2D12-4EED-8865-1D1306722C9A}" srcOrd="0" destOrd="0" presId="urn:microsoft.com/office/officeart/2005/8/layout/cycle4"/>
    <dgm:cxn modelId="{BB78F9E2-04C7-4F2E-920A-E01E25FDDE55}" type="presOf" srcId="{6D6941FF-DA37-46C4-9E02-89E743119610}" destId="{85CCFD88-7090-4615-A985-756EE57525A0}" srcOrd="0" destOrd="0" presId="urn:microsoft.com/office/officeart/2005/8/layout/cycle4"/>
    <dgm:cxn modelId="{9BA4A270-D9D9-47FE-A6B9-2F2F30733506}" type="presOf" srcId="{3D5C426B-7B19-4A8A-B963-021A5EE604FC}" destId="{C5D4E3A3-D51F-4339-86CF-B3CBBC773561}" srcOrd="1" destOrd="0" presId="urn:microsoft.com/office/officeart/2005/8/layout/cycle4"/>
    <dgm:cxn modelId="{7DE26D0A-B5A1-4D8B-AB47-E82A345AD526}" type="presOf" srcId="{0FE4BC61-DCED-4B65-A791-C3C4A23738E9}" destId="{7C2D82C8-906F-4102-AEFA-5B87A48D82E9}" srcOrd="0" destOrd="2" presId="urn:microsoft.com/office/officeart/2005/8/layout/cycle4"/>
    <dgm:cxn modelId="{21068104-75E8-4DE5-AA27-4CB8F1F10D81}" type="presOf" srcId="{075519DC-4FEE-491D-846E-5308337BEF79}" destId="{7C2D82C8-906F-4102-AEFA-5B87A48D82E9}" srcOrd="0" destOrd="1" presId="urn:microsoft.com/office/officeart/2005/8/layout/cycle4"/>
    <dgm:cxn modelId="{17445BD2-C123-4A5D-BD41-4BC8AC8BC5C1}" type="presOf" srcId="{783D9522-F6CB-4378-98B7-02495C57C6E2}" destId="{C6360728-4A56-42E6-A0C9-3C091540288A}" srcOrd="1" destOrd="1" presId="urn:microsoft.com/office/officeart/2005/8/layout/cycle4"/>
    <dgm:cxn modelId="{E9EF290F-D8F7-4890-866A-2DE63E877EB1}" srcId="{4EDD71D5-2CB1-4627-B8E4-268FC1FD86A4}" destId="{401E6A45-982D-4C1E-BC67-F58A0B8B1780}" srcOrd="2" destOrd="0" parTransId="{067BE314-A615-415B-8BF5-2AF4C6A97623}" sibTransId="{E6A25A63-E3C1-4615-86A0-0FD543F9CE81}"/>
    <dgm:cxn modelId="{3745176F-1E33-463B-A842-B9BF29B0F75F}" type="presOf" srcId="{E50CC613-59DD-4C36-8F69-B5FC06FD61D1}" destId="{EF9CC455-FABF-482A-B797-AA0A3D0526A6}" srcOrd="0" destOrd="2" presId="urn:microsoft.com/office/officeart/2005/8/layout/cycle4"/>
    <dgm:cxn modelId="{B04C42D9-99A8-48C1-BEE5-5250D25A9638}" srcId="{C849637B-0EDB-4AD4-AF17-6349F3A94D29}" destId="{4DA66BBD-D21C-42B2-922F-3838D55550E9}" srcOrd="3" destOrd="0" parTransId="{A5734C23-BC07-4128-9848-BB585ADB867F}" sibTransId="{86234F35-72CA-41AC-8C99-4C48B2F519F8}"/>
    <dgm:cxn modelId="{7EE5C9F0-AAAB-42A8-A0AF-FD301D8EF784}" type="presOf" srcId="{35FCAF15-F479-40D5-A0C5-276201CE1F7F}" destId="{F42D8B19-D4E0-4551-A8A5-41631218296F}" srcOrd="1" destOrd="1" presId="urn:microsoft.com/office/officeart/2005/8/layout/cycle4"/>
    <dgm:cxn modelId="{C854FFDF-0DD8-4729-9312-418184196A35}" type="presOf" srcId="{78B78766-8615-446E-822E-13C63BC767D9}" destId="{4AA524FC-C0DD-4987-B818-801D3D2485F3}" srcOrd="1" destOrd="0" presId="urn:microsoft.com/office/officeart/2005/8/layout/cycle4"/>
    <dgm:cxn modelId="{746F271F-9992-4FD7-A522-3593FD16C9AB}" type="presOf" srcId="{401E6A45-982D-4C1E-BC67-F58A0B8B1780}" destId="{F42D8B19-D4E0-4551-A8A5-41631218296F}" srcOrd="1" destOrd="2" presId="urn:microsoft.com/office/officeart/2005/8/layout/cycle4"/>
    <dgm:cxn modelId="{3B7A5022-5F9B-45BA-9E38-A0D72722D7D1}" type="presOf" srcId="{367DB9AB-5BF3-48B7-83C8-51FAAD34E31D}" destId="{C6360728-4A56-42E6-A0C9-3C091540288A}" srcOrd="1" destOrd="2" presId="urn:microsoft.com/office/officeart/2005/8/layout/cycle4"/>
    <dgm:cxn modelId="{84A22DAC-DD77-4D58-B4B2-84EBD943C17B}" srcId="{4DA66BBD-D21C-42B2-922F-3838D55550E9}" destId="{3D5C426B-7B19-4A8A-B963-021A5EE604FC}" srcOrd="0" destOrd="0" parTransId="{B9828D4F-8034-48BD-A741-1706A78ADD9E}" sibTransId="{0A6D6CA4-73B2-4CB6-94F0-64F036AC30E4}"/>
    <dgm:cxn modelId="{5ED5F8BD-1A3B-4551-BFFE-7DF41863623C}" srcId="{41EA26E6-1723-4EB3-AEA7-923DBC904A83}" destId="{F70C3428-F51F-4057-A271-1C80D6FF59DF}" srcOrd="1" destOrd="0" parTransId="{0E6A91E1-6A18-4FEC-83E4-E6F6C417F9A3}" sibTransId="{6493DD50-36D6-47F5-B5D4-C6BB081B6FF9}"/>
    <dgm:cxn modelId="{ECED793E-E699-4BE2-99DE-271C14D214C4}" type="presOf" srcId="{783D9522-F6CB-4378-98B7-02495C57C6E2}" destId="{72FD7F48-4749-460B-A806-F26994916EBB}" srcOrd="0" destOrd="1" presId="urn:microsoft.com/office/officeart/2005/8/layout/cycle4"/>
    <dgm:cxn modelId="{F1606C7C-9148-46EA-AE9A-FF69D3DEF8A8}" srcId="{41EA26E6-1723-4EB3-AEA7-923DBC904A83}" destId="{E50CC613-59DD-4C36-8F69-B5FC06FD61D1}" srcOrd="2" destOrd="0" parTransId="{F24AD150-F058-454B-843C-EC039FF03FB7}" sibTransId="{2E01DFC3-8756-4377-90A8-07B51F5FA894}"/>
    <dgm:cxn modelId="{1164EE8B-074B-4E8E-82C4-6404E4732120}" type="presOf" srcId="{986560FC-5695-4F0B-8B04-A1EF24D9A804}" destId="{72FD7F48-4749-460B-A806-F26994916EBB}" srcOrd="0" destOrd="0" presId="urn:microsoft.com/office/officeart/2005/8/layout/cycle4"/>
    <dgm:cxn modelId="{ACA6651F-CB6A-4587-8019-E59C1C2B139E}" type="presOf" srcId="{F70C3428-F51F-4057-A271-1C80D6FF59DF}" destId="{4AA524FC-C0DD-4987-B818-801D3D2485F3}" srcOrd="1" destOrd="1" presId="urn:microsoft.com/office/officeart/2005/8/layout/cycle4"/>
    <dgm:cxn modelId="{AFFDA406-5E63-416D-9AB8-051F597EBC5F}" type="presOf" srcId="{4EDD71D5-2CB1-4627-B8E4-268FC1FD86A4}" destId="{AF19846F-2259-488E-8A28-13D4A22F8FA2}" srcOrd="0" destOrd="0" presId="urn:microsoft.com/office/officeart/2005/8/layout/cycle4"/>
    <dgm:cxn modelId="{829143E4-8F01-41EB-A7BA-708D76B5E344}" type="presOf" srcId="{0FE4BC61-DCED-4B65-A791-C3C4A23738E9}" destId="{C5D4E3A3-D51F-4339-86CF-B3CBBC773561}" srcOrd="1" destOrd="2" presId="urn:microsoft.com/office/officeart/2005/8/layout/cycle4"/>
    <dgm:cxn modelId="{DDFF8A94-43DA-4CC8-B62A-54EF5524B82C}" type="presOf" srcId="{C849637B-0EDB-4AD4-AF17-6349F3A94D29}" destId="{094C9B50-A5F3-443A-8138-A081C65CEC53}" srcOrd="0" destOrd="0" presId="urn:microsoft.com/office/officeart/2005/8/layout/cycle4"/>
    <dgm:cxn modelId="{E4C82BA6-0E8F-4D23-9D4B-BAAF4C0D48ED}" srcId="{504B964F-EAFB-47DF-8DAF-7CC305D8260B}" destId="{367DB9AB-5BF3-48B7-83C8-51FAAD34E31D}" srcOrd="2" destOrd="0" parTransId="{E399E787-D330-4133-B112-C29334F8E648}" sibTransId="{8F65A6DD-971B-4C4C-B050-F3A70E9F5B41}"/>
    <dgm:cxn modelId="{75AD6898-79D1-4A9D-8F54-94A1EAD3A21A}" type="presOf" srcId="{367DB9AB-5BF3-48B7-83C8-51FAAD34E31D}" destId="{72FD7F48-4749-460B-A806-F26994916EBB}" srcOrd="0" destOrd="2" presId="urn:microsoft.com/office/officeart/2005/8/layout/cycle4"/>
    <dgm:cxn modelId="{AC288285-1A9B-4D81-8266-62816F758EA1}" type="presOf" srcId="{075519DC-4FEE-491D-846E-5308337BEF79}" destId="{C5D4E3A3-D51F-4339-86CF-B3CBBC773561}" srcOrd="1" destOrd="1" presId="urn:microsoft.com/office/officeart/2005/8/layout/cycle4"/>
    <dgm:cxn modelId="{C3D8142F-27BD-4A2F-B595-B921EE48E23D}" srcId="{C849637B-0EDB-4AD4-AF17-6349F3A94D29}" destId="{41EA26E6-1723-4EB3-AEA7-923DBC904A83}" srcOrd="1" destOrd="0" parTransId="{AFF9ADD4-8151-4D3A-84D0-8C4C017F8C97}" sibTransId="{542D7E6E-2B77-4689-B625-FA811B93AD3C}"/>
    <dgm:cxn modelId="{C547E71E-C84C-48D1-B2B6-354BBFDC36E8}" srcId="{4DA66BBD-D21C-42B2-922F-3838D55550E9}" destId="{0FE4BC61-DCED-4B65-A791-C3C4A23738E9}" srcOrd="2" destOrd="0" parTransId="{88F4EEB4-ACF2-4A12-A989-FC45A1FF194A}" sibTransId="{9479ACB9-C4B6-4E23-9190-CBDD07A03B69}"/>
    <dgm:cxn modelId="{35040628-C8AB-4579-A9F3-2C3B692E84DB}" type="presOf" srcId="{986560FC-5695-4F0B-8B04-A1EF24D9A804}" destId="{C6360728-4A56-42E6-A0C9-3C091540288A}" srcOrd="1" destOrd="0" presId="urn:microsoft.com/office/officeart/2005/8/layout/cycle4"/>
    <dgm:cxn modelId="{CF4CD2D4-13B4-4B81-9CF9-0B0AB2041B40}" type="presOf" srcId="{35FCAF15-F479-40D5-A0C5-276201CE1F7F}" destId="{85CCFD88-7090-4615-A985-756EE57525A0}" srcOrd="0" destOrd="1" presId="urn:microsoft.com/office/officeart/2005/8/layout/cycle4"/>
    <dgm:cxn modelId="{ADC70E7A-9EED-403B-9E13-2B73CEF62094}" type="presOf" srcId="{3D5C426B-7B19-4A8A-B963-021A5EE604FC}" destId="{7C2D82C8-906F-4102-AEFA-5B87A48D82E9}" srcOrd="0" destOrd="0" presId="urn:microsoft.com/office/officeart/2005/8/layout/cycle4"/>
    <dgm:cxn modelId="{BBB6289D-997D-4B46-A91D-261C37939678}" srcId="{504B964F-EAFB-47DF-8DAF-7CC305D8260B}" destId="{986560FC-5695-4F0B-8B04-A1EF24D9A804}" srcOrd="0" destOrd="0" parTransId="{1ED70688-3E19-4FE2-B043-4DE27A66A650}" sibTransId="{E8591DC0-46D0-4B4C-A084-C827728D306A}"/>
    <dgm:cxn modelId="{8EB50E4A-40A3-45DB-B886-48D5757B1519}" srcId="{4DA66BBD-D21C-42B2-922F-3838D55550E9}" destId="{075519DC-4FEE-491D-846E-5308337BEF79}" srcOrd="1" destOrd="0" parTransId="{B73243F2-D6AE-4D50-804A-E27389DF8935}" sibTransId="{6F0DA674-F1CB-4383-9970-E27BBFA8A1C8}"/>
    <dgm:cxn modelId="{292CD122-DD9D-4BCC-A241-8477FA157942}" type="presOf" srcId="{F70C3428-F51F-4057-A271-1C80D6FF59DF}" destId="{EF9CC455-FABF-482A-B797-AA0A3D0526A6}" srcOrd="0" destOrd="1" presId="urn:microsoft.com/office/officeart/2005/8/layout/cycle4"/>
    <dgm:cxn modelId="{B12180A6-5055-4214-88F6-260B07A0AFAA}" srcId="{504B964F-EAFB-47DF-8DAF-7CC305D8260B}" destId="{783D9522-F6CB-4378-98B7-02495C57C6E2}" srcOrd="1" destOrd="0" parTransId="{B88E3740-584A-424C-856D-636D85D54EFD}" sibTransId="{BC3BBEE2-6DD8-40E5-8216-B6A12D5579A5}"/>
    <dgm:cxn modelId="{7853BC12-E2AD-4CB9-9079-5F112A2E1FFB}" type="presOf" srcId="{E50CC613-59DD-4C36-8F69-B5FC06FD61D1}" destId="{4AA524FC-C0DD-4987-B818-801D3D2485F3}" srcOrd="1" destOrd="2" presId="urn:microsoft.com/office/officeart/2005/8/layout/cycle4"/>
    <dgm:cxn modelId="{20C9356C-729B-4B0B-9651-33BACD7CD5C4}" type="presOf" srcId="{6D6941FF-DA37-46C4-9E02-89E743119610}" destId="{F42D8B19-D4E0-4551-A8A5-41631218296F}" srcOrd="1" destOrd="0" presId="urn:microsoft.com/office/officeart/2005/8/layout/cycle4"/>
    <dgm:cxn modelId="{5A5E40C9-29AD-4815-8DD2-299F648B4D8C}" type="presOf" srcId="{401E6A45-982D-4C1E-BC67-F58A0B8B1780}" destId="{85CCFD88-7090-4615-A985-756EE57525A0}" srcOrd="0" destOrd="2" presId="urn:microsoft.com/office/officeart/2005/8/layout/cycle4"/>
    <dgm:cxn modelId="{F2DD43A4-3911-434D-BFAB-990D7FCEF809}" srcId="{4EDD71D5-2CB1-4627-B8E4-268FC1FD86A4}" destId="{35FCAF15-F479-40D5-A0C5-276201CE1F7F}" srcOrd="1" destOrd="0" parTransId="{F0B4BE83-37EC-47D8-9911-B97C02521AE4}" sibTransId="{C340BB77-8AFB-45DC-93F5-B41D56658EED}"/>
    <dgm:cxn modelId="{429F8B53-49E0-4037-884B-A89A14C2B9EE}" srcId="{4EDD71D5-2CB1-4627-B8E4-268FC1FD86A4}" destId="{6D6941FF-DA37-46C4-9E02-89E743119610}" srcOrd="0" destOrd="0" parTransId="{62F42881-E50D-45FC-8CF3-AACA1B920966}" sibTransId="{F6E433A7-0DCD-4C36-9764-47CCFCC22A2A}"/>
    <dgm:cxn modelId="{CB7072EB-4CC0-4B25-B135-E0A6631D049E}" srcId="{C849637B-0EDB-4AD4-AF17-6349F3A94D29}" destId="{504B964F-EAFB-47DF-8DAF-7CC305D8260B}" srcOrd="2" destOrd="0" parTransId="{C549062C-6E27-41BD-8C49-3D040FB0A6EF}" sibTransId="{C00AAB6C-5672-424C-8227-E6791724E66E}"/>
    <dgm:cxn modelId="{DC89BAC3-0E22-4671-9D66-AE5FDAA63EC2}" type="presOf" srcId="{41EA26E6-1723-4EB3-AEA7-923DBC904A83}" destId="{E457FFD3-6E5A-446D-8D68-4C451DF31313}" srcOrd="0" destOrd="0" presId="urn:microsoft.com/office/officeart/2005/8/layout/cycle4"/>
    <dgm:cxn modelId="{A033C3C0-0B90-4E2A-978D-8A185D390CFC}" srcId="{C849637B-0EDB-4AD4-AF17-6349F3A94D29}" destId="{4EDD71D5-2CB1-4627-B8E4-268FC1FD86A4}" srcOrd="0" destOrd="0" parTransId="{AF0C6139-D8ED-499B-8711-6A186D53C15B}" sibTransId="{65A155C0-F90F-457D-BE97-FE2062AFCB3E}"/>
    <dgm:cxn modelId="{2C64C133-17F0-4363-BC50-335A4DDF1014}" type="presOf" srcId="{78B78766-8615-446E-822E-13C63BC767D9}" destId="{EF9CC455-FABF-482A-B797-AA0A3D0526A6}" srcOrd="0" destOrd="0" presId="urn:microsoft.com/office/officeart/2005/8/layout/cycle4"/>
    <dgm:cxn modelId="{0C259B14-B88D-4D43-AA77-6DE4AC209E45}" srcId="{41EA26E6-1723-4EB3-AEA7-923DBC904A83}" destId="{78B78766-8615-446E-822E-13C63BC767D9}" srcOrd="0" destOrd="0" parTransId="{F6A56049-A26E-4FB6-8CB8-A8C770177DC6}" sibTransId="{FA66975D-D08E-4B76-9419-BAFBCBF65A4F}"/>
    <dgm:cxn modelId="{9A847F80-0986-4D92-86B1-1F9A0C43DE10}" type="presParOf" srcId="{094C9B50-A5F3-443A-8138-A081C65CEC53}" destId="{EA78A360-1F12-4A4E-80DB-74B4BA5BD198}" srcOrd="0" destOrd="0" presId="urn:microsoft.com/office/officeart/2005/8/layout/cycle4"/>
    <dgm:cxn modelId="{AEFACABE-B58F-4C46-8AA8-A2B7CD51CF20}" type="presParOf" srcId="{EA78A360-1F12-4A4E-80DB-74B4BA5BD198}" destId="{0776747D-26D4-4884-A651-D311DD514632}" srcOrd="0" destOrd="0" presId="urn:microsoft.com/office/officeart/2005/8/layout/cycle4"/>
    <dgm:cxn modelId="{7DEE4F0C-5E0C-4461-A336-5BCD0FA1859E}" type="presParOf" srcId="{0776747D-26D4-4884-A651-D311DD514632}" destId="{85CCFD88-7090-4615-A985-756EE57525A0}" srcOrd="0" destOrd="0" presId="urn:microsoft.com/office/officeart/2005/8/layout/cycle4"/>
    <dgm:cxn modelId="{4B1176B8-1EDA-4B19-9C34-0960AAC3650B}" type="presParOf" srcId="{0776747D-26D4-4884-A651-D311DD514632}" destId="{F42D8B19-D4E0-4551-A8A5-41631218296F}" srcOrd="1" destOrd="0" presId="urn:microsoft.com/office/officeart/2005/8/layout/cycle4"/>
    <dgm:cxn modelId="{09A5CCFC-AC2F-4FF2-BE12-BF65F9C82746}" type="presParOf" srcId="{EA78A360-1F12-4A4E-80DB-74B4BA5BD198}" destId="{C9D5D196-AF18-4444-8ABA-2204AB162982}" srcOrd="1" destOrd="0" presId="urn:microsoft.com/office/officeart/2005/8/layout/cycle4"/>
    <dgm:cxn modelId="{68451C78-BC22-430F-858D-EA890F3BCD98}" type="presParOf" srcId="{C9D5D196-AF18-4444-8ABA-2204AB162982}" destId="{EF9CC455-FABF-482A-B797-AA0A3D0526A6}" srcOrd="0" destOrd="0" presId="urn:microsoft.com/office/officeart/2005/8/layout/cycle4"/>
    <dgm:cxn modelId="{854C7CBA-F1CC-4369-8EA5-0D33E34C5BF2}" type="presParOf" srcId="{C9D5D196-AF18-4444-8ABA-2204AB162982}" destId="{4AA524FC-C0DD-4987-B818-801D3D2485F3}" srcOrd="1" destOrd="0" presId="urn:microsoft.com/office/officeart/2005/8/layout/cycle4"/>
    <dgm:cxn modelId="{DD12EBC1-8724-424B-9255-5944CD5E3D88}" type="presParOf" srcId="{EA78A360-1F12-4A4E-80DB-74B4BA5BD198}" destId="{0A034EF5-CA09-4B94-B782-334E1C34F648}" srcOrd="2" destOrd="0" presId="urn:microsoft.com/office/officeart/2005/8/layout/cycle4"/>
    <dgm:cxn modelId="{EFFCAE9D-0D23-40C1-A07E-C61229A21745}" type="presParOf" srcId="{0A034EF5-CA09-4B94-B782-334E1C34F648}" destId="{72FD7F48-4749-460B-A806-F26994916EBB}" srcOrd="0" destOrd="0" presId="urn:microsoft.com/office/officeart/2005/8/layout/cycle4"/>
    <dgm:cxn modelId="{13445275-D75A-4B2B-A854-D8382A06F199}" type="presParOf" srcId="{0A034EF5-CA09-4B94-B782-334E1C34F648}" destId="{C6360728-4A56-42E6-A0C9-3C091540288A}" srcOrd="1" destOrd="0" presId="urn:microsoft.com/office/officeart/2005/8/layout/cycle4"/>
    <dgm:cxn modelId="{F7F53395-BD44-4744-9F0F-6EF03B26002C}" type="presParOf" srcId="{EA78A360-1F12-4A4E-80DB-74B4BA5BD198}" destId="{D70E8EC5-E7C5-440F-8B07-EF8B43C8A99D}" srcOrd="3" destOrd="0" presId="urn:microsoft.com/office/officeart/2005/8/layout/cycle4"/>
    <dgm:cxn modelId="{B77FD6A8-C417-4796-A07C-9386A6E831FA}" type="presParOf" srcId="{D70E8EC5-E7C5-440F-8B07-EF8B43C8A99D}" destId="{7C2D82C8-906F-4102-AEFA-5B87A48D82E9}" srcOrd="0" destOrd="0" presId="urn:microsoft.com/office/officeart/2005/8/layout/cycle4"/>
    <dgm:cxn modelId="{173037C0-4878-40CD-9BD6-B71C5826F908}" type="presParOf" srcId="{D70E8EC5-E7C5-440F-8B07-EF8B43C8A99D}" destId="{C5D4E3A3-D51F-4339-86CF-B3CBBC773561}" srcOrd="1" destOrd="0" presId="urn:microsoft.com/office/officeart/2005/8/layout/cycle4"/>
    <dgm:cxn modelId="{D3503545-3E58-4836-A2F7-611C7A6F5048}" type="presParOf" srcId="{EA78A360-1F12-4A4E-80DB-74B4BA5BD198}" destId="{CDB0AA43-D0C5-4B90-A084-2703404DAB3E}" srcOrd="4" destOrd="0" presId="urn:microsoft.com/office/officeart/2005/8/layout/cycle4"/>
    <dgm:cxn modelId="{FB54B47E-9C7C-4F78-AAC7-2C54D496D74B}" type="presParOf" srcId="{094C9B50-A5F3-443A-8138-A081C65CEC53}" destId="{BAE5F665-99F7-42BF-8EA3-C104A1D4F117}" srcOrd="1" destOrd="0" presId="urn:microsoft.com/office/officeart/2005/8/layout/cycle4"/>
    <dgm:cxn modelId="{ABC25E92-7E36-4CE3-861D-45EFA1FFA9D3}" type="presParOf" srcId="{BAE5F665-99F7-42BF-8EA3-C104A1D4F117}" destId="{AF19846F-2259-488E-8A28-13D4A22F8FA2}" srcOrd="0" destOrd="0" presId="urn:microsoft.com/office/officeart/2005/8/layout/cycle4"/>
    <dgm:cxn modelId="{1AE42F3F-5D22-430B-9AEC-F862EB009242}" type="presParOf" srcId="{BAE5F665-99F7-42BF-8EA3-C104A1D4F117}" destId="{E457FFD3-6E5A-446D-8D68-4C451DF31313}" srcOrd="1" destOrd="0" presId="urn:microsoft.com/office/officeart/2005/8/layout/cycle4"/>
    <dgm:cxn modelId="{06817938-3D90-4D3D-A2EC-BCB0A1012288}" type="presParOf" srcId="{BAE5F665-99F7-42BF-8EA3-C104A1D4F117}" destId="{2F6AAD0A-A5B1-4B9A-9D09-7E6C3E79EB3E}" srcOrd="2" destOrd="0" presId="urn:microsoft.com/office/officeart/2005/8/layout/cycle4"/>
    <dgm:cxn modelId="{E35C0C98-E3EA-4448-ACD6-83D3D2E52FCB}" type="presParOf" srcId="{BAE5F665-99F7-42BF-8EA3-C104A1D4F117}" destId="{176B5B80-2D12-4EED-8865-1D1306722C9A}" srcOrd="3" destOrd="0" presId="urn:microsoft.com/office/officeart/2005/8/layout/cycle4"/>
    <dgm:cxn modelId="{4AB98116-B6A2-4F27-9E4D-A1497390B476}" type="presParOf" srcId="{BAE5F665-99F7-42BF-8EA3-C104A1D4F117}" destId="{0AF8DDBB-1AB8-4B2B-9CC9-B2103036EA80}" srcOrd="4" destOrd="0" presId="urn:microsoft.com/office/officeart/2005/8/layout/cycle4"/>
    <dgm:cxn modelId="{35711804-AC12-419D-AF66-B73280DF19F0}" type="presParOf" srcId="{094C9B50-A5F3-443A-8138-A081C65CEC53}" destId="{BDBFC947-6D04-40A5-B752-3151B6A040F9}" srcOrd="2" destOrd="0" presId="urn:microsoft.com/office/officeart/2005/8/layout/cycle4"/>
    <dgm:cxn modelId="{006CEEF8-D54A-43D0-80C7-D3B5CA387ACC}" type="presParOf" srcId="{094C9B50-A5F3-443A-8138-A081C65CEC53}" destId="{F76E12B3-027F-4BED-A61F-6CEFD3402E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FB2EDA-1E62-4BA3-B687-32413AB4FCC5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EB2A8D8-B3FA-4453-BF5A-DE941BE205BA}">
      <dgm:prSet phldrT="[Texto]"/>
      <dgm:spPr/>
      <dgm:t>
        <a:bodyPr/>
        <a:lstStyle/>
        <a:p>
          <a:r>
            <a:rPr lang="es-ES" dirty="0" smtClean="0"/>
            <a:t>ACTUAL</a:t>
          </a:r>
          <a:endParaRPr lang="es-ES" dirty="0"/>
        </a:p>
      </dgm:t>
    </dgm:pt>
    <dgm:pt modelId="{B59F679E-25ED-490E-8389-33C5EDFA2200}" type="parTrans" cxnId="{7A144EF0-40F7-4C60-A258-89EE193F6668}">
      <dgm:prSet/>
      <dgm:spPr/>
      <dgm:t>
        <a:bodyPr/>
        <a:lstStyle/>
        <a:p>
          <a:endParaRPr lang="es-ES"/>
        </a:p>
      </dgm:t>
    </dgm:pt>
    <dgm:pt modelId="{F47B8DFD-FFD4-4640-BE8A-ED4365924D4D}" type="sibTrans" cxnId="{7A144EF0-40F7-4C60-A258-89EE193F6668}">
      <dgm:prSet/>
      <dgm:spPr/>
      <dgm:t>
        <a:bodyPr/>
        <a:lstStyle/>
        <a:p>
          <a:endParaRPr lang="es-ES"/>
        </a:p>
      </dgm:t>
    </dgm:pt>
    <dgm:pt modelId="{A705D736-F38D-48A7-A54B-76B2744EE3F4}">
      <dgm:prSet phldrT="[Texto]"/>
      <dgm:spPr/>
      <dgm:t>
        <a:bodyPr/>
        <a:lstStyle/>
        <a:p>
          <a:r>
            <a:rPr lang="es-ES" dirty="0" smtClean="0"/>
            <a:t>Capacidad para 3 personas</a:t>
          </a:r>
        </a:p>
        <a:p>
          <a:r>
            <a:rPr lang="es-ES" dirty="0" smtClean="0"/>
            <a:t>1 vivienda destinada</a:t>
          </a:r>
        </a:p>
        <a:p>
          <a:r>
            <a:rPr lang="es-ES" dirty="0" smtClean="0"/>
            <a:t>7 participantes</a:t>
          </a:r>
        </a:p>
        <a:p>
          <a:r>
            <a:rPr lang="es-ES" dirty="0" smtClean="0"/>
            <a:t>Carencia de planes de contingencia</a:t>
          </a:r>
        </a:p>
        <a:p>
          <a:endParaRPr lang="es-ES" dirty="0"/>
        </a:p>
      </dgm:t>
    </dgm:pt>
    <dgm:pt modelId="{D3FABDD9-F0A3-4E0B-A5FE-6809F0E84236}" type="parTrans" cxnId="{A6D59EEF-E0F3-4E59-9CBA-C0C17B5A56FD}">
      <dgm:prSet/>
      <dgm:spPr/>
      <dgm:t>
        <a:bodyPr/>
        <a:lstStyle/>
        <a:p>
          <a:endParaRPr lang="es-ES"/>
        </a:p>
      </dgm:t>
    </dgm:pt>
    <dgm:pt modelId="{8A006165-0939-478B-B924-80F7CB48F5CA}" type="sibTrans" cxnId="{A6D59EEF-E0F3-4E59-9CBA-C0C17B5A56FD}">
      <dgm:prSet/>
      <dgm:spPr/>
      <dgm:t>
        <a:bodyPr/>
        <a:lstStyle/>
        <a:p>
          <a:endParaRPr lang="es-ES"/>
        </a:p>
      </dgm:t>
    </dgm:pt>
    <dgm:pt modelId="{420606CF-AB23-48DD-9AD5-3C61F9FA4829}">
      <dgm:prSet phldrT="[Texto]"/>
      <dgm:spPr/>
      <dgm:t>
        <a:bodyPr/>
        <a:lstStyle/>
        <a:p>
          <a:r>
            <a:rPr lang="es-ES" dirty="0" smtClean="0"/>
            <a:t>PLANTEAMIENTO</a:t>
          </a:r>
          <a:endParaRPr lang="es-ES" dirty="0"/>
        </a:p>
      </dgm:t>
    </dgm:pt>
    <dgm:pt modelId="{A199F81A-A1B7-4217-BA65-CB2E58600F99}" type="parTrans" cxnId="{C68D9A59-CAE8-41F4-8F47-A949CBEBCDB9}">
      <dgm:prSet/>
      <dgm:spPr/>
      <dgm:t>
        <a:bodyPr/>
        <a:lstStyle/>
        <a:p>
          <a:endParaRPr lang="es-ES"/>
        </a:p>
      </dgm:t>
    </dgm:pt>
    <dgm:pt modelId="{997C2B1F-0063-4AC2-8D53-68E8FE759403}" type="sibTrans" cxnId="{C68D9A59-CAE8-41F4-8F47-A949CBEBCDB9}">
      <dgm:prSet/>
      <dgm:spPr/>
      <dgm:t>
        <a:bodyPr/>
        <a:lstStyle/>
        <a:p>
          <a:endParaRPr lang="es-ES"/>
        </a:p>
      </dgm:t>
    </dgm:pt>
    <dgm:pt modelId="{4D6A94D2-90E3-4220-86C7-0075274FA6A3}">
      <dgm:prSet phldrT="[Texto]"/>
      <dgm:spPr/>
      <dgm:t>
        <a:bodyPr/>
        <a:lstStyle/>
        <a:p>
          <a:r>
            <a:rPr lang="es-ES" dirty="0" smtClean="0"/>
            <a:t>Capacidad para 20 turistas</a:t>
          </a:r>
        </a:p>
        <a:p>
          <a:r>
            <a:rPr lang="es-ES" dirty="0" smtClean="0"/>
            <a:t>6 viviendas destinadas</a:t>
          </a:r>
        </a:p>
        <a:p>
          <a:r>
            <a:rPr lang="es-ES" dirty="0" smtClean="0"/>
            <a:t>24 participantes</a:t>
          </a:r>
        </a:p>
        <a:p>
          <a:r>
            <a:rPr lang="es-ES" dirty="0" smtClean="0"/>
            <a:t>Plan de contingencia para eventualidades</a:t>
          </a:r>
        </a:p>
      </dgm:t>
    </dgm:pt>
    <dgm:pt modelId="{38E5EC06-A11B-4A39-AF6B-F38DE7A9EEFD}" type="parTrans" cxnId="{4D1B67EA-AE76-47D3-9BFF-562EB040D161}">
      <dgm:prSet/>
      <dgm:spPr/>
      <dgm:t>
        <a:bodyPr/>
        <a:lstStyle/>
        <a:p>
          <a:endParaRPr lang="es-ES"/>
        </a:p>
      </dgm:t>
    </dgm:pt>
    <dgm:pt modelId="{97D306BE-C6DC-4525-A1ED-8682A4C77B4E}" type="sibTrans" cxnId="{4D1B67EA-AE76-47D3-9BFF-562EB040D161}">
      <dgm:prSet/>
      <dgm:spPr/>
      <dgm:t>
        <a:bodyPr/>
        <a:lstStyle/>
        <a:p>
          <a:endParaRPr lang="es-ES"/>
        </a:p>
      </dgm:t>
    </dgm:pt>
    <dgm:pt modelId="{6194297A-C49E-4788-8C69-FBE7C1608BD8}" type="pres">
      <dgm:prSet presAssocID="{A7FB2EDA-1E62-4BA3-B687-32413AB4FCC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5B30F8-827E-4371-B57A-175EE39EF32A}" type="pres">
      <dgm:prSet presAssocID="{A7FB2EDA-1E62-4BA3-B687-32413AB4FCC5}" presName="Background" presStyleLbl="node1" presStyleIdx="0" presStyleCnt="1"/>
      <dgm:spPr/>
    </dgm:pt>
    <dgm:pt modelId="{760E9848-5A6F-4C45-8C4E-51BBA08E44F6}" type="pres">
      <dgm:prSet presAssocID="{A7FB2EDA-1E62-4BA3-B687-32413AB4FCC5}" presName="Divider" presStyleLbl="callout" presStyleIdx="0" presStyleCnt="1"/>
      <dgm:spPr/>
    </dgm:pt>
    <dgm:pt modelId="{45FB9CDE-B34E-4877-A9CC-C13D5A64484D}" type="pres">
      <dgm:prSet presAssocID="{A7FB2EDA-1E62-4BA3-B687-32413AB4FCC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A6D474-EF30-4DEE-97F4-B7B38D16A3CF}" type="pres">
      <dgm:prSet presAssocID="{A7FB2EDA-1E62-4BA3-B687-32413AB4FCC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FDCDC-A0F0-4388-A033-42E0D6EB0775}" type="pres">
      <dgm:prSet presAssocID="{A7FB2EDA-1E62-4BA3-B687-32413AB4FCC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49E12922-F233-43A9-8E12-887DAC9129B4}" type="pres">
      <dgm:prSet presAssocID="{A7FB2EDA-1E62-4BA3-B687-32413AB4FCC5}" presName="ParentShape1" presStyleLbl="alignImgPlace1" presStyleIdx="0" presStyleCnt="2">
        <dgm:presLayoutVars/>
      </dgm:prSet>
      <dgm:spPr/>
      <dgm:t>
        <a:bodyPr/>
        <a:lstStyle/>
        <a:p>
          <a:endParaRPr lang="es-ES"/>
        </a:p>
      </dgm:t>
    </dgm:pt>
    <dgm:pt modelId="{AA2B909D-784F-4F8D-AE03-059379DE4B0C}" type="pres">
      <dgm:prSet presAssocID="{A7FB2EDA-1E62-4BA3-B687-32413AB4FCC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F3912ED-010F-46AA-8693-3E14B938C54A}" type="pres">
      <dgm:prSet presAssocID="{A7FB2EDA-1E62-4BA3-B687-32413AB4FCC5}" presName="ParentShape2" presStyleLbl="alignImgPlace1" presStyleIdx="1" presStyleCnt="2">
        <dgm:presLayoutVars/>
      </dgm:prSet>
      <dgm:spPr/>
      <dgm:t>
        <a:bodyPr/>
        <a:lstStyle/>
        <a:p>
          <a:endParaRPr lang="es-ES"/>
        </a:p>
      </dgm:t>
    </dgm:pt>
  </dgm:ptLst>
  <dgm:cxnLst>
    <dgm:cxn modelId="{7A144EF0-40F7-4C60-A258-89EE193F6668}" srcId="{A7FB2EDA-1E62-4BA3-B687-32413AB4FCC5}" destId="{CEB2A8D8-B3FA-4453-BF5A-DE941BE205BA}" srcOrd="0" destOrd="0" parTransId="{B59F679E-25ED-490E-8389-33C5EDFA2200}" sibTransId="{F47B8DFD-FFD4-4640-BE8A-ED4365924D4D}"/>
    <dgm:cxn modelId="{A6D59EEF-E0F3-4E59-9CBA-C0C17B5A56FD}" srcId="{CEB2A8D8-B3FA-4453-BF5A-DE941BE205BA}" destId="{A705D736-F38D-48A7-A54B-76B2744EE3F4}" srcOrd="0" destOrd="0" parTransId="{D3FABDD9-F0A3-4E0B-A5FE-6809F0E84236}" sibTransId="{8A006165-0939-478B-B924-80F7CB48F5CA}"/>
    <dgm:cxn modelId="{C68D9A59-CAE8-41F4-8F47-A949CBEBCDB9}" srcId="{A7FB2EDA-1E62-4BA3-B687-32413AB4FCC5}" destId="{420606CF-AB23-48DD-9AD5-3C61F9FA4829}" srcOrd="1" destOrd="0" parTransId="{A199F81A-A1B7-4217-BA65-CB2E58600F99}" sibTransId="{997C2B1F-0063-4AC2-8D53-68E8FE759403}"/>
    <dgm:cxn modelId="{4076C713-1846-4DE4-B69C-6603F2F87354}" type="presOf" srcId="{4D6A94D2-90E3-4220-86C7-0075274FA6A3}" destId="{B1A6D474-EF30-4DEE-97F4-B7B38D16A3CF}" srcOrd="0" destOrd="0" presId="urn:microsoft.com/office/officeart/2009/3/layout/OpposingIdeas"/>
    <dgm:cxn modelId="{21868C94-404B-43CE-B8F0-F91806E0AF67}" type="presOf" srcId="{420606CF-AB23-48DD-9AD5-3C61F9FA4829}" destId="{0F3912ED-010F-46AA-8693-3E14B938C54A}" srcOrd="1" destOrd="0" presId="urn:microsoft.com/office/officeart/2009/3/layout/OpposingIdeas"/>
    <dgm:cxn modelId="{585E34E8-82F5-4B75-92F9-D5841B946D8E}" type="presOf" srcId="{A705D736-F38D-48A7-A54B-76B2744EE3F4}" destId="{45FB9CDE-B34E-4877-A9CC-C13D5A64484D}" srcOrd="0" destOrd="0" presId="urn:microsoft.com/office/officeart/2009/3/layout/OpposingIdeas"/>
    <dgm:cxn modelId="{8D07EBD6-28EC-40C5-811C-0D6CEF92A76A}" type="presOf" srcId="{CEB2A8D8-B3FA-4453-BF5A-DE941BE205BA}" destId="{9C6FDCDC-A0F0-4388-A033-42E0D6EB0775}" srcOrd="0" destOrd="0" presId="urn:microsoft.com/office/officeart/2009/3/layout/OpposingIdeas"/>
    <dgm:cxn modelId="{C938E493-BE72-487E-A179-9A8EB721E896}" type="presOf" srcId="{A7FB2EDA-1E62-4BA3-B687-32413AB4FCC5}" destId="{6194297A-C49E-4788-8C69-FBE7C1608BD8}" srcOrd="0" destOrd="0" presId="urn:microsoft.com/office/officeart/2009/3/layout/OpposingIdeas"/>
    <dgm:cxn modelId="{E54CB340-C14C-4634-A684-2F4D2B1A4794}" type="presOf" srcId="{420606CF-AB23-48DD-9AD5-3C61F9FA4829}" destId="{AA2B909D-784F-4F8D-AE03-059379DE4B0C}" srcOrd="0" destOrd="0" presId="urn:microsoft.com/office/officeart/2009/3/layout/OpposingIdeas"/>
    <dgm:cxn modelId="{82ABFB47-9AA2-4088-A6EA-257DD5D51BCF}" type="presOf" srcId="{CEB2A8D8-B3FA-4453-BF5A-DE941BE205BA}" destId="{49E12922-F233-43A9-8E12-887DAC9129B4}" srcOrd="1" destOrd="0" presId="urn:microsoft.com/office/officeart/2009/3/layout/OpposingIdeas"/>
    <dgm:cxn modelId="{4D1B67EA-AE76-47D3-9BFF-562EB040D161}" srcId="{420606CF-AB23-48DD-9AD5-3C61F9FA4829}" destId="{4D6A94D2-90E3-4220-86C7-0075274FA6A3}" srcOrd="0" destOrd="0" parTransId="{38E5EC06-A11B-4A39-AF6B-F38DE7A9EEFD}" sibTransId="{97D306BE-C6DC-4525-A1ED-8682A4C77B4E}"/>
    <dgm:cxn modelId="{BF37839D-1DE8-4A8C-9B39-A4DF5A4292B3}" type="presParOf" srcId="{6194297A-C49E-4788-8C69-FBE7C1608BD8}" destId="{485B30F8-827E-4371-B57A-175EE39EF32A}" srcOrd="0" destOrd="0" presId="urn:microsoft.com/office/officeart/2009/3/layout/OpposingIdeas"/>
    <dgm:cxn modelId="{62847A11-4800-444F-B12A-1050D4A6C132}" type="presParOf" srcId="{6194297A-C49E-4788-8C69-FBE7C1608BD8}" destId="{760E9848-5A6F-4C45-8C4E-51BBA08E44F6}" srcOrd="1" destOrd="0" presId="urn:microsoft.com/office/officeart/2009/3/layout/OpposingIdeas"/>
    <dgm:cxn modelId="{5C301DFC-334B-422A-849E-3014A8FC918D}" type="presParOf" srcId="{6194297A-C49E-4788-8C69-FBE7C1608BD8}" destId="{45FB9CDE-B34E-4877-A9CC-C13D5A64484D}" srcOrd="2" destOrd="0" presId="urn:microsoft.com/office/officeart/2009/3/layout/OpposingIdeas"/>
    <dgm:cxn modelId="{060CC481-7BF2-448B-91C3-F9E57BFDEFBD}" type="presParOf" srcId="{6194297A-C49E-4788-8C69-FBE7C1608BD8}" destId="{B1A6D474-EF30-4DEE-97F4-B7B38D16A3CF}" srcOrd="3" destOrd="0" presId="urn:microsoft.com/office/officeart/2009/3/layout/OpposingIdeas"/>
    <dgm:cxn modelId="{D7635D39-7C5D-40D2-A5EB-F3743882DBF2}" type="presParOf" srcId="{6194297A-C49E-4788-8C69-FBE7C1608BD8}" destId="{9C6FDCDC-A0F0-4388-A033-42E0D6EB0775}" srcOrd="4" destOrd="0" presId="urn:microsoft.com/office/officeart/2009/3/layout/OpposingIdeas"/>
    <dgm:cxn modelId="{80A3188E-8D22-437E-BAE0-FC53759FE7AC}" type="presParOf" srcId="{6194297A-C49E-4788-8C69-FBE7C1608BD8}" destId="{49E12922-F233-43A9-8E12-887DAC9129B4}" srcOrd="5" destOrd="0" presId="urn:microsoft.com/office/officeart/2009/3/layout/OpposingIdeas"/>
    <dgm:cxn modelId="{82245F48-EA9D-4C79-A9CD-885D6FDE158A}" type="presParOf" srcId="{6194297A-C49E-4788-8C69-FBE7C1608BD8}" destId="{AA2B909D-784F-4F8D-AE03-059379DE4B0C}" srcOrd="6" destOrd="0" presId="urn:microsoft.com/office/officeart/2009/3/layout/OpposingIdeas"/>
    <dgm:cxn modelId="{AF55E793-56B2-4164-962E-7DFF1FE07892}" type="presParOf" srcId="{6194297A-C49E-4788-8C69-FBE7C1608BD8}" destId="{0F3912ED-010F-46AA-8693-3E14B938C54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266F-CC9B-4AC5-83F4-15CADA55FCFC}">
      <dsp:nvSpPr>
        <dsp:cNvPr id="0" name=""/>
        <dsp:cNvSpPr/>
      </dsp:nvSpPr>
      <dsp:spPr>
        <a:xfrm>
          <a:off x="0" y="0"/>
          <a:ext cx="4392488" cy="43924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C15D51-4F8D-47E9-B3CA-9F50B08FDE8B}">
      <dsp:nvSpPr>
        <dsp:cNvPr id="0" name=""/>
        <dsp:cNvSpPr/>
      </dsp:nvSpPr>
      <dsp:spPr>
        <a:xfrm>
          <a:off x="2196244" y="0"/>
          <a:ext cx="5580620" cy="4392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Estudiar el comportamiento de los turistas ante este tipo de oferta turística</a:t>
          </a:r>
          <a:endParaRPr lang="es-ES" sz="1800" kern="1200" dirty="0"/>
        </a:p>
      </dsp:txBody>
      <dsp:txXfrm>
        <a:off x="2196244" y="0"/>
        <a:ext cx="5580620" cy="933403"/>
      </dsp:txXfrm>
    </dsp:sp>
    <dsp:sp modelId="{18C17197-D360-4070-BC6C-6E33A6F6FA0D}">
      <dsp:nvSpPr>
        <dsp:cNvPr id="0" name=""/>
        <dsp:cNvSpPr/>
      </dsp:nvSpPr>
      <dsp:spPr>
        <a:xfrm>
          <a:off x="576514" y="933403"/>
          <a:ext cx="3239459" cy="32394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6166F3-0DC4-4EA3-9EC5-E735BC30F21A}">
      <dsp:nvSpPr>
        <dsp:cNvPr id="0" name=""/>
        <dsp:cNvSpPr/>
      </dsp:nvSpPr>
      <dsp:spPr>
        <a:xfrm>
          <a:off x="2196244" y="933403"/>
          <a:ext cx="5580620" cy="3239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Examinar el comportamiento y disponibilidad de la comunidad a participar en el turismo vivencial</a:t>
          </a:r>
          <a:endParaRPr lang="es-ES" sz="1800" kern="1200" dirty="0"/>
        </a:p>
      </dsp:txBody>
      <dsp:txXfrm>
        <a:off x="2196244" y="933403"/>
        <a:ext cx="5580620" cy="933403"/>
      </dsp:txXfrm>
    </dsp:sp>
    <dsp:sp modelId="{0642D353-794B-4D54-8785-DE50513BF496}">
      <dsp:nvSpPr>
        <dsp:cNvPr id="0" name=""/>
        <dsp:cNvSpPr/>
      </dsp:nvSpPr>
      <dsp:spPr>
        <a:xfrm>
          <a:off x="1153028" y="1866807"/>
          <a:ext cx="2086431" cy="20864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3AF285-8BCC-4754-9C04-F17FAB152757}">
      <dsp:nvSpPr>
        <dsp:cNvPr id="0" name=""/>
        <dsp:cNvSpPr/>
      </dsp:nvSpPr>
      <dsp:spPr>
        <a:xfrm>
          <a:off x="2196244" y="1866807"/>
          <a:ext cx="5580620" cy="20864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Identificar las necesidades que posee el mercado turístico que motivan su decisión de viaje</a:t>
          </a:r>
          <a:endParaRPr lang="es-ES" sz="1800" kern="1200" dirty="0"/>
        </a:p>
      </dsp:txBody>
      <dsp:txXfrm>
        <a:off x="2196244" y="1866807"/>
        <a:ext cx="5580620" cy="933403"/>
      </dsp:txXfrm>
    </dsp:sp>
    <dsp:sp modelId="{AE49B2AF-186C-473D-A6C5-5B7719893C2E}">
      <dsp:nvSpPr>
        <dsp:cNvPr id="0" name=""/>
        <dsp:cNvSpPr/>
      </dsp:nvSpPr>
      <dsp:spPr>
        <a:xfrm>
          <a:off x="1729542" y="2800211"/>
          <a:ext cx="933403" cy="9334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2DFA25-B1C2-41F7-850E-FA06CFAA3FF8}">
      <dsp:nvSpPr>
        <dsp:cNvPr id="0" name=""/>
        <dsp:cNvSpPr/>
      </dsp:nvSpPr>
      <dsp:spPr>
        <a:xfrm>
          <a:off x="2196244" y="2800211"/>
          <a:ext cx="5580620" cy="933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Diagnosticar el reglamento de la reserva y la influencia de este sobre la comunidad</a:t>
          </a:r>
          <a:endParaRPr lang="es-ES" sz="1800" kern="1200" dirty="0"/>
        </a:p>
      </dsp:txBody>
      <dsp:txXfrm>
        <a:off x="2196244" y="2800211"/>
        <a:ext cx="5580620" cy="9334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E139F-016E-42E0-9C32-4AB557BE07B0}">
      <dsp:nvSpPr>
        <dsp:cNvPr id="0" name=""/>
        <dsp:cNvSpPr/>
      </dsp:nvSpPr>
      <dsp:spPr>
        <a:xfrm>
          <a:off x="0" y="76261"/>
          <a:ext cx="7232351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Interés de los turistas por las actividades de la comunidad.</a:t>
          </a:r>
          <a:endParaRPr lang="es-ES" sz="1600" kern="1200"/>
        </a:p>
      </dsp:txBody>
      <dsp:txXfrm>
        <a:off x="31028" y="107289"/>
        <a:ext cx="7170295" cy="573546"/>
      </dsp:txXfrm>
    </dsp:sp>
    <dsp:sp modelId="{2A7ECB07-0DEE-4ACF-813C-757CBC1160A4}">
      <dsp:nvSpPr>
        <dsp:cNvPr id="0" name=""/>
        <dsp:cNvSpPr/>
      </dsp:nvSpPr>
      <dsp:spPr>
        <a:xfrm>
          <a:off x="0" y="757944"/>
          <a:ext cx="7232351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Características idóneas de los turistas para el turismo vivencial.</a:t>
          </a:r>
          <a:endParaRPr lang="es-ES" sz="1600" kern="1200"/>
        </a:p>
      </dsp:txBody>
      <dsp:txXfrm>
        <a:off x="31028" y="788972"/>
        <a:ext cx="7170295" cy="573546"/>
      </dsp:txXfrm>
    </dsp:sp>
    <dsp:sp modelId="{BC075598-070F-4A9B-B22B-F28A0A182130}">
      <dsp:nvSpPr>
        <dsp:cNvPr id="0" name=""/>
        <dsp:cNvSpPr/>
      </dsp:nvSpPr>
      <dsp:spPr>
        <a:xfrm>
          <a:off x="0" y="1439627"/>
          <a:ext cx="7232351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Apertura de los turistas para realizar turismo vivencial</a:t>
          </a:r>
          <a:endParaRPr lang="es-ES" sz="1600" kern="1200"/>
        </a:p>
      </dsp:txBody>
      <dsp:txXfrm>
        <a:off x="31028" y="1470655"/>
        <a:ext cx="7170295" cy="573546"/>
      </dsp:txXfrm>
    </dsp:sp>
    <dsp:sp modelId="{EB9509F7-8990-48E0-ABC7-983D45923E9B}">
      <dsp:nvSpPr>
        <dsp:cNvPr id="0" name=""/>
        <dsp:cNvSpPr/>
      </dsp:nvSpPr>
      <dsp:spPr>
        <a:xfrm>
          <a:off x="0" y="2121309"/>
          <a:ext cx="7232351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Carencia de infraestructura para desarrollar turismo vivencial.</a:t>
          </a:r>
          <a:endParaRPr lang="es-ES" sz="1600" kern="1200"/>
        </a:p>
      </dsp:txBody>
      <dsp:txXfrm>
        <a:off x="31028" y="2152337"/>
        <a:ext cx="7170295" cy="573546"/>
      </dsp:txXfrm>
    </dsp:sp>
    <dsp:sp modelId="{7FCB0394-C714-4899-9653-E6C31481DC87}">
      <dsp:nvSpPr>
        <dsp:cNvPr id="0" name=""/>
        <dsp:cNvSpPr/>
      </dsp:nvSpPr>
      <dsp:spPr>
        <a:xfrm>
          <a:off x="0" y="2802992"/>
          <a:ext cx="7232351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Características geográficas, culturales y sociales de la comunidad.</a:t>
          </a:r>
          <a:endParaRPr lang="es-ES" sz="1600" kern="1200"/>
        </a:p>
      </dsp:txBody>
      <dsp:txXfrm>
        <a:off x="31028" y="2834020"/>
        <a:ext cx="7170295" cy="573546"/>
      </dsp:txXfrm>
    </dsp:sp>
    <dsp:sp modelId="{C4E559C5-5237-46E6-81EC-5BCD661D78F0}">
      <dsp:nvSpPr>
        <dsp:cNvPr id="0" name=""/>
        <dsp:cNvSpPr/>
      </dsp:nvSpPr>
      <dsp:spPr>
        <a:xfrm>
          <a:off x="0" y="3484674"/>
          <a:ext cx="7232351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Influencia del reglamento sobre la comunidad, y posibles actividades turísticas.</a:t>
          </a:r>
          <a:endParaRPr lang="es-ES" sz="1600" kern="1200"/>
        </a:p>
      </dsp:txBody>
      <dsp:txXfrm>
        <a:off x="31028" y="3515702"/>
        <a:ext cx="7170295" cy="573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35FC0-E5F2-496C-B46F-DFEC677ECD4C}">
      <dsp:nvSpPr>
        <dsp:cNvPr id="0" name=""/>
        <dsp:cNvSpPr/>
      </dsp:nvSpPr>
      <dsp:spPr>
        <a:xfrm>
          <a:off x="8941" y="847526"/>
          <a:ext cx="2650940" cy="662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latin typeface="Georgia" panose="02040502050405020303" pitchFamily="18" charset="0"/>
            </a:rPr>
            <a:t>Yuturi</a:t>
          </a:r>
          <a:endParaRPr lang="es-ES" sz="3300" b="1" kern="1200" dirty="0">
            <a:latin typeface="Georgia" panose="02040502050405020303" pitchFamily="18" charset="0"/>
          </a:endParaRPr>
        </a:p>
      </dsp:txBody>
      <dsp:txXfrm>
        <a:off x="28352" y="866937"/>
        <a:ext cx="2612118" cy="623913"/>
      </dsp:txXfrm>
    </dsp:sp>
    <dsp:sp modelId="{0A3FDEB8-1ABC-4C85-8136-9C50F6BDD87E}">
      <dsp:nvSpPr>
        <dsp:cNvPr id="0" name=""/>
        <dsp:cNvSpPr/>
      </dsp:nvSpPr>
      <dsp:spPr>
        <a:xfrm rot="5400000">
          <a:off x="1276422" y="1568251"/>
          <a:ext cx="115978" cy="1159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E4D6B1-71CA-4D88-9299-1D7BA53DD1F3}">
      <dsp:nvSpPr>
        <dsp:cNvPr id="0" name=""/>
        <dsp:cNvSpPr/>
      </dsp:nvSpPr>
      <dsp:spPr>
        <a:xfrm>
          <a:off x="8941" y="1742219"/>
          <a:ext cx="2650940" cy="662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effectLst/>
              <a:latin typeface="Georgia" panose="02040502050405020303" pitchFamily="18" charset="0"/>
            </a:rPr>
            <a:t>Ejecutar programas de capacitaciones turísticas periódicamente</a:t>
          </a:r>
          <a:endParaRPr lang="es-ES" sz="1600" kern="1200" dirty="0">
            <a:effectLst/>
            <a:latin typeface="Georgia" panose="02040502050405020303" pitchFamily="18" charset="0"/>
          </a:endParaRPr>
        </a:p>
      </dsp:txBody>
      <dsp:txXfrm>
        <a:off x="28352" y="1761630"/>
        <a:ext cx="2612118" cy="623913"/>
      </dsp:txXfrm>
    </dsp:sp>
    <dsp:sp modelId="{762356A8-72DC-493C-A1C8-69C57FC7B127}">
      <dsp:nvSpPr>
        <dsp:cNvPr id="0" name=""/>
        <dsp:cNvSpPr/>
      </dsp:nvSpPr>
      <dsp:spPr>
        <a:xfrm rot="5400000">
          <a:off x="1276422" y="2462943"/>
          <a:ext cx="115978" cy="1159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65E9D9-6BFC-4756-9099-8AFA88EAFC80}">
      <dsp:nvSpPr>
        <dsp:cNvPr id="0" name=""/>
        <dsp:cNvSpPr/>
      </dsp:nvSpPr>
      <dsp:spPr>
        <a:xfrm>
          <a:off x="1134" y="2636911"/>
          <a:ext cx="2666554" cy="81947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effectLst/>
              <a:latin typeface="Georgia" panose="02040502050405020303" pitchFamily="18" charset="0"/>
            </a:rPr>
            <a:t>Desarrollo de paquetes turísticos que maximice el aprovechamiento de las cualidades de la comunidad </a:t>
          </a:r>
          <a:endParaRPr lang="es-ES" sz="1600" kern="1200" dirty="0">
            <a:effectLst/>
            <a:latin typeface="Georgia" panose="02040502050405020303" pitchFamily="18" charset="0"/>
          </a:endParaRPr>
        </a:p>
      </dsp:txBody>
      <dsp:txXfrm>
        <a:off x="25136" y="2660913"/>
        <a:ext cx="2618550" cy="771468"/>
      </dsp:txXfrm>
    </dsp:sp>
    <dsp:sp modelId="{D14043BD-C6B9-472C-B973-2633E2F8F58B}">
      <dsp:nvSpPr>
        <dsp:cNvPr id="0" name=""/>
        <dsp:cNvSpPr/>
      </dsp:nvSpPr>
      <dsp:spPr>
        <a:xfrm rot="5400000">
          <a:off x="1276422" y="3514373"/>
          <a:ext cx="115978" cy="1159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5F0138-FDAD-4FA1-B205-F6F920E9B055}">
      <dsp:nvSpPr>
        <dsp:cNvPr id="0" name=""/>
        <dsp:cNvSpPr/>
      </dsp:nvSpPr>
      <dsp:spPr>
        <a:xfrm>
          <a:off x="8941" y="3688341"/>
          <a:ext cx="2650940" cy="662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effectLst/>
              <a:latin typeface="Georgia" panose="02040502050405020303" pitchFamily="18" charset="0"/>
            </a:rPr>
            <a:t>Correcta fijación de precios en paquetes que incluyan turismo vivencial</a:t>
          </a:r>
          <a:endParaRPr lang="es-ES" sz="1600" kern="1200" dirty="0">
            <a:effectLst/>
            <a:latin typeface="Georgia" panose="02040502050405020303" pitchFamily="18" charset="0"/>
          </a:endParaRPr>
        </a:p>
      </dsp:txBody>
      <dsp:txXfrm>
        <a:off x="28352" y="3707752"/>
        <a:ext cx="2612118" cy="623913"/>
      </dsp:txXfrm>
    </dsp:sp>
    <dsp:sp modelId="{1359635A-6464-48EA-97F5-438D80620D92}">
      <dsp:nvSpPr>
        <dsp:cNvPr id="0" name=""/>
        <dsp:cNvSpPr/>
      </dsp:nvSpPr>
      <dsp:spPr>
        <a:xfrm rot="5400000">
          <a:off x="1276422" y="4409065"/>
          <a:ext cx="115978" cy="1159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EC43F8-6BAD-405A-B968-65DE58B264A0}">
      <dsp:nvSpPr>
        <dsp:cNvPr id="0" name=""/>
        <dsp:cNvSpPr/>
      </dsp:nvSpPr>
      <dsp:spPr>
        <a:xfrm>
          <a:off x="8941" y="4583033"/>
          <a:ext cx="2650940" cy="662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effectLst/>
              <a:latin typeface="Georgia" panose="02040502050405020303" pitchFamily="18" charset="0"/>
            </a:rPr>
            <a:t>Asesoramiento de entidades públicas y privadas </a:t>
          </a:r>
          <a:endParaRPr lang="es-ES" sz="1600" kern="1200" dirty="0">
            <a:effectLst/>
            <a:latin typeface="Georgia" panose="02040502050405020303" pitchFamily="18" charset="0"/>
          </a:endParaRPr>
        </a:p>
      </dsp:txBody>
      <dsp:txXfrm>
        <a:off x="28352" y="4602444"/>
        <a:ext cx="2612118" cy="623913"/>
      </dsp:txXfrm>
    </dsp:sp>
    <dsp:sp modelId="{A1EBDA6E-22A1-43A4-B5BB-1781A0EC8B26}">
      <dsp:nvSpPr>
        <dsp:cNvPr id="0" name=""/>
        <dsp:cNvSpPr/>
      </dsp:nvSpPr>
      <dsp:spPr>
        <a:xfrm>
          <a:off x="3038820" y="847526"/>
          <a:ext cx="2650940" cy="662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latin typeface="Georgia" panose="02040502050405020303" pitchFamily="18" charset="0"/>
            </a:rPr>
            <a:t>Reserva</a:t>
          </a:r>
          <a:endParaRPr lang="es-ES" sz="3300" b="1" kern="1200" dirty="0">
            <a:latin typeface="Georgia" panose="02040502050405020303" pitchFamily="18" charset="0"/>
          </a:endParaRPr>
        </a:p>
      </dsp:txBody>
      <dsp:txXfrm>
        <a:off x="3058231" y="866937"/>
        <a:ext cx="2612118" cy="623913"/>
      </dsp:txXfrm>
    </dsp:sp>
    <dsp:sp modelId="{5430E28B-A1EF-4BC6-98E8-BDFBBA7DFAB3}">
      <dsp:nvSpPr>
        <dsp:cNvPr id="0" name=""/>
        <dsp:cNvSpPr/>
      </dsp:nvSpPr>
      <dsp:spPr>
        <a:xfrm rot="5400000">
          <a:off x="4306301" y="1568251"/>
          <a:ext cx="115978" cy="1159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C004A7-B42E-4713-9BE1-40E416EC94D1}">
      <dsp:nvSpPr>
        <dsp:cNvPr id="0" name=""/>
        <dsp:cNvSpPr/>
      </dsp:nvSpPr>
      <dsp:spPr>
        <a:xfrm>
          <a:off x="3038820" y="1742219"/>
          <a:ext cx="2650940" cy="662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Implementación de infraestructura para abastecer la demanda 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3058231" y="1761630"/>
        <a:ext cx="2612118" cy="623913"/>
      </dsp:txXfrm>
    </dsp:sp>
    <dsp:sp modelId="{2B9B21D2-C3C3-4774-8A23-BC58F618334B}">
      <dsp:nvSpPr>
        <dsp:cNvPr id="0" name=""/>
        <dsp:cNvSpPr/>
      </dsp:nvSpPr>
      <dsp:spPr>
        <a:xfrm>
          <a:off x="6060893" y="847526"/>
          <a:ext cx="2650940" cy="662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latin typeface="Georgia" panose="02040502050405020303" pitchFamily="18" charset="0"/>
            </a:rPr>
            <a:t>Comunidad</a:t>
          </a:r>
          <a:endParaRPr lang="es-ES" sz="3300" b="1" kern="1200" dirty="0">
            <a:latin typeface="Georgia" panose="02040502050405020303" pitchFamily="18" charset="0"/>
          </a:endParaRPr>
        </a:p>
      </dsp:txBody>
      <dsp:txXfrm>
        <a:off x="6080304" y="866937"/>
        <a:ext cx="2612118" cy="623913"/>
      </dsp:txXfrm>
    </dsp:sp>
    <dsp:sp modelId="{C1D4FF18-CAAE-4DA1-BAC3-84ABF2C10EE2}">
      <dsp:nvSpPr>
        <dsp:cNvPr id="0" name=""/>
        <dsp:cNvSpPr/>
      </dsp:nvSpPr>
      <dsp:spPr>
        <a:xfrm rot="5400000">
          <a:off x="7328374" y="1568251"/>
          <a:ext cx="115978" cy="1159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653519-9538-4FD1-847C-23E06FCA1855}">
      <dsp:nvSpPr>
        <dsp:cNvPr id="0" name=""/>
        <dsp:cNvSpPr/>
      </dsp:nvSpPr>
      <dsp:spPr>
        <a:xfrm>
          <a:off x="6060893" y="1742219"/>
          <a:ext cx="2650940" cy="66273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Conservación de recursos naturales, sociales y culturales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6080304" y="1761630"/>
        <a:ext cx="2612118" cy="623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29EC0-3EC2-4A6C-A51F-9FD181F4110E}">
      <dsp:nvSpPr>
        <dsp:cNvPr id="0" name=""/>
        <dsp:cNvSpPr/>
      </dsp:nvSpPr>
      <dsp:spPr>
        <a:xfrm rot="5400000">
          <a:off x="1226824" y="1226343"/>
          <a:ext cx="1084595" cy="1234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D302AE-53D8-4476-8DBF-D466CA34407A}">
      <dsp:nvSpPr>
        <dsp:cNvPr id="0" name=""/>
        <dsp:cNvSpPr/>
      </dsp:nvSpPr>
      <dsp:spPr>
        <a:xfrm>
          <a:off x="700390" y="24048"/>
          <a:ext cx="2303983" cy="127801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latin typeface="Georgia" panose="02040502050405020303" pitchFamily="18" charset="0"/>
            </a:rPr>
            <a:t>Sustentable</a:t>
          </a:r>
          <a:endParaRPr lang="es-ES" sz="2400" b="1" kern="1200" dirty="0">
            <a:latin typeface="Georgia" panose="02040502050405020303" pitchFamily="18" charset="0"/>
          </a:endParaRPr>
        </a:p>
      </dsp:txBody>
      <dsp:txXfrm>
        <a:off x="762789" y="86447"/>
        <a:ext cx="2179185" cy="1153216"/>
      </dsp:txXfrm>
    </dsp:sp>
    <dsp:sp modelId="{4634DDBF-05EA-4E37-B886-9EFEA5E79865}">
      <dsp:nvSpPr>
        <dsp:cNvPr id="0" name=""/>
        <dsp:cNvSpPr/>
      </dsp:nvSpPr>
      <dsp:spPr>
        <a:xfrm>
          <a:off x="2992554" y="145935"/>
          <a:ext cx="1327927" cy="103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Ambiental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Económico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Georgia" panose="02040502050405020303" pitchFamily="18" charset="0"/>
            </a:rPr>
            <a:t>Sociocultural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2992554" y="145935"/>
        <a:ext cx="1327927" cy="1032947"/>
      </dsp:txXfrm>
    </dsp:sp>
    <dsp:sp modelId="{33DA921D-6E64-485D-B0BD-1F4168BC6A45}">
      <dsp:nvSpPr>
        <dsp:cNvPr id="0" name=""/>
        <dsp:cNvSpPr/>
      </dsp:nvSpPr>
      <dsp:spPr>
        <a:xfrm rot="5400000">
          <a:off x="2926032" y="2661975"/>
          <a:ext cx="1084595" cy="1234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81099"/>
            <a:satOff val="-3241"/>
            <a:lumOff val="1171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015938-7ADE-459D-B72A-0798A557BE7B}">
      <dsp:nvSpPr>
        <dsp:cNvPr id="0" name=""/>
        <dsp:cNvSpPr/>
      </dsp:nvSpPr>
      <dsp:spPr>
        <a:xfrm>
          <a:off x="2328948" y="1459680"/>
          <a:ext cx="2445283" cy="127801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20000"/>
                <a:satMod val="180000"/>
                <a:lumMod val="98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-20000"/>
                <a:tint val="30000"/>
                <a:satMod val="260000"/>
                <a:lumMod val="8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latin typeface="Georgia" panose="02040502050405020303" pitchFamily="18" charset="0"/>
            </a:rPr>
            <a:t>Comunitario</a:t>
          </a:r>
          <a:endParaRPr lang="es-ES" sz="2400" b="1" kern="1200" dirty="0">
            <a:latin typeface="Georgia" panose="02040502050405020303" pitchFamily="18" charset="0"/>
          </a:endParaRPr>
        </a:p>
      </dsp:txBody>
      <dsp:txXfrm>
        <a:off x="2391347" y="1522079"/>
        <a:ext cx="2320485" cy="1153216"/>
      </dsp:txXfrm>
    </dsp:sp>
    <dsp:sp modelId="{FCB71A97-2E54-4162-9F0F-74A1EFAB3658}">
      <dsp:nvSpPr>
        <dsp:cNvPr id="0" name=""/>
        <dsp:cNvSpPr/>
      </dsp:nvSpPr>
      <dsp:spPr>
        <a:xfrm>
          <a:off x="4824541" y="1581568"/>
          <a:ext cx="1327927" cy="103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Autogestión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Beneficio local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Encuentro intercultural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4824541" y="1581568"/>
        <a:ext cx="1327927" cy="1032947"/>
      </dsp:txXfrm>
    </dsp:sp>
    <dsp:sp modelId="{5ABEF5AC-B061-4FCB-80EC-681D87E4AA7F}">
      <dsp:nvSpPr>
        <dsp:cNvPr id="0" name=""/>
        <dsp:cNvSpPr/>
      </dsp:nvSpPr>
      <dsp:spPr>
        <a:xfrm>
          <a:off x="3957506" y="2895312"/>
          <a:ext cx="1825819" cy="127801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20000"/>
                <a:satMod val="180000"/>
                <a:lumMod val="98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-40000"/>
                <a:tint val="30000"/>
                <a:satMod val="260000"/>
                <a:lumMod val="8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latin typeface="Georgia" panose="02040502050405020303" pitchFamily="18" charset="0"/>
            </a:rPr>
            <a:t>Vivencial</a:t>
          </a:r>
          <a:endParaRPr lang="es-ES" sz="2400" b="1" kern="1200" dirty="0">
            <a:latin typeface="Georgia" panose="02040502050405020303" pitchFamily="18" charset="0"/>
          </a:endParaRPr>
        </a:p>
      </dsp:txBody>
      <dsp:txXfrm>
        <a:off x="4019905" y="2957711"/>
        <a:ext cx="1701021" cy="1153216"/>
      </dsp:txXfrm>
    </dsp:sp>
    <dsp:sp modelId="{5D79E875-F509-442A-B070-C1CD1E5C7A94}">
      <dsp:nvSpPr>
        <dsp:cNvPr id="0" name=""/>
        <dsp:cNvSpPr/>
      </dsp:nvSpPr>
      <dsp:spPr>
        <a:xfrm>
          <a:off x="5762929" y="3071512"/>
          <a:ext cx="1546397" cy="103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Relación humana profunda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Vivencia directa y autentica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Georgia" panose="02040502050405020303" pitchFamily="18" charset="0"/>
            </a:rPr>
            <a:t>Genera valores</a:t>
          </a:r>
          <a:endParaRPr lang="es-ES" sz="1400" kern="1200" dirty="0">
            <a:latin typeface="Georgia" panose="02040502050405020303" pitchFamily="18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5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5762929" y="3071512"/>
        <a:ext cx="1546397" cy="1032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F247C-5563-4B9A-8802-A3CD56156F4C}">
      <dsp:nvSpPr>
        <dsp:cNvPr id="0" name=""/>
        <dsp:cNvSpPr/>
      </dsp:nvSpPr>
      <dsp:spPr>
        <a:xfrm>
          <a:off x="72019" y="0"/>
          <a:ext cx="3327602" cy="4153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Desarrollo sostenible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Conservación de biodiversidad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Desarrollo local</a:t>
          </a:r>
          <a:endParaRPr lang="es-ES" sz="1500" kern="1200" dirty="0">
            <a:latin typeface="Georgia" panose="02040502050405020303" pitchFamily="18" charset="0"/>
          </a:endParaRPr>
        </a:p>
      </dsp:txBody>
      <dsp:txXfrm>
        <a:off x="72019" y="1661269"/>
        <a:ext cx="3327602" cy="1661269"/>
      </dsp:txXfrm>
    </dsp:sp>
    <dsp:sp modelId="{1050BF21-22ED-4B96-B8D6-DB78994068E2}">
      <dsp:nvSpPr>
        <dsp:cNvPr id="0" name=""/>
        <dsp:cNvSpPr/>
      </dsp:nvSpPr>
      <dsp:spPr>
        <a:xfrm>
          <a:off x="1030343" y="312366"/>
          <a:ext cx="1383006" cy="13830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BF62E-F0EA-4DB5-9AB5-1853D82FE9F6}">
      <dsp:nvSpPr>
        <dsp:cNvPr id="0" name=""/>
        <dsp:cNvSpPr/>
      </dsp:nvSpPr>
      <dsp:spPr>
        <a:xfrm>
          <a:off x="3433240" y="0"/>
          <a:ext cx="3327602" cy="4153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Programa de cuidado y  rescate ambiental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Trabajo con gente local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Conservación de culturas ancestrales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latin typeface="Georgia" panose="02040502050405020303" pitchFamily="18" charset="0"/>
            </a:rPr>
            <a:t>550 has.</a:t>
          </a:r>
          <a:endParaRPr lang="es-ES" sz="1500" kern="1200" dirty="0">
            <a:latin typeface="Georgia" panose="02040502050405020303" pitchFamily="18" charset="0"/>
          </a:endParaRPr>
        </a:p>
      </dsp:txBody>
      <dsp:txXfrm>
        <a:off x="3433240" y="1661269"/>
        <a:ext cx="3327602" cy="1661269"/>
      </dsp:txXfrm>
    </dsp:sp>
    <dsp:sp modelId="{6A7C6D1B-838D-4F71-97BF-11E091A61163}">
      <dsp:nvSpPr>
        <dsp:cNvPr id="0" name=""/>
        <dsp:cNvSpPr/>
      </dsp:nvSpPr>
      <dsp:spPr>
        <a:xfrm>
          <a:off x="4402633" y="249190"/>
          <a:ext cx="1383006" cy="13830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38A20-F033-4577-AED7-1F999C9FF838}">
      <dsp:nvSpPr>
        <dsp:cNvPr id="0" name=""/>
        <dsp:cNvSpPr/>
      </dsp:nvSpPr>
      <dsp:spPr>
        <a:xfrm>
          <a:off x="270433" y="3322538"/>
          <a:ext cx="6219975" cy="62297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0BEA9-EBF3-436B-9D84-DFF059530D83}">
      <dsp:nvSpPr>
        <dsp:cNvPr id="0" name=""/>
        <dsp:cNvSpPr/>
      </dsp:nvSpPr>
      <dsp:spPr>
        <a:xfrm>
          <a:off x="432667" y="717"/>
          <a:ext cx="1510929" cy="839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Río principal:  Napo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457252" y="25302"/>
        <a:ext cx="1461759" cy="790235"/>
      </dsp:txXfrm>
    </dsp:sp>
    <dsp:sp modelId="{A60DCA73-45C2-4BA1-BA16-3DF9603CAAC1}">
      <dsp:nvSpPr>
        <dsp:cNvPr id="0" name=""/>
        <dsp:cNvSpPr/>
      </dsp:nvSpPr>
      <dsp:spPr>
        <a:xfrm rot="5400000">
          <a:off x="1030743" y="861107"/>
          <a:ext cx="314776" cy="377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Georgia" panose="02040502050405020303" pitchFamily="18" charset="0"/>
          </a:endParaRPr>
        </a:p>
      </dsp:txBody>
      <dsp:txXfrm rot="-5400000">
        <a:off x="1074812" y="892585"/>
        <a:ext cx="226640" cy="220343"/>
      </dsp:txXfrm>
    </dsp:sp>
    <dsp:sp modelId="{A4420C11-B4A2-4E0D-8E4D-860B455C9F0A}">
      <dsp:nvSpPr>
        <dsp:cNvPr id="0" name=""/>
        <dsp:cNvSpPr/>
      </dsp:nvSpPr>
      <dsp:spPr>
        <a:xfrm>
          <a:off x="432667" y="1259825"/>
          <a:ext cx="1510929" cy="839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Río secundario: Pañayaku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457252" y="1284410"/>
        <a:ext cx="1461759" cy="790235"/>
      </dsp:txXfrm>
    </dsp:sp>
    <dsp:sp modelId="{A9383D11-C56E-44E9-8A85-115EF2A988FA}">
      <dsp:nvSpPr>
        <dsp:cNvPr id="0" name=""/>
        <dsp:cNvSpPr/>
      </dsp:nvSpPr>
      <dsp:spPr>
        <a:xfrm rot="5400000">
          <a:off x="1030743" y="2120215"/>
          <a:ext cx="314776" cy="377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Georgia" panose="02040502050405020303" pitchFamily="18" charset="0"/>
          </a:endParaRPr>
        </a:p>
      </dsp:txBody>
      <dsp:txXfrm rot="-5400000">
        <a:off x="1074812" y="2151693"/>
        <a:ext cx="226640" cy="220343"/>
      </dsp:txXfrm>
    </dsp:sp>
    <dsp:sp modelId="{6B764B84-46F8-4F34-BC99-8BDADEFBE6ED}">
      <dsp:nvSpPr>
        <dsp:cNvPr id="0" name=""/>
        <dsp:cNvSpPr/>
      </dsp:nvSpPr>
      <dsp:spPr>
        <a:xfrm>
          <a:off x="432667" y="2518933"/>
          <a:ext cx="1510929" cy="839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Bosque húmedo tropical alto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457252" y="2543518"/>
        <a:ext cx="1461759" cy="790235"/>
      </dsp:txXfrm>
    </dsp:sp>
    <dsp:sp modelId="{3EE24631-ABBD-4639-BC20-68E5D702477C}">
      <dsp:nvSpPr>
        <dsp:cNvPr id="0" name=""/>
        <dsp:cNvSpPr/>
      </dsp:nvSpPr>
      <dsp:spPr>
        <a:xfrm rot="5400000">
          <a:off x="1030743" y="3379323"/>
          <a:ext cx="314776" cy="377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Georgia" panose="02040502050405020303" pitchFamily="18" charset="0"/>
          </a:endParaRPr>
        </a:p>
      </dsp:txBody>
      <dsp:txXfrm rot="-5400000">
        <a:off x="1074812" y="3410801"/>
        <a:ext cx="226640" cy="220343"/>
      </dsp:txXfrm>
    </dsp:sp>
    <dsp:sp modelId="{E2C64C45-1DD9-4B66-996B-2D0B755BCFD0}">
      <dsp:nvSpPr>
        <dsp:cNvPr id="0" name=""/>
        <dsp:cNvSpPr/>
      </dsp:nvSpPr>
      <dsp:spPr>
        <a:xfrm>
          <a:off x="432667" y="3778041"/>
          <a:ext cx="1510929" cy="839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25 km río Napo (rio abajo)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457252" y="3802626"/>
        <a:ext cx="1461759" cy="790235"/>
      </dsp:txXfrm>
    </dsp:sp>
    <dsp:sp modelId="{86C3C5C9-E1E5-4A56-B2C2-C25D64247E35}">
      <dsp:nvSpPr>
        <dsp:cNvPr id="0" name=""/>
        <dsp:cNvSpPr/>
      </dsp:nvSpPr>
      <dsp:spPr>
        <a:xfrm rot="5400000">
          <a:off x="1030743" y="4638431"/>
          <a:ext cx="314776" cy="377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Georgia" panose="02040502050405020303" pitchFamily="18" charset="0"/>
          </a:endParaRPr>
        </a:p>
      </dsp:txBody>
      <dsp:txXfrm rot="-5400000">
        <a:off x="1074812" y="4669909"/>
        <a:ext cx="226640" cy="220343"/>
      </dsp:txXfrm>
    </dsp:sp>
    <dsp:sp modelId="{AD10C0FA-B2C7-47BC-8C37-05B827A31ED4}">
      <dsp:nvSpPr>
        <dsp:cNvPr id="0" name=""/>
        <dsp:cNvSpPr/>
      </dsp:nvSpPr>
      <dsp:spPr>
        <a:xfrm>
          <a:off x="432667" y="5037149"/>
          <a:ext cx="1510929" cy="839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10 min. Río Pañayaku 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457252" y="5061734"/>
        <a:ext cx="1461759" cy="790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35545-0363-4872-B886-95310AD297A1}">
      <dsp:nvSpPr>
        <dsp:cNvPr id="0" name=""/>
        <dsp:cNvSpPr/>
      </dsp:nvSpPr>
      <dsp:spPr>
        <a:xfrm rot="5400000">
          <a:off x="384236" y="1475374"/>
          <a:ext cx="1141089" cy="18987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63743C-42EF-44D2-8232-4A37CFBE7A8C}">
      <dsp:nvSpPr>
        <dsp:cNvPr id="0" name=""/>
        <dsp:cNvSpPr/>
      </dsp:nvSpPr>
      <dsp:spPr>
        <a:xfrm>
          <a:off x="193760" y="2042690"/>
          <a:ext cx="1714199" cy="150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10 HABITACIONES TRIPES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193760" y="2042690"/>
        <a:ext cx="1714199" cy="1502596"/>
      </dsp:txXfrm>
    </dsp:sp>
    <dsp:sp modelId="{2DD43E2B-1742-499D-925B-5F4E3A339036}">
      <dsp:nvSpPr>
        <dsp:cNvPr id="0" name=""/>
        <dsp:cNvSpPr/>
      </dsp:nvSpPr>
      <dsp:spPr>
        <a:xfrm>
          <a:off x="1584526" y="1335586"/>
          <a:ext cx="323433" cy="3234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20F6FB-1A76-4D28-A5CB-5E88D4D11BAF}">
      <dsp:nvSpPr>
        <dsp:cNvPr id="0" name=""/>
        <dsp:cNvSpPr/>
      </dsp:nvSpPr>
      <dsp:spPr>
        <a:xfrm rot="5400000">
          <a:off x="2482751" y="956095"/>
          <a:ext cx="1141089" cy="18987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633B65-68E7-45CE-82EC-0F6B5D4541BD}">
      <dsp:nvSpPr>
        <dsp:cNvPr id="0" name=""/>
        <dsp:cNvSpPr/>
      </dsp:nvSpPr>
      <dsp:spPr>
        <a:xfrm>
          <a:off x="2292275" y="1523411"/>
          <a:ext cx="1714199" cy="150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Georgia" panose="02040502050405020303" pitchFamily="18" charset="0"/>
            </a:rPr>
            <a:t>7 HABITACIONES DOBLES</a:t>
          </a:r>
          <a:endParaRPr lang="es-ES" sz="1400" kern="1200">
            <a:latin typeface="Georgia" panose="02040502050405020303" pitchFamily="18" charset="0"/>
          </a:endParaRPr>
        </a:p>
      </dsp:txBody>
      <dsp:txXfrm>
        <a:off x="2292275" y="1523411"/>
        <a:ext cx="1714199" cy="1502596"/>
      </dsp:txXfrm>
    </dsp:sp>
    <dsp:sp modelId="{80C99BCF-DF5D-43C1-B9B6-0782538A95B9}">
      <dsp:nvSpPr>
        <dsp:cNvPr id="0" name=""/>
        <dsp:cNvSpPr/>
      </dsp:nvSpPr>
      <dsp:spPr>
        <a:xfrm>
          <a:off x="3683040" y="816307"/>
          <a:ext cx="323433" cy="3234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190564-7F75-4FF5-9857-B04E05D60132}">
      <dsp:nvSpPr>
        <dsp:cNvPr id="0" name=""/>
        <dsp:cNvSpPr/>
      </dsp:nvSpPr>
      <dsp:spPr>
        <a:xfrm rot="5400000">
          <a:off x="4581266" y="436815"/>
          <a:ext cx="1141089" cy="18987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DE6543-3186-4D2D-82C4-92EECAE6860E}">
      <dsp:nvSpPr>
        <dsp:cNvPr id="0" name=""/>
        <dsp:cNvSpPr/>
      </dsp:nvSpPr>
      <dsp:spPr>
        <a:xfrm>
          <a:off x="4390790" y="1004131"/>
          <a:ext cx="1714199" cy="150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Georgia" panose="02040502050405020303" pitchFamily="18" charset="0"/>
            </a:rPr>
            <a:t>4 MATRIMONIALES</a:t>
          </a:r>
          <a:endParaRPr lang="es-ES" sz="1400" kern="1200">
            <a:latin typeface="Georgia" panose="02040502050405020303" pitchFamily="18" charset="0"/>
          </a:endParaRPr>
        </a:p>
      </dsp:txBody>
      <dsp:txXfrm>
        <a:off x="4390790" y="1004131"/>
        <a:ext cx="1714199" cy="1502596"/>
      </dsp:txXfrm>
    </dsp:sp>
    <dsp:sp modelId="{FBF739FA-7DCB-4AFD-BC3A-E372231F5C3C}">
      <dsp:nvSpPr>
        <dsp:cNvPr id="0" name=""/>
        <dsp:cNvSpPr/>
      </dsp:nvSpPr>
      <dsp:spPr>
        <a:xfrm>
          <a:off x="5781555" y="297027"/>
          <a:ext cx="323433" cy="3234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02041E-D17B-414E-A92A-58C1D7BCA0AF}">
      <dsp:nvSpPr>
        <dsp:cNvPr id="0" name=""/>
        <dsp:cNvSpPr/>
      </dsp:nvSpPr>
      <dsp:spPr>
        <a:xfrm rot="5400000">
          <a:off x="6679780" y="-82463"/>
          <a:ext cx="1141089" cy="18987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3BE6D3-0D4A-4B43-AA68-2F6E0AA96036}">
      <dsp:nvSpPr>
        <dsp:cNvPr id="0" name=""/>
        <dsp:cNvSpPr/>
      </dsp:nvSpPr>
      <dsp:spPr>
        <a:xfrm>
          <a:off x="6489304" y="484852"/>
          <a:ext cx="1714199" cy="150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Georgia" panose="02040502050405020303" pitchFamily="18" charset="0"/>
            </a:rPr>
            <a:t>COMEDOR</a:t>
          </a:r>
          <a:endParaRPr lang="es-ES" sz="1400" kern="1200">
            <a:latin typeface="Georgia" panose="02040502050405020303" pitchFamily="18" charset="0"/>
          </a:endParaRPr>
        </a:p>
      </dsp:txBody>
      <dsp:txXfrm>
        <a:off x="6489304" y="484852"/>
        <a:ext cx="1714199" cy="1502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B97A2-8757-4025-99A3-A7DB7D37A0E2}">
      <dsp:nvSpPr>
        <dsp:cNvPr id="0" name=""/>
        <dsp:cNvSpPr/>
      </dsp:nvSpPr>
      <dsp:spPr>
        <a:xfrm>
          <a:off x="4526799" y="103667"/>
          <a:ext cx="1657893" cy="1657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Disponibilidad de permanecer en un sitio turístico</a:t>
          </a:r>
          <a:endParaRPr lang="es-ES" sz="1600" kern="1200" dirty="0"/>
        </a:p>
      </dsp:txBody>
      <dsp:txXfrm>
        <a:off x="4526799" y="103667"/>
        <a:ext cx="1657893" cy="1657893"/>
      </dsp:txXfrm>
    </dsp:sp>
    <dsp:sp modelId="{651AADF6-5499-4B5E-8F38-8D06E39EBC8D}">
      <dsp:nvSpPr>
        <dsp:cNvPr id="0" name=""/>
        <dsp:cNvSpPr/>
      </dsp:nvSpPr>
      <dsp:spPr>
        <a:xfrm>
          <a:off x="1607158" y="-681"/>
          <a:ext cx="4681883" cy="4681883"/>
        </a:xfrm>
        <a:prstGeom prst="circularArrow">
          <a:avLst>
            <a:gd name="adj1" fmla="val 6905"/>
            <a:gd name="adj2" fmla="val 465594"/>
            <a:gd name="adj3" fmla="val 548396"/>
            <a:gd name="adj4" fmla="val 2058600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3AC97-F568-47C5-BF21-920180E54561}">
      <dsp:nvSpPr>
        <dsp:cNvPr id="0" name=""/>
        <dsp:cNvSpPr/>
      </dsp:nvSpPr>
      <dsp:spPr>
        <a:xfrm>
          <a:off x="4526799" y="2918959"/>
          <a:ext cx="1657893" cy="1657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Amplio mercado extranjero con alto poder adquisitivo</a:t>
          </a:r>
          <a:endParaRPr lang="es-ES" sz="1600" kern="1200" dirty="0"/>
        </a:p>
      </dsp:txBody>
      <dsp:txXfrm>
        <a:off x="4526799" y="2918959"/>
        <a:ext cx="1657893" cy="1657893"/>
      </dsp:txXfrm>
    </dsp:sp>
    <dsp:sp modelId="{BC8CA4A9-B182-40E2-BC1E-23BF241AF260}">
      <dsp:nvSpPr>
        <dsp:cNvPr id="0" name=""/>
        <dsp:cNvSpPr/>
      </dsp:nvSpPr>
      <dsp:spPr>
        <a:xfrm>
          <a:off x="1607158" y="-681"/>
          <a:ext cx="4681883" cy="4681883"/>
        </a:xfrm>
        <a:prstGeom prst="circularArrow">
          <a:avLst>
            <a:gd name="adj1" fmla="val 6905"/>
            <a:gd name="adj2" fmla="val 465594"/>
            <a:gd name="adj3" fmla="val 5948396"/>
            <a:gd name="adj4" fmla="val 438600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A458E-0EF9-4216-BD75-280317A942DD}">
      <dsp:nvSpPr>
        <dsp:cNvPr id="0" name=""/>
        <dsp:cNvSpPr/>
      </dsp:nvSpPr>
      <dsp:spPr>
        <a:xfrm>
          <a:off x="1711507" y="2918959"/>
          <a:ext cx="1657893" cy="1657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Interés por actividades de descanso y diversión</a:t>
          </a:r>
        </a:p>
      </dsp:txBody>
      <dsp:txXfrm>
        <a:off x="1711507" y="2918959"/>
        <a:ext cx="1657893" cy="1657893"/>
      </dsp:txXfrm>
    </dsp:sp>
    <dsp:sp modelId="{72742420-6837-4FB4-85AB-99D54F796F31}">
      <dsp:nvSpPr>
        <dsp:cNvPr id="0" name=""/>
        <dsp:cNvSpPr/>
      </dsp:nvSpPr>
      <dsp:spPr>
        <a:xfrm>
          <a:off x="1607158" y="-681"/>
          <a:ext cx="4681883" cy="4681883"/>
        </a:xfrm>
        <a:prstGeom prst="circularArrow">
          <a:avLst>
            <a:gd name="adj1" fmla="val 6905"/>
            <a:gd name="adj2" fmla="val 465594"/>
            <a:gd name="adj3" fmla="val 11348396"/>
            <a:gd name="adj4" fmla="val 978600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53EDA-625E-4B70-A60C-4FD91E009C92}">
      <dsp:nvSpPr>
        <dsp:cNvPr id="0" name=""/>
        <dsp:cNvSpPr/>
      </dsp:nvSpPr>
      <dsp:spPr>
        <a:xfrm>
          <a:off x="1711507" y="103667"/>
          <a:ext cx="1657893" cy="1657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Internet, amistades y familiares son los medios de información turística más recurrente</a:t>
          </a:r>
          <a:endParaRPr lang="es-ES" sz="1600" kern="1200" dirty="0" smtClean="0"/>
        </a:p>
      </dsp:txBody>
      <dsp:txXfrm>
        <a:off x="1711507" y="103667"/>
        <a:ext cx="1657893" cy="1657893"/>
      </dsp:txXfrm>
    </dsp:sp>
    <dsp:sp modelId="{C3E3A0DC-9DFD-4FFC-90F0-73C74839C599}">
      <dsp:nvSpPr>
        <dsp:cNvPr id="0" name=""/>
        <dsp:cNvSpPr/>
      </dsp:nvSpPr>
      <dsp:spPr>
        <a:xfrm>
          <a:off x="1607158" y="-681"/>
          <a:ext cx="4681883" cy="4681883"/>
        </a:xfrm>
        <a:prstGeom prst="circularArrow">
          <a:avLst>
            <a:gd name="adj1" fmla="val 6905"/>
            <a:gd name="adj2" fmla="val 465594"/>
            <a:gd name="adj3" fmla="val 16748396"/>
            <a:gd name="adj4" fmla="val 1518600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D4B82-8613-492B-B49B-86D49DC57EF6}">
      <dsp:nvSpPr>
        <dsp:cNvPr id="0" name=""/>
        <dsp:cNvSpPr/>
      </dsp:nvSpPr>
      <dsp:spPr>
        <a:xfrm rot="5400000">
          <a:off x="319293" y="1865283"/>
          <a:ext cx="960239" cy="15978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DA368-B560-4448-A265-8E7F451DE846}">
      <dsp:nvSpPr>
        <dsp:cNvPr id="0" name=""/>
        <dsp:cNvSpPr/>
      </dsp:nvSpPr>
      <dsp:spPr>
        <a:xfrm>
          <a:off x="159005" y="2342686"/>
          <a:ext cx="1442518" cy="126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Disposición a realizar un nuevo tipo de turismo</a:t>
          </a:r>
          <a:endParaRPr lang="es-ES" sz="1600" kern="1200" dirty="0"/>
        </a:p>
      </dsp:txBody>
      <dsp:txXfrm>
        <a:off x="159005" y="2342686"/>
        <a:ext cx="1442518" cy="1264451"/>
      </dsp:txXfrm>
    </dsp:sp>
    <dsp:sp modelId="{D11337C6-777C-4458-A67D-019600CD360A}">
      <dsp:nvSpPr>
        <dsp:cNvPr id="0" name=""/>
        <dsp:cNvSpPr/>
      </dsp:nvSpPr>
      <dsp:spPr>
        <a:xfrm>
          <a:off x="1329350" y="1747650"/>
          <a:ext cx="272173" cy="2721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D03FC-644E-4571-BA40-2F94604DA97B}">
      <dsp:nvSpPr>
        <dsp:cNvPr id="0" name=""/>
        <dsp:cNvSpPr/>
      </dsp:nvSpPr>
      <dsp:spPr>
        <a:xfrm rot="5400000">
          <a:off x="2085217" y="1428304"/>
          <a:ext cx="960239" cy="15978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0130C-4F95-480C-AF73-B2ABED4A3F1D}">
      <dsp:nvSpPr>
        <dsp:cNvPr id="0" name=""/>
        <dsp:cNvSpPr/>
      </dsp:nvSpPr>
      <dsp:spPr>
        <a:xfrm>
          <a:off x="1924929" y="1905707"/>
          <a:ext cx="1442518" cy="126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Mayor participación de miembros de la comunidad</a:t>
          </a:r>
          <a:endParaRPr lang="es-ES" sz="1600" kern="1200" dirty="0"/>
        </a:p>
      </dsp:txBody>
      <dsp:txXfrm>
        <a:off x="1924929" y="1905707"/>
        <a:ext cx="1442518" cy="1264451"/>
      </dsp:txXfrm>
    </dsp:sp>
    <dsp:sp modelId="{BB7F44D8-7E2C-4C12-8881-1ABBC30B62C0}">
      <dsp:nvSpPr>
        <dsp:cNvPr id="0" name=""/>
        <dsp:cNvSpPr/>
      </dsp:nvSpPr>
      <dsp:spPr>
        <a:xfrm>
          <a:off x="3095274" y="1310670"/>
          <a:ext cx="272173" cy="2721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D1D80-18E8-4B32-9E8F-980F4539BF61}">
      <dsp:nvSpPr>
        <dsp:cNvPr id="0" name=""/>
        <dsp:cNvSpPr/>
      </dsp:nvSpPr>
      <dsp:spPr>
        <a:xfrm rot="5400000">
          <a:off x="3851141" y="991324"/>
          <a:ext cx="960239" cy="15978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65216-E44F-48BC-AFBE-99DB1E5CA04A}">
      <dsp:nvSpPr>
        <dsp:cNvPr id="0" name=""/>
        <dsp:cNvSpPr/>
      </dsp:nvSpPr>
      <dsp:spPr>
        <a:xfrm>
          <a:off x="3686381" y="1500983"/>
          <a:ext cx="1591991" cy="126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Mejoramiento de la infraestructura</a:t>
          </a:r>
          <a:endParaRPr lang="es-ES" sz="1600" kern="1200" dirty="0"/>
        </a:p>
      </dsp:txBody>
      <dsp:txXfrm>
        <a:off x="3686381" y="1500983"/>
        <a:ext cx="1591991" cy="1264451"/>
      </dsp:txXfrm>
    </dsp:sp>
    <dsp:sp modelId="{AC199047-7F3C-4368-BCEB-C8FC80EB283B}">
      <dsp:nvSpPr>
        <dsp:cNvPr id="0" name=""/>
        <dsp:cNvSpPr/>
      </dsp:nvSpPr>
      <dsp:spPr>
        <a:xfrm>
          <a:off x="4861198" y="873691"/>
          <a:ext cx="272173" cy="2721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827D7-71CD-469B-AE0E-0BDB59C05534}">
      <dsp:nvSpPr>
        <dsp:cNvPr id="0" name=""/>
        <dsp:cNvSpPr/>
      </dsp:nvSpPr>
      <dsp:spPr>
        <a:xfrm rot="5400000">
          <a:off x="5617065" y="554344"/>
          <a:ext cx="960239" cy="15978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FD177-F476-405D-ACF5-9C2FEB2D2601}">
      <dsp:nvSpPr>
        <dsp:cNvPr id="0" name=""/>
        <dsp:cNvSpPr/>
      </dsp:nvSpPr>
      <dsp:spPr>
        <a:xfrm>
          <a:off x="5456150" y="1031747"/>
          <a:ext cx="1443773" cy="126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Capacitación apropiada</a:t>
          </a:r>
          <a:endParaRPr lang="es-ES" sz="1600" kern="1200" dirty="0"/>
        </a:p>
      </dsp:txBody>
      <dsp:txXfrm>
        <a:off x="5456150" y="1031747"/>
        <a:ext cx="1443773" cy="1264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D7F48-4749-460B-A806-F26994916EBB}">
      <dsp:nvSpPr>
        <dsp:cNvPr id="0" name=""/>
        <dsp:cNvSpPr/>
      </dsp:nvSpPr>
      <dsp:spPr>
        <a:xfrm>
          <a:off x="5815704" y="3672415"/>
          <a:ext cx="3148783" cy="292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91484"/>
              <a:satOff val="59113"/>
              <a:lumOff val="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Cambio de régimen político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El Presupuesto del Mintur para proyectos.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Afluencia de turistas a la Reserva</a:t>
          </a:r>
          <a:endParaRPr lang="es-ES" sz="1800" kern="1200" dirty="0">
            <a:latin typeface="Georgia" panose="02040502050405020303" pitchFamily="18" charset="0"/>
          </a:endParaRPr>
        </a:p>
      </dsp:txBody>
      <dsp:txXfrm>
        <a:off x="6824577" y="4467733"/>
        <a:ext cx="2075672" cy="2064764"/>
      </dsp:txXfrm>
    </dsp:sp>
    <dsp:sp modelId="{7C2D82C8-906F-4102-AEFA-5B87A48D82E9}">
      <dsp:nvSpPr>
        <dsp:cNvPr id="0" name=""/>
        <dsp:cNvSpPr/>
      </dsp:nvSpPr>
      <dsp:spPr>
        <a:xfrm>
          <a:off x="0" y="3742253"/>
          <a:ext cx="3186866" cy="282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Tiempo de aplicación del reglamento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smtClean="0">
              <a:latin typeface="Georgia" panose="02040502050405020303" pitchFamily="18" charset="0"/>
            </a:rPr>
            <a:t>No existe mutuo acuerdo</a:t>
          </a:r>
          <a:endParaRPr lang="es-ES" sz="1800" b="1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Primer reglamento con la comunidad</a:t>
          </a:r>
          <a:endParaRPr lang="es-ES" sz="1800" b="1" kern="1200" dirty="0">
            <a:latin typeface="Georgia" panose="02040502050405020303" pitchFamily="18" charset="0"/>
          </a:endParaRPr>
        </a:p>
      </dsp:txBody>
      <dsp:txXfrm>
        <a:off x="62028" y="4510217"/>
        <a:ext cx="2106750" cy="1993752"/>
      </dsp:txXfrm>
    </dsp:sp>
    <dsp:sp modelId="{EF9CC455-FABF-482A-B797-AA0A3D0526A6}">
      <dsp:nvSpPr>
        <dsp:cNvPr id="0" name=""/>
        <dsp:cNvSpPr/>
      </dsp:nvSpPr>
      <dsp:spPr>
        <a:xfrm>
          <a:off x="5777621" y="-105881"/>
          <a:ext cx="3186866" cy="2064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5742"/>
              <a:satOff val="29557"/>
              <a:lumOff val="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Estabilidad por el Plandetur 2020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Asesoría por parte del Mintur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smtClean="0">
              <a:latin typeface="Georgia" panose="02040502050405020303" pitchFamily="18" charset="0"/>
            </a:rPr>
            <a:t>Información por parte de Mintur</a:t>
          </a:r>
          <a:endParaRPr lang="es-ES" sz="1800" b="1" kern="1200" dirty="0">
            <a:latin typeface="Georgia" panose="02040502050405020303" pitchFamily="18" charset="0"/>
          </a:endParaRPr>
        </a:p>
      </dsp:txBody>
      <dsp:txXfrm>
        <a:off x="6779028" y="-60534"/>
        <a:ext cx="2140112" cy="1457581"/>
      </dsp:txXfrm>
    </dsp:sp>
    <dsp:sp modelId="{85CCFD88-7090-4615-A985-756EE57525A0}">
      <dsp:nvSpPr>
        <dsp:cNvPr id="0" name=""/>
        <dsp:cNvSpPr/>
      </dsp:nvSpPr>
      <dsp:spPr>
        <a:xfrm>
          <a:off x="288999" y="-105881"/>
          <a:ext cx="3186866" cy="2064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Georgia" panose="02040502050405020303" pitchFamily="18" charset="0"/>
            </a:rPr>
            <a:t>Organización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Georgia" panose="02040502050405020303" pitchFamily="18" charset="0"/>
            </a:rPr>
            <a:t>Relación entre participantes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smtClean="0">
              <a:latin typeface="Georgia" panose="02040502050405020303" pitchFamily="18" charset="0"/>
            </a:rPr>
            <a:t>Acuerdo mutuo</a:t>
          </a:r>
          <a:endParaRPr lang="es-ES" sz="1800" b="1" kern="1200" dirty="0">
            <a:latin typeface="Georgia" panose="02040502050405020303" pitchFamily="18" charset="0"/>
          </a:endParaRPr>
        </a:p>
      </dsp:txBody>
      <dsp:txXfrm>
        <a:off x="334346" y="-60534"/>
        <a:ext cx="2140112" cy="1457581"/>
      </dsp:txXfrm>
    </dsp:sp>
    <dsp:sp modelId="{AF19846F-2259-488E-8A28-13D4A22F8FA2}">
      <dsp:nvSpPr>
        <dsp:cNvPr id="0" name=""/>
        <dsp:cNvSpPr/>
      </dsp:nvSpPr>
      <dsp:spPr>
        <a:xfrm>
          <a:off x="1624386" y="476822"/>
          <a:ext cx="2793346" cy="279334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latin typeface="Georgia" panose="02040502050405020303" pitchFamily="18" charset="0"/>
            </a:rPr>
            <a:t>F</a:t>
          </a:r>
          <a:endParaRPr lang="es-ES" sz="6500" kern="1200" dirty="0">
            <a:latin typeface="Georgia" panose="02040502050405020303" pitchFamily="18" charset="0"/>
          </a:endParaRPr>
        </a:p>
      </dsp:txBody>
      <dsp:txXfrm>
        <a:off x="2442538" y="1294974"/>
        <a:ext cx="1975194" cy="1975194"/>
      </dsp:txXfrm>
    </dsp:sp>
    <dsp:sp modelId="{E457FFD3-6E5A-446D-8D68-4C451DF31313}">
      <dsp:nvSpPr>
        <dsp:cNvPr id="0" name=""/>
        <dsp:cNvSpPr/>
      </dsp:nvSpPr>
      <dsp:spPr>
        <a:xfrm rot="5400000">
          <a:off x="4546755" y="476822"/>
          <a:ext cx="2793346" cy="2793346"/>
        </a:xfrm>
        <a:prstGeom prst="pieWedge">
          <a:avLst/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245742"/>
                <a:satOff val="29557"/>
                <a:lumOff val="339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>
              <a:latin typeface="Georgia" panose="02040502050405020303" pitchFamily="18" charset="0"/>
            </a:rPr>
            <a:t>O</a:t>
          </a:r>
          <a:endParaRPr lang="es-ES" sz="6500" kern="1200" dirty="0">
            <a:latin typeface="Georgia" panose="02040502050405020303" pitchFamily="18" charset="0"/>
          </a:endParaRPr>
        </a:p>
      </dsp:txBody>
      <dsp:txXfrm rot="-5400000">
        <a:off x="4546755" y="1294974"/>
        <a:ext cx="1975194" cy="1975194"/>
      </dsp:txXfrm>
    </dsp:sp>
    <dsp:sp modelId="{2F6AAD0A-A5B1-4B9A-9D09-7E6C3E79EB3E}">
      <dsp:nvSpPr>
        <dsp:cNvPr id="0" name=""/>
        <dsp:cNvSpPr/>
      </dsp:nvSpPr>
      <dsp:spPr>
        <a:xfrm rot="10800000">
          <a:off x="4546755" y="3399191"/>
          <a:ext cx="2793346" cy="2793346"/>
        </a:xfrm>
        <a:prstGeom prst="pieWedge">
          <a:avLst/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491484"/>
                <a:satOff val="59113"/>
                <a:lumOff val="679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>
              <a:latin typeface="Georgia" panose="02040502050405020303" pitchFamily="18" charset="0"/>
            </a:rPr>
            <a:t>A</a:t>
          </a:r>
          <a:endParaRPr lang="es-ES" sz="6500" kern="1200" dirty="0">
            <a:latin typeface="Georgia" panose="02040502050405020303" pitchFamily="18" charset="0"/>
          </a:endParaRPr>
        </a:p>
      </dsp:txBody>
      <dsp:txXfrm rot="10800000">
        <a:off x="4546755" y="3399191"/>
        <a:ext cx="1975194" cy="1975194"/>
      </dsp:txXfrm>
    </dsp:sp>
    <dsp:sp modelId="{176B5B80-2D12-4EED-8865-1D1306722C9A}">
      <dsp:nvSpPr>
        <dsp:cNvPr id="0" name=""/>
        <dsp:cNvSpPr/>
      </dsp:nvSpPr>
      <dsp:spPr>
        <a:xfrm rot="16200000">
          <a:off x="1624386" y="3399191"/>
          <a:ext cx="2793346" cy="2793346"/>
        </a:xfrm>
        <a:prstGeom prst="pieWedge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737226"/>
                <a:satOff val="88670"/>
                <a:lumOff val="1019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>
              <a:latin typeface="Georgia" panose="02040502050405020303" pitchFamily="18" charset="0"/>
            </a:rPr>
            <a:t>D</a:t>
          </a:r>
          <a:endParaRPr lang="es-ES" sz="6500" kern="1200" dirty="0">
            <a:latin typeface="Georgia" panose="02040502050405020303" pitchFamily="18" charset="0"/>
          </a:endParaRPr>
        </a:p>
      </dsp:txBody>
      <dsp:txXfrm rot="5400000">
        <a:off x="2442538" y="3399191"/>
        <a:ext cx="1975194" cy="1975194"/>
      </dsp:txXfrm>
    </dsp:sp>
    <dsp:sp modelId="{BDBFC947-6D04-40A5-B752-3151B6A040F9}">
      <dsp:nvSpPr>
        <dsp:cNvPr id="0" name=""/>
        <dsp:cNvSpPr/>
      </dsp:nvSpPr>
      <dsp:spPr>
        <a:xfrm>
          <a:off x="4000020" y="2754076"/>
          <a:ext cx="964446" cy="83864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76E12B3-027F-4BED-A61F-6CEFD3402ED6}">
      <dsp:nvSpPr>
        <dsp:cNvPr id="0" name=""/>
        <dsp:cNvSpPr/>
      </dsp:nvSpPr>
      <dsp:spPr>
        <a:xfrm rot="10800000">
          <a:off x="4000020" y="3076634"/>
          <a:ext cx="964446" cy="83864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B30F8-827E-4371-B57A-175EE39EF32A}">
      <dsp:nvSpPr>
        <dsp:cNvPr id="0" name=""/>
        <dsp:cNvSpPr/>
      </dsp:nvSpPr>
      <dsp:spPr>
        <a:xfrm>
          <a:off x="882097" y="1133197"/>
          <a:ext cx="5292588" cy="2846172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0E9848-5A6F-4C45-8C4E-51BBA08E44F6}">
      <dsp:nvSpPr>
        <dsp:cNvPr id="0" name=""/>
        <dsp:cNvSpPr/>
      </dsp:nvSpPr>
      <dsp:spPr>
        <a:xfrm>
          <a:off x="3528391" y="1435064"/>
          <a:ext cx="705" cy="2242439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5FB9CDE-B34E-4877-A9CC-C13D5A64484D}">
      <dsp:nvSpPr>
        <dsp:cNvPr id="0" name=""/>
        <dsp:cNvSpPr/>
      </dsp:nvSpPr>
      <dsp:spPr>
        <a:xfrm>
          <a:off x="1058517" y="1348816"/>
          <a:ext cx="2293454" cy="24149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Capacidad para 3 personas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 vivienda destinada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7 participantes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Carencia de planes de contingencia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058517" y="1348816"/>
        <a:ext cx="2293454" cy="2414934"/>
      </dsp:txXfrm>
    </dsp:sp>
    <dsp:sp modelId="{B1A6D474-EF30-4DEE-97F4-B7B38D16A3CF}">
      <dsp:nvSpPr>
        <dsp:cNvPr id="0" name=""/>
        <dsp:cNvSpPr/>
      </dsp:nvSpPr>
      <dsp:spPr>
        <a:xfrm>
          <a:off x="3704811" y="1348816"/>
          <a:ext cx="2293454" cy="24149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Capacidad para 20 turistas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6 viviendas destinadas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24 participantes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Plan de contingencia para eventualidades</a:t>
          </a:r>
        </a:p>
      </dsp:txBody>
      <dsp:txXfrm>
        <a:off x="3704811" y="1348816"/>
        <a:ext cx="2293454" cy="2414934"/>
      </dsp:txXfrm>
    </dsp:sp>
    <dsp:sp modelId="{49E12922-F233-43A9-8E12-887DAC9129B4}">
      <dsp:nvSpPr>
        <dsp:cNvPr id="0" name=""/>
        <dsp:cNvSpPr/>
      </dsp:nvSpPr>
      <dsp:spPr>
        <a:xfrm rot="16200000">
          <a:off x="-1111408" y="1511501"/>
          <a:ext cx="3104915" cy="88209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ACTUAL</a:t>
          </a:r>
          <a:endParaRPr lang="es-ES" sz="2000" kern="1200" dirty="0"/>
        </a:p>
      </dsp:txBody>
      <dsp:txXfrm>
        <a:off x="-978093" y="1866091"/>
        <a:ext cx="2838284" cy="439550"/>
      </dsp:txXfrm>
    </dsp:sp>
    <dsp:sp modelId="{0F3912ED-010F-46AA-8693-3E14B938C54A}">
      <dsp:nvSpPr>
        <dsp:cNvPr id="0" name=""/>
        <dsp:cNvSpPr/>
      </dsp:nvSpPr>
      <dsp:spPr>
        <a:xfrm rot="5400000">
          <a:off x="5063277" y="2718968"/>
          <a:ext cx="3104915" cy="88209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81099"/>
            <a:satOff val="-3241"/>
            <a:lumOff val="1171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PLANTEAMIENTO</a:t>
          </a:r>
          <a:endParaRPr lang="es-ES" sz="2000" kern="1200" dirty="0"/>
        </a:p>
      </dsp:txBody>
      <dsp:txXfrm>
        <a:off x="5196593" y="2806927"/>
        <a:ext cx="2838284" cy="439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1D79E7-3B71-433B-8AE5-2A346903BC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1CC1C3-2528-42F2-8563-0CF46C95092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08912" cy="172819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INGENIERÍA EN </a:t>
            </a:r>
            <a:r>
              <a:rPr lang="es-ES" sz="36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ADMINISTRACIÓN </a:t>
            </a:r>
            <a:r>
              <a:rPr lang="es-ES" sz="36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TURÍSTICA Y HOTELERA</a:t>
            </a:r>
            <a:endParaRPr lang="es-ES" sz="36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653136"/>
            <a:ext cx="6447501" cy="157965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AUTORES: </a:t>
            </a:r>
          </a:p>
          <a:p>
            <a:pPr lvl="1"/>
            <a:r>
              <a:rPr lang="es-ES" sz="20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Almeida Ortiz Michelle Elizabeth</a:t>
            </a:r>
          </a:p>
          <a:p>
            <a:pPr lvl="1"/>
            <a:r>
              <a:rPr lang="es-ES" sz="20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Fonseca Mogro Gerardo David</a:t>
            </a:r>
            <a:endParaRPr lang="es-ES" sz="20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2" descr="http://sege.espe.edu.ec/wp-content/uploads/2013/08/cropped-Comunicado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752528" cy="1682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34746" r="45352" b="33310"/>
          <a:stretch/>
        </p:blipFill>
        <p:spPr bwMode="auto">
          <a:xfrm>
            <a:off x="507886" y="1124744"/>
            <a:ext cx="324036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432" y="476672"/>
            <a:ext cx="7024744" cy="72008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INSTALACIONES</a:t>
            </a:r>
            <a:endParaRPr lang="es-ES" b="1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t="34070" r="45141" b="32965"/>
          <a:stretch/>
        </p:blipFill>
        <p:spPr bwMode="auto">
          <a:xfrm>
            <a:off x="5148064" y="4509120"/>
            <a:ext cx="3534776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365834"/>
              </p:ext>
            </p:extLst>
          </p:nvPr>
        </p:nvGraphicFramePr>
        <p:xfrm>
          <a:off x="539552" y="2060848"/>
          <a:ext cx="8208912" cy="384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4747" r="45563" b="33479"/>
          <a:stretch/>
        </p:blipFill>
        <p:spPr bwMode="auto">
          <a:xfrm>
            <a:off x="1115616" y="4661991"/>
            <a:ext cx="3199741" cy="17913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25351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6447501" cy="13208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Comunidad San Carlos</a:t>
            </a:r>
            <a:endParaRPr lang="es-ES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34082" r="45668" b="32959"/>
          <a:stretch/>
        </p:blipFill>
        <p:spPr bwMode="auto">
          <a:xfrm>
            <a:off x="5391931" y="3446007"/>
            <a:ext cx="392631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34082" r="45668" b="32959"/>
          <a:stretch/>
        </p:blipFill>
        <p:spPr bwMode="auto">
          <a:xfrm>
            <a:off x="2555776" y="1878927"/>
            <a:ext cx="3140246" cy="211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34082" r="54134" b="32959"/>
          <a:stretch/>
        </p:blipFill>
        <p:spPr bwMode="auto">
          <a:xfrm>
            <a:off x="5366173" y="1265101"/>
            <a:ext cx="359135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Pergamino vertical"/>
          <p:cNvSpPr/>
          <p:nvPr/>
        </p:nvSpPr>
        <p:spPr>
          <a:xfrm>
            <a:off x="179512" y="4221088"/>
            <a:ext cx="2771800" cy="2160240"/>
          </a:xfrm>
          <a:prstGeom prst="verticalScroll">
            <a:avLst/>
          </a:prstGeom>
          <a:solidFill>
            <a:srgbClr val="A480E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Bajo Napo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Pesca, gastronomía, agricultura</a:t>
            </a:r>
            <a:endParaRPr lang="es-ES" dirty="0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33937" r="45326" b="33032"/>
          <a:stretch/>
        </p:blipFill>
        <p:spPr bwMode="auto">
          <a:xfrm>
            <a:off x="3059832" y="4928395"/>
            <a:ext cx="3135624" cy="1929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99" y="260648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				Metodología</a:t>
            </a:r>
            <a:endParaRPr lang="es-ES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6447501" cy="1368151"/>
          </a:xfrm>
        </p:spPr>
        <p:txBody>
          <a:bodyPr>
            <a:normAutofit/>
          </a:bodyPr>
          <a:lstStyle/>
          <a:p>
            <a:pPr lvl="0"/>
            <a:r>
              <a:rPr lang="es-EC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Investigación aplicada</a:t>
            </a:r>
          </a:p>
          <a:p>
            <a:r>
              <a:rPr lang="es-EC" sz="2100" dirty="0">
                <a:solidFill>
                  <a:schemeClr val="tx1"/>
                </a:solidFill>
                <a:latin typeface="Georgia" panose="02040502050405020303" pitchFamily="18" charset="0"/>
              </a:rPr>
              <a:t>Cobertura de análisis: muestra</a:t>
            </a:r>
          </a:p>
          <a:p>
            <a:r>
              <a:rPr lang="es-EC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Muestreo </a:t>
            </a:r>
            <a:r>
              <a:rPr lang="es-EC" sz="2100" dirty="0">
                <a:solidFill>
                  <a:schemeClr val="tx1"/>
                </a:solidFill>
                <a:latin typeface="Georgia" panose="02040502050405020303" pitchFamily="18" charset="0"/>
              </a:rPr>
              <a:t>aleatorio simple </a:t>
            </a:r>
          </a:p>
          <a:p>
            <a:endParaRPr lang="es-E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488604" y="3068960"/>
            <a:ext cx="6447501" cy="888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Instrumentos de recolección</a:t>
            </a:r>
            <a:endParaRPr lang="es-ES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19022" y="4387730"/>
            <a:ext cx="6447501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Encuesta</a:t>
            </a:r>
          </a:p>
          <a:p>
            <a:r>
              <a:rPr lang="es-EC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Entrevista</a:t>
            </a:r>
          </a:p>
          <a:p>
            <a:endParaRPr lang="es-ES" sz="21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Resultado de imagen para encues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36237"/>
            <a:ext cx="2880320" cy="217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56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6447501" cy="13208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Hipótesis</a:t>
            </a:r>
            <a:endParaRPr lang="es-ES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1" y="2160590"/>
            <a:ext cx="6800303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chemeClr val="tx1"/>
                </a:solidFill>
                <a:latin typeface="Georgia" panose="02040502050405020303" pitchFamily="18" charset="0"/>
              </a:rPr>
              <a:t>El </a:t>
            </a:r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desarrollo del turismo vivencial en la comunidad San Carlos, dentro de la Reserva Ecológica Yarina a través del incremento y diversificación de su oferta turística nacional e internacional, aportará al posicionamiento dentro del mercado turístico.</a:t>
            </a:r>
          </a:p>
          <a:p>
            <a:pPr>
              <a:lnSpc>
                <a:spcPct val="150000"/>
              </a:lnSpc>
            </a:pPr>
            <a:endParaRPr lang="es-E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27584" y="2420888"/>
            <a:ext cx="7753530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 DEMANDA</a:t>
            </a:r>
            <a:endParaRPr lang="es-E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04487"/>
              </p:ext>
            </p:extLst>
          </p:nvPr>
        </p:nvGraphicFramePr>
        <p:xfrm>
          <a:off x="611560" y="404664"/>
          <a:ext cx="3456384" cy="549611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57484"/>
                <a:gridCol w="1598900"/>
              </a:tblGrid>
              <a:tr h="378359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AÑO 2015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8359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MESES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#TURISTAS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Enero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216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Febrero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Marzo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177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Abril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197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Mayo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162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Junio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133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Julio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178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Agosto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Septiembre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115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Octubre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180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Noviembre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113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Diciembre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138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  <a:tr h="34052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1962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4691" marR="64691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860032" y="3933056"/>
                <a:ext cx="24678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𝒏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𝟔𝟓</m:t>
                      </m:r>
                      <m:r>
                        <a:rPr lang="es-ES" b="1" i="1">
                          <a:latin typeface="Cambria Math"/>
                        </a:rPr>
                        <m:t>,</m:t>
                      </m:r>
                      <m:r>
                        <a:rPr lang="es-ES" b="1" i="1">
                          <a:latin typeface="Cambria Math"/>
                        </a:rPr>
                        <m:t>𝟕𝟓</m:t>
                      </m:r>
                      <m:r>
                        <a:rPr lang="es-ES" b="1" i="1">
                          <a:latin typeface="Cambria Math"/>
                        </a:rPr>
                        <m:t>  ≈ </m:t>
                      </m:r>
                      <m:r>
                        <a:rPr lang="es-ES" b="1" i="1">
                          <a:latin typeface="Cambria Math"/>
                        </a:rPr>
                        <m:t>𝟔𝟔</m:t>
                      </m:r>
                    </m:oMath>
                  </m:oMathPara>
                </a14:m>
                <a:endParaRPr lang="es-E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33056"/>
                <a:ext cx="246782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076056" y="828297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Georgia" panose="02040502050405020303" pitchFamily="18" charset="0"/>
              </a:rPr>
              <a:t>Así se tiene que: </a:t>
            </a:r>
          </a:p>
          <a:p>
            <a:r>
              <a:rPr lang="es-ES" sz="2000" b="1" dirty="0">
                <a:latin typeface="Georgia" panose="02040502050405020303" pitchFamily="18" charset="0"/>
              </a:rPr>
              <a:t>n=? </a:t>
            </a:r>
          </a:p>
          <a:p>
            <a:r>
              <a:rPr lang="es-ES" sz="2000" b="1" dirty="0">
                <a:latin typeface="Georgia" panose="02040502050405020303" pitchFamily="18" charset="0"/>
              </a:rPr>
              <a:t>N= </a:t>
            </a:r>
            <a:r>
              <a:rPr lang="es-ES" sz="2000" dirty="0">
                <a:latin typeface="Georgia" panose="02040502050405020303" pitchFamily="18" charset="0"/>
              </a:rPr>
              <a:t>1962</a:t>
            </a:r>
          </a:p>
          <a:p>
            <a:r>
              <a:rPr lang="es-ES" sz="2000" b="1" dirty="0">
                <a:latin typeface="Georgia" panose="02040502050405020303" pitchFamily="18" charset="0"/>
              </a:rPr>
              <a:t>p= </a:t>
            </a:r>
            <a:r>
              <a:rPr lang="es-ES" sz="2000" dirty="0">
                <a:latin typeface="Georgia" panose="02040502050405020303" pitchFamily="18" charset="0"/>
              </a:rPr>
              <a:t>0,5 </a:t>
            </a:r>
          </a:p>
          <a:p>
            <a:r>
              <a:rPr lang="es-ES" sz="2000" b="1" dirty="0">
                <a:latin typeface="Georgia" panose="02040502050405020303" pitchFamily="18" charset="0"/>
              </a:rPr>
              <a:t>q= </a:t>
            </a:r>
            <a:r>
              <a:rPr lang="es-ES" sz="2000" dirty="0">
                <a:latin typeface="Georgia" panose="02040502050405020303" pitchFamily="18" charset="0"/>
              </a:rPr>
              <a:t>0,5 </a:t>
            </a:r>
          </a:p>
          <a:p>
            <a:r>
              <a:rPr lang="es-ES" sz="2000" b="1" dirty="0">
                <a:latin typeface="Georgia" panose="02040502050405020303" pitchFamily="18" charset="0"/>
              </a:rPr>
              <a:t>E= </a:t>
            </a:r>
            <a:r>
              <a:rPr lang="es-ES" sz="2000" dirty="0">
                <a:latin typeface="Georgia" panose="02040502050405020303" pitchFamily="18" charset="0"/>
              </a:rPr>
              <a:t>0,10</a:t>
            </a:r>
          </a:p>
          <a:p>
            <a:pPr algn="just"/>
            <a:r>
              <a:rPr lang="es-ES" sz="2000" b="1" dirty="0">
                <a:latin typeface="Georgia" panose="02040502050405020303" pitchFamily="18" charset="0"/>
              </a:rPr>
              <a:t>Z= </a:t>
            </a:r>
            <a:r>
              <a:rPr lang="es-ES" sz="2000" dirty="0">
                <a:latin typeface="Georgia" panose="02040502050405020303" pitchFamily="18" charset="0"/>
              </a:rPr>
              <a:t>1,65</a:t>
            </a:r>
          </a:p>
        </p:txBody>
      </p:sp>
    </p:spTree>
    <p:extLst>
      <p:ext uri="{BB962C8B-B14F-4D97-AF65-F5344CB8AC3E}">
        <p14:creationId xmlns:p14="http://schemas.microsoft.com/office/powerpoint/2010/main" val="200779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557808"/>
            <a:ext cx="7024744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Resultados</a:t>
            </a:r>
            <a:endParaRPr lang="es-ES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06243711"/>
              </p:ext>
            </p:extLst>
          </p:nvPr>
        </p:nvGraphicFramePr>
        <p:xfrm>
          <a:off x="827584" y="1772816"/>
          <a:ext cx="78962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34082" r="45668" b="32959"/>
          <a:stretch/>
        </p:blipFill>
        <p:spPr bwMode="auto">
          <a:xfrm>
            <a:off x="107504" y="254960"/>
            <a:ext cx="2664296" cy="175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49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64177" y="2204864"/>
            <a:ext cx="7753530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 COMUNIDAD</a:t>
            </a:r>
            <a:endParaRPr lang="es-E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70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84364745"/>
              </p:ext>
            </p:extLst>
          </p:nvPr>
        </p:nvGraphicFramePr>
        <p:xfrm>
          <a:off x="1475656" y="1442393"/>
          <a:ext cx="69004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6447501" cy="13208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Resultados</a:t>
            </a:r>
            <a:endParaRPr lang="es-ES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1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64177" y="2204864"/>
            <a:ext cx="7753530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</a:t>
            </a:r>
            <a:r>
              <a:rPr lang="es-E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FODA DEL REGLAMENTO</a:t>
            </a:r>
            <a:endParaRPr lang="es-E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4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344816" cy="43924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ESTUDIO DEL TURISMO VIVENCIAL COMO ALTERNATIVA DE DESARROLLO TURÍSTICO EN COMUNIDAD SAN CARLOS, UBICADA EN LA RESERVA ECOLÓGICA YARINA. PUERTO DE ORELLANA (COCA)</a:t>
            </a:r>
            <a:r>
              <a:rPr lang="es-ES" sz="32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3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s-E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05664"/>
              </p:ext>
            </p:extLst>
          </p:nvPr>
        </p:nvGraphicFramePr>
        <p:xfrm>
          <a:off x="179512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76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64177" y="2636912"/>
            <a:ext cx="7753530" cy="1257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FACTIBILIDAD</a:t>
            </a:r>
            <a:endParaRPr lang="es-E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729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11506"/>
              </p:ext>
            </p:extLst>
          </p:nvPr>
        </p:nvGraphicFramePr>
        <p:xfrm>
          <a:off x="1259632" y="907936"/>
          <a:ext cx="6768751" cy="50707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968551"/>
                <a:gridCol w="1800200"/>
              </a:tblGrid>
              <a:tr h="559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ACTIVIDADES COTIDIANAS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NIVEL DE IMPORTANCIA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403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Siembra y cosecha de alimentos </a:t>
                      </a:r>
                      <a:endParaRPr lang="es-E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Preparación de alimentos</a:t>
                      </a:r>
                      <a:endParaRPr lang="es-E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Pesca artesanal</a:t>
                      </a:r>
                      <a:endParaRPr lang="es-E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5591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Recolección de implementos en la selva para uso de la comunidad</a:t>
                      </a:r>
                      <a:endParaRPr lang="es-E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2795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Elaboración de artesanías</a:t>
                      </a:r>
                      <a:endParaRPr lang="es-E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5591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Elaboración de vestimenta para miembros de la comunidad</a:t>
                      </a:r>
                      <a:endParaRPr lang="es-E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5591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Participación en rituales y fiestas propias de la comunidad</a:t>
                      </a:r>
                      <a:endParaRPr lang="es-E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2795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Residir en la comunidad </a:t>
                      </a:r>
                      <a:endParaRPr lang="es-E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  <a:tr h="53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Aprender las tradiciones y costumbres de la comunidad</a:t>
                      </a:r>
                      <a:endParaRPr lang="es-E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06" marR="40606" marT="0" marB="0" anchor="b"/>
                </a:tc>
              </a:tr>
            </a:tbl>
          </a:graphicData>
        </a:graphic>
      </p:graphicFrame>
      <p:pic>
        <p:nvPicPr>
          <p:cNvPr id="26" name="25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8567" b="26579"/>
          <a:stretch/>
        </p:blipFill>
        <p:spPr bwMode="auto">
          <a:xfrm>
            <a:off x="6214586" y="5461677"/>
            <a:ext cx="1760362" cy="456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33730" b="26579"/>
          <a:stretch/>
        </p:blipFill>
        <p:spPr bwMode="auto">
          <a:xfrm>
            <a:off x="6268022" y="4068075"/>
            <a:ext cx="895191" cy="306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27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30473" b="26579"/>
          <a:stretch/>
        </p:blipFill>
        <p:spPr bwMode="auto">
          <a:xfrm>
            <a:off x="6259431" y="3471320"/>
            <a:ext cx="1429916" cy="384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28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9210" b="26771"/>
          <a:stretch/>
        </p:blipFill>
        <p:spPr bwMode="auto">
          <a:xfrm>
            <a:off x="6276602" y="2996952"/>
            <a:ext cx="1652622" cy="36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29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8567" b="26579"/>
          <a:stretch/>
        </p:blipFill>
        <p:spPr bwMode="auto">
          <a:xfrm>
            <a:off x="6239340" y="2492896"/>
            <a:ext cx="1760362" cy="345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30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9730" b="26579"/>
          <a:stretch/>
        </p:blipFill>
        <p:spPr bwMode="auto">
          <a:xfrm>
            <a:off x="6300192" y="1988840"/>
            <a:ext cx="1565604" cy="372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31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9967" b="26675"/>
          <a:stretch/>
        </p:blipFill>
        <p:spPr bwMode="auto">
          <a:xfrm>
            <a:off x="6340030" y="1556792"/>
            <a:ext cx="1525766" cy="347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32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8567" b="26579"/>
          <a:stretch/>
        </p:blipFill>
        <p:spPr bwMode="auto">
          <a:xfrm>
            <a:off x="6268022" y="5086601"/>
            <a:ext cx="1597774" cy="36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3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5" b="73500" l="60938" r="71406">
                        <a14:foregroundMark x1="62187" y1="71000" x2="62187" y2="71000"/>
                        <a14:foregroundMark x1="64219" y1="71250" x2="64219" y2="71250"/>
                        <a14:foregroundMark x1="70234" y1="71125" x2="70234" y2="71125"/>
                      </a14:backgroundRemoval>
                    </a14:imgEffect>
                  </a14:imgLayer>
                </a14:imgProps>
              </a:ext>
            </a:extLst>
          </a:blip>
          <a:srcRect l="60927" t="69817" r="28567" b="26579"/>
          <a:stretch/>
        </p:blipFill>
        <p:spPr bwMode="auto">
          <a:xfrm>
            <a:off x="6239340" y="4581128"/>
            <a:ext cx="1760362" cy="336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37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24314625"/>
              </p:ext>
            </p:extLst>
          </p:nvPr>
        </p:nvGraphicFramePr>
        <p:xfrm>
          <a:off x="1763688" y="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34082" r="45669" b="32959"/>
          <a:stretch/>
        </p:blipFill>
        <p:spPr bwMode="auto">
          <a:xfrm>
            <a:off x="755576" y="4077071"/>
            <a:ext cx="441706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28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Conclusiones	</a:t>
            </a:r>
            <a:endParaRPr lang="es-ES" b="1" dirty="0">
              <a:solidFill>
                <a:schemeClr val="tx1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94666"/>
              </p:ext>
            </p:extLst>
          </p:nvPr>
        </p:nvGraphicFramePr>
        <p:xfrm>
          <a:off x="508001" y="1844824"/>
          <a:ext cx="7232351" cy="419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04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6447501" cy="60072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Recomendaciones</a:t>
            </a:r>
            <a:endParaRPr lang="es-ES" dirty="0">
              <a:solidFill>
                <a:schemeClr val="tx1"/>
              </a:solidFill>
              <a:effectLst>
                <a:glow rad="63500">
                  <a:srgbClr val="FFC000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313545"/>
              </p:ext>
            </p:extLst>
          </p:nvPr>
        </p:nvGraphicFramePr>
        <p:xfrm>
          <a:off x="179512" y="764704"/>
          <a:ext cx="871296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3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nversordeletras.com/fontgenerator/?text=Gracias+por+su+atenci%C3%B3n&amp;size=46&amp;font=ChapazaItalic&amp;color=000000&amp;a=57c9435ec82f592ec8c99e521513ea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1"/>
          <a:stretch/>
        </p:blipFill>
        <p:spPr bwMode="auto">
          <a:xfrm>
            <a:off x="611560" y="2348880"/>
            <a:ext cx="79928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947192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O</a:t>
            </a:r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bjetivos</a:t>
            </a:r>
            <a:endParaRPr lang="es-ES" b="1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Analizar el turismo vivencial como alternativa de desarrollo de la Reserva Ecológica Yarina y la Comunidad San Carlos, a través de estudio de su sistema turístico actual para que esta modalidad de turismo sea aplicado, aportando a diversificar la oferta turística de la Reserva Ecológica Yarina.</a:t>
            </a:r>
          </a:p>
          <a:p>
            <a:endParaRPr lang="es-E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6447501" cy="1320800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Objetivos específicos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769621"/>
              </p:ext>
            </p:extLst>
          </p:nvPr>
        </p:nvGraphicFramePr>
        <p:xfrm>
          <a:off x="467544" y="1628800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55576" y="2924944"/>
            <a:ext cx="775353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ANTECEDENTES</a:t>
            </a:r>
            <a:endParaRPr lang="es-E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6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8001" y="609600"/>
            <a:ext cx="6447501" cy="947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Turismo vivencial</a:t>
            </a:r>
            <a:endParaRPr lang="es-ES" b="1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08658916"/>
              </p:ext>
            </p:extLst>
          </p:nvPr>
        </p:nvGraphicFramePr>
        <p:xfrm>
          <a:off x="-180528" y="1607889"/>
          <a:ext cx="7920880" cy="419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047" y="44624"/>
            <a:ext cx="7925345" cy="13208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Reserva Ecológica </a:t>
            </a:r>
            <a:r>
              <a:rPr lang="es-ES" b="1" dirty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Y</a:t>
            </a:r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arina</a:t>
            </a:r>
            <a:endParaRPr lang="es-ES" b="1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8" name="AutoShape 4" descr="Resultado de imagen para grupo de conservacion yu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6" descr="Resultado de imagen para grupo de conservacion yutu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8" descr="Resultado de imagen para grupo de conservacion yutur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grupo de conservacion yutur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2" descr="Resultado de imagen para grupo de conservacion yutur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Resultado de imagen para yarina lo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72296"/>
            <a:ext cx="1793210" cy="10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5342100"/>
              </p:ext>
            </p:extLst>
          </p:nvPr>
        </p:nvGraphicFramePr>
        <p:xfrm>
          <a:off x="917575" y="1484784"/>
          <a:ext cx="6760843" cy="415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3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47501" cy="13208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Ubicación </a:t>
            </a:r>
            <a:endParaRPr lang="es-ES" b="1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14203248"/>
              </p:ext>
            </p:extLst>
          </p:nvPr>
        </p:nvGraphicFramePr>
        <p:xfrm>
          <a:off x="251520" y="476672"/>
          <a:ext cx="237626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content.fuio2-1.fna.fbcdn.net/v/t34.0-12/16216433_1364171256986341_371274736_n.png?oh=60ccb4d461b7e40a499ccd758623f85e&amp;oe=5886A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9"/>
            <a:ext cx="62646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55576" y="0"/>
            <a:ext cx="828092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3200" b="1" dirty="0" smtClean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  <a:p>
            <a:r>
              <a:rPr lang="es-ES" sz="3200" b="1" dirty="0" smtClean="0">
                <a:solidFill>
                  <a:schemeClr val="tx1"/>
                </a:solidFill>
                <a:effectLst>
                  <a:glow rad="63500">
                    <a:srgbClr val="FF8A3B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Delimitación</a:t>
            </a:r>
            <a:endParaRPr lang="es-ES" sz="3200" b="1" dirty="0">
              <a:solidFill>
                <a:schemeClr val="tx1"/>
              </a:solidFill>
              <a:effectLst>
                <a:glow rad="63500">
                  <a:srgbClr val="FF8A3B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https://scontent.fuio2-1.fna.fbcdn.net/v/t34.0-12/16244504_1364172390319561_1683307038_n.png?oh=ca9d8abba99a274e92de79a969ba12ff&amp;oe=5887938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3945" r="2612"/>
          <a:stretch/>
        </p:blipFill>
        <p:spPr bwMode="auto">
          <a:xfrm>
            <a:off x="467544" y="991673"/>
            <a:ext cx="8208912" cy="55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713</TotalTime>
  <Words>690</Words>
  <Application>Microsoft Office PowerPoint</Application>
  <PresentationFormat>Presentación en pantalla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Austin</vt:lpstr>
      <vt:lpstr>INGENIERÍA EN ADMINISTRACIÓN TURÍSTICA Y HOTELERA</vt:lpstr>
      <vt:lpstr>ESTUDIO DEL TURISMO VIVENCIAL COMO ALTERNATIVA DE DESARROLLO TURÍSTICO EN COMUNIDAD SAN CARLOS, UBICADA EN LA RESERVA ECOLÓGICA YARINA. PUERTO DE ORELLANA (COCA) </vt:lpstr>
      <vt:lpstr>Objetivos</vt:lpstr>
      <vt:lpstr>Objetivos específicos</vt:lpstr>
      <vt:lpstr>Presentación de PowerPoint</vt:lpstr>
      <vt:lpstr>Presentación de PowerPoint</vt:lpstr>
      <vt:lpstr>Reserva Ecológica Yarina</vt:lpstr>
      <vt:lpstr>Ubicación </vt:lpstr>
      <vt:lpstr>Presentación de PowerPoint</vt:lpstr>
      <vt:lpstr>INSTALACIONES</vt:lpstr>
      <vt:lpstr>Comunidad San Carlos</vt:lpstr>
      <vt:lpstr>    Metodología</vt:lpstr>
      <vt:lpstr>Hipótesis</vt:lpstr>
      <vt:lpstr>Presentación de PowerPoint</vt:lpstr>
      <vt:lpstr>Presentación de PowerPoint</vt:lpstr>
      <vt:lpstr>Resultados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64</cp:revision>
  <dcterms:created xsi:type="dcterms:W3CDTF">2017-01-17T18:40:31Z</dcterms:created>
  <dcterms:modified xsi:type="dcterms:W3CDTF">2017-01-23T15:26:21Z</dcterms:modified>
</cp:coreProperties>
</file>