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3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5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D50F3-AE67-48D7-8FE8-5AA25FF900CF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E85F59A-6A2A-420D-B84F-6D306D2825B5}">
      <dgm:prSet phldrT="[Texto]"/>
      <dgm:spPr/>
      <dgm:t>
        <a:bodyPr/>
        <a:lstStyle/>
        <a:p>
          <a:r>
            <a:rPr lang="es-EC" dirty="0" smtClean="0"/>
            <a:t>1ro</a:t>
          </a:r>
          <a:endParaRPr lang="es-EC" dirty="0"/>
        </a:p>
      </dgm:t>
    </dgm:pt>
    <dgm:pt modelId="{9258AA56-5E9C-4DC5-824E-0139932E324B}" type="parTrans" cxnId="{20512E21-1F1A-4D40-80D1-896FEDED0A16}">
      <dgm:prSet/>
      <dgm:spPr/>
      <dgm:t>
        <a:bodyPr/>
        <a:lstStyle/>
        <a:p>
          <a:endParaRPr lang="es-EC"/>
        </a:p>
      </dgm:t>
    </dgm:pt>
    <dgm:pt modelId="{E20FFEA8-1E83-4B0B-93B4-85FC0DC03183}" type="sibTrans" cxnId="{20512E21-1F1A-4D40-80D1-896FEDED0A16}">
      <dgm:prSet/>
      <dgm:spPr/>
      <dgm:t>
        <a:bodyPr/>
        <a:lstStyle/>
        <a:p>
          <a:endParaRPr lang="es-EC"/>
        </a:p>
      </dgm:t>
    </dgm:pt>
    <dgm:pt modelId="{04BF2930-21FB-4023-BA84-2FA48B3F85CA}">
      <dgm:prSet phldrT="[Texto]"/>
      <dgm:spPr/>
      <dgm:t>
        <a:bodyPr/>
        <a:lstStyle/>
        <a:p>
          <a:pPr algn="ctr"/>
          <a:r>
            <a:rPr lang="es-EC" dirty="0" smtClean="0"/>
            <a:t>Marco Teórico</a:t>
          </a:r>
          <a:endParaRPr lang="es-EC" dirty="0"/>
        </a:p>
      </dgm:t>
    </dgm:pt>
    <dgm:pt modelId="{558F64F0-8959-494C-AE87-ADC8D7BB4AB2}" type="parTrans" cxnId="{4D679BD7-973F-4D84-A857-1C7FBA253BC9}">
      <dgm:prSet/>
      <dgm:spPr/>
      <dgm:t>
        <a:bodyPr/>
        <a:lstStyle/>
        <a:p>
          <a:endParaRPr lang="es-EC"/>
        </a:p>
      </dgm:t>
    </dgm:pt>
    <dgm:pt modelId="{15A0217D-CCCF-40F4-B726-1339DD6DE002}" type="sibTrans" cxnId="{4D679BD7-973F-4D84-A857-1C7FBA253BC9}">
      <dgm:prSet/>
      <dgm:spPr/>
      <dgm:t>
        <a:bodyPr/>
        <a:lstStyle/>
        <a:p>
          <a:endParaRPr lang="es-EC"/>
        </a:p>
      </dgm:t>
    </dgm:pt>
    <dgm:pt modelId="{7339FB44-F24A-4509-9DAC-59269D8B5C19}">
      <dgm:prSet phldrT="[Texto]"/>
      <dgm:spPr/>
      <dgm:t>
        <a:bodyPr/>
        <a:lstStyle/>
        <a:p>
          <a:r>
            <a:rPr lang="es-EC" dirty="0" smtClean="0"/>
            <a:t>2do</a:t>
          </a:r>
          <a:endParaRPr lang="es-EC" dirty="0"/>
        </a:p>
      </dgm:t>
    </dgm:pt>
    <dgm:pt modelId="{C746A1C6-CD7C-4ACC-BA40-75CEB760FE37}" type="parTrans" cxnId="{B7384391-F15C-4703-833E-97A4E071DF9B}">
      <dgm:prSet/>
      <dgm:spPr/>
      <dgm:t>
        <a:bodyPr/>
        <a:lstStyle/>
        <a:p>
          <a:endParaRPr lang="es-EC"/>
        </a:p>
      </dgm:t>
    </dgm:pt>
    <dgm:pt modelId="{48653748-D6E5-4207-9F35-3EE83B163A68}" type="sibTrans" cxnId="{B7384391-F15C-4703-833E-97A4E071DF9B}">
      <dgm:prSet/>
      <dgm:spPr/>
      <dgm:t>
        <a:bodyPr/>
        <a:lstStyle/>
        <a:p>
          <a:endParaRPr lang="es-EC"/>
        </a:p>
      </dgm:t>
    </dgm:pt>
    <dgm:pt modelId="{03208BB7-1F34-4D74-93BE-AE6D50986889}">
      <dgm:prSet phldrT="[Texto]"/>
      <dgm:spPr/>
      <dgm:t>
        <a:bodyPr/>
        <a:lstStyle/>
        <a:p>
          <a:pPr algn="ctr"/>
          <a:r>
            <a:rPr lang="es-EC" dirty="0" smtClean="0"/>
            <a:t>Metodología</a:t>
          </a:r>
          <a:endParaRPr lang="es-EC" dirty="0"/>
        </a:p>
      </dgm:t>
    </dgm:pt>
    <dgm:pt modelId="{17153ED0-C619-4A29-9377-04BF15ABB01F}" type="parTrans" cxnId="{F5942D80-373E-4BEC-B438-E4C098C42C52}">
      <dgm:prSet/>
      <dgm:spPr/>
      <dgm:t>
        <a:bodyPr/>
        <a:lstStyle/>
        <a:p>
          <a:endParaRPr lang="es-EC"/>
        </a:p>
      </dgm:t>
    </dgm:pt>
    <dgm:pt modelId="{D77809C1-B6BE-41A7-BAD3-5E9AD2BFA277}" type="sibTrans" cxnId="{F5942D80-373E-4BEC-B438-E4C098C42C52}">
      <dgm:prSet/>
      <dgm:spPr/>
      <dgm:t>
        <a:bodyPr/>
        <a:lstStyle/>
        <a:p>
          <a:endParaRPr lang="es-EC"/>
        </a:p>
      </dgm:t>
    </dgm:pt>
    <dgm:pt modelId="{9FEE37FD-D282-4AD5-8A6A-0E20BA64D3FA}">
      <dgm:prSet phldrT="[Texto]"/>
      <dgm:spPr/>
      <dgm:t>
        <a:bodyPr/>
        <a:lstStyle/>
        <a:p>
          <a:pPr algn="ctr"/>
          <a:r>
            <a:rPr lang="es-EC" dirty="0" smtClean="0"/>
            <a:t>3ro</a:t>
          </a:r>
          <a:endParaRPr lang="es-EC" dirty="0"/>
        </a:p>
      </dgm:t>
    </dgm:pt>
    <dgm:pt modelId="{6A15B920-6234-48F7-AC16-DB2391C6AFD5}" type="parTrans" cxnId="{31B3CCDB-6F94-480E-A12A-199880DB8801}">
      <dgm:prSet/>
      <dgm:spPr/>
      <dgm:t>
        <a:bodyPr/>
        <a:lstStyle/>
        <a:p>
          <a:endParaRPr lang="es-EC"/>
        </a:p>
      </dgm:t>
    </dgm:pt>
    <dgm:pt modelId="{A765EAA0-385F-4422-90E3-519B9732382E}" type="sibTrans" cxnId="{31B3CCDB-6F94-480E-A12A-199880DB8801}">
      <dgm:prSet/>
      <dgm:spPr/>
      <dgm:t>
        <a:bodyPr/>
        <a:lstStyle/>
        <a:p>
          <a:endParaRPr lang="es-EC"/>
        </a:p>
      </dgm:t>
    </dgm:pt>
    <dgm:pt modelId="{FE6CBAB7-B79A-442A-8BDE-0008AD2508CE}">
      <dgm:prSet phldrT="[Texto]"/>
      <dgm:spPr/>
      <dgm:t>
        <a:bodyPr/>
        <a:lstStyle/>
        <a:p>
          <a:pPr algn="ctr"/>
          <a:r>
            <a:rPr lang="es-EC" dirty="0" smtClean="0"/>
            <a:t>4to </a:t>
          </a:r>
          <a:endParaRPr lang="es-EC" dirty="0"/>
        </a:p>
      </dgm:t>
    </dgm:pt>
    <dgm:pt modelId="{7E232B83-ACA4-4FCD-B9F8-F17CCB8CD5BF}" type="parTrans" cxnId="{D66695C6-1C28-4A7E-B29D-36C727E98024}">
      <dgm:prSet/>
      <dgm:spPr/>
      <dgm:t>
        <a:bodyPr/>
        <a:lstStyle/>
        <a:p>
          <a:endParaRPr lang="es-EC"/>
        </a:p>
      </dgm:t>
    </dgm:pt>
    <dgm:pt modelId="{846D99A5-E6D8-4563-B80C-5069057B4C0B}" type="sibTrans" cxnId="{D66695C6-1C28-4A7E-B29D-36C727E98024}">
      <dgm:prSet/>
      <dgm:spPr/>
      <dgm:t>
        <a:bodyPr/>
        <a:lstStyle/>
        <a:p>
          <a:endParaRPr lang="es-EC"/>
        </a:p>
      </dgm:t>
    </dgm:pt>
    <dgm:pt modelId="{75C18BA0-990F-4DB8-A181-E36C05724DCD}">
      <dgm:prSet/>
      <dgm:spPr/>
      <dgm:t>
        <a:bodyPr/>
        <a:lstStyle/>
        <a:p>
          <a:r>
            <a:rPr lang="es-EC" dirty="0" smtClean="0"/>
            <a:t>Resultados Obtenidos</a:t>
          </a:r>
          <a:endParaRPr lang="es-EC" dirty="0"/>
        </a:p>
      </dgm:t>
    </dgm:pt>
    <dgm:pt modelId="{30B8D4DE-9E1D-412B-A916-0F682378ABF8}" type="parTrans" cxnId="{F081EDC1-B911-45D1-B7C6-9FD729F18A67}">
      <dgm:prSet/>
      <dgm:spPr/>
      <dgm:t>
        <a:bodyPr/>
        <a:lstStyle/>
        <a:p>
          <a:endParaRPr lang="es-EC"/>
        </a:p>
      </dgm:t>
    </dgm:pt>
    <dgm:pt modelId="{2DBAE526-323C-45D4-9161-331F80973F47}" type="sibTrans" cxnId="{F081EDC1-B911-45D1-B7C6-9FD729F18A67}">
      <dgm:prSet/>
      <dgm:spPr/>
      <dgm:t>
        <a:bodyPr/>
        <a:lstStyle/>
        <a:p>
          <a:endParaRPr lang="es-EC"/>
        </a:p>
      </dgm:t>
    </dgm:pt>
    <dgm:pt modelId="{87E87814-2DF7-48EC-BA20-B04BFC823EEC}">
      <dgm:prSet/>
      <dgm:spPr/>
      <dgm:t>
        <a:bodyPr/>
        <a:lstStyle/>
        <a:p>
          <a:r>
            <a:rPr lang="es-EC" dirty="0" smtClean="0"/>
            <a:t>Discución</a:t>
          </a:r>
          <a:endParaRPr lang="es-EC" dirty="0"/>
        </a:p>
      </dgm:t>
    </dgm:pt>
    <dgm:pt modelId="{53B6DD81-7389-445C-9FF8-208567893606}" type="parTrans" cxnId="{78C2A946-0B3F-4536-88A2-73F89159DB7A}">
      <dgm:prSet/>
      <dgm:spPr/>
      <dgm:t>
        <a:bodyPr/>
        <a:lstStyle/>
        <a:p>
          <a:endParaRPr lang="es-EC"/>
        </a:p>
      </dgm:t>
    </dgm:pt>
    <dgm:pt modelId="{F0276306-EE6B-4F5E-9AD3-3BDA03705769}" type="sibTrans" cxnId="{78C2A946-0B3F-4536-88A2-73F89159DB7A}">
      <dgm:prSet/>
      <dgm:spPr/>
      <dgm:t>
        <a:bodyPr/>
        <a:lstStyle/>
        <a:p>
          <a:endParaRPr lang="es-EC"/>
        </a:p>
      </dgm:t>
    </dgm:pt>
    <dgm:pt modelId="{E2AD8CA1-AACC-4CBF-B4A7-B945D046D1E0}" type="pres">
      <dgm:prSet presAssocID="{ED5D50F3-AE67-48D7-8FE8-5AA25FF900C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82F8AF0-A206-4A3E-802B-4E8E0155FAF0}" type="pres">
      <dgm:prSet presAssocID="{5E85F59A-6A2A-420D-B84F-6D306D2825B5}" presName="posSpace" presStyleCnt="0"/>
      <dgm:spPr/>
    </dgm:pt>
    <dgm:pt modelId="{B0827CCA-3EC8-4FFB-8DC1-B51C1B902727}" type="pres">
      <dgm:prSet presAssocID="{5E85F59A-6A2A-420D-B84F-6D306D2825B5}" presName="vertFlow" presStyleCnt="0"/>
      <dgm:spPr/>
    </dgm:pt>
    <dgm:pt modelId="{EE259510-F9A7-4BF6-A39A-63C1843E32E6}" type="pres">
      <dgm:prSet presAssocID="{5E85F59A-6A2A-420D-B84F-6D306D2825B5}" presName="topSpace" presStyleCnt="0"/>
      <dgm:spPr/>
    </dgm:pt>
    <dgm:pt modelId="{A272BE46-D946-4FAF-9FC2-6A5498A5B8EC}" type="pres">
      <dgm:prSet presAssocID="{5E85F59A-6A2A-420D-B84F-6D306D2825B5}" presName="firstComp" presStyleCnt="0"/>
      <dgm:spPr/>
    </dgm:pt>
    <dgm:pt modelId="{E110EA2E-E1BE-4EE8-8B8A-EF76F407FC50}" type="pres">
      <dgm:prSet presAssocID="{5E85F59A-6A2A-420D-B84F-6D306D2825B5}" presName="firstChild" presStyleLbl="bgAccFollowNode1" presStyleIdx="0" presStyleCnt="4"/>
      <dgm:spPr/>
      <dgm:t>
        <a:bodyPr/>
        <a:lstStyle/>
        <a:p>
          <a:endParaRPr lang="es-EC"/>
        </a:p>
      </dgm:t>
    </dgm:pt>
    <dgm:pt modelId="{293CAD16-C1EE-48D6-AE73-F838CDC01E1F}" type="pres">
      <dgm:prSet presAssocID="{5E85F59A-6A2A-420D-B84F-6D306D2825B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E31E28-AE0A-497C-B288-063D65608CB9}" type="pres">
      <dgm:prSet presAssocID="{5E85F59A-6A2A-420D-B84F-6D306D2825B5}" presName="negSpace" presStyleCnt="0"/>
      <dgm:spPr/>
    </dgm:pt>
    <dgm:pt modelId="{CCC1E019-F92D-4C78-B1A7-51C1C6DE1607}" type="pres">
      <dgm:prSet presAssocID="{5E85F59A-6A2A-420D-B84F-6D306D2825B5}" presName="circle" presStyleLbl="node1" presStyleIdx="0" presStyleCnt="4"/>
      <dgm:spPr/>
      <dgm:t>
        <a:bodyPr/>
        <a:lstStyle/>
        <a:p>
          <a:endParaRPr lang="es-MX"/>
        </a:p>
      </dgm:t>
    </dgm:pt>
    <dgm:pt modelId="{C0AF215F-33CF-404A-8A97-741FC994CCD5}" type="pres">
      <dgm:prSet presAssocID="{E20FFEA8-1E83-4B0B-93B4-85FC0DC03183}" presName="transSpace" presStyleCnt="0"/>
      <dgm:spPr/>
    </dgm:pt>
    <dgm:pt modelId="{A6DAEC40-DC1D-446D-911E-580C30FC6263}" type="pres">
      <dgm:prSet presAssocID="{7339FB44-F24A-4509-9DAC-59269D8B5C19}" presName="posSpace" presStyleCnt="0"/>
      <dgm:spPr/>
    </dgm:pt>
    <dgm:pt modelId="{CE235DBA-F746-4510-8229-5A506ADFE061}" type="pres">
      <dgm:prSet presAssocID="{7339FB44-F24A-4509-9DAC-59269D8B5C19}" presName="vertFlow" presStyleCnt="0"/>
      <dgm:spPr/>
    </dgm:pt>
    <dgm:pt modelId="{27DDB6D6-6AF7-43CD-907E-BB8370D00B6A}" type="pres">
      <dgm:prSet presAssocID="{7339FB44-F24A-4509-9DAC-59269D8B5C19}" presName="topSpace" presStyleCnt="0"/>
      <dgm:spPr/>
    </dgm:pt>
    <dgm:pt modelId="{ECD82C96-80CD-4326-8DDB-BCD5D9864671}" type="pres">
      <dgm:prSet presAssocID="{7339FB44-F24A-4509-9DAC-59269D8B5C19}" presName="firstComp" presStyleCnt="0"/>
      <dgm:spPr/>
    </dgm:pt>
    <dgm:pt modelId="{49D284BF-5BBE-4A3C-B6B9-0DDA7425E4E3}" type="pres">
      <dgm:prSet presAssocID="{7339FB44-F24A-4509-9DAC-59269D8B5C19}" presName="firstChild" presStyleLbl="bgAccFollowNode1" presStyleIdx="1" presStyleCnt="4"/>
      <dgm:spPr/>
      <dgm:t>
        <a:bodyPr/>
        <a:lstStyle/>
        <a:p>
          <a:endParaRPr lang="es-MX"/>
        </a:p>
      </dgm:t>
    </dgm:pt>
    <dgm:pt modelId="{40FA79BB-20F9-4F22-BF66-0F7771052AC6}" type="pres">
      <dgm:prSet presAssocID="{7339FB44-F24A-4509-9DAC-59269D8B5C19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48B2F6-3E70-4050-8B3A-4963A2F86B88}" type="pres">
      <dgm:prSet presAssocID="{7339FB44-F24A-4509-9DAC-59269D8B5C19}" presName="negSpace" presStyleCnt="0"/>
      <dgm:spPr/>
    </dgm:pt>
    <dgm:pt modelId="{E0E95BE1-D3CE-45A3-9458-6BE5B11731A5}" type="pres">
      <dgm:prSet presAssocID="{7339FB44-F24A-4509-9DAC-59269D8B5C19}" presName="circle" presStyleLbl="node1" presStyleIdx="1" presStyleCnt="4"/>
      <dgm:spPr/>
      <dgm:t>
        <a:bodyPr/>
        <a:lstStyle/>
        <a:p>
          <a:endParaRPr lang="es-MX"/>
        </a:p>
      </dgm:t>
    </dgm:pt>
    <dgm:pt modelId="{AD9EBD92-8FFB-49D3-8667-B7AD557C526B}" type="pres">
      <dgm:prSet presAssocID="{48653748-D6E5-4207-9F35-3EE83B163A68}" presName="transSpace" presStyleCnt="0"/>
      <dgm:spPr/>
    </dgm:pt>
    <dgm:pt modelId="{DBE88808-C159-4A3F-8043-26D4EF498AD4}" type="pres">
      <dgm:prSet presAssocID="{9FEE37FD-D282-4AD5-8A6A-0E20BA64D3FA}" presName="posSpace" presStyleCnt="0"/>
      <dgm:spPr/>
    </dgm:pt>
    <dgm:pt modelId="{3C859010-F604-46F5-A53C-6D48DAB0AA8C}" type="pres">
      <dgm:prSet presAssocID="{9FEE37FD-D282-4AD5-8A6A-0E20BA64D3FA}" presName="vertFlow" presStyleCnt="0"/>
      <dgm:spPr/>
    </dgm:pt>
    <dgm:pt modelId="{0A7046BE-C231-4807-B2BD-31380A3A6EC0}" type="pres">
      <dgm:prSet presAssocID="{9FEE37FD-D282-4AD5-8A6A-0E20BA64D3FA}" presName="topSpace" presStyleCnt="0"/>
      <dgm:spPr/>
    </dgm:pt>
    <dgm:pt modelId="{0700A6EB-16BC-4FA7-9B97-5B00F1F18DE2}" type="pres">
      <dgm:prSet presAssocID="{9FEE37FD-D282-4AD5-8A6A-0E20BA64D3FA}" presName="firstComp" presStyleCnt="0"/>
      <dgm:spPr/>
    </dgm:pt>
    <dgm:pt modelId="{ADADDCE5-8367-4E09-BCAF-03FABFD2EC2B}" type="pres">
      <dgm:prSet presAssocID="{9FEE37FD-D282-4AD5-8A6A-0E20BA64D3FA}" presName="firstChild" presStyleLbl="bgAccFollowNode1" presStyleIdx="2" presStyleCnt="4"/>
      <dgm:spPr/>
      <dgm:t>
        <a:bodyPr/>
        <a:lstStyle/>
        <a:p>
          <a:endParaRPr lang="es-MX"/>
        </a:p>
      </dgm:t>
    </dgm:pt>
    <dgm:pt modelId="{80F3D1EF-CEBF-4F81-8FA8-77975B585F99}" type="pres">
      <dgm:prSet presAssocID="{9FEE37FD-D282-4AD5-8A6A-0E20BA64D3F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0DBA72-607A-428B-86F1-1FDBD028A145}" type="pres">
      <dgm:prSet presAssocID="{9FEE37FD-D282-4AD5-8A6A-0E20BA64D3FA}" presName="negSpace" presStyleCnt="0"/>
      <dgm:spPr/>
    </dgm:pt>
    <dgm:pt modelId="{63B89475-7278-4BAD-B079-BF6D46D06ABF}" type="pres">
      <dgm:prSet presAssocID="{9FEE37FD-D282-4AD5-8A6A-0E20BA64D3FA}" presName="circle" presStyleLbl="node1" presStyleIdx="2" presStyleCnt="4"/>
      <dgm:spPr/>
      <dgm:t>
        <a:bodyPr/>
        <a:lstStyle/>
        <a:p>
          <a:endParaRPr lang="es-MX"/>
        </a:p>
      </dgm:t>
    </dgm:pt>
    <dgm:pt modelId="{D19F007C-B1CA-46B7-8463-3C1F15F64E70}" type="pres">
      <dgm:prSet presAssocID="{A765EAA0-385F-4422-90E3-519B9732382E}" presName="transSpace" presStyleCnt="0"/>
      <dgm:spPr/>
    </dgm:pt>
    <dgm:pt modelId="{FEE4FF3B-5A2D-46D6-B562-8B2903A2AC22}" type="pres">
      <dgm:prSet presAssocID="{FE6CBAB7-B79A-442A-8BDE-0008AD2508CE}" presName="posSpace" presStyleCnt="0"/>
      <dgm:spPr/>
    </dgm:pt>
    <dgm:pt modelId="{30F8C9D1-B1FD-41D1-B017-50FE3A2B5D5A}" type="pres">
      <dgm:prSet presAssocID="{FE6CBAB7-B79A-442A-8BDE-0008AD2508CE}" presName="vertFlow" presStyleCnt="0"/>
      <dgm:spPr/>
    </dgm:pt>
    <dgm:pt modelId="{D96099FB-C8E3-4D36-BC14-91F2DF5DCC59}" type="pres">
      <dgm:prSet presAssocID="{FE6CBAB7-B79A-442A-8BDE-0008AD2508CE}" presName="topSpace" presStyleCnt="0"/>
      <dgm:spPr/>
    </dgm:pt>
    <dgm:pt modelId="{2E115737-7C98-450A-B224-AC8ED85EE8C8}" type="pres">
      <dgm:prSet presAssocID="{FE6CBAB7-B79A-442A-8BDE-0008AD2508CE}" presName="firstComp" presStyleCnt="0"/>
      <dgm:spPr/>
    </dgm:pt>
    <dgm:pt modelId="{110696B6-EDB5-4066-85CC-34BA35BF2735}" type="pres">
      <dgm:prSet presAssocID="{FE6CBAB7-B79A-442A-8BDE-0008AD2508CE}" presName="firstChild" presStyleLbl="bgAccFollowNode1" presStyleIdx="3" presStyleCnt="4"/>
      <dgm:spPr/>
      <dgm:t>
        <a:bodyPr/>
        <a:lstStyle/>
        <a:p>
          <a:endParaRPr lang="es-EC"/>
        </a:p>
      </dgm:t>
    </dgm:pt>
    <dgm:pt modelId="{E47983AF-8541-48B3-9ABE-2CE8C7DDC61F}" type="pres">
      <dgm:prSet presAssocID="{FE6CBAB7-B79A-442A-8BDE-0008AD2508CE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62F76-6C97-4FEB-A945-19A3AF0044DF}" type="pres">
      <dgm:prSet presAssocID="{FE6CBAB7-B79A-442A-8BDE-0008AD2508CE}" presName="negSpace" presStyleCnt="0"/>
      <dgm:spPr/>
    </dgm:pt>
    <dgm:pt modelId="{B9E4E40A-2317-4EE4-9783-3CC0C3E48BAF}" type="pres">
      <dgm:prSet presAssocID="{FE6CBAB7-B79A-442A-8BDE-0008AD2508CE}" presName="circle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6BC0A90E-CAE5-4ABF-9B0B-4445DD7ABAEA}" type="presOf" srcId="{87E87814-2DF7-48EC-BA20-B04BFC823EEC}" destId="{110696B6-EDB5-4066-85CC-34BA35BF2735}" srcOrd="0" destOrd="0" presId="urn:microsoft.com/office/officeart/2005/8/layout/hList9"/>
    <dgm:cxn modelId="{CE830178-3417-45AB-84E3-E0102408E320}" type="presOf" srcId="{03208BB7-1F34-4D74-93BE-AE6D50986889}" destId="{40FA79BB-20F9-4F22-BF66-0F7771052AC6}" srcOrd="1" destOrd="0" presId="urn:microsoft.com/office/officeart/2005/8/layout/hList9"/>
    <dgm:cxn modelId="{4D679BD7-973F-4D84-A857-1C7FBA253BC9}" srcId="{5E85F59A-6A2A-420D-B84F-6D306D2825B5}" destId="{04BF2930-21FB-4023-BA84-2FA48B3F85CA}" srcOrd="0" destOrd="0" parTransId="{558F64F0-8959-494C-AE87-ADC8D7BB4AB2}" sibTransId="{15A0217D-CCCF-40F4-B726-1339DD6DE002}"/>
    <dgm:cxn modelId="{D66695C6-1C28-4A7E-B29D-36C727E98024}" srcId="{ED5D50F3-AE67-48D7-8FE8-5AA25FF900CF}" destId="{FE6CBAB7-B79A-442A-8BDE-0008AD2508CE}" srcOrd="3" destOrd="0" parTransId="{7E232B83-ACA4-4FCD-B9F8-F17CCB8CD5BF}" sibTransId="{846D99A5-E6D8-4563-B80C-5069057B4C0B}"/>
    <dgm:cxn modelId="{865C645A-A0A4-42D6-B5B6-05A9D22A7832}" type="presOf" srcId="{75C18BA0-990F-4DB8-A181-E36C05724DCD}" destId="{ADADDCE5-8367-4E09-BCAF-03FABFD2EC2B}" srcOrd="0" destOrd="0" presId="urn:microsoft.com/office/officeart/2005/8/layout/hList9"/>
    <dgm:cxn modelId="{31B3CCDB-6F94-480E-A12A-199880DB8801}" srcId="{ED5D50F3-AE67-48D7-8FE8-5AA25FF900CF}" destId="{9FEE37FD-D282-4AD5-8A6A-0E20BA64D3FA}" srcOrd="2" destOrd="0" parTransId="{6A15B920-6234-48F7-AC16-DB2391C6AFD5}" sibTransId="{A765EAA0-385F-4422-90E3-519B9732382E}"/>
    <dgm:cxn modelId="{0F93D22E-9422-4333-875B-22AE846602AF}" type="presOf" srcId="{75C18BA0-990F-4DB8-A181-E36C05724DCD}" destId="{80F3D1EF-CEBF-4F81-8FA8-77975B585F99}" srcOrd="1" destOrd="0" presId="urn:microsoft.com/office/officeart/2005/8/layout/hList9"/>
    <dgm:cxn modelId="{E38EDD01-F565-4E12-A7B3-38D2FBB6BECA}" type="presOf" srcId="{87E87814-2DF7-48EC-BA20-B04BFC823EEC}" destId="{E47983AF-8541-48B3-9ABE-2CE8C7DDC61F}" srcOrd="1" destOrd="0" presId="urn:microsoft.com/office/officeart/2005/8/layout/hList9"/>
    <dgm:cxn modelId="{F09F5D14-7CAA-4E14-9500-C30C51A58F19}" type="presOf" srcId="{7339FB44-F24A-4509-9DAC-59269D8B5C19}" destId="{E0E95BE1-D3CE-45A3-9458-6BE5B11731A5}" srcOrd="0" destOrd="0" presId="urn:microsoft.com/office/officeart/2005/8/layout/hList9"/>
    <dgm:cxn modelId="{F5942D80-373E-4BEC-B438-E4C098C42C52}" srcId="{7339FB44-F24A-4509-9DAC-59269D8B5C19}" destId="{03208BB7-1F34-4D74-93BE-AE6D50986889}" srcOrd="0" destOrd="0" parTransId="{17153ED0-C619-4A29-9377-04BF15ABB01F}" sibTransId="{D77809C1-B6BE-41A7-BAD3-5E9AD2BFA277}"/>
    <dgm:cxn modelId="{4A329D80-B68E-4504-97DF-6D050B040BE9}" type="presOf" srcId="{03208BB7-1F34-4D74-93BE-AE6D50986889}" destId="{49D284BF-5BBE-4A3C-B6B9-0DDA7425E4E3}" srcOrd="0" destOrd="0" presId="urn:microsoft.com/office/officeart/2005/8/layout/hList9"/>
    <dgm:cxn modelId="{B7384391-F15C-4703-833E-97A4E071DF9B}" srcId="{ED5D50F3-AE67-48D7-8FE8-5AA25FF900CF}" destId="{7339FB44-F24A-4509-9DAC-59269D8B5C19}" srcOrd="1" destOrd="0" parTransId="{C746A1C6-CD7C-4ACC-BA40-75CEB760FE37}" sibTransId="{48653748-D6E5-4207-9F35-3EE83B163A68}"/>
    <dgm:cxn modelId="{EE817F35-44CE-4FBF-8D53-CC154D7FC702}" type="presOf" srcId="{04BF2930-21FB-4023-BA84-2FA48B3F85CA}" destId="{E110EA2E-E1BE-4EE8-8B8A-EF76F407FC50}" srcOrd="0" destOrd="0" presId="urn:microsoft.com/office/officeart/2005/8/layout/hList9"/>
    <dgm:cxn modelId="{78C2A946-0B3F-4536-88A2-73F89159DB7A}" srcId="{FE6CBAB7-B79A-442A-8BDE-0008AD2508CE}" destId="{87E87814-2DF7-48EC-BA20-B04BFC823EEC}" srcOrd="0" destOrd="0" parTransId="{53B6DD81-7389-445C-9FF8-208567893606}" sibTransId="{F0276306-EE6B-4F5E-9AD3-3BDA03705769}"/>
    <dgm:cxn modelId="{8E8B5558-9027-46C5-9A65-BD2C271B544A}" type="presOf" srcId="{5E85F59A-6A2A-420D-B84F-6D306D2825B5}" destId="{CCC1E019-F92D-4C78-B1A7-51C1C6DE1607}" srcOrd="0" destOrd="0" presId="urn:microsoft.com/office/officeart/2005/8/layout/hList9"/>
    <dgm:cxn modelId="{C428CF66-142C-405E-B56A-3D8FBE9A5492}" type="presOf" srcId="{FE6CBAB7-B79A-442A-8BDE-0008AD2508CE}" destId="{B9E4E40A-2317-4EE4-9783-3CC0C3E48BAF}" srcOrd="0" destOrd="0" presId="urn:microsoft.com/office/officeart/2005/8/layout/hList9"/>
    <dgm:cxn modelId="{F081EDC1-B911-45D1-B7C6-9FD729F18A67}" srcId="{9FEE37FD-D282-4AD5-8A6A-0E20BA64D3FA}" destId="{75C18BA0-990F-4DB8-A181-E36C05724DCD}" srcOrd="0" destOrd="0" parTransId="{30B8D4DE-9E1D-412B-A916-0F682378ABF8}" sibTransId="{2DBAE526-323C-45D4-9161-331F80973F47}"/>
    <dgm:cxn modelId="{50CFCCE1-58F5-4827-8BBE-A48EBD86F620}" type="presOf" srcId="{04BF2930-21FB-4023-BA84-2FA48B3F85CA}" destId="{293CAD16-C1EE-48D6-AE73-F838CDC01E1F}" srcOrd="1" destOrd="0" presId="urn:microsoft.com/office/officeart/2005/8/layout/hList9"/>
    <dgm:cxn modelId="{20512E21-1F1A-4D40-80D1-896FEDED0A16}" srcId="{ED5D50F3-AE67-48D7-8FE8-5AA25FF900CF}" destId="{5E85F59A-6A2A-420D-B84F-6D306D2825B5}" srcOrd="0" destOrd="0" parTransId="{9258AA56-5E9C-4DC5-824E-0139932E324B}" sibTransId="{E20FFEA8-1E83-4B0B-93B4-85FC0DC03183}"/>
    <dgm:cxn modelId="{0E5C66C6-C674-49EF-B912-BB252144E7F5}" type="presOf" srcId="{9FEE37FD-D282-4AD5-8A6A-0E20BA64D3FA}" destId="{63B89475-7278-4BAD-B079-BF6D46D06ABF}" srcOrd="0" destOrd="0" presId="urn:microsoft.com/office/officeart/2005/8/layout/hList9"/>
    <dgm:cxn modelId="{89FEE570-5D47-4AF7-AE54-54BFF57ED736}" type="presOf" srcId="{ED5D50F3-AE67-48D7-8FE8-5AA25FF900CF}" destId="{E2AD8CA1-AACC-4CBF-B4A7-B945D046D1E0}" srcOrd="0" destOrd="0" presId="urn:microsoft.com/office/officeart/2005/8/layout/hList9"/>
    <dgm:cxn modelId="{CA03DBFB-6C4D-42E5-A87F-FEB1BFBEA655}" type="presParOf" srcId="{E2AD8CA1-AACC-4CBF-B4A7-B945D046D1E0}" destId="{482F8AF0-A206-4A3E-802B-4E8E0155FAF0}" srcOrd="0" destOrd="0" presId="urn:microsoft.com/office/officeart/2005/8/layout/hList9"/>
    <dgm:cxn modelId="{888490D2-5472-4CD8-8008-22BBDAFF0B11}" type="presParOf" srcId="{E2AD8CA1-AACC-4CBF-B4A7-B945D046D1E0}" destId="{B0827CCA-3EC8-4FFB-8DC1-B51C1B902727}" srcOrd="1" destOrd="0" presId="urn:microsoft.com/office/officeart/2005/8/layout/hList9"/>
    <dgm:cxn modelId="{EE99DD35-1B94-46DE-A24D-FD6816EBF6E3}" type="presParOf" srcId="{B0827CCA-3EC8-4FFB-8DC1-B51C1B902727}" destId="{EE259510-F9A7-4BF6-A39A-63C1843E32E6}" srcOrd="0" destOrd="0" presId="urn:microsoft.com/office/officeart/2005/8/layout/hList9"/>
    <dgm:cxn modelId="{F8663092-AA4D-46F7-B013-EC1E4C192B3A}" type="presParOf" srcId="{B0827CCA-3EC8-4FFB-8DC1-B51C1B902727}" destId="{A272BE46-D946-4FAF-9FC2-6A5498A5B8EC}" srcOrd="1" destOrd="0" presId="urn:microsoft.com/office/officeart/2005/8/layout/hList9"/>
    <dgm:cxn modelId="{58EF54E3-E49A-4019-A903-C465212267C9}" type="presParOf" srcId="{A272BE46-D946-4FAF-9FC2-6A5498A5B8EC}" destId="{E110EA2E-E1BE-4EE8-8B8A-EF76F407FC50}" srcOrd="0" destOrd="0" presId="urn:microsoft.com/office/officeart/2005/8/layout/hList9"/>
    <dgm:cxn modelId="{0AE9E783-2DE9-4D16-AC91-37C418780154}" type="presParOf" srcId="{A272BE46-D946-4FAF-9FC2-6A5498A5B8EC}" destId="{293CAD16-C1EE-48D6-AE73-F838CDC01E1F}" srcOrd="1" destOrd="0" presId="urn:microsoft.com/office/officeart/2005/8/layout/hList9"/>
    <dgm:cxn modelId="{6C3EACCC-A061-4497-AD75-A89AAB002DFB}" type="presParOf" srcId="{E2AD8CA1-AACC-4CBF-B4A7-B945D046D1E0}" destId="{28E31E28-AE0A-497C-B288-063D65608CB9}" srcOrd="2" destOrd="0" presId="urn:microsoft.com/office/officeart/2005/8/layout/hList9"/>
    <dgm:cxn modelId="{E4B9F248-7105-4F34-899E-EE72FF12F394}" type="presParOf" srcId="{E2AD8CA1-AACC-4CBF-B4A7-B945D046D1E0}" destId="{CCC1E019-F92D-4C78-B1A7-51C1C6DE1607}" srcOrd="3" destOrd="0" presId="urn:microsoft.com/office/officeart/2005/8/layout/hList9"/>
    <dgm:cxn modelId="{633909E5-7FC5-45B7-9BF4-8A1AF65CA386}" type="presParOf" srcId="{E2AD8CA1-AACC-4CBF-B4A7-B945D046D1E0}" destId="{C0AF215F-33CF-404A-8A97-741FC994CCD5}" srcOrd="4" destOrd="0" presId="urn:microsoft.com/office/officeart/2005/8/layout/hList9"/>
    <dgm:cxn modelId="{BE449D6B-D6F1-41E6-8DA5-65423DE36C39}" type="presParOf" srcId="{E2AD8CA1-AACC-4CBF-B4A7-B945D046D1E0}" destId="{A6DAEC40-DC1D-446D-911E-580C30FC6263}" srcOrd="5" destOrd="0" presId="urn:microsoft.com/office/officeart/2005/8/layout/hList9"/>
    <dgm:cxn modelId="{6F16F19C-F14F-4C7B-B293-CA886446D1C5}" type="presParOf" srcId="{E2AD8CA1-AACC-4CBF-B4A7-B945D046D1E0}" destId="{CE235DBA-F746-4510-8229-5A506ADFE061}" srcOrd="6" destOrd="0" presId="urn:microsoft.com/office/officeart/2005/8/layout/hList9"/>
    <dgm:cxn modelId="{0EAFE1B4-343D-49BB-9011-406C91CA4CB3}" type="presParOf" srcId="{CE235DBA-F746-4510-8229-5A506ADFE061}" destId="{27DDB6D6-6AF7-43CD-907E-BB8370D00B6A}" srcOrd="0" destOrd="0" presId="urn:microsoft.com/office/officeart/2005/8/layout/hList9"/>
    <dgm:cxn modelId="{9C266DE7-8B98-49D7-BB38-EA60ECBA313A}" type="presParOf" srcId="{CE235DBA-F746-4510-8229-5A506ADFE061}" destId="{ECD82C96-80CD-4326-8DDB-BCD5D9864671}" srcOrd="1" destOrd="0" presId="urn:microsoft.com/office/officeart/2005/8/layout/hList9"/>
    <dgm:cxn modelId="{51AC78BF-AB3A-4510-9D5E-66D67CD4DC43}" type="presParOf" srcId="{ECD82C96-80CD-4326-8DDB-BCD5D9864671}" destId="{49D284BF-5BBE-4A3C-B6B9-0DDA7425E4E3}" srcOrd="0" destOrd="0" presId="urn:microsoft.com/office/officeart/2005/8/layout/hList9"/>
    <dgm:cxn modelId="{5AE6FC83-857C-4DB5-881F-738AC4426008}" type="presParOf" srcId="{ECD82C96-80CD-4326-8DDB-BCD5D9864671}" destId="{40FA79BB-20F9-4F22-BF66-0F7771052AC6}" srcOrd="1" destOrd="0" presId="urn:microsoft.com/office/officeart/2005/8/layout/hList9"/>
    <dgm:cxn modelId="{8C16D91C-F3BB-4005-99F8-CDD9D8F6465F}" type="presParOf" srcId="{E2AD8CA1-AACC-4CBF-B4A7-B945D046D1E0}" destId="{4A48B2F6-3E70-4050-8B3A-4963A2F86B88}" srcOrd="7" destOrd="0" presId="urn:microsoft.com/office/officeart/2005/8/layout/hList9"/>
    <dgm:cxn modelId="{338ED305-7057-4D1D-A6FA-2C16BF21430A}" type="presParOf" srcId="{E2AD8CA1-AACC-4CBF-B4A7-B945D046D1E0}" destId="{E0E95BE1-D3CE-45A3-9458-6BE5B11731A5}" srcOrd="8" destOrd="0" presId="urn:microsoft.com/office/officeart/2005/8/layout/hList9"/>
    <dgm:cxn modelId="{2F198D71-6A49-4752-AC3C-29B0040C2DF9}" type="presParOf" srcId="{E2AD8CA1-AACC-4CBF-B4A7-B945D046D1E0}" destId="{AD9EBD92-8FFB-49D3-8667-B7AD557C526B}" srcOrd="9" destOrd="0" presId="urn:microsoft.com/office/officeart/2005/8/layout/hList9"/>
    <dgm:cxn modelId="{23AD4A6C-AED8-44C5-960F-C31D83ED2E17}" type="presParOf" srcId="{E2AD8CA1-AACC-4CBF-B4A7-B945D046D1E0}" destId="{DBE88808-C159-4A3F-8043-26D4EF498AD4}" srcOrd="10" destOrd="0" presId="urn:microsoft.com/office/officeart/2005/8/layout/hList9"/>
    <dgm:cxn modelId="{661EE5A8-C50B-43B7-B80C-7DF53268C8F4}" type="presParOf" srcId="{E2AD8CA1-AACC-4CBF-B4A7-B945D046D1E0}" destId="{3C859010-F604-46F5-A53C-6D48DAB0AA8C}" srcOrd="11" destOrd="0" presId="urn:microsoft.com/office/officeart/2005/8/layout/hList9"/>
    <dgm:cxn modelId="{32B64BA7-797E-492C-BF38-2A5F6652CF74}" type="presParOf" srcId="{3C859010-F604-46F5-A53C-6D48DAB0AA8C}" destId="{0A7046BE-C231-4807-B2BD-31380A3A6EC0}" srcOrd="0" destOrd="0" presId="urn:microsoft.com/office/officeart/2005/8/layout/hList9"/>
    <dgm:cxn modelId="{DE56779E-E656-4040-97F4-5739E8B31623}" type="presParOf" srcId="{3C859010-F604-46F5-A53C-6D48DAB0AA8C}" destId="{0700A6EB-16BC-4FA7-9B97-5B00F1F18DE2}" srcOrd="1" destOrd="0" presId="urn:microsoft.com/office/officeart/2005/8/layout/hList9"/>
    <dgm:cxn modelId="{EA803A1F-2C06-40A1-BF51-304E0224CC57}" type="presParOf" srcId="{0700A6EB-16BC-4FA7-9B97-5B00F1F18DE2}" destId="{ADADDCE5-8367-4E09-BCAF-03FABFD2EC2B}" srcOrd="0" destOrd="0" presId="urn:microsoft.com/office/officeart/2005/8/layout/hList9"/>
    <dgm:cxn modelId="{4BC1CEF0-D3D5-4AFD-A0AF-8753AC6AF35D}" type="presParOf" srcId="{0700A6EB-16BC-4FA7-9B97-5B00F1F18DE2}" destId="{80F3D1EF-CEBF-4F81-8FA8-77975B585F99}" srcOrd="1" destOrd="0" presId="urn:microsoft.com/office/officeart/2005/8/layout/hList9"/>
    <dgm:cxn modelId="{74968E51-106F-4487-8BB7-B00598A78286}" type="presParOf" srcId="{E2AD8CA1-AACC-4CBF-B4A7-B945D046D1E0}" destId="{690DBA72-607A-428B-86F1-1FDBD028A145}" srcOrd="12" destOrd="0" presId="urn:microsoft.com/office/officeart/2005/8/layout/hList9"/>
    <dgm:cxn modelId="{26DE81EE-6FA5-496F-9FED-A1595B4CDE0C}" type="presParOf" srcId="{E2AD8CA1-AACC-4CBF-B4A7-B945D046D1E0}" destId="{63B89475-7278-4BAD-B079-BF6D46D06ABF}" srcOrd="13" destOrd="0" presId="urn:microsoft.com/office/officeart/2005/8/layout/hList9"/>
    <dgm:cxn modelId="{2EE62C64-38EF-402B-ADC2-563DCDCEA66C}" type="presParOf" srcId="{E2AD8CA1-AACC-4CBF-B4A7-B945D046D1E0}" destId="{D19F007C-B1CA-46B7-8463-3C1F15F64E70}" srcOrd="14" destOrd="0" presId="urn:microsoft.com/office/officeart/2005/8/layout/hList9"/>
    <dgm:cxn modelId="{EC6D0B6F-DB80-4979-B3B1-F9D72974FF1B}" type="presParOf" srcId="{E2AD8CA1-AACC-4CBF-B4A7-B945D046D1E0}" destId="{FEE4FF3B-5A2D-46D6-B562-8B2903A2AC22}" srcOrd="15" destOrd="0" presId="urn:microsoft.com/office/officeart/2005/8/layout/hList9"/>
    <dgm:cxn modelId="{A562F90B-6D33-46D7-9F56-E2F281E6B97E}" type="presParOf" srcId="{E2AD8CA1-AACC-4CBF-B4A7-B945D046D1E0}" destId="{30F8C9D1-B1FD-41D1-B017-50FE3A2B5D5A}" srcOrd="16" destOrd="0" presId="urn:microsoft.com/office/officeart/2005/8/layout/hList9"/>
    <dgm:cxn modelId="{45BC18BA-154C-4211-B8ED-5D729F7D6826}" type="presParOf" srcId="{30F8C9D1-B1FD-41D1-B017-50FE3A2B5D5A}" destId="{D96099FB-C8E3-4D36-BC14-91F2DF5DCC59}" srcOrd="0" destOrd="0" presId="urn:microsoft.com/office/officeart/2005/8/layout/hList9"/>
    <dgm:cxn modelId="{6FC625CC-FDF3-4FFE-9072-FC2B64C10FEA}" type="presParOf" srcId="{30F8C9D1-B1FD-41D1-B017-50FE3A2B5D5A}" destId="{2E115737-7C98-450A-B224-AC8ED85EE8C8}" srcOrd="1" destOrd="0" presId="urn:microsoft.com/office/officeart/2005/8/layout/hList9"/>
    <dgm:cxn modelId="{1812922C-F920-49D4-A264-7D9D47954C47}" type="presParOf" srcId="{2E115737-7C98-450A-B224-AC8ED85EE8C8}" destId="{110696B6-EDB5-4066-85CC-34BA35BF2735}" srcOrd="0" destOrd="0" presId="urn:microsoft.com/office/officeart/2005/8/layout/hList9"/>
    <dgm:cxn modelId="{9803B1B9-76E9-4D66-A1AD-D1573A65A188}" type="presParOf" srcId="{2E115737-7C98-450A-B224-AC8ED85EE8C8}" destId="{E47983AF-8541-48B3-9ABE-2CE8C7DDC61F}" srcOrd="1" destOrd="0" presId="urn:microsoft.com/office/officeart/2005/8/layout/hList9"/>
    <dgm:cxn modelId="{948EEEF8-DEB1-4A9C-AAE5-144E53A6BAF7}" type="presParOf" srcId="{E2AD8CA1-AACC-4CBF-B4A7-B945D046D1E0}" destId="{43362F76-6C97-4FEB-A945-19A3AF0044DF}" srcOrd="17" destOrd="0" presId="urn:microsoft.com/office/officeart/2005/8/layout/hList9"/>
    <dgm:cxn modelId="{F6468134-2C3C-4FC6-8D60-421D8F405994}" type="presParOf" srcId="{E2AD8CA1-AACC-4CBF-B4A7-B945D046D1E0}" destId="{B9E4E40A-2317-4EE4-9783-3CC0C3E48BAF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F5B40-D3DC-4B2B-BAA4-EB1558DD5A2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7E5D12D-47BE-4F9E-97A8-A66842712FD6}">
      <dgm:prSet phldrT="[Texto]" custT="1"/>
      <dgm:spPr/>
      <dgm:t>
        <a:bodyPr/>
        <a:lstStyle/>
        <a:p>
          <a:r>
            <a:rPr lang="es-EC" sz="1600" dirty="0" smtClean="0"/>
            <a:t>Reseña </a:t>
          </a:r>
        </a:p>
        <a:p>
          <a:r>
            <a:rPr lang="es-EC" sz="1600" dirty="0" smtClean="0"/>
            <a:t>Histórica</a:t>
          </a:r>
          <a:endParaRPr lang="es-EC" sz="1600" dirty="0"/>
        </a:p>
      </dgm:t>
    </dgm:pt>
    <dgm:pt modelId="{BA485154-707F-48F7-83F6-1C734FFCD428}" type="parTrans" cxnId="{6D751F18-BEBE-4BBD-9658-1B2255695C0D}">
      <dgm:prSet/>
      <dgm:spPr/>
      <dgm:t>
        <a:bodyPr/>
        <a:lstStyle/>
        <a:p>
          <a:endParaRPr lang="es-EC" sz="1600"/>
        </a:p>
      </dgm:t>
    </dgm:pt>
    <dgm:pt modelId="{38D3C7C9-952E-4A11-9B2C-45B45361F470}" type="sibTrans" cxnId="{6D751F18-BEBE-4BBD-9658-1B2255695C0D}">
      <dgm:prSet/>
      <dgm:spPr/>
      <dgm:t>
        <a:bodyPr/>
        <a:lstStyle/>
        <a:p>
          <a:endParaRPr lang="es-EC" sz="1600"/>
        </a:p>
      </dgm:t>
    </dgm:pt>
    <dgm:pt modelId="{0C556A5C-19AF-4810-B656-F28856F8470E}">
      <dgm:prSet phldrT="[Texto]" custT="1"/>
      <dgm:spPr/>
      <dgm:t>
        <a:bodyPr/>
        <a:lstStyle/>
        <a:p>
          <a:r>
            <a:rPr lang="es-EC" sz="1800" dirty="0" smtClean="0"/>
            <a:t>Historia recopilada por personas ancianas</a:t>
          </a:r>
          <a:endParaRPr lang="es-EC" sz="1800" dirty="0"/>
        </a:p>
      </dgm:t>
    </dgm:pt>
    <dgm:pt modelId="{AC112208-07AF-4166-8FA9-E1CFA733827B}" type="parTrans" cxnId="{ABF40837-1C18-40CB-A783-12EEF89B6917}">
      <dgm:prSet/>
      <dgm:spPr/>
      <dgm:t>
        <a:bodyPr/>
        <a:lstStyle/>
        <a:p>
          <a:endParaRPr lang="es-EC" sz="1600"/>
        </a:p>
      </dgm:t>
    </dgm:pt>
    <dgm:pt modelId="{E11CB8E4-0866-4FA0-A186-69639C4A7902}" type="sibTrans" cxnId="{ABF40837-1C18-40CB-A783-12EEF89B6917}">
      <dgm:prSet/>
      <dgm:spPr/>
      <dgm:t>
        <a:bodyPr/>
        <a:lstStyle/>
        <a:p>
          <a:endParaRPr lang="es-EC" sz="1600"/>
        </a:p>
      </dgm:t>
    </dgm:pt>
    <dgm:pt modelId="{B48FC543-4D22-40B0-85B0-A679F7012809}">
      <dgm:prSet phldrT="[Texto]" custT="1"/>
      <dgm:spPr/>
      <dgm:t>
        <a:bodyPr/>
        <a:lstStyle/>
        <a:p>
          <a:r>
            <a:rPr lang="es-EC" sz="1600" dirty="0" smtClean="0"/>
            <a:t>Hechos Importantes</a:t>
          </a:r>
          <a:endParaRPr lang="es-EC" sz="1600" dirty="0"/>
        </a:p>
      </dgm:t>
    </dgm:pt>
    <dgm:pt modelId="{A3A8D801-0D56-49DE-B309-AC8596EBC091}" type="parTrans" cxnId="{92866861-59DF-4A31-B839-CF35CEBEBF9A}">
      <dgm:prSet/>
      <dgm:spPr/>
      <dgm:t>
        <a:bodyPr/>
        <a:lstStyle/>
        <a:p>
          <a:endParaRPr lang="es-EC" sz="1600"/>
        </a:p>
      </dgm:t>
    </dgm:pt>
    <dgm:pt modelId="{3417179D-73B1-4210-9E0C-230EB22133A3}" type="sibTrans" cxnId="{92866861-59DF-4A31-B839-CF35CEBEBF9A}">
      <dgm:prSet/>
      <dgm:spPr/>
      <dgm:t>
        <a:bodyPr/>
        <a:lstStyle/>
        <a:p>
          <a:endParaRPr lang="es-EC" sz="1600"/>
        </a:p>
      </dgm:t>
    </dgm:pt>
    <dgm:pt modelId="{201F50D8-3E79-4A22-A1DD-33EC2C1AF253}">
      <dgm:prSet phldrT="[Texto]" custT="1"/>
      <dgm:spPr/>
      <dgm:t>
        <a:bodyPr/>
        <a:lstStyle/>
        <a:p>
          <a:r>
            <a:rPr lang="es-EC" sz="1800" dirty="0" smtClean="0"/>
            <a:t>1995 Fundación de la Escuela Fiscal Manuel </a:t>
          </a:r>
          <a:r>
            <a:rPr lang="es-EC" sz="1800" dirty="0" err="1" smtClean="0"/>
            <a:t>Matheu</a:t>
          </a:r>
          <a:endParaRPr lang="es-EC" sz="1800" dirty="0"/>
        </a:p>
      </dgm:t>
    </dgm:pt>
    <dgm:pt modelId="{488CE757-27F8-4A4F-AF0C-266374096BA5}" type="parTrans" cxnId="{91BDA970-437F-41F1-905B-D2AB1B7B4BFE}">
      <dgm:prSet/>
      <dgm:spPr/>
      <dgm:t>
        <a:bodyPr/>
        <a:lstStyle/>
        <a:p>
          <a:endParaRPr lang="es-EC" sz="1600"/>
        </a:p>
      </dgm:t>
    </dgm:pt>
    <dgm:pt modelId="{5E07B0B4-C8FE-49A2-BEBC-0E4BD1CCAD1E}" type="sibTrans" cxnId="{91BDA970-437F-41F1-905B-D2AB1B7B4BFE}">
      <dgm:prSet/>
      <dgm:spPr/>
      <dgm:t>
        <a:bodyPr/>
        <a:lstStyle/>
        <a:p>
          <a:endParaRPr lang="es-EC" sz="1600"/>
        </a:p>
      </dgm:t>
    </dgm:pt>
    <dgm:pt modelId="{DEC0941D-7E33-424F-96D3-5459900013E0}">
      <dgm:prSet phldrT="[Texto]" custT="1"/>
      <dgm:spPr/>
      <dgm:t>
        <a:bodyPr/>
        <a:lstStyle/>
        <a:p>
          <a:r>
            <a:rPr lang="es-EC" sz="1600" dirty="0" smtClean="0"/>
            <a:t>Cultura y Vestimenta</a:t>
          </a:r>
          <a:endParaRPr lang="es-EC" sz="1600" dirty="0"/>
        </a:p>
      </dgm:t>
    </dgm:pt>
    <dgm:pt modelId="{7B5D1613-B2AB-4DF0-B2B7-78F2B1EC5857}" type="parTrans" cxnId="{4576AE19-4E56-4966-922B-3A38C5BEC2D2}">
      <dgm:prSet/>
      <dgm:spPr/>
      <dgm:t>
        <a:bodyPr/>
        <a:lstStyle/>
        <a:p>
          <a:endParaRPr lang="es-EC" sz="1600"/>
        </a:p>
      </dgm:t>
    </dgm:pt>
    <dgm:pt modelId="{E2449A1F-296A-419E-8DD7-C091A5D9A7B4}" type="sibTrans" cxnId="{4576AE19-4E56-4966-922B-3A38C5BEC2D2}">
      <dgm:prSet/>
      <dgm:spPr/>
      <dgm:t>
        <a:bodyPr/>
        <a:lstStyle/>
        <a:p>
          <a:endParaRPr lang="es-EC" sz="1600"/>
        </a:p>
      </dgm:t>
    </dgm:pt>
    <dgm:pt modelId="{03EC822A-67D7-454C-8352-DE41DAEEE62B}">
      <dgm:prSet phldrT="[Texto]" custT="1"/>
      <dgm:spPr/>
      <dgm:t>
        <a:bodyPr/>
        <a:lstStyle/>
        <a:p>
          <a:r>
            <a:rPr lang="es-EC" sz="1800" dirty="0" smtClean="0"/>
            <a:t>Mujeres: bayetas (anaco de color) elaborado con la lana de borrego, camiseta o enagua de color blanco, guatijana de diferentes colores, sobrero blanco de lana de borrego, aretes y el pie descalzo.</a:t>
          </a:r>
          <a:endParaRPr lang="es-EC" sz="1800" dirty="0"/>
        </a:p>
      </dgm:t>
    </dgm:pt>
    <dgm:pt modelId="{393DE80B-55B2-42C8-A835-1E3738DF95BE}" type="parTrans" cxnId="{E34E887C-389B-44D7-8349-3A51AC1D6A88}">
      <dgm:prSet/>
      <dgm:spPr/>
      <dgm:t>
        <a:bodyPr/>
        <a:lstStyle/>
        <a:p>
          <a:endParaRPr lang="es-EC" sz="1600"/>
        </a:p>
      </dgm:t>
    </dgm:pt>
    <dgm:pt modelId="{F4B0E4A3-08E6-44F1-8A51-4D9EA4581F0A}" type="sibTrans" cxnId="{E34E887C-389B-44D7-8349-3A51AC1D6A88}">
      <dgm:prSet/>
      <dgm:spPr/>
      <dgm:t>
        <a:bodyPr/>
        <a:lstStyle/>
        <a:p>
          <a:endParaRPr lang="es-EC" sz="1600"/>
        </a:p>
      </dgm:t>
    </dgm:pt>
    <dgm:pt modelId="{0C59831B-22AD-4BB3-933A-0E637963CF68}">
      <dgm:prSet phldrT="[Texto]" custT="1"/>
      <dgm:spPr/>
      <dgm:t>
        <a:bodyPr/>
        <a:lstStyle/>
        <a:p>
          <a:r>
            <a:rPr lang="es-EC" sz="1800" dirty="0" smtClean="0"/>
            <a:t>Santísima Trinidad: Fiesta organizada por el alcalde a la Iglesia Católica, en el mes de junio</a:t>
          </a:r>
          <a:endParaRPr lang="es-EC" sz="1800" dirty="0"/>
        </a:p>
      </dgm:t>
    </dgm:pt>
    <dgm:pt modelId="{3E4FC0C5-FE23-4852-9AC7-2F77D8432114}" type="parTrans" cxnId="{B54C0BA4-7FA1-4846-A283-EDEEE2787A68}">
      <dgm:prSet/>
      <dgm:spPr/>
      <dgm:t>
        <a:bodyPr/>
        <a:lstStyle/>
        <a:p>
          <a:endParaRPr lang="es-EC" sz="1600"/>
        </a:p>
      </dgm:t>
    </dgm:pt>
    <dgm:pt modelId="{0B2269D1-2905-4CCD-963F-B1BBAA907D09}" type="sibTrans" cxnId="{B54C0BA4-7FA1-4846-A283-EDEEE2787A68}">
      <dgm:prSet/>
      <dgm:spPr/>
      <dgm:t>
        <a:bodyPr/>
        <a:lstStyle/>
        <a:p>
          <a:endParaRPr lang="es-EC" sz="1600"/>
        </a:p>
      </dgm:t>
    </dgm:pt>
    <dgm:pt modelId="{70D53469-01C1-485F-9C4F-1938A0EDD130}">
      <dgm:prSet phldrT="[Texto]" custT="1"/>
      <dgm:spPr/>
      <dgm:t>
        <a:bodyPr/>
        <a:lstStyle/>
        <a:p>
          <a:r>
            <a:rPr lang="es-EC" sz="1800" dirty="0" smtClean="0"/>
            <a:t>Se deriva de PASTO en la CALLE</a:t>
          </a:r>
          <a:endParaRPr lang="es-EC" sz="1800" dirty="0"/>
        </a:p>
      </dgm:t>
    </dgm:pt>
    <dgm:pt modelId="{084B103A-87F8-4B6D-A3F8-10F736286D3F}" type="parTrans" cxnId="{8E8BFC6E-5F14-4F0E-B8FE-742CCDB537A2}">
      <dgm:prSet/>
      <dgm:spPr/>
      <dgm:t>
        <a:bodyPr/>
        <a:lstStyle/>
        <a:p>
          <a:endParaRPr lang="es-EC" sz="1600"/>
        </a:p>
      </dgm:t>
    </dgm:pt>
    <dgm:pt modelId="{98635EB0-0698-4DF0-A4FF-8440FB51EA4E}" type="sibTrans" cxnId="{8E8BFC6E-5F14-4F0E-B8FE-742CCDB537A2}">
      <dgm:prSet/>
      <dgm:spPr/>
      <dgm:t>
        <a:bodyPr/>
        <a:lstStyle/>
        <a:p>
          <a:endParaRPr lang="es-EC" sz="1600"/>
        </a:p>
      </dgm:t>
    </dgm:pt>
    <dgm:pt modelId="{1F6DF2FC-D5DA-4F95-812E-3D109F19CC65}">
      <dgm:prSet custT="1"/>
      <dgm:spPr/>
      <dgm:t>
        <a:bodyPr/>
        <a:lstStyle/>
        <a:p>
          <a:r>
            <a:rPr lang="es-ES" sz="1800" dirty="0" smtClean="0"/>
            <a:t>1978 se crea el 1er colegio con el nombre Josefina Izurieta de Oviedo</a:t>
          </a:r>
          <a:endParaRPr lang="es-EC" sz="1800" dirty="0"/>
        </a:p>
      </dgm:t>
    </dgm:pt>
    <dgm:pt modelId="{58EE45C9-E7BD-4600-87D4-DF1E45C3C26D}" type="parTrans" cxnId="{7DC0F0B8-9142-40AE-8927-B89AB502181A}">
      <dgm:prSet/>
      <dgm:spPr/>
      <dgm:t>
        <a:bodyPr/>
        <a:lstStyle/>
        <a:p>
          <a:endParaRPr lang="es-EC" sz="1600"/>
        </a:p>
      </dgm:t>
    </dgm:pt>
    <dgm:pt modelId="{09FB008D-C510-469E-87C3-9F0CE7A16870}" type="sibTrans" cxnId="{7DC0F0B8-9142-40AE-8927-B89AB502181A}">
      <dgm:prSet/>
      <dgm:spPr/>
      <dgm:t>
        <a:bodyPr/>
        <a:lstStyle/>
        <a:p>
          <a:endParaRPr lang="es-EC" sz="1600"/>
        </a:p>
      </dgm:t>
    </dgm:pt>
    <dgm:pt modelId="{5AF9656E-500B-4FB8-8DA1-4BF473F9C320}">
      <dgm:prSet custT="1"/>
      <dgm:spPr/>
      <dgm:t>
        <a:bodyPr/>
        <a:lstStyle/>
        <a:p>
          <a:r>
            <a:rPr lang="es-EC" sz="1800" dirty="0" smtClean="0"/>
            <a:t>Hombres: Pantalón blanco y camiseta de lincillo de color blanco, poncho rojo o negro de lana de borrego, alpargatas de caucho o soga de cabuya y sombrero de lana de borrego.</a:t>
          </a:r>
          <a:endParaRPr lang="es-EC" sz="1800" dirty="0"/>
        </a:p>
      </dgm:t>
    </dgm:pt>
    <dgm:pt modelId="{3AC89E88-F4FE-472B-A314-6B753FB90092}" type="parTrans" cxnId="{406F3F72-DF91-4E6E-ACEA-47267CF4788F}">
      <dgm:prSet/>
      <dgm:spPr/>
      <dgm:t>
        <a:bodyPr/>
        <a:lstStyle/>
        <a:p>
          <a:endParaRPr lang="es-EC" sz="1600"/>
        </a:p>
      </dgm:t>
    </dgm:pt>
    <dgm:pt modelId="{EE17BEEA-6A08-4DDB-ACC7-DC453EC07EA5}" type="sibTrans" cxnId="{406F3F72-DF91-4E6E-ACEA-47267CF4788F}">
      <dgm:prSet/>
      <dgm:spPr/>
      <dgm:t>
        <a:bodyPr/>
        <a:lstStyle/>
        <a:p>
          <a:endParaRPr lang="es-EC" sz="1600"/>
        </a:p>
      </dgm:t>
    </dgm:pt>
    <dgm:pt modelId="{29C456C7-8443-4394-885E-A45ACE9FEA01}">
      <dgm:prSet custT="1"/>
      <dgm:spPr/>
      <dgm:t>
        <a:bodyPr/>
        <a:lstStyle/>
        <a:p>
          <a:r>
            <a:rPr lang="es-EC" sz="1600" dirty="0" smtClean="0"/>
            <a:t>Calendario Festivo</a:t>
          </a:r>
          <a:endParaRPr lang="es-EC" sz="1600" dirty="0"/>
        </a:p>
      </dgm:t>
    </dgm:pt>
    <dgm:pt modelId="{7E1B3805-FCBE-426E-86BE-FA6E86B0A12E}" type="parTrans" cxnId="{082D9BDD-D04B-484F-8231-FD8711B1B6B3}">
      <dgm:prSet/>
      <dgm:spPr/>
      <dgm:t>
        <a:bodyPr/>
        <a:lstStyle/>
        <a:p>
          <a:endParaRPr lang="es-EC" sz="1600"/>
        </a:p>
      </dgm:t>
    </dgm:pt>
    <dgm:pt modelId="{D072106A-1E04-4E27-A91B-FE17559E296F}" type="sibTrans" cxnId="{082D9BDD-D04B-484F-8231-FD8711B1B6B3}">
      <dgm:prSet/>
      <dgm:spPr/>
      <dgm:t>
        <a:bodyPr/>
        <a:lstStyle/>
        <a:p>
          <a:endParaRPr lang="es-EC" sz="1600"/>
        </a:p>
      </dgm:t>
    </dgm:pt>
    <dgm:pt modelId="{E71985D9-E3C5-43F0-8CE8-E5B51A359D3E}">
      <dgm:prSet custT="1"/>
      <dgm:spPr/>
      <dgm:t>
        <a:bodyPr/>
        <a:lstStyle/>
        <a:p>
          <a:r>
            <a:rPr lang="es-EC" sz="1800" dirty="0" smtClean="0"/>
            <a:t>San Juan: Fiesta de Aniversario de la parroquia, el 24 de junio.</a:t>
          </a:r>
          <a:endParaRPr lang="es-EC" sz="1800" dirty="0"/>
        </a:p>
      </dgm:t>
    </dgm:pt>
    <dgm:pt modelId="{119AB239-5806-4E57-B118-876C397EAED2}" type="parTrans" cxnId="{3546F366-C4E2-4502-818C-E9B0449CF9FE}">
      <dgm:prSet/>
      <dgm:spPr/>
      <dgm:t>
        <a:bodyPr/>
        <a:lstStyle/>
        <a:p>
          <a:endParaRPr lang="es-EC" sz="1600"/>
        </a:p>
      </dgm:t>
    </dgm:pt>
    <dgm:pt modelId="{A115CCEB-2AAA-4132-85A1-C4B187D9C2A9}" type="sibTrans" cxnId="{3546F366-C4E2-4502-818C-E9B0449CF9FE}">
      <dgm:prSet/>
      <dgm:spPr/>
      <dgm:t>
        <a:bodyPr/>
        <a:lstStyle/>
        <a:p>
          <a:endParaRPr lang="es-EC" sz="1600"/>
        </a:p>
      </dgm:t>
    </dgm:pt>
    <dgm:pt modelId="{99CB1F2C-EAC7-44B7-9FE3-B91E80021926}">
      <dgm:prSet custT="1"/>
      <dgm:spPr/>
      <dgm:t>
        <a:bodyPr/>
        <a:lstStyle/>
        <a:p>
          <a:r>
            <a:rPr lang="es-EC" sz="1800" dirty="0" smtClean="0"/>
            <a:t>Carnaval</a:t>
          </a:r>
          <a:endParaRPr lang="es-EC" sz="1800" dirty="0"/>
        </a:p>
      </dgm:t>
    </dgm:pt>
    <dgm:pt modelId="{71D66D82-A603-4B64-8383-A51EC00E678C}" type="parTrans" cxnId="{526709D5-DE69-454A-992C-1CF79E824975}">
      <dgm:prSet/>
      <dgm:spPr/>
      <dgm:t>
        <a:bodyPr/>
        <a:lstStyle/>
        <a:p>
          <a:endParaRPr lang="es-EC" sz="1600"/>
        </a:p>
      </dgm:t>
    </dgm:pt>
    <dgm:pt modelId="{4AA04AD7-F422-4A61-948B-B3F269A95DDD}" type="sibTrans" cxnId="{526709D5-DE69-454A-992C-1CF79E824975}">
      <dgm:prSet/>
      <dgm:spPr/>
      <dgm:t>
        <a:bodyPr/>
        <a:lstStyle/>
        <a:p>
          <a:endParaRPr lang="es-EC" sz="1600"/>
        </a:p>
      </dgm:t>
    </dgm:pt>
    <dgm:pt modelId="{A10B57B5-DE2E-440C-B675-795D36961682}">
      <dgm:prSet custT="1"/>
      <dgm:spPr/>
      <dgm:t>
        <a:bodyPr/>
        <a:lstStyle/>
        <a:p>
          <a:r>
            <a:rPr lang="es-EC" sz="1800" dirty="0" smtClean="0"/>
            <a:t>Fiesta de Ramos</a:t>
          </a:r>
          <a:endParaRPr lang="es-EC" sz="1800" dirty="0"/>
        </a:p>
      </dgm:t>
    </dgm:pt>
    <dgm:pt modelId="{27AD9D41-E1F7-4C5A-A481-D3E32956A2A0}" type="parTrans" cxnId="{34D52B06-266F-46B5-8F7C-D9930BF2AA2C}">
      <dgm:prSet/>
      <dgm:spPr/>
      <dgm:t>
        <a:bodyPr/>
        <a:lstStyle/>
        <a:p>
          <a:endParaRPr lang="es-EC" sz="1600"/>
        </a:p>
      </dgm:t>
    </dgm:pt>
    <dgm:pt modelId="{44070A46-BA41-451B-B2F4-71D2C515BB04}" type="sibTrans" cxnId="{34D52B06-266F-46B5-8F7C-D9930BF2AA2C}">
      <dgm:prSet/>
      <dgm:spPr/>
      <dgm:t>
        <a:bodyPr/>
        <a:lstStyle/>
        <a:p>
          <a:endParaRPr lang="es-EC" sz="1600"/>
        </a:p>
      </dgm:t>
    </dgm:pt>
    <dgm:pt modelId="{BE67CFA2-893E-44BF-9EA7-A0B7F0112FB1}">
      <dgm:prSet custT="1"/>
      <dgm:spPr/>
      <dgm:t>
        <a:bodyPr/>
        <a:lstStyle/>
        <a:p>
          <a:r>
            <a:rPr lang="es-EC" sz="1800" dirty="0" smtClean="0"/>
            <a:t>Semana Santa</a:t>
          </a:r>
          <a:endParaRPr lang="es-EC" sz="1800" dirty="0"/>
        </a:p>
      </dgm:t>
    </dgm:pt>
    <dgm:pt modelId="{021BD7C4-1DF8-4852-9702-8A9A35F16696}" type="parTrans" cxnId="{167D1E93-0CF0-4DCC-9D81-2AAAA14F79E6}">
      <dgm:prSet/>
      <dgm:spPr/>
      <dgm:t>
        <a:bodyPr/>
        <a:lstStyle/>
        <a:p>
          <a:endParaRPr lang="es-EC" sz="1600"/>
        </a:p>
      </dgm:t>
    </dgm:pt>
    <dgm:pt modelId="{083BE5D0-2CFD-4FF5-9035-9017354B4C91}" type="sibTrans" cxnId="{167D1E93-0CF0-4DCC-9D81-2AAAA14F79E6}">
      <dgm:prSet/>
      <dgm:spPr/>
      <dgm:t>
        <a:bodyPr/>
        <a:lstStyle/>
        <a:p>
          <a:endParaRPr lang="es-EC" sz="1600"/>
        </a:p>
      </dgm:t>
    </dgm:pt>
    <dgm:pt modelId="{78CB473B-D471-4FE3-8576-5156B8F1428A}">
      <dgm:prSet custT="1"/>
      <dgm:spPr/>
      <dgm:t>
        <a:bodyPr/>
        <a:lstStyle/>
        <a:p>
          <a:r>
            <a:rPr lang="es-EC" sz="1800" dirty="0" smtClean="0"/>
            <a:t>2 de Noviembre ( Finados)</a:t>
          </a:r>
          <a:endParaRPr lang="es-EC" sz="1800" dirty="0"/>
        </a:p>
      </dgm:t>
    </dgm:pt>
    <dgm:pt modelId="{3145BDC3-6EA2-4BE0-B1CA-188D1728AFE5}" type="parTrans" cxnId="{7CFF0D90-2F04-4245-91D7-C6B633D4E1C3}">
      <dgm:prSet/>
      <dgm:spPr/>
      <dgm:t>
        <a:bodyPr/>
        <a:lstStyle/>
        <a:p>
          <a:endParaRPr lang="es-EC" sz="1600"/>
        </a:p>
      </dgm:t>
    </dgm:pt>
    <dgm:pt modelId="{35EDE78B-B84C-4C17-B273-B91FB8332D86}" type="sibTrans" cxnId="{7CFF0D90-2F04-4245-91D7-C6B633D4E1C3}">
      <dgm:prSet/>
      <dgm:spPr/>
      <dgm:t>
        <a:bodyPr/>
        <a:lstStyle/>
        <a:p>
          <a:endParaRPr lang="es-EC" sz="1600"/>
        </a:p>
      </dgm:t>
    </dgm:pt>
    <dgm:pt modelId="{12D95F20-DDA7-4D4D-A706-7C4F646B249F}">
      <dgm:prSet custT="1"/>
      <dgm:spPr/>
      <dgm:t>
        <a:bodyPr/>
        <a:lstStyle/>
        <a:p>
          <a:r>
            <a:rPr lang="es-EC" sz="1800" dirty="0" smtClean="0"/>
            <a:t>1 de enero (Año nuevo)</a:t>
          </a:r>
          <a:endParaRPr lang="es-EC" sz="1800" dirty="0"/>
        </a:p>
      </dgm:t>
    </dgm:pt>
    <dgm:pt modelId="{210F9BEA-9688-462F-90EE-1B50050DC344}" type="parTrans" cxnId="{C24AE8C2-1E37-49BA-AA23-C72FFC3DBFDD}">
      <dgm:prSet/>
      <dgm:spPr/>
      <dgm:t>
        <a:bodyPr/>
        <a:lstStyle/>
        <a:p>
          <a:endParaRPr lang="es-EC" sz="1600"/>
        </a:p>
      </dgm:t>
    </dgm:pt>
    <dgm:pt modelId="{2E861F32-8B36-4682-BF6E-D601A705FEDD}" type="sibTrans" cxnId="{C24AE8C2-1E37-49BA-AA23-C72FFC3DBFDD}">
      <dgm:prSet/>
      <dgm:spPr/>
      <dgm:t>
        <a:bodyPr/>
        <a:lstStyle/>
        <a:p>
          <a:endParaRPr lang="es-EC" sz="1600"/>
        </a:p>
      </dgm:t>
    </dgm:pt>
    <dgm:pt modelId="{4138ED25-58B4-4B4E-B23F-7905E0B1BBD0}" type="pres">
      <dgm:prSet presAssocID="{1BFF5B40-D3DC-4B2B-BAA4-EB1558DD5A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10F7FF-76F1-4080-A9B2-BAA5EA872B68}" type="pres">
      <dgm:prSet presAssocID="{A7E5D12D-47BE-4F9E-97A8-A66842712FD6}" presName="composite" presStyleCnt="0"/>
      <dgm:spPr/>
    </dgm:pt>
    <dgm:pt modelId="{04630A57-723B-4CC9-B3A0-AF12F29AD592}" type="pres">
      <dgm:prSet presAssocID="{A7E5D12D-47BE-4F9E-97A8-A66842712FD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C8D2F8-3629-4B6B-A7B3-7AF0BF8A8172}" type="pres">
      <dgm:prSet presAssocID="{A7E5D12D-47BE-4F9E-97A8-A66842712FD6}" presName="descendantText" presStyleLbl="alignAcc1" presStyleIdx="0" presStyleCnt="4" custLinFactNeighborX="9171" custLinFactNeighborY="1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F6CD4-B720-40C4-B1C3-567E238401DD}" type="pres">
      <dgm:prSet presAssocID="{38D3C7C9-952E-4A11-9B2C-45B45361F470}" presName="sp" presStyleCnt="0"/>
      <dgm:spPr/>
    </dgm:pt>
    <dgm:pt modelId="{B7BCCF20-F184-45B9-A4E6-0EC31AFA5B0F}" type="pres">
      <dgm:prSet presAssocID="{B48FC543-4D22-40B0-85B0-A679F7012809}" presName="composite" presStyleCnt="0"/>
      <dgm:spPr/>
    </dgm:pt>
    <dgm:pt modelId="{AB2A5F96-F177-4F5B-BC39-A748BB5D0BA5}" type="pres">
      <dgm:prSet presAssocID="{B48FC543-4D22-40B0-85B0-A679F7012809}" presName="parentText" presStyleLbl="alignNode1" presStyleIdx="1" presStyleCnt="4" custScaleX="11783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990DA7-DF7C-40FB-91E3-0346503B050D}" type="pres">
      <dgm:prSet presAssocID="{B48FC543-4D22-40B0-85B0-A679F7012809}" presName="descendantText" presStyleLbl="alignAcc1" presStyleIdx="1" presStyleCnt="4" custLinFactNeighborX="1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098EDC-7DFD-47E8-9F16-395F88F19E90}" type="pres">
      <dgm:prSet presAssocID="{3417179D-73B1-4210-9E0C-230EB22133A3}" presName="sp" presStyleCnt="0"/>
      <dgm:spPr/>
    </dgm:pt>
    <dgm:pt modelId="{5796FAA3-55E3-4050-B3BB-A2427069656E}" type="pres">
      <dgm:prSet presAssocID="{DEC0941D-7E33-424F-96D3-5459900013E0}" presName="composite" presStyleCnt="0"/>
      <dgm:spPr/>
    </dgm:pt>
    <dgm:pt modelId="{36B6E5AD-AED0-436F-9610-4A926743D2DA}" type="pres">
      <dgm:prSet presAssocID="{DEC0941D-7E33-424F-96D3-5459900013E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71F761-1443-4CBF-A783-22B5E71366B7}" type="pres">
      <dgm:prSet presAssocID="{DEC0941D-7E33-424F-96D3-5459900013E0}" presName="descendantText" presStyleLbl="alignAcc1" presStyleIdx="2" presStyleCnt="4" custScaleY="138975" custLinFactNeighborX="-402" custLinFactNeighborY="-182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9CE640-45D4-4C85-93A0-4FDE60054F94}" type="pres">
      <dgm:prSet presAssocID="{E2449A1F-296A-419E-8DD7-C091A5D9A7B4}" presName="sp" presStyleCnt="0"/>
      <dgm:spPr/>
    </dgm:pt>
    <dgm:pt modelId="{DF849AC1-0C46-4822-BAF9-8AC7DC4480A2}" type="pres">
      <dgm:prSet presAssocID="{29C456C7-8443-4394-885E-A45ACE9FEA01}" presName="composite" presStyleCnt="0"/>
      <dgm:spPr/>
    </dgm:pt>
    <dgm:pt modelId="{42B7A999-1CE8-4CBB-8372-FAD4776B90C9}" type="pres">
      <dgm:prSet presAssocID="{29C456C7-8443-4394-885E-A45ACE9FEA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092CF2-9386-496A-8E4A-8E7EA5543915}" type="pres">
      <dgm:prSet presAssocID="{29C456C7-8443-4394-885E-A45ACE9FEA01}" presName="descendantText" presStyleLbl="alignAcc1" presStyleIdx="3" presStyleCnt="4" custScaleY="249791" custLinFactNeighborX="427" custLinFactNeighborY="-274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8BFC6E-5F14-4F0E-B8FE-742CCDB537A2}" srcId="{A7E5D12D-47BE-4F9E-97A8-A66842712FD6}" destId="{70D53469-01C1-485F-9C4F-1938A0EDD130}" srcOrd="1" destOrd="0" parTransId="{084B103A-87F8-4B6D-A3F8-10F736286D3F}" sibTransId="{98635EB0-0698-4DF0-A4FF-8440FB51EA4E}"/>
    <dgm:cxn modelId="{E9EB2F16-5F58-4FAF-B074-EE913F60BCCF}" type="presOf" srcId="{201F50D8-3E79-4A22-A1DD-33EC2C1AF253}" destId="{73990DA7-DF7C-40FB-91E3-0346503B050D}" srcOrd="0" destOrd="0" presId="urn:microsoft.com/office/officeart/2005/8/layout/chevron2"/>
    <dgm:cxn modelId="{B54C0BA4-7FA1-4846-A283-EDEEE2787A68}" srcId="{29C456C7-8443-4394-885E-A45ACE9FEA01}" destId="{0C59831B-22AD-4BB3-933A-0E637963CF68}" srcOrd="0" destOrd="0" parTransId="{3E4FC0C5-FE23-4852-9AC7-2F77D8432114}" sibTransId="{0B2269D1-2905-4CCD-963F-B1BBAA907D09}"/>
    <dgm:cxn modelId="{52B0FF0E-3500-4A8F-9A1F-11451C2DFDA1}" type="presOf" srcId="{78CB473B-D471-4FE3-8576-5156B8F1428A}" destId="{45092CF2-9386-496A-8E4A-8E7EA5543915}" srcOrd="0" destOrd="5" presId="urn:microsoft.com/office/officeart/2005/8/layout/chevron2"/>
    <dgm:cxn modelId="{4576AE19-4E56-4966-922B-3A38C5BEC2D2}" srcId="{1BFF5B40-D3DC-4B2B-BAA4-EB1558DD5A2C}" destId="{DEC0941D-7E33-424F-96D3-5459900013E0}" srcOrd="2" destOrd="0" parTransId="{7B5D1613-B2AB-4DF0-B2B7-78F2B1EC5857}" sibTransId="{E2449A1F-296A-419E-8DD7-C091A5D9A7B4}"/>
    <dgm:cxn modelId="{6D751F18-BEBE-4BBD-9658-1B2255695C0D}" srcId="{1BFF5B40-D3DC-4B2B-BAA4-EB1558DD5A2C}" destId="{A7E5D12D-47BE-4F9E-97A8-A66842712FD6}" srcOrd="0" destOrd="0" parTransId="{BA485154-707F-48F7-83F6-1C734FFCD428}" sibTransId="{38D3C7C9-952E-4A11-9B2C-45B45361F470}"/>
    <dgm:cxn modelId="{24C9AC04-4E6B-4E34-8DB2-44C324DD2A38}" type="presOf" srcId="{A10B57B5-DE2E-440C-B675-795D36961682}" destId="{45092CF2-9386-496A-8E4A-8E7EA5543915}" srcOrd="0" destOrd="3" presId="urn:microsoft.com/office/officeart/2005/8/layout/chevron2"/>
    <dgm:cxn modelId="{7DC0F0B8-9142-40AE-8927-B89AB502181A}" srcId="{B48FC543-4D22-40B0-85B0-A679F7012809}" destId="{1F6DF2FC-D5DA-4F95-812E-3D109F19CC65}" srcOrd="1" destOrd="0" parTransId="{58EE45C9-E7BD-4600-87D4-DF1E45C3C26D}" sibTransId="{09FB008D-C510-469E-87C3-9F0CE7A16870}"/>
    <dgm:cxn modelId="{A1F9EF1C-7B47-4CCB-8155-4F793CCC748B}" type="presOf" srcId="{1BFF5B40-D3DC-4B2B-BAA4-EB1558DD5A2C}" destId="{4138ED25-58B4-4B4E-B23F-7905E0B1BBD0}" srcOrd="0" destOrd="0" presId="urn:microsoft.com/office/officeart/2005/8/layout/chevron2"/>
    <dgm:cxn modelId="{92866861-59DF-4A31-B839-CF35CEBEBF9A}" srcId="{1BFF5B40-D3DC-4B2B-BAA4-EB1558DD5A2C}" destId="{B48FC543-4D22-40B0-85B0-A679F7012809}" srcOrd="1" destOrd="0" parTransId="{A3A8D801-0D56-49DE-B309-AC8596EBC091}" sibTransId="{3417179D-73B1-4210-9E0C-230EB22133A3}"/>
    <dgm:cxn modelId="{D4836947-8FF3-4633-8300-A9AE419E010F}" type="presOf" srcId="{0C556A5C-19AF-4810-B656-F28856F8470E}" destId="{8FC8D2F8-3629-4B6B-A7B3-7AF0BF8A8172}" srcOrd="0" destOrd="0" presId="urn:microsoft.com/office/officeart/2005/8/layout/chevron2"/>
    <dgm:cxn modelId="{91BDA970-437F-41F1-905B-D2AB1B7B4BFE}" srcId="{B48FC543-4D22-40B0-85B0-A679F7012809}" destId="{201F50D8-3E79-4A22-A1DD-33EC2C1AF253}" srcOrd="0" destOrd="0" parTransId="{488CE757-27F8-4A4F-AF0C-266374096BA5}" sibTransId="{5E07B0B4-C8FE-49A2-BEBC-0E4BD1CCAD1E}"/>
    <dgm:cxn modelId="{3C198653-34F0-4018-832F-83FE5E034E72}" type="presOf" srcId="{A7E5D12D-47BE-4F9E-97A8-A66842712FD6}" destId="{04630A57-723B-4CC9-B3A0-AF12F29AD592}" srcOrd="0" destOrd="0" presId="urn:microsoft.com/office/officeart/2005/8/layout/chevron2"/>
    <dgm:cxn modelId="{082D9BDD-D04B-484F-8231-FD8711B1B6B3}" srcId="{1BFF5B40-D3DC-4B2B-BAA4-EB1558DD5A2C}" destId="{29C456C7-8443-4394-885E-A45ACE9FEA01}" srcOrd="3" destOrd="0" parTransId="{7E1B3805-FCBE-426E-86BE-FA6E86B0A12E}" sibTransId="{D072106A-1E04-4E27-A91B-FE17559E296F}"/>
    <dgm:cxn modelId="{DBB70F7A-96C4-4F7B-819D-D9F94786113B}" type="presOf" srcId="{E71985D9-E3C5-43F0-8CE8-E5B51A359D3E}" destId="{45092CF2-9386-496A-8E4A-8E7EA5543915}" srcOrd="0" destOrd="1" presId="urn:microsoft.com/office/officeart/2005/8/layout/chevron2"/>
    <dgm:cxn modelId="{93F52B47-AEF7-4220-B5C2-712A8C400751}" type="presOf" srcId="{29C456C7-8443-4394-885E-A45ACE9FEA01}" destId="{42B7A999-1CE8-4CBB-8372-FAD4776B90C9}" srcOrd="0" destOrd="0" presId="urn:microsoft.com/office/officeart/2005/8/layout/chevron2"/>
    <dgm:cxn modelId="{20252254-B5FF-40AE-A736-DD1A95ABBE28}" type="presOf" srcId="{5AF9656E-500B-4FB8-8DA1-4BF473F9C320}" destId="{E671F761-1443-4CBF-A783-22B5E71366B7}" srcOrd="0" destOrd="1" presId="urn:microsoft.com/office/officeart/2005/8/layout/chevron2"/>
    <dgm:cxn modelId="{8D699192-7645-44CF-9C88-E0EC61554C21}" type="presOf" srcId="{99CB1F2C-EAC7-44B7-9FE3-B91E80021926}" destId="{45092CF2-9386-496A-8E4A-8E7EA5543915}" srcOrd="0" destOrd="2" presId="urn:microsoft.com/office/officeart/2005/8/layout/chevron2"/>
    <dgm:cxn modelId="{9C26D8BB-31D9-4092-BCD9-18893376E840}" type="presOf" srcId="{DEC0941D-7E33-424F-96D3-5459900013E0}" destId="{36B6E5AD-AED0-436F-9610-4A926743D2DA}" srcOrd="0" destOrd="0" presId="urn:microsoft.com/office/officeart/2005/8/layout/chevron2"/>
    <dgm:cxn modelId="{8C1F213B-A938-4E83-9219-DE4817EDE626}" type="presOf" srcId="{BE67CFA2-893E-44BF-9EA7-A0B7F0112FB1}" destId="{45092CF2-9386-496A-8E4A-8E7EA5543915}" srcOrd="0" destOrd="4" presId="urn:microsoft.com/office/officeart/2005/8/layout/chevron2"/>
    <dgm:cxn modelId="{167D1E93-0CF0-4DCC-9D81-2AAAA14F79E6}" srcId="{29C456C7-8443-4394-885E-A45ACE9FEA01}" destId="{BE67CFA2-893E-44BF-9EA7-A0B7F0112FB1}" srcOrd="4" destOrd="0" parTransId="{021BD7C4-1DF8-4852-9702-8A9A35F16696}" sibTransId="{083BE5D0-2CFD-4FF5-9035-9017354B4C91}"/>
    <dgm:cxn modelId="{14BFF226-FAE5-4437-9BA1-3F07E3E05C07}" type="presOf" srcId="{B48FC543-4D22-40B0-85B0-A679F7012809}" destId="{AB2A5F96-F177-4F5B-BC39-A748BB5D0BA5}" srcOrd="0" destOrd="0" presId="urn:microsoft.com/office/officeart/2005/8/layout/chevron2"/>
    <dgm:cxn modelId="{34D52B06-266F-46B5-8F7C-D9930BF2AA2C}" srcId="{29C456C7-8443-4394-885E-A45ACE9FEA01}" destId="{A10B57B5-DE2E-440C-B675-795D36961682}" srcOrd="3" destOrd="0" parTransId="{27AD9D41-E1F7-4C5A-A481-D3E32956A2A0}" sibTransId="{44070A46-BA41-451B-B2F4-71D2C515BB04}"/>
    <dgm:cxn modelId="{ABF40837-1C18-40CB-A783-12EEF89B6917}" srcId="{A7E5D12D-47BE-4F9E-97A8-A66842712FD6}" destId="{0C556A5C-19AF-4810-B656-F28856F8470E}" srcOrd="0" destOrd="0" parTransId="{AC112208-07AF-4166-8FA9-E1CFA733827B}" sibTransId="{E11CB8E4-0866-4FA0-A186-69639C4A7902}"/>
    <dgm:cxn modelId="{406F3F72-DF91-4E6E-ACEA-47267CF4788F}" srcId="{DEC0941D-7E33-424F-96D3-5459900013E0}" destId="{5AF9656E-500B-4FB8-8DA1-4BF473F9C320}" srcOrd="1" destOrd="0" parTransId="{3AC89E88-F4FE-472B-A314-6B753FB90092}" sibTransId="{EE17BEEA-6A08-4DDB-ACC7-DC453EC07EA5}"/>
    <dgm:cxn modelId="{272650CA-2897-44EB-B2A4-0622DA0031AE}" type="presOf" srcId="{03EC822A-67D7-454C-8352-DE41DAEEE62B}" destId="{E671F761-1443-4CBF-A783-22B5E71366B7}" srcOrd="0" destOrd="0" presId="urn:microsoft.com/office/officeart/2005/8/layout/chevron2"/>
    <dgm:cxn modelId="{526709D5-DE69-454A-992C-1CF79E824975}" srcId="{29C456C7-8443-4394-885E-A45ACE9FEA01}" destId="{99CB1F2C-EAC7-44B7-9FE3-B91E80021926}" srcOrd="2" destOrd="0" parTransId="{71D66D82-A603-4B64-8383-A51EC00E678C}" sibTransId="{4AA04AD7-F422-4A61-948B-B3F269A95DDD}"/>
    <dgm:cxn modelId="{E56A7DB7-B999-46B2-AC7F-505A774E73AE}" type="presOf" srcId="{70D53469-01C1-485F-9C4F-1938A0EDD130}" destId="{8FC8D2F8-3629-4B6B-A7B3-7AF0BF8A8172}" srcOrd="0" destOrd="1" presId="urn:microsoft.com/office/officeart/2005/8/layout/chevron2"/>
    <dgm:cxn modelId="{C24AE8C2-1E37-49BA-AA23-C72FFC3DBFDD}" srcId="{29C456C7-8443-4394-885E-A45ACE9FEA01}" destId="{12D95F20-DDA7-4D4D-A706-7C4F646B249F}" srcOrd="6" destOrd="0" parTransId="{210F9BEA-9688-462F-90EE-1B50050DC344}" sibTransId="{2E861F32-8B36-4682-BF6E-D601A705FEDD}"/>
    <dgm:cxn modelId="{E34E887C-389B-44D7-8349-3A51AC1D6A88}" srcId="{DEC0941D-7E33-424F-96D3-5459900013E0}" destId="{03EC822A-67D7-454C-8352-DE41DAEEE62B}" srcOrd="0" destOrd="0" parTransId="{393DE80B-55B2-42C8-A835-1E3738DF95BE}" sibTransId="{F4B0E4A3-08E6-44F1-8A51-4D9EA4581F0A}"/>
    <dgm:cxn modelId="{3546F366-C4E2-4502-818C-E9B0449CF9FE}" srcId="{29C456C7-8443-4394-885E-A45ACE9FEA01}" destId="{E71985D9-E3C5-43F0-8CE8-E5B51A359D3E}" srcOrd="1" destOrd="0" parTransId="{119AB239-5806-4E57-B118-876C397EAED2}" sibTransId="{A115CCEB-2AAA-4132-85A1-C4B187D9C2A9}"/>
    <dgm:cxn modelId="{86A31655-4915-4BE2-9C3F-84D6CD9B98A2}" type="presOf" srcId="{1F6DF2FC-D5DA-4F95-812E-3D109F19CC65}" destId="{73990DA7-DF7C-40FB-91E3-0346503B050D}" srcOrd="0" destOrd="1" presId="urn:microsoft.com/office/officeart/2005/8/layout/chevron2"/>
    <dgm:cxn modelId="{4D4AEA97-E9FA-403E-8DF0-44B97B2FC173}" type="presOf" srcId="{0C59831B-22AD-4BB3-933A-0E637963CF68}" destId="{45092CF2-9386-496A-8E4A-8E7EA5543915}" srcOrd="0" destOrd="0" presId="urn:microsoft.com/office/officeart/2005/8/layout/chevron2"/>
    <dgm:cxn modelId="{76E50538-4EA6-4870-B729-8F11C30828F6}" type="presOf" srcId="{12D95F20-DDA7-4D4D-A706-7C4F646B249F}" destId="{45092CF2-9386-496A-8E4A-8E7EA5543915}" srcOrd="0" destOrd="6" presId="urn:microsoft.com/office/officeart/2005/8/layout/chevron2"/>
    <dgm:cxn modelId="{7CFF0D90-2F04-4245-91D7-C6B633D4E1C3}" srcId="{29C456C7-8443-4394-885E-A45ACE9FEA01}" destId="{78CB473B-D471-4FE3-8576-5156B8F1428A}" srcOrd="5" destOrd="0" parTransId="{3145BDC3-6EA2-4BE0-B1CA-188D1728AFE5}" sibTransId="{35EDE78B-B84C-4C17-B273-B91FB8332D86}"/>
    <dgm:cxn modelId="{90FE93F4-C1C0-45CA-8541-BDD6F7EAB9C1}" type="presParOf" srcId="{4138ED25-58B4-4B4E-B23F-7905E0B1BBD0}" destId="{AD10F7FF-76F1-4080-A9B2-BAA5EA872B68}" srcOrd="0" destOrd="0" presId="urn:microsoft.com/office/officeart/2005/8/layout/chevron2"/>
    <dgm:cxn modelId="{6E42D274-EDD5-4F20-9AC3-F74DABE44B50}" type="presParOf" srcId="{AD10F7FF-76F1-4080-A9B2-BAA5EA872B68}" destId="{04630A57-723B-4CC9-B3A0-AF12F29AD592}" srcOrd="0" destOrd="0" presId="urn:microsoft.com/office/officeart/2005/8/layout/chevron2"/>
    <dgm:cxn modelId="{B3834553-3E6B-4169-B38F-E78E681EC9E3}" type="presParOf" srcId="{AD10F7FF-76F1-4080-A9B2-BAA5EA872B68}" destId="{8FC8D2F8-3629-4B6B-A7B3-7AF0BF8A8172}" srcOrd="1" destOrd="0" presId="urn:microsoft.com/office/officeart/2005/8/layout/chevron2"/>
    <dgm:cxn modelId="{CE2CC4EF-CAE8-4F0C-A89A-4ECC2C6C33A1}" type="presParOf" srcId="{4138ED25-58B4-4B4E-B23F-7905E0B1BBD0}" destId="{EF5F6CD4-B720-40C4-B1C3-567E238401DD}" srcOrd="1" destOrd="0" presId="urn:microsoft.com/office/officeart/2005/8/layout/chevron2"/>
    <dgm:cxn modelId="{4CB03245-98A2-4972-AA7F-B921EDAC33A4}" type="presParOf" srcId="{4138ED25-58B4-4B4E-B23F-7905E0B1BBD0}" destId="{B7BCCF20-F184-45B9-A4E6-0EC31AFA5B0F}" srcOrd="2" destOrd="0" presId="urn:microsoft.com/office/officeart/2005/8/layout/chevron2"/>
    <dgm:cxn modelId="{2A9C5373-F249-4D6B-BAF2-AF0683752796}" type="presParOf" srcId="{B7BCCF20-F184-45B9-A4E6-0EC31AFA5B0F}" destId="{AB2A5F96-F177-4F5B-BC39-A748BB5D0BA5}" srcOrd="0" destOrd="0" presId="urn:microsoft.com/office/officeart/2005/8/layout/chevron2"/>
    <dgm:cxn modelId="{0081EB45-C6EE-4DCC-BCC7-6C7D55AF3E6B}" type="presParOf" srcId="{B7BCCF20-F184-45B9-A4E6-0EC31AFA5B0F}" destId="{73990DA7-DF7C-40FB-91E3-0346503B050D}" srcOrd="1" destOrd="0" presId="urn:microsoft.com/office/officeart/2005/8/layout/chevron2"/>
    <dgm:cxn modelId="{EFFA43E7-6013-4F58-AF2A-7D2B42FE3C42}" type="presParOf" srcId="{4138ED25-58B4-4B4E-B23F-7905E0B1BBD0}" destId="{78098EDC-7DFD-47E8-9F16-395F88F19E90}" srcOrd="3" destOrd="0" presId="urn:microsoft.com/office/officeart/2005/8/layout/chevron2"/>
    <dgm:cxn modelId="{A8076475-C448-4C5A-8E48-84DFC0EF3D47}" type="presParOf" srcId="{4138ED25-58B4-4B4E-B23F-7905E0B1BBD0}" destId="{5796FAA3-55E3-4050-B3BB-A2427069656E}" srcOrd="4" destOrd="0" presId="urn:microsoft.com/office/officeart/2005/8/layout/chevron2"/>
    <dgm:cxn modelId="{88AC4165-3E41-422B-9D5E-8329040E3745}" type="presParOf" srcId="{5796FAA3-55E3-4050-B3BB-A2427069656E}" destId="{36B6E5AD-AED0-436F-9610-4A926743D2DA}" srcOrd="0" destOrd="0" presId="urn:microsoft.com/office/officeart/2005/8/layout/chevron2"/>
    <dgm:cxn modelId="{7D506517-9837-4EE4-AC8C-3762CFDEEC8E}" type="presParOf" srcId="{5796FAA3-55E3-4050-B3BB-A2427069656E}" destId="{E671F761-1443-4CBF-A783-22B5E71366B7}" srcOrd="1" destOrd="0" presId="urn:microsoft.com/office/officeart/2005/8/layout/chevron2"/>
    <dgm:cxn modelId="{CDC4A8ED-8AD3-4311-B816-D0147873B59D}" type="presParOf" srcId="{4138ED25-58B4-4B4E-B23F-7905E0B1BBD0}" destId="{8D9CE640-45D4-4C85-93A0-4FDE60054F94}" srcOrd="5" destOrd="0" presId="urn:microsoft.com/office/officeart/2005/8/layout/chevron2"/>
    <dgm:cxn modelId="{BADEC049-1599-4933-9D4E-4460DD8F05CB}" type="presParOf" srcId="{4138ED25-58B4-4B4E-B23F-7905E0B1BBD0}" destId="{DF849AC1-0C46-4822-BAF9-8AC7DC4480A2}" srcOrd="6" destOrd="0" presId="urn:microsoft.com/office/officeart/2005/8/layout/chevron2"/>
    <dgm:cxn modelId="{B6551FCB-9371-4F9D-A928-F00FF95D3B5C}" type="presParOf" srcId="{DF849AC1-0C46-4822-BAF9-8AC7DC4480A2}" destId="{42B7A999-1CE8-4CBB-8372-FAD4776B90C9}" srcOrd="0" destOrd="0" presId="urn:microsoft.com/office/officeart/2005/8/layout/chevron2"/>
    <dgm:cxn modelId="{D87D0EFF-034F-4029-B693-63AFA9D6B452}" type="presParOf" srcId="{DF849AC1-0C46-4822-BAF9-8AC7DC4480A2}" destId="{45092CF2-9386-496A-8E4A-8E7EA55439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74E6F-05EB-48A3-8442-537A45FF8221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F3DA214A-1590-4CAA-8BF8-701D8C0C0A73}">
      <dgm:prSet phldrT="[Texto]" custT="1"/>
      <dgm:spPr/>
      <dgm:t>
        <a:bodyPr/>
        <a:lstStyle/>
        <a:p>
          <a:r>
            <a:rPr lang="es-EC" sz="2000" dirty="0" smtClean="0"/>
            <a:t>Analizar la gestión de los recursos turísticos de la parroquia en el ámbito turístico, mediante la aplicación de herramientas de investigación con la finalidad de sugerir alternativas de desarrollo sostenible.</a:t>
          </a:r>
          <a:endParaRPr lang="es-EC" sz="2000" dirty="0"/>
        </a:p>
      </dgm:t>
    </dgm:pt>
    <dgm:pt modelId="{22611B8E-4720-4FFE-99BD-A17469538DBE}" type="parTrans" cxnId="{2B8E9FF3-0B82-43EB-846C-CE8C799786D9}">
      <dgm:prSet/>
      <dgm:spPr/>
      <dgm:t>
        <a:bodyPr/>
        <a:lstStyle/>
        <a:p>
          <a:endParaRPr lang="es-EC" sz="2000"/>
        </a:p>
      </dgm:t>
    </dgm:pt>
    <dgm:pt modelId="{1D572FE1-EFF1-45B0-BB3E-1C5275141B87}" type="sibTrans" cxnId="{2B8E9FF3-0B82-43EB-846C-CE8C799786D9}">
      <dgm:prSet custT="1"/>
      <dgm:spPr/>
      <dgm:t>
        <a:bodyPr/>
        <a:lstStyle/>
        <a:p>
          <a:endParaRPr lang="es-EC" sz="1600"/>
        </a:p>
      </dgm:t>
    </dgm:pt>
    <dgm:pt modelId="{90448AB2-573D-4E35-864C-72E2EF342A82}">
      <dgm:prSet phldrT="[Texto]" custT="1"/>
      <dgm:spPr/>
      <dgm:t>
        <a:bodyPr/>
        <a:lstStyle/>
        <a:p>
          <a:r>
            <a:rPr lang="es-EC" sz="2000" dirty="0" smtClean="0"/>
            <a:t>Determinar los recursos turísticos que poseen potencialidad en la parroquia San Juan de Pastocalle, con el propósito de identificar las variables que benefician y afectan al objeto de estudio para el desarrollo local y bienestar de la comunidad.</a:t>
          </a:r>
          <a:endParaRPr lang="es-EC" sz="2000" dirty="0"/>
        </a:p>
      </dgm:t>
    </dgm:pt>
    <dgm:pt modelId="{4339A0DF-ABAC-4232-A5E7-BE4C41FE41C0}" type="parTrans" cxnId="{36D5B1EE-4151-4A48-99BC-C5A299A601D0}">
      <dgm:prSet/>
      <dgm:spPr/>
      <dgm:t>
        <a:bodyPr/>
        <a:lstStyle/>
        <a:p>
          <a:endParaRPr lang="es-EC" sz="2000"/>
        </a:p>
      </dgm:t>
    </dgm:pt>
    <dgm:pt modelId="{9A41FCB9-1061-4B58-956C-579DAD8648C5}" type="sibTrans" cxnId="{36D5B1EE-4151-4A48-99BC-C5A299A601D0}">
      <dgm:prSet custT="1"/>
      <dgm:spPr/>
      <dgm:t>
        <a:bodyPr/>
        <a:lstStyle/>
        <a:p>
          <a:endParaRPr lang="es-EC" sz="1600"/>
        </a:p>
      </dgm:t>
    </dgm:pt>
    <dgm:pt modelId="{A5E73164-15D6-4F62-97A8-54ED77F0DF44}">
      <dgm:prSet phldrT="[Texto]" custT="1"/>
      <dgm:spPr/>
      <dgm:t>
        <a:bodyPr/>
        <a:lstStyle/>
        <a:p>
          <a:endParaRPr lang="es-EC" sz="2000" dirty="0" smtClean="0"/>
        </a:p>
        <a:p>
          <a:r>
            <a:rPr lang="es-EC" sz="2000" dirty="0" smtClean="0"/>
            <a:t>Evaluar los recursos turísticos, aplicando metodología pertinente que permita mejorar la gestión territorial para la conservación y cuidado de la biodiversidad.</a:t>
          </a:r>
        </a:p>
        <a:p>
          <a:endParaRPr lang="es-EC" sz="2000" dirty="0"/>
        </a:p>
      </dgm:t>
    </dgm:pt>
    <dgm:pt modelId="{0B863028-1956-498F-A518-399F43EF7252}" type="parTrans" cxnId="{B499CC03-53EC-4A37-B4AD-56FCE6EE7C86}">
      <dgm:prSet/>
      <dgm:spPr/>
      <dgm:t>
        <a:bodyPr/>
        <a:lstStyle/>
        <a:p>
          <a:endParaRPr lang="es-EC" sz="2000"/>
        </a:p>
      </dgm:t>
    </dgm:pt>
    <dgm:pt modelId="{D3125BAC-36AB-4792-8F00-027902E5306C}" type="sibTrans" cxnId="{B499CC03-53EC-4A37-B4AD-56FCE6EE7C86}">
      <dgm:prSet/>
      <dgm:spPr/>
      <dgm:t>
        <a:bodyPr/>
        <a:lstStyle/>
        <a:p>
          <a:endParaRPr lang="es-EC" sz="2000"/>
        </a:p>
      </dgm:t>
    </dgm:pt>
    <dgm:pt modelId="{72A310D1-999A-4495-A206-C1E5A658C4D3}" type="pres">
      <dgm:prSet presAssocID="{DCC74E6F-05EB-48A3-8442-537A45FF8221}" presName="Name0" presStyleCnt="0">
        <dgm:presLayoutVars>
          <dgm:dir/>
          <dgm:resizeHandles val="exact"/>
        </dgm:presLayoutVars>
      </dgm:prSet>
      <dgm:spPr/>
    </dgm:pt>
    <dgm:pt modelId="{783B533E-0463-4198-94B5-77999CD716C4}" type="pres">
      <dgm:prSet presAssocID="{F3DA214A-1590-4CAA-8BF8-701D8C0C0A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88DA1A-B50A-4EC1-B1DD-5543BF569E5D}" type="pres">
      <dgm:prSet presAssocID="{1D572FE1-EFF1-45B0-BB3E-1C5275141B87}" presName="sibTrans" presStyleLbl="sibTrans2D1" presStyleIdx="0" presStyleCnt="2"/>
      <dgm:spPr/>
      <dgm:t>
        <a:bodyPr/>
        <a:lstStyle/>
        <a:p>
          <a:endParaRPr lang="es-MX"/>
        </a:p>
      </dgm:t>
    </dgm:pt>
    <dgm:pt modelId="{14B1010C-06F3-440B-9211-DDF6F4569F57}" type="pres">
      <dgm:prSet presAssocID="{1D572FE1-EFF1-45B0-BB3E-1C5275141B87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7B1CA683-E78C-4936-9847-5F8E958176B8}" type="pres">
      <dgm:prSet presAssocID="{90448AB2-573D-4E35-864C-72E2EF342A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505375-311B-4DD2-9DDC-410D9365DD35}" type="pres">
      <dgm:prSet presAssocID="{9A41FCB9-1061-4B58-956C-579DAD8648C5}" presName="sibTrans" presStyleLbl="sibTrans2D1" presStyleIdx="1" presStyleCnt="2"/>
      <dgm:spPr/>
      <dgm:t>
        <a:bodyPr/>
        <a:lstStyle/>
        <a:p>
          <a:endParaRPr lang="es-MX"/>
        </a:p>
      </dgm:t>
    </dgm:pt>
    <dgm:pt modelId="{3D7A8F08-D7D6-4E1B-82A4-3C4B0C9655F9}" type="pres">
      <dgm:prSet presAssocID="{9A41FCB9-1061-4B58-956C-579DAD8648C5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517A2CE5-066D-427F-A942-15104D3B0687}" type="pres">
      <dgm:prSet presAssocID="{A5E73164-15D6-4F62-97A8-54ED77F0DF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6072DD-FCCB-41FF-B7D1-68907A471522}" type="presOf" srcId="{DCC74E6F-05EB-48A3-8442-537A45FF8221}" destId="{72A310D1-999A-4495-A206-C1E5A658C4D3}" srcOrd="0" destOrd="0" presId="urn:microsoft.com/office/officeart/2005/8/layout/process1"/>
    <dgm:cxn modelId="{2B8E9FF3-0B82-43EB-846C-CE8C799786D9}" srcId="{DCC74E6F-05EB-48A3-8442-537A45FF8221}" destId="{F3DA214A-1590-4CAA-8BF8-701D8C0C0A73}" srcOrd="0" destOrd="0" parTransId="{22611B8E-4720-4FFE-99BD-A17469538DBE}" sibTransId="{1D572FE1-EFF1-45B0-BB3E-1C5275141B87}"/>
    <dgm:cxn modelId="{2262A0E0-3A84-4E45-A390-8C950C6097B7}" type="presOf" srcId="{1D572FE1-EFF1-45B0-BB3E-1C5275141B87}" destId="{A288DA1A-B50A-4EC1-B1DD-5543BF569E5D}" srcOrd="0" destOrd="0" presId="urn:microsoft.com/office/officeart/2005/8/layout/process1"/>
    <dgm:cxn modelId="{F9D6C9BE-6B5F-455A-9D92-3E242C19DB8B}" type="presOf" srcId="{9A41FCB9-1061-4B58-956C-579DAD8648C5}" destId="{3D7A8F08-D7D6-4E1B-82A4-3C4B0C9655F9}" srcOrd="1" destOrd="0" presId="urn:microsoft.com/office/officeart/2005/8/layout/process1"/>
    <dgm:cxn modelId="{9285CAFA-E000-48AF-8EA3-32F1837D44E7}" type="presOf" srcId="{1D572FE1-EFF1-45B0-BB3E-1C5275141B87}" destId="{14B1010C-06F3-440B-9211-DDF6F4569F57}" srcOrd="1" destOrd="0" presId="urn:microsoft.com/office/officeart/2005/8/layout/process1"/>
    <dgm:cxn modelId="{36D5B1EE-4151-4A48-99BC-C5A299A601D0}" srcId="{DCC74E6F-05EB-48A3-8442-537A45FF8221}" destId="{90448AB2-573D-4E35-864C-72E2EF342A82}" srcOrd="1" destOrd="0" parTransId="{4339A0DF-ABAC-4232-A5E7-BE4C41FE41C0}" sibTransId="{9A41FCB9-1061-4B58-956C-579DAD8648C5}"/>
    <dgm:cxn modelId="{40D36BEC-8640-44A9-9A5C-2FD4890C9D2F}" type="presOf" srcId="{A5E73164-15D6-4F62-97A8-54ED77F0DF44}" destId="{517A2CE5-066D-427F-A942-15104D3B0687}" srcOrd="0" destOrd="0" presId="urn:microsoft.com/office/officeart/2005/8/layout/process1"/>
    <dgm:cxn modelId="{F0B0D7F9-1AF4-408C-B6E1-6A5D3648CBF0}" type="presOf" srcId="{F3DA214A-1590-4CAA-8BF8-701D8C0C0A73}" destId="{783B533E-0463-4198-94B5-77999CD716C4}" srcOrd="0" destOrd="0" presId="urn:microsoft.com/office/officeart/2005/8/layout/process1"/>
    <dgm:cxn modelId="{7F190894-6C3F-4861-B86D-406D91E508E6}" type="presOf" srcId="{9A41FCB9-1061-4B58-956C-579DAD8648C5}" destId="{34505375-311B-4DD2-9DDC-410D9365DD35}" srcOrd="0" destOrd="0" presId="urn:microsoft.com/office/officeart/2005/8/layout/process1"/>
    <dgm:cxn modelId="{BF049C87-A0ED-4D81-B1F9-7D3C1860BFFB}" type="presOf" srcId="{90448AB2-573D-4E35-864C-72E2EF342A82}" destId="{7B1CA683-E78C-4936-9847-5F8E958176B8}" srcOrd="0" destOrd="0" presId="urn:microsoft.com/office/officeart/2005/8/layout/process1"/>
    <dgm:cxn modelId="{B499CC03-53EC-4A37-B4AD-56FCE6EE7C86}" srcId="{DCC74E6F-05EB-48A3-8442-537A45FF8221}" destId="{A5E73164-15D6-4F62-97A8-54ED77F0DF44}" srcOrd="2" destOrd="0" parTransId="{0B863028-1956-498F-A518-399F43EF7252}" sibTransId="{D3125BAC-36AB-4792-8F00-027902E5306C}"/>
    <dgm:cxn modelId="{A94DD8B0-64E4-413F-8CA2-12F25ABE1B8B}" type="presParOf" srcId="{72A310D1-999A-4495-A206-C1E5A658C4D3}" destId="{783B533E-0463-4198-94B5-77999CD716C4}" srcOrd="0" destOrd="0" presId="urn:microsoft.com/office/officeart/2005/8/layout/process1"/>
    <dgm:cxn modelId="{1BB63C4D-8ED5-4AA9-8A67-7019C99965AF}" type="presParOf" srcId="{72A310D1-999A-4495-A206-C1E5A658C4D3}" destId="{A288DA1A-B50A-4EC1-B1DD-5543BF569E5D}" srcOrd="1" destOrd="0" presId="urn:microsoft.com/office/officeart/2005/8/layout/process1"/>
    <dgm:cxn modelId="{A99B9251-9C82-4E6A-9F87-40D4439763C6}" type="presParOf" srcId="{A288DA1A-B50A-4EC1-B1DD-5543BF569E5D}" destId="{14B1010C-06F3-440B-9211-DDF6F4569F57}" srcOrd="0" destOrd="0" presId="urn:microsoft.com/office/officeart/2005/8/layout/process1"/>
    <dgm:cxn modelId="{8CBB5CD2-E166-4A92-888F-04D79AB72D6A}" type="presParOf" srcId="{72A310D1-999A-4495-A206-C1E5A658C4D3}" destId="{7B1CA683-E78C-4936-9847-5F8E958176B8}" srcOrd="2" destOrd="0" presId="urn:microsoft.com/office/officeart/2005/8/layout/process1"/>
    <dgm:cxn modelId="{796FCB07-9CC5-4562-9105-440226BD20FD}" type="presParOf" srcId="{72A310D1-999A-4495-A206-C1E5A658C4D3}" destId="{34505375-311B-4DD2-9DDC-410D9365DD35}" srcOrd="3" destOrd="0" presId="urn:microsoft.com/office/officeart/2005/8/layout/process1"/>
    <dgm:cxn modelId="{6D1E2D69-5EBA-4B55-B843-98A5BFEBBC40}" type="presParOf" srcId="{34505375-311B-4DD2-9DDC-410D9365DD35}" destId="{3D7A8F08-D7D6-4E1B-82A4-3C4B0C9655F9}" srcOrd="0" destOrd="0" presId="urn:microsoft.com/office/officeart/2005/8/layout/process1"/>
    <dgm:cxn modelId="{18E241A1-9162-4A83-A6C4-E94952D35EF8}" type="presParOf" srcId="{72A310D1-999A-4495-A206-C1E5A658C4D3}" destId="{517A2CE5-066D-427F-A942-15104D3B06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7E191-EB77-4744-9B4F-DD5880B41355}" type="doc">
      <dgm:prSet loTypeId="urn:microsoft.com/office/officeart/2005/8/layout/vList6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D711A0B-1A34-4C96-B06B-2D411C0BCB48}">
      <dgm:prSet phldrT="[Texto]"/>
      <dgm:spPr/>
      <dgm:t>
        <a:bodyPr/>
        <a:lstStyle/>
        <a:p>
          <a:r>
            <a:rPr lang="es-EC" dirty="0" smtClean="0"/>
            <a:t>Investigación Mixta</a:t>
          </a:r>
          <a:endParaRPr lang="es-EC" dirty="0"/>
        </a:p>
      </dgm:t>
    </dgm:pt>
    <dgm:pt modelId="{42D3C9A0-F92E-4AD0-BA21-F40B4215AF98}" type="parTrans" cxnId="{92D1E800-0B6A-489F-960B-56872833A773}">
      <dgm:prSet/>
      <dgm:spPr/>
      <dgm:t>
        <a:bodyPr/>
        <a:lstStyle/>
        <a:p>
          <a:endParaRPr lang="es-EC"/>
        </a:p>
      </dgm:t>
    </dgm:pt>
    <dgm:pt modelId="{B10947B0-380B-44E7-95F5-32231D62A956}" type="sibTrans" cxnId="{92D1E800-0B6A-489F-960B-56872833A773}">
      <dgm:prSet/>
      <dgm:spPr/>
      <dgm:t>
        <a:bodyPr/>
        <a:lstStyle/>
        <a:p>
          <a:endParaRPr lang="es-EC"/>
        </a:p>
      </dgm:t>
    </dgm:pt>
    <dgm:pt modelId="{491F28FF-36B8-4BA0-98FE-72B517DCDB18}">
      <dgm:prSet phldrT="[Texto]"/>
      <dgm:spPr/>
      <dgm:t>
        <a:bodyPr/>
        <a:lstStyle/>
        <a:p>
          <a:r>
            <a:rPr lang="es-EC" dirty="0" smtClean="0"/>
            <a:t>Cualitativos</a:t>
          </a:r>
          <a:endParaRPr lang="es-EC" dirty="0"/>
        </a:p>
      </dgm:t>
    </dgm:pt>
    <dgm:pt modelId="{41BB5FBD-419F-4F58-8B02-2C1E96194B4A}" type="parTrans" cxnId="{EC09BCB3-0C04-4263-9718-377D9432C7CC}">
      <dgm:prSet/>
      <dgm:spPr/>
      <dgm:t>
        <a:bodyPr/>
        <a:lstStyle/>
        <a:p>
          <a:endParaRPr lang="es-EC"/>
        </a:p>
      </dgm:t>
    </dgm:pt>
    <dgm:pt modelId="{B9442F8E-57F1-43F4-B386-5C1893A2C906}" type="sibTrans" cxnId="{EC09BCB3-0C04-4263-9718-377D9432C7CC}">
      <dgm:prSet/>
      <dgm:spPr/>
      <dgm:t>
        <a:bodyPr/>
        <a:lstStyle/>
        <a:p>
          <a:endParaRPr lang="es-EC"/>
        </a:p>
      </dgm:t>
    </dgm:pt>
    <dgm:pt modelId="{61621C8E-296B-4CAC-93DD-27C599CD9802}">
      <dgm:prSet phldrT="[Texto]"/>
      <dgm:spPr/>
      <dgm:t>
        <a:bodyPr/>
        <a:lstStyle/>
        <a:p>
          <a:r>
            <a:rPr lang="es-EC" dirty="0" smtClean="0"/>
            <a:t>Cuantitativos</a:t>
          </a:r>
          <a:endParaRPr lang="es-EC" dirty="0"/>
        </a:p>
      </dgm:t>
    </dgm:pt>
    <dgm:pt modelId="{3B488DCF-DDA5-4BE3-839E-6C64F544D502}" type="parTrans" cxnId="{6FD46D5B-3187-423A-B379-67CCA3C974BE}">
      <dgm:prSet/>
      <dgm:spPr/>
      <dgm:t>
        <a:bodyPr/>
        <a:lstStyle/>
        <a:p>
          <a:endParaRPr lang="es-EC"/>
        </a:p>
      </dgm:t>
    </dgm:pt>
    <dgm:pt modelId="{59EA2364-38A6-4496-BC3B-F5B891A8B515}" type="sibTrans" cxnId="{6FD46D5B-3187-423A-B379-67CCA3C974BE}">
      <dgm:prSet/>
      <dgm:spPr/>
      <dgm:t>
        <a:bodyPr/>
        <a:lstStyle/>
        <a:p>
          <a:endParaRPr lang="es-EC"/>
        </a:p>
      </dgm:t>
    </dgm:pt>
    <dgm:pt modelId="{48C92756-C8DA-4BF8-96FA-CD0DD3169229}">
      <dgm:prSet phldrT="[Texto]"/>
      <dgm:spPr/>
      <dgm:t>
        <a:bodyPr/>
        <a:lstStyle/>
        <a:p>
          <a:r>
            <a:rPr lang="es-EC" dirty="0" smtClean="0"/>
            <a:t>Aplicada</a:t>
          </a:r>
          <a:endParaRPr lang="es-EC" dirty="0"/>
        </a:p>
      </dgm:t>
    </dgm:pt>
    <dgm:pt modelId="{D14333A7-01CA-4E6D-8F8B-64AB65DB108A}" type="parTrans" cxnId="{71C885E9-20BC-4032-920A-3291EB88F3F9}">
      <dgm:prSet/>
      <dgm:spPr/>
      <dgm:t>
        <a:bodyPr/>
        <a:lstStyle/>
        <a:p>
          <a:endParaRPr lang="es-EC"/>
        </a:p>
      </dgm:t>
    </dgm:pt>
    <dgm:pt modelId="{41FD761E-3E3B-4D9E-900A-E3786C61A690}" type="sibTrans" cxnId="{71C885E9-20BC-4032-920A-3291EB88F3F9}">
      <dgm:prSet/>
      <dgm:spPr/>
      <dgm:t>
        <a:bodyPr/>
        <a:lstStyle/>
        <a:p>
          <a:endParaRPr lang="es-EC"/>
        </a:p>
      </dgm:t>
    </dgm:pt>
    <dgm:pt modelId="{A6DCD639-1F57-4EAB-BBB3-6DD58F27DFC6}">
      <dgm:prSet phldrT="[Texto]"/>
      <dgm:spPr/>
      <dgm:t>
        <a:bodyPr/>
        <a:lstStyle/>
        <a:p>
          <a:r>
            <a:rPr lang="es-EC" dirty="0" smtClean="0"/>
            <a:t>Realidad</a:t>
          </a:r>
          <a:endParaRPr lang="es-EC" dirty="0"/>
        </a:p>
      </dgm:t>
    </dgm:pt>
    <dgm:pt modelId="{EA3DAEFB-4338-4B71-B3B4-4EA28A93A46B}" type="parTrans" cxnId="{EB2238AC-2569-4271-BFC4-BADA15ADD345}">
      <dgm:prSet/>
      <dgm:spPr/>
      <dgm:t>
        <a:bodyPr/>
        <a:lstStyle/>
        <a:p>
          <a:endParaRPr lang="es-EC"/>
        </a:p>
      </dgm:t>
    </dgm:pt>
    <dgm:pt modelId="{F9B223E8-8DCB-468F-BB6D-F0F9F040E8B9}" type="sibTrans" cxnId="{EB2238AC-2569-4271-BFC4-BADA15ADD345}">
      <dgm:prSet/>
      <dgm:spPr/>
      <dgm:t>
        <a:bodyPr/>
        <a:lstStyle/>
        <a:p>
          <a:endParaRPr lang="es-EC"/>
        </a:p>
      </dgm:t>
    </dgm:pt>
    <dgm:pt modelId="{873779A5-4712-4CD1-BE9E-7151BACABE60}">
      <dgm:prSet phldrT="[Texto]"/>
      <dgm:spPr/>
      <dgm:t>
        <a:bodyPr/>
        <a:lstStyle/>
        <a:p>
          <a:r>
            <a:rPr lang="es-EC" dirty="0" smtClean="0"/>
            <a:t>Crear soluciones</a:t>
          </a:r>
          <a:endParaRPr lang="es-EC" dirty="0"/>
        </a:p>
      </dgm:t>
    </dgm:pt>
    <dgm:pt modelId="{4AF236B2-9F96-4190-93E7-CFAA5FE7695D}" type="parTrans" cxnId="{B1AE5FA8-2547-4DE0-B859-ED4E0F6D066A}">
      <dgm:prSet/>
      <dgm:spPr/>
      <dgm:t>
        <a:bodyPr/>
        <a:lstStyle/>
        <a:p>
          <a:endParaRPr lang="es-EC"/>
        </a:p>
      </dgm:t>
    </dgm:pt>
    <dgm:pt modelId="{68D83224-CCE8-469B-A5B0-60794FE091E8}" type="sibTrans" cxnId="{B1AE5FA8-2547-4DE0-B859-ED4E0F6D066A}">
      <dgm:prSet/>
      <dgm:spPr/>
      <dgm:t>
        <a:bodyPr/>
        <a:lstStyle/>
        <a:p>
          <a:endParaRPr lang="es-EC"/>
        </a:p>
      </dgm:t>
    </dgm:pt>
    <dgm:pt modelId="{617654DA-98C0-438D-B4BB-55CBC7A1613D}">
      <dgm:prSet phldrT="[Texto]"/>
      <dgm:spPr/>
      <dgm:t>
        <a:bodyPr/>
        <a:lstStyle/>
        <a:p>
          <a:r>
            <a:rPr lang="es-EC" dirty="0" smtClean="0"/>
            <a:t>Variable no experimental</a:t>
          </a:r>
          <a:endParaRPr lang="es-EC" dirty="0"/>
        </a:p>
      </dgm:t>
    </dgm:pt>
    <dgm:pt modelId="{B70A40DC-9A05-46EA-97D3-D726F8596E37}" type="parTrans" cxnId="{F29FA7F4-D7EA-4503-9B89-4249D05A3AFD}">
      <dgm:prSet/>
      <dgm:spPr/>
      <dgm:t>
        <a:bodyPr/>
        <a:lstStyle/>
        <a:p>
          <a:endParaRPr lang="es-EC"/>
        </a:p>
      </dgm:t>
    </dgm:pt>
    <dgm:pt modelId="{4B86E23E-64AD-4731-988A-52830BA23AE6}" type="sibTrans" cxnId="{F29FA7F4-D7EA-4503-9B89-4249D05A3AFD}">
      <dgm:prSet/>
      <dgm:spPr/>
      <dgm:t>
        <a:bodyPr/>
        <a:lstStyle/>
        <a:p>
          <a:endParaRPr lang="es-EC"/>
        </a:p>
      </dgm:t>
    </dgm:pt>
    <dgm:pt modelId="{E2BD290E-A593-48B6-AF5A-220A540B6189}">
      <dgm:prSet/>
      <dgm:spPr/>
      <dgm:t>
        <a:bodyPr/>
        <a:lstStyle/>
        <a:p>
          <a:r>
            <a:rPr lang="es-EC" dirty="0" smtClean="0"/>
            <a:t>Fenómenos reales</a:t>
          </a:r>
          <a:endParaRPr lang="es-EC" dirty="0"/>
        </a:p>
      </dgm:t>
    </dgm:pt>
    <dgm:pt modelId="{D914159D-D57E-41CB-9E32-67264F35C5A3}" type="parTrans" cxnId="{5274923C-5839-48F0-9E34-C46FD0D56EA0}">
      <dgm:prSet/>
      <dgm:spPr/>
      <dgm:t>
        <a:bodyPr/>
        <a:lstStyle/>
        <a:p>
          <a:endParaRPr lang="es-EC"/>
        </a:p>
      </dgm:t>
    </dgm:pt>
    <dgm:pt modelId="{930C003A-694D-4466-A76F-C24E638B863B}" type="sibTrans" cxnId="{5274923C-5839-48F0-9E34-C46FD0D56EA0}">
      <dgm:prSet/>
      <dgm:spPr/>
      <dgm:t>
        <a:bodyPr/>
        <a:lstStyle/>
        <a:p>
          <a:endParaRPr lang="es-EC"/>
        </a:p>
      </dgm:t>
    </dgm:pt>
    <dgm:pt modelId="{13D4510A-027E-47AF-913A-BDA8B782D5F5}" type="pres">
      <dgm:prSet presAssocID="{11E7E191-EB77-4744-9B4F-DD5880B4135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715423C-9E6F-45DC-A2CF-843B8D9D178B}" type="pres">
      <dgm:prSet presAssocID="{7D711A0B-1A34-4C96-B06B-2D411C0BCB48}" presName="linNode" presStyleCnt="0"/>
      <dgm:spPr/>
      <dgm:t>
        <a:bodyPr/>
        <a:lstStyle/>
        <a:p>
          <a:endParaRPr lang="es-MX"/>
        </a:p>
      </dgm:t>
    </dgm:pt>
    <dgm:pt modelId="{3B046A14-0515-403D-B2ED-89F845957BA0}" type="pres">
      <dgm:prSet presAssocID="{7D711A0B-1A34-4C96-B06B-2D411C0BCB4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918F5B-2C89-44FF-BE6A-7BF9E920A863}" type="pres">
      <dgm:prSet presAssocID="{7D711A0B-1A34-4C96-B06B-2D411C0BCB4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10EF06-BFAF-4B2D-A8F7-497B3D4225DA}" type="pres">
      <dgm:prSet presAssocID="{B10947B0-380B-44E7-95F5-32231D62A956}" presName="spacing" presStyleCnt="0"/>
      <dgm:spPr/>
      <dgm:t>
        <a:bodyPr/>
        <a:lstStyle/>
        <a:p>
          <a:endParaRPr lang="es-MX"/>
        </a:p>
      </dgm:t>
    </dgm:pt>
    <dgm:pt modelId="{17231C6C-C02B-4D29-A923-D5B615843525}" type="pres">
      <dgm:prSet presAssocID="{48C92756-C8DA-4BF8-96FA-CD0DD3169229}" presName="linNode" presStyleCnt="0"/>
      <dgm:spPr/>
      <dgm:t>
        <a:bodyPr/>
        <a:lstStyle/>
        <a:p>
          <a:endParaRPr lang="es-MX"/>
        </a:p>
      </dgm:t>
    </dgm:pt>
    <dgm:pt modelId="{1DA588B5-7A25-42F3-B40D-2A887FCB2B5B}" type="pres">
      <dgm:prSet presAssocID="{48C92756-C8DA-4BF8-96FA-CD0DD316922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5E7E08-3257-4560-AD6D-3D5262681EC5}" type="pres">
      <dgm:prSet presAssocID="{48C92756-C8DA-4BF8-96FA-CD0DD316922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338211-63E0-4348-BCCD-B657C7F97B72}" type="pres">
      <dgm:prSet presAssocID="{41FD761E-3E3B-4D9E-900A-E3786C61A690}" presName="spacing" presStyleCnt="0"/>
      <dgm:spPr/>
      <dgm:t>
        <a:bodyPr/>
        <a:lstStyle/>
        <a:p>
          <a:endParaRPr lang="es-MX"/>
        </a:p>
      </dgm:t>
    </dgm:pt>
    <dgm:pt modelId="{E3AE4003-4EAA-4C6A-A4D3-FAA416577A42}" type="pres">
      <dgm:prSet presAssocID="{617654DA-98C0-438D-B4BB-55CBC7A1613D}" presName="linNode" presStyleCnt="0"/>
      <dgm:spPr/>
      <dgm:t>
        <a:bodyPr/>
        <a:lstStyle/>
        <a:p>
          <a:endParaRPr lang="es-MX"/>
        </a:p>
      </dgm:t>
    </dgm:pt>
    <dgm:pt modelId="{EBF9724C-F7EB-492D-950A-DDDBBCE1316D}" type="pres">
      <dgm:prSet presAssocID="{617654DA-98C0-438D-B4BB-55CBC7A1613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288DD9-5623-435A-96A6-EB4A30FAC6D0}" type="pres">
      <dgm:prSet presAssocID="{617654DA-98C0-438D-B4BB-55CBC7A1613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D46D5B-3187-423A-B379-67CCA3C974BE}" srcId="{7D711A0B-1A34-4C96-B06B-2D411C0BCB48}" destId="{61621C8E-296B-4CAC-93DD-27C599CD9802}" srcOrd="1" destOrd="0" parTransId="{3B488DCF-DDA5-4BE3-839E-6C64F544D502}" sibTransId="{59EA2364-38A6-4496-BC3B-F5B891A8B515}"/>
    <dgm:cxn modelId="{63D78371-BF91-4786-AE54-B197367F8F2C}" type="presOf" srcId="{E2BD290E-A593-48B6-AF5A-220A540B6189}" destId="{9D288DD9-5623-435A-96A6-EB4A30FAC6D0}" srcOrd="0" destOrd="0" presId="urn:microsoft.com/office/officeart/2005/8/layout/vList6"/>
    <dgm:cxn modelId="{5274923C-5839-48F0-9E34-C46FD0D56EA0}" srcId="{617654DA-98C0-438D-B4BB-55CBC7A1613D}" destId="{E2BD290E-A593-48B6-AF5A-220A540B6189}" srcOrd="0" destOrd="0" parTransId="{D914159D-D57E-41CB-9E32-67264F35C5A3}" sibTransId="{930C003A-694D-4466-A76F-C24E638B863B}"/>
    <dgm:cxn modelId="{32E6EE8B-29C3-4FCC-9AB7-45333E2645E3}" type="presOf" srcId="{61621C8E-296B-4CAC-93DD-27C599CD9802}" destId="{EC918F5B-2C89-44FF-BE6A-7BF9E920A863}" srcOrd="0" destOrd="1" presId="urn:microsoft.com/office/officeart/2005/8/layout/vList6"/>
    <dgm:cxn modelId="{F90A52C1-5925-49E7-AF50-87F608F03024}" type="presOf" srcId="{48C92756-C8DA-4BF8-96FA-CD0DD3169229}" destId="{1DA588B5-7A25-42F3-B40D-2A887FCB2B5B}" srcOrd="0" destOrd="0" presId="urn:microsoft.com/office/officeart/2005/8/layout/vList6"/>
    <dgm:cxn modelId="{F282E7AC-31C5-40CE-AF5B-E808B4C487C0}" type="presOf" srcId="{873779A5-4712-4CD1-BE9E-7151BACABE60}" destId="{D35E7E08-3257-4560-AD6D-3D5262681EC5}" srcOrd="0" destOrd="1" presId="urn:microsoft.com/office/officeart/2005/8/layout/vList6"/>
    <dgm:cxn modelId="{334C1F34-4DCD-4C7E-ABE9-5DB1AAF9D5C0}" type="presOf" srcId="{7D711A0B-1A34-4C96-B06B-2D411C0BCB48}" destId="{3B046A14-0515-403D-B2ED-89F845957BA0}" srcOrd="0" destOrd="0" presId="urn:microsoft.com/office/officeart/2005/8/layout/vList6"/>
    <dgm:cxn modelId="{EC09BCB3-0C04-4263-9718-377D9432C7CC}" srcId="{7D711A0B-1A34-4C96-B06B-2D411C0BCB48}" destId="{491F28FF-36B8-4BA0-98FE-72B517DCDB18}" srcOrd="0" destOrd="0" parTransId="{41BB5FBD-419F-4F58-8B02-2C1E96194B4A}" sibTransId="{B9442F8E-57F1-43F4-B386-5C1893A2C906}"/>
    <dgm:cxn modelId="{E01ABF6E-7750-4DBA-B986-C239E334D32B}" type="presOf" srcId="{617654DA-98C0-438D-B4BB-55CBC7A1613D}" destId="{EBF9724C-F7EB-492D-950A-DDDBBCE1316D}" srcOrd="0" destOrd="0" presId="urn:microsoft.com/office/officeart/2005/8/layout/vList6"/>
    <dgm:cxn modelId="{2A8FF2B6-D767-4D3D-8FE4-5F131B8743C1}" type="presOf" srcId="{A6DCD639-1F57-4EAB-BBB3-6DD58F27DFC6}" destId="{D35E7E08-3257-4560-AD6D-3D5262681EC5}" srcOrd="0" destOrd="0" presId="urn:microsoft.com/office/officeart/2005/8/layout/vList6"/>
    <dgm:cxn modelId="{92D1E800-0B6A-489F-960B-56872833A773}" srcId="{11E7E191-EB77-4744-9B4F-DD5880B41355}" destId="{7D711A0B-1A34-4C96-B06B-2D411C0BCB48}" srcOrd="0" destOrd="0" parTransId="{42D3C9A0-F92E-4AD0-BA21-F40B4215AF98}" sibTransId="{B10947B0-380B-44E7-95F5-32231D62A956}"/>
    <dgm:cxn modelId="{DD270BF2-C999-4908-9F88-4C7B46105B40}" type="presOf" srcId="{11E7E191-EB77-4744-9B4F-DD5880B41355}" destId="{13D4510A-027E-47AF-913A-BDA8B782D5F5}" srcOrd="0" destOrd="0" presId="urn:microsoft.com/office/officeart/2005/8/layout/vList6"/>
    <dgm:cxn modelId="{F29FA7F4-D7EA-4503-9B89-4249D05A3AFD}" srcId="{11E7E191-EB77-4744-9B4F-DD5880B41355}" destId="{617654DA-98C0-438D-B4BB-55CBC7A1613D}" srcOrd="2" destOrd="0" parTransId="{B70A40DC-9A05-46EA-97D3-D726F8596E37}" sibTransId="{4B86E23E-64AD-4731-988A-52830BA23AE6}"/>
    <dgm:cxn modelId="{BD2BE23A-D281-40DB-B493-AE13F41B863F}" type="presOf" srcId="{491F28FF-36B8-4BA0-98FE-72B517DCDB18}" destId="{EC918F5B-2C89-44FF-BE6A-7BF9E920A863}" srcOrd="0" destOrd="0" presId="urn:microsoft.com/office/officeart/2005/8/layout/vList6"/>
    <dgm:cxn modelId="{B1AE5FA8-2547-4DE0-B859-ED4E0F6D066A}" srcId="{48C92756-C8DA-4BF8-96FA-CD0DD3169229}" destId="{873779A5-4712-4CD1-BE9E-7151BACABE60}" srcOrd="1" destOrd="0" parTransId="{4AF236B2-9F96-4190-93E7-CFAA5FE7695D}" sibTransId="{68D83224-CCE8-469B-A5B0-60794FE091E8}"/>
    <dgm:cxn modelId="{71C885E9-20BC-4032-920A-3291EB88F3F9}" srcId="{11E7E191-EB77-4744-9B4F-DD5880B41355}" destId="{48C92756-C8DA-4BF8-96FA-CD0DD3169229}" srcOrd="1" destOrd="0" parTransId="{D14333A7-01CA-4E6D-8F8B-64AB65DB108A}" sibTransId="{41FD761E-3E3B-4D9E-900A-E3786C61A690}"/>
    <dgm:cxn modelId="{EB2238AC-2569-4271-BFC4-BADA15ADD345}" srcId="{48C92756-C8DA-4BF8-96FA-CD0DD3169229}" destId="{A6DCD639-1F57-4EAB-BBB3-6DD58F27DFC6}" srcOrd="0" destOrd="0" parTransId="{EA3DAEFB-4338-4B71-B3B4-4EA28A93A46B}" sibTransId="{F9B223E8-8DCB-468F-BB6D-F0F9F040E8B9}"/>
    <dgm:cxn modelId="{177A4D18-5FCD-4ECF-BBD9-6D4391E6B1EA}" type="presParOf" srcId="{13D4510A-027E-47AF-913A-BDA8B782D5F5}" destId="{5715423C-9E6F-45DC-A2CF-843B8D9D178B}" srcOrd="0" destOrd="0" presId="urn:microsoft.com/office/officeart/2005/8/layout/vList6"/>
    <dgm:cxn modelId="{0D47027D-406C-4826-80C4-9EB67F81D9E1}" type="presParOf" srcId="{5715423C-9E6F-45DC-A2CF-843B8D9D178B}" destId="{3B046A14-0515-403D-B2ED-89F845957BA0}" srcOrd="0" destOrd="0" presId="urn:microsoft.com/office/officeart/2005/8/layout/vList6"/>
    <dgm:cxn modelId="{C62C6BC3-5D8B-4566-875F-B3EF44CA4756}" type="presParOf" srcId="{5715423C-9E6F-45DC-A2CF-843B8D9D178B}" destId="{EC918F5B-2C89-44FF-BE6A-7BF9E920A863}" srcOrd="1" destOrd="0" presId="urn:microsoft.com/office/officeart/2005/8/layout/vList6"/>
    <dgm:cxn modelId="{01CAA212-4AD1-4D73-B4CE-D295258CA7D8}" type="presParOf" srcId="{13D4510A-027E-47AF-913A-BDA8B782D5F5}" destId="{8E10EF06-BFAF-4B2D-A8F7-497B3D4225DA}" srcOrd="1" destOrd="0" presId="urn:microsoft.com/office/officeart/2005/8/layout/vList6"/>
    <dgm:cxn modelId="{FC7FD3C0-0C0F-41DD-8C24-AA062A38189B}" type="presParOf" srcId="{13D4510A-027E-47AF-913A-BDA8B782D5F5}" destId="{17231C6C-C02B-4D29-A923-D5B615843525}" srcOrd="2" destOrd="0" presId="urn:microsoft.com/office/officeart/2005/8/layout/vList6"/>
    <dgm:cxn modelId="{DA1C5C73-342D-468C-A105-08E26B44AC8A}" type="presParOf" srcId="{17231C6C-C02B-4D29-A923-D5B615843525}" destId="{1DA588B5-7A25-42F3-B40D-2A887FCB2B5B}" srcOrd="0" destOrd="0" presId="urn:microsoft.com/office/officeart/2005/8/layout/vList6"/>
    <dgm:cxn modelId="{F79578A1-526F-4E89-9953-27FC85842A29}" type="presParOf" srcId="{17231C6C-C02B-4D29-A923-D5B615843525}" destId="{D35E7E08-3257-4560-AD6D-3D5262681EC5}" srcOrd="1" destOrd="0" presId="urn:microsoft.com/office/officeart/2005/8/layout/vList6"/>
    <dgm:cxn modelId="{68C94E1D-11AA-45BC-8D91-CD6C6EB1C9E7}" type="presParOf" srcId="{13D4510A-027E-47AF-913A-BDA8B782D5F5}" destId="{06338211-63E0-4348-BCCD-B657C7F97B72}" srcOrd="3" destOrd="0" presId="urn:microsoft.com/office/officeart/2005/8/layout/vList6"/>
    <dgm:cxn modelId="{A1DA8FE1-F819-4524-9337-FB9215C0B67A}" type="presParOf" srcId="{13D4510A-027E-47AF-913A-BDA8B782D5F5}" destId="{E3AE4003-4EAA-4C6A-A4D3-FAA416577A42}" srcOrd="4" destOrd="0" presId="urn:microsoft.com/office/officeart/2005/8/layout/vList6"/>
    <dgm:cxn modelId="{E62FBB50-F47B-41AE-A07B-576E87F7E48F}" type="presParOf" srcId="{E3AE4003-4EAA-4C6A-A4D3-FAA416577A42}" destId="{EBF9724C-F7EB-492D-950A-DDDBBCE1316D}" srcOrd="0" destOrd="0" presId="urn:microsoft.com/office/officeart/2005/8/layout/vList6"/>
    <dgm:cxn modelId="{E6765CF5-2832-4F03-B8C3-6CA9727445A7}" type="presParOf" srcId="{E3AE4003-4EAA-4C6A-A4D3-FAA416577A42}" destId="{9D288DD9-5623-435A-96A6-EB4A30FAC6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C8D7F-600A-42F0-B87F-33EDCDA4A292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2933298-3223-40A3-84BC-0EC2E007F4F7}">
      <dgm:prSet phldrT="[Texto]" custT="1"/>
      <dgm:spPr/>
      <dgm:t>
        <a:bodyPr/>
        <a:lstStyle/>
        <a:p>
          <a:r>
            <a:rPr lang="es-EC" sz="1800" dirty="0" smtClean="0"/>
            <a:t>Sr Roberto Toapanta, estructura organizacional de la parroquia y sobre comisión de turismo. </a:t>
          </a:r>
          <a:endParaRPr lang="es-MX" sz="1800" dirty="0"/>
        </a:p>
      </dgm:t>
    </dgm:pt>
    <dgm:pt modelId="{CFC64358-FA5E-419C-89C9-77044407115D}" type="parTrans" cxnId="{03184AFC-4D2A-4A3D-B49D-E9EC76D1EB64}">
      <dgm:prSet/>
      <dgm:spPr/>
      <dgm:t>
        <a:bodyPr/>
        <a:lstStyle/>
        <a:p>
          <a:endParaRPr lang="es-MX" sz="1800"/>
        </a:p>
      </dgm:t>
    </dgm:pt>
    <dgm:pt modelId="{31B4172D-9A3D-4227-9C16-314F68F2992F}" type="sibTrans" cxnId="{03184AFC-4D2A-4A3D-B49D-E9EC76D1EB64}">
      <dgm:prSet custT="1"/>
      <dgm:spPr/>
      <dgm:t>
        <a:bodyPr/>
        <a:lstStyle/>
        <a:p>
          <a:endParaRPr lang="es-MX" sz="1800"/>
        </a:p>
      </dgm:t>
    </dgm:pt>
    <dgm:pt modelId="{AD252EE6-3FBE-4844-8AA9-39D5FCA5FF8E}">
      <dgm:prSet phldrT="[Texto]" custT="1"/>
      <dgm:spPr/>
      <dgm:t>
        <a:bodyPr/>
        <a:lstStyle/>
        <a:p>
          <a:r>
            <a:rPr lang="es-EC" sz="1800" dirty="0" smtClean="0"/>
            <a:t>implementar estructuras físicas que den a conocer la identidad de Pastocalle </a:t>
          </a:r>
          <a:endParaRPr lang="es-MX" sz="1800" dirty="0"/>
        </a:p>
      </dgm:t>
    </dgm:pt>
    <dgm:pt modelId="{19F7CD72-C454-4865-B52A-6BE7FABDBE23}" type="parTrans" cxnId="{66364FB9-0CF9-4405-95BD-09446F1E3853}">
      <dgm:prSet/>
      <dgm:spPr/>
      <dgm:t>
        <a:bodyPr/>
        <a:lstStyle/>
        <a:p>
          <a:endParaRPr lang="es-MX" sz="1800"/>
        </a:p>
      </dgm:t>
    </dgm:pt>
    <dgm:pt modelId="{60226B06-27BB-4FCD-B703-5AAFCD627432}" type="sibTrans" cxnId="{66364FB9-0CF9-4405-95BD-09446F1E3853}">
      <dgm:prSet custT="1"/>
      <dgm:spPr/>
      <dgm:t>
        <a:bodyPr/>
        <a:lstStyle/>
        <a:p>
          <a:endParaRPr lang="es-MX" sz="1800"/>
        </a:p>
      </dgm:t>
    </dgm:pt>
    <dgm:pt modelId="{0273F24F-71A5-4348-A726-CFB6BF41A380}">
      <dgm:prSet phldrT="[Texto]" custT="1"/>
      <dgm:spPr/>
      <dgm:t>
        <a:bodyPr/>
        <a:lstStyle/>
        <a:p>
          <a:r>
            <a:rPr lang="es-EC" sz="1800" dirty="0" smtClean="0"/>
            <a:t>conformación de la asociación de guías nativos certificados y se busca la manera de incrementar la oferta en cuanto a alojamiento</a:t>
          </a:r>
          <a:endParaRPr lang="es-MX" sz="1800" dirty="0"/>
        </a:p>
      </dgm:t>
    </dgm:pt>
    <dgm:pt modelId="{AB24E38C-F39D-49D8-A8E1-0C8531C63A27}" type="parTrans" cxnId="{758B294D-0E5A-4871-AA7E-B8E8748149E7}">
      <dgm:prSet/>
      <dgm:spPr/>
      <dgm:t>
        <a:bodyPr/>
        <a:lstStyle/>
        <a:p>
          <a:endParaRPr lang="es-MX" sz="1800"/>
        </a:p>
      </dgm:t>
    </dgm:pt>
    <dgm:pt modelId="{13994AC0-F12C-455A-8BF0-37F84EFAFA64}" type="sibTrans" cxnId="{758B294D-0E5A-4871-AA7E-B8E8748149E7}">
      <dgm:prSet custT="1"/>
      <dgm:spPr/>
      <dgm:t>
        <a:bodyPr/>
        <a:lstStyle/>
        <a:p>
          <a:endParaRPr lang="es-MX" sz="1800"/>
        </a:p>
      </dgm:t>
    </dgm:pt>
    <dgm:pt modelId="{E7021261-0ADF-411C-B7A8-4DE9218044CF}">
      <dgm:prSet phldrT="[Texto]" custT="1"/>
      <dgm:spPr/>
      <dgm:t>
        <a:bodyPr/>
        <a:lstStyle/>
        <a:p>
          <a:r>
            <a:rPr lang="es-EC" sz="1800" dirty="0" smtClean="0"/>
            <a:t>Mediante reuniones se da a conocer a los moradores la importancia que se le debe dar al cuidado del medio ambiente dentro de la localidad. </a:t>
          </a:r>
          <a:endParaRPr lang="es-MX" sz="1800" dirty="0"/>
        </a:p>
      </dgm:t>
    </dgm:pt>
    <dgm:pt modelId="{7C7E9671-F1ED-41FE-8842-4143F7BFC0E9}" type="parTrans" cxnId="{7D063A69-1A04-4321-9743-E96AF4E10FAD}">
      <dgm:prSet/>
      <dgm:spPr/>
      <dgm:t>
        <a:bodyPr/>
        <a:lstStyle/>
        <a:p>
          <a:endParaRPr lang="es-MX" sz="1800"/>
        </a:p>
      </dgm:t>
    </dgm:pt>
    <dgm:pt modelId="{06B0F4D7-D8F7-4C69-A49E-8657B033D6AB}" type="sibTrans" cxnId="{7D063A69-1A04-4321-9743-E96AF4E10FAD}">
      <dgm:prSet custT="1"/>
      <dgm:spPr/>
      <dgm:t>
        <a:bodyPr/>
        <a:lstStyle/>
        <a:p>
          <a:endParaRPr lang="es-MX" sz="1800"/>
        </a:p>
      </dgm:t>
    </dgm:pt>
    <dgm:pt modelId="{3F9728AC-1B69-4DC5-808A-1713F5AD1E6A}">
      <dgm:prSet phldrT="[Texto]" custT="1"/>
      <dgm:spPr/>
      <dgm:t>
        <a:bodyPr/>
        <a:lstStyle/>
        <a:p>
          <a:r>
            <a:rPr lang="es-EC" sz="1800" smtClean="0"/>
            <a:t>Se considera que el turismo sostenible y los tres ejes que lo conforman son muy importantes y su aplicación como alternativa de desarrollo beneficiara a la comunidad y a las generaciones futuras.</a:t>
          </a:r>
          <a:endParaRPr lang="es-MX" sz="1800" dirty="0"/>
        </a:p>
      </dgm:t>
    </dgm:pt>
    <dgm:pt modelId="{82969F05-8A9D-4C79-B311-279B0F5FDB89}" type="parTrans" cxnId="{43C3976A-2351-4051-AC04-06252B9D8FA7}">
      <dgm:prSet/>
      <dgm:spPr/>
      <dgm:t>
        <a:bodyPr/>
        <a:lstStyle/>
        <a:p>
          <a:endParaRPr lang="es-MX" sz="1800"/>
        </a:p>
      </dgm:t>
    </dgm:pt>
    <dgm:pt modelId="{66514E1D-015B-45D1-B3FE-667DF49B01A3}" type="sibTrans" cxnId="{43C3976A-2351-4051-AC04-06252B9D8FA7}">
      <dgm:prSet/>
      <dgm:spPr/>
      <dgm:t>
        <a:bodyPr/>
        <a:lstStyle/>
        <a:p>
          <a:endParaRPr lang="es-MX" sz="1800"/>
        </a:p>
      </dgm:t>
    </dgm:pt>
    <dgm:pt modelId="{15078322-14CC-4A38-9D60-BC558B163C90}" type="pres">
      <dgm:prSet presAssocID="{BD7C8D7F-600A-42F0-B87F-33EDCDA4A2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4A38B5-ADA1-48BB-BEE9-F0F235FBF29A}" type="pres">
      <dgm:prSet presAssocID="{BD7C8D7F-600A-42F0-B87F-33EDCDA4A292}" presName="dummyMaxCanvas" presStyleCnt="0">
        <dgm:presLayoutVars/>
      </dgm:prSet>
      <dgm:spPr/>
    </dgm:pt>
    <dgm:pt modelId="{B10AB686-3B15-437C-A05C-868B22167092}" type="pres">
      <dgm:prSet presAssocID="{BD7C8D7F-600A-42F0-B87F-33EDCDA4A29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ED1EB7-7DEE-4529-91C2-CB1AB87F6A0D}" type="pres">
      <dgm:prSet presAssocID="{BD7C8D7F-600A-42F0-B87F-33EDCDA4A29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09754-25DA-46E4-A36C-D31468D4B969}" type="pres">
      <dgm:prSet presAssocID="{BD7C8D7F-600A-42F0-B87F-33EDCDA4A29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38248E-00B8-4CD9-8C4E-D0A7E8270C8B}" type="pres">
      <dgm:prSet presAssocID="{BD7C8D7F-600A-42F0-B87F-33EDCDA4A29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8B80D-57E3-4209-BC26-26C7605ED48A}" type="pres">
      <dgm:prSet presAssocID="{BD7C8D7F-600A-42F0-B87F-33EDCDA4A29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CA60D5-3538-4E9B-99EC-322B4651C416}" type="pres">
      <dgm:prSet presAssocID="{BD7C8D7F-600A-42F0-B87F-33EDCDA4A29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9D51E-93BE-4F6A-8262-1D0298D924B0}" type="pres">
      <dgm:prSet presAssocID="{BD7C8D7F-600A-42F0-B87F-33EDCDA4A29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C7890-907A-4B21-BF28-3A1697040A37}" type="pres">
      <dgm:prSet presAssocID="{BD7C8D7F-600A-42F0-B87F-33EDCDA4A29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B92835-B257-4A18-BAED-FDE55893C91A}" type="pres">
      <dgm:prSet presAssocID="{BD7C8D7F-600A-42F0-B87F-33EDCDA4A29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A54E1-10F4-463B-AEDE-B51AC29A22EC}" type="pres">
      <dgm:prSet presAssocID="{BD7C8D7F-600A-42F0-B87F-33EDCDA4A29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3F856E-2BA3-4225-B1FB-F60B6DF145D5}" type="pres">
      <dgm:prSet presAssocID="{BD7C8D7F-600A-42F0-B87F-33EDCDA4A29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D3EB29-5B1A-4C4D-9125-DDB5C139FCA5}" type="pres">
      <dgm:prSet presAssocID="{BD7C8D7F-600A-42F0-B87F-33EDCDA4A29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86227A-9EAE-4D46-8A5B-0FB838FE714B}" type="pres">
      <dgm:prSet presAssocID="{BD7C8D7F-600A-42F0-B87F-33EDCDA4A29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0999E-9773-46A5-A05B-9ECAE1B376B7}" type="pres">
      <dgm:prSet presAssocID="{BD7C8D7F-600A-42F0-B87F-33EDCDA4A29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58B294D-0E5A-4871-AA7E-B8E8748149E7}" srcId="{BD7C8D7F-600A-42F0-B87F-33EDCDA4A292}" destId="{0273F24F-71A5-4348-A726-CFB6BF41A380}" srcOrd="2" destOrd="0" parTransId="{AB24E38C-F39D-49D8-A8E1-0C8531C63A27}" sibTransId="{13994AC0-F12C-455A-8BF0-37F84EFAFA64}"/>
    <dgm:cxn modelId="{7D063A69-1A04-4321-9743-E96AF4E10FAD}" srcId="{BD7C8D7F-600A-42F0-B87F-33EDCDA4A292}" destId="{E7021261-0ADF-411C-B7A8-4DE9218044CF}" srcOrd="3" destOrd="0" parTransId="{7C7E9671-F1ED-41FE-8842-4143F7BFC0E9}" sibTransId="{06B0F4D7-D8F7-4C69-A49E-8657B033D6AB}"/>
    <dgm:cxn modelId="{03184AFC-4D2A-4A3D-B49D-E9EC76D1EB64}" srcId="{BD7C8D7F-600A-42F0-B87F-33EDCDA4A292}" destId="{D2933298-3223-40A3-84BC-0EC2E007F4F7}" srcOrd="0" destOrd="0" parTransId="{CFC64358-FA5E-419C-89C9-77044407115D}" sibTransId="{31B4172D-9A3D-4227-9C16-314F68F2992F}"/>
    <dgm:cxn modelId="{94B191FF-74CD-4252-89F3-F87EB86AC726}" type="presOf" srcId="{13994AC0-F12C-455A-8BF0-37F84EFAFA64}" destId="{411C7890-907A-4B21-BF28-3A1697040A37}" srcOrd="0" destOrd="0" presId="urn:microsoft.com/office/officeart/2005/8/layout/vProcess5"/>
    <dgm:cxn modelId="{43C3976A-2351-4051-AC04-06252B9D8FA7}" srcId="{BD7C8D7F-600A-42F0-B87F-33EDCDA4A292}" destId="{3F9728AC-1B69-4DC5-808A-1713F5AD1E6A}" srcOrd="4" destOrd="0" parTransId="{82969F05-8A9D-4C79-B311-279B0F5FDB89}" sibTransId="{66514E1D-015B-45D1-B3FE-667DF49B01A3}"/>
    <dgm:cxn modelId="{5C82E19E-C8A5-48F7-BD4D-DE558B1B1D13}" type="presOf" srcId="{AD252EE6-3FBE-4844-8AA9-39D5FCA5FF8E}" destId="{E73F856E-2BA3-4225-B1FB-F60B6DF145D5}" srcOrd="1" destOrd="0" presId="urn:microsoft.com/office/officeart/2005/8/layout/vProcess5"/>
    <dgm:cxn modelId="{A12AA6D7-5B66-4FC4-AF80-E440044FD7E9}" type="presOf" srcId="{E7021261-0ADF-411C-B7A8-4DE9218044CF}" destId="{A286227A-9EAE-4D46-8A5B-0FB838FE714B}" srcOrd="1" destOrd="0" presId="urn:microsoft.com/office/officeart/2005/8/layout/vProcess5"/>
    <dgm:cxn modelId="{56AD3648-BD43-46AB-BEEA-A152A4AE0417}" type="presOf" srcId="{D2933298-3223-40A3-84BC-0EC2E007F4F7}" destId="{98AA54E1-10F4-463B-AEDE-B51AC29A22EC}" srcOrd="1" destOrd="0" presId="urn:microsoft.com/office/officeart/2005/8/layout/vProcess5"/>
    <dgm:cxn modelId="{EE653BD4-6F53-4C0A-BF93-7B2D7E164AF6}" type="presOf" srcId="{0273F24F-71A5-4348-A726-CFB6BF41A380}" destId="{42D3EB29-5B1A-4C4D-9125-DDB5C139FCA5}" srcOrd="1" destOrd="0" presId="urn:microsoft.com/office/officeart/2005/8/layout/vProcess5"/>
    <dgm:cxn modelId="{DA83D84B-1DAA-4575-8D78-445B0D09F91B}" type="presOf" srcId="{BD7C8D7F-600A-42F0-B87F-33EDCDA4A292}" destId="{15078322-14CC-4A38-9D60-BC558B163C90}" srcOrd="0" destOrd="0" presId="urn:microsoft.com/office/officeart/2005/8/layout/vProcess5"/>
    <dgm:cxn modelId="{9D4E8C26-21EF-42D6-98A4-893E0BD4A6DB}" type="presOf" srcId="{AD252EE6-3FBE-4844-8AA9-39D5FCA5FF8E}" destId="{7DED1EB7-7DEE-4529-91C2-CB1AB87F6A0D}" srcOrd="0" destOrd="0" presId="urn:microsoft.com/office/officeart/2005/8/layout/vProcess5"/>
    <dgm:cxn modelId="{E8554988-1E59-4CEC-A399-33D5DCDCC350}" type="presOf" srcId="{31B4172D-9A3D-4227-9C16-314F68F2992F}" destId="{F2CA60D5-3538-4E9B-99EC-322B4651C416}" srcOrd="0" destOrd="0" presId="urn:microsoft.com/office/officeart/2005/8/layout/vProcess5"/>
    <dgm:cxn modelId="{9497A1C5-D7AF-456F-B528-16EC41F0CD79}" type="presOf" srcId="{D2933298-3223-40A3-84BC-0EC2E007F4F7}" destId="{B10AB686-3B15-437C-A05C-868B22167092}" srcOrd="0" destOrd="0" presId="urn:microsoft.com/office/officeart/2005/8/layout/vProcess5"/>
    <dgm:cxn modelId="{66364FB9-0CF9-4405-95BD-09446F1E3853}" srcId="{BD7C8D7F-600A-42F0-B87F-33EDCDA4A292}" destId="{AD252EE6-3FBE-4844-8AA9-39D5FCA5FF8E}" srcOrd="1" destOrd="0" parTransId="{19F7CD72-C454-4865-B52A-6BE7FABDBE23}" sibTransId="{60226B06-27BB-4FCD-B703-5AAFCD627432}"/>
    <dgm:cxn modelId="{7407DFD8-753D-46B5-AA70-618A78BD8A7A}" type="presOf" srcId="{3F9728AC-1B69-4DC5-808A-1713F5AD1E6A}" destId="{E2D8B80D-57E3-4209-BC26-26C7605ED48A}" srcOrd="0" destOrd="0" presId="urn:microsoft.com/office/officeart/2005/8/layout/vProcess5"/>
    <dgm:cxn modelId="{25A1276F-BDCE-403D-A152-1D3408342747}" type="presOf" srcId="{06B0F4D7-D8F7-4C69-A49E-8657B033D6AB}" destId="{A3B92835-B257-4A18-BAED-FDE55893C91A}" srcOrd="0" destOrd="0" presId="urn:microsoft.com/office/officeart/2005/8/layout/vProcess5"/>
    <dgm:cxn modelId="{98A20F22-F632-49D5-967C-5FEE5CE3099E}" type="presOf" srcId="{3F9728AC-1B69-4DC5-808A-1713F5AD1E6A}" destId="{1370999E-9773-46A5-A05B-9ECAE1B376B7}" srcOrd="1" destOrd="0" presId="urn:microsoft.com/office/officeart/2005/8/layout/vProcess5"/>
    <dgm:cxn modelId="{14CE4721-E651-4AFA-948C-BACBBD876954}" type="presOf" srcId="{60226B06-27BB-4FCD-B703-5AAFCD627432}" destId="{6DC9D51E-93BE-4F6A-8262-1D0298D924B0}" srcOrd="0" destOrd="0" presId="urn:microsoft.com/office/officeart/2005/8/layout/vProcess5"/>
    <dgm:cxn modelId="{E7A790AE-7FD1-4D53-BD21-30CF3C8D1516}" type="presOf" srcId="{E7021261-0ADF-411C-B7A8-4DE9218044CF}" destId="{2638248E-00B8-4CD9-8C4E-D0A7E8270C8B}" srcOrd="0" destOrd="0" presId="urn:microsoft.com/office/officeart/2005/8/layout/vProcess5"/>
    <dgm:cxn modelId="{F256391A-4444-4F13-8812-2A2161A38EF5}" type="presOf" srcId="{0273F24F-71A5-4348-A726-CFB6BF41A380}" destId="{32A09754-25DA-46E4-A36C-D31468D4B969}" srcOrd="0" destOrd="0" presId="urn:microsoft.com/office/officeart/2005/8/layout/vProcess5"/>
    <dgm:cxn modelId="{0F691362-93EB-407B-853F-A58BD863283C}" type="presParOf" srcId="{15078322-14CC-4A38-9D60-BC558B163C90}" destId="{0B4A38B5-ADA1-48BB-BEE9-F0F235FBF29A}" srcOrd="0" destOrd="0" presId="urn:microsoft.com/office/officeart/2005/8/layout/vProcess5"/>
    <dgm:cxn modelId="{C1C66208-1CB5-404E-8464-A4F43D84FC94}" type="presParOf" srcId="{15078322-14CC-4A38-9D60-BC558B163C90}" destId="{B10AB686-3B15-437C-A05C-868B22167092}" srcOrd="1" destOrd="0" presId="urn:microsoft.com/office/officeart/2005/8/layout/vProcess5"/>
    <dgm:cxn modelId="{F3C70487-B25C-4527-9EE1-320EDB787427}" type="presParOf" srcId="{15078322-14CC-4A38-9D60-BC558B163C90}" destId="{7DED1EB7-7DEE-4529-91C2-CB1AB87F6A0D}" srcOrd="2" destOrd="0" presId="urn:microsoft.com/office/officeart/2005/8/layout/vProcess5"/>
    <dgm:cxn modelId="{ECDF595C-3C7C-419F-81E8-C8AE728E41B5}" type="presParOf" srcId="{15078322-14CC-4A38-9D60-BC558B163C90}" destId="{32A09754-25DA-46E4-A36C-D31468D4B969}" srcOrd="3" destOrd="0" presId="urn:microsoft.com/office/officeart/2005/8/layout/vProcess5"/>
    <dgm:cxn modelId="{FFAFB4FD-8471-4371-9EDB-77CD7FE6CF42}" type="presParOf" srcId="{15078322-14CC-4A38-9D60-BC558B163C90}" destId="{2638248E-00B8-4CD9-8C4E-D0A7E8270C8B}" srcOrd="4" destOrd="0" presId="urn:microsoft.com/office/officeart/2005/8/layout/vProcess5"/>
    <dgm:cxn modelId="{C0C3612F-8DAB-4480-9332-3BF79CFE89AC}" type="presParOf" srcId="{15078322-14CC-4A38-9D60-BC558B163C90}" destId="{E2D8B80D-57E3-4209-BC26-26C7605ED48A}" srcOrd="5" destOrd="0" presId="urn:microsoft.com/office/officeart/2005/8/layout/vProcess5"/>
    <dgm:cxn modelId="{BF50792D-B912-4AE2-B6CD-5C7B700A3DBA}" type="presParOf" srcId="{15078322-14CC-4A38-9D60-BC558B163C90}" destId="{F2CA60D5-3538-4E9B-99EC-322B4651C416}" srcOrd="6" destOrd="0" presId="urn:microsoft.com/office/officeart/2005/8/layout/vProcess5"/>
    <dgm:cxn modelId="{B1940B90-E4AD-42C0-989B-9D0BF820470D}" type="presParOf" srcId="{15078322-14CC-4A38-9D60-BC558B163C90}" destId="{6DC9D51E-93BE-4F6A-8262-1D0298D924B0}" srcOrd="7" destOrd="0" presId="urn:microsoft.com/office/officeart/2005/8/layout/vProcess5"/>
    <dgm:cxn modelId="{763B5C41-B827-4A30-9BA9-87A1A2F713CE}" type="presParOf" srcId="{15078322-14CC-4A38-9D60-BC558B163C90}" destId="{411C7890-907A-4B21-BF28-3A1697040A37}" srcOrd="8" destOrd="0" presId="urn:microsoft.com/office/officeart/2005/8/layout/vProcess5"/>
    <dgm:cxn modelId="{5B3339F9-97F8-4193-BC30-817E2914321E}" type="presParOf" srcId="{15078322-14CC-4A38-9D60-BC558B163C90}" destId="{A3B92835-B257-4A18-BAED-FDE55893C91A}" srcOrd="9" destOrd="0" presId="urn:microsoft.com/office/officeart/2005/8/layout/vProcess5"/>
    <dgm:cxn modelId="{7227F425-B111-4E84-9971-240896A2474A}" type="presParOf" srcId="{15078322-14CC-4A38-9D60-BC558B163C90}" destId="{98AA54E1-10F4-463B-AEDE-B51AC29A22EC}" srcOrd="10" destOrd="0" presId="urn:microsoft.com/office/officeart/2005/8/layout/vProcess5"/>
    <dgm:cxn modelId="{71FFA024-883B-455B-8580-F2F84B793EC2}" type="presParOf" srcId="{15078322-14CC-4A38-9D60-BC558B163C90}" destId="{E73F856E-2BA3-4225-B1FB-F60B6DF145D5}" srcOrd="11" destOrd="0" presId="urn:microsoft.com/office/officeart/2005/8/layout/vProcess5"/>
    <dgm:cxn modelId="{D185D16C-983E-4143-8F19-B5E05BDE8204}" type="presParOf" srcId="{15078322-14CC-4A38-9D60-BC558B163C90}" destId="{42D3EB29-5B1A-4C4D-9125-DDB5C139FCA5}" srcOrd="12" destOrd="0" presId="urn:microsoft.com/office/officeart/2005/8/layout/vProcess5"/>
    <dgm:cxn modelId="{78CA7E5D-E9C9-4628-BEBA-609139AC88E1}" type="presParOf" srcId="{15078322-14CC-4A38-9D60-BC558B163C90}" destId="{A286227A-9EAE-4D46-8A5B-0FB838FE714B}" srcOrd="13" destOrd="0" presId="urn:microsoft.com/office/officeart/2005/8/layout/vProcess5"/>
    <dgm:cxn modelId="{3F6921B0-AA67-49A6-90D4-93A05AC6293B}" type="presParOf" srcId="{15078322-14CC-4A38-9D60-BC558B163C90}" destId="{1370999E-9773-46A5-A05B-9ECAE1B376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70C27C-BDBD-43CF-BEA0-4921FBEA86F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1863355-5169-443C-BC54-A3BD01687DE2}">
      <dgm:prSet phldrT="[Texto]"/>
      <dgm:spPr/>
      <dgm:t>
        <a:bodyPr/>
        <a:lstStyle/>
        <a:p>
          <a:r>
            <a:rPr lang="en-US" dirty="0" smtClean="0"/>
            <a:t>Discución</a:t>
          </a:r>
          <a:endParaRPr lang="es-EC" dirty="0"/>
        </a:p>
      </dgm:t>
    </dgm:pt>
    <dgm:pt modelId="{CC4E6488-B53F-4BA6-91C4-F035C9C4101B}" type="parTrans" cxnId="{4C3EEA38-A255-44D3-B09F-2B927840162E}">
      <dgm:prSet/>
      <dgm:spPr/>
      <dgm:t>
        <a:bodyPr/>
        <a:lstStyle/>
        <a:p>
          <a:endParaRPr lang="es-EC"/>
        </a:p>
      </dgm:t>
    </dgm:pt>
    <dgm:pt modelId="{AE4831A8-9250-4842-8673-A0EC69C2A3D7}" type="sibTrans" cxnId="{4C3EEA38-A255-44D3-B09F-2B927840162E}">
      <dgm:prSet/>
      <dgm:spPr/>
      <dgm:t>
        <a:bodyPr/>
        <a:lstStyle/>
        <a:p>
          <a:endParaRPr lang="es-EC"/>
        </a:p>
      </dgm:t>
    </dgm:pt>
    <dgm:pt modelId="{35B1BE66-CA28-4448-9F84-F113D18F98F0}" type="asst">
      <dgm:prSet phldrT="[Texto]"/>
      <dgm:spPr/>
      <dgm:t>
        <a:bodyPr/>
        <a:lstStyle/>
        <a:p>
          <a:r>
            <a:rPr lang="es-EC" dirty="0" smtClean="0"/>
            <a:t>Turismo Sostenible</a:t>
          </a:r>
          <a:endParaRPr lang="es-EC" dirty="0"/>
        </a:p>
      </dgm:t>
    </dgm:pt>
    <dgm:pt modelId="{38F514F3-013C-4F0E-A35D-383B3AD381AF}" type="parTrans" cxnId="{06B47671-E926-4D30-B5CA-A9FAB96B04CA}">
      <dgm:prSet/>
      <dgm:spPr/>
      <dgm:t>
        <a:bodyPr/>
        <a:lstStyle/>
        <a:p>
          <a:endParaRPr lang="es-EC"/>
        </a:p>
      </dgm:t>
    </dgm:pt>
    <dgm:pt modelId="{5D26E997-EF97-4DAC-9002-05811355AA9A}" type="sibTrans" cxnId="{06B47671-E926-4D30-B5CA-A9FAB96B04CA}">
      <dgm:prSet/>
      <dgm:spPr/>
      <dgm:t>
        <a:bodyPr/>
        <a:lstStyle/>
        <a:p>
          <a:endParaRPr lang="es-EC"/>
        </a:p>
      </dgm:t>
    </dgm:pt>
    <dgm:pt modelId="{69E1587D-FDF8-492A-A5FD-74D2843172E2}">
      <dgm:prSet phldrT="[Texto]"/>
      <dgm:spPr/>
      <dgm:t>
        <a:bodyPr/>
        <a:lstStyle/>
        <a:p>
          <a:r>
            <a:rPr lang="es-EC" dirty="0" smtClean="0"/>
            <a:t>3ejes del Turismo</a:t>
          </a:r>
          <a:endParaRPr lang="es-EC" dirty="0"/>
        </a:p>
      </dgm:t>
    </dgm:pt>
    <dgm:pt modelId="{DFB02B94-AC42-4B7B-B5C1-16004096E61A}" type="parTrans" cxnId="{D89F9619-5D2F-42A1-84BA-49CB4E10C097}">
      <dgm:prSet/>
      <dgm:spPr/>
      <dgm:t>
        <a:bodyPr/>
        <a:lstStyle/>
        <a:p>
          <a:endParaRPr lang="es-EC"/>
        </a:p>
      </dgm:t>
    </dgm:pt>
    <dgm:pt modelId="{74863359-FB8B-4BD5-88C0-CF96CAA05292}" type="sibTrans" cxnId="{D89F9619-5D2F-42A1-84BA-49CB4E10C097}">
      <dgm:prSet/>
      <dgm:spPr/>
      <dgm:t>
        <a:bodyPr/>
        <a:lstStyle/>
        <a:p>
          <a:endParaRPr lang="es-EC"/>
        </a:p>
      </dgm:t>
    </dgm:pt>
    <dgm:pt modelId="{37FDDB7F-DC86-49EF-BB59-6F728D66F349}">
      <dgm:prSet phldrT="[Texto]"/>
      <dgm:spPr/>
      <dgm:t>
        <a:bodyPr/>
        <a:lstStyle/>
        <a:p>
          <a:r>
            <a:rPr lang="es-EC" dirty="0" smtClean="0"/>
            <a:t>Proyectos</a:t>
          </a:r>
          <a:endParaRPr lang="es-EC" dirty="0"/>
        </a:p>
      </dgm:t>
    </dgm:pt>
    <dgm:pt modelId="{E4694076-4ADD-4507-AA01-F6C4D8973751}" type="parTrans" cxnId="{8C8B4269-9CBE-47D1-8103-E6EB2623B4FC}">
      <dgm:prSet/>
      <dgm:spPr/>
      <dgm:t>
        <a:bodyPr/>
        <a:lstStyle/>
        <a:p>
          <a:endParaRPr lang="es-EC"/>
        </a:p>
      </dgm:t>
    </dgm:pt>
    <dgm:pt modelId="{4C0E257C-93FB-463D-9FF5-C492FE8A7DD4}" type="sibTrans" cxnId="{8C8B4269-9CBE-47D1-8103-E6EB2623B4FC}">
      <dgm:prSet/>
      <dgm:spPr/>
      <dgm:t>
        <a:bodyPr/>
        <a:lstStyle/>
        <a:p>
          <a:endParaRPr lang="es-EC"/>
        </a:p>
      </dgm:t>
    </dgm:pt>
    <dgm:pt modelId="{47ABE81F-0C92-4F79-8012-2AD16EC68B95}">
      <dgm:prSet phldrT="[Texto]"/>
      <dgm:spPr/>
      <dgm:t>
        <a:bodyPr/>
        <a:lstStyle/>
        <a:p>
          <a:r>
            <a:rPr lang="es-EC" dirty="0" smtClean="0"/>
            <a:t>Infraestructura</a:t>
          </a:r>
          <a:endParaRPr lang="es-EC" dirty="0"/>
        </a:p>
      </dgm:t>
    </dgm:pt>
    <dgm:pt modelId="{E031F007-8427-4458-BAD0-DC90FB9BDC95}" type="parTrans" cxnId="{1100689B-AC9D-4B62-9CE7-A02AD4D482A1}">
      <dgm:prSet/>
      <dgm:spPr/>
      <dgm:t>
        <a:bodyPr/>
        <a:lstStyle/>
        <a:p>
          <a:endParaRPr lang="es-EC"/>
        </a:p>
      </dgm:t>
    </dgm:pt>
    <dgm:pt modelId="{3AF0E32B-72B6-484C-AD92-6D52CA5021F0}" type="sibTrans" cxnId="{1100689B-AC9D-4B62-9CE7-A02AD4D482A1}">
      <dgm:prSet/>
      <dgm:spPr/>
      <dgm:t>
        <a:bodyPr/>
        <a:lstStyle/>
        <a:p>
          <a:endParaRPr lang="es-EC"/>
        </a:p>
      </dgm:t>
    </dgm:pt>
    <dgm:pt modelId="{38067ABA-BC4F-4B54-8FCC-24ACB16BAE9A}" type="pres">
      <dgm:prSet presAssocID="{BB70C27C-BDBD-43CF-BEA0-4921FBEA86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C1918CC-2945-4468-9D5F-6FC8C770435B}" type="pres">
      <dgm:prSet presAssocID="{E1863355-5169-443C-BC54-A3BD01687DE2}" presName="hierRoot1" presStyleCnt="0">
        <dgm:presLayoutVars>
          <dgm:hierBranch val="init"/>
        </dgm:presLayoutVars>
      </dgm:prSet>
      <dgm:spPr/>
    </dgm:pt>
    <dgm:pt modelId="{A1145A29-EF8F-4411-AB37-E4D1ACAC1F4E}" type="pres">
      <dgm:prSet presAssocID="{E1863355-5169-443C-BC54-A3BD01687DE2}" presName="rootComposite1" presStyleCnt="0"/>
      <dgm:spPr/>
    </dgm:pt>
    <dgm:pt modelId="{72F89C6C-BD73-45D1-9B2B-90551EC31755}" type="pres">
      <dgm:prSet presAssocID="{E1863355-5169-443C-BC54-A3BD01687DE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60FB81-346F-425E-AF31-C33D0745F4C5}" type="pres">
      <dgm:prSet presAssocID="{E1863355-5169-443C-BC54-A3BD01687DE2}" presName="rootConnector1" presStyleLbl="node1" presStyleIdx="0" presStyleCnt="0"/>
      <dgm:spPr/>
      <dgm:t>
        <a:bodyPr/>
        <a:lstStyle/>
        <a:p>
          <a:endParaRPr lang="es-MX"/>
        </a:p>
      </dgm:t>
    </dgm:pt>
    <dgm:pt modelId="{98BB2FF4-DAA2-4D6A-B06B-00EE1867F4A6}" type="pres">
      <dgm:prSet presAssocID="{E1863355-5169-443C-BC54-A3BD01687DE2}" presName="hierChild2" presStyleCnt="0"/>
      <dgm:spPr/>
    </dgm:pt>
    <dgm:pt modelId="{7C9C3279-2629-4841-895A-7B6EC2212261}" type="pres">
      <dgm:prSet presAssocID="{DFB02B94-AC42-4B7B-B5C1-16004096E61A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F2A1811-3E25-48CB-9D9D-30DECD835F51}" type="pres">
      <dgm:prSet presAssocID="{69E1587D-FDF8-492A-A5FD-74D2843172E2}" presName="hierRoot2" presStyleCnt="0">
        <dgm:presLayoutVars>
          <dgm:hierBranch val="init"/>
        </dgm:presLayoutVars>
      </dgm:prSet>
      <dgm:spPr/>
    </dgm:pt>
    <dgm:pt modelId="{4341788E-B7EE-4981-A6D9-BC7E1D30ACFA}" type="pres">
      <dgm:prSet presAssocID="{69E1587D-FDF8-492A-A5FD-74D2843172E2}" presName="rootComposite" presStyleCnt="0"/>
      <dgm:spPr/>
    </dgm:pt>
    <dgm:pt modelId="{9465874D-9757-44E0-A28E-75FCD8EA4A80}" type="pres">
      <dgm:prSet presAssocID="{69E1587D-FDF8-492A-A5FD-74D2843172E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0C0501E-C9AE-4528-82A9-CE8AB80F5C3B}" type="pres">
      <dgm:prSet presAssocID="{69E1587D-FDF8-492A-A5FD-74D2843172E2}" presName="rootConnector" presStyleLbl="node2" presStyleIdx="0" presStyleCnt="3"/>
      <dgm:spPr/>
      <dgm:t>
        <a:bodyPr/>
        <a:lstStyle/>
        <a:p>
          <a:endParaRPr lang="es-MX"/>
        </a:p>
      </dgm:t>
    </dgm:pt>
    <dgm:pt modelId="{59A87D2A-A562-4EA0-A1AC-0CF645B37CF6}" type="pres">
      <dgm:prSet presAssocID="{69E1587D-FDF8-492A-A5FD-74D2843172E2}" presName="hierChild4" presStyleCnt="0"/>
      <dgm:spPr/>
    </dgm:pt>
    <dgm:pt modelId="{C205735C-4A75-467F-9422-2FD750B2D0D5}" type="pres">
      <dgm:prSet presAssocID="{69E1587D-FDF8-492A-A5FD-74D2843172E2}" presName="hierChild5" presStyleCnt="0"/>
      <dgm:spPr/>
    </dgm:pt>
    <dgm:pt modelId="{864B4561-B4A5-4D8F-9E05-9F9013983450}" type="pres">
      <dgm:prSet presAssocID="{E4694076-4ADD-4507-AA01-F6C4D8973751}" presName="Name37" presStyleLbl="parChTrans1D2" presStyleIdx="1" presStyleCnt="4"/>
      <dgm:spPr/>
      <dgm:t>
        <a:bodyPr/>
        <a:lstStyle/>
        <a:p>
          <a:endParaRPr lang="es-MX"/>
        </a:p>
      </dgm:t>
    </dgm:pt>
    <dgm:pt modelId="{813DF808-5D55-49D5-90F2-ED01E16D79E5}" type="pres">
      <dgm:prSet presAssocID="{37FDDB7F-DC86-49EF-BB59-6F728D66F349}" presName="hierRoot2" presStyleCnt="0">
        <dgm:presLayoutVars>
          <dgm:hierBranch val="init"/>
        </dgm:presLayoutVars>
      </dgm:prSet>
      <dgm:spPr/>
    </dgm:pt>
    <dgm:pt modelId="{BA49BD97-D999-43BD-BBE6-9B266D5132CE}" type="pres">
      <dgm:prSet presAssocID="{37FDDB7F-DC86-49EF-BB59-6F728D66F349}" presName="rootComposite" presStyleCnt="0"/>
      <dgm:spPr/>
    </dgm:pt>
    <dgm:pt modelId="{F324FFC9-2925-421F-B707-ABA38A7134D8}" type="pres">
      <dgm:prSet presAssocID="{37FDDB7F-DC86-49EF-BB59-6F728D66F3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C4D7A7-A8DF-4322-8EF6-5C9E2598DAA0}" type="pres">
      <dgm:prSet presAssocID="{37FDDB7F-DC86-49EF-BB59-6F728D66F349}" presName="rootConnector" presStyleLbl="node2" presStyleIdx="1" presStyleCnt="3"/>
      <dgm:spPr/>
      <dgm:t>
        <a:bodyPr/>
        <a:lstStyle/>
        <a:p>
          <a:endParaRPr lang="es-MX"/>
        </a:p>
      </dgm:t>
    </dgm:pt>
    <dgm:pt modelId="{3476733E-DF76-473F-AD6A-68144C9350C4}" type="pres">
      <dgm:prSet presAssocID="{37FDDB7F-DC86-49EF-BB59-6F728D66F349}" presName="hierChild4" presStyleCnt="0"/>
      <dgm:spPr/>
    </dgm:pt>
    <dgm:pt modelId="{CE6244A5-5A4C-4BBE-916B-8FB6BD6DCA81}" type="pres">
      <dgm:prSet presAssocID="{37FDDB7F-DC86-49EF-BB59-6F728D66F349}" presName="hierChild5" presStyleCnt="0"/>
      <dgm:spPr/>
    </dgm:pt>
    <dgm:pt modelId="{15BA94B3-119F-4181-A045-BB47D1B550F0}" type="pres">
      <dgm:prSet presAssocID="{E031F007-8427-4458-BAD0-DC90FB9BDC95}" presName="Name37" presStyleLbl="parChTrans1D2" presStyleIdx="2" presStyleCnt="4"/>
      <dgm:spPr/>
      <dgm:t>
        <a:bodyPr/>
        <a:lstStyle/>
        <a:p>
          <a:endParaRPr lang="es-MX"/>
        </a:p>
      </dgm:t>
    </dgm:pt>
    <dgm:pt modelId="{DEFE429D-147C-4F77-A91F-4F7629BB0330}" type="pres">
      <dgm:prSet presAssocID="{47ABE81F-0C92-4F79-8012-2AD16EC68B95}" presName="hierRoot2" presStyleCnt="0">
        <dgm:presLayoutVars>
          <dgm:hierBranch val="init"/>
        </dgm:presLayoutVars>
      </dgm:prSet>
      <dgm:spPr/>
    </dgm:pt>
    <dgm:pt modelId="{48146F00-A0C7-43B7-B385-62A9116C2D6D}" type="pres">
      <dgm:prSet presAssocID="{47ABE81F-0C92-4F79-8012-2AD16EC68B95}" presName="rootComposite" presStyleCnt="0"/>
      <dgm:spPr/>
    </dgm:pt>
    <dgm:pt modelId="{EC041EC1-C958-4916-AC18-4C56EC9B9F66}" type="pres">
      <dgm:prSet presAssocID="{47ABE81F-0C92-4F79-8012-2AD16EC68B9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68AA077-9F96-4B93-A859-3A9A3FB8E9C1}" type="pres">
      <dgm:prSet presAssocID="{47ABE81F-0C92-4F79-8012-2AD16EC68B95}" presName="rootConnector" presStyleLbl="node2" presStyleIdx="2" presStyleCnt="3"/>
      <dgm:spPr/>
      <dgm:t>
        <a:bodyPr/>
        <a:lstStyle/>
        <a:p>
          <a:endParaRPr lang="es-MX"/>
        </a:p>
      </dgm:t>
    </dgm:pt>
    <dgm:pt modelId="{98D3D152-D323-4F59-9EB8-FE6F41A12E1F}" type="pres">
      <dgm:prSet presAssocID="{47ABE81F-0C92-4F79-8012-2AD16EC68B95}" presName="hierChild4" presStyleCnt="0"/>
      <dgm:spPr/>
    </dgm:pt>
    <dgm:pt modelId="{2AEA792C-C2AF-4665-8CBE-8E1ECA323185}" type="pres">
      <dgm:prSet presAssocID="{47ABE81F-0C92-4F79-8012-2AD16EC68B95}" presName="hierChild5" presStyleCnt="0"/>
      <dgm:spPr/>
    </dgm:pt>
    <dgm:pt modelId="{CC6FC668-0F42-40B3-B5E4-B303D9AB5CDE}" type="pres">
      <dgm:prSet presAssocID="{E1863355-5169-443C-BC54-A3BD01687DE2}" presName="hierChild3" presStyleCnt="0"/>
      <dgm:spPr/>
    </dgm:pt>
    <dgm:pt modelId="{CC43191A-5EEA-46A7-896E-E6A7F955608C}" type="pres">
      <dgm:prSet presAssocID="{38F514F3-013C-4F0E-A35D-383B3AD381AF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3134D906-ADBB-4294-9540-6B07F1615AE7}" type="pres">
      <dgm:prSet presAssocID="{35B1BE66-CA28-4448-9F84-F113D18F98F0}" presName="hierRoot3" presStyleCnt="0">
        <dgm:presLayoutVars>
          <dgm:hierBranch val="init"/>
        </dgm:presLayoutVars>
      </dgm:prSet>
      <dgm:spPr/>
    </dgm:pt>
    <dgm:pt modelId="{B5946347-75D7-4C0F-B764-FA9BBBC03386}" type="pres">
      <dgm:prSet presAssocID="{35B1BE66-CA28-4448-9F84-F113D18F98F0}" presName="rootComposite3" presStyleCnt="0"/>
      <dgm:spPr/>
    </dgm:pt>
    <dgm:pt modelId="{ED1C9F0A-1D5D-4569-A9B3-00B0C17C67AE}" type="pres">
      <dgm:prSet presAssocID="{35B1BE66-CA28-4448-9F84-F113D18F98F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B41839-AF65-4ED9-9F0E-AE6A97893043}" type="pres">
      <dgm:prSet presAssocID="{35B1BE66-CA28-4448-9F84-F113D18F98F0}" presName="rootConnector3" presStyleLbl="asst1" presStyleIdx="0" presStyleCnt="1"/>
      <dgm:spPr/>
      <dgm:t>
        <a:bodyPr/>
        <a:lstStyle/>
        <a:p>
          <a:endParaRPr lang="es-MX"/>
        </a:p>
      </dgm:t>
    </dgm:pt>
    <dgm:pt modelId="{8CFF2A76-C16A-464B-B978-8341B240C00C}" type="pres">
      <dgm:prSet presAssocID="{35B1BE66-CA28-4448-9F84-F113D18F98F0}" presName="hierChild6" presStyleCnt="0"/>
      <dgm:spPr/>
    </dgm:pt>
    <dgm:pt modelId="{40EF8B0A-3955-419E-B613-7A8E4CB9C6E2}" type="pres">
      <dgm:prSet presAssocID="{35B1BE66-CA28-4448-9F84-F113D18F98F0}" presName="hierChild7" presStyleCnt="0"/>
      <dgm:spPr/>
    </dgm:pt>
  </dgm:ptLst>
  <dgm:cxnLst>
    <dgm:cxn modelId="{1100689B-AC9D-4B62-9CE7-A02AD4D482A1}" srcId="{E1863355-5169-443C-BC54-A3BD01687DE2}" destId="{47ABE81F-0C92-4F79-8012-2AD16EC68B95}" srcOrd="3" destOrd="0" parTransId="{E031F007-8427-4458-BAD0-DC90FB9BDC95}" sibTransId="{3AF0E32B-72B6-484C-AD92-6D52CA5021F0}"/>
    <dgm:cxn modelId="{0F77ECCE-3F86-4CFE-9695-1CD86DB92EAF}" type="presOf" srcId="{37FDDB7F-DC86-49EF-BB59-6F728D66F349}" destId="{56C4D7A7-A8DF-4322-8EF6-5C9E2598DAA0}" srcOrd="1" destOrd="0" presId="urn:microsoft.com/office/officeart/2005/8/layout/orgChart1"/>
    <dgm:cxn modelId="{4C3EEA38-A255-44D3-B09F-2B927840162E}" srcId="{BB70C27C-BDBD-43CF-BEA0-4921FBEA86FF}" destId="{E1863355-5169-443C-BC54-A3BD01687DE2}" srcOrd="0" destOrd="0" parTransId="{CC4E6488-B53F-4BA6-91C4-F035C9C4101B}" sibTransId="{AE4831A8-9250-4842-8673-A0EC69C2A3D7}"/>
    <dgm:cxn modelId="{AA9229F5-EE97-4535-928D-0BAEFFCF279A}" type="presOf" srcId="{35B1BE66-CA28-4448-9F84-F113D18F98F0}" destId="{ED1C9F0A-1D5D-4569-A9B3-00B0C17C67AE}" srcOrd="0" destOrd="0" presId="urn:microsoft.com/office/officeart/2005/8/layout/orgChart1"/>
    <dgm:cxn modelId="{D89F9619-5D2F-42A1-84BA-49CB4E10C097}" srcId="{E1863355-5169-443C-BC54-A3BD01687DE2}" destId="{69E1587D-FDF8-492A-A5FD-74D2843172E2}" srcOrd="1" destOrd="0" parTransId="{DFB02B94-AC42-4B7B-B5C1-16004096E61A}" sibTransId="{74863359-FB8B-4BD5-88C0-CF96CAA05292}"/>
    <dgm:cxn modelId="{4082E1A6-3D72-4C53-A0CC-7A476195E01B}" type="presOf" srcId="{E031F007-8427-4458-BAD0-DC90FB9BDC95}" destId="{15BA94B3-119F-4181-A045-BB47D1B550F0}" srcOrd="0" destOrd="0" presId="urn:microsoft.com/office/officeart/2005/8/layout/orgChart1"/>
    <dgm:cxn modelId="{32AB7377-19BF-49F6-A3D4-A0494E4F6E7A}" type="presOf" srcId="{35B1BE66-CA28-4448-9F84-F113D18F98F0}" destId="{C9B41839-AF65-4ED9-9F0E-AE6A97893043}" srcOrd="1" destOrd="0" presId="urn:microsoft.com/office/officeart/2005/8/layout/orgChart1"/>
    <dgm:cxn modelId="{002C66C8-7964-4E74-90D7-B1B5D67EB4BF}" type="presOf" srcId="{69E1587D-FDF8-492A-A5FD-74D2843172E2}" destId="{B0C0501E-C9AE-4528-82A9-CE8AB80F5C3B}" srcOrd="1" destOrd="0" presId="urn:microsoft.com/office/officeart/2005/8/layout/orgChart1"/>
    <dgm:cxn modelId="{0FAB04FC-0D19-4A81-BF13-B50674610197}" type="presOf" srcId="{38F514F3-013C-4F0E-A35D-383B3AD381AF}" destId="{CC43191A-5EEA-46A7-896E-E6A7F955608C}" srcOrd="0" destOrd="0" presId="urn:microsoft.com/office/officeart/2005/8/layout/orgChart1"/>
    <dgm:cxn modelId="{77DF836C-4BF6-451B-AB6D-B12E35524072}" type="presOf" srcId="{37FDDB7F-DC86-49EF-BB59-6F728D66F349}" destId="{F324FFC9-2925-421F-B707-ABA38A7134D8}" srcOrd="0" destOrd="0" presId="urn:microsoft.com/office/officeart/2005/8/layout/orgChart1"/>
    <dgm:cxn modelId="{4326ADA9-8B61-49BA-AF66-D1C76F53DF93}" type="presOf" srcId="{47ABE81F-0C92-4F79-8012-2AD16EC68B95}" destId="{EC041EC1-C958-4916-AC18-4C56EC9B9F66}" srcOrd="0" destOrd="0" presId="urn:microsoft.com/office/officeart/2005/8/layout/orgChart1"/>
    <dgm:cxn modelId="{3D5AD9F8-7B22-4605-8197-59F2D99B2D21}" type="presOf" srcId="{E1863355-5169-443C-BC54-A3BD01687DE2}" destId="{9860FB81-346F-425E-AF31-C33D0745F4C5}" srcOrd="1" destOrd="0" presId="urn:microsoft.com/office/officeart/2005/8/layout/orgChart1"/>
    <dgm:cxn modelId="{06B47671-E926-4D30-B5CA-A9FAB96B04CA}" srcId="{E1863355-5169-443C-BC54-A3BD01687DE2}" destId="{35B1BE66-CA28-4448-9F84-F113D18F98F0}" srcOrd="0" destOrd="0" parTransId="{38F514F3-013C-4F0E-A35D-383B3AD381AF}" sibTransId="{5D26E997-EF97-4DAC-9002-05811355AA9A}"/>
    <dgm:cxn modelId="{47A9CBF7-5242-4D4A-8A27-A2299F79CE98}" type="presOf" srcId="{69E1587D-FDF8-492A-A5FD-74D2843172E2}" destId="{9465874D-9757-44E0-A28E-75FCD8EA4A80}" srcOrd="0" destOrd="0" presId="urn:microsoft.com/office/officeart/2005/8/layout/orgChart1"/>
    <dgm:cxn modelId="{4EAE7EA1-5596-45F8-9665-35CFE9C5EC83}" type="presOf" srcId="{BB70C27C-BDBD-43CF-BEA0-4921FBEA86FF}" destId="{38067ABA-BC4F-4B54-8FCC-24ACB16BAE9A}" srcOrd="0" destOrd="0" presId="urn:microsoft.com/office/officeart/2005/8/layout/orgChart1"/>
    <dgm:cxn modelId="{8C8B4269-9CBE-47D1-8103-E6EB2623B4FC}" srcId="{E1863355-5169-443C-BC54-A3BD01687DE2}" destId="{37FDDB7F-DC86-49EF-BB59-6F728D66F349}" srcOrd="2" destOrd="0" parTransId="{E4694076-4ADD-4507-AA01-F6C4D8973751}" sibTransId="{4C0E257C-93FB-463D-9FF5-C492FE8A7DD4}"/>
    <dgm:cxn modelId="{27640FFE-56D8-4C39-91DB-AC72B5A0D429}" type="presOf" srcId="{E4694076-4ADD-4507-AA01-F6C4D8973751}" destId="{864B4561-B4A5-4D8F-9E05-9F9013983450}" srcOrd="0" destOrd="0" presId="urn:microsoft.com/office/officeart/2005/8/layout/orgChart1"/>
    <dgm:cxn modelId="{1E59B231-14C9-411F-891E-05458AB3340E}" type="presOf" srcId="{DFB02B94-AC42-4B7B-B5C1-16004096E61A}" destId="{7C9C3279-2629-4841-895A-7B6EC2212261}" srcOrd="0" destOrd="0" presId="urn:microsoft.com/office/officeart/2005/8/layout/orgChart1"/>
    <dgm:cxn modelId="{2B79BF46-7B77-42FE-9DD4-49FFF4DFFAC6}" type="presOf" srcId="{E1863355-5169-443C-BC54-A3BD01687DE2}" destId="{72F89C6C-BD73-45D1-9B2B-90551EC31755}" srcOrd="0" destOrd="0" presId="urn:microsoft.com/office/officeart/2005/8/layout/orgChart1"/>
    <dgm:cxn modelId="{A1C172E8-9D12-42A2-BDC0-9E45F0C6DCCA}" type="presOf" srcId="{47ABE81F-0C92-4F79-8012-2AD16EC68B95}" destId="{E68AA077-9F96-4B93-A859-3A9A3FB8E9C1}" srcOrd="1" destOrd="0" presId="urn:microsoft.com/office/officeart/2005/8/layout/orgChart1"/>
    <dgm:cxn modelId="{86F5727F-40FB-4FB4-B907-EEE99C32119B}" type="presParOf" srcId="{38067ABA-BC4F-4B54-8FCC-24ACB16BAE9A}" destId="{6C1918CC-2945-4468-9D5F-6FC8C770435B}" srcOrd="0" destOrd="0" presId="urn:microsoft.com/office/officeart/2005/8/layout/orgChart1"/>
    <dgm:cxn modelId="{A4E1B0E0-0274-4D1B-8758-5540524E4850}" type="presParOf" srcId="{6C1918CC-2945-4468-9D5F-6FC8C770435B}" destId="{A1145A29-EF8F-4411-AB37-E4D1ACAC1F4E}" srcOrd="0" destOrd="0" presId="urn:microsoft.com/office/officeart/2005/8/layout/orgChart1"/>
    <dgm:cxn modelId="{CAA50AC9-B64F-432C-B6B6-7BE4C43CFA92}" type="presParOf" srcId="{A1145A29-EF8F-4411-AB37-E4D1ACAC1F4E}" destId="{72F89C6C-BD73-45D1-9B2B-90551EC31755}" srcOrd="0" destOrd="0" presId="urn:microsoft.com/office/officeart/2005/8/layout/orgChart1"/>
    <dgm:cxn modelId="{68CC8344-C772-48F3-A653-964F511F19B7}" type="presParOf" srcId="{A1145A29-EF8F-4411-AB37-E4D1ACAC1F4E}" destId="{9860FB81-346F-425E-AF31-C33D0745F4C5}" srcOrd="1" destOrd="0" presId="urn:microsoft.com/office/officeart/2005/8/layout/orgChart1"/>
    <dgm:cxn modelId="{2DCDEEDC-92F4-41DA-8751-2EC2D0153854}" type="presParOf" srcId="{6C1918CC-2945-4468-9D5F-6FC8C770435B}" destId="{98BB2FF4-DAA2-4D6A-B06B-00EE1867F4A6}" srcOrd="1" destOrd="0" presId="urn:microsoft.com/office/officeart/2005/8/layout/orgChart1"/>
    <dgm:cxn modelId="{1B4502C4-854B-495D-83B8-706F95FAAB5C}" type="presParOf" srcId="{98BB2FF4-DAA2-4D6A-B06B-00EE1867F4A6}" destId="{7C9C3279-2629-4841-895A-7B6EC2212261}" srcOrd="0" destOrd="0" presId="urn:microsoft.com/office/officeart/2005/8/layout/orgChart1"/>
    <dgm:cxn modelId="{59CC2A57-DE2A-41BA-8A5C-EBE0FFD25848}" type="presParOf" srcId="{98BB2FF4-DAA2-4D6A-B06B-00EE1867F4A6}" destId="{8F2A1811-3E25-48CB-9D9D-30DECD835F51}" srcOrd="1" destOrd="0" presId="urn:microsoft.com/office/officeart/2005/8/layout/orgChart1"/>
    <dgm:cxn modelId="{F9BD3ECE-7D13-4855-8439-13B303C1317B}" type="presParOf" srcId="{8F2A1811-3E25-48CB-9D9D-30DECD835F51}" destId="{4341788E-B7EE-4981-A6D9-BC7E1D30ACFA}" srcOrd="0" destOrd="0" presId="urn:microsoft.com/office/officeart/2005/8/layout/orgChart1"/>
    <dgm:cxn modelId="{C1AA0E34-0672-406C-BBB4-F772287FD896}" type="presParOf" srcId="{4341788E-B7EE-4981-A6D9-BC7E1D30ACFA}" destId="{9465874D-9757-44E0-A28E-75FCD8EA4A80}" srcOrd="0" destOrd="0" presId="urn:microsoft.com/office/officeart/2005/8/layout/orgChart1"/>
    <dgm:cxn modelId="{77490EE0-2B1B-4DA6-B16B-34702A87DBE6}" type="presParOf" srcId="{4341788E-B7EE-4981-A6D9-BC7E1D30ACFA}" destId="{B0C0501E-C9AE-4528-82A9-CE8AB80F5C3B}" srcOrd="1" destOrd="0" presId="urn:microsoft.com/office/officeart/2005/8/layout/orgChart1"/>
    <dgm:cxn modelId="{33E6AF88-5D73-4AB7-BD2F-DB7C00CA293E}" type="presParOf" srcId="{8F2A1811-3E25-48CB-9D9D-30DECD835F51}" destId="{59A87D2A-A562-4EA0-A1AC-0CF645B37CF6}" srcOrd="1" destOrd="0" presId="urn:microsoft.com/office/officeart/2005/8/layout/orgChart1"/>
    <dgm:cxn modelId="{E63A97C8-ECF6-4CF2-ADC1-4895A995FAE2}" type="presParOf" srcId="{8F2A1811-3E25-48CB-9D9D-30DECD835F51}" destId="{C205735C-4A75-467F-9422-2FD750B2D0D5}" srcOrd="2" destOrd="0" presId="urn:microsoft.com/office/officeart/2005/8/layout/orgChart1"/>
    <dgm:cxn modelId="{15A10D0A-D9BE-43D4-BE94-08AB922C5187}" type="presParOf" srcId="{98BB2FF4-DAA2-4D6A-B06B-00EE1867F4A6}" destId="{864B4561-B4A5-4D8F-9E05-9F9013983450}" srcOrd="2" destOrd="0" presId="urn:microsoft.com/office/officeart/2005/8/layout/orgChart1"/>
    <dgm:cxn modelId="{5D9B301C-9490-448B-ADA5-6231A17D62FC}" type="presParOf" srcId="{98BB2FF4-DAA2-4D6A-B06B-00EE1867F4A6}" destId="{813DF808-5D55-49D5-90F2-ED01E16D79E5}" srcOrd="3" destOrd="0" presId="urn:microsoft.com/office/officeart/2005/8/layout/orgChart1"/>
    <dgm:cxn modelId="{84A3E2B7-810D-4642-980F-CB17B935B808}" type="presParOf" srcId="{813DF808-5D55-49D5-90F2-ED01E16D79E5}" destId="{BA49BD97-D999-43BD-BBE6-9B266D5132CE}" srcOrd="0" destOrd="0" presId="urn:microsoft.com/office/officeart/2005/8/layout/orgChart1"/>
    <dgm:cxn modelId="{B8634965-BD72-46B1-9901-4AE87390DD38}" type="presParOf" srcId="{BA49BD97-D999-43BD-BBE6-9B266D5132CE}" destId="{F324FFC9-2925-421F-B707-ABA38A7134D8}" srcOrd="0" destOrd="0" presId="urn:microsoft.com/office/officeart/2005/8/layout/orgChart1"/>
    <dgm:cxn modelId="{DFB5854F-D996-432E-A418-DBA2FB28AB92}" type="presParOf" srcId="{BA49BD97-D999-43BD-BBE6-9B266D5132CE}" destId="{56C4D7A7-A8DF-4322-8EF6-5C9E2598DAA0}" srcOrd="1" destOrd="0" presId="urn:microsoft.com/office/officeart/2005/8/layout/orgChart1"/>
    <dgm:cxn modelId="{8B04464A-4A92-422A-8C1E-8CF2DA37BD84}" type="presParOf" srcId="{813DF808-5D55-49D5-90F2-ED01E16D79E5}" destId="{3476733E-DF76-473F-AD6A-68144C9350C4}" srcOrd="1" destOrd="0" presId="urn:microsoft.com/office/officeart/2005/8/layout/orgChart1"/>
    <dgm:cxn modelId="{7996CF9A-31D1-4990-A6E5-11722F1C7907}" type="presParOf" srcId="{813DF808-5D55-49D5-90F2-ED01E16D79E5}" destId="{CE6244A5-5A4C-4BBE-916B-8FB6BD6DCA81}" srcOrd="2" destOrd="0" presId="urn:microsoft.com/office/officeart/2005/8/layout/orgChart1"/>
    <dgm:cxn modelId="{A593774B-94DA-456C-8D3F-B603BB0A2C7A}" type="presParOf" srcId="{98BB2FF4-DAA2-4D6A-B06B-00EE1867F4A6}" destId="{15BA94B3-119F-4181-A045-BB47D1B550F0}" srcOrd="4" destOrd="0" presId="urn:microsoft.com/office/officeart/2005/8/layout/orgChart1"/>
    <dgm:cxn modelId="{AA44AD0C-0B70-4718-92BC-AD2FF55E6061}" type="presParOf" srcId="{98BB2FF4-DAA2-4D6A-B06B-00EE1867F4A6}" destId="{DEFE429D-147C-4F77-A91F-4F7629BB0330}" srcOrd="5" destOrd="0" presId="urn:microsoft.com/office/officeart/2005/8/layout/orgChart1"/>
    <dgm:cxn modelId="{0FD178F7-873A-48B5-A02A-55E72813C9A8}" type="presParOf" srcId="{DEFE429D-147C-4F77-A91F-4F7629BB0330}" destId="{48146F00-A0C7-43B7-B385-62A9116C2D6D}" srcOrd="0" destOrd="0" presId="urn:microsoft.com/office/officeart/2005/8/layout/orgChart1"/>
    <dgm:cxn modelId="{96FE4329-1E0E-45DC-BCC5-66936D538BED}" type="presParOf" srcId="{48146F00-A0C7-43B7-B385-62A9116C2D6D}" destId="{EC041EC1-C958-4916-AC18-4C56EC9B9F66}" srcOrd="0" destOrd="0" presId="urn:microsoft.com/office/officeart/2005/8/layout/orgChart1"/>
    <dgm:cxn modelId="{52205B48-41E4-4ED4-8A78-023E9CF98773}" type="presParOf" srcId="{48146F00-A0C7-43B7-B385-62A9116C2D6D}" destId="{E68AA077-9F96-4B93-A859-3A9A3FB8E9C1}" srcOrd="1" destOrd="0" presId="urn:microsoft.com/office/officeart/2005/8/layout/orgChart1"/>
    <dgm:cxn modelId="{53A55A10-747A-40A8-B194-9276D6795F2F}" type="presParOf" srcId="{DEFE429D-147C-4F77-A91F-4F7629BB0330}" destId="{98D3D152-D323-4F59-9EB8-FE6F41A12E1F}" srcOrd="1" destOrd="0" presId="urn:microsoft.com/office/officeart/2005/8/layout/orgChart1"/>
    <dgm:cxn modelId="{221945B1-EF8D-4A73-9441-C3B7A9A8862D}" type="presParOf" srcId="{DEFE429D-147C-4F77-A91F-4F7629BB0330}" destId="{2AEA792C-C2AF-4665-8CBE-8E1ECA323185}" srcOrd="2" destOrd="0" presId="urn:microsoft.com/office/officeart/2005/8/layout/orgChart1"/>
    <dgm:cxn modelId="{24BCC620-0F5A-479B-B4B3-4FE203AB9D9D}" type="presParOf" srcId="{6C1918CC-2945-4468-9D5F-6FC8C770435B}" destId="{CC6FC668-0F42-40B3-B5E4-B303D9AB5CDE}" srcOrd="2" destOrd="0" presId="urn:microsoft.com/office/officeart/2005/8/layout/orgChart1"/>
    <dgm:cxn modelId="{D2186774-6A3A-4AF4-8520-EFF3DBBC96D7}" type="presParOf" srcId="{CC6FC668-0F42-40B3-B5E4-B303D9AB5CDE}" destId="{CC43191A-5EEA-46A7-896E-E6A7F955608C}" srcOrd="0" destOrd="0" presId="urn:microsoft.com/office/officeart/2005/8/layout/orgChart1"/>
    <dgm:cxn modelId="{AC0FA904-D6CA-4660-BBE5-A468F5F1292C}" type="presParOf" srcId="{CC6FC668-0F42-40B3-B5E4-B303D9AB5CDE}" destId="{3134D906-ADBB-4294-9540-6B07F1615AE7}" srcOrd="1" destOrd="0" presId="urn:microsoft.com/office/officeart/2005/8/layout/orgChart1"/>
    <dgm:cxn modelId="{8F44A385-F876-4E06-BFD6-A66832A52CE3}" type="presParOf" srcId="{3134D906-ADBB-4294-9540-6B07F1615AE7}" destId="{B5946347-75D7-4C0F-B764-FA9BBBC03386}" srcOrd="0" destOrd="0" presId="urn:microsoft.com/office/officeart/2005/8/layout/orgChart1"/>
    <dgm:cxn modelId="{4CC2F951-225A-4E1A-AFDD-62F7F5E8172E}" type="presParOf" srcId="{B5946347-75D7-4C0F-B764-FA9BBBC03386}" destId="{ED1C9F0A-1D5D-4569-A9B3-00B0C17C67AE}" srcOrd="0" destOrd="0" presId="urn:microsoft.com/office/officeart/2005/8/layout/orgChart1"/>
    <dgm:cxn modelId="{69715E25-9A1B-4FD7-90C5-0BE5461FE315}" type="presParOf" srcId="{B5946347-75D7-4C0F-B764-FA9BBBC03386}" destId="{C9B41839-AF65-4ED9-9F0E-AE6A97893043}" srcOrd="1" destOrd="0" presId="urn:microsoft.com/office/officeart/2005/8/layout/orgChart1"/>
    <dgm:cxn modelId="{50D5D4F0-34EC-4A0B-A74F-508542C8A8E2}" type="presParOf" srcId="{3134D906-ADBB-4294-9540-6B07F1615AE7}" destId="{8CFF2A76-C16A-464B-B978-8341B240C00C}" srcOrd="1" destOrd="0" presId="urn:microsoft.com/office/officeart/2005/8/layout/orgChart1"/>
    <dgm:cxn modelId="{528B5C95-0869-4252-879E-331346ECB517}" type="presParOf" srcId="{3134D906-ADBB-4294-9540-6B07F1615AE7}" destId="{40EF8B0A-3955-419E-B613-7A8E4CB9C6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B10CFF-3C8C-4194-9518-0F11986AED6A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6B72AAD-FA7C-404F-9EDE-A1FBE0177437}">
      <dgm:prSet phldrT="[Texto]" custT="1"/>
      <dgm:spPr/>
      <dgm:t>
        <a:bodyPr/>
        <a:lstStyle/>
        <a:p>
          <a:r>
            <a:rPr lang="es-ES" sz="2000" dirty="0" smtClean="0"/>
            <a:t>Posición geográfica privilegiada de la cordillera de los Andes en la que se encuentra, así como otros  atractivos naturales y culturales que están en son cercadnos a la parroquia </a:t>
          </a:r>
          <a:endParaRPr lang="es-MX" sz="2000" dirty="0"/>
        </a:p>
      </dgm:t>
    </dgm:pt>
    <dgm:pt modelId="{01741C3B-BB91-4792-B350-364359232C57}" type="parTrans" cxnId="{AA1F9261-C10C-4D4B-BAE0-17A6CEF9F913}">
      <dgm:prSet/>
      <dgm:spPr/>
      <dgm:t>
        <a:bodyPr/>
        <a:lstStyle/>
        <a:p>
          <a:endParaRPr lang="es-MX" sz="2000"/>
        </a:p>
      </dgm:t>
    </dgm:pt>
    <dgm:pt modelId="{D7CB1764-1812-4184-8B45-5C058F18AAAB}" type="sibTrans" cxnId="{AA1F9261-C10C-4D4B-BAE0-17A6CEF9F913}">
      <dgm:prSet/>
      <dgm:spPr/>
      <dgm:t>
        <a:bodyPr/>
        <a:lstStyle/>
        <a:p>
          <a:endParaRPr lang="es-MX" sz="2000"/>
        </a:p>
      </dgm:t>
    </dgm:pt>
    <dgm:pt modelId="{3141EB1E-5725-4FE8-805F-A4AA559F1D57}">
      <dgm:prSet phldrT="[Texto]" custT="1"/>
      <dgm:spPr/>
      <dgm:t>
        <a:bodyPr/>
        <a:lstStyle/>
        <a:p>
          <a:r>
            <a:rPr lang="es-ES" sz="2000" dirty="0" smtClean="0"/>
            <a:t>Referencias culturales</a:t>
          </a:r>
          <a:endParaRPr lang="es-MX" sz="2000" dirty="0"/>
        </a:p>
      </dgm:t>
    </dgm:pt>
    <dgm:pt modelId="{19E1F73F-C1F5-436E-82F9-9BE0516F12AC}" type="parTrans" cxnId="{4E783260-70F8-46AF-9C58-8368F52AA50D}">
      <dgm:prSet/>
      <dgm:spPr/>
      <dgm:t>
        <a:bodyPr/>
        <a:lstStyle/>
        <a:p>
          <a:endParaRPr lang="es-MX" sz="2000"/>
        </a:p>
      </dgm:t>
    </dgm:pt>
    <dgm:pt modelId="{20E5D167-B267-4C7A-98A3-B9C8AC50A5AB}" type="sibTrans" cxnId="{4E783260-70F8-46AF-9C58-8368F52AA50D}">
      <dgm:prSet/>
      <dgm:spPr/>
      <dgm:t>
        <a:bodyPr/>
        <a:lstStyle/>
        <a:p>
          <a:endParaRPr lang="es-MX" sz="2000"/>
        </a:p>
      </dgm:t>
    </dgm:pt>
    <dgm:pt modelId="{E1E5E2AE-9BB2-480C-B578-7A4BA74E59B8}">
      <dgm:prSet phldrT="[Texto]" custT="1"/>
      <dgm:spPr/>
      <dgm:t>
        <a:bodyPr/>
        <a:lstStyle/>
        <a:p>
          <a:r>
            <a:rPr lang="es-ES" sz="2000" dirty="0" smtClean="0"/>
            <a:t>Lograr la sensibilización del cuidado del medio ambiente en la parroquia, es un aspecto importante ya que genera conciencia y motivación de los habitantes en las buenas prácticas turísticas </a:t>
          </a:r>
          <a:endParaRPr lang="es-MX" sz="2000" dirty="0"/>
        </a:p>
      </dgm:t>
    </dgm:pt>
    <dgm:pt modelId="{B9A74864-701C-4BA7-819C-9EDA39213741}" type="parTrans" cxnId="{1B2C79F6-16FD-4868-B73D-4CAB64ECB50A}">
      <dgm:prSet/>
      <dgm:spPr/>
      <dgm:t>
        <a:bodyPr/>
        <a:lstStyle/>
        <a:p>
          <a:endParaRPr lang="es-MX" sz="2000"/>
        </a:p>
      </dgm:t>
    </dgm:pt>
    <dgm:pt modelId="{BFF6B282-01A4-44C2-BFED-C1E85ADE0A7F}" type="sibTrans" cxnId="{1B2C79F6-16FD-4868-B73D-4CAB64ECB50A}">
      <dgm:prSet/>
      <dgm:spPr/>
      <dgm:t>
        <a:bodyPr/>
        <a:lstStyle/>
        <a:p>
          <a:endParaRPr lang="es-MX" sz="2000"/>
        </a:p>
      </dgm:t>
    </dgm:pt>
    <dgm:pt modelId="{13983D7A-5F49-40F9-AE7B-10621EC81420}">
      <dgm:prSet phldrT="[Texto]" custT="1"/>
      <dgm:spPr/>
      <dgm:t>
        <a:bodyPr/>
        <a:lstStyle/>
        <a:p>
          <a:r>
            <a:rPr lang="es-ES" sz="2000" smtClean="0"/>
            <a:t>El turismo Comunitario </a:t>
          </a:r>
          <a:endParaRPr lang="es-MX" sz="2000"/>
        </a:p>
      </dgm:t>
    </dgm:pt>
    <dgm:pt modelId="{B714A8B8-2DBF-4E7B-AFC7-59492493310A}" type="parTrans" cxnId="{B114A2DD-1ADF-471A-AD79-20EECEDE288E}">
      <dgm:prSet/>
      <dgm:spPr/>
      <dgm:t>
        <a:bodyPr/>
        <a:lstStyle/>
        <a:p>
          <a:endParaRPr lang="es-MX" sz="2000"/>
        </a:p>
      </dgm:t>
    </dgm:pt>
    <dgm:pt modelId="{88E0C1B5-A36B-4FC0-850C-E2388A4C7D5C}" type="sibTrans" cxnId="{B114A2DD-1ADF-471A-AD79-20EECEDE288E}">
      <dgm:prSet/>
      <dgm:spPr/>
      <dgm:t>
        <a:bodyPr/>
        <a:lstStyle/>
        <a:p>
          <a:endParaRPr lang="es-MX" sz="2000"/>
        </a:p>
      </dgm:t>
    </dgm:pt>
    <dgm:pt modelId="{199D49A5-8FE8-4F6E-8451-599DB0A1BC91}">
      <dgm:prSet phldrT="[Texto]" custT="1"/>
      <dgm:spPr/>
      <dgm:t>
        <a:bodyPr/>
        <a:lstStyle/>
        <a:p>
          <a:r>
            <a:rPr lang="es-ES" sz="2000" dirty="0" smtClean="0"/>
            <a:t>Compromiso entre autoridades y habitantes, ya que notablemente la localidad cuenta con los recursos económicos y turísticos necesarios que permitan una transformación y aprovechamiento sostenibles de los recursos</a:t>
          </a:r>
          <a:endParaRPr lang="es-MX" sz="2000" dirty="0"/>
        </a:p>
      </dgm:t>
    </dgm:pt>
    <dgm:pt modelId="{A47B7794-1145-49FB-857C-A98996CA4053}" type="parTrans" cxnId="{EDE04AC6-2F8D-4B39-A606-A34BE563E45B}">
      <dgm:prSet/>
      <dgm:spPr/>
      <dgm:t>
        <a:bodyPr/>
        <a:lstStyle/>
        <a:p>
          <a:endParaRPr lang="es-MX" sz="2000"/>
        </a:p>
      </dgm:t>
    </dgm:pt>
    <dgm:pt modelId="{8EFAE804-0E5D-4AF3-A892-E0229A14A483}" type="sibTrans" cxnId="{EDE04AC6-2F8D-4B39-A606-A34BE563E45B}">
      <dgm:prSet/>
      <dgm:spPr/>
      <dgm:t>
        <a:bodyPr/>
        <a:lstStyle/>
        <a:p>
          <a:endParaRPr lang="es-MX" sz="2000"/>
        </a:p>
      </dgm:t>
    </dgm:pt>
    <dgm:pt modelId="{1B0ABDB3-945B-4153-93E2-A603248AC7CB}" type="pres">
      <dgm:prSet presAssocID="{5AB10CFF-3C8C-4194-9518-0F11986AED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7D6C0A-FD97-465C-972C-8F8BEF8F8383}" type="pres">
      <dgm:prSet presAssocID="{86B72AAD-FA7C-404F-9EDE-A1FBE0177437}" presName="parentLin" presStyleCnt="0"/>
      <dgm:spPr/>
    </dgm:pt>
    <dgm:pt modelId="{4A5E4670-3AC1-4CD0-ABDA-5DC91046FCC1}" type="pres">
      <dgm:prSet presAssocID="{86B72AAD-FA7C-404F-9EDE-A1FBE0177437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28AB76BB-E336-491F-A9D8-9CAE35B71BDA}" type="pres">
      <dgm:prSet presAssocID="{86B72AAD-FA7C-404F-9EDE-A1FBE017743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4BBE43-9549-43B9-9D14-F1E523443A27}" type="pres">
      <dgm:prSet presAssocID="{86B72AAD-FA7C-404F-9EDE-A1FBE0177437}" presName="negativeSpace" presStyleCnt="0"/>
      <dgm:spPr/>
    </dgm:pt>
    <dgm:pt modelId="{58FDBD93-C178-40D5-8FE6-EED07D7E7EF3}" type="pres">
      <dgm:prSet presAssocID="{86B72AAD-FA7C-404F-9EDE-A1FBE0177437}" presName="childText" presStyleLbl="conFgAcc1" presStyleIdx="0" presStyleCnt="5">
        <dgm:presLayoutVars>
          <dgm:bulletEnabled val="1"/>
        </dgm:presLayoutVars>
      </dgm:prSet>
      <dgm:spPr/>
    </dgm:pt>
    <dgm:pt modelId="{10EA3BB7-3885-41E6-9DA2-3B525C634854}" type="pres">
      <dgm:prSet presAssocID="{D7CB1764-1812-4184-8B45-5C058F18AAAB}" presName="spaceBetweenRectangles" presStyleCnt="0"/>
      <dgm:spPr/>
    </dgm:pt>
    <dgm:pt modelId="{19F7A0E2-DAB2-4552-9988-398A25B983A7}" type="pres">
      <dgm:prSet presAssocID="{3141EB1E-5725-4FE8-805F-A4AA559F1D57}" presName="parentLin" presStyleCnt="0"/>
      <dgm:spPr/>
    </dgm:pt>
    <dgm:pt modelId="{6EE9400C-C94D-4BF3-8367-45714052A4D8}" type="pres">
      <dgm:prSet presAssocID="{3141EB1E-5725-4FE8-805F-A4AA559F1D57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073B2D0-E5F4-4193-99CE-C9367C4BC7E1}" type="pres">
      <dgm:prSet presAssocID="{3141EB1E-5725-4FE8-805F-A4AA559F1D5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F8B62D-DF33-4052-92C6-D5BF923E6CDD}" type="pres">
      <dgm:prSet presAssocID="{3141EB1E-5725-4FE8-805F-A4AA559F1D57}" presName="negativeSpace" presStyleCnt="0"/>
      <dgm:spPr/>
    </dgm:pt>
    <dgm:pt modelId="{D4B12E49-C278-4C33-B10A-0CDE8666ECA1}" type="pres">
      <dgm:prSet presAssocID="{3141EB1E-5725-4FE8-805F-A4AA559F1D57}" presName="childText" presStyleLbl="conFgAcc1" presStyleIdx="1" presStyleCnt="5">
        <dgm:presLayoutVars>
          <dgm:bulletEnabled val="1"/>
        </dgm:presLayoutVars>
      </dgm:prSet>
      <dgm:spPr/>
    </dgm:pt>
    <dgm:pt modelId="{B2AC06EC-DC82-4F3A-9A28-9C3EE7925E06}" type="pres">
      <dgm:prSet presAssocID="{20E5D167-B267-4C7A-98A3-B9C8AC50A5AB}" presName="spaceBetweenRectangles" presStyleCnt="0"/>
      <dgm:spPr/>
    </dgm:pt>
    <dgm:pt modelId="{EB6F832F-F03F-40E4-85B9-C32B9C0E1018}" type="pres">
      <dgm:prSet presAssocID="{E1E5E2AE-9BB2-480C-B578-7A4BA74E59B8}" presName="parentLin" presStyleCnt="0"/>
      <dgm:spPr/>
    </dgm:pt>
    <dgm:pt modelId="{28D19510-EFF8-4866-9DC1-C6D678119BBC}" type="pres">
      <dgm:prSet presAssocID="{E1E5E2AE-9BB2-480C-B578-7A4BA74E59B8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951BD825-33CF-43E2-959C-163B5A951650}" type="pres">
      <dgm:prSet presAssocID="{E1E5E2AE-9BB2-480C-B578-7A4BA74E59B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F89496-377C-4EC1-9B8F-2067CE49C3A4}" type="pres">
      <dgm:prSet presAssocID="{E1E5E2AE-9BB2-480C-B578-7A4BA74E59B8}" presName="negativeSpace" presStyleCnt="0"/>
      <dgm:spPr/>
    </dgm:pt>
    <dgm:pt modelId="{E518D899-ACC2-46F0-8A91-D530CE6959C0}" type="pres">
      <dgm:prSet presAssocID="{E1E5E2AE-9BB2-480C-B578-7A4BA74E59B8}" presName="childText" presStyleLbl="conFgAcc1" presStyleIdx="2" presStyleCnt="5">
        <dgm:presLayoutVars>
          <dgm:bulletEnabled val="1"/>
        </dgm:presLayoutVars>
      </dgm:prSet>
      <dgm:spPr/>
    </dgm:pt>
    <dgm:pt modelId="{9B8EB5E6-7C92-46E4-96F7-C00971E4ACB4}" type="pres">
      <dgm:prSet presAssocID="{BFF6B282-01A4-44C2-BFED-C1E85ADE0A7F}" presName="spaceBetweenRectangles" presStyleCnt="0"/>
      <dgm:spPr/>
    </dgm:pt>
    <dgm:pt modelId="{12AD5885-B624-451E-84D4-59947B215702}" type="pres">
      <dgm:prSet presAssocID="{13983D7A-5F49-40F9-AE7B-10621EC81420}" presName="parentLin" presStyleCnt="0"/>
      <dgm:spPr/>
    </dgm:pt>
    <dgm:pt modelId="{962B7920-F741-4BE7-AC86-2825FF75F0F6}" type="pres">
      <dgm:prSet presAssocID="{13983D7A-5F49-40F9-AE7B-10621EC81420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C11E3C2D-A332-4836-9AEB-A2D6F896D17F}" type="pres">
      <dgm:prSet presAssocID="{13983D7A-5F49-40F9-AE7B-10621EC8142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E0691E-8A3D-4BC8-B341-81ADBCBD2AB0}" type="pres">
      <dgm:prSet presAssocID="{13983D7A-5F49-40F9-AE7B-10621EC81420}" presName="negativeSpace" presStyleCnt="0"/>
      <dgm:spPr/>
    </dgm:pt>
    <dgm:pt modelId="{FE55B381-0E10-4D29-B6B8-104A6A36B081}" type="pres">
      <dgm:prSet presAssocID="{13983D7A-5F49-40F9-AE7B-10621EC81420}" presName="childText" presStyleLbl="conFgAcc1" presStyleIdx="3" presStyleCnt="5">
        <dgm:presLayoutVars>
          <dgm:bulletEnabled val="1"/>
        </dgm:presLayoutVars>
      </dgm:prSet>
      <dgm:spPr/>
    </dgm:pt>
    <dgm:pt modelId="{B16FD7B4-A768-48FA-8647-992681922AA9}" type="pres">
      <dgm:prSet presAssocID="{88E0C1B5-A36B-4FC0-850C-E2388A4C7D5C}" presName="spaceBetweenRectangles" presStyleCnt="0"/>
      <dgm:spPr/>
    </dgm:pt>
    <dgm:pt modelId="{D310AA80-1E7A-4C9C-8A43-B6F112F313C8}" type="pres">
      <dgm:prSet presAssocID="{199D49A5-8FE8-4F6E-8451-599DB0A1BC91}" presName="parentLin" presStyleCnt="0"/>
      <dgm:spPr/>
    </dgm:pt>
    <dgm:pt modelId="{9BC59FAA-7706-4C72-A931-F0CDF0114211}" type="pres">
      <dgm:prSet presAssocID="{199D49A5-8FE8-4F6E-8451-599DB0A1BC91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D2B55DF3-D3F3-46CF-A223-20B7812244C2}" type="pres">
      <dgm:prSet presAssocID="{199D49A5-8FE8-4F6E-8451-599DB0A1BC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CE3807-9699-41D1-8978-F7A58EFEDE16}" type="pres">
      <dgm:prSet presAssocID="{199D49A5-8FE8-4F6E-8451-599DB0A1BC91}" presName="negativeSpace" presStyleCnt="0"/>
      <dgm:spPr/>
    </dgm:pt>
    <dgm:pt modelId="{A2D78870-6145-45DB-ADE5-676323562508}" type="pres">
      <dgm:prSet presAssocID="{199D49A5-8FE8-4F6E-8451-599DB0A1BC9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958A74B-3E44-4566-90BC-C95131399B4A}" type="presOf" srcId="{13983D7A-5F49-40F9-AE7B-10621EC81420}" destId="{C11E3C2D-A332-4836-9AEB-A2D6F896D17F}" srcOrd="1" destOrd="0" presId="urn:microsoft.com/office/officeart/2005/8/layout/list1"/>
    <dgm:cxn modelId="{E677156E-F1F2-44F0-9E06-6F78CBD75B0A}" type="presOf" srcId="{5AB10CFF-3C8C-4194-9518-0F11986AED6A}" destId="{1B0ABDB3-945B-4153-93E2-A603248AC7CB}" srcOrd="0" destOrd="0" presId="urn:microsoft.com/office/officeart/2005/8/layout/list1"/>
    <dgm:cxn modelId="{A05CF983-48BE-4D2C-8FFE-5B2A361D8DDF}" type="presOf" srcId="{13983D7A-5F49-40F9-AE7B-10621EC81420}" destId="{962B7920-F741-4BE7-AC86-2825FF75F0F6}" srcOrd="0" destOrd="0" presId="urn:microsoft.com/office/officeart/2005/8/layout/list1"/>
    <dgm:cxn modelId="{E0D102A0-CD3C-4CC1-A5F1-670092D914E2}" type="presOf" srcId="{199D49A5-8FE8-4F6E-8451-599DB0A1BC91}" destId="{9BC59FAA-7706-4C72-A931-F0CDF0114211}" srcOrd="0" destOrd="0" presId="urn:microsoft.com/office/officeart/2005/8/layout/list1"/>
    <dgm:cxn modelId="{2D9CF077-28B3-4CA8-9D02-8DE1ED6039D8}" type="presOf" srcId="{3141EB1E-5725-4FE8-805F-A4AA559F1D57}" destId="{6073B2D0-E5F4-4193-99CE-C9367C4BC7E1}" srcOrd="1" destOrd="0" presId="urn:microsoft.com/office/officeart/2005/8/layout/list1"/>
    <dgm:cxn modelId="{01545A6B-D8B2-46A1-9EC3-F378CA4DA8DB}" type="presOf" srcId="{86B72AAD-FA7C-404F-9EDE-A1FBE0177437}" destId="{4A5E4670-3AC1-4CD0-ABDA-5DC91046FCC1}" srcOrd="0" destOrd="0" presId="urn:microsoft.com/office/officeart/2005/8/layout/list1"/>
    <dgm:cxn modelId="{2D847A0E-AEA8-4049-8E30-CA3E005761D2}" type="presOf" srcId="{86B72AAD-FA7C-404F-9EDE-A1FBE0177437}" destId="{28AB76BB-E336-491F-A9D8-9CAE35B71BDA}" srcOrd="1" destOrd="0" presId="urn:microsoft.com/office/officeart/2005/8/layout/list1"/>
    <dgm:cxn modelId="{4E783260-70F8-46AF-9C58-8368F52AA50D}" srcId="{5AB10CFF-3C8C-4194-9518-0F11986AED6A}" destId="{3141EB1E-5725-4FE8-805F-A4AA559F1D57}" srcOrd="1" destOrd="0" parTransId="{19E1F73F-C1F5-436E-82F9-9BE0516F12AC}" sibTransId="{20E5D167-B267-4C7A-98A3-B9C8AC50A5AB}"/>
    <dgm:cxn modelId="{69DFC3A2-F079-4098-90C8-5DB49F22D89C}" type="presOf" srcId="{E1E5E2AE-9BB2-480C-B578-7A4BA74E59B8}" destId="{951BD825-33CF-43E2-959C-163B5A951650}" srcOrd="1" destOrd="0" presId="urn:microsoft.com/office/officeart/2005/8/layout/list1"/>
    <dgm:cxn modelId="{1B2C79F6-16FD-4868-B73D-4CAB64ECB50A}" srcId="{5AB10CFF-3C8C-4194-9518-0F11986AED6A}" destId="{E1E5E2AE-9BB2-480C-B578-7A4BA74E59B8}" srcOrd="2" destOrd="0" parTransId="{B9A74864-701C-4BA7-819C-9EDA39213741}" sibTransId="{BFF6B282-01A4-44C2-BFED-C1E85ADE0A7F}"/>
    <dgm:cxn modelId="{B114A2DD-1ADF-471A-AD79-20EECEDE288E}" srcId="{5AB10CFF-3C8C-4194-9518-0F11986AED6A}" destId="{13983D7A-5F49-40F9-AE7B-10621EC81420}" srcOrd="3" destOrd="0" parTransId="{B714A8B8-2DBF-4E7B-AFC7-59492493310A}" sibTransId="{88E0C1B5-A36B-4FC0-850C-E2388A4C7D5C}"/>
    <dgm:cxn modelId="{EDE04AC6-2F8D-4B39-A606-A34BE563E45B}" srcId="{5AB10CFF-3C8C-4194-9518-0F11986AED6A}" destId="{199D49A5-8FE8-4F6E-8451-599DB0A1BC91}" srcOrd="4" destOrd="0" parTransId="{A47B7794-1145-49FB-857C-A98996CA4053}" sibTransId="{8EFAE804-0E5D-4AF3-A892-E0229A14A483}"/>
    <dgm:cxn modelId="{7BDA8071-1255-48C9-865B-D29FFE88D3EA}" type="presOf" srcId="{E1E5E2AE-9BB2-480C-B578-7A4BA74E59B8}" destId="{28D19510-EFF8-4866-9DC1-C6D678119BBC}" srcOrd="0" destOrd="0" presId="urn:microsoft.com/office/officeart/2005/8/layout/list1"/>
    <dgm:cxn modelId="{035BF980-99F1-4670-BBEC-3101B473EA48}" type="presOf" srcId="{3141EB1E-5725-4FE8-805F-A4AA559F1D57}" destId="{6EE9400C-C94D-4BF3-8367-45714052A4D8}" srcOrd="0" destOrd="0" presId="urn:microsoft.com/office/officeart/2005/8/layout/list1"/>
    <dgm:cxn modelId="{229C59BB-DC2D-4BAD-9F0C-C15CC220D449}" type="presOf" srcId="{199D49A5-8FE8-4F6E-8451-599DB0A1BC91}" destId="{D2B55DF3-D3F3-46CF-A223-20B7812244C2}" srcOrd="1" destOrd="0" presId="urn:microsoft.com/office/officeart/2005/8/layout/list1"/>
    <dgm:cxn modelId="{AA1F9261-C10C-4D4B-BAE0-17A6CEF9F913}" srcId="{5AB10CFF-3C8C-4194-9518-0F11986AED6A}" destId="{86B72AAD-FA7C-404F-9EDE-A1FBE0177437}" srcOrd="0" destOrd="0" parTransId="{01741C3B-BB91-4792-B350-364359232C57}" sibTransId="{D7CB1764-1812-4184-8B45-5C058F18AAAB}"/>
    <dgm:cxn modelId="{CBD02D3A-C763-42E1-864D-E658F226FCD1}" type="presParOf" srcId="{1B0ABDB3-945B-4153-93E2-A603248AC7CB}" destId="{4D7D6C0A-FD97-465C-972C-8F8BEF8F8383}" srcOrd="0" destOrd="0" presId="urn:microsoft.com/office/officeart/2005/8/layout/list1"/>
    <dgm:cxn modelId="{BB9594A6-5B22-4A43-8945-C7C361551E82}" type="presParOf" srcId="{4D7D6C0A-FD97-465C-972C-8F8BEF8F8383}" destId="{4A5E4670-3AC1-4CD0-ABDA-5DC91046FCC1}" srcOrd="0" destOrd="0" presId="urn:microsoft.com/office/officeart/2005/8/layout/list1"/>
    <dgm:cxn modelId="{E28BC59F-8ADB-4C0A-9633-66BD6C7DD502}" type="presParOf" srcId="{4D7D6C0A-FD97-465C-972C-8F8BEF8F8383}" destId="{28AB76BB-E336-491F-A9D8-9CAE35B71BDA}" srcOrd="1" destOrd="0" presId="urn:microsoft.com/office/officeart/2005/8/layout/list1"/>
    <dgm:cxn modelId="{891D7F56-A4B9-42FD-BC39-EC575CE96610}" type="presParOf" srcId="{1B0ABDB3-945B-4153-93E2-A603248AC7CB}" destId="{1F4BBE43-9549-43B9-9D14-F1E523443A27}" srcOrd="1" destOrd="0" presId="urn:microsoft.com/office/officeart/2005/8/layout/list1"/>
    <dgm:cxn modelId="{92584B27-F43B-4D9F-9DA2-951260C791E9}" type="presParOf" srcId="{1B0ABDB3-945B-4153-93E2-A603248AC7CB}" destId="{58FDBD93-C178-40D5-8FE6-EED07D7E7EF3}" srcOrd="2" destOrd="0" presId="urn:microsoft.com/office/officeart/2005/8/layout/list1"/>
    <dgm:cxn modelId="{9A8C0720-7A7A-4F3D-94B7-66FBF3D6EC5A}" type="presParOf" srcId="{1B0ABDB3-945B-4153-93E2-A603248AC7CB}" destId="{10EA3BB7-3885-41E6-9DA2-3B525C634854}" srcOrd="3" destOrd="0" presId="urn:microsoft.com/office/officeart/2005/8/layout/list1"/>
    <dgm:cxn modelId="{59652E64-B853-47BB-89CE-86E63EBF2E94}" type="presParOf" srcId="{1B0ABDB3-945B-4153-93E2-A603248AC7CB}" destId="{19F7A0E2-DAB2-4552-9988-398A25B983A7}" srcOrd="4" destOrd="0" presId="urn:microsoft.com/office/officeart/2005/8/layout/list1"/>
    <dgm:cxn modelId="{CEE1EA3B-3840-4338-9DFB-F6C5645926CD}" type="presParOf" srcId="{19F7A0E2-DAB2-4552-9988-398A25B983A7}" destId="{6EE9400C-C94D-4BF3-8367-45714052A4D8}" srcOrd="0" destOrd="0" presId="urn:microsoft.com/office/officeart/2005/8/layout/list1"/>
    <dgm:cxn modelId="{A87C40AA-FF22-4C63-8E82-1D15653A8DA6}" type="presParOf" srcId="{19F7A0E2-DAB2-4552-9988-398A25B983A7}" destId="{6073B2D0-E5F4-4193-99CE-C9367C4BC7E1}" srcOrd="1" destOrd="0" presId="urn:microsoft.com/office/officeart/2005/8/layout/list1"/>
    <dgm:cxn modelId="{C558B4FC-473C-4432-97FC-B653BFDB4D76}" type="presParOf" srcId="{1B0ABDB3-945B-4153-93E2-A603248AC7CB}" destId="{31F8B62D-DF33-4052-92C6-D5BF923E6CDD}" srcOrd="5" destOrd="0" presId="urn:microsoft.com/office/officeart/2005/8/layout/list1"/>
    <dgm:cxn modelId="{E7E35460-2616-4445-8172-AECCAB30C126}" type="presParOf" srcId="{1B0ABDB3-945B-4153-93E2-A603248AC7CB}" destId="{D4B12E49-C278-4C33-B10A-0CDE8666ECA1}" srcOrd="6" destOrd="0" presId="urn:microsoft.com/office/officeart/2005/8/layout/list1"/>
    <dgm:cxn modelId="{5F553C84-31BA-4C6E-8759-4110F56D9C39}" type="presParOf" srcId="{1B0ABDB3-945B-4153-93E2-A603248AC7CB}" destId="{B2AC06EC-DC82-4F3A-9A28-9C3EE7925E06}" srcOrd="7" destOrd="0" presId="urn:microsoft.com/office/officeart/2005/8/layout/list1"/>
    <dgm:cxn modelId="{DA9FD7F1-29B7-4535-9D64-AF601C153305}" type="presParOf" srcId="{1B0ABDB3-945B-4153-93E2-A603248AC7CB}" destId="{EB6F832F-F03F-40E4-85B9-C32B9C0E1018}" srcOrd="8" destOrd="0" presId="urn:microsoft.com/office/officeart/2005/8/layout/list1"/>
    <dgm:cxn modelId="{D782E6E1-E523-4934-82F5-D0FC0F08943F}" type="presParOf" srcId="{EB6F832F-F03F-40E4-85B9-C32B9C0E1018}" destId="{28D19510-EFF8-4866-9DC1-C6D678119BBC}" srcOrd="0" destOrd="0" presId="urn:microsoft.com/office/officeart/2005/8/layout/list1"/>
    <dgm:cxn modelId="{32230A8E-8A2F-47A3-B05D-58AD647C9CD6}" type="presParOf" srcId="{EB6F832F-F03F-40E4-85B9-C32B9C0E1018}" destId="{951BD825-33CF-43E2-959C-163B5A951650}" srcOrd="1" destOrd="0" presId="urn:microsoft.com/office/officeart/2005/8/layout/list1"/>
    <dgm:cxn modelId="{77A4F38B-CCB1-40DF-96C9-B17FD2BC1F98}" type="presParOf" srcId="{1B0ABDB3-945B-4153-93E2-A603248AC7CB}" destId="{8EF89496-377C-4EC1-9B8F-2067CE49C3A4}" srcOrd="9" destOrd="0" presId="urn:microsoft.com/office/officeart/2005/8/layout/list1"/>
    <dgm:cxn modelId="{53729256-85F2-425D-8E9E-DFCC4031DFF3}" type="presParOf" srcId="{1B0ABDB3-945B-4153-93E2-A603248AC7CB}" destId="{E518D899-ACC2-46F0-8A91-D530CE6959C0}" srcOrd="10" destOrd="0" presId="urn:microsoft.com/office/officeart/2005/8/layout/list1"/>
    <dgm:cxn modelId="{7C0434AF-92BA-4DD5-B2F6-7B9A3D420516}" type="presParOf" srcId="{1B0ABDB3-945B-4153-93E2-A603248AC7CB}" destId="{9B8EB5E6-7C92-46E4-96F7-C00971E4ACB4}" srcOrd="11" destOrd="0" presId="urn:microsoft.com/office/officeart/2005/8/layout/list1"/>
    <dgm:cxn modelId="{7F318EAA-A73F-46FB-B630-D966C8ED5D8B}" type="presParOf" srcId="{1B0ABDB3-945B-4153-93E2-A603248AC7CB}" destId="{12AD5885-B624-451E-84D4-59947B215702}" srcOrd="12" destOrd="0" presId="urn:microsoft.com/office/officeart/2005/8/layout/list1"/>
    <dgm:cxn modelId="{A6DD8CB2-6812-43C0-AA2B-7909B399591C}" type="presParOf" srcId="{12AD5885-B624-451E-84D4-59947B215702}" destId="{962B7920-F741-4BE7-AC86-2825FF75F0F6}" srcOrd="0" destOrd="0" presId="urn:microsoft.com/office/officeart/2005/8/layout/list1"/>
    <dgm:cxn modelId="{6C543936-F3C0-4CD7-91E2-4ACCFFAC83F5}" type="presParOf" srcId="{12AD5885-B624-451E-84D4-59947B215702}" destId="{C11E3C2D-A332-4836-9AEB-A2D6F896D17F}" srcOrd="1" destOrd="0" presId="urn:microsoft.com/office/officeart/2005/8/layout/list1"/>
    <dgm:cxn modelId="{1C7346DA-2395-464C-858E-509B52463D70}" type="presParOf" srcId="{1B0ABDB3-945B-4153-93E2-A603248AC7CB}" destId="{07E0691E-8A3D-4BC8-B341-81ADBCBD2AB0}" srcOrd="13" destOrd="0" presId="urn:microsoft.com/office/officeart/2005/8/layout/list1"/>
    <dgm:cxn modelId="{77C1F3FC-2FCD-4851-B189-ED264FD76179}" type="presParOf" srcId="{1B0ABDB3-945B-4153-93E2-A603248AC7CB}" destId="{FE55B381-0E10-4D29-B6B8-104A6A36B081}" srcOrd="14" destOrd="0" presId="urn:microsoft.com/office/officeart/2005/8/layout/list1"/>
    <dgm:cxn modelId="{D6B13AA3-4C94-4E55-B62E-CAA165E3988D}" type="presParOf" srcId="{1B0ABDB3-945B-4153-93E2-A603248AC7CB}" destId="{B16FD7B4-A768-48FA-8647-992681922AA9}" srcOrd="15" destOrd="0" presId="urn:microsoft.com/office/officeart/2005/8/layout/list1"/>
    <dgm:cxn modelId="{B178F1CC-6CCF-4EB0-BA9B-C60D234BDED5}" type="presParOf" srcId="{1B0ABDB3-945B-4153-93E2-A603248AC7CB}" destId="{D310AA80-1E7A-4C9C-8A43-B6F112F313C8}" srcOrd="16" destOrd="0" presId="urn:microsoft.com/office/officeart/2005/8/layout/list1"/>
    <dgm:cxn modelId="{2DC33AA2-5958-4216-87D9-35391EB5D304}" type="presParOf" srcId="{D310AA80-1E7A-4C9C-8A43-B6F112F313C8}" destId="{9BC59FAA-7706-4C72-A931-F0CDF0114211}" srcOrd="0" destOrd="0" presId="urn:microsoft.com/office/officeart/2005/8/layout/list1"/>
    <dgm:cxn modelId="{3FEE0386-4AA8-4FF2-AE0B-C516A0B03876}" type="presParOf" srcId="{D310AA80-1E7A-4C9C-8A43-B6F112F313C8}" destId="{D2B55DF3-D3F3-46CF-A223-20B7812244C2}" srcOrd="1" destOrd="0" presId="urn:microsoft.com/office/officeart/2005/8/layout/list1"/>
    <dgm:cxn modelId="{8E3CC707-4CE4-452F-8A76-95524EBA3AFE}" type="presParOf" srcId="{1B0ABDB3-945B-4153-93E2-A603248AC7CB}" destId="{F0CE3807-9699-41D1-8978-F7A58EFEDE16}" srcOrd="17" destOrd="0" presId="urn:microsoft.com/office/officeart/2005/8/layout/list1"/>
    <dgm:cxn modelId="{BD396AF7-A2F8-46BB-83B8-28076CB215DB}" type="presParOf" srcId="{1B0ABDB3-945B-4153-93E2-A603248AC7CB}" destId="{A2D78870-6145-45DB-ADE5-67632356250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2508B1-FAAE-421C-B7C3-1244970E6AB8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5EE4A31-93E9-4246-89C5-F84C77FC7038}">
      <dgm:prSet phldrT="[Texto]"/>
      <dgm:spPr/>
      <dgm:t>
        <a:bodyPr/>
        <a:lstStyle/>
        <a:p>
          <a:r>
            <a:rPr lang="es-ES" dirty="0" smtClean="0"/>
            <a:t>Afianzar el compromiso de la comunidad y el Gobierno Autónomo, para un trabajo conjunto, que permita el desarrollo y aprovechamiento sostenible de los atractivos que posee, implementando mejoras en cuanto a señalización y señalética acorde a las normas establecidas </a:t>
          </a:r>
          <a:endParaRPr lang="es-MX" dirty="0"/>
        </a:p>
      </dgm:t>
    </dgm:pt>
    <dgm:pt modelId="{789919D6-DFE3-4F84-A689-1B6D90A1FC53}" type="parTrans" cxnId="{9B75CB44-8B91-4495-B9A5-A2B5F05E2093}">
      <dgm:prSet/>
      <dgm:spPr/>
      <dgm:t>
        <a:bodyPr/>
        <a:lstStyle/>
        <a:p>
          <a:endParaRPr lang="es-MX"/>
        </a:p>
      </dgm:t>
    </dgm:pt>
    <dgm:pt modelId="{7329F4D2-4E86-4302-8D53-DFA0D6110F85}" type="sibTrans" cxnId="{9B75CB44-8B91-4495-B9A5-A2B5F05E2093}">
      <dgm:prSet/>
      <dgm:spPr/>
      <dgm:t>
        <a:bodyPr/>
        <a:lstStyle/>
        <a:p>
          <a:endParaRPr lang="es-MX"/>
        </a:p>
      </dgm:t>
    </dgm:pt>
    <dgm:pt modelId="{5A88F5A4-41AE-410B-9BF7-C1980422163E}">
      <dgm:prSet phldrT="[Texto]"/>
      <dgm:spPr/>
      <dgm:t>
        <a:bodyPr/>
        <a:lstStyle/>
        <a:p>
          <a:r>
            <a:rPr lang="es-ES" dirty="0" smtClean="0"/>
            <a:t>Fortalecer y conservar sus referencias culturales mediante la conformación de asociaciones comunitarias, que permitan dar a conocer su cultura como una nueva alternativa de desarrollo turístico, enfocada a la sostenibilidad y a la inclusión laboral</a:t>
          </a:r>
          <a:endParaRPr lang="es-MX" dirty="0"/>
        </a:p>
      </dgm:t>
    </dgm:pt>
    <dgm:pt modelId="{37017C7D-F115-4EDD-A958-7A745998A8B1}" type="parTrans" cxnId="{E61720D2-90BB-4B9B-A9B8-EF0208B6FC23}">
      <dgm:prSet/>
      <dgm:spPr/>
      <dgm:t>
        <a:bodyPr/>
        <a:lstStyle/>
        <a:p>
          <a:endParaRPr lang="es-MX"/>
        </a:p>
      </dgm:t>
    </dgm:pt>
    <dgm:pt modelId="{D06D9871-35C1-42A3-A2E9-EC3198003F59}" type="sibTrans" cxnId="{E61720D2-90BB-4B9B-A9B8-EF0208B6FC23}">
      <dgm:prSet/>
      <dgm:spPr/>
      <dgm:t>
        <a:bodyPr/>
        <a:lstStyle/>
        <a:p>
          <a:endParaRPr lang="es-MX"/>
        </a:p>
      </dgm:t>
    </dgm:pt>
    <dgm:pt modelId="{37971405-8735-492C-B3F8-C3BAD339AA1F}">
      <dgm:prSet phldrT="[Texto]"/>
      <dgm:spPr/>
      <dgm:t>
        <a:bodyPr/>
        <a:lstStyle/>
        <a:p>
          <a:r>
            <a:rPr lang="es-ES" dirty="0" smtClean="0"/>
            <a:t>Creación de  microempresas que se dediquen a la transformación de los productos cultivados y comercializarlos dentro y fuera de la localidad.</a:t>
          </a:r>
          <a:endParaRPr lang="es-MX" dirty="0"/>
        </a:p>
      </dgm:t>
    </dgm:pt>
    <dgm:pt modelId="{DCAE48D3-C84F-4151-AD5C-6AA8718A4444}" type="parTrans" cxnId="{2BBCCF02-867F-4B4C-A16D-AA1F59B6D7D8}">
      <dgm:prSet/>
      <dgm:spPr/>
      <dgm:t>
        <a:bodyPr/>
        <a:lstStyle/>
        <a:p>
          <a:endParaRPr lang="es-MX"/>
        </a:p>
      </dgm:t>
    </dgm:pt>
    <dgm:pt modelId="{BA9A2EB4-2D0B-4DFE-BF57-5E8D5BE6E430}" type="sibTrans" cxnId="{2BBCCF02-867F-4B4C-A16D-AA1F59B6D7D8}">
      <dgm:prSet/>
      <dgm:spPr/>
      <dgm:t>
        <a:bodyPr/>
        <a:lstStyle/>
        <a:p>
          <a:endParaRPr lang="es-MX"/>
        </a:p>
      </dgm:t>
    </dgm:pt>
    <dgm:pt modelId="{BF497691-F090-447F-B100-22A2DB76C025}">
      <dgm:prSet phldrT="[Texto]"/>
      <dgm:spPr/>
      <dgm:t>
        <a:bodyPr/>
        <a:lstStyle/>
        <a:p>
          <a:r>
            <a:rPr lang="es-ES" dirty="0" smtClean="0"/>
            <a:t>Buscar alianzas empresariales que estén dispuestos a invertir en el desarrollo turístico de la localidad, involucrando la participación de la comunidad</a:t>
          </a:r>
          <a:endParaRPr lang="es-MX" dirty="0"/>
        </a:p>
      </dgm:t>
    </dgm:pt>
    <dgm:pt modelId="{70A75242-2754-4517-80CD-A9F796480448}" type="parTrans" cxnId="{FBB93337-1068-4A2F-A9D3-79D736F95C14}">
      <dgm:prSet/>
      <dgm:spPr/>
      <dgm:t>
        <a:bodyPr/>
        <a:lstStyle/>
        <a:p>
          <a:endParaRPr lang="es-MX"/>
        </a:p>
      </dgm:t>
    </dgm:pt>
    <dgm:pt modelId="{38AB4FF1-6158-41A4-8FFD-22655730EFD3}" type="sibTrans" cxnId="{FBB93337-1068-4A2F-A9D3-79D736F95C14}">
      <dgm:prSet/>
      <dgm:spPr/>
      <dgm:t>
        <a:bodyPr/>
        <a:lstStyle/>
        <a:p>
          <a:endParaRPr lang="es-MX"/>
        </a:p>
      </dgm:t>
    </dgm:pt>
    <dgm:pt modelId="{90031192-AAF3-4245-BEF1-EBD0394F5560}">
      <dgm:prSet phldrT="[Texto]"/>
      <dgm:spPr/>
      <dgm:t>
        <a:bodyPr/>
        <a:lstStyle/>
        <a:p>
          <a:r>
            <a:rPr lang="es-ES" dirty="0" smtClean="0"/>
            <a:t>Desarrollar programas de educación ambiental, enfocado a toda la comunidad  con el fin de adoptar una actitud consiente ante la conservación del medio ambiente </a:t>
          </a:r>
          <a:endParaRPr lang="es-MX" dirty="0"/>
        </a:p>
      </dgm:t>
    </dgm:pt>
    <dgm:pt modelId="{C634E345-6033-4489-9AAD-5BB5EA5F1CD6}" type="parTrans" cxnId="{A8AF8A2F-82B5-45A2-81BB-F472A507C2EC}">
      <dgm:prSet/>
      <dgm:spPr/>
      <dgm:t>
        <a:bodyPr/>
        <a:lstStyle/>
        <a:p>
          <a:endParaRPr lang="es-MX"/>
        </a:p>
      </dgm:t>
    </dgm:pt>
    <dgm:pt modelId="{75064E02-73D6-459D-AC9B-56D1E329B3C0}" type="sibTrans" cxnId="{A8AF8A2F-82B5-45A2-81BB-F472A507C2EC}">
      <dgm:prSet/>
      <dgm:spPr/>
      <dgm:t>
        <a:bodyPr/>
        <a:lstStyle/>
        <a:p>
          <a:endParaRPr lang="es-MX"/>
        </a:p>
      </dgm:t>
    </dgm:pt>
    <dgm:pt modelId="{A676E7EC-5A9F-497A-B3A9-E0DA3294678A}" type="pres">
      <dgm:prSet presAssocID="{CC2508B1-FAAE-421C-B7C3-1244970E6A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A9DC19-20C3-435A-8DD2-9636592409AE}" type="pres">
      <dgm:prSet presAssocID="{55EE4A31-93E9-4246-89C5-F84C77FC70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C22536-14A5-43A6-9CDB-E3A875C265D6}" type="pres">
      <dgm:prSet presAssocID="{7329F4D2-4E86-4302-8D53-DFA0D6110F85}" presName="spacer" presStyleCnt="0"/>
      <dgm:spPr/>
    </dgm:pt>
    <dgm:pt modelId="{5F8A67CF-FD70-4EE2-B92E-265DB6D2FB1E}" type="pres">
      <dgm:prSet presAssocID="{5A88F5A4-41AE-410B-9BF7-C198042216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097F9E-8456-4422-806E-DE69DF82DCC8}" type="pres">
      <dgm:prSet presAssocID="{D06D9871-35C1-42A3-A2E9-EC3198003F59}" presName="spacer" presStyleCnt="0"/>
      <dgm:spPr/>
    </dgm:pt>
    <dgm:pt modelId="{DBEC0D85-F7DD-43FF-98E8-5C3EE5172A2F}" type="pres">
      <dgm:prSet presAssocID="{37971405-8735-492C-B3F8-C3BAD339AA1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13F012-2D71-4108-B5C0-948034626A73}" type="pres">
      <dgm:prSet presAssocID="{BA9A2EB4-2D0B-4DFE-BF57-5E8D5BE6E430}" presName="spacer" presStyleCnt="0"/>
      <dgm:spPr/>
    </dgm:pt>
    <dgm:pt modelId="{23D8DA51-CF9D-4626-B278-18FA059B085F}" type="pres">
      <dgm:prSet presAssocID="{BF497691-F090-447F-B100-22A2DB76C0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002D92-CE3D-497C-90B7-ED628BB5D064}" type="pres">
      <dgm:prSet presAssocID="{38AB4FF1-6158-41A4-8FFD-22655730EFD3}" presName="spacer" presStyleCnt="0"/>
      <dgm:spPr/>
    </dgm:pt>
    <dgm:pt modelId="{A4CF4564-8C7C-4018-A517-65FB2C3B0D14}" type="pres">
      <dgm:prSet presAssocID="{90031192-AAF3-4245-BEF1-EBD0394F55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D7422A-682F-4E47-B4BC-F562439D2697}" type="presOf" srcId="{37971405-8735-492C-B3F8-C3BAD339AA1F}" destId="{DBEC0D85-F7DD-43FF-98E8-5C3EE5172A2F}" srcOrd="0" destOrd="0" presId="urn:microsoft.com/office/officeart/2005/8/layout/vList2"/>
    <dgm:cxn modelId="{9B75CB44-8B91-4495-B9A5-A2B5F05E2093}" srcId="{CC2508B1-FAAE-421C-B7C3-1244970E6AB8}" destId="{55EE4A31-93E9-4246-89C5-F84C77FC7038}" srcOrd="0" destOrd="0" parTransId="{789919D6-DFE3-4F84-A689-1B6D90A1FC53}" sibTransId="{7329F4D2-4E86-4302-8D53-DFA0D6110F85}"/>
    <dgm:cxn modelId="{75759F48-A268-464E-A015-6EDD71C70FF2}" type="presOf" srcId="{90031192-AAF3-4245-BEF1-EBD0394F5560}" destId="{A4CF4564-8C7C-4018-A517-65FB2C3B0D14}" srcOrd="0" destOrd="0" presId="urn:microsoft.com/office/officeart/2005/8/layout/vList2"/>
    <dgm:cxn modelId="{FBB93337-1068-4A2F-A9D3-79D736F95C14}" srcId="{CC2508B1-FAAE-421C-B7C3-1244970E6AB8}" destId="{BF497691-F090-447F-B100-22A2DB76C025}" srcOrd="3" destOrd="0" parTransId="{70A75242-2754-4517-80CD-A9F796480448}" sibTransId="{38AB4FF1-6158-41A4-8FFD-22655730EFD3}"/>
    <dgm:cxn modelId="{A8AF8A2F-82B5-45A2-81BB-F472A507C2EC}" srcId="{CC2508B1-FAAE-421C-B7C3-1244970E6AB8}" destId="{90031192-AAF3-4245-BEF1-EBD0394F5560}" srcOrd="4" destOrd="0" parTransId="{C634E345-6033-4489-9AAD-5BB5EA5F1CD6}" sibTransId="{75064E02-73D6-459D-AC9B-56D1E329B3C0}"/>
    <dgm:cxn modelId="{4959CDEE-205F-499E-AB4B-99A894DFEAB3}" type="presOf" srcId="{BF497691-F090-447F-B100-22A2DB76C025}" destId="{23D8DA51-CF9D-4626-B278-18FA059B085F}" srcOrd="0" destOrd="0" presId="urn:microsoft.com/office/officeart/2005/8/layout/vList2"/>
    <dgm:cxn modelId="{1363D223-35A3-4161-A18A-5E71B57FC1F7}" type="presOf" srcId="{CC2508B1-FAAE-421C-B7C3-1244970E6AB8}" destId="{A676E7EC-5A9F-497A-B3A9-E0DA3294678A}" srcOrd="0" destOrd="0" presId="urn:microsoft.com/office/officeart/2005/8/layout/vList2"/>
    <dgm:cxn modelId="{470C2848-1827-4187-A679-ABFE04D7A9CB}" type="presOf" srcId="{55EE4A31-93E9-4246-89C5-F84C77FC7038}" destId="{CCA9DC19-20C3-435A-8DD2-9636592409AE}" srcOrd="0" destOrd="0" presId="urn:microsoft.com/office/officeart/2005/8/layout/vList2"/>
    <dgm:cxn modelId="{E61720D2-90BB-4B9B-A9B8-EF0208B6FC23}" srcId="{CC2508B1-FAAE-421C-B7C3-1244970E6AB8}" destId="{5A88F5A4-41AE-410B-9BF7-C1980422163E}" srcOrd="1" destOrd="0" parTransId="{37017C7D-F115-4EDD-A958-7A745998A8B1}" sibTransId="{D06D9871-35C1-42A3-A2E9-EC3198003F59}"/>
    <dgm:cxn modelId="{58FB5DE1-1415-435C-929B-20183D35477F}" type="presOf" srcId="{5A88F5A4-41AE-410B-9BF7-C1980422163E}" destId="{5F8A67CF-FD70-4EE2-B92E-265DB6D2FB1E}" srcOrd="0" destOrd="0" presId="urn:microsoft.com/office/officeart/2005/8/layout/vList2"/>
    <dgm:cxn modelId="{2BBCCF02-867F-4B4C-A16D-AA1F59B6D7D8}" srcId="{CC2508B1-FAAE-421C-B7C3-1244970E6AB8}" destId="{37971405-8735-492C-B3F8-C3BAD339AA1F}" srcOrd="2" destOrd="0" parTransId="{DCAE48D3-C84F-4151-AD5C-6AA8718A4444}" sibTransId="{BA9A2EB4-2D0B-4DFE-BF57-5E8D5BE6E430}"/>
    <dgm:cxn modelId="{98D6A9C5-E7B0-4BE5-BE1B-469055431F70}" type="presParOf" srcId="{A676E7EC-5A9F-497A-B3A9-E0DA3294678A}" destId="{CCA9DC19-20C3-435A-8DD2-9636592409AE}" srcOrd="0" destOrd="0" presId="urn:microsoft.com/office/officeart/2005/8/layout/vList2"/>
    <dgm:cxn modelId="{D6E0A4DC-49C3-43FF-84A2-6574B7418772}" type="presParOf" srcId="{A676E7EC-5A9F-497A-B3A9-E0DA3294678A}" destId="{0CC22536-14A5-43A6-9CDB-E3A875C265D6}" srcOrd="1" destOrd="0" presId="urn:microsoft.com/office/officeart/2005/8/layout/vList2"/>
    <dgm:cxn modelId="{2501224B-0ACB-467A-A8D6-4E9A10BEF556}" type="presParOf" srcId="{A676E7EC-5A9F-497A-B3A9-E0DA3294678A}" destId="{5F8A67CF-FD70-4EE2-B92E-265DB6D2FB1E}" srcOrd="2" destOrd="0" presId="urn:microsoft.com/office/officeart/2005/8/layout/vList2"/>
    <dgm:cxn modelId="{AED38EC0-CA52-4E19-B6B6-28BF55BF4D36}" type="presParOf" srcId="{A676E7EC-5A9F-497A-B3A9-E0DA3294678A}" destId="{65097F9E-8456-4422-806E-DE69DF82DCC8}" srcOrd="3" destOrd="0" presId="urn:microsoft.com/office/officeart/2005/8/layout/vList2"/>
    <dgm:cxn modelId="{F457BF08-9D4A-4D01-8118-EF350853A7D5}" type="presParOf" srcId="{A676E7EC-5A9F-497A-B3A9-E0DA3294678A}" destId="{DBEC0D85-F7DD-43FF-98E8-5C3EE5172A2F}" srcOrd="4" destOrd="0" presId="urn:microsoft.com/office/officeart/2005/8/layout/vList2"/>
    <dgm:cxn modelId="{0DEF24BE-4734-4115-BC4B-267244DABAD0}" type="presParOf" srcId="{A676E7EC-5A9F-497A-B3A9-E0DA3294678A}" destId="{BB13F012-2D71-4108-B5C0-948034626A73}" srcOrd="5" destOrd="0" presId="urn:microsoft.com/office/officeart/2005/8/layout/vList2"/>
    <dgm:cxn modelId="{B671156A-A468-4B1E-9CC8-43CD0B8111C9}" type="presParOf" srcId="{A676E7EC-5A9F-497A-B3A9-E0DA3294678A}" destId="{23D8DA51-CF9D-4626-B278-18FA059B085F}" srcOrd="6" destOrd="0" presId="urn:microsoft.com/office/officeart/2005/8/layout/vList2"/>
    <dgm:cxn modelId="{C7C28E5D-00A8-4202-A734-B51C878B7D57}" type="presParOf" srcId="{A676E7EC-5A9F-497A-B3A9-E0DA3294678A}" destId="{E2002D92-CE3D-497C-90B7-ED628BB5D064}" srcOrd="7" destOrd="0" presId="urn:microsoft.com/office/officeart/2005/8/layout/vList2"/>
    <dgm:cxn modelId="{4BC80C2A-FFBA-4125-86FE-0906CD8FA3E5}" type="presParOf" srcId="{A676E7EC-5A9F-497A-B3A9-E0DA3294678A}" destId="{A4CF4564-8C7C-4018-A517-65FB2C3B0D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0EA2E-E1BE-4EE8-8B8A-EF76F407FC50}">
      <dsp:nvSpPr>
        <dsp:cNvPr id="0" name=""/>
        <dsp:cNvSpPr/>
      </dsp:nvSpPr>
      <dsp:spPr>
        <a:xfrm>
          <a:off x="1000869" y="2336208"/>
          <a:ext cx="1864072" cy="124333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Marco Teórico</a:t>
          </a:r>
          <a:endParaRPr lang="es-EC" sz="2400" kern="1200" dirty="0"/>
        </a:p>
      </dsp:txBody>
      <dsp:txXfrm>
        <a:off x="1299120" y="2336208"/>
        <a:ext cx="1565820" cy="1243336"/>
      </dsp:txXfrm>
    </dsp:sp>
    <dsp:sp modelId="{CCC1E019-F92D-4C78-B1A7-51C1C6DE1607}">
      <dsp:nvSpPr>
        <dsp:cNvPr id="0" name=""/>
        <dsp:cNvSpPr/>
      </dsp:nvSpPr>
      <dsp:spPr>
        <a:xfrm>
          <a:off x="6697" y="1839122"/>
          <a:ext cx="1242714" cy="1242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1ro</a:t>
          </a:r>
          <a:endParaRPr lang="es-EC" sz="5000" kern="1200" dirty="0"/>
        </a:p>
      </dsp:txBody>
      <dsp:txXfrm>
        <a:off x="188688" y="2021113"/>
        <a:ext cx="878732" cy="878732"/>
      </dsp:txXfrm>
    </dsp:sp>
    <dsp:sp modelId="{49D284BF-5BBE-4A3C-B6B9-0DDA7425E4E3}">
      <dsp:nvSpPr>
        <dsp:cNvPr id="0" name=""/>
        <dsp:cNvSpPr/>
      </dsp:nvSpPr>
      <dsp:spPr>
        <a:xfrm>
          <a:off x="4107656" y="2336208"/>
          <a:ext cx="1864072" cy="1243336"/>
        </a:xfrm>
        <a:prstGeom prst="rect">
          <a:avLst/>
        </a:prstGeom>
        <a:solidFill>
          <a:schemeClr val="accent4">
            <a:tint val="40000"/>
            <a:alpha val="90000"/>
            <a:hueOff val="6886154"/>
            <a:satOff val="-3749"/>
            <a:lumOff val="49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886154"/>
              <a:satOff val="-3749"/>
              <a:lumOff val="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Metodología</a:t>
          </a:r>
          <a:endParaRPr lang="es-EC" sz="2400" kern="1200" dirty="0"/>
        </a:p>
      </dsp:txBody>
      <dsp:txXfrm>
        <a:off x="4405907" y="2336208"/>
        <a:ext cx="1565820" cy="1243336"/>
      </dsp:txXfrm>
    </dsp:sp>
    <dsp:sp modelId="{E0E95BE1-D3CE-45A3-9458-6BE5B11731A5}">
      <dsp:nvSpPr>
        <dsp:cNvPr id="0" name=""/>
        <dsp:cNvSpPr/>
      </dsp:nvSpPr>
      <dsp:spPr>
        <a:xfrm>
          <a:off x="3113484" y="1839122"/>
          <a:ext cx="1242714" cy="1242714"/>
        </a:xfrm>
        <a:prstGeom prst="ellipse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2do</a:t>
          </a:r>
          <a:endParaRPr lang="es-EC" sz="5000" kern="1200" dirty="0"/>
        </a:p>
      </dsp:txBody>
      <dsp:txXfrm>
        <a:off x="3295475" y="2021113"/>
        <a:ext cx="878732" cy="878732"/>
      </dsp:txXfrm>
    </dsp:sp>
    <dsp:sp modelId="{ADADDCE5-8367-4E09-BCAF-03FABFD2EC2B}">
      <dsp:nvSpPr>
        <dsp:cNvPr id="0" name=""/>
        <dsp:cNvSpPr/>
      </dsp:nvSpPr>
      <dsp:spPr>
        <a:xfrm>
          <a:off x="7214443" y="2336208"/>
          <a:ext cx="1864072" cy="1243336"/>
        </a:xfrm>
        <a:prstGeom prst="rect">
          <a:avLst/>
        </a:prstGeom>
        <a:solidFill>
          <a:schemeClr val="accent4">
            <a:tint val="40000"/>
            <a:alpha val="90000"/>
            <a:hueOff val="13772307"/>
            <a:satOff val="-7499"/>
            <a:lumOff val="98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3772307"/>
              <a:satOff val="-7499"/>
              <a:lumOff val="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Resultados Obtenidos</a:t>
          </a:r>
          <a:endParaRPr lang="es-EC" sz="2400" kern="1200" dirty="0"/>
        </a:p>
      </dsp:txBody>
      <dsp:txXfrm>
        <a:off x="7512694" y="2336208"/>
        <a:ext cx="1565820" cy="1243336"/>
      </dsp:txXfrm>
    </dsp:sp>
    <dsp:sp modelId="{63B89475-7278-4BAD-B079-BF6D46D06ABF}">
      <dsp:nvSpPr>
        <dsp:cNvPr id="0" name=""/>
        <dsp:cNvSpPr/>
      </dsp:nvSpPr>
      <dsp:spPr>
        <a:xfrm>
          <a:off x="6220271" y="1839122"/>
          <a:ext cx="1242714" cy="1242714"/>
        </a:xfrm>
        <a:prstGeom prst="ellipse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3ro</a:t>
          </a:r>
          <a:endParaRPr lang="es-EC" sz="5000" kern="1200" dirty="0"/>
        </a:p>
      </dsp:txBody>
      <dsp:txXfrm>
        <a:off x="6402262" y="2021113"/>
        <a:ext cx="878732" cy="878732"/>
      </dsp:txXfrm>
    </dsp:sp>
    <dsp:sp modelId="{110696B6-EDB5-4066-85CC-34BA35BF2735}">
      <dsp:nvSpPr>
        <dsp:cNvPr id="0" name=""/>
        <dsp:cNvSpPr/>
      </dsp:nvSpPr>
      <dsp:spPr>
        <a:xfrm>
          <a:off x="10321230" y="2336208"/>
          <a:ext cx="1864072" cy="1243336"/>
        </a:xfrm>
        <a:prstGeom prst="rect">
          <a:avLst/>
        </a:prstGeom>
        <a:solidFill>
          <a:schemeClr val="accent4">
            <a:tint val="40000"/>
            <a:alpha val="90000"/>
            <a:hueOff val="20658461"/>
            <a:satOff val="-11248"/>
            <a:lumOff val="14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658461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Discución</a:t>
          </a:r>
          <a:endParaRPr lang="es-EC" sz="2400" kern="1200" dirty="0"/>
        </a:p>
      </dsp:txBody>
      <dsp:txXfrm>
        <a:off x="10619482" y="2336208"/>
        <a:ext cx="1565820" cy="1243336"/>
      </dsp:txXfrm>
    </dsp:sp>
    <dsp:sp modelId="{B9E4E40A-2317-4EE4-9783-3CC0C3E48BAF}">
      <dsp:nvSpPr>
        <dsp:cNvPr id="0" name=""/>
        <dsp:cNvSpPr/>
      </dsp:nvSpPr>
      <dsp:spPr>
        <a:xfrm>
          <a:off x="9327058" y="1839122"/>
          <a:ext cx="1242714" cy="1242714"/>
        </a:xfrm>
        <a:prstGeom prst="ellipse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4to </a:t>
          </a:r>
          <a:endParaRPr lang="es-EC" sz="5000" kern="1200" dirty="0"/>
        </a:p>
      </dsp:txBody>
      <dsp:txXfrm>
        <a:off x="9509049" y="2021113"/>
        <a:ext cx="878732" cy="878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Rectángulo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122204-4531-4B04-ACC1-46BAE24E6A97}" type="datetimeFigureOut">
              <a:rPr lang="es-EC" smtClean="0"/>
              <a:t>21/11/2016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C0C17-2BA2-420D-A5D3-EA4F600660F3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1788" y="63500"/>
            <a:ext cx="34544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6188" y="63500"/>
            <a:ext cx="798512" cy="9794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3077" name="2 CuadroTexto"/>
          <p:cNvSpPr txBox="1">
            <a:spLocks noChangeArrowheads="1"/>
          </p:cNvSpPr>
          <p:nvPr/>
        </p:nvSpPr>
        <p:spPr bwMode="auto">
          <a:xfrm>
            <a:off x="1317117" y="990809"/>
            <a:ext cx="1067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3600" b="1" dirty="0" smtClean="0">
                <a:solidFill>
                  <a:srgbClr val="E20000"/>
                </a:solidFill>
                <a:latin typeface="Tw Cen MT" panose="020B0602020104020603" pitchFamily="34" charset="0"/>
              </a:rPr>
              <a:t>Alternativas de Desarrollo Sostenible de la parroquia de San Juan de Pastocalle</a:t>
            </a:r>
            <a:endParaRPr lang="es-MX" sz="3600" b="1" dirty="0">
              <a:solidFill>
                <a:srgbClr val="E2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58988" y="2454156"/>
            <a:ext cx="23431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Tw Cen MT"/>
              </a:rPr>
              <a:t>Integrantes: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MX" sz="2000" dirty="0" smtClean="0">
                <a:solidFill>
                  <a:prstClr val="black"/>
                </a:solidFill>
                <a:latin typeface="Tw Cen MT"/>
              </a:rPr>
              <a:t>Johanna Benites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MX" sz="2000" dirty="0" smtClean="0">
                <a:solidFill>
                  <a:prstClr val="black"/>
                </a:solidFill>
                <a:latin typeface="Tw Cen MT"/>
              </a:rPr>
              <a:t>Cueva Jenny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MX" sz="2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8147714" y="2330341"/>
            <a:ext cx="3610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Tw Cen MT"/>
              </a:rPr>
              <a:t>Docente tutor: </a:t>
            </a:r>
            <a:r>
              <a:rPr lang="es-MX" sz="2000" dirty="0" err="1" smtClean="0">
                <a:solidFill>
                  <a:prstClr val="black"/>
                </a:solidFill>
                <a:latin typeface="Tw Cen MT"/>
              </a:rPr>
              <a:t>Mgst</a:t>
            </a:r>
            <a:r>
              <a:rPr lang="es-MX" sz="2000" dirty="0" smtClean="0">
                <a:solidFill>
                  <a:prstClr val="black"/>
                </a:solidFill>
                <a:latin typeface="Tw Cen MT"/>
              </a:rPr>
              <a:t>. Eloísa Acosta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err="1" smtClean="0">
                <a:solidFill>
                  <a:prstClr val="black"/>
                </a:solidFill>
                <a:latin typeface="Tw Cen MT"/>
              </a:rPr>
              <a:t>Mgst.Doris</a:t>
            </a:r>
            <a:r>
              <a:rPr lang="es-MX" sz="2000" dirty="0" smtClean="0">
                <a:solidFill>
                  <a:prstClr val="black"/>
                </a:solidFill>
                <a:latin typeface="Tw Cen MT"/>
              </a:rPr>
              <a:t> Velásquez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7845352" y="5116423"/>
            <a:ext cx="4172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Tw Cen MT"/>
              </a:rPr>
              <a:t>Sangolquí, </a:t>
            </a:r>
            <a:r>
              <a:rPr lang="es-MX" sz="2000" b="1" dirty="0" smtClean="0">
                <a:solidFill>
                  <a:prstClr val="black"/>
                </a:solidFill>
                <a:latin typeface="Tw Cen MT"/>
              </a:rPr>
              <a:t>21 </a:t>
            </a:r>
            <a:r>
              <a:rPr lang="es-MX" sz="2000" b="1" dirty="0">
                <a:solidFill>
                  <a:prstClr val="black"/>
                </a:solidFill>
                <a:latin typeface="Tw Cen MT"/>
              </a:rPr>
              <a:t>de </a:t>
            </a:r>
            <a:r>
              <a:rPr lang="es-MX" sz="2000" b="1" dirty="0" smtClean="0">
                <a:solidFill>
                  <a:prstClr val="black"/>
                </a:solidFill>
                <a:latin typeface="Tw Cen MT"/>
              </a:rPr>
              <a:t>Noviembre </a:t>
            </a:r>
            <a:r>
              <a:rPr lang="es-MX" sz="2000" b="1" dirty="0">
                <a:solidFill>
                  <a:prstClr val="black"/>
                </a:solidFill>
                <a:latin typeface="Tw Cen MT"/>
              </a:rPr>
              <a:t>de </a:t>
            </a:r>
            <a:r>
              <a:rPr lang="es-MX" sz="2000" b="1" dirty="0" smtClean="0">
                <a:solidFill>
                  <a:prstClr val="black"/>
                </a:solidFill>
                <a:latin typeface="Tw Cen MT"/>
              </a:rPr>
              <a:t>2016</a:t>
            </a:r>
            <a:endParaRPr lang="es-MX" sz="2000" b="1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2325598"/>
            <a:ext cx="2806700" cy="2790825"/>
          </a:xfrm>
          <a:prstGeom prst="rect">
            <a:avLst/>
          </a:prstGeom>
        </p:spPr>
      </p:pic>
      <p:sp>
        <p:nvSpPr>
          <p:cNvPr id="7" name="AutoShape 4" descr="Resultado de imagen para san juan de pastoca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1" y="5334000"/>
            <a:ext cx="3385499" cy="15239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288" y="5516531"/>
            <a:ext cx="3032800" cy="15398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401" y="5516531"/>
            <a:ext cx="2997200" cy="1462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600" y="5516532"/>
            <a:ext cx="2819400" cy="14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8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08800" y="782935"/>
            <a:ext cx="402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Metodolo</a:t>
            </a:r>
            <a:r>
              <a:rPr lang="es-EC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gía </a:t>
            </a:r>
            <a:endParaRPr lang="es-EC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0806924"/>
              </p:ext>
            </p:extLst>
          </p:nvPr>
        </p:nvGraphicFramePr>
        <p:xfrm>
          <a:off x="2032000" y="1706265"/>
          <a:ext cx="8128000" cy="443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2906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32341" y="63942"/>
            <a:ext cx="1919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Censo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63050" y="255980"/>
            <a:ext cx="253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Muestra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37200" y="393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00885"/>
              </p:ext>
            </p:extLst>
          </p:nvPr>
        </p:nvGraphicFramePr>
        <p:xfrm>
          <a:off x="910807" y="881418"/>
          <a:ext cx="4718758" cy="60807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16315"/>
                <a:gridCol w="1302443"/>
              </a:tblGrid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 Económica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Población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Agricultura y Ganadería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2087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Explotación de minas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Industrias manufactureras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902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Suministros de Electricidad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 Turística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Construcción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Comercio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296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Transporte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 de Alojamiento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Infraestructura y Comunicación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 Financieras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 Profesionales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 de Servicio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Administración Pública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Enseñanza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Artes y entretenimiento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Actividades del Hogar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55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Total: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3989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0" y="2446095"/>
            <a:ext cx="4086231" cy="33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705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RESULTADOS</a:t>
            </a:r>
            <a:endParaRPr lang="es-MX" sz="6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/>
              <a:t>ANÁLISIS DE LOS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1774165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ENTREVISTA:</a:t>
            </a:r>
            <a:endParaRPr lang="es-MX" dirty="0"/>
          </a:p>
        </p:txBody>
      </p:sp>
      <p:pic>
        <p:nvPicPr>
          <p:cNvPr id="5" name="Picture 2" descr="https://fbcdn-sphotos-e-a.akamaihd.net/hphotos-ak-xfp1/v/t34.0-12/13988668_1051826768188642_1834154453_n.png?oh=2e4b22e05bc222c48d6b31e812b542d3&amp;oe=57B30CA5&amp;__gda__=1471383371_4fd595e11adca83d6a9fd7acfee1232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364" y="395785"/>
            <a:ext cx="2156597" cy="25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fbcdn-sphotos-g-a.akamaihd.net/hphotos-ak-xpa1/v/t34.0-12/14030654_1051826681521984_453884806_n.jpg?oh=f3ee0d5dc931ef39b497600c847f5cba&amp;oe=57B31205&amp;__gda__=1471385893_b491119ec76f1774f5ccb2f6f4595d1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6" y="3909897"/>
            <a:ext cx="2132694" cy="26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20085620"/>
              </p:ext>
            </p:extLst>
          </p:nvPr>
        </p:nvGraphicFramePr>
        <p:xfrm>
          <a:off x="1211006" y="1624948"/>
          <a:ext cx="10157579" cy="456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00085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FICHAS DE OBSERVACIÓN: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-235"/>
          <a:stretch>
            <a:fillRect/>
          </a:stretch>
        </p:blipFill>
        <p:spPr bwMode="auto">
          <a:xfrm>
            <a:off x="1779587" y="1433512"/>
            <a:ext cx="9165917" cy="5035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749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70" y="382208"/>
            <a:ext cx="10372639" cy="6223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0622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1" y="222519"/>
            <a:ext cx="10789054" cy="6137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765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ENCUESTAS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1656738"/>
            <a:ext cx="4723264" cy="276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63" y="3728587"/>
            <a:ext cx="5364060" cy="227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https://fbcdn-sphotos-e-a.akamaihd.net/hphotos-ak-xfa1/v/t34.0-12/13942479_1168885709844484_1855228353_n.jpg?oh=d5276a9d2c620f6200409eefc705d7fe&amp;oe=57A8BDD5&amp;__gda__=1470666845_b30b74242da2aca6b174e4d081ca74e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83" y="908720"/>
            <a:ext cx="361359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18679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9" y="487795"/>
            <a:ext cx="5779386" cy="30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92" y="2524836"/>
            <a:ext cx="5473543" cy="313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scontent-mia1-1.xx.fbcdn.net/v/t34.0-12/13989557_1174965619236493_846843039_n.jpg?oh=184d28cf1b8610dc7da740a25ce3e019&amp;oe=57B335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62" y="3663790"/>
            <a:ext cx="2586696" cy="29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6849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2" y="1292095"/>
            <a:ext cx="5422106" cy="296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98" y="3471437"/>
            <a:ext cx="5826564" cy="283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https://scontent-mia1-1.xx.fbcdn.net/v/t34.0-12/13871709_1168885789844476_1197502900_n.jpg?oh=510dc660faa59e4a161c1df96d21ffe2&amp;oe=57A88B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83" y="965617"/>
            <a:ext cx="3158993" cy="2369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2464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67201" y="406557"/>
            <a:ext cx="7681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5400" b="1" dirty="0" smtClean="0">
                <a:ln/>
                <a:solidFill>
                  <a:schemeClr val="accent3"/>
                </a:solidFill>
              </a:rPr>
              <a:t>Estructura del Documento</a:t>
            </a:r>
            <a:endParaRPr lang="es-EC" sz="54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5624338"/>
              </p:ext>
            </p:extLst>
          </p:nvPr>
        </p:nvGraphicFramePr>
        <p:xfrm>
          <a:off x="0" y="0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san juan de pastocal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3"/>
          <a:stretch/>
        </p:blipFill>
        <p:spPr bwMode="auto">
          <a:xfrm>
            <a:off x="3558239" y="4292601"/>
            <a:ext cx="46990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39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2" y="810122"/>
            <a:ext cx="5811432" cy="28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88" y="2715903"/>
            <a:ext cx="5173449" cy="27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scontent-mia1-1.xx.fbcdn.net/v/t34.0-12/13989715_1174965532569835_485244067_n.jpg?oh=c4472ae1192199db4e2b44d5ba1ac8ea&amp;oe=57B35B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19" y="3746834"/>
            <a:ext cx="34708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6808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1267750"/>
            <a:ext cx="5076967" cy="275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83" y="3719481"/>
            <a:ext cx="6371065" cy="267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scontent-mia1-1.xx.fbcdn.net/v/t34.0-12/14018091_1174965519236503_2092308843_n.jpg?oh=2857b2599edc536bf58c529a412e5824&amp;oe=57B3809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" b="44854"/>
          <a:stretch/>
        </p:blipFill>
        <p:spPr bwMode="auto">
          <a:xfrm>
            <a:off x="6627083" y="571714"/>
            <a:ext cx="41764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7109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43359259"/>
              </p:ext>
            </p:extLst>
          </p:nvPr>
        </p:nvGraphicFramePr>
        <p:xfrm>
          <a:off x="335360" y="332656"/>
          <a:ext cx="112805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719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CONCLUSIONES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342881939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39731271"/>
              </p:ext>
            </p:extLst>
          </p:nvPr>
        </p:nvGraphicFramePr>
        <p:xfrm>
          <a:off x="272955" y="409434"/>
          <a:ext cx="11450472" cy="578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400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>RECOMENDACIONES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8359227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79050383"/>
              </p:ext>
            </p:extLst>
          </p:nvPr>
        </p:nvGraphicFramePr>
        <p:xfrm>
          <a:off x="1840930" y="555893"/>
          <a:ext cx="9554949" cy="551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9830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000" dirty="0" smtClean="0"/>
              <a:t>GRACIAS POR SU</a:t>
            </a:r>
            <a:endParaRPr lang="es-MX" sz="80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000" dirty="0" smtClean="0"/>
              <a:t>ATENCIÓN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7513478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79198" y="224135"/>
            <a:ext cx="837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Planteamiento del Problema</a:t>
            </a:r>
            <a:endParaRPr lang="es-EC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4190"/>
              </p:ext>
            </p:extLst>
          </p:nvPr>
        </p:nvGraphicFramePr>
        <p:xfrm>
          <a:off x="1193800" y="1447800"/>
          <a:ext cx="10185399" cy="545341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17251"/>
                <a:gridCol w="2721813"/>
                <a:gridCol w="3812494"/>
                <a:gridCol w="1733841"/>
              </a:tblGrid>
              <a:tr h="5667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Dependientes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Interdependientes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Categoría de las variables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Covariables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60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Desarrollo sostenible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Económico</a:t>
                      </a:r>
                      <a:endParaRPr lang="es-EC" sz="180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Social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Ambiental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Viabilidad Económica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Empleo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Satisfacción del Visitante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Recursos Culturales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Desarrollo local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Bienestar de la comunidad</a:t>
                      </a:r>
                      <a:endParaRPr lang="es-EC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Recursos Naturales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Gestión Territorial</a:t>
                      </a:r>
                      <a:endParaRPr lang="es-EC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2000">
                          <a:effectLst/>
                        </a:rPr>
                        <a:t>Conservación de la biodiversidad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1. San Juan de Pastocalle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159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30020" y="274935"/>
            <a:ext cx="412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Antecedentes</a:t>
            </a:r>
            <a:endParaRPr lang="es-EC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554530"/>
              </p:ext>
            </p:extLst>
          </p:nvPr>
        </p:nvGraphicFramePr>
        <p:xfrm>
          <a:off x="658906" y="1198265"/>
          <a:ext cx="11064521" cy="565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938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2209" y="408801"/>
            <a:ext cx="58045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Situación Geográfica</a:t>
            </a:r>
            <a:endParaRPr lang="es-EC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88198" y="408801"/>
            <a:ext cx="5264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000" b="1" cap="none" spc="0" dirty="0" smtClean="0">
                <a:ln/>
                <a:solidFill>
                  <a:schemeClr val="accent4"/>
                </a:solidFill>
                <a:effectLst/>
              </a:rPr>
              <a:t>Actividades Económicas</a:t>
            </a:r>
            <a:endParaRPr lang="es-EC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Imagen 6" descr="cantones_de_la_provincia_de_cotopaxi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9" y="2160587"/>
            <a:ext cx="523875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 rotWithShape="1">
          <a:blip r:embed="rId3"/>
          <a:srcRect r="1559"/>
          <a:stretch/>
        </p:blipFill>
        <p:spPr bwMode="auto">
          <a:xfrm>
            <a:off x="6588198" y="2160587"/>
            <a:ext cx="4892602" cy="2671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65174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79070" y="724931"/>
            <a:ext cx="33773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Objetivos</a:t>
            </a:r>
            <a:endParaRPr lang="es-EC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1016199"/>
              </p:ext>
            </p:extLst>
          </p:nvPr>
        </p:nvGraphicFramePr>
        <p:xfrm>
          <a:off x="515582" y="1256436"/>
          <a:ext cx="11328400" cy="541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1952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5553" y="260991"/>
            <a:ext cx="10363200" cy="1143000"/>
          </a:xfrm>
        </p:spPr>
        <p:txBody>
          <a:bodyPr/>
          <a:lstStyle/>
          <a:p>
            <a:r>
              <a:rPr lang="es-MX" dirty="0" smtClean="0"/>
              <a:t>Teorías de Soporte: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23331" y="1951631"/>
            <a:ext cx="780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el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(Informe Brundtland , 1987, pág. 10)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desarrollo sostenible es aquel que “logra satisfacer las necesidades actuales, sin comprometer a las generaciones futuras de poseer la capacidad de satisfacer sus propias necesidades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51631" y="3534769"/>
            <a:ext cx="9935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Organización Mundial del Turismo OMT,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expone al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turismo sostenible como “ una clase de turismo que toma en cuenta la importancia de las consecuencias actuales dentro de la economía, medioambiente y ámbito social, así como los efectos que la mala práctica del turismo puede generar a futuro y afecten a la capacidad de satisfacer las necesidades de los turistas, empresas y medio ambiente en el que habitan las comunidades anfitrionas”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571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/>
              <a:t>La Organización Mundial del Turismo OMT, ha identificado los principios para la práctica del turismo sostenible:</a:t>
            </a: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t="-1" b="1663"/>
          <a:stretch/>
        </p:blipFill>
        <p:spPr bwMode="auto">
          <a:xfrm>
            <a:off x="2056949" y="1570487"/>
            <a:ext cx="7933212" cy="4120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90278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Beneficios </a:t>
            </a:r>
            <a:r>
              <a:rPr lang="es-ES" b="1" dirty="0"/>
              <a:t>que conlleva el turismo sostenible: </a:t>
            </a:r>
            <a:endParaRPr lang="es-MX" b="1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310008" y="1606231"/>
            <a:ext cx="6202481" cy="448066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178639" y="6192251"/>
            <a:ext cx="353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(Francesco &amp; </a:t>
            </a:r>
            <a:r>
              <a:rPr lang="es-ES" dirty="0" err="1"/>
              <a:t>Daniele</a:t>
            </a:r>
            <a:r>
              <a:rPr lang="es-ES" dirty="0"/>
              <a:t>, 1993, págs. 4-6).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303653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214</TotalTime>
  <Words>943</Words>
  <Application>Microsoft Office PowerPoint</Application>
  <PresentationFormat>Panorámica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Perpetua</vt:lpstr>
      <vt:lpstr>Times New Roman</vt:lpstr>
      <vt:lpstr>Tw Cen MT</vt:lpstr>
      <vt:lpstr>Wingdings</vt:lpstr>
      <vt:lpstr>Wingdings 2</vt:lpstr>
      <vt:lpstr>Equidad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Teorías de Soporte:</vt:lpstr>
      <vt:lpstr>La Organización Mundial del Turismo OMT, ha identificado los principios para la práctica del turismo sostenible:</vt:lpstr>
      <vt:lpstr>Beneficios que conlleva el turismo sostenible: </vt:lpstr>
      <vt:lpstr>Presentación de PowerPoint</vt:lpstr>
      <vt:lpstr>Presentación de PowerPoint</vt:lpstr>
      <vt:lpstr>ANÁLISIS DE LOS</vt:lpstr>
      <vt:lpstr>ENTREVISTA:</vt:lpstr>
      <vt:lpstr>FICHAS DE OBSERVACIÓN:</vt:lpstr>
      <vt:lpstr>Presentación de PowerPoint</vt:lpstr>
      <vt:lpstr>Presentación de PowerPoint</vt:lpstr>
      <vt:lpstr>ENCUESTAS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</vt:lpstr>
      <vt:lpstr>Presentación de PowerPoint</vt:lpstr>
      <vt:lpstr>GRACIAS POR 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</dc:creator>
  <cp:lastModifiedBy>Estudiantes</cp:lastModifiedBy>
  <cp:revision>20</cp:revision>
  <dcterms:created xsi:type="dcterms:W3CDTF">2016-11-19T21:25:33Z</dcterms:created>
  <dcterms:modified xsi:type="dcterms:W3CDTF">2016-11-21T15:25:17Z</dcterms:modified>
</cp:coreProperties>
</file>