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0.xml" ContentType="application/vnd.openxmlformats-officedocument.presentationml.notesSl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1.xml" ContentType="application/vnd.openxmlformats-officedocument.presentationml.notesSlid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29"/>
  </p:notesMasterIdLst>
  <p:sldIdLst>
    <p:sldId id="259" r:id="rId2"/>
    <p:sldId id="261" r:id="rId3"/>
    <p:sldId id="262" r:id="rId4"/>
    <p:sldId id="267" r:id="rId5"/>
    <p:sldId id="266" r:id="rId6"/>
    <p:sldId id="268" r:id="rId7"/>
    <p:sldId id="269" r:id="rId8"/>
    <p:sldId id="270" r:id="rId9"/>
    <p:sldId id="271" r:id="rId10"/>
    <p:sldId id="272" r:id="rId11"/>
    <p:sldId id="286" r:id="rId12"/>
    <p:sldId id="263" r:id="rId13"/>
    <p:sldId id="275" r:id="rId14"/>
    <p:sldId id="273" r:id="rId15"/>
    <p:sldId id="274" r:id="rId16"/>
    <p:sldId id="276" r:id="rId17"/>
    <p:sldId id="264" r:id="rId18"/>
    <p:sldId id="277" r:id="rId19"/>
    <p:sldId id="278" r:id="rId20"/>
    <p:sldId id="279" r:id="rId21"/>
    <p:sldId id="280" r:id="rId22"/>
    <p:sldId id="281" r:id="rId23"/>
    <p:sldId id="282" r:id="rId24"/>
    <p:sldId id="283" r:id="rId25"/>
    <p:sldId id="265" r:id="rId26"/>
    <p:sldId id="284" r:id="rId27"/>
    <p:sldId id="285" r:id="rId28"/>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434" autoAdjust="0"/>
  </p:normalViewPr>
  <p:slideViewPr>
    <p:cSldViewPr snapToGrid="0">
      <p:cViewPr varScale="1">
        <p:scale>
          <a:sx n="70" d="100"/>
          <a:sy n="70" d="100"/>
        </p:scale>
        <p:origin x="738" y="8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Hoja_de_c_lculo_de_Microsoft_Excel1.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Hoja_de_c_lculo_de_Microsoft_Excel8.xlsx"/><Relationship Id="rId2" Type="http://schemas.microsoft.com/office/2011/relationships/chartColorStyle" Target="colors9.xml"/><Relationship Id="rId1" Type="http://schemas.microsoft.com/office/2011/relationships/chartStyle" Target="style9.xml"/></Relationships>
</file>

<file path=ppt/charts/_rels/chart2.xml.rels><?xml version="1.0" encoding="UTF-8" standalone="yes"?>
<Relationships xmlns="http://schemas.openxmlformats.org/package/2006/relationships"><Relationship Id="rId3" Type="http://schemas.openxmlformats.org/officeDocument/2006/relationships/package" Target="../embeddings/Hoja_de_c_lculo_de_Microsoft_Excel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package" Target="../embeddings/Hoja_de_c_lculo_de_Microsoft_Excel3.xlsx"/></Relationships>
</file>

<file path=ppt/charts/_rels/chart4.xml.rels><?xml version="1.0" encoding="UTF-8" standalone="yes"?>
<Relationships xmlns="http://schemas.openxmlformats.org/package/2006/relationships"><Relationship Id="rId3" Type="http://schemas.openxmlformats.org/officeDocument/2006/relationships/package" Target="../embeddings/Hoja_de_c_lculo_de_Microsoft_Excel4.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oleObject" Target="file:///C:\Users\Joan\Downloads\prueb1.xlsx" TargetMode="External"/><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oleObject" Target="file:///C:\Users\Joan\Downloads\prueb1.xlsx" TargetMode="External"/><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package" Target="../embeddings/Hoja_de_c_lculo_de_Microsoft_Excel5.xlsx"/><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package" Target="../embeddings/Hoja_de_c_lculo_de_Microsoft_Excel6.xlsx"/><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package" Target="../embeddings/Hoja_de_c_lculo_de_Microsoft_Excel7.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r>
              <a:rPr lang="es-ES" b="0" cap="none" dirty="0" smtClean="0">
                <a:latin typeface="+mj-lt"/>
              </a:rPr>
              <a:t>¿Cuál es su apreciación de la publicidad exterior utilizada por los bares y restaurantes del cantón Rumiñahui?</a:t>
            </a:r>
            <a:endParaRPr lang="es-ES" b="0" cap="none" dirty="0">
              <a:latin typeface="+mj-lt"/>
            </a:endParaRPr>
          </a:p>
        </c:rich>
      </c:tx>
      <c:layout/>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es-ES"/>
        </a:p>
      </c:txPr>
    </c:title>
    <c:autoTitleDeleted val="0"/>
    <c:plotArea>
      <c:layout/>
      <c:pieChart>
        <c:varyColors val="1"/>
        <c:ser>
          <c:idx val="0"/>
          <c:order val="0"/>
          <c:tx>
            <c:strRef>
              <c:f>Hoja1!$B$1</c:f>
              <c:strCache>
                <c:ptCount val="1"/>
                <c:pt idx="0">
                  <c:v>¿Cuál es su apreciación de la publicidad exterior utilizada por los bares y restaurantes del Cantón Rumiñahui?</c:v>
                </c:pt>
              </c:strCache>
            </c:strRef>
          </c:tx>
          <c:dPt>
            <c:idx val="0"/>
            <c:bubble3D val="0"/>
            <c:spPr>
              <a:solidFill>
                <a:schemeClr val="accent1"/>
              </a:solidFill>
              <a:ln>
                <a:solidFill>
                  <a:schemeClr val="tx1">
                    <a:lumMod val="65000"/>
                  </a:schemeClr>
                </a:solid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solidFill>
                  <a:schemeClr val="tx1">
                    <a:lumMod val="65000"/>
                  </a:schemeClr>
                </a:solidFill>
              </a:ln>
              <a:effectLst/>
              <a:scene3d>
                <a:camera prst="orthographicFront"/>
                <a:lightRig rig="brightRoom" dir="t"/>
              </a:scene3d>
              <a:sp3d prstMaterial="flat">
                <a:bevelT w="50800" h="101600" prst="angle"/>
                <a:contourClr>
                  <a:srgbClr val="000000"/>
                </a:contourClr>
              </a:sp3d>
            </c:spPr>
          </c:dPt>
          <c:dPt>
            <c:idx val="2"/>
            <c:bubble3D val="0"/>
            <c:spPr>
              <a:solidFill>
                <a:schemeClr val="accent3"/>
              </a:solidFill>
              <a:ln>
                <a:solidFill>
                  <a:schemeClr val="tx1">
                    <a:lumMod val="65000"/>
                  </a:schemeClr>
                </a:solidFill>
              </a:ln>
              <a:effectLst/>
              <a:scene3d>
                <a:camera prst="orthographicFront"/>
                <a:lightRig rig="brightRoom" dir="t"/>
              </a:scene3d>
              <a:sp3d prstMaterial="flat">
                <a:bevelT w="50800" h="101600" prst="angle"/>
                <a:contourClr>
                  <a:srgbClr val="000000"/>
                </a:contourClr>
              </a:sp3d>
            </c:spPr>
          </c:dPt>
          <c:dPt>
            <c:idx val="3"/>
            <c:bubble3D val="0"/>
            <c:spPr>
              <a:solidFill>
                <a:schemeClr val="accent4"/>
              </a:solidFill>
              <a:ln>
                <a:solidFill>
                  <a:schemeClr val="tx1">
                    <a:lumMod val="65000"/>
                  </a:schemeClr>
                </a:solidFill>
              </a:ln>
              <a:effectLst/>
              <a:scene3d>
                <a:camera prst="orthographicFront"/>
                <a:lightRig rig="brightRoom" dir="t"/>
              </a:scene3d>
              <a:sp3d prstMaterial="flat">
                <a:bevelT w="50800" h="101600" prst="angle"/>
                <a:contourClr>
                  <a:srgbClr val="000000"/>
                </a:contourClr>
              </a:sp3d>
            </c:spPr>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lt1"/>
                    </a:solidFill>
                    <a:latin typeface="+mj-lt"/>
                    <a:ea typeface="+mn-ea"/>
                    <a:cs typeface="+mn-cs"/>
                  </a:defRPr>
                </a:pPr>
                <a:endParaRPr lang="es-E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Hoja1!$A$2:$A$5</c:f>
              <c:strCache>
                <c:ptCount val="4"/>
                <c:pt idx="0">
                  <c:v>Impactante</c:v>
                </c:pt>
                <c:pt idx="1">
                  <c:v>Interesante</c:v>
                </c:pt>
                <c:pt idx="2">
                  <c:v>Aburrida</c:v>
                </c:pt>
                <c:pt idx="3">
                  <c:v>Incomprensible</c:v>
                </c:pt>
              </c:strCache>
            </c:strRef>
          </c:cat>
          <c:val>
            <c:numRef>
              <c:f>Hoja1!$B$2:$B$5</c:f>
              <c:numCache>
                <c:formatCode>General</c:formatCode>
                <c:ptCount val="4"/>
                <c:pt idx="0">
                  <c:v>9.1999999999999993</c:v>
                </c:pt>
                <c:pt idx="1">
                  <c:v>31.4</c:v>
                </c:pt>
                <c:pt idx="2">
                  <c:v>49.2</c:v>
                </c:pt>
                <c:pt idx="3">
                  <c:v>10.199999999999999</c:v>
                </c:pt>
              </c:numCache>
            </c:numRef>
          </c:val>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layout>
        <c:manualLayout>
          <c:xMode val="edge"/>
          <c:yMode val="edge"/>
          <c:x val="0.72215531592904414"/>
          <c:y val="0.33471901621490407"/>
          <c:w val="0.27580211065404686"/>
          <c:h val="0.39385687417597043"/>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j-lt"/>
              <a:ea typeface="+mn-ea"/>
              <a:cs typeface="+mn-cs"/>
            </a:defRPr>
          </a:pPr>
          <a:endParaRPr lang="es-ES"/>
        </a:p>
      </c:txPr>
    </c:legend>
    <c:plotVisOnly val="1"/>
    <c:dispBlanksAs val="gap"/>
    <c:showDLblsOverMax val="0"/>
  </c:chart>
  <c:spPr>
    <a:noFill/>
    <a:ln w="12700">
      <a:solidFill>
        <a:schemeClr val="tx1">
          <a:alpha val="94000"/>
        </a:schemeClr>
      </a:solidFill>
    </a:ln>
    <a:effectLst/>
  </c:spPr>
  <c:txPr>
    <a:bodyPr/>
    <a:lstStyle/>
    <a:p>
      <a:pPr>
        <a:defRPr/>
      </a:pPr>
      <a:endParaRPr lang="es-E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2398822139419088E-3"/>
          <c:y val="2.9320004659299237E-2"/>
          <c:w val="0.99776011778605811"/>
          <c:h val="0.8212451452515549"/>
        </c:manualLayout>
      </c:layout>
      <c:barChart>
        <c:barDir val="col"/>
        <c:grouping val="clustered"/>
        <c:varyColors val="0"/>
        <c:ser>
          <c:idx val="0"/>
          <c:order val="0"/>
          <c:tx>
            <c:strRef>
              <c:f>Hoja1!$B$1</c:f>
              <c:strCache>
                <c:ptCount val="1"/>
                <c:pt idx="0">
                  <c:v>Perturba visibilidad</c:v>
                </c:pt>
              </c:strCache>
            </c:strRef>
          </c:tx>
          <c:spPr>
            <a:solidFill>
              <a:schemeClr val="accent1">
                <a:alpha val="85000"/>
              </a:schemeClr>
            </a:solidFill>
            <a:ln w="9525" cap="flat" cmpd="sng" algn="ctr">
              <a:solidFill>
                <a:schemeClr val="tx1">
                  <a:lumMod val="65000"/>
                  <a:alpha val="50000"/>
                </a:schemeClr>
              </a:solidFill>
              <a:round/>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j-lt"/>
                    <a:ea typeface="+mn-ea"/>
                    <a:cs typeface="+mn-cs"/>
                  </a:defRPr>
                </a:pPr>
                <a:endParaRPr lang="es-E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Hoja1!$A$2:$A$4</c:f>
              <c:strCache>
                <c:ptCount val="3"/>
                <c:pt idx="0">
                  <c:v>Sangolquí</c:v>
                </c:pt>
                <c:pt idx="1">
                  <c:v>San Rafael</c:v>
                </c:pt>
                <c:pt idx="2">
                  <c:v>San Pedro de Taboada</c:v>
                </c:pt>
              </c:strCache>
            </c:strRef>
          </c:cat>
          <c:val>
            <c:numRef>
              <c:f>Hoja1!$B$2:$B$4</c:f>
              <c:numCache>
                <c:formatCode>General</c:formatCode>
                <c:ptCount val="3"/>
                <c:pt idx="0">
                  <c:v>84</c:v>
                </c:pt>
                <c:pt idx="1">
                  <c:v>8</c:v>
                </c:pt>
                <c:pt idx="2">
                  <c:v>11</c:v>
                </c:pt>
              </c:numCache>
            </c:numRef>
          </c:val>
        </c:ser>
        <c:ser>
          <c:idx val="1"/>
          <c:order val="1"/>
          <c:tx>
            <c:strRef>
              <c:f>Hoja1!$C$1</c:f>
              <c:strCache>
                <c:ptCount val="1"/>
                <c:pt idx="0">
                  <c:v>Distrae a los conductores</c:v>
                </c:pt>
              </c:strCache>
            </c:strRef>
          </c:tx>
          <c:spPr>
            <a:solidFill>
              <a:schemeClr val="accent2">
                <a:alpha val="85000"/>
              </a:schemeClr>
            </a:solidFill>
            <a:ln w="9525" cap="flat" cmpd="sng" algn="ctr">
              <a:solidFill>
                <a:schemeClr val="tx1">
                  <a:lumMod val="65000"/>
                  <a:alpha val="50000"/>
                </a:schemeClr>
              </a:solidFill>
              <a:round/>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j-lt"/>
                    <a:ea typeface="+mn-ea"/>
                    <a:cs typeface="+mn-cs"/>
                  </a:defRPr>
                </a:pPr>
                <a:endParaRPr lang="es-E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Hoja1!$A$2:$A$4</c:f>
              <c:strCache>
                <c:ptCount val="3"/>
                <c:pt idx="0">
                  <c:v>Sangolquí</c:v>
                </c:pt>
                <c:pt idx="1">
                  <c:v>San Rafael</c:v>
                </c:pt>
                <c:pt idx="2">
                  <c:v>San Pedro de Taboada</c:v>
                </c:pt>
              </c:strCache>
            </c:strRef>
          </c:cat>
          <c:val>
            <c:numRef>
              <c:f>Hoja1!$C$2:$C$4</c:f>
              <c:numCache>
                <c:formatCode>General</c:formatCode>
                <c:ptCount val="3"/>
                <c:pt idx="0">
                  <c:v>66</c:v>
                </c:pt>
                <c:pt idx="1">
                  <c:v>12</c:v>
                </c:pt>
                <c:pt idx="2">
                  <c:v>15</c:v>
                </c:pt>
              </c:numCache>
            </c:numRef>
          </c:val>
        </c:ser>
        <c:ser>
          <c:idx val="2"/>
          <c:order val="2"/>
          <c:tx>
            <c:strRef>
              <c:f>Hoja1!$D$1</c:f>
              <c:strCache>
                <c:ptCount val="1"/>
                <c:pt idx="0">
                  <c:v>Genera contaminación visual en la ciudad</c:v>
                </c:pt>
              </c:strCache>
            </c:strRef>
          </c:tx>
          <c:spPr>
            <a:solidFill>
              <a:schemeClr val="accent3">
                <a:alpha val="85000"/>
              </a:schemeClr>
            </a:solidFill>
            <a:ln w="9525" cap="flat" cmpd="sng" algn="ctr">
              <a:solidFill>
                <a:schemeClr val="tx1">
                  <a:lumMod val="65000"/>
                  <a:alpha val="50000"/>
                </a:schemeClr>
              </a:solidFill>
              <a:round/>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j-lt"/>
                    <a:ea typeface="+mn-ea"/>
                    <a:cs typeface="+mn-cs"/>
                  </a:defRPr>
                </a:pPr>
                <a:endParaRPr lang="es-E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Hoja1!$A$2:$A$4</c:f>
              <c:strCache>
                <c:ptCount val="3"/>
                <c:pt idx="0">
                  <c:v>Sangolquí</c:v>
                </c:pt>
                <c:pt idx="1">
                  <c:v>San Rafael</c:v>
                </c:pt>
                <c:pt idx="2">
                  <c:v>San Pedro de Taboada</c:v>
                </c:pt>
              </c:strCache>
            </c:strRef>
          </c:cat>
          <c:val>
            <c:numRef>
              <c:f>Hoja1!$D$2:$D$4</c:f>
              <c:numCache>
                <c:formatCode>General</c:formatCode>
                <c:ptCount val="3"/>
                <c:pt idx="0">
                  <c:v>38</c:v>
                </c:pt>
                <c:pt idx="1">
                  <c:v>5</c:v>
                </c:pt>
                <c:pt idx="2">
                  <c:v>12</c:v>
                </c:pt>
              </c:numCache>
            </c:numRef>
          </c:val>
        </c:ser>
        <c:dLbls>
          <c:showLegendKey val="0"/>
          <c:showVal val="0"/>
          <c:showCatName val="0"/>
          <c:showSerName val="0"/>
          <c:showPercent val="0"/>
          <c:showBubbleSize val="0"/>
        </c:dLbls>
        <c:gapWidth val="65"/>
        <c:axId val="237468200"/>
        <c:axId val="245955792"/>
      </c:barChart>
      <c:catAx>
        <c:axId val="237468200"/>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tx1"/>
                </a:solidFill>
                <a:latin typeface="+mj-lt"/>
                <a:ea typeface="+mn-ea"/>
                <a:cs typeface="+mn-cs"/>
              </a:defRPr>
            </a:pPr>
            <a:endParaRPr lang="es-ES"/>
          </a:p>
        </c:txPr>
        <c:crossAx val="245955792"/>
        <c:crosses val="autoZero"/>
        <c:auto val="1"/>
        <c:lblAlgn val="ctr"/>
        <c:lblOffset val="100"/>
        <c:noMultiLvlLbl val="0"/>
      </c:catAx>
      <c:valAx>
        <c:axId val="245955792"/>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237468200"/>
        <c:crosses val="autoZero"/>
        <c:crossBetween val="between"/>
      </c:valAx>
      <c:spPr>
        <a:noFill/>
        <a:ln>
          <a:noFill/>
        </a:ln>
        <a:effectLst/>
      </c:spPr>
    </c:plotArea>
    <c:legend>
      <c:legendPos val="b"/>
      <c:layout>
        <c:manualLayout>
          <c:xMode val="edge"/>
          <c:yMode val="edge"/>
          <c:x val="0.51928902544200084"/>
          <c:y val="3.9185910740716506E-2"/>
          <c:w val="0.47729517033203966"/>
          <c:h val="0.29627963151038095"/>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j-lt"/>
              <a:ea typeface="+mn-ea"/>
              <a:cs typeface="+mn-cs"/>
            </a:defRPr>
          </a:pPr>
          <a:endParaRPr lang="es-ES"/>
        </a:p>
      </c:txPr>
    </c:legend>
    <c:plotVisOnly val="1"/>
    <c:dispBlanksAs val="gap"/>
    <c:showDLblsOverMax val="0"/>
  </c:chart>
  <c:spPr>
    <a:noFill/>
    <a:ln w="12700" cap="flat" cmpd="sng" algn="ctr">
      <a:solidFill>
        <a:schemeClr val="tx1"/>
      </a:solidFill>
      <a:round/>
    </a:ln>
    <a:effectLst/>
  </c:spPr>
  <c:txPr>
    <a:bodyPr/>
    <a:lstStyle/>
    <a:p>
      <a:pPr>
        <a:defRPr>
          <a:solidFill>
            <a:schemeClr val="tx1"/>
          </a:solidFill>
          <a:latin typeface="+mj-lt"/>
        </a:defRPr>
      </a:pPr>
      <a:endParaRPr lang="es-E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2398822139419088E-3"/>
          <c:y val="2.9320004659299237E-2"/>
          <c:w val="0.99776011778605811"/>
          <c:h val="0.8212451452515549"/>
        </c:manualLayout>
      </c:layout>
      <c:barChart>
        <c:barDir val="col"/>
        <c:grouping val="clustered"/>
        <c:varyColors val="0"/>
        <c:ser>
          <c:idx val="0"/>
          <c:order val="0"/>
          <c:tx>
            <c:strRef>
              <c:f>Hoja1!$B$1</c:f>
              <c:strCache>
                <c:ptCount val="1"/>
                <c:pt idx="0">
                  <c:v>Impactante</c:v>
                </c:pt>
              </c:strCache>
            </c:strRef>
          </c:tx>
          <c:spPr>
            <a:solidFill>
              <a:schemeClr val="accent1">
                <a:alpha val="85000"/>
              </a:schemeClr>
            </a:solidFill>
            <a:ln w="9525" cap="flat" cmpd="sng" algn="ctr">
              <a:solidFill>
                <a:schemeClr val="tx1">
                  <a:lumMod val="65000"/>
                  <a:alpha val="50000"/>
                </a:schemeClr>
              </a:solidFill>
              <a:round/>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j-lt"/>
                    <a:ea typeface="+mn-ea"/>
                    <a:cs typeface="+mn-cs"/>
                  </a:defRPr>
                </a:pPr>
                <a:endParaRPr lang="es-E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Hoja1!$A$2:$A$4</c:f>
              <c:strCache>
                <c:ptCount val="3"/>
                <c:pt idx="0">
                  <c:v>Sangolquí</c:v>
                </c:pt>
                <c:pt idx="1">
                  <c:v>San Rafael</c:v>
                </c:pt>
                <c:pt idx="2">
                  <c:v>San Pedro de Taboada</c:v>
                </c:pt>
              </c:strCache>
            </c:strRef>
          </c:cat>
          <c:val>
            <c:numRef>
              <c:f>Hoja1!$B$2:$B$4</c:f>
              <c:numCache>
                <c:formatCode>General</c:formatCode>
                <c:ptCount val="3"/>
                <c:pt idx="0">
                  <c:v>23</c:v>
                </c:pt>
                <c:pt idx="2">
                  <c:v>12</c:v>
                </c:pt>
              </c:numCache>
            </c:numRef>
          </c:val>
        </c:ser>
        <c:ser>
          <c:idx val="1"/>
          <c:order val="1"/>
          <c:tx>
            <c:strRef>
              <c:f>Hoja1!$C$1</c:f>
              <c:strCache>
                <c:ptCount val="1"/>
                <c:pt idx="0">
                  <c:v>Interesante</c:v>
                </c:pt>
              </c:strCache>
            </c:strRef>
          </c:tx>
          <c:spPr>
            <a:solidFill>
              <a:schemeClr val="accent2">
                <a:alpha val="85000"/>
              </a:schemeClr>
            </a:solidFill>
            <a:ln w="9525" cap="flat" cmpd="sng" algn="ctr">
              <a:solidFill>
                <a:schemeClr val="tx1">
                  <a:lumMod val="65000"/>
                  <a:alpha val="50000"/>
                </a:schemeClr>
              </a:solidFill>
              <a:round/>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j-lt"/>
                    <a:ea typeface="+mn-ea"/>
                    <a:cs typeface="+mn-cs"/>
                  </a:defRPr>
                </a:pPr>
                <a:endParaRPr lang="es-E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Hoja1!$A$2:$A$4</c:f>
              <c:strCache>
                <c:ptCount val="3"/>
                <c:pt idx="0">
                  <c:v>Sangolquí</c:v>
                </c:pt>
                <c:pt idx="1">
                  <c:v>San Rafael</c:v>
                </c:pt>
                <c:pt idx="2">
                  <c:v>San Pedro de Taboada</c:v>
                </c:pt>
              </c:strCache>
            </c:strRef>
          </c:cat>
          <c:val>
            <c:numRef>
              <c:f>Hoja1!$C$2:$C$4</c:f>
              <c:numCache>
                <c:formatCode>General</c:formatCode>
                <c:ptCount val="3"/>
                <c:pt idx="0">
                  <c:v>86</c:v>
                </c:pt>
                <c:pt idx="1">
                  <c:v>11</c:v>
                </c:pt>
                <c:pt idx="2">
                  <c:v>23</c:v>
                </c:pt>
              </c:numCache>
            </c:numRef>
          </c:val>
        </c:ser>
        <c:ser>
          <c:idx val="2"/>
          <c:order val="2"/>
          <c:tx>
            <c:strRef>
              <c:f>Hoja1!$D$1</c:f>
              <c:strCache>
                <c:ptCount val="1"/>
                <c:pt idx="0">
                  <c:v>Aburrida</c:v>
                </c:pt>
              </c:strCache>
            </c:strRef>
          </c:tx>
          <c:spPr>
            <a:solidFill>
              <a:schemeClr val="accent3">
                <a:alpha val="85000"/>
              </a:schemeClr>
            </a:solidFill>
            <a:ln w="9525" cap="flat" cmpd="sng" algn="ctr">
              <a:solidFill>
                <a:schemeClr val="tx1">
                  <a:lumMod val="65000"/>
                  <a:alpha val="50000"/>
                </a:schemeClr>
              </a:solidFill>
              <a:round/>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j-lt"/>
                    <a:ea typeface="+mn-ea"/>
                    <a:cs typeface="+mn-cs"/>
                  </a:defRPr>
                </a:pPr>
                <a:endParaRPr lang="es-E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Hoja1!$A$2:$A$4</c:f>
              <c:strCache>
                <c:ptCount val="3"/>
                <c:pt idx="0">
                  <c:v>Sangolquí</c:v>
                </c:pt>
                <c:pt idx="1">
                  <c:v>San Rafael</c:v>
                </c:pt>
                <c:pt idx="2">
                  <c:v>San Pedro de Taboada</c:v>
                </c:pt>
              </c:strCache>
            </c:strRef>
          </c:cat>
          <c:val>
            <c:numRef>
              <c:f>Hoja1!$D$2:$D$4</c:f>
              <c:numCache>
                <c:formatCode>General</c:formatCode>
                <c:ptCount val="3"/>
                <c:pt idx="0">
                  <c:v>139</c:v>
                </c:pt>
                <c:pt idx="1">
                  <c:v>32</c:v>
                </c:pt>
                <c:pt idx="2">
                  <c:v>17</c:v>
                </c:pt>
              </c:numCache>
            </c:numRef>
          </c:val>
        </c:ser>
        <c:ser>
          <c:idx val="3"/>
          <c:order val="3"/>
          <c:tx>
            <c:strRef>
              <c:f>Hoja1!$E$1</c:f>
              <c:strCache>
                <c:ptCount val="1"/>
                <c:pt idx="0">
                  <c:v>Incomprensible</c:v>
                </c:pt>
              </c:strCache>
            </c:strRef>
          </c:tx>
          <c:spPr>
            <a:solidFill>
              <a:schemeClr val="accent4">
                <a:alpha val="85000"/>
              </a:schemeClr>
            </a:solidFill>
            <a:ln w="9525" cap="flat" cmpd="sng" algn="ctr">
              <a:solidFill>
                <a:schemeClr val="bg1">
                  <a:alpha val="50000"/>
                </a:schemeClr>
              </a:solidFill>
              <a:round/>
            </a:ln>
            <a:effectLst/>
          </c:spPr>
          <c:invertIfNegative val="0"/>
          <c:dPt>
            <c:idx val="0"/>
            <c:invertIfNegative val="0"/>
            <c:bubble3D val="0"/>
            <c:spPr>
              <a:solidFill>
                <a:schemeClr val="accent4">
                  <a:alpha val="85000"/>
                </a:schemeClr>
              </a:solidFill>
              <a:ln w="9525" cap="flat" cmpd="sng" algn="ctr">
                <a:solidFill>
                  <a:schemeClr val="tx1">
                    <a:lumMod val="65000"/>
                    <a:alpha val="50000"/>
                  </a:schemeClr>
                </a:solidFill>
                <a:round/>
              </a:ln>
              <a:effectLst/>
            </c:spPr>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j-lt"/>
                    <a:ea typeface="+mn-ea"/>
                    <a:cs typeface="+mn-cs"/>
                  </a:defRPr>
                </a:pPr>
                <a:endParaRPr lang="es-E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Hoja1!$A$2:$A$4</c:f>
              <c:strCache>
                <c:ptCount val="3"/>
                <c:pt idx="0">
                  <c:v>Sangolquí</c:v>
                </c:pt>
                <c:pt idx="1">
                  <c:v>San Rafael</c:v>
                </c:pt>
                <c:pt idx="2">
                  <c:v>San Pedro de Taboada</c:v>
                </c:pt>
              </c:strCache>
            </c:strRef>
          </c:cat>
          <c:val>
            <c:numRef>
              <c:f>Hoja1!$E$2:$E$4</c:f>
              <c:numCache>
                <c:formatCode>General</c:formatCode>
                <c:ptCount val="3"/>
                <c:pt idx="0">
                  <c:v>31</c:v>
                </c:pt>
                <c:pt idx="1">
                  <c:v>4</c:v>
                </c:pt>
                <c:pt idx="2">
                  <c:v>4</c:v>
                </c:pt>
              </c:numCache>
            </c:numRef>
          </c:val>
        </c:ser>
        <c:dLbls>
          <c:showLegendKey val="0"/>
          <c:showVal val="0"/>
          <c:showCatName val="0"/>
          <c:showSerName val="0"/>
          <c:showPercent val="0"/>
          <c:showBubbleSize val="0"/>
        </c:dLbls>
        <c:gapWidth val="65"/>
        <c:axId val="245143992"/>
        <c:axId val="245000424"/>
      </c:barChart>
      <c:catAx>
        <c:axId val="245143992"/>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tx1"/>
                </a:solidFill>
                <a:latin typeface="+mj-lt"/>
                <a:ea typeface="+mn-ea"/>
                <a:cs typeface="+mn-cs"/>
              </a:defRPr>
            </a:pPr>
            <a:endParaRPr lang="es-ES"/>
          </a:p>
        </c:txPr>
        <c:crossAx val="245000424"/>
        <c:crosses val="autoZero"/>
        <c:auto val="1"/>
        <c:lblAlgn val="ctr"/>
        <c:lblOffset val="100"/>
        <c:noMultiLvlLbl val="0"/>
      </c:catAx>
      <c:valAx>
        <c:axId val="245000424"/>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245143992"/>
        <c:crosses val="autoZero"/>
        <c:crossBetween val="between"/>
      </c:valAx>
      <c:spPr>
        <a:noFill/>
        <a:ln>
          <a:noFill/>
        </a:ln>
        <a:effectLst/>
      </c:spPr>
    </c:plotArea>
    <c:legend>
      <c:legendPos val="b"/>
      <c:layout>
        <c:manualLayout>
          <c:xMode val="edge"/>
          <c:yMode val="edge"/>
          <c:x val="0.73137745172304269"/>
          <c:y val="0.1008612357846774"/>
          <c:w val="0.26520681608503516"/>
          <c:h val="0.3500550405957186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j-lt"/>
              <a:ea typeface="+mn-ea"/>
              <a:cs typeface="+mn-cs"/>
            </a:defRPr>
          </a:pPr>
          <a:endParaRPr lang="es-ES"/>
        </a:p>
      </c:txPr>
    </c:legend>
    <c:plotVisOnly val="1"/>
    <c:dispBlanksAs val="gap"/>
    <c:showDLblsOverMax val="0"/>
  </c:chart>
  <c:spPr>
    <a:noFill/>
    <a:ln w="12700" cap="flat" cmpd="sng" algn="ctr">
      <a:solidFill>
        <a:schemeClr val="tx1"/>
      </a:solidFill>
      <a:round/>
    </a:ln>
    <a:effectLst/>
  </c:spPr>
  <c:txPr>
    <a:bodyPr/>
    <a:lstStyle/>
    <a:p>
      <a:pPr>
        <a:defRPr>
          <a:solidFill>
            <a:schemeClr val="tx1"/>
          </a:solidFill>
          <a:latin typeface="+mj-lt"/>
        </a:defRPr>
      </a:pPr>
      <a:endParaRPr lang="es-E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r>
              <a:rPr lang="es-ES" b="0" cap="none" dirty="0" smtClean="0">
                <a:latin typeface="+mj-lt"/>
              </a:rPr>
              <a:t>Cuando consume en bares y restaurantes ¿qué soporte motiva su decisión?</a:t>
            </a:r>
            <a:endParaRPr lang="es-ES" b="0" cap="none" dirty="0">
              <a:latin typeface="+mj-lt"/>
            </a:endParaRPr>
          </a:p>
        </c:rich>
      </c:tx>
      <c:layout/>
      <c:overlay val="0"/>
      <c:spPr>
        <a:noFill/>
        <a:ln>
          <a:noFill/>
        </a:ln>
        <a:effectLst/>
      </c:spPr>
    </c:title>
    <c:autoTitleDeleted val="0"/>
    <c:plotArea>
      <c:layout/>
      <c:pieChart>
        <c:varyColors val="1"/>
        <c:ser>
          <c:idx val="0"/>
          <c:order val="0"/>
          <c:tx>
            <c:strRef>
              <c:f>Hoja1!$B$1</c:f>
              <c:strCache>
                <c:ptCount val="1"/>
                <c:pt idx="0">
                  <c:v>Cuando consume en bares y restaurantes ¿qué soporte motiva su decisión?</c:v>
                </c:pt>
              </c:strCache>
            </c:strRef>
          </c:tx>
          <c:dPt>
            <c:idx val="0"/>
            <c:bubble3D val="0"/>
            <c:spPr>
              <a:solidFill>
                <a:schemeClr val="accent1"/>
              </a:solidFill>
              <a:ln>
                <a:solidFill>
                  <a:schemeClr val="tx1">
                    <a:lumMod val="65000"/>
                  </a:schemeClr>
                </a:solid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solidFill>
                  <a:schemeClr val="tx1">
                    <a:lumMod val="65000"/>
                  </a:schemeClr>
                </a:solidFill>
              </a:ln>
              <a:effectLst/>
              <a:scene3d>
                <a:camera prst="orthographicFront"/>
                <a:lightRig rig="brightRoom" dir="t"/>
              </a:scene3d>
              <a:sp3d prstMaterial="flat">
                <a:bevelT w="50800" h="101600" prst="angle"/>
                <a:contourClr>
                  <a:srgbClr val="000000"/>
                </a:contourClr>
              </a:sp3d>
            </c:spPr>
          </c:dPt>
          <c:dPt>
            <c:idx val="2"/>
            <c:bubble3D val="0"/>
            <c:spPr>
              <a:solidFill>
                <a:schemeClr val="accent3"/>
              </a:solidFill>
              <a:ln>
                <a:solidFill>
                  <a:schemeClr val="tx1">
                    <a:lumMod val="65000"/>
                  </a:schemeClr>
                </a:solidFill>
              </a:ln>
              <a:effectLst/>
              <a:scene3d>
                <a:camera prst="orthographicFront"/>
                <a:lightRig rig="brightRoom" dir="t"/>
              </a:scene3d>
              <a:sp3d prstMaterial="flat">
                <a:bevelT w="50800" h="101600" prst="angle"/>
                <a:contourClr>
                  <a:srgbClr val="000000"/>
                </a:contourClr>
              </a:sp3d>
            </c:spPr>
          </c:dPt>
          <c:dPt>
            <c:idx val="3"/>
            <c:bubble3D val="0"/>
            <c:spPr>
              <a:solidFill>
                <a:schemeClr val="accent4"/>
              </a:solidFill>
              <a:ln>
                <a:solidFill>
                  <a:schemeClr val="tx1">
                    <a:lumMod val="65000"/>
                  </a:schemeClr>
                </a:solidFill>
              </a:ln>
              <a:effectLst/>
              <a:scene3d>
                <a:camera prst="orthographicFront"/>
                <a:lightRig rig="brightRoom" dir="t"/>
              </a:scene3d>
              <a:sp3d prstMaterial="flat">
                <a:bevelT w="50800" h="101600" prst="angle"/>
                <a:contourClr>
                  <a:srgbClr val="000000"/>
                </a:contourClr>
              </a:sp3d>
            </c:spPr>
          </c:dPt>
          <c:dLbls>
            <c:dLbl>
              <c:idx val="0"/>
              <c:layout>
                <c:manualLayout>
                  <c:x val="-0.18726128900768241"/>
                  <c:y val="5.9708536809563055E-2"/>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lt1"/>
                        </a:solidFill>
                        <a:latin typeface="+mj-lt"/>
                        <a:ea typeface="+mn-ea"/>
                        <a:cs typeface="+mn-cs"/>
                      </a:defRPr>
                    </a:pPr>
                    <a:r>
                      <a:rPr lang="en-US" sz="1400" b="0" dirty="0" smtClean="0">
                        <a:latin typeface="+mj-lt"/>
                      </a:rPr>
                      <a:t>36,44%</a:t>
                    </a:r>
                  </a:p>
                </c:rich>
              </c:tx>
              <c:spPr>
                <a:noFill/>
                <a:ln>
                  <a:noFill/>
                </a:ln>
                <a:effectLst/>
              </c:spPr>
              <c:dLblPos val="bestFit"/>
              <c:showLegendKey val="0"/>
              <c:showVal val="1"/>
              <c:showCatName val="0"/>
              <c:showSerName val="0"/>
              <c:showPercent val="0"/>
              <c:showBubbleSize val="0"/>
              <c:extLst>
                <c:ext xmlns:c15="http://schemas.microsoft.com/office/drawing/2012/chart" uri="{CE6537A1-D6FC-4f65-9D91-7224C49458BB}">
                  <c15:layout>
                    <c:manualLayout>
                      <c:w val="0.14647193690473873"/>
                      <c:h val="7.6310189695139585E-2"/>
                    </c:manualLayout>
                  </c15:layout>
                </c:ext>
              </c:extLst>
            </c:dLbl>
            <c:dLbl>
              <c:idx val="1"/>
              <c:layout>
                <c:manualLayout>
                  <c:x val="-9.4985690088195782E-2"/>
                  <c:y val="-8.1212214701848875E-2"/>
                </c:manualLayout>
              </c:layout>
              <c:tx>
                <c:rich>
                  <a:bodyPr rot="0" spcFirstLastPara="1" vertOverflow="ellipsis" vert="horz" wrap="square" lIns="38100" tIns="19050" rIns="38100" bIns="19050" anchor="ctr" anchorCtr="1">
                    <a:noAutofit/>
                  </a:bodyPr>
                  <a:lstStyle/>
                  <a:p>
                    <a:pPr>
                      <a:defRPr sz="1200" b="0" i="0" u="none" strike="noStrike" kern="1200" baseline="0">
                        <a:solidFill>
                          <a:schemeClr val="lt1"/>
                        </a:solidFill>
                        <a:latin typeface="+mj-lt"/>
                        <a:ea typeface="+mn-ea"/>
                        <a:cs typeface="+mn-cs"/>
                      </a:defRPr>
                    </a:pPr>
                    <a:r>
                      <a:rPr lang="en-US" sz="1200" b="0" dirty="0" smtClean="0">
                        <a:latin typeface="+mj-lt"/>
                      </a:rPr>
                      <a:t>16,95</a:t>
                    </a:r>
                    <a:r>
                      <a:rPr lang="en-US" sz="1200" b="0" baseline="0" dirty="0" smtClean="0">
                        <a:latin typeface="+mj-lt"/>
                      </a:rPr>
                      <a:t> </a:t>
                    </a:r>
                    <a:r>
                      <a:rPr lang="en-US" sz="1200" b="0" dirty="0" smtClean="0">
                        <a:latin typeface="+mj-lt"/>
                      </a:rPr>
                      <a:t>%</a:t>
                    </a:r>
                  </a:p>
                </c:rich>
              </c:tx>
              <c:spPr>
                <a:noFill/>
                <a:ln>
                  <a:noFill/>
                </a:ln>
                <a:effectLst/>
              </c:spPr>
              <c:dLblPos val="bestFit"/>
              <c:showLegendKey val="0"/>
              <c:showVal val="1"/>
              <c:showCatName val="0"/>
              <c:showSerName val="0"/>
              <c:showPercent val="0"/>
              <c:showBubbleSize val="0"/>
              <c:extLst>
                <c:ext xmlns:c15="http://schemas.microsoft.com/office/drawing/2012/chart" uri="{CE6537A1-D6FC-4f65-9D91-7224C49458BB}">
                  <c15:layout>
                    <c:manualLayout>
                      <c:w val="0.14450955832884457"/>
                      <c:h val="0.11388153404348386"/>
                    </c:manualLayout>
                  </c15:layout>
                </c:ext>
              </c:extLst>
            </c:dLbl>
            <c:dLbl>
              <c:idx val="2"/>
              <c:layout>
                <c:manualLayout>
                  <c:x val="7.8963332570014422E-2"/>
                  <c:y val="-9.7663518816312564E-2"/>
                </c:manualLayout>
              </c:layout>
              <c:tx>
                <c:rich>
                  <a:bodyPr rot="0" spcFirstLastPara="1" vertOverflow="ellipsis" vert="horz" wrap="square" lIns="38100" tIns="19050" rIns="38100" bIns="19050" anchor="ctr" anchorCtr="1">
                    <a:noAutofit/>
                  </a:bodyPr>
                  <a:lstStyle/>
                  <a:p>
                    <a:pPr>
                      <a:defRPr sz="1200" b="0" i="0" u="none" strike="noStrike" kern="1200" baseline="0">
                        <a:solidFill>
                          <a:schemeClr val="lt1"/>
                        </a:solidFill>
                        <a:latin typeface="+mj-lt"/>
                        <a:ea typeface="+mn-ea"/>
                        <a:cs typeface="+mn-cs"/>
                      </a:defRPr>
                    </a:pPr>
                    <a:r>
                      <a:rPr lang="en-US" sz="1200" b="0" dirty="0" smtClean="0">
                        <a:latin typeface="+mj-lt"/>
                      </a:rPr>
                      <a:t>11,02%</a:t>
                    </a:r>
                  </a:p>
                </c:rich>
              </c:tx>
              <c:spPr>
                <a:noFill/>
                <a:ln>
                  <a:noFill/>
                </a:ln>
                <a:effectLst/>
              </c:spPr>
              <c:dLblPos val="bestFit"/>
              <c:showLegendKey val="0"/>
              <c:showVal val="1"/>
              <c:showCatName val="0"/>
              <c:showSerName val="0"/>
              <c:showPercent val="0"/>
              <c:showBubbleSize val="0"/>
              <c:extLst>
                <c:ext xmlns:c15="http://schemas.microsoft.com/office/drawing/2012/chart" uri="{CE6537A1-D6FC-4f65-9D91-7224C49458BB}">
                  <c15:layout>
                    <c:manualLayout>
                      <c:w val="0.1072243653868559"/>
                      <c:h val="7.0942854788233284E-2"/>
                    </c:manualLayout>
                  </c15:layout>
                </c:ext>
              </c:extLst>
            </c:dLbl>
            <c:dLbl>
              <c:idx val="3"/>
              <c:layout/>
              <c:tx>
                <c:rich>
                  <a:bodyPr rot="0" spcFirstLastPara="1" vertOverflow="ellipsis" vert="horz" wrap="square" lIns="38100" tIns="19050" rIns="38100" bIns="19050" anchor="ctr" anchorCtr="1">
                    <a:noAutofit/>
                  </a:bodyPr>
                  <a:lstStyle/>
                  <a:p>
                    <a:pPr>
                      <a:defRPr sz="1400" b="0" i="0" u="none" strike="noStrike" kern="1200" baseline="0">
                        <a:solidFill>
                          <a:schemeClr val="lt1"/>
                        </a:solidFill>
                        <a:latin typeface="+mj-lt"/>
                        <a:ea typeface="+mn-ea"/>
                        <a:cs typeface="+mn-cs"/>
                      </a:defRPr>
                    </a:pPr>
                    <a:r>
                      <a:rPr lang="en-US" sz="1400" b="0" dirty="0" smtClean="0">
                        <a:latin typeface="+mj-lt"/>
                      </a:rPr>
                      <a:t>35,59%</a:t>
                    </a:r>
                  </a:p>
                </c:rich>
              </c:tx>
              <c:spPr>
                <a:noFill/>
                <a:ln>
                  <a:noFill/>
                </a:ln>
                <a:effectLst/>
              </c:spPr>
              <c:dLblPos val="in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lt1"/>
                    </a:solidFill>
                    <a:latin typeface="+mj-lt"/>
                    <a:ea typeface="+mn-ea"/>
                    <a:cs typeface="+mn-cs"/>
                  </a:defRPr>
                </a:pPr>
                <a:endParaRPr lang="es-ES"/>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Hoja1!$A$2:$A$5</c:f>
              <c:strCache>
                <c:ptCount val="4"/>
                <c:pt idx="0">
                  <c:v>Vallas</c:v>
                </c:pt>
                <c:pt idx="1">
                  <c:v>Marquesina publicitaria</c:v>
                </c:pt>
                <c:pt idx="2">
                  <c:v>Paleta publicitaria</c:v>
                </c:pt>
                <c:pt idx="3">
                  <c:v>Pantalla LED</c:v>
                </c:pt>
              </c:strCache>
            </c:strRef>
          </c:cat>
          <c:val>
            <c:numRef>
              <c:f>Hoja1!$B$2:$B$5</c:f>
              <c:numCache>
                <c:formatCode>General</c:formatCode>
                <c:ptCount val="4"/>
                <c:pt idx="0">
                  <c:v>33.799999999999997</c:v>
                </c:pt>
                <c:pt idx="1">
                  <c:v>15.7</c:v>
                </c:pt>
                <c:pt idx="2">
                  <c:v>10.199999999999999</c:v>
                </c:pt>
                <c:pt idx="3">
                  <c:v>33</c:v>
                </c:pt>
              </c:numCache>
            </c:numRef>
          </c:val>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layout>
        <c:manualLayout>
          <c:xMode val="edge"/>
          <c:yMode val="edge"/>
          <c:x val="0.72411769450493824"/>
          <c:y val="0.28104570053229594"/>
          <c:w val="0.27383973207815276"/>
          <c:h val="0.46363229107014936"/>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j-lt"/>
              <a:ea typeface="+mn-ea"/>
              <a:cs typeface="+mn-cs"/>
            </a:defRPr>
          </a:pPr>
          <a:endParaRPr lang="es-ES"/>
        </a:p>
      </c:txPr>
    </c:legend>
    <c:plotVisOnly val="1"/>
    <c:dispBlanksAs val="gap"/>
    <c:showDLblsOverMax val="0"/>
  </c:chart>
  <c:spPr>
    <a:noFill/>
    <a:ln w="12700">
      <a:solidFill>
        <a:schemeClr val="tx1">
          <a:alpha val="94000"/>
        </a:schemeClr>
      </a:solidFill>
    </a:ln>
    <a:effectLst/>
  </c:spPr>
  <c:txPr>
    <a:bodyPr/>
    <a:lstStyle/>
    <a:p>
      <a:pPr>
        <a:defRPr/>
      </a:pPr>
      <a:endParaRPr lang="es-E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2398822139419088E-3"/>
          <c:y val="2.9320004659299237E-2"/>
          <c:w val="0.99776011778605811"/>
          <c:h val="0.8212451452515549"/>
        </c:manualLayout>
      </c:layout>
      <c:barChart>
        <c:barDir val="col"/>
        <c:grouping val="clustered"/>
        <c:varyColors val="0"/>
        <c:ser>
          <c:idx val="0"/>
          <c:order val="0"/>
          <c:tx>
            <c:strRef>
              <c:f>Hoja1!$B$1</c:f>
              <c:strCache>
                <c:ptCount val="1"/>
                <c:pt idx="0">
                  <c:v>Vallas</c:v>
                </c:pt>
              </c:strCache>
            </c:strRef>
          </c:tx>
          <c:spPr>
            <a:solidFill>
              <a:schemeClr val="accent1">
                <a:alpha val="85000"/>
              </a:schemeClr>
            </a:solidFill>
            <a:ln w="9525" cap="flat" cmpd="sng" algn="ctr">
              <a:solidFill>
                <a:schemeClr val="tx1">
                  <a:lumMod val="65000"/>
                  <a:alpha val="50000"/>
                </a:schemeClr>
              </a:solidFill>
              <a:round/>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j-lt"/>
                    <a:ea typeface="+mn-ea"/>
                    <a:cs typeface="+mn-cs"/>
                  </a:defRPr>
                </a:pPr>
                <a:endParaRPr lang="es-E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Hoja1!$A$2:$A$4</c:f>
              <c:strCache>
                <c:ptCount val="3"/>
                <c:pt idx="0">
                  <c:v>Sangolquí</c:v>
                </c:pt>
                <c:pt idx="1">
                  <c:v>San Rafael</c:v>
                </c:pt>
                <c:pt idx="2">
                  <c:v>San Pedro de Taboada</c:v>
                </c:pt>
              </c:strCache>
            </c:strRef>
          </c:cat>
          <c:val>
            <c:numRef>
              <c:f>Hoja1!$B$2:$B$4</c:f>
              <c:numCache>
                <c:formatCode>General</c:formatCode>
                <c:ptCount val="3"/>
                <c:pt idx="0">
                  <c:v>89</c:v>
                </c:pt>
                <c:pt idx="1">
                  <c:v>16</c:v>
                </c:pt>
                <c:pt idx="2">
                  <c:v>15</c:v>
                </c:pt>
              </c:numCache>
            </c:numRef>
          </c:val>
        </c:ser>
        <c:ser>
          <c:idx val="1"/>
          <c:order val="1"/>
          <c:tx>
            <c:strRef>
              <c:f>Hoja1!$C$1</c:f>
              <c:strCache>
                <c:ptCount val="1"/>
                <c:pt idx="0">
                  <c:v>Marquesinas</c:v>
                </c:pt>
              </c:strCache>
            </c:strRef>
          </c:tx>
          <c:spPr>
            <a:solidFill>
              <a:schemeClr val="accent2">
                <a:alpha val="85000"/>
              </a:schemeClr>
            </a:solidFill>
            <a:ln w="9525" cap="flat" cmpd="sng" algn="ctr">
              <a:solidFill>
                <a:schemeClr val="tx1">
                  <a:lumMod val="65000"/>
                  <a:alpha val="50000"/>
                </a:schemeClr>
              </a:solidFill>
              <a:round/>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j-lt"/>
                    <a:ea typeface="+mn-ea"/>
                    <a:cs typeface="+mn-cs"/>
                  </a:defRPr>
                </a:pPr>
                <a:endParaRPr lang="es-E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Hoja1!$A$2:$A$4</c:f>
              <c:strCache>
                <c:ptCount val="3"/>
                <c:pt idx="0">
                  <c:v>Sangolquí</c:v>
                </c:pt>
                <c:pt idx="1">
                  <c:v>San Rafael</c:v>
                </c:pt>
                <c:pt idx="2">
                  <c:v>San Pedro de Taboada</c:v>
                </c:pt>
              </c:strCache>
            </c:strRef>
          </c:cat>
          <c:val>
            <c:numRef>
              <c:f>Hoja1!$C$2:$C$4</c:f>
              <c:numCache>
                <c:formatCode>General</c:formatCode>
                <c:ptCount val="3"/>
                <c:pt idx="0">
                  <c:v>46</c:v>
                </c:pt>
                <c:pt idx="1">
                  <c:v>7</c:v>
                </c:pt>
                <c:pt idx="2">
                  <c:v>24</c:v>
                </c:pt>
              </c:numCache>
            </c:numRef>
          </c:val>
        </c:ser>
        <c:ser>
          <c:idx val="2"/>
          <c:order val="2"/>
          <c:tx>
            <c:strRef>
              <c:f>Hoja1!$D$1</c:f>
              <c:strCache>
                <c:ptCount val="1"/>
                <c:pt idx="0">
                  <c:v>Paleta Publicitaria</c:v>
                </c:pt>
              </c:strCache>
            </c:strRef>
          </c:tx>
          <c:spPr>
            <a:solidFill>
              <a:schemeClr val="accent3">
                <a:alpha val="85000"/>
              </a:schemeClr>
            </a:solidFill>
            <a:ln w="9525" cap="flat" cmpd="sng" algn="ctr">
              <a:solidFill>
                <a:schemeClr val="tx1">
                  <a:lumMod val="65000"/>
                  <a:alpha val="50000"/>
                </a:schemeClr>
              </a:solidFill>
              <a:round/>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j-lt"/>
                    <a:ea typeface="+mn-ea"/>
                    <a:cs typeface="+mn-cs"/>
                  </a:defRPr>
                </a:pPr>
                <a:endParaRPr lang="es-E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Hoja1!$A$2:$A$4</c:f>
              <c:strCache>
                <c:ptCount val="3"/>
                <c:pt idx="0">
                  <c:v>Sangolquí</c:v>
                </c:pt>
                <c:pt idx="1">
                  <c:v>San Rafael</c:v>
                </c:pt>
                <c:pt idx="2">
                  <c:v>San Pedro de Taboada</c:v>
                </c:pt>
              </c:strCache>
            </c:strRef>
          </c:cat>
          <c:val>
            <c:numRef>
              <c:f>Hoja1!$D$2:$D$4</c:f>
              <c:numCache>
                <c:formatCode>General</c:formatCode>
                <c:ptCount val="3"/>
                <c:pt idx="0">
                  <c:v>29</c:v>
                </c:pt>
                <c:pt idx="1">
                  <c:v>4</c:v>
                </c:pt>
                <c:pt idx="2">
                  <c:v>7</c:v>
                </c:pt>
              </c:numCache>
            </c:numRef>
          </c:val>
        </c:ser>
        <c:ser>
          <c:idx val="3"/>
          <c:order val="3"/>
          <c:tx>
            <c:strRef>
              <c:f>Hoja1!$E$1</c:f>
              <c:strCache>
                <c:ptCount val="1"/>
                <c:pt idx="0">
                  <c:v>Pantalla LED</c:v>
                </c:pt>
              </c:strCache>
            </c:strRef>
          </c:tx>
          <c:spPr>
            <a:solidFill>
              <a:schemeClr val="accent4">
                <a:alpha val="85000"/>
              </a:schemeClr>
            </a:solidFill>
            <a:ln w="9525" cap="flat" cmpd="sng" algn="ctr">
              <a:solidFill>
                <a:schemeClr val="bg1">
                  <a:alpha val="50000"/>
                </a:schemeClr>
              </a:solidFill>
              <a:round/>
            </a:ln>
            <a:effectLst/>
          </c:spPr>
          <c:invertIfNegative val="0"/>
          <c:dPt>
            <c:idx val="0"/>
            <c:invertIfNegative val="0"/>
            <c:bubble3D val="0"/>
            <c:spPr>
              <a:solidFill>
                <a:schemeClr val="accent4">
                  <a:alpha val="85000"/>
                </a:schemeClr>
              </a:solidFill>
              <a:ln w="9525" cap="flat" cmpd="sng" algn="ctr">
                <a:solidFill>
                  <a:schemeClr val="tx1">
                    <a:lumMod val="65000"/>
                    <a:alpha val="50000"/>
                  </a:schemeClr>
                </a:solidFill>
                <a:round/>
              </a:ln>
              <a:effectLst/>
            </c:spPr>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j-lt"/>
                    <a:ea typeface="+mn-ea"/>
                    <a:cs typeface="+mn-cs"/>
                  </a:defRPr>
                </a:pPr>
                <a:endParaRPr lang="es-E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Hoja1!$A$2:$A$4</c:f>
              <c:strCache>
                <c:ptCount val="3"/>
                <c:pt idx="0">
                  <c:v>Sangolquí</c:v>
                </c:pt>
                <c:pt idx="1">
                  <c:v>San Rafael</c:v>
                </c:pt>
                <c:pt idx="2">
                  <c:v>San Pedro de Taboada</c:v>
                </c:pt>
              </c:strCache>
            </c:strRef>
          </c:cat>
          <c:val>
            <c:numRef>
              <c:f>Hoja1!$E$2:$E$4</c:f>
              <c:numCache>
                <c:formatCode>General</c:formatCode>
                <c:ptCount val="3"/>
                <c:pt idx="0">
                  <c:v>95</c:v>
                </c:pt>
                <c:pt idx="1">
                  <c:v>15</c:v>
                </c:pt>
                <c:pt idx="2">
                  <c:v>16</c:v>
                </c:pt>
              </c:numCache>
            </c:numRef>
          </c:val>
        </c:ser>
        <c:dLbls>
          <c:showLegendKey val="0"/>
          <c:showVal val="0"/>
          <c:showCatName val="0"/>
          <c:showSerName val="0"/>
          <c:showPercent val="0"/>
          <c:showBubbleSize val="0"/>
        </c:dLbls>
        <c:gapWidth val="65"/>
        <c:axId val="245136184"/>
        <c:axId val="237709208"/>
      </c:barChart>
      <c:catAx>
        <c:axId val="24513618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tx1"/>
                </a:solidFill>
                <a:latin typeface="+mj-lt"/>
                <a:ea typeface="+mn-ea"/>
                <a:cs typeface="+mn-cs"/>
              </a:defRPr>
            </a:pPr>
            <a:endParaRPr lang="es-ES"/>
          </a:p>
        </c:txPr>
        <c:crossAx val="237709208"/>
        <c:crosses val="autoZero"/>
        <c:auto val="1"/>
        <c:lblAlgn val="ctr"/>
        <c:lblOffset val="100"/>
        <c:noMultiLvlLbl val="0"/>
      </c:catAx>
      <c:valAx>
        <c:axId val="237709208"/>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245136184"/>
        <c:crosses val="autoZero"/>
        <c:crossBetween val="between"/>
      </c:valAx>
      <c:spPr>
        <a:noFill/>
        <a:ln>
          <a:noFill/>
        </a:ln>
        <a:effectLst/>
      </c:spPr>
    </c:plotArea>
    <c:legend>
      <c:legendPos val="b"/>
      <c:layout>
        <c:manualLayout>
          <c:xMode val="edge"/>
          <c:yMode val="edge"/>
          <c:x val="0.72465780508121702"/>
          <c:y val="0.1008612357846774"/>
          <c:w val="0.27192646272686083"/>
          <c:h val="0.37404413531696351"/>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j-lt"/>
              <a:ea typeface="+mn-ea"/>
              <a:cs typeface="+mn-cs"/>
            </a:defRPr>
          </a:pPr>
          <a:endParaRPr lang="es-ES"/>
        </a:p>
      </c:txPr>
    </c:legend>
    <c:plotVisOnly val="1"/>
    <c:dispBlanksAs val="gap"/>
    <c:showDLblsOverMax val="0"/>
  </c:chart>
  <c:spPr>
    <a:noFill/>
    <a:ln w="12700" cap="flat" cmpd="sng" algn="ctr">
      <a:solidFill>
        <a:schemeClr val="tx1"/>
      </a:solidFill>
      <a:round/>
    </a:ln>
    <a:effectLst/>
  </c:spPr>
  <c:txPr>
    <a:bodyPr/>
    <a:lstStyle/>
    <a:p>
      <a:pPr>
        <a:defRPr>
          <a:solidFill>
            <a:schemeClr val="tx1"/>
          </a:solidFill>
          <a:latin typeface="+mj-lt"/>
        </a:defRPr>
      </a:pPr>
      <a:endParaRPr lang="es-E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cap="all" spc="50" baseline="0">
                <a:solidFill>
                  <a:schemeClr val="tx1">
                    <a:lumMod val="65000"/>
                    <a:lumOff val="35000"/>
                  </a:schemeClr>
                </a:solidFill>
                <a:latin typeface="+mj-lt"/>
                <a:ea typeface="+mn-ea"/>
                <a:cs typeface="+mn-cs"/>
              </a:defRPr>
            </a:pPr>
            <a:r>
              <a:rPr lang="es-ES" dirty="0"/>
              <a:t>Soportes publicitarios más </a:t>
            </a:r>
            <a:r>
              <a:rPr lang="es-ES" dirty="0" err="1" smtClean="0"/>
              <a:t>rECORDADOS</a:t>
            </a:r>
            <a:endParaRPr lang="es-ES" dirty="0"/>
          </a:p>
        </c:rich>
      </c:tx>
      <c:layout>
        <c:manualLayout>
          <c:xMode val="edge"/>
          <c:yMode val="edge"/>
          <c:x val="0.18066765471640783"/>
          <c:y val="1.5887501477725285E-2"/>
        </c:manualLayout>
      </c:layout>
      <c:overlay val="0"/>
      <c:spPr>
        <a:noFill/>
        <a:ln>
          <a:noFill/>
        </a:ln>
        <a:effectLst/>
      </c:spPr>
      <c:txPr>
        <a:bodyPr rot="0" spcFirstLastPara="1" vertOverflow="ellipsis" vert="horz" wrap="square" anchor="ctr" anchorCtr="1"/>
        <a:lstStyle/>
        <a:p>
          <a:pPr>
            <a:defRPr sz="1862" b="0" i="0" u="none" strike="noStrike" kern="1200" cap="all" spc="50" baseline="0">
              <a:solidFill>
                <a:schemeClr val="tx1">
                  <a:lumMod val="65000"/>
                  <a:lumOff val="35000"/>
                </a:schemeClr>
              </a:solidFill>
              <a:latin typeface="+mj-lt"/>
              <a:ea typeface="+mn-ea"/>
              <a:cs typeface="+mn-cs"/>
            </a:defRPr>
          </a:pPr>
          <a:endParaRPr lang="es-ES"/>
        </a:p>
      </c:txPr>
    </c:title>
    <c:autoTitleDeleted val="0"/>
    <c:plotArea>
      <c:layout/>
      <c:pieChart>
        <c:varyColors val="1"/>
        <c:ser>
          <c:idx val="0"/>
          <c:order val="0"/>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1-D735-4A7A-8BBA-C13CAF970296}"/>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3-D735-4A7A-8BBA-C13CAF970296}"/>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5-D735-4A7A-8BBA-C13CAF970296}"/>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7-D735-4A7A-8BBA-C13CAF970296}"/>
              </c:ext>
            </c:extLst>
          </c:dPt>
          <c:dPt>
            <c:idx val="4"/>
            <c:bubble3D val="0"/>
            <c:spPr>
              <a:solidFill>
                <a:schemeClr val="accent5"/>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9-D735-4A7A-8BBA-C13CAF970296}"/>
              </c:ext>
            </c:extLst>
          </c:dPt>
          <c:dPt>
            <c:idx val="5"/>
            <c:bubble3D val="0"/>
            <c:spPr>
              <a:solidFill>
                <a:schemeClr val="accent6"/>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B-D735-4A7A-8BBA-C13CAF970296}"/>
              </c:ext>
            </c:extLst>
          </c:dPt>
          <c:dPt>
            <c:idx val="6"/>
            <c:bubble3D val="0"/>
            <c:spPr>
              <a:solidFill>
                <a:schemeClr val="accent1">
                  <a:lumMod val="60000"/>
                </a:schemeClr>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D-D735-4A7A-8BBA-C13CAF970296}"/>
              </c:ext>
            </c:extLst>
          </c:dPt>
          <c:dPt>
            <c:idx val="7"/>
            <c:bubble3D val="0"/>
            <c:spPr>
              <a:solidFill>
                <a:schemeClr val="accent2">
                  <a:lumMod val="60000"/>
                </a:schemeClr>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F-D735-4A7A-8BBA-C13CAF970296}"/>
              </c:ext>
            </c:extLst>
          </c:dPt>
          <c:dLbls>
            <c:spPr>
              <a:noFill/>
              <a:ln>
                <a:noFill/>
              </a:ln>
              <a:effectLst/>
            </c:spPr>
            <c:txPr>
              <a:bodyPr rot="0" spcFirstLastPara="1" vertOverflow="ellipsis" vert="horz" wrap="square" anchor="ctr" anchorCtr="1"/>
              <a:lstStyle/>
              <a:p>
                <a:pPr>
                  <a:defRPr sz="1197" b="0" i="0" u="none" strike="noStrike" kern="1200" baseline="0">
                    <a:solidFill>
                      <a:schemeClr val="lt1"/>
                    </a:solidFill>
                    <a:latin typeface="+mj-lt"/>
                    <a:ea typeface="+mn-ea"/>
                    <a:cs typeface="+mn-cs"/>
                  </a:defRPr>
                </a:pPr>
                <a:endParaRPr lang="es-E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15:layout/>
              </c:ext>
            </c:extLst>
          </c:dLbls>
          <c:cat>
            <c:strRef>
              <c:f>[prueb1.xlsx]Sheet1!$C$66:$C$73</c:f>
              <c:strCache>
                <c:ptCount val="8"/>
                <c:pt idx="0">
                  <c:v>LED</c:v>
                </c:pt>
                <c:pt idx="1">
                  <c:v>Vallas</c:v>
                </c:pt>
                <c:pt idx="2">
                  <c:v>Publicidad móvil</c:v>
                </c:pt>
                <c:pt idx="3">
                  <c:v>Inflables</c:v>
                </c:pt>
                <c:pt idx="4">
                  <c:v>Marquesinas</c:v>
                </c:pt>
                <c:pt idx="5">
                  <c:v>Roll up</c:v>
                </c:pt>
                <c:pt idx="6">
                  <c:v>Publicidad camisetas</c:v>
                </c:pt>
                <c:pt idx="7">
                  <c:v>Caballetes publicitarios</c:v>
                </c:pt>
              </c:strCache>
            </c:strRef>
          </c:cat>
          <c:val>
            <c:numRef>
              <c:f>[prueb1.xlsx]Sheet1!$D$66:$D$73</c:f>
              <c:numCache>
                <c:formatCode>0%</c:formatCode>
                <c:ptCount val="8"/>
                <c:pt idx="0">
                  <c:v>0.42372881355932202</c:v>
                </c:pt>
                <c:pt idx="1">
                  <c:v>0.26271186440677963</c:v>
                </c:pt>
                <c:pt idx="2">
                  <c:v>3.9548022598870053E-2</c:v>
                </c:pt>
                <c:pt idx="3">
                  <c:v>6.4971751412429377E-2</c:v>
                </c:pt>
                <c:pt idx="4">
                  <c:v>5.3672316384180789E-2</c:v>
                </c:pt>
                <c:pt idx="5">
                  <c:v>5.9322033898305086E-2</c:v>
                </c:pt>
                <c:pt idx="6">
                  <c:v>3.6723163841807911E-2</c:v>
                </c:pt>
                <c:pt idx="7">
                  <c:v>5.9322033898305086E-2</c:v>
                </c:pt>
              </c:numCache>
            </c:numRef>
          </c:val>
          <c:extLst xmlns:c16r2="http://schemas.microsoft.com/office/drawing/2015/06/chart">
            <c:ext xmlns:c16="http://schemas.microsoft.com/office/drawing/2014/chart" uri="{C3380CC4-5D6E-409C-BE32-E72D297353CC}">
              <c16:uniqueId val="{00000010-D735-4A7A-8BBA-C13CAF970296}"/>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layout>
        <c:manualLayout>
          <c:xMode val="edge"/>
          <c:yMode val="edge"/>
          <c:x val="1.5590979728921074E-2"/>
          <c:y val="0.14433795092513421"/>
          <c:w val="0.22742433496028763"/>
          <c:h val="0.81928135203733365"/>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j-lt"/>
              <a:ea typeface="+mn-ea"/>
              <a:cs typeface="+mn-cs"/>
            </a:defRPr>
          </a:pPr>
          <a:endParaRPr lang="es-ES"/>
        </a:p>
      </c:txPr>
    </c:legend>
    <c:plotVisOnly val="1"/>
    <c:dispBlanksAs val="gap"/>
    <c:showDLblsOverMax val="0"/>
  </c:chart>
  <c:spPr>
    <a:noFill/>
    <a:ln>
      <a:solidFill>
        <a:schemeClr val="tx1"/>
      </a:solidFill>
    </a:ln>
    <a:effectLst/>
  </c:spPr>
  <c:txPr>
    <a:bodyPr/>
    <a:lstStyle/>
    <a:p>
      <a:pPr>
        <a:defRPr b="0">
          <a:latin typeface="+mj-lt"/>
        </a:defRPr>
      </a:pPr>
      <a:endParaRPr lang="es-E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2942021385174974E-2"/>
          <c:y val="9.1581965323162873E-2"/>
          <c:w val="0.94705797861482499"/>
          <c:h val="0.82396969273162302"/>
        </c:manualLayout>
      </c:layout>
      <c:barChart>
        <c:barDir val="col"/>
        <c:grouping val="clustered"/>
        <c:varyColors val="0"/>
        <c:ser>
          <c:idx val="0"/>
          <c:order val="0"/>
          <c:tx>
            <c:strRef>
              <c:f>[prueb1.xlsx]Sheet1!$E$96</c:f>
              <c:strCache>
                <c:ptCount val="1"/>
                <c:pt idx="0">
                  <c:v>Sangolquí</c:v>
                </c:pt>
              </c:strCache>
            </c:strRef>
          </c:tx>
          <c:spPr>
            <a:gradFill rotWithShape="1">
              <a:gsLst>
                <a:gs pos="0">
                  <a:schemeClr val="accent1">
                    <a:tint val="94000"/>
                    <a:satMod val="100000"/>
                    <a:lumMod val="104000"/>
                  </a:schemeClr>
                </a:gs>
                <a:gs pos="69000">
                  <a:schemeClr val="accent1">
                    <a:shade val="86000"/>
                    <a:satMod val="130000"/>
                    <a:lumMod val="102000"/>
                  </a:schemeClr>
                </a:gs>
                <a:gs pos="100000">
                  <a:schemeClr val="accent1">
                    <a:shade val="72000"/>
                    <a:satMod val="130000"/>
                    <a:lumMod val="100000"/>
                  </a:schemeClr>
                </a:gs>
              </a:gsLst>
              <a:lin ang="5400000" scaled="0"/>
            </a:gradFill>
            <a:ln>
              <a:noFill/>
            </a:ln>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s-E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[prueb1.xlsx]Sheet1!$D$97:$D$104</c:f>
              <c:strCache>
                <c:ptCount val="8"/>
                <c:pt idx="0">
                  <c:v>LED</c:v>
                </c:pt>
                <c:pt idx="1">
                  <c:v>Vallas</c:v>
                </c:pt>
                <c:pt idx="2">
                  <c:v>Publicidad móvil</c:v>
                </c:pt>
                <c:pt idx="3">
                  <c:v>Inflables</c:v>
                </c:pt>
                <c:pt idx="4">
                  <c:v>Marquesinas</c:v>
                </c:pt>
                <c:pt idx="5">
                  <c:v>Roll up</c:v>
                </c:pt>
                <c:pt idx="6">
                  <c:v>Publicidad camisetas</c:v>
                </c:pt>
                <c:pt idx="7">
                  <c:v>Caballetes publicitarios</c:v>
                </c:pt>
              </c:strCache>
            </c:strRef>
          </c:cat>
          <c:val>
            <c:numRef>
              <c:f>[prueb1.xlsx]Sheet1!$E$97:$E$104</c:f>
              <c:numCache>
                <c:formatCode>###0</c:formatCode>
                <c:ptCount val="8"/>
                <c:pt idx="0">
                  <c:v>119</c:v>
                </c:pt>
                <c:pt idx="1">
                  <c:v>58</c:v>
                </c:pt>
                <c:pt idx="2">
                  <c:v>12</c:v>
                </c:pt>
                <c:pt idx="3">
                  <c:v>16</c:v>
                </c:pt>
                <c:pt idx="4">
                  <c:v>14</c:v>
                </c:pt>
                <c:pt idx="5">
                  <c:v>16</c:v>
                </c:pt>
                <c:pt idx="6">
                  <c:v>10</c:v>
                </c:pt>
                <c:pt idx="7">
                  <c:v>14</c:v>
                </c:pt>
              </c:numCache>
            </c:numRef>
          </c:val>
          <c:extLst xmlns:c16r2="http://schemas.microsoft.com/office/drawing/2015/06/chart">
            <c:ext xmlns:c16="http://schemas.microsoft.com/office/drawing/2014/chart" uri="{C3380CC4-5D6E-409C-BE32-E72D297353CC}">
              <c16:uniqueId val="{00000000-16FA-43BF-92EE-5692D14AB251}"/>
            </c:ext>
          </c:extLst>
        </c:ser>
        <c:ser>
          <c:idx val="1"/>
          <c:order val="1"/>
          <c:tx>
            <c:strRef>
              <c:f>[prueb1.xlsx]Sheet1!$F$96</c:f>
              <c:strCache>
                <c:ptCount val="1"/>
                <c:pt idx="0">
                  <c:v>San Rafael</c:v>
                </c:pt>
              </c:strCache>
            </c:strRef>
          </c:tx>
          <c:spPr>
            <a:gradFill rotWithShape="1">
              <a:gsLst>
                <a:gs pos="0">
                  <a:schemeClr val="accent2">
                    <a:tint val="94000"/>
                    <a:satMod val="100000"/>
                    <a:lumMod val="104000"/>
                  </a:schemeClr>
                </a:gs>
                <a:gs pos="69000">
                  <a:schemeClr val="accent2">
                    <a:shade val="86000"/>
                    <a:satMod val="130000"/>
                    <a:lumMod val="102000"/>
                  </a:schemeClr>
                </a:gs>
                <a:gs pos="100000">
                  <a:schemeClr val="accent2">
                    <a:shade val="72000"/>
                    <a:satMod val="130000"/>
                    <a:lumMod val="100000"/>
                  </a:schemeClr>
                </a:gs>
              </a:gsLst>
              <a:lin ang="5400000" scaled="0"/>
            </a:gradFill>
            <a:ln>
              <a:noFill/>
            </a:ln>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c:spPr>
          <c:invertIfNegative val="0"/>
          <c:dLbls>
            <c:dLbl>
              <c:idx val="6"/>
              <c:delete val="1"/>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s-E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[prueb1.xlsx]Sheet1!$D$97:$D$104</c:f>
              <c:strCache>
                <c:ptCount val="8"/>
                <c:pt idx="0">
                  <c:v>LED</c:v>
                </c:pt>
                <c:pt idx="1">
                  <c:v>Vallas</c:v>
                </c:pt>
                <c:pt idx="2">
                  <c:v>Publicidad móvil</c:v>
                </c:pt>
                <c:pt idx="3">
                  <c:v>Inflables</c:v>
                </c:pt>
                <c:pt idx="4">
                  <c:v>Marquesinas</c:v>
                </c:pt>
                <c:pt idx="5">
                  <c:v>Roll up</c:v>
                </c:pt>
                <c:pt idx="6">
                  <c:v>Publicidad camisetas</c:v>
                </c:pt>
                <c:pt idx="7">
                  <c:v>Caballetes publicitarios</c:v>
                </c:pt>
              </c:strCache>
            </c:strRef>
          </c:cat>
          <c:val>
            <c:numRef>
              <c:f>[prueb1.xlsx]Sheet1!$F$97:$F$104</c:f>
              <c:numCache>
                <c:formatCode>###0</c:formatCode>
                <c:ptCount val="8"/>
                <c:pt idx="0">
                  <c:v>13</c:v>
                </c:pt>
                <c:pt idx="1">
                  <c:v>15</c:v>
                </c:pt>
                <c:pt idx="2">
                  <c:v>1</c:v>
                </c:pt>
                <c:pt idx="3">
                  <c:v>3</c:v>
                </c:pt>
                <c:pt idx="4">
                  <c:v>1</c:v>
                </c:pt>
                <c:pt idx="5">
                  <c:v>4</c:v>
                </c:pt>
                <c:pt idx="6">
                  <c:v>0</c:v>
                </c:pt>
                <c:pt idx="7">
                  <c:v>5</c:v>
                </c:pt>
              </c:numCache>
            </c:numRef>
          </c:val>
          <c:extLst xmlns:c16r2="http://schemas.microsoft.com/office/drawing/2015/06/chart">
            <c:ext xmlns:c16="http://schemas.microsoft.com/office/drawing/2014/chart" uri="{C3380CC4-5D6E-409C-BE32-E72D297353CC}">
              <c16:uniqueId val="{00000001-16FA-43BF-92EE-5692D14AB251}"/>
            </c:ext>
          </c:extLst>
        </c:ser>
        <c:ser>
          <c:idx val="2"/>
          <c:order val="2"/>
          <c:tx>
            <c:strRef>
              <c:f>[prueb1.xlsx]Sheet1!$G$96</c:f>
              <c:strCache>
                <c:ptCount val="1"/>
                <c:pt idx="0">
                  <c:v>San Pedro de Taboada</c:v>
                </c:pt>
              </c:strCache>
            </c:strRef>
          </c:tx>
          <c:spPr>
            <a:gradFill rotWithShape="1">
              <a:gsLst>
                <a:gs pos="0">
                  <a:schemeClr val="accent3">
                    <a:tint val="94000"/>
                    <a:satMod val="100000"/>
                    <a:lumMod val="104000"/>
                  </a:schemeClr>
                </a:gs>
                <a:gs pos="69000">
                  <a:schemeClr val="accent3">
                    <a:shade val="86000"/>
                    <a:satMod val="130000"/>
                    <a:lumMod val="102000"/>
                  </a:schemeClr>
                </a:gs>
                <a:gs pos="100000">
                  <a:schemeClr val="accent3">
                    <a:shade val="72000"/>
                    <a:satMod val="130000"/>
                    <a:lumMod val="100000"/>
                  </a:schemeClr>
                </a:gs>
              </a:gsLst>
              <a:lin ang="5400000" scaled="0"/>
            </a:gradFill>
            <a:ln>
              <a:noFill/>
            </a:ln>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s-E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[prueb1.xlsx]Sheet1!$D$97:$D$104</c:f>
              <c:strCache>
                <c:ptCount val="8"/>
                <c:pt idx="0">
                  <c:v>LED</c:v>
                </c:pt>
                <c:pt idx="1">
                  <c:v>Vallas</c:v>
                </c:pt>
                <c:pt idx="2">
                  <c:v>Publicidad móvil</c:v>
                </c:pt>
                <c:pt idx="3">
                  <c:v>Inflables</c:v>
                </c:pt>
                <c:pt idx="4">
                  <c:v>Marquesinas</c:v>
                </c:pt>
                <c:pt idx="5">
                  <c:v>Roll up</c:v>
                </c:pt>
                <c:pt idx="6">
                  <c:v>Publicidad camisetas</c:v>
                </c:pt>
                <c:pt idx="7">
                  <c:v>Caballetes publicitarios</c:v>
                </c:pt>
              </c:strCache>
            </c:strRef>
          </c:cat>
          <c:val>
            <c:numRef>
              <c:f>[prueb1.xlsx]Sheet1!$G$97:$G$104</c:f>
              <c:numCache>
                <c:formatCode>###0</c:formatCode>
                <c:ptCount val="8"/>
                <c:pt idx="0">
                  <c:v>18</c:v>
                </c:pt>
                <c:pt idx="1">
                  <c:v>20</c:v>
                </c:pt>
                <c:pt idx="2">
                  <c:v>1</c:v>
                </c:pt>
                <c:pt idx="3">
                  <c:v>4</c:v>
                </c:pt>
                <c:pt idx="4">
                  <c:v>4</c:v>
                </c:pt>
                <c:pt idx="5">
                  <c:v>1</c:v>
                </c:pt>
                <c:pt idx="6">
                  <c:v>3</c:v>
                </c:pt>
                <c:pt idx="7">
                  <c:v>2</c:v>
                </c:pt>
              </c:numCache>
            </c:numRef>
          </c:val>
          <c:extLst xmlns:c16r2="http://schemas.microsoft.com/office/drawing/2015/06/chart">
            <c:ext xmlns:c16="http://schemas.microsoft.com/office/drawing/2014/chart" uri="{C3380CC4-5D6E-409C-BE32-E72D297353CC}">
              <c16:uniqueId val="{00000002-16FA-43BF-92EE-5692D14AB251}"/>
            </c:ext>
          </c:extLst>
        </c:ser>
        <c:dLbls>
          <c:dLblPos val="outEnd"/>
          <c:showLegendKey val="0"/>
          <c:showVal val="1"/>
          <c:showCatName val="0"/>
          <c:showSerName val="0"/>
          <c:showPercent val="0"/>
          <c:showBubbleSize val="0"/>
        </c:dLbls>
        <c:gapWidth val="100"/>
        <c:overlap val="-24"/>
        <c:axId val="244950048"/>
        <c:axId val="245482328"/>
      </c:barChart>
      <c:catAx>
        <c:axId val="244950048"/>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s-ES"/>
          </a:p>
        </c:txPr>
        <c:crossAx val="245482328"/>
        <c:crosses val="autoZero"/>
        <c:auto val="1"/>
        <c:lblAlgn val="ctr"/>
        <c:lblOffset val="100"/>
        <c:noMultiLvlLbl val="0"/>
      </c:catAx>
      <c:valAx>
        <c:axId val="245482328"/>
        <c:scaling>
          <c:orientation val="minMax"/>
        </c:scaling>
        <c:delete val="0"/>
        <c:axPos val="l"/>
        <c:majorGridlines>
          <c:spPr>
            <a:ln w="9525" cap="flat" cmpd="sng" algn="ctr">
              <a:solidFill>
                <a:schemeClr val="lt1">
                  <a:lumMod val="95000"/>
                  <a:alpha val="1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s-ES"/>
          </a:p>
        </c:txPr>
        <c:crossAx val="244950048"/>
        <c:crosses val="autoZero"/>
        <c:crossBetween val="between"/>
      </c:valAx>
      <c:spPr>
        <a:noFill/>
        <a:ln>
          <a:noFill/>
        </a:ln>
        <a:effectLst/>
      </c:spPr>
    </c:plotArea>
    <c:legend>
      <c:legendPos val="b"/>
      <c:layout>
        <c:manualLayout>
          <c:xMode val="edge"/>
          <c:yMode val="edge"/>
          <c:x val="0.55384888512767683"/>
          <c:y val="9.615272496831434E-2"/>
          <c:w val="0.43903101773493269"/>
          <c:h val="0.2331670891423743"/>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s-ES"/>
        </a:p>
      </c:txPr>
    </c:legend>
    <c:plotVisOnly val="1"/>
    <c:dispBlanksAs val="gap"/>
    <c:showDLblsOverMax val="0"/>
  </c:chart>
  <c:spPr>
    <a:noFill/>
    <a:ln w="12700">
      <a:solidFill>
        <a:schemeClr val="tx1"/>
      </a:solidFill>
    </a:ln>
    <a:effectLst/>
  </c:spPr>
  <c:txPr>
    <a:bodyPr/>
    <a:lstStyle/>
    <a:p>
      <a:pPr>
        <a:defRPr/>
      </a:pPr>
      <a:endParaRPr lang="es-E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r>
              <a:rPr lang="es-ES" b="0" cap="none" dirty="0" smtClean="0">
                <a:latin typeface="+mj-lt"/>
              </a:rPr>
              <a:t>¿Usted cree que la publicidad exterior está bien ubicada?</a:t>
            </a:r>
            <a:endParaRPr lang="es-ES" b="0" cap="none" dirty="0">
              <a:latin typeface="+mj-lt"/>
            </a:endParaRPr>
          </a:p>
        </c:rich>
      </c:tx>
      <c:layout/>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es-ES"/>
        </a:p>
      </c:txPr>
    </c:title>
    <c:autoTitleDeleted val="0"/>
    <c:plotArea>
      <c:layout/>
      <c:pieChart>
        <c:varyColors val="1"/>
        <c:ser>
          <c:idx val="0"/>
          <c:order val="0"/>
          <c:tx>
            <c:strRef>
              <c:f>Hoja1!$B$1</c:f>
              <c:strCache>
                <c:ptCount val="1"/>
                <c:pt idx="0">
                  <c:v>¿Usted cree que la publicidad exterior está bien ubicada?</c:v>
                </c:pt>
              </c:strCache>
            </c:strRef>
          </c:tx>
          <c:dPt>
            <c:idx val="0"/>
            <c:bubble3D val="0"/>
            <c:spPr>
              <a:solidFill>
                <a:schemeClr val="accent1"/>
              </a:solidFill>
              <a:ln>
                <a:solidFill>
                  <a:schemeClr val="tx1">
                    <a:lumMod val="65000"/>
                  </a:schemeClr>
                </a:solid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solidFill>
                  <a:schemeClr val="tx1">
                    <a:lumMod val="65000"/>
                  </a:schemeClr>
                </a:solidFill>
              </a:ln>
              <a:effectLst/>
              <a:scene3d>
                <a:camera prst="orthographicFront"/>
                <a:lightRig rig="brightRoom" dir="t"/>
              </a:scene3d>
              <a:sp3d prstMaterial="flat">
                <a:bevelT w="50800" h="101600" prst="angle"/>
                <a:contourClr>
                  <a:srgbClr val="000000"/>
                </a:contourClr>
              </a:sp3d>
            </c:spPr>
          </c:dPt>
          <c:dLbls>
            <c:dLbl>
              <c:idx val="0"/>
              <c:layout>
                <c:manualLayout>
                  <c:x val="-0.21571577835814737"/>
                  <c:y val="6.2392204263016317E-2"/>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bg1"/>
                        </a:solidFill>
                        <a:latin typeface="+mj-lt"/>
                        <a:ea typeface="+mn-ea"/>
                        <a:cs typeface="+mn-cs"/>
                      </a:defRPr>
                    </a:pPr>
                    <a:r>
                      <a:rPr lang="en-US" sz="1400" b="0" dirty="0" smtClean="0">
                        <a:solidFill>
                          <a:schemeClr val="bg1"/>
                        </a:solidFill>
                        <a:latin typeface="+mj-lt"/>
                      </a:rPr>
                      <a:t>35,77%</a:t>
                    </a:r>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bg1"/>
                      </a:solidFill>
                      <a:latin typeface="+mj-lt"/>
                      <a:ea typeface="+mn-ea"/>
                      <a:cs typeface="+mn-cs"/>
                    </a:defRPr>
                  </a:pPr>
                  <a:endParaRPr lang="es-ES"/>
                </a:p>
              </c:txPr>
              <c:dLblPos val="bestFit"/>
              <c:showLegendKey val="0"/>
              <c:showVal val="1"/>
              <c:showCatName val="0"/>
              <c:showSerName val="0"/>
              <c:showPercent val="0"/>
              <c:showBubbleSize val="0"/>
              <c:extLst>
                <c:ext xmlns:c15="http://schemas.microsoft.com/office/drawing/2012/chart" uri="{CE6537A1-D6FC-4f65-9D91-7224C49458BB}">
                  <c15:layout>
                    <c:manualLayout>
                      <c:w val="0.17983237269493912"/>
                      <c:h val="7.6310189695139585E-2"/>
                    </c:manualLayout>
                  </c15:layout>
                </c:ext>
              </c:extLst>
            </c:dLbl>
            <c:dLbl>
              <c:idx val="1"/>
              <c:layout>
                <c:manualLayout>
                  <c:x val="0.1983899842669774"/>
                  <c:y val="-0.11207439041656013"/>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bg1"/>
                        </a:solidFill>
                        <a:latin typeface="+mj-lt"/>
                        <a:ea typeface="+mn-ea"/>
                        <a:cs typeface="+mn-cs"/>
                      </a:defRPr>
                    </a:pPr>
                    <a:r>
                      <a:rPr lang="en-US" sz="1400" b="0" dirty="0" smtClean="0">
                        <a:solidFill>
                          <a:schemeClr val="bg1"/>
                        </a:solidFill>
                        <a:latin typeface="+mj-lt"/>
                      </a:rPr>
                      <a:t>64.23%</a:t>
                    </a:r>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bg1"/>
                      </a:solidFill>
                      <a:latin typeface="+mj-lt"/>
                      <a:ea typeface="+mn-ea"/>
                      <a:cs typeface="+mn-cs"/>
                    </a:defRPr>
                  </a:pPr>
                  <a:endParaRPr lang="es-ES"/>
                </a:p>
              </c:txPr>
              <c:dLblPos val="bestFit"/>
              <c:showLegendKey val="0"/>
              <c:showVal val="1"/>
              <c:showCatName val="0"/>
              <c:showSerName val="0"/>
              <c:showPercent val="0"/>
              <c:showBubbleSize val="0"/>
              <c:extLst>
                <c:ext xmlns:c15="http://schemas.microsoft.com/office/drawing/2012/chart" uri="{CE6537A1-D6FC-4f65-9D91-7224C49458BB}">
                  <c15:layout>
                    <c:manualLayout>
                      <c:w val="0.15824620836010359"/>
                      <c:h val="8.4361192055499093E-2"/>
                    </c:manualLayout>
                  </c15:layout>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lt1"/>
                    </a:solidFill>
                    <a:latin typeface="+mj-lt"/>
                    <a:ea typeface="+mn-ea"/>
                    <a:cs typeface="+mn-cs"/>
                  </a:defRPr>
                </a:pPr>
                <a:endParaRPr lang="es-ES"/>
              </a:p>
            </c:txPr>
            <c:dLblPos val="inEnd"/>
            <c:showLegendKey val="0"/>
            <c:showVal val="1"/>
            <c:showCatName val="0"/>
            <c:showSerName val="0"/>
            <c:showPercent val="0"/>
            <c:showBubbleSize val="0"/>
            <c:showLeaderLines val="0"/>
            <c:extLst>
              <c:ext xmlns:c15="http://schemas.microsoft.com/office/drawing/2012/chart" uri="{CE6537A1-D6FC-4f65-9D91-7224C49458BB}"/>
            </c:extLst>
          </c:dLbls>
          <c:cat>
            <c:strRef>
              <c:f>Hoja1!$A$2:$A$3</c:f>
              <c:strCache>
                <c:ptCount val="2"/>
                <c:pt idx="0">
                  <c:v>Si</c:v>
                </c:pt>
                <c:pt idx="1">
                  <c:v>No</c:v>
                </c:pt>
              </c:strCache>
            </c:strRef>
          </c:cat>
          <c:val>
            <c:numRef>
              <c:f>Hoja1!$B$2:$B$3</c:f>
              <c:numCache>
                <c:formatCode>General</c:formatCode>
                <c:ptCount val="2"/>
                <c:pt idx="0">
                  <c:v>33.200000000000003</c:v>
                </c:pt>
                <c:pt idx="1">
                  <c:v>59.7</c:v>
                </c:pt>
              </c:numCache>
            </c:numRef>
          </c:val>
        </c:ser>
        <c:dLbls>
          <c:dLblPos val="inEnd"/>
          <c:showLegendKey val="0"/>
          <c:showVal val="0"/>
          <c:showCatName val="0"/>
          <c:showSerName val="0"/>
          <c:showPercent val="1"/>
          <c:showBubbleSize val="0"/>
          <c:showLeaderLines val="0"/>
        </c:dLbls>
        <c:firstSliceAng val="0"/>
      </c:pieChart>
      <c:spPr>
        <a:noFill/>
        <a:ln>
          <a:noFill/>
        </a:ln>
        <a:effectLst/>
      </c:spPr>
    </c:plotArea>
    <c:legend>
      <c:legendPos val="t"/>
      <c:layout>
        <c:manualLayout>
          <c:xMode val="edge"/>
          <c:yMode val="edge"/>
          <c:x val="0.72411769450493824"/>
          <c:y val="0.28104570053229594"/>
          <c:w val="0.27383973207815276"/>
          <c:h val="0.46363229107014936"/>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j-lt"/>
              <a:ea typeface="+mn-ea"/>
              <a:cs typeface="+mn-cs"/>
            </a:defRPr>
          </a:pPr>
          <a:endParaRPr lang="es-ES"/>
        </a:p>
      </c:txPr>
    </c:legend>
    <c:plotVisOnly val="1"/>
    <c:dispBlanksAs val="gap"/>
    <c:showDLblsOverMax val="0"/>
  </c:chart>
  <c:spPr>
    <a:noFill/>
    <a:ln w="12700">
      <a:solidFill>
        <a:schemeClr val="tx1">
          <a:alpha val="94000"/>
        </a:schemeClr>
      </a:solidFill>
    </a:ln>
    <a:effectLst/>
  </c:spPr>
  <c:txPr>
    <a:bodyPr/>
    <a:lstStyle/>
    <a:p>
      <a:pPr>
        <a:defRPr/>
      </a:pPr>
      <a:endParaRPr lang="es-E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2398822139419088E-3"/>
          <c:y val="2.9320004659299237E-2"/>
          <c:w val="0.99776011778605811"/>
          <c:h val="0.8212451452515549"/>
        </c:manualLayout>
      </c:layout>
      <c:barChart>
        <c:barDir val="col"/>
        <c:grouping val="clustered"/>
        <c:varyColors val="0"/>
        <c:ser>
          <c:idx val="0"/>
          <c:order val="0"/>
          <c:tx>
            <c:strRef>
              <c:f>Hoja1!$B$1</c:f>
              <c:strCache>
                <c:ptCount val="1"/>
                <c:pt idx="0">
                  <c:v>Si</c:v>
                </c:pt>
              </c:strCache>
            </c:strRef>
          </c:tx>
          <c:spPr>
            <a:solidFill>
              <a:schemeClr val="accent1">
                <a:alpha val="85000"/>
              </a:schemeClr>
            </a:solidFill>
            <a:ln w="9525" cap="flat" cmpd="sng" algn="ctr">
              <a:solidFill>
                <a:schemeClr val="tx1">
                  <a:lumMod val="65000"/>
                  <a:alpha val="50000"/>
                </a:schemeClr>
              </a:solidFill>
              <a:round/>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j-lt"/>
                    <a:ea typeface="+mn-ea"/>
                    <a:cs typeface="+mn-cs"/>
                  </a:defRPr>
                </a:pPr>
                <a:endParaRPr lang="es-E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Hoja1!$A$2:$A$4</c:f>
              <c:strCache>
                <c:ptCount val="3"/>
                <c:pt idx="0">
                  <c:v>Sangolquí</c:v>
                </c:pt>
                <c:pt idx="1">
                  <c:v>San Rafael</c:v>
                </c:pt>
                <c:pt idx="2">
                  <c:v>San Pedro de Taboada</c:v>
                </c:pt>
              </c:strCache>
            </c:strRef>
          </c:cat>
          <c:val>
            <c:numRef>
              <c:f>Hoja1!$B$2:$B$4</c:f>
              <c:numCache>
                <c:formatCode>General</c:formatCode>
                <c:ptCount val="3"/>
                <c:pt idx="0">
                  <c:v>92</c:v>
                </c:pt>
                <c:pt idx="1">
                  <c:v>17</c:v>
                </c:pt>
                <c:pt idx="2">
                  <c:v>18</c:v>
                </c:pt>
              </c:numCache>
            </c:numRef>
          </c:val>
        </c:ser>
        <c:ser>
          <c:idx val="1"/>
          <c:order val="1"/>
          <c:tx>
            <c:strRef>
              <c:f>Hoja1!$C$1</c:f>
              <c:strCache>
                <c:ptCount val="1"/>
                <c:pt idx="0">
                  <c:v>No</c:v>
                </c:pt>
              </c:strCache>
            </c:strRef>
          </c:tx>
          <c:spPr>
            <a:solidFill>
              <a:schemeClr val="accent2">
                <a:alpha val="85000"/>
              </a:schemeClr>
            </a:solidFill>
            <a:ln w="9525" cap="flat" cmpd="sng" algn="ctr">
              <a:solidFill>
                <a:schemeClr val="tx1">
                  <a:lumMod val="65000"/>
                  <a:alpha val="50000"/>
                </a:schemeClr>
              </a:solidFill>
              <a:round/>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j-lt"/>
                    <a:ea typeface="+mn-ea"/>
                    <a:cs typeface="+mn-cs"/>
                  </a:defRPr>
                </a:pPr>
                <a:endParaRPr lang="es-E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Hoja1!$A$2:$A$4</c:f>
              <c:strCache>
                <c:ptCount val="3"/>
                <c:pt idx="0">
                  <c:v>Sangolquí</c:v>
                </c:pt>
                <c:pt idx="1">
                  <c:v>San Rafael</c:v>
                </c:pt>
                <c:pt idx="2">
                  <c:v>San Pedro de Taboada</c:v>
                </c:pt>
              </c:strCache>
            </c:strRef>
          </c:cat>
          <c:val>
            <c:numRef>
              <c:f>Hoja1!$C$2:$C$4</c:f>
              <c:numCache>
                <c:formatCode>General</c:formatCode>
                <c:ptCount val="3"/>
                <c:pt idx="0">
                  <c:v>168</c:v>
                </c:pt>
                <c:pt idx="1">
                  <c:v>25</c:v>
                </c:pt>
                <c:pt idx="2">
                  <c:v>35</c:v>
                </c:pt>
              </c:numCache>
            </c:numRef>
          </c:val>
        </c:ser>
        <c:dLbls>
          <c:showLegendKey val="0"/>
          <c:showVal val="0"/>
          <c:showCatName val="0"/>
          <c:showSerName val="0"/>
          <c:showPercent val="0"/>
          <c:showBubbleSize val="0"/>
        </c:dLbls>
        <c:gapWidth val="65"/>
        <c:axId val="237466632"/>
        <c:axId val="237467024"/>
      </c:barChart>
      <c:catAx>
        <c:axId val="237466632"/>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tx1"/>
                </a:solidFill>
                <a:latin typeface="+mj-lt"/>
                <a:ea typeface="+mn-ea"/>
                <a:cs typeface="+mn-cs"/>
              </a:defRPr>
            </a:pPr>
            <a:endParaRPr lang="es-ES"/>
          </a:p>
        </c:txPr>
        <c:crossAx val="237467024"/>
        <c:crosses val="autoZero"/>
        <c:auto val="1"/>
        <c:lblAlgn val="ctr"/>
        <c:lblOffset val="100"/>
        <c:noMultiLvlLbl val="0"/>
      </c:catAx>
      <c:valAx>
        <c:axId val="237467024"/>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237466632"/>
        <c:crosses val="autoZero"/>
        <c:crossBetween val="between"/>
      </c:valAx>
      <c:spPr>
        <a:noFill/>
        <a:ln>
          <a:noFill/>
        </a:ln>
        <a:effectLst/>
      </c:spPr>
    </c:plotArea>
    <c:legend>
      <c:legendPos val="b"/>
      <c:layout>
        <c:manualLayout>
          <c:xMode val="edge"/>
          <c:yMode val="edge"/>
          <c:x val="0.72465780508121702"/>
          <c:y val="0.1008612357846774"/>
          <c:w val="0.27192646272686083"/>
          <c:h val="0.37404413531696351"/>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j-lt"/>
              <a:ea typeface="+mn-ea"/>
              <a:cs typeface="+mn-cs"/>
            </a:defRPr>
          </a:pPr>
          <a:endParaRPr lang="es-ES"/>
        </a:p>
      </c:txPr>
    </c:legend>
    <c:plotVisOnly val="1"/>
    <c:dispBlanksAs val="gap"/>
    <c:showDLblsOverMax val="0"/>
  </c:chart>
  <c:spPr>
    <a:noFill/>
    <a:ln w="12700" cap="flat" cmpd="sng" algn="ctr">
      <a:solidFill>
        <a:schemeClr val="tx1"/>
      </a:solidFill>
      <a:round/>
    </a:ln>
    <a:effectLst/>
  </c:spPr>
  <c:txPr>
    <a:bodyPr/>
    <a:lstStyle/>
    <a:p>
      <a:pPr>
        <a:defRPr>
          <a:solidFill>
            <a:schemeClr val="tx1"/>
          </a:solidFill>
          <a:latin typeface="+mj-lt"/>
        </a:defRPr>
      </a:pPr>
      <a:endParaRPr lang="es-E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r>
              <a:rPr lang="es-ES" b="0" cap="none" dirty="0" smtClean="0">
                <a:latin typeface="+mj-lt"/>
              </a:rPr>
              <a:t>¿Por qué considera que la publicidad no se encuentra bien ubicada?</a:t>
            </a:r>
            <a:endParaRPr lang="es-ES" b="0" cap="none" dirty="0">
              <a:latin typeface="+mj-lt"/>
            </a:endParaRPr>
          </a:p>
        </c:rich>
      </c:tx>
      <c:layout/>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es-ES"/>
        </a:p>
      </c:txPr>
    </c:title>
    <c:autoTitleDeleted val="0"/>
    <c:plotArea>
      <c:layout/>
      <c:pieChart>
        <c:varyColors val="1"/>
        <c:ser>
          <c:idx val="0"/>
          <c:order val="0"/>
          <c:tx>
            <c:strRef>
              <c:f>Hoja1!$B$1</c:f>
              <c:strCache>
                <c:ptCount val="1"/>
                <c:pt idx="0">
                  <c:v>Cuando consume en bares y restaurantes ¿qué soporte motiva su decisión?</c:v>
                </c:pt>
              </c:strCache>
            </c:strRef>
          </c:tx>
          <c:dPt>
            <c:idx val="0"/>
            <c:bubble3D val="0"/>
            <c:spPr>
              <a:solidFill>
                <a:schemeClr val="accent1"/>
              </a:solidFill>
              <a:ln>
                <a:solidFill>
                  <a:schemeClr val="tx1">
                    <a:lumMod val="65000"/>
                  </a:schemeClr>
                </a:solid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solidFill>
                  <a:schemeClr val="tx1">
                    <a:lumMod val="65000"/>
                  </a:schemeClr>
                </a:solidFill>
              </a:ln>
              <a:effectLst/>
              <a:scene3d>
                <a:camera prst="orthographicFront"/>
                <a:lightRig rig="brightRoom" dir="t"/>
              </a:scene3d>
              <a:sp3d prstMaterial="flat">
                <a:bevelT w="50800" h="101600" prst="angle"/>
                <a:contourClr>
                  <a:srgbClr val="000000"/>
                </a:contourClr>
              </a:sp3d>
            </c:spPr>
          </c:dPt>
          <c:dPt>
            <c:idx val="2"/>
            <c:bubble3D val="0"/>
            <c:spPr>
              <a:solidFill>
                <a:schemeClr val="accent3"/>
              </a:solidFill>
              <a:ln>
                <a:solidFill>
                  <a:schemeClr val="tx1">
                    <a:lumMod val="65000"/>
                  </a:schemeClr>
                </a:solidFill>
              </a:ln>
              <a:effectLst/>
              <a:scene3d>
                <a:camera prst="orthographicFront"/>
                <a:lightRig rig="brightRoom" dir="t"/>
              </a:scene3d>
              <a:sp3d prstMaterial="flat">
                <a:bevelT w="50800" h="101600" prst="angle"/>
                <a:contourClr>
                  <a:srgbClr val="000000"/>
                </a:contourClr>
              </a:sp3d>
            </c:spPr>
          </c:dPt>
          <c:dLbls>
            <c:dLbl>
              <c:idx val="0"/>
              <c:layout>
                <c:manualLayout>
                  <c:x val="-0.18431772114384112"/>
                  <c:y val="4.3606426432645229E-2"/>
                </c:manualLayout>
              </c:layout>
              <c:tx>
                <c:rich>
                  <a:bodyPr rot="0" spcFirstLastPara="1" vertOverflow="ellipsis" vert="horz" wrap="square" lIns="38100" tIns="19050" rIns="38100" bIns="19050" anchor="ctr" anchorCtr="1">
                    <a:noAutofit/>
                  </a:bodyPr>
                  <a:lstStyle/>
                  <a:p>
                    <a:pPr>
                      <a:defRPr sz="1200" b="0" i="0" u="none" strike="noStrike" kern="1200" baseline="0">
                        <a:solidFill>
                          <a:schemeClr val="lt1"/>
                        </a:solidFill>
                        <a:latin typeface="+mj-lt"/>
                        <a:ea typeface="+mn-ea"/>
                        <a:cs typeface="+mn-cs"/>
                      </a:defRPr>
                    </a:pPr>
                    <a:r>
                      <a:rPr lang="en-US" sz="1200" b="0" dirty="0" smtClean="0">
                        <a:latin typeface="+mj-lt"/>
                      </a:rPr>
                      <a:t>41,04%</a:t>
                    </a:r>
                  </a:p>
                </c:rich>
              </c:tx>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lt1"/>
                      </a:solidFill>
                      <a:latin typeface="+mj-lt"/>
                      <a:ea typeface="+mn-ea"/>
                      <a:cs typeface="+mn-cs"/>
                    </a:defRPr>
                  </a:pPr>
                  <a:endParaRPr lang="es-ES"/>
                </a:p>
              </c:txPr>
              <c:dLblPos val="bestFit"/>
              <c:showLegendKey val="0"/>
              <c:showVal val="1"/>
              <c:showCatName val="0"/>
              <c:showSerName val="0"/>
              <c:showPercent val="0"/>
              <c:showBubbleSize val="0"/>
              <c:extLst>
                <c:ext xmlns:c15="http://schemas.microsoft.com/office/drawing/2012/chart" uri="{CE6537A1-D6FC-4f65-9D91-7224C49458BB}">
                  <c15:layout>
                    <c:manualLayout>
                      <c:w val="0.10918674396275004"/>
                      <c:h val="7.6310189695139599E-2"/>
                    </c:manualLayout>
                  </c15:layout>
                </c:ext>
              </c:extLst>
            </c:dLbl>
            <c:dLbl>
              <c:idx val="1"/>
              <c:layout>
                <c:manualLayout>
                  <c:x val="0.12774435553478833"/>
                  <c:y val="-0.15367123594508414"/>
                </c:manualLayout>
              </c:layout>
              <c:tx>
                <c:rich>
                  <a:bodyPr rot="0" spcFirstLastPara="1" vertOverflow="ellipsis" vert="horz" wrap="square" lIns="38100" tIns="19050" rIns="38100" bIns="19050" anchor="ctr" anchorCtr="1">
                    <a:noAutofit/>
                  </a:bodyPr>
                  <a:lstStyle/>
                  <a:p>
                    <a:pPr>
                      <a:defRPr sz="1200" b="0" i="0" u="none" strike="noStrike" kern="1200" baseline="0">
                        <a:solidFill>
                          <a:schemeClr val="lt1"/>
                        </a:solidFill>
                        <a:latin typeface="+mj-lt"/>
                        <a:ea typeface="+mn-ea"/>
                        <a:cs typeface="+mn-cs"/>
                      </a:defRPr>
                    </a:pPr>
                    <a:r>
                      <a:rPr lang="en-US" sz="1200" b="0" dirty="0" smtClean="0">
                        <a:latin typeface="+mj-lt"/>
                      </a:rPr>
                      <a:t>37,05%</a:t>
                    </a:r>
                  </a:p>
                </c:rich>
              </c:tx>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lt1"/>
                      </a:solidFill>
                      <a:latin typeface="+mj-lt"/>
                      <a:ea typeface="+mn-ea"/>
                      <a:cs typeface="+mn-cs"/>
                    </a:defRPr>
                  </a:pPr>
                  <a:endParaRPr lang="es-ES"/>
                </a:p>
              </c:txPr>
              <c:dLblPos val="bestFit"/>
              <c:showLegendKey val="0"/>
              <c:showVal val="1"/>
              <c:showCatName val="0"/>
              <c:showSerName val="0"/>
              <c:showPercent val="0"/>
              <c:showBubbleSize val="0"/>
              <c:extLst>
                <c:ext xmlns:c15="http://schemas.microsoft.com/office/drawing/2012/chart" uri="{CE6537A1-D6FC-4f65-9D91-7224C49458BB}">
                  <c15:layout>
                    <c:manualLayout>
                      <c:w val="0.1072243653868559"/>
                      <c:h val="6.0208184974420632E-2"/>
                    </c:manualLayout>
                  </c15:layout>
                </c:ext>
              </c:extLst>
            </c:dLbl>
            <c:dLbl>
              <c:idx val="2"/>
              <c:layout>
                <c:manualLayout>
                  <c:x val="0.11036138978432068"/>
                  <c:y val="0.1411828845410189"/>
                </c:manualLayout>
              </c:layout>
              <c:tx>
                <c:rich>
                  <a:bodyPr rot="0" spcFirstLastPara="1" vertOverflow="ellipsis" vert="horz" wrap="square" lIns="38100" tIns="19050" rIns="38100" bIns="19050" anchor="ctr" anchorCtr="1">
                    <a:noAutofit/>
                  </a:bodyPr>
                  <a:lstStyle/>
                  <a:p>
                    <a:pPr>
                      <a:defRPr sz="1200" b="0" i="0" u="none" strike="noStrike" kern="1200" baseline="0">
                        <a:solidFill>
                          <a:schemeClr val="lt1"/>
                        </a:solidFill>
                        <a:latin typeface="+mj-lt"/>
                        <a:ea typeface="+mn-ea"/>
                        <a:cs typeface="+mn-cs"/>
                      </a:defRPr>
                    </a:pPr>
                    <a:r>
                      <a:rPr lang="en-US" sz="1200" b="0" dirty="0" smtClean="0">
                        <a:latin typeface="+mj-lt"/>
                      </a:rPr>
                      <a:t>21,91%</a:t>
                    </a:r>
                  </a:p>
                </c:rich>
              </c:tx>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lt1"/>
                      </a:solidFill>
                      <a:latin typeface="+mj-lt"/>
                      <a:ea typeface="+mn-ea"/>
                      <a:cs typeface="+mn-cs"/>
                    </a:defRPr>
                  </a:pPr>
                  <a:endParaRPr lang="es-ES"/>
                </a:p>
              </c:txPr>
              <c:dLblPos val="bestFit"/>
              <c:showLegendKey val="0"/>
              <c:showVal val="1"/>
              <c:showCatName val="0"/>
              <c:showSerName val="0"/>
              <c:showPercent val="0"/>
              <c:showBubbleSize val="0"/>
              <c:extLst>
                <c:ext xmlns:c15="http://schemas.microsoft.com/office/drawing/2012/chart" uri="{CE6537A1-D6FC-4f65-9D91-7224C49458BB}">
                  <c15:layout>
                    <c:manualLayout>
                      <c:w val="0.1072243653868559"/>
                      <c:h val="7.0942854788233284E-2"/>
                    </c:manualLayout>
                  </c15:layout>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solidFill>
                    <a:latin typeface="+mj-lt"/>
                    <a:ea typeface="+mn-ea"/>
                    <a:cs typeface="+mn-cs"/>
                  </a:defRPr>
                </a:pPr>
                <a:endParaRPr lang="es-ES"/>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Hoja1!$A$2:$A$4</c:f>
              <c:strCache>
                <c:ptCount val="3"/>
                <c:pt idx="0">
                  <c:v>Perturba visibilidad</c:v>
                </c:pt>
                <c:pt idx="1">
                  <c:v>Distrae a los conductores</c:v>
                </c:pt>
                <c:pt idx="2">
                  <c:v>Genera contaminación visual en la ciudad</c:v>
                </c:pt>
              </c:strCache>
            </c:strRef>
          </c:cat>
          <c:val>
            <c:numRef>
              <c:f>Hoja1!$B$2:$B$4</c:f>
              <c:numCache>
                <c:formatCode>General</c:formatCode>
                <c:ptCount val="3"/>
                <c:pt idx="0">
                  <c:v>27</c:v>
                </c:pt>
                <c:pt idx="1">
                  <c:v>24.3</c:v>
                </c:pt>
                <c:pt idx="2">
                  <c:v>14.4</c:v>
                </c:pt>
              </c:numCache>
            </c:numRef>
          </c:val>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layout>
        <c:manualLayout>
          <c:xMode val="edge"/>
          <c:yMode val="edge"/>
          <c:x val="0.72411769450493824"/>
          <c:y val="0.28104570053229594"/>
          <c:w val="0.27383973207815276"/>
          <c:h val="0.46363229107014936"/>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j-lt"/>
              <a:ea typeface="+mn-ea"/>
              <a:cs typeface="+mn-cs"/>
            </a:defRPr>
          </a:pPr>
          <a:endParaRPr lang="es-ES"/>
        </a:p>
      </c:txPr>
    </c:legend>
    <c:plotVisOnly val="1"/>
    <c:dispBlanksAs val="gap"/>
    <c:showDLblsOverMax val="0"/>
  </c:chart>
  <c:spPr>
    <a:noFill/>
    <a:ln w="12700">
      <a:solidFill>
        <a:schemeClr val="tx1">
          <a:alpha val="94000"/>
        </a:schemeClr>
      </a:solidFill>
    </a:ln>
    <a:effectLst/>
  </c:spPr>
  <c:txPr>
    <a:bodyPr/>
    <a:lstStyle/>
    <a:p>
      <a:pPr>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6.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004A6C-8FED-432F-A962-C5D9F5DB5DB6}" type="datetimeFigureOut">
              <a:rPr lang="es-ES" smtClean="0"/>
              <a:t>15/09/2016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3031B9-4157-4A42-B1BF-481E35D42C51}" type="slidenum">
              <a:rPr lang="es-ES" smtClean="0"/>
              <a:t>‹Nº›</a:t>
            </a:fld>
            <a:endParaRPr lang="es-ES"/>
          </a:p>
        </p:txBody>
      </p:sp>
    </p:spTree>
    <p:extLst>
      <p:ext uri="{BB962C8B-B14F-4D97-AF65-F5344CB8AC3E}">
        <p14:creationId xmlns:p14="http://schemas.microsoft.com/office/powerpoint/2010/main" val="37409037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s.wikipedia.org/wiki/Lenguaje"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San Rafael;</a:t>
            </a:r>
            <a:r>
              <a:rPr lang="es-ES" baseline="0" dirty="0" smtClean="0"/>
              <a:t> Sangolquí; San Pedro de Taboada; </a:t>
            </a:r>
            <a:r>
              <a:rPr lang="es-ES" baseline="0" dirty="0" err="1" smtClean="0"/>
              <a:t>Cotogchoa</a:t>
            </a:r>
            <a:r>
              <a:rPr lang="es-ES" baseline="0" dirty="0" smtClean="0"/>
              <a:t> y </a:t>
            </a:r>
            <a:r>
              <a:rPr lang="es-ES" baseline="0" dirty="0" err="1" smtClean="0"/>
              <a:t>Rumipamba</a:t>
            </a:r>
            <a:endParaRPr lang="es-ES" dirty="0" smtClean="0"/>
          </a:p>
        </p:txBody>
      </p:sp>
      <p:sp>
        <p:nvSpPr>
          <p:cNvPr id="4" name="Marcador de número de diapositiva 3"/>
          <p:cNvSpPr>
            <a:spLocks noGrp="1"/>
          </p:cNvSpPr>
          <p:nvPr>
            <p:ph type="sldNum" sz="quarter" idx="10"/>
          </p:nvPr>
        </p:nvSpPr>
        <p:spPr/>
        <p:txBody>
          <a:bodyPr/>
          <a:lstStyle/>
          <a:p>
            <a:fld id="{993031B9-4157-4A42-B1BF-481E35D42C51}" type="slidenum">
              <a:rPr lang="es-ES" smtClean="0"/>
              <a:t>3</a:t>
            </a:fld>
            <a:endParaRPr lang="es-ES"/>
          </a:p>
        </p:txBody>
      </p:sp>
    </p:spTree>
    <p:extLst>
      <p:ext uri="{BB962C8B-B14F-4D97-AF65-F5344CB8AC3E}">
        <p14:creationId xmlns:p14="http://schemas.microsoft.com/office/powerpoint/2010/main" val="21939688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64,23% de los encuestados consideran que la publicidad exterior No se encuentra bien ubicada. En base a esta apreciación los dueños de bares deben tomar en cuenta las distintas regulaciones a la publicidad exterior en el Cantón para que ubiquen sus anuncios en espacios autorizados</a:t>
            </a:r>
          </a:p>
          <a:p>
            <a:r>
              <a:rPr lang="es-ES" sz="1200" kern="1200" dirty="0" smtClean="0">
                <a:solidFill>
                  <a:schemeClr val="tx1"/>
                </a:solidFill>
                <a:effectLst/>
                <a:latin typeface="+mn-lt"/>
                <a:ea typeface="+mn-ea"/>
                <a:cs typeface="+mn-cs"/>
              </a:rPr>
              <a:t>investigación de </a:t>
            </a:r>
            <a:r>
              <a:rPr lang="es-ES" sz="1200" kern="1200" dirty="0" err="1" smtClean="0">
                <a:solidFill>
                  <a:schemeClr val="tx1"/>
                </a:solidFill>
                <a:effectLst/>
                <a:latin typeface="+mn-lt"/>
                <a:ea typeface="+mn-ea"/>
                <a:cs typeface="+mn-cs"/>
              </a:rPr>
              <a:t>Publired</a:t>
            </a:r>
            <a:r>
              <a:rPr lang="es-ES" sz="1200" kern="1200" dirty="0" smtClean="0">
                <a:solidFill>
                  <a:schemeClr val="tx1"/>
                </a:solidFill>
                <a:effectLst/>
                <a:latin typeface="+mn-lt"/>
                <a:ea typeface="+mn-ea"/>
                <a:cs typeface="+mn-cs"/>
              </a:rPr>
              <a:t> sobre publicidad exterior se toma en cuenta, la posibilidad de que la publicidad exterior se encuentre mal ubicada, esto como consecuencia de la falta de regulación de la misma, se indica también que los organismos de control deben redactar y aplicar normas que regulen las actividades publicitarias en espacios públicos.</a:t>
            </a:r>
          </a:p>
          <a:p>
            <a:endParaRPr lang="es-ES" dirty="0"/>
          </a:p>
        </p:txBody>
      </p:sp>
      <p:sp>
        <p:nvSpPr>
          <p:cNvPr id="4" name="Marcador de número de diapositiva 3"/>
          <p:cNvSpPr>
            <a:spLocks noGrp="1"/>
          </p:cNvSpPr>
          <p:nvPr>
            <p:ph type="sldNum" sz="quarter" idx="10"/>
          </p:nvPr>
        </p:nvSpPr>
        <p:spPr/>
        <p:txBody>
          <a:bodyPr/>
          <a:lstStyle/>
          <a:p>
            <a:fld id="{993031B9-4157-4A42-B1BF-481E35D42C51}" type="slidenum">
              <a:rPr lang="es-ES" smtClean="0"/>
              <a:t>20</a:t>
            </a:fld>
            <a:endParaRPr lang="es-ES"/>
          </a:p>
        </p:txBody>
      </p:sp>
    </p:spTree>
    <p:extLst>
      <p:ext uri="{BB962C8B-B14F-4D97-AF65-F5344CB8AC3E}">
        <p14:creationId xmlns:p14="http://schemas.microsoft.com/office/powerpoint/2010/main" val="15914712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El 41,04% de los encuestados indicaron que una de las razones</a:t>
            </a:r>
          </a:p>
          <a:p>
            <a:r>
              <a:rPr lang="es-ES" sz="1200" kern="1200" dirty="0" smtClean="0">
                <a:solidFill>
                  <a:schemeClr val="tx1"/>
                </a:solidFill>
                <a:effectLst/>
                <a:latin typeface="+mn-lt"/>
                <a:ea typeface="+mn-ea"/>
                <a:cs typeface="+mn-cs"/>
              </a:rPr>
              <a:t>porque perturba la visibilidad. Por lo tanto los anunciantes deben considerar el uso de pantallas menos luminosas, al igual que utilizar soportes que respeten las dimensiones autorizadas por el GAD de Rumiñahui.</a:t>
            </a:r>
          </a:p>
          <a:p>
            <a:endParaRPr lang="es-ES" dirty="0"/>
          </a:p>
        </p:txBody>
      </p:sp>
      <p:sp>
        <p:nvSpPr>
          <p:cNvPr id="4" name="Marcador de número de diapositiva 3"/>
          <p:cNvSpPr>
            <a:spLocks noGrp="1"/>
          </p:cNvSpPr>
          <p:nvPr>
            <p:ph type="sldNum" sz="quarter" idx="10"/>
          </p:nvPr>
        </p:nvSpPr>
        <p:spPr/>
        <p:txBody>
          <a:bodyPr/>
          <a:lstStyle/>
          <a:p>
            <a:fld id="{993031B9-4157-4A42-B1BF-481E35D42C51}" type="slidenum">
              <a:rPr lang="es-ES" smtClean="0"/>
              <a:t>21</a:t>
            </a:fld>
            <a:endParaRPr lang="es-ES"/>
          </a:p>
        </p:txBody>
      </p:sp>
    </p:spTree>
    <p:extLst>
      <p:ext uri="{BB962C8B-B14F-4D97-AF65-F5344CB8AC3E}">
        <p14:creationId xmlns:p14="http://schemas.microsoft.com/office/powerpoint/2010/main" val="32532835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La prueba de Anova busca medir la relación existente entre dos variables, con respecto a su promedio (Mantilla, 2015)</a:t>
            </a:r>
            <a:endParaRPr lang="es-ES" dirty="0"/>
          </a:p>
        </p:txBody>
      </p:sp>
      <p:sp>
        <p:nvSpPr>
          <p:cNvPr id="4" name="Marcador de número de diapositiva 3"/>
          <p:cNvSpPr>
            <a:spLocks noGrp="1"/>
          </p:cNvSpPr>
          <p:nvPr>
            <p:ph type="sldNum" sz="quarter" idx="10"/>
          </p:nvPr>
        </p:nvSpPr>
        <p:spPr/>
        <p:txBody>
          <a:bodyPr/>
          <a:lstStyle/>
          <a:p>
            <a:fld id="{993031B9-4157-4A42-B1BF-481E35D42C51}" type="slidenum">
              <a:rPr lang="es-ES" smtClean="0"/>
              <a:t>22</a:t>
            </a:fld>
            <a:endParaRPr lang="es-ES"/>
          </a:p>
        </p:txBody>
      </p:sp>
    </p:spTree>
    <p:extLst>
      <p:ext uri="{BB962C8B-B14F-4D97-AF65-F5344CB8AC3E}">
        <p14:creationId xmlns:p14="http://schemas.microsoft.com/office/powerpoint/2010/main" val="7280866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variables pantalla LED genera mayor impacto que Valla publicitaria.</a:t>
            </a:r>
            <a:endParaRPr lang="es-ES" dirty="0"/>
          </a:p>
        </p:txBody>
      </p:sp>
      <p:sp>
        <p:nvSpPr>
          <p:cNvPr id="4" name="Marcador de número de diapositiva 3"/>
          <p:cNvSpPr>
            <a:spLocks noGrp="1"/>
          </p:cNvSpPr>
          <p:nvPr>
            <p:ph type="sldNum" sz="quarter" idx="10"/>
          </p:nvPr>
        </p:nvSpPr>
        <p:spPr/>
        <p:txBody>
          <a:bodyPr/>
          <a:lstStyle/>
          <a:p>
            <a:fld id="{993031B9-4157-4A42-B1BF-481E35D42C51}" type="slidenum">
              <a:rPr lang="es-ES" smtClean="0"/>
              <a:t>23</a:t>
            </a:fld>
            <a:endParaRPr lang="es-ES"/>
          </a:p>
        </p:txBody>
      </p:sp>
    </p:spTree>
    <p:extLst>
      <p:ext uri="{BB962C8B-B14F-4D97-AF65-F5344CB8AC3E}">
        <p14:creationId xmlns:p14="http://schemas.microsoft.com/office/powerpoint/2010/main" val="21967281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La prueba de Chi – cuadrado mide la relación y  asociación de  los datos  observados frente a los datos esperados con respecto a su promedio. (Mantilla, 2015)</a:t>
            </a:r>
          </a:p>
          <a:p>
            <a:endParaRPr lang="es-ES" dirty="0"/>
          </a:p>
        </p:txBody>
      </p:sp>
      <p:sp>
        <p:nvSpPr>
          <p:cNvPr id="4" name="Marcador de número de diapositiva 3"/>
          <p:cNvSpPr>
            <a:spLocks noGrp="1"/>
          </p:cNvSpPr>
          <p:nvPr>
            <p:ph type="sldNum" sz="quarter" idx="10"/>
          </p:nvPr>
        </p:nvSpPr>
        <p:spPr/>
        <p:txBody>
          <a:bodyPr/>
          <a:lstStyle/>
          <a:p>
            <a:fld id="{993031B9-4157-4A42-B1BF-481E35D42C51}" type="slidenum">
              <a:rPr lang="es-ES" smtClean="0"/>
              <a:t>24</a:t>
            </a:fld>
            <a:endParaRPr lang="es-ES"/>
          </a:p>
        </p:txBody>
      </p:sp>
    </p:spTree>
    <p:extLst>
      <p:ext uri="{BB962C8B-B14F-4D97-AF65-F5344CB8AC3E}">
        <p14:creationId xmlns:p14="http://schemas.microsoft.com/office/powerpoint/2010/main" val="29011621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Al analizar el Top of </a:t>
            </a:r>
            <a:r>
              <a:rPr lang="es-ES" sz="1200" kern="1200" dirty="0" err="1" smtClean="0">
                <a:solidFill>
                  <a:schemeClr val="tx1"/>
                </a:solidFill>
                <a:effectLst/>
                <a:latin typeface="+mn-lt"/>
                <a:ea typeface="+mn-ea"/>
                <a:cs typeface="+mn-cs"/>
              </a:rPr>
              <a:t>Mind</a:t>
            </a:r>
            <a:r>
              <a:rPr lang="es-ES" sz="1200" kern="1200" dirty="0" smtClean="0">
                <a:solidFill>
                  <a:schemeClr val="tx1"/>
                </a:solidFill>
                <a:effectLst/>
                <a:latin typeface="+mn-lt"/>
                <a:ea typeface="+mn-ea"/>
                <a:cs typeface="+mn-cs"/>
              </a:rPr>
              <a:t> de los soportes publicitarios, los consumidores ubican a las pantallas LED como las más impactantes con un 42%, sin embargo se demostró que las vallas publicitarias generan en el cantón Rumiñahui en el sector de bares y restaurantes, mayor motivación de consumo.</a:t>
            </a:r>
          </a:p>
          <a:p>
            <a:endParaRPr lang="es-ES" dirty="0"/>
          </a:p>
        </p:txBody>
      </p:sp>
      <p:sp>
        <p:nvSpPr>
          <p:cNvPr id="4" name="Marcador de número de diapositiva 3"/>
          <p:cNvSpPr>
            <a:spLocks noGrp="1"/>
          </p:cNvSpPr>
          <p:nvPr>
            <p:ph type="sldNum" sz="quarter" idx="10"/>
          </p:nvPr>
        </p:nvSpPr>
        <p:spPr/>
        <p:txBody>
          <a:bodyPr/>
          <a:lstStyle/>
          <a:p>
            <a:fld id="{993031B9-4157-4A42-B1BF-481E35D42C51}" type="slidenum">
              <a:rPr lang="es-ES" smtClean="0"/>
              <a:t>25</a:t>
            </a:fld>
            <a:endParaRPr lang="es-ES"/>
          </a:p>
        </p:txBody>
      </p:sp>
    </p:spTree>
    <p:extLst>
      <p:ext uri="{BB962C8B-B14F-4D97-AF65-F5344CB8AC3E}">
        <p14:creationId xmlns:p14="http://schemas.microsoft.com/office/powerpoint/2010/main" val="1254821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Teoría normativa de la Sociedad: y todo lo que significa este desarrollo, altos niveles de competitividad y bajos niveles de solidaridad.</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Teoría de los medios de comunicación:</a:t>
            </a:r>
            <a:r>
              <a:rPr lang="es-ES" sz="1200" kern="1200" baseline="0" dirty="0" smtClean="0">
                <a:solidFill>
                  <a:schemeClr val="tx1"/>
                </a:solidFill>
                <a:effectLst/>
                <a:latin typeface="+mn-lt"/>
                <a:ea typeface="+mn-ea"/>
                <a:cs typeface="+mn-cs"/>
              </a:rPr>
              <a:t> </a:t>
            </a:r>
            <a:r>
              <a:rPr lang="es-ES" sz="1200" kern="1200" dirty="0" smtClean="0">
                <a:solidFill>
                  <a:schemeClr val="tx1"/>
                </a:solidFill>
                <a:effectLst/>
                <a:latin typeface="+mn-lt"/>
                <a:ea typeface="+mn-ea"/>
                <a:cs typeface="+mn-cs"/>
              </a:rPr>
              <a:t>enfoque comunicación en masa ayudaría al desarrollo económico-social en todo el mundo se esperaba que este tipo de comunicación transmita mensajes a todas partes del mundo en especial a aquellas sociedades económicamente y socialmente atrasadas, en materia de buenas prácticas económicas, democráticas y de modernidad, </a:t>
            </a:r>
          </a:p>
        </p:txBody>
      </p:sp>
      <p:sp>
        <p:nvSpPr>
          <p:cNvPr id="4" name="Marcador de número de diapositiva 3"/>
          <p:cNvSpPr>
            <a:spLocks noGrp="1"/>
          </p:cNvSpPr>
          <p:nvPr>
            <p:ph type="sldNum" sz="quarter" idx="10"/>
          </p:nvPr>
        </p:nvSpPr>
        <p:spPr/>
        <p:txBody>
          <a:bodyPr/>
          <a:lstStyle/>
          <a:p>
            <a:fld id="{993031B9-4157-4A42-B1BF-481E35D42C51}" type="slidenum">
              <a:rPr lang="es-ES" smtClean="0"/>
              <a:t>6</a:t>
            </a:fld>
            <a:endParaRPr lang="es-ES"/>
          </a:p>
        </p:txBody>
      </p:sp>
    </p:spTree>
    <p:extLst>
      <p:ext uri="{BB962C8B-B14F-4D97-AF65-F5344CB8AC3E}">
        <p14:creationId xmlns:p14="http://schemas.microsoft.com/office/powerpoint/2010/main" val="1712198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teoría científico – académica que posee dos versiones</a:t>
            </a:r>
          </a:p>
          <a:p>
            <a:r>
              <a:rPr lang="es-ES" dirty="0" smtClean="0"/>
              <a:t>Retórica: </a:t>
            </a:r>
            <a:r>
              <a:rPr lang="es-ES" sz="1200" b="0" i="0" kern="1200" dirty="0" smtClean="0">
                <a:solidFill>
                  <a:schemeClr val="tx1"/>
                </a:solidFill>
                <a:effectLst/>
                <a:latin typeface="+mn-lt"/>
                <a:ea typeface="+mn-ea"/>
                <a:cs typeface="+mn-cs"/>
              </a:rPr>
              <a:t> se ocupa de estudiar y de sistematizar procedimientos y técnicas de utilización del </a:t>
            </a:r>
            <a:r>
              <a:rPr lang="es-ES" sz="1200" b="0" i="0" u="sng" kern="1200" dirty="0" smtClean="0">
                <a:solidFill>
                  <a:schemeClr val="tx1"/>
                </a:solidFill>
                <a:effectLst/>
                <a:latin typeface="+mn-lt"/>
                <a:ea typeface="+mn-ea"/>
                <a:cs typeface="+mn-cs"/>
                <a:hlinkClick r:id="rId3" tooltip="Lenguaje"/>
              </a:rPr>
              <a:t>lenguaje</a:t>
            </a:r>
            <a:endParaRPr lang="es-ES" sz="1200" b="0" i="0" u="sng"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993031B9-4157-4A42-B1BF-481E35D42C51}" type="slidenum">
              <a:rPr lang="es-ES" smtClean="0"/>
              <a:t>8</a:t>
            </a:fld>
            <a:endParaRPr lang="es-ES"/>
          </a:p>
        </p:txBody>
      </p:sp>
    </p:spTree>
    <p:extLst>
      <p:ext uri="{BB962C8B-B14F-4D97-AF65-F5344CB8AC3E}">
        <p14:creationId xmlns:p14="http://schemas.microsoft.com/office/powerpoint/2010/main" val="38880025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Punto de vista </a:t>
            </a:r>
            <a:r>
              <a:rPr lang="es-ES" sz="1200" kern="1200" dirty="0" err="1" smtClean="0">
                <a:solidFill>
                  <a:schemeClr val="tx1"/>
                </a:solidFill>
                <a:effectLst/>
                <a:latin typeface="+mn-lt"/>
                <a:ea typeface="+mn-ea"/>
                <a:cs typeface="+mn-cs"/>
              </a:rPr>
              <a:t>económico:los</a:t>
            </a:r>
            <a:r>
              <a:rPr lang="es-ES" sz="1200" kern="1200" dirty="0" smtClean="0">
                <a:solidFill>
                  <a:schemeClr val="tx1"/>
                </a:solidFill>
                <a:effectLst/>
                <a:latin typeface="+mn-lt"/>
                <a:ea typeface="+mn-ea"/>
                <a:cs typeface="+mn-cs"/>
              </a:rPr>
              <a:t> consumidores no maximizan sus decisiones en términos de consideraciones económicas, como una relación precio-calidad</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Punto de vista pasivo.- se describe al consumidor como dócil frente a sus intereses y a los esfuerzos de los </a:t>
            </a:r>
            <a:r>
              <a:rPr lang="es-ES" sz="1200" kern="1200" dirty="0" err="1" smtClean="0">
                <a:solidFill>
                  <a:schemeClr val="tx1"/>
                </a:solidFill>
                <a:effectLst/>
                <a:latin typeface="+mn-lt"/>
                <a:ea typeface="+mn-ea"/>
                <a:cs typeface="+mn-cs"/>
              </a:rPr>
              <a:t>mercadólogos</a:t>
            </a:r>
            <a:endParaRPr lang="es-E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Punto de vista cognitivo.- en este punto de vista el consumidor es receptivo y se encuentra en una ágil búsqueda de satisfacer sus necesidades con productos y servicios que enriquezcan su vida.</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Punto de vista emocional.-en este punto de vista el consumidor toma decisiones de compra basadas en los impulsos, busca menos información acerca de un producto y concede más importancia a su estado de ánimo y sentimientos actuales.</a:t>
            </a:r>
          </a:p>
          <a:p>
            <a:endParaRPr lang="es-ES"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993031B9-4157-4A42-B1BF-481E35D42C51}" type="slidenum">
              <a:rPr lang="es-ES" smtClean="0"/>
              <a:t>9</a:t>
            </a:fld>
            <a:endParaRPr lang="es-ES"/>
          </a:p>
        </p:txBody>
      </p:sp>
    </p:spTree>
    <p:extLst>
      <p:ext uri="{BB962C8B-B14F-4D97-AF65-F5344CB8AC3E}">
        <p14:creationId xmlns:p14="http://schemas.microsoft.com/office/powerpoint/2010/main" val="33682306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En esta pregunta 5 personas contestaron que si los conocen, dando como resultado el 50%, es por ello que se realizó una modificación a la encuesta, y se agregaron</a:t>
            </a:r>
            <a:r>
              <a:rPr lang="es-EC" sz="1200" kern="1200" baseline="0" dirty="0" smtClean="0">
                <a:solidFill>
                  <a:schemeClr val="tx1"/>
                </a:solidFill>
                <a:effectLst/>
                <a:latin typeface="+mn-lt"/>
                <a:ea typeface="+mn-ea"/>
                <a:cs typeface="+mn-cs"/>
              </a:rPr>
              <a:t> </a:t>
            </a:r>
            <a:r>
              <a:rPr lang="es-EC" sz="1200" kern="1200" dirty="0" smtClean="0">
                <a:solidFill>
                  <a:schemeClr val="tx1"/>
                </a:solidFill>
                <a:effectLst/>
                <a:latin typeface="+mn-lt"/>
                <a:ea typeface="+mn-ea"/>
                <a:cs typeface="+mn-cs"/>
              </a:rPr>
              <a:t>imágenes junto a los nombres de los soportes publicitarios.</a:t>
            </a:r>
            <a:endParaRPr lang="es-ES"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993031B9-4157-4A42-B1BF-481E35D42C51}" type="slidenum">
              <a:rPr lang="es-ES" smtClean="0"/>
              <a:t>15</a:t>
            </a:fld>
            <a:endParaRPr lang="es-ES"/>
          </a:p>
        </p:txBody>
      </p:sp>
    </p:spTree>
    <p:extLst>
      <p:ext uri="{BB962C8B-B14F-4D97-AF65-F5344CB8AC3E}">
        <p14:creationId xmlns:p14="http://schemas.microsoft.com/office/powerpoint/2010/main" val="4496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Z= Nivel de significancia</a:t>
            </a:r>
          </a:p>
          <a:p>
            <a:r>
              <a:rPr lang="es-ES" sz="1200" kern="1200" dirty="0" smtClean="0">
                <a:solidFill>
                  <a:schemeClr val="tx1"/>
                </a:solidFill>
                <a:effectLst/>
                <a:latin typeface="+mn-lt"/>
                <a:ea typeface="+mn-ea"/>
                <a:cs typeface="+mn-cs"/>
              </a:rPr>
              <a:t>N= Universo</a:t>
            </a:r>
          </a:p>
          <a:p>
            <a:r>
              <a:rPr lang="es-ES" sz="1200" kern="1200" dirty="0" smtClean="0">
                <a:solidFill>
                  <a:schemeClr val="tx1"/>
                </a:solidFill>
                <a:effectLst/>
                <a:latin typeface="+mn-lt"/>
                <a:ea typeface="+mn-ea"/>
                <a:cs typeface="+mn-cs"/>
              </a:rPr>
              <a:t>p= probabilidad a favor</a:t>
            </a:r>
          </a:p>
          <a:p>
            <a:r>
              <a:rPr lang="es-ES" sz="1200" kern="1200" dirty="0" smtClean="0">
                <a:solidFill>
                  <a:schemeClr val="tx1"/>
                </a:solidFill>
                <a:effectLst/>
                <a:latin typeface="+mn-lt"/>
                <a:ea typeface="+mn-ea"/>
                <a:cs typeface="+mn-cs"/>
              </a:rPr>
              <a:t>q= probabilidad en contra</a:t>
            </a:r>
          </a:p>
          <a:p>
            <a:r>
              <a:rPr lang="es-ES" sz="1200" kern="1200" dirty="0" smtClean="0">
                <a:solidFill>
                  <a:schemeClr val="tx1"/>
                </a:solidFill>
                <a:effectLst/>
                <a:latin typeface="+mn-lt"/>
                <a:ea typeface="+mn-ea"/>
                <a:cs typeface="+mn-cs"/>
              </a:rPr>
              <a:t>e= error de estimación</a:t>
            </a:r>
          </a:p>
          <a:p>
            <a:r>
              <a:rPr lang="es-ES" sz="1200" kern="1200" dirty="0" smtClean="0">
                <a:solidFill>
                  <a:schemeClr val="tx1"/>
                </a:solidFill>
                <a:effectLst/>
                <a:latin typeface="+mn-lt"/>
                <a:ea typeface="+mn-ea"/>
                <a:cs typeface="+mn-cs"/>
              </a:rPr>
              <a:t>n= tamaño de la muestra</a:t>
            </a:r>
          </a:p>
          <a:p>
            <a:r>
              <a:rPr lang="es-EC" sz="1200" kern="1200" dirty="0" smtClean="0">
                <a:solidFill>
                  <a:schemeClr val="tx1"/>
                </a:solidFill>
                <a:effectLst/>
                <a:latin typeface="+mn-lt"/>
                <a:ea typeface="+mn-ea"/>
                <a:cs typeface="+mn-cs"/>
              </a:rPr>
              <a:t> </a:t>
            </a:r>
            <a:endParaRPr lang="es-ES" sz="1200" kern="1200" dirty="0" smtClean="0">
              <a:solidFill>
                <a:schemeClr val="tx1"/>
              </a:solidFill>
              <a:effectLst/>
              <a:latin typeface="+mn-lt"/>
              <a:ea typeface="+mn-ea"/>
              <a:cs typeface="+mn-cs"/>
            </a:endParaRPr>
          </a:p>
          <a:p>
            <a:r>
              <a:rPr lang="es-EC" sz="1200" kern="1200" dirty="0" smtClean="0">
                <a:solidFill>
                  <a:schemeClr val="tx1"/>
                </a:solidFill>
                <a:effectLst/>
                <a:latin typeface="+mn-lt"/>
                <a:ea typeface="+mn-ea"/>
                <a:cs typeface="+mn-cs"/>
              </a:rPr>
              <a:t> </a:t>
            </a:r>
            <a:endParaRPr lang="es-ES"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a:t>
            </a:r>
          </a:p>
          <a:p>
            <a:endParaRPr lang="es-ES" dirty="0"/>
          </a:p>
        </p:txBody>
      </p:sp>
      <p:sp>
        <p:nvSpPr>
          <p:cNvPr id="4" name="Marcador de número de diapositiva 3"/>
          <p:cNvSpPr>
            <a:spLocks noGrp="1"/>
          </p:cNvSpPr>
          <p:nvPr>
            <p:ph type="sldNum" sz="quarter" idx="10"/>
          </p:nvPr>
        </p:nvSpPr>
        <p:spPr/>
        <p:txBody>
          <a:bodyPr/>
          <a:lstStyle/>
          <a:p>
            <a:fld id="{993031B9-4157-4A42-B1BF-481E35D42C51}" type="slidenum">
              <a:rPr lang="es-ES" smtClean="0"/>
              <a:t>16</a:t>
            </a:fld>
            <a:endParaRPr lang="es-ES"/>
          </a:p>
        </p:txBody>
      </p:sp>
    </p:spTree>
    <p:extLst>
      <p:ext uri="{BB962C8B-B14F-4D97-AF65-F5344CB8AC3E}">
        <p14:creationId xmlns:p14="http://schemas.microsoft.com/office/powerpoint/2010/main" val="25062380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El 49.21% de la población considera que la publicidad es aburrida. Por esto para los dueños de negocios de bares y restaurantes, es primordial mejorar su publicidad para volverla más atractiva a los consumidores. </a:t>
            </a:r>
          </a:p>
          <a:p>
            <a:r>
              <a:rPr lang="es-ES" sz="1200" kern="1200" dirty="0" smtClean="0">
                <a:solidFill>
                  <a:schemeClr val="tx1"/>
                </a:solidFill>
                <a:effectLst/>
                <a:latin typeface="+mn-lt"/>
                <a:ea typeface="+mn-ea"/>
                <a:cs typeface="+mn-cs"/>
              </a:rPr>
              <a:t>CBS </a:t>
            </a:r>
            <a:r>
              <a:rPr lang="es-ES" sz="1200" kern="1200" dirty="0" err="1" smtClean="0">
                <a:solidFill>
                  <a:schemeClr val="tx1"/>
                </a:solidFill>
                <a:effectLst/>
                <a:latin typeface="+mn-lt"/>
                <a:ea typeface="+mn-ea"/>
                <a:cs typeface="+mn-cs"/>
              </a:rPr>
              <a:t>Outdoor</a:t>
            </a:r>
            <a:r>
              <a:rPr lang="es-ES" sz="1200" kern="1200" dirty="0" smtClean="0">
                <a:solidFill>
                  <a:schemeClr val="tx1"/>
                </a:solidFill>
                <a:effectLst/>
                <a:latin typeface="+mn-lt"/>
                <a:ea typeface="+mn-ea"/>
                <a:cs typeface="+mn-cs"/>
              </a:rPr>
              <a:t> International </a:t>
            </a:r>
          </a:p>
          <a:p>
            <a:r>
              <a:rPr lang="es-ES" sz="1200" kern="1200" dirty="0" smtClean="0">
                <a:solidFill>
                  <a:schemeClr val="tx1"/>
                </a:solidFill>
                <a:effectLst/>
                <a:latin typeface="+mn-lt"/>
                <a:ea typeface="+mn-ea"/>
                <a:cs typeface="+mn-cs"/>
              </a:rPr>
              <a:t>la publicidad exterior provoca respuestas directas de los consumidores estudio se obtuvo que un 77% de los consumidores realizaron acciones después de observar un anuncio de publicidad exterior</a:t>
            </a:r>
          </a:p>
          <a:p>
            <a:endParaRPr lang="es-ES" dirty="0"/>
          </a:p>
        </p:txBody>
      </p:sp>
      <p:sp>
        <p:nvSpPr>
          <p:cNvPr id="4" name="Marcador de número de diapositiva 3"/>
          <p:cNvSpPr>
            <a:spLocks noGrp="1"/>
          </p:cNvSpPr>
          <p:nvPr>
            <p:ph type="sldNum" sz="quarter" idx="10"/>
          </p:nvPr>
        </p:nvSpPr>
        <p:spPr/>
        <p:txBody>
          <a:bodyPr/>
          <a:lstStyle/>
          <a:p>
            <a:fld id="{993031B9-4157-4A42-B1BF-481E35D42C51}" type="slidenum">
              <a:rPr lang="es-ES" smtClean="0"/>
              <a:t>17</a:t>
            </a:fld>
            <a:endParaRPr lang="es-ES"/>
          </a:p>
        </p:txBody>
      </p:sp>
    </p:spTree>
    <p:extLst>
      <p:ext uri="{BB962C8B-B14F-4D97-AF65-F5344CB8AC3E}">
        <p14:creationId xmlns:p14="http://schemas.microsoft.com/office/powerpoint/2010/main" val="18561177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El 36,44% de los encuestados respondieron que son motivados a consumir en bares y restaurantes después de ver un anuncio en vallas publicitarias. Los dueños de bares y restaurantes deben aprovechar la aceptación que tiene este tipo de soporte y diseñar anuncios más atractivos para ser ubicados en vallas.</a:t>
            </a:r>
          </a:p>
          <a:p>
            <a:r>
              <a:rPr lang="es-ES" sz="1200" kern="1200" dirty="0" smtClean="0">
                <a:solidFill>
                  <a:schemeClr val="tx1"/>
                </a:solidFill>
                <a:effectLst/>
                <a:latin typeface="+mn-lt"/>
                <a:ea typeface="+mn-ea"/>
                <a:cs typeface="+mn-cs"/>
              </a:rPr>
              <a:t>AB </a:t>
            </a:r>
            <a:r>
              <a:rPr lang="es-ES" sz="1200" kern="1200" dirty="0" err="1" smtClean="0">
                <a:solidFill>
                  <a:schemeClr val="tx1"/>
                </a:solidFill>
                <a:effectLst/>
                <a:latin typeface="+mn-lt"/>
                <a:ea typeface="+mn-ea"/>
                <a:cs typeface="+mn-cs"/>
              </a:rPr>
              <a:t>Spain</a:t>
            </a:r>
            <a:r>
              <a:rPr lang="es-ES" sz="1200" kern="1200" dirty="0" smtClean="0">
                <a:solidFill>
                  <a:schemeClr val="tx1"/>
                </a:solidFill>
                <a:effectLst/>
                <a:latin typeface="+mn-lt"/>
                <a:ea typeface="+mn-ea"/>
                <a:cs typeface="+mn-cs"/>
              </a:rPr>
              <a:t>  91% de los participantes opinaban que las marcas que utilizaban pantallas digitales para su promoción eran consideradas modernas e innovadoras, en este mismo estudio se obtuvo que un 72% de participantes también preferían las vallas publicitarias y los tótems publicitarios, esto quiere decir que los consumidores son motivados por estos tipos de soportes publicitarios.</a:t>
            </a:r>
          </a:p>
          <a:p>
            <a:endParaRPr lang="es-ES" dirty="0"/>
          </a:p>
        </p:txBody>
      </p:sp>
      <p:sp>
        <p:nvSpPr>
          <p:cNvPr id="4" name="Marcador de número de diapositiva 3"/>
          <p:cNvSpPr>
            <a:spLocks noGrp="1"/>
          </p:cNvSpPr>
          <p:nvPr>
            <p:ph type="sldNum" sz="quarter" idx="10"/>
          </p:nvPr>
        </p:nvSpPr>
        <p:spPr/>
        <p:txBody>
          <a:bodyPr/>
          <a:lstStyle/>
          <a:p>
            <a:fld id="{993031B9-4157-4A42-B1BF-481E35D42C51}" type="slidenum">
              <a:rPr lang="es-ES" smtClean="0"/>
              <a:t>18</a:t>
            </a:fld>
            <a:endParaRPr lang="es-ES"/>
          </a:p>
        </p:txBody>
      </p:sp>
    </p:spTree>
    <p:extLst>
      <p:ext uri="{BB962C8B-B14F-4D97-AF65-F5344CB8AC3E}">
        <p14:creationId xmlns:p14="http://schemas.microsoft.com/office/powerpoint/2010/main" val="1764055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para </a:t>
            </a:r>
            <a:r>
              <a:rPr lang="es-ES" sz="1200" kern="1200" dirty="0" err="1" smtClean="0">
                <a:solidFill>
                  <a:schemeClr val="tx1"/>
                </a:solidFill>
                <a:effectLst/>
                <a:latin typeface="+mn-lt"/>
                <a:ea typeface="+mn-ea"/>
                <a:cs typeface="+mn-cs"/>
              </a:rPr>
              <a:t>printhaus</a:t>
            </a:r>
            <a:r>
              <a:rPr lang="es-ES" sz="1200" kern="1200" dirty="0" smtClean="0">
                <a:solidFill>
                  <a:schemeClr val="tx1"/>
                </a:solidFill>
                <a:effectLst/>
                <a:latin typeface="+mn-lt"/>
                <a:ea typeface="+mn-ea"/>
                <a:cs typeface="+mn-cs"/>
              </a:rPr>
              <a:t> las pantallas LED se han convertido en las preferidas de los espectadores, ya que combinan las ventajas de la publicidad exterior con la multimedia</a:t>
            </a:r>
            <a:endParaRPr lang="es-ES" dirty="0"/>
          </a:p>
        </p:txBody>
      </p:sp>
      <p:sp>
        <p:nvSpPr>
          <p:cNvPr id="4" name="Marcador de número de diapositiva 3"/>
          <p:cNvSpPr>
            <a:spLocks noGrp="1"/>
          </p:cNvSpPr>
          <p:nvPr>
            <p:ph type="sldNum" sz="quarter" idx="10"/>
          </p:nvPr>
        </p:nvSpPr>
        <p:spPr/>
        <p:txBody>
          <a:bodyPr/>
          <a:lstStyle/>
          <a:p>
            <a:fld id="{993031B9-4157-4A42-B1BF-481E35D42C51}" type="slidenum">
              <a:rPr lang="es-ES" smtClean="0"/>
              <a:t>19</a:t>
            </a:fld>
            <a:endParaRPr lang="es-ES"/>
          </a:p>
        </p:txBody>
      </p:sp>
    </p:spTree>
    <p:extLst>
      <p:ext uri="{BB962C8B-B14F-4D97-AF65-F5344CB8AC3E}">
        <p14:creationId xmlns:p14="http://schemas.microsoft.com/office/powerpoint/2010/main" val="26511277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D917C9A3-9E1D-472F-B4E4-39B068211E7A}" type="datetimeFigureOut">
              <a:rPr lang="es-ES" smtClean="0"/>
              <a:t>15/09/2016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2652B3EB-5A14-4D4F-841C-D9CF88AB2D8A}" type="slidenum">
              <a:rPr lang="es-ES" smtClean="0"/>
              <a:t>‹Nº›</a:t>
            </a:fld>
            <a:endParaRPr lang="es-ES"/>
          </a:p>
        </p:txBody>
      </p:sp>
    </p:spTree>
    <p:extLst>
      <p:ext uri="{BB962C8B-B14F-4D97-AF65-F5344CB8AC3E}">
        <p14:creationId xmlns:p14="http://schemas.microsoft.com/office/powerpoint/2010/main" val="395848619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D917C9A3-9E1D-472F-B4E4-39B068211E7A}" type="datetimeFigureOut">
              <a:rPr lang="es-ES" smtClean="0"/>
              <a:t>15/09/2016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2652B3EB-5A14-4D4F-841C-D9CF88AB2D8A}" type="slidenum">
              <a:rPr lang="es-ES" smtClean="0"/>
              <a:t>‹Nº›</a:t>
            </a:fld>
            <a:endParaRPr lang="es-ES"/>
          </a:p>
        </p:txBody>
      </p:sp>
    </p:spTree>
    <p:extLst>
      <p:ext uri="{BB962C8B-B14F-4D97-AF65-F5344CB8AC3E}">
        <p14:creationId xmlns:p14="http://schemas.microsoft.com/office/powerpoint/2010/main" val="426936874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D917C9A3-9E1D-472F-B4E4-39B068211E7A}" type="datetimeFigureOut">
              <a:rPr lang="es-ES" smtClean="0"/>
              <a:t>15/09/2016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2652B3EB-5A14-4D4F-841C-D9CF88AB2D8A}" type="slidenum">
              <a:rPr lang="es-ES" smtClean="0"/>
              <a:t>‹Nº›</a:t>
            </a:fld>
            <a:endParaRPr lang="es-ES"/>
          </a:p>
        </p:txBody>
      </p:sp>
    </p:spTree>
    <p:extLst>
      <p:ext uri="{BB962C8B-B14F-4D97-AF65-F5344CB8AC3E}">
        <p14:creationId xmlns:p14="http://schemas.microsoft.com/office/powerpoint/2010/main" val="12841094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s-ES" smtClean="0"/>
              <a:t>Haga clic para modificar el estilo de título del patrón</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D917C9A3-9E1D-472F-B4E4-39B068211E7A}" type="datetimeFigureOut">
              <a:rPr lang="es-ES" smtClean="0"/>
              <a:t>15/09/2016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2652B3EB-5A14-4D4F-841C-D9CF88AB2D8A}" type="slidenum">
              <a:rPr lang="es-ES" smtClean="0"/>
              <a:t>‹Nº›</a:t>
            </a:fld>
            <a:endParaRPr lang="es-ES"/>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10653558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D917C9A3-9E1D-472F-B4E4-39B068211E7A}" type="datetimeFigureOut">
              <a:rPr lang="es-ES" smtClean="0"/>
              <a:t>15/09/2016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2652B3EB-5A14-4D4F-841C-D9CF88AB2D8A}" type="slidenum">
              <a:rPr lang="es-ES" smtClean="0"/>
              <a:t>‹Nº›</a:t>
            </a:fld>
            <a:endParaRPr lang="es-ES"/>
          </a:p>
        </p:txBody>
      </p:sp>
    </p:spTree>
    <p:extLst>
      <p:ext uri="{BB962C8B-B14F-4D97-AF65-F5344CB8AC3E}">
        <p14:creationId xmlns:p14="http://schemas.microsoft.com/office/powerpoint/2010/main" val="82730646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s-ES" smtClean="0"/>
              <a:t>Haga clic para modificar el estilo de título del patrón</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3" name="Date Placeholder 2"/>
          <p:cNvSpPr>
            <a:spLocks noGrp="1"/>
          </p:cNvSpPr>
          <p:nvPr>
            <p:ph type="dt" sz="half" idx="10"/>
          </p:nvPr>
        </p:nvSpPr>
        <p:spPr/>
        <p:txBody>
          <a:bodyPr/>
          <a:lstStyle/>
          <a:p>
            <a:fld id="{D917C9A3-9E1D-472F-B4E4-39B068211E7A}" type="datetimeFigureOut">
              <a:rPr lang="es-ES" smtClean="0"/>
              <a:t>15/09/2016</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2652B3EB-5A14-4D4F-841C-D9CF88AB2D8A}" type="slidenum">
              <a:rPr lang="es-ES" smtClean="0"/>
              <a:t>‹Nº›</a:t>
            </a:fld>
            <a:endParaRPr lang="es-ES"/>
          </a:p>
        </p:txBody>
      </p:sp>
    </p:spTree>
    <p:extLst>
      <p:ext uri="{BB962C8B-B14F-4D97-AF65-F5344CB8AC3E}">
        <p14:creationId xmlns:p14="http://schemas.microsoft.com/office/powerpoint/2010/main" val="266013833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s-ES" smtClean="0"/>
              <a:t>Haga clic para modificar el estilo de título del patrón</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3" name="Date Placeholder 2"/>
          <p:cNvSpPr>
            <a:spLocks noGrp="1"/>
          </p:cNvSpPr>
          <p:nvPr>
            <p:ph type="dt" sz="half" idx="10"/>
          </p:nvPr>
        </p:nvSpPr>
        <p:spPr/>
        <p:txBody>
          <a:bodyPr/>
          <a:lstStyle/>
          <a:p>
            <a:fld id="{D917C9A3-9E1D-472F-B4E4-39B068211E7A}" type="datetimeFigureOut">
              <a:rPr lang="es-ES" smtClean="0"/>
              <a:t>15/09/2016</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2652B3EB-5A14-4D4F-841C-D9CF88AB2D8A}" type="slidenum">
              <a:rPr lang="es-ES" smtClean="0"/>
              <a:t>‹Nº›</a:t>
            </a:fld>
            <a:endParaRPr lang="es-ES"/>
          </a:p>
        </p:txBody>
      </p:sp>
    </p:spTree>
    <p:extLst>
      <p:ext uri="{BB962C8B-B14F-4D97-AF65-F5344CB8AC3E}">
        <p14:creationId xmlns:p14="http://schemas.microsoft.com/office/powerpoint/2010/main" val="352420843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D917C9A3-9E1D-472F-B4E4-39B068211E7A}" type="datetimeFigureOut">
              <a:rPr lang="es-ES" smtClean="0"/>
              <a:t>15/09/2016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2652B3EB-5A14-4D4F-841C-D9CF88AB2D8A}" type="slidenum">
              <a:rPr lang="es-ES" smtClean="0"/>
              <a:t>‹Nº›</a:t>
            </a:fld>
            <a:endParaRPr lang="es-ES"/>
          </a:p>
        </p:txBody>
      </p:sp>
    </p:spTree>
    <p:extLst>
      <p:ext uri="{BB962C8B-B14F-4D97-AF65-F5344CB8AC3E}">
        <p14:creationId xmlns:p14="http://schemas.microsoft.com/office/powerpoint/2010/main" val="306254103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D917C9A3-9E1D-472F-B4E4-39B068211E7A}" type="datetimeFigureOut">
              <a:rPr lang="es-ES" smtClean="0"/>
              <a:t>15/09/2016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2652B3EB-5A14-4D4F-841C-D9CF88AB2D8A}" type="slidenum">
              <a:rPr lang="es-ES" smtClean="0"/>
              <a:t>‹Nº›</a:t>
            </a:fld>
            <a:endParaRPr lang="es-ES"/>
          </a:p>
        </p:txBody>
      </p:sp>
    </p:spTree>
    <p:extLst>
      <p:ext uri="{BB962C8B-B14F-4D97-AF65-F5344CB8AC3E}">
        <p14:creationId xmlns:p14="http://schemas.microsoft.com/office/powerpoint/2010/main" val="185577901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D917C9A3-9E1D-472F-B4E4-39B068211E7A}" type="datetimeFigureOut">
              <a:rPr lang="es-ES" smtClean="0"/>
              <a:t>15/09/2016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2652B3EB-5A14-4D4F-841C-D9CF88AB2D8A}" type="slidenum">
              <a:rPr lang="es-ES" smtClean="0"/>
              <a:t>‹Nº›</a:t>
            </a:fld>
            <a:endParaRPr lang="es-ES"/>
          </a:p>
        </p:txBody>
      </p:sp>
    </p:spTree>
    <p:extLst>
      <p:ext uri="{BB962C8B-B14F-4D97-AF65-F5344CB8AC3E}">
        <p14:creationId xmlns:p14="http://schemas.microsoft.com/office/powerpoint/2010/main" val="224753984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D917C9A3-9E1D-472F-B4E4-39B068211E7A}" type="datetimeFigureOut">
              <a:rPr lang="es-ES" smtClean="0"/>
              <a:t>15/09/2016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2652B3EB-5A14-4D4F-841C-D9CF88AB2D8A}" type="slidenum">
              <a:rPr lang="es-ES" smtClean="0"/>
              <a:t>‹Nº›</a:t>
            </a:fld>
            <a:endParaRPr lang="es-ES"/>
          </a:p>
        </p:txBody>
      </p:sp>
    </p:spTree>
    <p:extLst>
      <p:ext uri="{BB962C8B-B14F-4D97-AF65-F5344CB8AC3E}">
        <p14:creationId xmlns:p14="http://schemas.microsoft.com/office/powerpoint/2010/main" val="130571270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D917C9A3-9E1D-472F-B4E4-39B068211E7A}" type="datetimeFigureOut">
              <a:rPr lang="es-ES" smtClean="0"/>
              <a:t>15/09/2016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2652B3EB-5A14-4D4F-841C-D9CF88AB2D8A}" type="slidenum">
              <a:rPr lang="es-ES" smtClean="0"/>
              <a:t>‹Nº›</a:t>
            </a:fld>
            <a:endParaRPr lang="es-ES"/>
          </a:p>
        </p:txBody>
      </p:sp>
    </p:spTree>
    <p:extLst>
      <p:ext uri="{BB962C8B-B14F-4D97-AF65-F5344CB8AC3E}">
        <p14:creationId xmlns:p14="http://schemas.microsoft.com/office/powerpoint/2010/main" val="117194628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913795" y="2912232"/>
            <a:ext cx="5107208" cy="287896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172200" y="2912232"/>
            <a:ext cx="5095357" cy="287896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D917C9A3-9E1D-472F-B4E4-39B068211E7A}" type="datetimeFigureOut">
              <a:rPr lang="es-ES" smtClean="0"/>
              <a:t>15/09/2016</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2652B3EB-5A14-4D4F-841C-D9CF88AB2D8A}" type="slidenum">
              <a:rPr lang="es-ES" smtClean="0"/>
              <a:t>‹Nº›</a:t>
            </a:fld>
            <a:endParaRPr lang="es-ES"/>
          </a:p>
        </p:txBody>
      </p:sp>
    </p:spTree>
    <p:extLst>
      <p:ext uri="{BB962C8B-B14F-4D97-AF65-F5344CB8AC3E}">
        <p14:creationId xmlns:p14="http://schemas.microsoft.com/office/powerpoint/2010/main" val="65814524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D917C9A3-9E1D-472F-B4E4-39B068211E7A}" type="datetimeFigureOut">
              <a:rPr lang="es-ES" smtClean="0"/>
              <a:t>15/09/2016</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2652B3EB-5A14-4D4F-841C-D9CF88AB2D8A}" type="slidenum">
              <a:rPr lang="es-ES" smtClean="0"/>
              <a:t>‹Nº›</a:t>
            </a:fld>
            <a:endParaRPr lang="es-ES"/>
          </a:p>
        </p:txBody>
      </p:sp>
    </p:spTree>
    <p:extLst>
      <p:ext uri="{BB962C8B-B14F-4D97-AF65-F5344CB8AC3E}">
        <p14:creationId xmlns:p14="http://schemas.microsoft.com/office/powerpoint/2010/main" val="122900596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17C9A3-9E1D-472F-B4E4-39B068211E7A}" type="datetimeFigureOut">
              <a:rPr lang="es-ES" smtClean="0"/>
              <a:t>15/09/2016</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2652B3EB-5A14-4D4F-841C-D9CF88AB2D8A}" type="slidenum">
              <a:rPr lang="es-ES" smtClean="0"/>
              <a:t>‹Nº›</a:t>
            </a:fld>
            <a:endParaRPr lang="es-ES"/>
          </a:p>
        </p:txBody>
      </p:sp>
    </p:spTree>
    <p:extLst>
      <p:ext uri="{BB962C8B-B14F-4D97-AF65-F5344CB8AC3E}">
        <p14:creationId xmlns:p14="http://schemas.microsoft.com/office/powerpoint/2010/main" val="237926742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D917C9A3-9E1D-472F-B4E4-39B068211E7A}" type="datetimeFigureOut">
              <a:rPr lang="es-ES" smtClean="0"/>
              <a:t>15/09/2016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2652B3EB-5A14-4D4F-841C-D9CF88AB2D8A}" type="slidenum">
              <a:rPr lang="es-ES" smtClean="0"/>
              <a:t>‹Nº›</a:t>
            </a:fld>
            <a:endParaRPr lang="es-ES"/>
          </a:p>
        </p:txBody>
      </p:sp>
    </p:spTree>
    <p:extLst>
      <p:ext uri="{BB962C8B-B14F-4D97-AF65-F5344CB8AC3E}">
        <p14:creationId xmlns:p14="http://schemas.microsoft.com/office/powerpoint/2010/main" val="327148734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D917C9A3-9E1D-472F-B4E4-39B068211E7A}" type="datetimeFigureOut">
              <a:rPr lang="es-ES" smtClean="0"/>
              <a:t>15/09/2016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2652B3EB-5A14-4D4F-841C-D9CF88AB2D8A}" type="slidenum">
              <a:rPr lang="es-ES" smtClean="0"/>
              <a:t>‹Nº›</a:t>
            </a:fld>
            <a:endParaRPr lang="es-ES"/>
          </a:p>
        </p:txBody>
      </p:sp>
    </p:spTree>
    <p:extLst>
      <p:ext uri="{BB962C8B-B14F-4D97-AF65-F5344CB8AC3E}">
        <p14:creationId xmlns:p14="http://schemas.microsoft.com/office/powerpoint/2010/main" val="136589292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D917C9A3-9E1D-472F-B4E4-39B068211E7A}" type="datetimeFigureOut">
              <a:rPr lang="es-ES" smtClean="0"/>
              <a:t>15/09/2016</a:t>
            </a:fld>
            <a:endParaRPr lang="es-ES"/>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2652B3EB-5A14-4D4F-841C-D9CF88AB2D8A}" type="slidenum">
              <a:rPr lang="es-ES" smtClean="0"/>
              <a:t>‹Nº›</a:t>
            </a:fld>
            <a:endParaRPr lang="es-ES"/>
          </a:p>
        </p:txBody>
      </p:sp>
    </p:spTree>
    <p:extLst>
      <p:ext uri="{BB962C8B-B14F-4D97-AF65-F5344CB8AC3E}">
        <p14:creationId xmlns:p14="http://schemas.microsoft.com/office/powerpoint/2010/main" val="2291122811"/>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Lst>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3.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2.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image" Target="../media/image4.png"/><Relationship Id="rId7" Type="http://schemas.openxmlformats.org/officeDocument/2006/relationships/slide" Target="slide12.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5.png"/><Relationship Id="rId4" Type="http://schemas.openxmlformats.org/officeDocument/2006/relationships/slide" Target="slide3.xml"/><Relationship Id="rId9" Type="http://schemas.openxmlformats.org/officeDocument/2006/relationships/slide" Target="slide25.xml"/></Relationships>
</file>

<file path=ppt/slides/_rels/slide2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chart" Target="../charts/chart8.xml"/></Relationships>
</file>

<file path=ppt/slides/_rels/slide2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chart" Target="../charts/char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slide" Target="slide4.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image" Target="../media/image14.png"/><Relationship Id="rId10" Type="http://schemas.openxmlformats.org/officeDocument/2006/relationships/slide" Target="slide9.xml"/><Relationship Id="rId4" Type="http://schemas.microsoft.com/office/2007/relationships/hdphoto" Target="../media/hdphoto2.wdp"/><Relationship Id="rId9" Type="http://schemas.openxmlformats.org/officeDocument/2006/relationships/slide" Target="slide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2" cstate="print">
            <a:extLst>
              <a:ext uri="{28A0092B-C50C-407E-A947-70E740481C1C}">
                <a14:useLocalDpi xmlns:a14="http://schemas.microsoft.com/office/drawing/2010/main" val="0"/>
              </a:ext>
            </a:extLst>
          </a:blip>
          <a:srcRect b="9513"/>
          <a:stretch/>
        </p:blipFill>
        <p:spPr>
          <a:xfrm>
            <a:off x="-26894" y="-795001"/>
            <a:ext cx="12301200" cy="7653001"/>
          </a:xfrm>
          <a:prstGeom prst="rect">
            <a:avLst/>
          </a:prstGeom>
        </p:spPr>
      </p:pic>
    </p:spTree>
    <p:extLst>
      <p:ext uri="{BB962C8B-B14F-4D97-AF65-F5344CB8AC3E}">
        <p14:creationId xmlns:p14="http://schemas.microsoft.com/office/powerpoint/2010/main" val="64484815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43677" y="919672"/>
            <a:ext cx="6260400" cy="5938328"/>
          </a:xfrm>
          <a:prstGeom prst="rect">
            <a:avLst/>
          </a:prstGeom>
        </p:spPr>
      </p:pic>
      <p:sp>
        <p:nvSpPr>
          <p:cNvPr id="2" name="Título 1"/>
          <p:cNvSpPr>
            <a:spLocks noGrp="1"/>
          </p:cNvSpPr>
          <p:nvPr>
            <p:ph type="title"/>
          </p:nvPr>
        </p:nvSpPr>
        <p:spPr>
          <a:xfrm>
            <a:off x="796997" y="-281354"/>
            <a:ext cx="10353761" cy="1326321"/>
          </a:xfrm>
        </p:spPr>
        <p:txBody>
          <a:bodyPr/>
          <a:lstStyle/>
          <a:p>
            <a:r>
              <a:rPr lang="es-ES" dirty="0" smtClean="0"/>
              <a:t>Modelo de decisión de compra</a:t>
            </a:r>
            <a:endParaRPr lang="es-ES" dirty="0"/>
          </a:p>
        </p:txBody>
      </p:sp>
      <p:sp>
        <p:nvSpPr>
          <p:cNvPr id="5" name="CuadroTexto 4"/>
          <p:cNvSpPr txBox="1"/>
          <p:nvPr/>
        </p:nvSpPr>
        <p:spPr>
          <a:xfrm>
            <a:off x="9471680" y="929383"/>
            <a:ext cx="2488040" cy="1938992"/>
          </a:xfrm>
          <a:prstGeom prst="rect">
            <a:avLst/>
          </a:prstGeom>
          <a:noFill/>
        </p:spPr>
        <p:txBody>
          <a:bodyPr wrap="square" rtlCol="0">
            <a:spAutoFit/>
          </a:bodyPr>
          <a:lstStyle/>
          <a:p>
            <a:r>
              <a:rPr lang="es-ES" sz="1500" dirty="0" smtClean="0">
                <a:solidFill>
                  <a:schemeClr val="tx1">
                    <a:lumMod val="85000"/>
                  </a:schemeClr>
                </a:solidFill>
                <a:latin typeface="+mj-lt"/>
              </a:rPr>
              <a:t>Esfuerzos de marketing</a:t>
            </a:r>
          </a:p>
          <a:p>
            <a:endParaRPr lang="es-ES" sz="1500" dirty="0" smtClean="0">
              <a:solidFill>
                <a:schemeClr val="tx1">
                  <a:lumMod val="85000"/>
                </a:schemeClr>
              </a:solidFill>
              <a:latin typeface="+mj-lt"/>
            </a:endParaRPr>
          </a:p>
          <a:p>
            <a:pPr marL="285750" indent="-285750">
              <a:buFont typeface="Arial" panose="020B0604020202020204" pitchFamily="34" charset="0"/>
              <a:buChar char="•"/>
            </a:pPr>
            <a:r>
              <a:rPr lang="es-ES" sz="1500" dirty="0" smtClean="0">
                <a:solidFill>
                  <a:schemeClr val="tx1">
                    <a:lumMod val="85000"/>
                  </a:schemeClr>
                </a:solidFill>
                <a:latin typeface="+mj-lt"/>
              </a:rPr>
              <a:t>Producto</a:t>
            </a:r>
          </a:p>
          <a:p>
            <a:pPr marL="285750" indent="-285750">
              <a:buFont typeface="Arial" panose="020B0604020202020204" pitchFamily="34" charset="0"/>
              <a:buChar char="•"/>
            </a:pPr>
            <a:r>
              <a:rPr lang="es-ES" sz="1500" dirty="0" smtClean="0">
                <a:solidFill>
                  <a:schemeClr val="tx1">
                    <a:lumMod val="85000"/>
                  </a:schemeClr>
                </a:solidFill>
                <a:latin typeface="+mj-lt"/>
              </a:rPr>
              <a:t>Promoción</a:t>
            </a:r>
          </a:p>
          <a:p>
            <a:pPr marL="285750" indent="-285750">
              <a:buFont typeface="Arial" panose="020B0604020202020204" pitchFamily="34" charset="0"/>
              <a:buChar char="•"/>
            </a:pPr>
            <a:r>
              <a:rPr lang="es-ES" sz="1500" dirty="0" smtClean="0">
                <a:solidFill>
                  <a:schemeClr val="tx1">
                    <a:lumMod val="85000"/>
                  </a:schemeClr>
                </a:solidFill>
                <a:latin typeface="+mj-lt"/>
              </a:rPr>
              <a:t>Precio</a:t>
            </a:r>
          </a:p>
          <a:p>
            <a:pPr marL="285750" indent="-285750">
              <a:buFont typeface="Arial" panose="020B0604020202020204" pitchFamily="34" charset="0"/>
              <a:buChar char="•"/>
            </a:pPr>
            <a:r>
              <a:rPr lang="es-ES" sz="1500" dirty="0">
                <a:solidFill>
                  <a:schemeClr val="tx1">
                    <a:lumMod val="85000"/>
                  </a:schemeClr>
                </a:solidFill>
                <a:latin typeface="+mj-lt"/>
              </a:rPr>
              <a:t>D</a:t>
            </a:r>
            <a:r>
              <a:rPr lang="es-ES" sz="1500" dirty="0" smtClean="0">
                <a:solidFill>
                  <a:schemeClr val="tx1">
                    <a:lumMod val="85000"/>
                  </a:schemeClr>
                </a:solidFill>
                <a:latin typeface="+mj-lt"/>
              </a:rPr>
              <a:t>istribución</a:t>
            </a:r>
          </a:p>
          <a:p>
            <a:endParaRPr lang="es-ES" sz="1500" dirty="0" smtClean="0">
              <a:solidFill>
                <a:schemeClr val="tx1">
                  <a:lumMod val="85000"/>
                </a:schemeClr>
              </a:solidFill>
              <a:latin typeface="+mj-lt"/>
            </a:endParaRPr>
          </a:p>
          <a:p>
            <a:pPr marL="285750" indent="-285750">
              <a:buFont typeface="Arial" panose="020B0604020202020204" pitchFamily="34" charset="0"/>
              <a:buChar char="•"/>
            </a:pPr>
            <a:endParaRPr lang="es-ES" sz="1500" dirty="0">
              <a:solidFill>
                <a:schemeClr val="tx1">
                  <a:lumMod val="85000"/>
                </a:schemeClr>
              </a:solidFill>
              <a:latin typeface="+mj-lt"/>
            </a:endParaRPr>
          </a:p>
        </p:txBody>
      </p:sp>
      <p:sp>
        <p:nvSpPr>
          <p:cNvPr id="6" name="CuadroTexto 5"/>
          <p:cNvSpPr txBox="1"/>
          <p:nvPr/>
        </p:nvSpPr>
        <p:spPr>
          <a:xfrm>
            <a:off x="4981793" y="3275231"/>
            <a:ext cx="992084" cy="323165"/>
          </a:xfrm>
          <a:prstGeom prst="rect">
            <a:avLst/>
          </a:prstGeom>
          <a:noFill/>
        </p:spPr>
        <p:txBody>
          <a:bodyPr wrap="square" rtlCol="0">
            <a:spAutoFit/>
          </a:bodyPr>
          <a:lstStyle/>
          <a:p>
            <a:r>
              <a:rPr lang="es-ES" sz="1500" dirty="0">
                <a:solidFill>
                  <a:schemeClr val="tx1">
                    <a:lumMod val="85000"/>
                  </a:schemeClr>
                </a:solidFill>
              </a:rPr>
              <a:t>P</a:t>
            </a:r>
            <a:r>
              <a:rPr lang="es-ES" sz="1500" dirty="0" smtClean="0">
                <a:solidFill>
                  <a:schemeClr val="tx1">
                    <a:lumMod val="85000"/>
                  </a:schemeClr>
                </a:solidFill>
              </a:rPr>
              <a:t>roceso</a:t>
            </a:r>
            <a:endParaRPr lang="es-ES" sz="1500" dirty="0">
              <a:solidFill>
                <a:schemeClr val="tx1">
                  <a:lumMod val="85000"/>
                </a:schemeClr>
              </a:solidFill>
            </a:endParaRPr>
          </a:p>
        </p:txBody>
      </p:sp>
      <p:sp>
        <p:nvSpPr>
          <p:cNvPr id="7" name="CuadroTexto 6"/>
          <p:cNvSpPr txBox="1"/>
          <p:nvPr/>
        </p:nvSpPr>
        <p:spPr>
          <a:xfrm>
            <a:off x="7223450" y="4969854"/>
            <a:ext cx="992084" cy="553998"/>
          </a:xfrm>
          <a:prstGeom prst="rect">
            <a:avLst/>
          </a:prstGeom>
          <a:noFill/>
        </p:spPr>
        <p:txBody>
          <a:bodyPr wrap="square" rtlCol="0">
            <a:spAutoFit/>
          </a:bodyPr>
          <a:lstStyle/>
          <a:p>
            <a:r>
              <a:rPr lang="es-ES" sz="1500" dirty="0" smtClean="0">
                <a:solidFill>
                  <a:schemeClr val="tx1">
                    <a:lumMod val="85000"/>
                  </a:schemeClr>
                </a:solidFill>
              </a:rPr>
              <a:t>Datos de salida</a:t>
            </a:r>
            <a:endParaRPr lang="es-ES" sz="1500" dirty="0">
              <a:solidFill>
                <a:schemeClr val="tx1">
                  <a:lumMod val="85000"/>
                </a:schemeClr>
              </a:solidFill>
            </a:endParaRPr>
          </a:p>
        </p:txBody>
      </p:sp>
      <p:sp>
        <p:nvSpPr>
          <p:cNvPr id="8" name="CuadroTexto 7"/>
          <p:cNvSpPr txBox="1"/>
          <p:nvPr/>
        </p:nvSpPr>
        <p:spPr>
          <a:xfrm>
            <a:off x="2932802" y="1140797"/>
            <a:ext cx="992084" cy="553998"/>
          </a:xfrm>
          <a:prstGeom prst="rect">
            <a:avLst/>
          </a:prstGeom>
          <a:noFill/>
        </p:spPr>
        <p:txBody>
          <a:bodyPr wrap="square" rtlCol="0">
            <a:spAutoFit/>
          </a:bodyPr>
          <a:lstStyle/>
          <a:p>
            <a:r>
              <a:rPr lang="es-ES" sz="1500" dirty="0" smtClean="0">
                <a:solidFill>
                  <a:schemeClr val="tx1">
                    <a:lumMod val="85000"/>
                  </a:schemeClr>
                </a:solidFill>
              </a:rPr>
              <a:t>Datos de entrada</a:t>
            </a:r>
            <a:endParaRPr lang="es-ES" sz="1500" dirty="0">
              <a:solidFill>
                <a:schemeClr val="tx1">
                  <a:lumMod val="85000"/>
                </a:schemeClr>
              </a:solidFill>
            </a:endParaRPr>
          </a:p>
        </p:txBody>
      </p:sp>
      <p:sp>
        <p:nvSpPr>
          <p:cNvPr id="9" name="CuadroTexto 8"/>
          <p:cNvSpPr txBox="1"/>
          <p:nvPr/>
        </p:nvSpPr>
        <p:spPr>
          <a:xfrm>
            <a:off x="4461600" y="929383"/>
            <a:ext cx="3024553" cy="1246495"/>
          </a:xfrm>
          <a:prstGeom prst="rect">
            <a:avLst/>
          </a:prstGeom>
          <a:noFill/>
        </p:spPr>
        <p:txBody>
          <a:bodyPr wrap="square" rtlCol="0">
            <a:spAutoFit/>
          </a:bodyPr>
          <a:lstStyle/>
          <a:p>
            <a:r>
              <a:rPr lang="es-ES" sz="1500" dirty="0" smtClean="0">
                <a:solidFill>
                  <a:schemeClr val="tx1">
                    <a:lumMod val="85000"/>
                  </a:schemeClr>
                </a:solidFill>
                <a:latin typeface="+mj-lt"/>
              </a:rPr>
              <a:t>Ambiente sociocultural</a:t>
            </a:r>
          </a:p>
          <a:p>
            <a:endParaRPr lang="es-ES" sz="1500" dirty="0" smtClean="0">
              <a:solidFill>
                <a:schemeClr val="tx1">
                  <a:lumMod val="85000"/>
                </a:schemeClr>
              </a:solidFill>
              <a:latin typeface="+mj-lt"/>
            </a:endParaRPr>
          </a:p>
          <a:p>
            <a:pPr marL="285750" indent="-285750">
              <a:buFont typeface="Arial" panose="020B0604020202020204" pitchFamily="34" charset="0"/>
              <a:buChar char="•"/>
            </a:pPr>
            <a:r>
              <a:rPr lang="es-ES" sz="1500" dirty="0" smtClean="0">
                <a:solidFill>
                  <a:schemeClr val="tx1">
                    <a:lumMod val="85000"/>
                  </a:schemeClr>
                </a:solidFill>
                <a:latin typeface="+mj-lt"/>
              </a:rPr>
              <a:t>Familia</a:t>
            </a:r>
          </a:p>
          <a:p>
            <a:pPr marL="285750" indent="-285750">
              <a:buFont typeface="Arial" panose="020B0604020202020204" pitchFamily="34" charset="0"/>
              <a:buChar char="•"/>
            </a:pPr>
            <a:r>
              <a:rPr lang="es-ES" sz="1500" dirty="0" smtClean="0">
                <a:solidFill>
                  <a:schemeClr val="tx1">
                    <a:lumMod val="85000"/>
                  </a:schemeClr>
                </a:solidFill>
                <a:latin typeface="+mj-lt"/>
              </a:rPr>
              <a:t>Clase social</a:t>
            </a:r>
          </a:p>
          <a:p>
            <a:pPr marL="285750" indent="-285750">
              <a:buFont typeface="Arial" panose="020B0604020202020204" pitchFamily="34" charset="0"/>
              <a:buChar char="•"/>
            </a:pPr>
            <a:r>
              <a:rPr lang="es-ES" sz="1500" dirty="0" smtClean="0">
                <a:solidFill>
                  <a:schemeClr val="tx1">
                    <a:lumMod val="85000"/>
                  </a:schemeClr>
                </a:solidFill>
                <a:latin typeface="+mj-lt"/>
              </a:rPr>
              <a:t>Subcultura y cultura</a:t>
            </a:r>
            <a:endParaRPr lang="es-ES" sz="1500" dirty="0">
              <a:solidFill>
                <a:schemeClr val="tx1">
                  <a:lumMod val="85000"/>
                </a:schemeClr>
              </a:solidFill>
              <a:latin typeface="+mj-lt"/>
            </a:endParaRPr>
          </a:p>
        </p:txBody>
      </p:sp>
      <p:sp>
        <p:nvSpPr>
          <p:cNvPr id="13" name="Rectángulo 12"/>
          <p:cNvSpPr/>
          <p:nvPr/>
        </p:nvSpPr>
        <p:spPr>
          <a:xfrm>
            <a:off x="543025" y="1183650"/>
            <a:ext cx="1329959" cy="523220"/>
          </a:xfrm>
          <a:prstGeom prst="rect">
            <a:avLst/>
          </a:prstGeom>
        </p:spPr>
        <p:txBody>
          <a:bodyPr wrap="square">
            <a:spAutoFit/>
          </a:bodyPr>
          <a:lstStyle/>
          <a:p>
            <a:pPr algn="ctr"/>
            <a:r>
              <a:rPr lang="es-ES" sz="1400" dirty="0"/>
              <a:t>Influencias externas</a:t>
            </a:r>
          </a:p>
        </p:txBody>
      </p:sp>
      <p:sp>
        <p:nvSpPr>
          <p:cNvPr id="15" name="Rectángulo 14"/>
          <p:cNvSpPr/>
          <p:nvPr/>
        </p:nvSpPr>
        <p:spPr>
          <a:xfrm>
            <a:off x="6562914" y="2891993"/>
            <a:ext cx="2365933" cy="523220"/>
          </a:xfrm>
          <a:prstGeom prst="rect">
            <a:avLst/>
          </a:prstGeom>
        </p:spPr>
        <p:txBody>
          <a:bodyPr wrap="square">
            <a:spAutoFit/>
          </a:bodyPr>
          <a:lstStyle/>
          <a:p>
            <a:pPr algn="ctr"/>
            <a:r>
              <a:rPr lang="es-ES" sz="1400" dirty="0" smtClean="0">
                <a:latin typeface="+mj-lt"/>
              </a:rPr>
              <a:t>Toma de decisiones del consumidor</a:t>
            </a:r>
            <a:endParaRPr lang="es-ES" sz="1400" dirty="0">
              <a:latin typeface="+mj-lt"/>
            </a:endParaRPr>
          </a:p>
        </p:txBody>
      </p:sp>
      <p:cxnSp>
        <p:nvCxnSpPr>
          <p:cNvPr id="17" name="Conector recto de flecha 16"/>
          <p:cNvCxnSpPr>
            <a:stCxn id="13" idx="3"/>
          </p:cNvCxnSpPr>
          <p:nvPr/>
        </p:nvCxnSpPr>
        <p:spPr>
          <a:xfrm>
            <a:off x="1872984" y="1445260"/>
            <a:ext cx="970693" cy="0"/>
          </a:xfrm>
          <a:prstGeom prst="straightConnector1">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9" name="Conector recto de flecha 18"/>
          <p:cNvCxnSpPr/>
          <p:nvPr/>
        </p:nvCxnSpPr>
        <p:spPr>
          <a:xfrm>
            <a:off x="6591050" y="2794215"/>
            <a:ext cx="0" cy="523220"/>
          </a:xfrm>
          <a:prstGeom prst="straightConnector1">
            <a:avLst/>
          </a:prstGeom>
          <a:ln w="38100">
            <a:solidFill>
              <a:schemeClr val="tx1"/>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CuadroTexto 22"/>
          <p:cNvSpPr txBox="1"/>
          <p:nvPr/>
        </p:nvSpPr>
        <p:spPr>
          <a:xfrm>
            <a:off x="371585" y="2690455"/>
            <a:ext cx="2571292" cy="1815882"/>
          </a:xfrm>
          <a:prstGeom prst="rect">
            <a:avLst/>
          </a:prstGeom>
          <a:noFill/>
        </p:spPr>
        <p:txBody>
          <a:bodyPr wrap="square" rtlCol="0">
            <a:spAutoFit/>
          </a:bodyPr>
          <a:lstStyle/>
          <a:p>
            <a:pPr marL="285750" indent="-285750">
              <a:buFont typeface="Arial" panose="020B0604020202020204" pitchFamily="34" charset="0"/>
              <a:buChar char="•"/>
            </a:pPr>
            <a:endParaRPr lang="es-ES" sz="1400" dirty="0" smtClean="0">
              <a:solidFill>
                <a:schemeClr val="tx1">
                  <a:lumMod val="85000"/>
                </a:schemeClr>
              </a:solidFill>
              <a:latin typeface="+mj-lt"/>
            </a:endParaRPr>
          </a:p>
          <a:p>
            <a:pPr marL="285750" indent="-285750">
              <a:buFont typeface="Arial" panose="020B0604020202020204" pitchFamily="34" charset="0"/>
              <a:buChar char="•"/>
            </a:pPr>
            <a:r>
              <a:rPr lang="es-ES" sz="1400" dirty="0" smtClean="0">
                <a:solidFill>
                  <a:schemeClr val="tx1">
                    <a:lumMod val="85000"/>
                  </a:schemeClr>
                </a:solidFill>
                <a:latin typeface="+mj-lt"/>
              </a:rPr>
              <a:t>Reconocimiento de necesidades</a:t>
            </a:r>
          </a:p>
          <a:p>
            <a:pPr marL="285750" indent="-285750">
              <a:buFont typeface="Arial" panose="020B0604020202020204" pitchFamily="34" charset="0"/>
              <a:buChar char="•"/>
            </a:pPr>
            <a:r>
              <a:rPr lang="es-ES" sz="1400" dirty="0" smtClean="0">
                <a:solidFill>
                  <a:schemeClr val="tx1">
                    <a:lumMod val="85000"/>
                  </a:schemeClr>
                </a:solidFill>
                <a:latin typeface="+mj-lt"/>
              </a:rPr>
              <a:t>Búsqueda anterior a la compra</a:t>
            </a:r>
          </a:p>
          <a:p>
            <a:pPr marL="285750" indent="-285750">
              <a:buFont typeface="Arial" panose="020B0604020202020204" pitchFamily="34" charset="0"/>
              <a:buChar char="•"/>
            </a:pPr>
            <a:r>
              <a:rPr lang="es-ES" sz="1400" dirty="0" smtClean="0">
                <a:solidFill>
                  <a:schemeClr val="tx1">
                    <a:lumMod val="85000"/>
                  </a:schemeClr>
                </a:solidFill>
                <a:latin typeface="+mj-lt"/>
              </a:rPr>
              <a:t>Evaluación de alternativas</a:t>
            </a:r>
          </a:p>
          <a:p>
            <a:pPr marL="285750" indent="-285750">
              <a:buFont typeface="Arial" panose="020B0604020202020204" pitchFamily="34" charset="0"/>
              <a:buChar char="•"/>
            </a:pPr>
            <a:endParaRPr lang="es-ES" sz="1400" dirty="0">
              <a:solidFill>
                <a:schemeClr val="tx1">
                  <a:lumMod val="85000"/>
                </a:schemeClr>
              </a:solidFill>
              <a:latin typeface="+mj-lt"/>
            </a:endParaRPr>
          </a:p>
        </p:txBody>
      </p:sp>
      <p:sp>
        <p:nvSpPr>
          <p:cNvPr id="24" name="CuadroTexto 23"/>
          <p:cNvSpPr txBox="1"/>
          <p:nvPr/>
        </p:nvSpPr>
        <p:spPr>
          <a:xfrm>
            <a:off x="9517884" y="2690455"/>
            <a:ext cx="2571292" cy="1815882"/>
          </a:xfrm>
          <a:prstGeom prst="rect">
            <a:avLst/>
          </a:prstGeom>
          <a:noFill/>
        </p:spPr>
        <p:txBody>
          <a:bodyPr wrap="square" rtlCol="0">
            <a:spAutoFit/>
          </a:bodyPr>
          <a:lstStyle/>
          <a:p>
            <a:r>
              <a:rPr lang="es-ES" sz="1400" dirty="0" smtClean="0">
                <a:solidFill>
                  <a:schemeClr val="tx1">
                    <a:lumMod val="85000"/>
                  </a:schemeClr>
                </a:solidFill>
                <a:latin typeface="+mj-lt"/>
              </a:rPr>
              <a:t>Campo psicológico</a:t>
            </a:r>
          </a:p>
          <a:p>
            <a:endParaRPr lang="es-ES" sz="1400" dirty="0" smtClean="0">
              <a:solidFill>
                <a:schemeClr val="tx1">
                  <a:lumMod val="85000"/>
                </a:schemeClr>
              </a:solidFill>
              <a:latin typeface="+mj-lt"/>
            </a:endParaRPr>
          </a:p>
          <a:p>
            <a:pPr marL="285750" indent="-285750">
              <a:buFont typeface="Arial" panose="020B0604020202020204" pitchFamily="34" charset="0"/>
              <a:buChar char="•"/>
            </a:pPr>
            <a:r>
              <a:rPr lang="es-ES" sz="1400" dirty="0" smtClean="0">
                <a:solidFill>
                  <a:schemeClr val="tx1">
                    <a:lumMod val="85000"/>
                  </a:schemeClr>
                </a:solidFill>
                <a:latin typeface="+mj-lt"/>
              </a:rPr>
              <a:t>Motivación</a:t>
            </a:r>
          </a:p>
          <a:p>
            <a:pPr marL="285750" indent="-285750">
              <a:buFont typeface="Arial" panose="020B0604020202020204" pitchFamily="34" charset="0"/>
              <a:buChar char="•"/>
            </a:pPr>
            <a:r>
              <a:rPr lang="es-ES" sz="1400" dirty="0" smtClean="0">
                <a:solidFill>
                  <a:schemeClr val="tx1">
                    <a:lumMod val="85000"/>
                  </a:schemeClr>
                </a:solidFill>
                <a:latin typeface="+mj-lt"/>
              </a:rPr>
              <a:t>Percepción</a:t>
            </a:r>
          </a:p>
          <a:p>
            <a:pPr marL="285750" indent="-285750">
              <a:buFont typeface="Arial" panose="020B0604020202020204" pitchFamily="34" charset="0"/>
              <a:buChar char="•"/>
            </a:pPr>
            <a:r>
              <a:rPr lang="es-ES" sz="1400" dirty="0" smtClean="0">
                <a:solidFill>
                  <a:schemeClr val="tx1">
                    <a:lumMod val="85000"/>
                  </a:schemeClr>
                </a:solidFill>
                <a:latin typeface="+mj-lt"/>
              </a:rPr>
              <a:t>Aprendizaje</a:t>
            </a:r>
          </a:p>
          <a:p>
            <a:pPr marL="285750" indent="-285750">
              <a:buFont typeface="Arial" panose="020B0604020202020204" pitchFamily="34" charset="0"/>
              <a:buChar char="•"/>
            </a:pPr>
            <a:r>
              <a:rPr lang="es-ES" sz="1400" dirty="0" smtClean="0">
                <a:solidFill>
                  <a:schemeClr val="tx1">
                    <a:lumMod val="85000"/>
                  </a:schemeClr>
                </a:solidFill>
                <a:latin typeface="+mj-lt"/>
              </a:rPr>
              <a:t>Personalidad</a:t>
            </a:r>
          </a:p>
          <a:p>
            <a:pPr marL="285750" indent="-285750">
              <a:buFont typeface="Arial" panose="020B0604020202020204" pitchFamily="34" charset="0"/>
              <a:buChar char="•"/>
            </a:pPr>
            <a:r>
              <a:rPr lang="es-ES" sz="1400" dirty="0">
                <a:solidFill>
                  <a:schemeClr val="tx1">
                    <a:lumMod val="85000"/>
                  </a:schemeClr>
                </a:solidFill>
                <a:latin typeface="+mj-lt"/>
              </a:rPr>
              <a:t>A</a:t>
            </a:r>
            <a:r>
              <a:rPr lang="es-ES" sz="1400" dirty="0" smtClean="0">
                <a:solidFill>
                  <a:schemeClr val="tx1">
                    <a:lumMod val="85000"/>
                  </a:schemeClr>
                </a:solidFill>
                <a:latin typeface="+mj-lt"/>
              </a:rPr>
              <a:t>ctitudes</a:t>
            </a:r>
          </a:p>
          <a:p>
            <a:pPr marL="285750" indent="-285750">
              <a:buFont typeface="Arial" panose="020B0604020202020204" pitchFamily="34" charset="0"/>
              <a:buChar char="•"/>
            </a:pPr>
            <a:endParaRPr lang="es-ES" sz="1400" dirty="0">
              <a:solidFill>
                <a:schemeClr val="tx1">
                  <a:lumMod val="85000"/>
                </a:schemeClr>
              </a:solidFill>
              <a:latin typeface="+mj-lt"/>
            </a:endParaRPr>
          </a:p>
        </p:txBody>
      </p:sp>
      <p:sp>
        <p:nvSpPr>
          <p:cNvPr id="33" name="Rectángulo 32"/>
          <p:cNvSpPr/>
          <p:nvPr/>
        </p:nvSpPr>
        <p:spPr>
          <a:xfrm>
            <a:off x="3160294" y="4089881"/>
            <a:ext cx="2365933" cy="523220"/>
          </a:xfrm>
          <a:prstGeom prst="rect">
            <a:avLst/>
          </a:prstGeom>
        </p:spPr>
        <p:txBody>
          <a:bodyPr wrap="square">
            <a:spAutoFit/>
          </a:bodyPr>
          <a:lstStyle/>
          <a:p>
            <a:pPr algn="ctr"/>
            <a:r>
              <a:rPr lang="es-ES" sz="1400" dirty="0" smtClean="0">
                <a:latin typeface="+mj-lt"/>
              </a:rPr>
              <a:t>Comportamiento posterior a la decisión </a:t>
            </a:r>
            <a:endParaRPr lang="es-ES" sz="1400" dirty="0">
              <a:latin typeface="+mj-lt"/>
            </a:endParaRPr>
          </a:p>
        </p:txBody>
      </p:sp>
      <p:cxnSp>
        <p:nvCxnSpPr>
          <p:cNvPr id="34" name="Conector recto de flecha 33"/>
          <p:cNvCxnSpPr/>
          <p:nvPr/>
        </p:nvCxnSpPr>
        <p:spPr>
          <a:xfrm>
            <a:off x="3203420" y="3888836"/>
            <a:ext cx="0" cy="686447"/>
          </a:xfrm>
          <a:prstGeom prst="straightConnector1">
            <a:avLst/>
          </a:prstGeom>
          <a:ln w="38100">
            <a:solidFill>
              <a:schemeClr val="tx1"/>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35" name="CuadroTexto 34"/>
          <p:cNvSpPr txBox="1"/>
          <p:nvPr/>
        </p:nvSpPr>
        <p:spPr>
          <a:xfrm>
            <a:off x="9246757" y="5281294"/>
            <a:ext cx="2571292" cy="523220"/>
          </a:xfrm>
          <a:prstGeom prst="rect">
            <a:avLst/>
          </a:prstGeom>
          <a:noFill/>
        </p:spPr>
        <p:txBody>
          <a:bodyPr wrap="square" rtlCol="0">
            <a:spAutoFit/>
          </a:bodyPr>
          <a:lstStyle/>
          <a:p>
            <a:r>
              <a:rPr lang="es-ES" sz="1400" dirty="0" smtClean="0">
                <a:solidFill>
                  <a:schemeClr val="tx1">
                    <a:lumMod val="85000"/>
                  </a:schemeClr>
                </a:solidFill>
                <a:latin typeface="+mj-lt"/>
              </a:rPr>
              <a:t>Evaluación posterior a la compra</a:t>
            </a:r>
            <a:endParaRPr lang="es-ES" sz="1400" dirty="0">
              <a:solidFill>
                <a:schemeClr val="tx1">
                  <a:lumMod val="85000"/>
                </a:schemeClr>
              </a:solidFill>
              <a:latin typeface="+mj-lt"/>
            </a:endParaRPr>
          </a:p>
        </p:txBody>
      </p:sp>
      <p:sp>
        <p:nvSpPr>
          <p:cNvPr id="37" name="CuadroTexto 36"/>
          <p:cNvSpPr txBox="1"/>
          <p:nvPr/>
        </p:nvSpPr>
        <p:spPr>
          <a:xfrm>
            <a:off x="632128" y="5432216"/>
            <a:ext cx="2571292" cy="738664"/>
          </a:xfrm>
          <a:prstGeom prst="rect">
            <a:avLst/>
          </a:prstGeom>
          <a:noFill/>
        </p:spPr>
        <p:txBody>
          <a:bodyPr wrap="square" rtlCol="0">
            <a:spAutoFit/>
          </a:bodyPr>
          <a:lstStyle/>
          <a:p>
            <a:r>
              <a:rPr lang="es-ES" sz="1400" dirty="0" smtClean="0">
                <a:solidFill>
                  <a:schemeClr val="tx1">
                    <a:lumMod val="85000"/>
                  </a:schemeClr>
                </a:solidFill>
                <a:latin typeface="+mj-lt"/>
              </a:rPr>
              <a:t>Compra</a:t>
            </a:r>
          </a:p>
          <a:p>
            <a:pPr marL="285750" indent="-285750">
              <a:buFont typeface="Arial" panose="020B0604020202020204" pitchFamily="34" charset="0"/>
              <a:buChar char="•"/>
            </a:pPr>
            <a:r>
              <a:rPr lang="es-ES" sz="1400" dirty="0" smtClean="0">
                <a:solidFill>
                  <a:schemeClr val="tx1">
                    <a:lumMod val="85000"/>
                  </a:schemeClr>
                </a:solidFill>
                <a:latin typeface="+mj-lt"/>
              </a:rPr>
              <a:t>Prueba</a:t>
            </a:r>
          </a:p>
          <a:p>
            <a:pPr marL="285750" indent="-285750">
              <a:buFont typeface="Arial" panose="020B0604020202020204" pitchFamily="34" charset="0"/>
              <a:buChar char="•"/>
            </a:pPr>
            <a:r>
              <a:rPr lang="es-ES" sz="1400" dirty="0" smtClean="0">
                <a:solidFill>
                  <a:schemeClr val="tx1">
                    <a:lumMod val="85000"/>
                  </a:schemeClr>
                </a:solidFill>
                <a:latin typeface="+mj-lt"/>
              </a:rPr>
              <a:t>Repetir compra</a:t>
            </a:r>
            <a:endParaRPr lang="es-ES" sz="1400" dirty="0">
              <a:solidFill>
                <a:schemeClr val="tx1">
                  <a:lumMod val="85000"/>
                </a:schemeClr>
              </a:solidFill>
              <a:latin typeface="+mj-lt"/>
            </a:endParaRPr>
          </a:p>
        </p:txBody>
      </p:sp>
    </p:spTree>
    <p:extLst>
      <p:ext uri="{BB962C8B-B14F-4D97-AF65-F5344CB8AC3E}">
        <p14:creationId xmlns:p14="http://schemas.microsoft.com/office/powerpoint/2010/main" val="119524073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904831" y="-304138"/>
            <a:ext cx="10353761" cy="1326321"/>
          </a:xfrm>
        </p:spPr>
        <p:txBody>
          <a:bodyPr/>
          <a:lstStyle/>
          <a:p>
            <a:r>
              <a:rPr lang="es-ES" dirty="0" smtClean="0"/>
              <a:t>metodología</a:t>
            </a:r>
            <a:endParaRPr lang="es-ES" dirty="0"/>
          </a:p>
        </p:txBody>
      </p:sp>
      <p:pic>
        <p:nvPicPr>
          <p:cNvPr id="5" name="Imagen 4"/>
          <p:cNvPicPr>
            <a:picLocks noChangeAspect="1"/>
          </p:cNvPicPr>
          <p:nvPr/>
        </p:nvPicPr>
        <p:blipFill>
          <a:blip r:embed="rId2" cstate="print">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tretch>
            <a:fillRect/>
          </a:stretch>
        </p:blipFill>
        <p:spPr>
          <a:xfrm>
            <a:off x="3079937" y="945410"/>
            <a:ext cx="5458714" cy="6246595"/>
          </a:xfrm>
          <a:prstGeom prst="rect">
            <a:avLst/>
          </a:prstGeom>
        </p:spPr>
      </p:pic>
      <p:sp>
        <p:nvSpPr>
          <p:cNvPr id="6" name="CuadroTexto 5"/>
          <p:cNvSpPr txBox="1"/>
          <p:nvPr/>
        </p:nvSpPr>
        <p:spPr>
          <a:xfrm>
            <a:off x="4776716" y="5554638"/>
            <a:ext cx="1705970" cy="646331"/>
          </a:xfrm>
          <a:prstGeom prst="rect">
            <a:avLst/>
          </a:prstGeom>
          <a:noFill/>
        </p:spPr>
        <p:txBody>
          <a:bodyPr wrap="square" rtlCol="0">
            <a:spAutoFit/>
          </a:bodyPr>
          <a:lstStyle/>
          <a:p>
            <a:pPr algn="ctr"/>
            <a:r>
              <a:rPr lang="es-ES" dirty="0" smtClean="0"/>
              <a:t>Tipo de investigación</a:t>
            </a:r>
            <a:endParaRPr lang="es-ES" dirty="0"/>
          </a:p>
        </p:txBody>
      </p:sp>
      <p:sp>
        <p:nvSpPr>
          <p:cNvPr id="8" name="Rectángulo 7"/>
          <p:cNvSpPr/>
          <p:nvPr/>
        </p:nvSpPr>
        <p:spPr>
          <a:xfrm>
            <a:off x="6081711" y="963703"/>
            <a:ext cx="1399486" cy="369332"/>
          </a:xfrm>
          <a:prstGeom prst="rect">
            <a:avLst/>
          </a:prstGeom>
        </p:spPr>
        <p:txBody>
          <a:bodyPr wrap="none">
            <a:spAutoFit/>
          </a:bodyPr>
          <a:lstStyle/>
          <a:p>
            <a:r>
              <a:rPr lang="es-ES" smtClean="0"/>
              <a:t>Descriptiva</a:t>
            </a:r>
            <a:endParaRPr lang="es-ES" dirty="0"/>
          </a:p>
        </p:txBody>
      </p:sp>
      <p:sp>
        <p:nvSpPr>
          <p:cNvPr id="9" name="Rectángulo 8"/>
          <p:cNvSpPr/>
          <p:nvPr/>
        </p:nvSpPr>
        <p:spPr>
          <a:xfrm>
            <a:off x="727881" y="2906764"/>
            <a:ext cx="3666698" cy="1200329"/>
          </a:xfrm>
          <a:prstGeom prst="rect">
            <a:avLst/>
          </a:prstGeom>
        </p:spPr>
        <p:txBody>
          <a:bodyPr wrap="square">
            <a:spAutoFit/>
          </a:bodyPr>
          <a:lstStyle/>
          <a:p>
            <a:pPr algn="just"/>
            <a:r>
              <a:rPr lang="es-ES" dirty="0"/>
              <a:t>permite llegar a conocer costumbres, actitudes y situaciones que predominan en el grupo de estudio</a:t>
            </a:r>
          </a:p>
        </p:txBody>
      </p:sp>
    </p:spTree>
    <p:extLst>
      <p:ext uri="{BB962C8B-B14F-4D97-AF65-F5344CB8AC3E}">
        <p14:creationId xmlns:p14="http://schemas.microsoft.com/office/powerpoint/2010/main" val="47814504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04831" y="-304138"/>
            <a:ext cx="10353761" cy="1326321"/>
          </a:xfrm>
        </p:spPr>
        <p:txBody>
          <a:bodyPr/>
          <a:lstStyle/>
          <a:p>
            <a:r>
              <a:rPr lang="es-ES" dirty="0" smtClean="0"/>
              <a:t>metodología</a:t>
            </a:r>
            <a:endParaRPr lang="es-ES" dirty="0"/>
          </a:p>
        </p:txBody>
      </p:sp>
      <p:pic>
        <p:nvPicPr>
          <p:cNvPr id="3" name="Imagen 2"/>
          <p:cNvPicPr>
            <a:picLocks noChangeAspect="1"/>
          </p:cNvPicPr>
          <p:nvPr/>
        </p:nvPicPr>
        <p:blipFill>
          <a:blip r:embed="rId2" cstate="print">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tretch>
            <a:fillRect/>
          </a:stretch>
        </p:blipFill>
        <p:spPr>
          <a:xfrm>
            <a:off x="3079937" y="945410"/>
            <a:ext cx="5458714" cy="6246595"/>
          </a:xfrm>
          <a:prstGeom prst="rect">
            <a:avLst/>
          </a:prstGeom>
        </p:spPr>
      </p:pic>
      <p:sp>
        <p:nvSpPr>
          <p:cNvPr id="4" name="Rectángulo 3"/>
          <p:cNvSpPr/>
          <p:nvPr/>
        </p:nvSpPr>
        <p:spPr>
          <a:xfrm>
            <a:off x="522013" y="717880"/>
            <a:ext cx="1343638" cy="400110"/>
          </a:xfrm>
          <a:prstGeom prst="rect">
            <a:avLst/>
          </a:prstGeom>
        </p:spPr>
        <p:txBody>
          <a:bodyPr wrap="none">
            <a:spAutoFit/>
          </a:bodyPr>
          <a:lstStyle/>
          <a:p>
            <a:r>
              <a:rPr lang="es-ES" sz="2000" dirty="0" smtClean="0">
                <a:latin typeface="+mj-lt"/>
              </a:rPr>
              <a:t>Objetivos</a:t>
            </a:r>
            <a:endParaRPr lang="es-ES" sz="2000" dirty="0">
              <a:latin typeface="+mj-lt"/>
            </a:endParaRPr>
          </a:p>
        </p:txBody>
      </p:sp>
      <p:sp>
        <p:nvSpPr>
          <p:cNvPr id="5" name="Rectángulo 4"/>
          <p:cNvSpPr/>
          <p:nvPr/>
        </p:nvSpPr>
        <p:spPr>
          <a:xfrm>
            <a:off x="5097592" y="5566409"/>
            <a:ext cx="1160345" cy="646331"/>
          </a:xfrm>
          <a:prstGeom prst="rect">
            <a:avLst/>
          </a:prstGeom>
        </p:spPr>
        <p:txBody>
          <a:bodyPr wrap="square">
            <a:spAutoFit/>
          </a:bodyPr>
          <a:lstStyle/>
          <a:p>
            <a:r>
              <a:rPr lang="es-ES" dirty="0" smtClean="0">
                <a:latin typeface="+mj-lt"/>
              </a:rPr>
              <a:t>Objetivo General</a:t>
            </a:r>
            <a:endParaRPr lang="es-ES" dirty="0">
              <a:latin typeface="+mj-lt"/>
            </a:endParaRPr>
          </a:p>
        </p:txBody>
      </p:sp>
      <p:sp>
        <p:nvSpPr>
          <p:cNvPr id="7" name="Rectángulo 6"/>
          <p:cNvSpPr/>
          <p:nvPr/>
        </p:nvSpPr>
        <p:spPr>
          <a:xfrm>
            <a:off x="6666383" y="5178012"/>
            <a:ext cx="5206542" cy="1323439"/>
          </a:xfrm>
          <a:prstGeom prst="rect">
            <a:avLst/>
          </a:prstGeom>
        </p:spPr>
        <p:txBody>
          <a:bodyPr wrap="square">
            <a:spAutoFit/>
          </a:bodyPr>
          <a:lstStyle/>
          <a:p>
            <a:pPr algn="just"/>
            <a:r>
              <a:rPr lang="es-ES" sz="1600" dirty="0">
                <a:latin typeface="+mj-lt"/>
              </a:rPr>
              <a:t>Determinar el impacto de la publicidad visual a través de los soportes publicitarios vallas, paletas, marquesinas, LED’s, utilizados por el sector de bares y restaurantes, en el comportamiento del consumidor del cantón Rumiñahui</a:t>
            </a:r>
          </a:p>
        </p:txBody>
      </p:sp>
      <p:sp>
        <p:nvSpPr>
          <p:cNvPr id="8" name="Rectángulo 7"/>
          <p:cNvSpPr/>
          <p:nvPr/>
        </p:nvSpPr>
        <p:spPr>
          <a:xfrm>
            <a:off x="6143639" y="1018073"/>
            <a:ext cx="3471862" cy="1077218"/>
          </a:xfrm>
          <a:prstGeom prst="rect">
            <a:avLst/>
          </a:prstGeom>
        </p:spPr>
        <p:txBody>
          <a:bodyPr wrap="square">
            <a:spAutoFit/>
          </a:bodyPr>
          <a:lstStyle/>
          <a:p>
            <a:pPr algn="just"/>
            <a:r>
              <a:rPr lang="es-ES" sz="1600" dirty="0">
                <a:latin typeface="+mj-lt"/>
              </a:rPr>
              <a:t>Conocer si el  tipo de publicidad visual utilizada (vallas, paletas,     marquesinas, LED’s) genera decisión de compra.</a:t>
            </a:r>
          </a:p>
        </p:txBody>
      </p:sp>
      <p:sp>
        <p:nvSpPr>
          <p:cNvPr id="9" name="Rectángulo 8"/>
          <p:cNvSpPr/>
          <p:nvPr/>
        </p:nvSpPr>
        <p:spPr>
          <a:xfrm>
            <a:off x="500913" y="1916626"/>
            <a:ext cx="2804257" cy="830997"/>
          </a:xfrm>
          <a:prstGeom prst="rect">
            <a:avLst/>
          </a:prstGeom>
        </p:spPr>
        <p:txBody>
          <a:bodyPr wrap="square">
            <a:spAutoFit/>
          </a:bodyPr>
          <a:lstStyle/>
          <a:p>
            <a:pPr algn="just"/>
            <a:r>
              <a:rPr lang="es-ES" sz="1600" dirty="0">
                <a:latin typeface="+mj-lt"/>
              </a:rPr>
              <a:t>Saber qué tipo de soporte publicitario motiva más al consumidor.</a:t>
            </a:r>
          </a:p>
        </p:txBody>
      </p:sp>
      <p:sp>
        <p:nvSpPr>
          <p:cNvPr id="10" name="Rectángulo 9"/>
          <p:cNvSpPr/>
          <p:nvPr/>
        </p:nvSpPr>
        <p:spPr>
          <a:xfrm>
            <a:off x="8841853" y="2647889"/>
            <a:ext cx="2030948" cy="1323439"/>
          </a:xfrm>
          <a:prstGeom prst="rect">
            <a:avLst/>
          </a:prstGeom>
        </p:spPr>
        <p:txBody>
          <a:bodyPr wrap="square">
            <a:spAutoFit/>
          </a:bodyPr>
          <a:lstStyle/>
          <a:p>
            <a:pPr algn="just"/>
            <a:r>
              <a:rPr lang="es-ES" sz="1600" dirty="0">
                <a:latin typeface="+mj-lt"/>
              </a:rPr>
              <a:t>Determinar si este tipo de publicidad genera o no contaminación visual.</a:t>
            </a:r>
          </a:p>
        </p:txBody>
      </p:sp>
      <p:sp>
        <p:nvSpPr>
          <p:cNvPr id="11" name="Rectángulo 10"/>
          <p:cNvSpPr/>
          <p:nvPr/>
        </p:nvSpPr>
        <p:spPr>
          <a:xfrm>
            <a:off x="5211427" y="1194862"/>
            <a:ext cx="1017940" cy="323165"/>
          </a:xfrm>
          <a:prstGeom prst="rect">
            <a:avLst/>
          </a:prstGeom>
        </p:spPr>
        <p:txBody>
          <a:bodyPr wrap="square">
            <a:spAutoFit/>
          </a:bodyPr>
          <a:lstStyle/>
          <a:p>
            <a:r>
              <a:rPr lang="es-ES" sz="1500" dirty="0" smtClean="0">
                <a:latin typeface="+mj-lt"/>
              </a:rPr>
              <a:t>O. E. 1</a:t>
            </a:r>
            <a:endParaRPr lang="es-ES" sz="1500" dirty="0">
              <a:latin typeface="+mj-lt"/>
            </a:endParaRPr>
          </a:p>
        </p:txBody>
      </p:sp>
      <p:sp>
        <p:nvSpPr>
          <p:cNvPr id="12" name="Rectángulo 11"/>
          <p:cNvSpPr/>
          <p:nvPr/>
        </p:nvSpPr>
        <p:spPr>
          <a:xfrm>
            <a:off x="3485347" y="2181019"/>
            <a:ext cx="1017940" cy="323165"/>
          </a:xfrm>
          <a:prstGeom prst="rect">
            <a:avLst/>
          </a:prstGeom>
        </p:spPr>
        <p:txBody>
          <a:bodyPr wrap="square">
            <a:spAutoFit/>
          </a:bodyPr>
          <a:lstStyle/>
          <a:p>
            <a:r>
              <a:rPr lang="es-ES" sz="1500" dirty="0" smtClean="0">
                <a:solidFill>
                  <a:schemeClr val="bg1">
                    <a:lumMod val="75000"/>
                    <a:lumOff val="25000"/>
                  </a:schemeClr>
                </a:solidFill>
                <a:latin typeface="+mj-lt"/>
              </a:rPr>
              <a:t>O. E. 2</a:t>
            </a:r>
            <a:endParaRPr lang="es-ES" sz="1500" dirty="0">
              <a:solidFill>
                <a:schemeClr val="bg1">
                  <a:lumMod val="75000"/>
                  <a:lumOff val="25000"/>
                </a:schemeClr>
              </a:solidFill>
              <a:latin typeface="+mj-lt"/>
            </a:endParaRPr>
          </a:p>
        </p:txBody>
      </p:sp>
      <p:sp>
        <p:nvSpPr>
          <p:cNvPr id="13" name="Rectángulo 12"/>
          <p:cNvSpPr/>
          <p:nvPr/>
        </p:nvSpPr>
        <p:spPr>
          <a:xfrm>
            <a:off x="7700888" y="2806341"/>
            <a:ext cx="1017940" cy="323165"/>
          </a:xfrm>
          <a:prstGeom prst="rect">
            <a:avLst/>
          </a:prstGeom>
        </p:spPr>
        <p:txBody>
          <a:bodyPr wrap="square">
            <a:spAutoFit/>
          </a:bodyPr>
          <a:lstStyle/>
          <a:p>
            <a:r>
              <a:rPr lang="es-ES" sz="1500" dirty="0" smtClean="0">
                <a:latin typeface="+mj-lt"/>
              </a:rPr>
              <a:t>O. E. 3</a:t>
            </a:r>
            <a:endParaRPr lang="es-ES" sz="1500" dirty="0">
              <a:latin typeface="+mj-lt"/>
            </a:endParaRPr>
          </a:p>
        </p:txBody>
      </p:sp>
    </p:spTree>
    <p:extLst>
      <p:ext uri="{BB962C8B-B14F-4D97-AF65-F5344CB8AC3E}">
        <p14:creationId xmlns:p14="http://schemas.microsoft.com/office/powerpoint/2010/main" val="65357394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a:off x="904831" y="-304138"/>
            <a:ext cx="10353761" cy="132632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r>
              <a:rPr lang="es-ES" smtClean="0"/>
              <a:t>metodología</a:t>
            </a:r>
            <a:endParaRPr lang="es-ES" dirty="0"/>
          </a:p>
        </p:txBody>
      </p:sp>
      <p:sp>
        <p:nvSpPr>
          <p:cNvPr id="6" name="Rectángulo 5"/>
          <p:cNvSpPr/>
          <p:nvPr/>
        </p:nvSpPr>
        <p:spPr>
          <a:xfrm>
            <a:off x="522013" y="717880"/>
            <a:ext cx="1343638" cy="400110"/>
          </a:xfrm>
          <a:prstGeom prst="rect">
            <a:avLst/>
          </a:prstGeom>
        </p:spPr>
        <p:txBody>
          <a:bodyPr wrap="none">
            <a:spAutoFit/>
          </a:bodyPr>
          <a:lstStyle/>
          <a:p>
            <a:r>
              <a:rPr lang="es-ES" sz="2000" dirty="0" smtClean="0">
                <a:latin typeface="+mj-lt"/>
              </a:rPr>
              <a:t>Hipótesis</a:t>
            </a:r>
            <a:endParaRPr lang="es-ES" sz="2000" dirty="0">
              <a:latin typeface="+mj-lt"/>
            </a:endParaRPr>
          </a:p>
        </p:txBody>
      </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3052" y="689304"/>
            <a:ext cx="5069116" cy="6576070"/>
          </a:xfrm>
          <a:prstGeom prst="rect">
            <a:avLst/>
          </a:prstGeom>
        </p:spPr>
      </p:pic>
      <p:sp>
        <p:nvSpPr>
          <p:cNvPr id="8" name="Rectángulo 7"/>
          <p:cNvSpPr/>
          <p:nvPr/>
        </p:nvSpPr>
        <p:spPr>
          <a:xfrm>
            <a:off x="8260279" y="1077888"/>
            <a:ext cx="3469760" cy="1323439"/>
          </a:xfrm>
          <a:prstGeom prst="rect">
            <a:avLst/>
          </a:prstGeom>
        </p:spPr>
        <p:txBody>
          <a:bodyPr wrap="square">
            <a:spAutoFit/>
          </a:bodyPr>
          <a:lstStyle/>
          <a:p>
            <a:pPr algn="just"/>
            <a:r>
              <a:rPr lang="es-ES" sz="1600" dirty="0" smtClean="0">
                <a:latin typeface="+mj-lt"/>
              </a:rPr>
              <a:t>A </a:t>
            </a:r>
            <a:r>
              <a:rPr lang="es-ES" sz="1600" dirty="0">
                <a:latin typeface="+mj-lt"/>
              </a:rPr>
              <a:t>mayor exposición de publicidad visual a los consumidores del sector de bares y restaurantes del cantón Rumiñahui, mayor consumo.</a:t>
            </a:r>
          </a:p>
        </p:txBody>
      </p:sp>
      <p:sp>
        <p:nvSpPr>
          <p:cNvPr id="9" name="Rectángulo 8"/>
          <p:cNvSpPr/>
          <p:nvPr/>
        </p:nvSpPr>
        <p:spPr>
          <a:xfrm>
            <a:off x="467799" y="2954663"/>
            <a:ext cx="3489842" cy="830997"/>
          </a:xfrm>
          <a:prstGeom prst="rect">
            <a:avLst/>
          </a:prstGeom>
        </p:spPr>
        <p:txBody>
          <a:bodyPr wrap="square">
            <a:spAutoFit/>
          </a:bodyPr>
          <a:lstStyle/>
          <a:p>
            <a:pPr algn="just"/>
            <a:r>
              <a:rPr lang="es-ES" sz="1600" dirty="0" smtClean="0">
                <a:latin typeface="+mj-lt"/>
              </a:rPr>
              <a:t>El </a:t>
            </a:r>
            <a:r>
              <a:rPr lang="es-ES" sz="1600" dirty="0">
                <a:latin typeface="+mj-lt"/>
              </a:rPr>
              <a:t>soporte visual pantalla LED, motiva más al consumidor que el soporte visual valla publicitaria</a:t>
            </a:r>
          </a:p>
        </p:txBody>
      </p:sp>
      <p:sp>
        <p:nvSpPr>
          <p:cNvPr id="10" name="Rectángulo 9"/>
          <p:cNvSpPr/>
          <p:nvPr/>
        </p:nvSpPr>
        <p:spPr>
          <a:xfrm>
            <a:off x="8248695" y="3924303"/>
            <a:ext cx="3009897" cy="1323439"/>
          </a:xfrm>
          <a:prstGeom prst="rect">
            <a:avLst/>
          </a:prstGeom>
        </p:spPr>
        <p:txBody>
          <a:bodyPr wrap="square">
            <a:spAutoFit/>
          </a:bodyPr>
          <a:lstStyle/>
          <a:p>
            <a:pPr algn="just"/>
            <a:r>
              <a:rPr lang="es-ES" sz="1600" dirty="0" smtClean="0">
                <a:latin typeface="+mj-lt"/>
              </a:rPr>
              <a:t>La </a:t>
            </a:r>
            <a:r>
              <a:rPr lang="es-ES" sz="1600" dirty="0">
                <a:latin typeface="+mj-lt"/>
              </a:rPr>
              <a:t>ubicación de la  publicidad exterior si genera contaminación visual en el cantón Rumiñahui.</a:t>
            </a:r>
          </a:p>
        </p:txBody>
      </p:sp>
      <p:sp>
        <p:nvSpPr>
          <p:cNvPr id="11" name="Rectángulo 10"/>
          <p:cNvSpPr/>
          <p:nvPr/>
        </p:nvSpPr>
        <p:spPr>
          <a:xfrm>
            <a:off x="7427138" y="999389"/>
            <a:ext cx="608972" cy="338554"/>
          </a:xfrm>
          <a:prstGeom prst="rect">
            <a:avLst/>
          </a:prstGeom>
        </p:spPr>
        <p:txBody>
          <a:bodyPr wrap="square">
            <a:spAutoFit/>
          </a:bodyPr>
          <a:lstStyle/>
          <a:p>
            <a:r>
              <a:rPr lang="es-ES" sz="1600" dirty="0" smtClean="0">
                <a:latin typeface="+mj-lt"/>
              </a:rPr>
              <a:t>H1</a:t>
            </a:r>
            <a:endParaRPr lang="es-ES" sz="1600" dirty="0">
              <a:latin typeface="+mj-lt"/>
            </a:endParaRPr>
          </a:p>
        </p:txBody>
      </p:sp>
      <p:sp>
        <p:nvSpPr>
          <p:cNvPr id="12" name="Rectángulo 11"/>
          <p:cNvSpPr/>
          <p:nvPr/>
        </p:nvSpPr>
        <p:spPr>
          <a:xfrm>
            <a:off x="3348669" y="2180945"/>
            <a:ext cx="608972" cy="338554"/>
          </a:xfrm>
          <a:prstGeom prst="rect">
            <a:avLst/>
          </a:prstGeom>
        </p:spPr>
        <p:txBody>
          <a:bodyPr wrap="square">
            <a:spAutoFit/>
          </a:bodyPr>
          <a:lstStyle/>
          <a:p>
            <a:r>
              <a:rPr lang="es-ES" sz="1600" dirty="0" smtClean="0">
                <a:solidFill>
                  <a:schemeClr val="bg1">
                    <a:lumMod val="75000"/>
                    <a:lumOff val="25000"/>
                  </a:schemeClr>
                </a:solidFill>
                <a:latin typeface="+mj-lt"/>
              </a:rPr>
              <a:t>H2</a:t>
            </a:r>
            <a:endParaRPr lang="es-ES" sz="1600" dirty="0">
              <a:solidFill>
                <a:schemeClr val="bg1">
                  <a:lumMod val="75000"/>
                  <a:lumOff val="25000"/>
                </a:schemeClr>
              </a:solidFill>
              <a:latin typeface="+mj-lt"/>
            </a:endParaRPr>
          </a:p>
        </p:txBody>
      </p:sp>
      <p:sp>
        <p:nvSpPr>
          <p:cNvPr id="13" name="Rectángulo 12"/>
          <p:cNvSpPr/>
          <p:nvPr/>
        </p:nvSpPr>
        <p:spPr>
          <a:xfrm>
            <a:off x="7003920" y="3827031"/>
            <a:ext cx="608972" cy="338554"/>
          </a:xfrm>
          <a:prstGeom prst="rect">
            <a:avLst/>
          </a:prstGeom>
        </p:spPr>
        <p:txBody>
          <a:bodyPr wrap="square">
            <a:spAutoFit/>
          </a:bodyPr>
          <a:lstStyle/>
          <a:p>
            <a:r>
              <a:rPr lang="es-ES" sz="1600" dirty="0" smtClean="0">
                <a:latin typeface="+mj-lt"/>
              </a:rPr>
              <a:t>H3</a:t>
            </a:r>
            <a:endParaRPr lang="es-ES" sz="1600" dirty="0">
              <a:latin typeface="+mj-lt"/>
            </a:endParaRPr>
          </a:p>
        </p:txBody>
      </p:sp>
    </p:spTree>
    <p:extLst>
      <p:ext uri="{BB962C8B-B14F-4D97-AF65-F5344CB8AC3E}">
        <p14:creationId xmlns:p14="http://schemas.microsoft.com/office/powerpoint/2010/main" val="183616553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04274" y="-256903"/>
            <a:ext cx="10353761" cy="1326321"/>
          </a:xfrm>
        </p:spPr>
        <p:txBody>
          <a:bodyPr/>
          <a:lstStyle/>
          <a:p>
            <a:r>
              <a:rPr lang="es-ES" dirty="0" smtClean="0"/>
              <a:t>muestreo</a:t>
            </a:r>
            <a:endParaRPr lang="es-ES" dirty="0"/>
          </a:p>
        </p:txBody>
      </p:sp>
      <p:grpSp>
        <p:nvGrpSpPr>
          <p:cNvPr id="305" name="Group 1"/>
          <p:cNvGrpSpPr/>
          <p:nvPr/>
        </p:nvGrpSpPr>
        <p:grpSpPr>
          <a:xfrm>
            <a:off x="1562510" y="1017680"/>
            <a:ext cx="9186863" cy="5314950"/>
            <a:chOff x="2400300" y="1981200"/>
            <a:chExt cx="7391400" cy="3708528"/>
          </a:xfrm>
        </p:grpSpPr>
        <p:sp>
          <p:nvSpPr>
            <p:cNvPr id="306" name="Freeform 547"/>
            <p:cNvSpPr>
              <a:spLocks/>
            </p:cNvSpPr>
            <p:nvPr/>
          </p:nvSpPr>
          <p:spPr bwMode="auto">
            <a:xfrm>
              <a:off x="3669130" y="1981200"/>
              <a:ext cx="4853741" cy="3147584"/>
            </a:xfrm>
            <a:custGeom>
              <a:avLst/>
              <a:gdLst>
                <a:gd name="T0" fmla="*/ 1760 w 1760"/>
                <a:gd name="T1" fmla="*/ 1140 h 1140"/>
                <a:gd name="T2" fmla="*/ 1760 w 1760"/>
                <a:gd name="T3" fmla="*/ 57 h 1140"/>
                <a:gd name="T4" fmla="*/ 1703 w 1760"/>
                <a:gd name="T5" fmla="*/ 0 h 1140"/>
                <a:gd name="T6" fmla="*/ 58 w 1760"/>
                <a:gd name="T7" fmla="*/ 0 h 1140"/>
                <a:gd name="T8" fmla="*/ 0 w 1760"/>
                <a:gd name="T9" fmla="*/ 57 h 1140"/>
                <a:gd name="T10" fmla="*/ 0 w 1760"/>
                <a:gd name="T11" fmla="*/ 1140 h 1140"/>
                <a:gd name="T12" fmla="*/ 1760 w 1760"/>
                <a:gd name="T13" fmla="*/ 1140 h 1140"/>
              </a:gdLst>
              <a:ahLst/>
              <a:cxnLst>
                <a:cxn ang="0">
                  <a:pos x="T0" y="T1"/>
                </a:cxn>
                <a:cxn ang="0">
                  <a:pos x="T2" y="T3"/>
                </a:cxn>
                <a:cxn ang="0">
                  <a:pos x="T4" y="T5"/>
                </a:cxn>
                <a:cxn ang="0">
                  <a:pos x="T6" y="T7"/>
                </a:cxn>
                <a:cxn ang="0">
                  <a:pos x="T8" y="T9"/>
                </a:cxn>
                <a:cxn ang="0">
                  <a:pos x="T10" y="T11"/>
                </a:cxn>
                <a:cxn ang="0">
                  <a:pos x="T12" y="T13"/>
                </a:cxn>
              </a:cxnLst>
              <a:rect l="0" t="0" r="r" b="b"/>
              <a:pathLst>
                <a:path w="1760" h="1140">
                  <a:moveTo>
                    <a:pt x="1760" y="1140"/>
                  </a:moveTo>
                  <a:cubicBezTo>
                    <a:pt x="1760" y="57"/>
                    <a:pt x="1760" y="57"/>
                    <a:pt x="1760" y="57"/>
                  </a:cubicBezTo>
                  <a:cubicBezTo>
                    <a:pt x="1760" y="25"/>
                    <a:pt x="1734" y="0"/>
                    <a:pt x="1703" y="0"/>
                  </a:cubicBezTo>
                  <a:cubicBezTo>
                    <a:pt x="58" y="0"/>
                    <a:pt x="58" y="0"/>
                    <a:pt x="58" y="0"/>
                  </a:cubicBezTo>
                  <a:cubicBezTo>
                    <a:pt x="26" y="0"/>
                    <a:pt x="0" y="25"/>
                    <a:pt x="0" y="57"/>
                  </a:cubicBezTo>
                  <a:cubicBezTo>
                    <a:pt x="0" y="1140"/>
                    <a:pt x="0" y="1140"/>
                    <a:pt x="0" y="1140"/>
                  </a:cubicBezTo>
                  <a:lnTo>
                    <a:pt x="1760" y="1140"/>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307" name="Rectangle 548"/>
            <p:cNvSpPr>
              <a:spLocks noChangeArrowheads="1"/>
            </p:cNvSpPr>
            <p:nvPr/>
          </p:nvSpPr>
          <p:spPr bwMode="auto">
            <a:xfrm>
              <a:off x="3854472" y="2191154"/>
              <a:ext cx="4498048" cy="2584307"/>
            </a:xfrm>
            <a:prstGeom prst="rect">
              <a:avLst/>
            </a:prstGeom>
            <a:solidFill>
              <a:schemeClr val="tx1">
                <a:lumMod val="85000"/>
              </a:schemeClr>
            </a:solidFill>
            <a:ln>
              <a:noFill/>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308" name="Freeform 549"/>
            <p:cNvSpPr>
              <a:spLocks/>
            </p:cNvSpPr>
            <p:nvPr/>
          </p:nvSpPr>
          <p:spPr bwMode="auto">
            <a:xfrm>
              <a:off x="2400300" y="4924700"/>
              <a:ext cx="7391400" cy="745205"/>
            </a:xfrm>
            <a:custGeom>
              <a:avLst/>
              <a:gdLst>
                <a:gd name="T0" fmla="*/ 2672 w 2680"/>
                <a:gd name="T1" fmla="*/ 234 h 270"/>
                <a:gd name="T2" fmla="*/ 2219 w 2680"/>
                <a:gd name="T3" fmla="*/ 0 h 270"/>
                <a:gd name="T4" fmla="*/ 1497 w 2680"/>
                <a:gd name="T5" fmla="*/ 0 h 270"/>
                <a:gd name="T6" fmla="*/ 1183 w 2680"/>
                <a:gd name="T7" fmla="*/ 0 h 270"/>
                <a:gd name="T8" fmla="*/ 460 w 2680"/>
                <a:gd name="T9" fmla="*/ 0 h 270"/>
                <a:gd name="T10" fmla="*/ 7 w 2680"/>
                <a:gd name="T11" fmla="*/ 234 h 270"/>
                <a:gd name="T12" fmla="*/ 54 w 2680"/>
                <a:gd name="T13" fmla="*/ 270 h 270"/>
                <a:gd name="T14" fmla="*/ 1183 w 2680"/>
                <a:gd name="T15" fmla="*/ 270 h 270"/>
                <a:gd name="T16" fmla="*/ 1497 w 2680"/>
                <a:gd name="T17" fmla="*/ 270 h 270"/>
                <a:gd name="T18" fmla="*/ 2626 w 2680"/>
                <a:gd name="T19" fmla="*/ 270 h 270"/>
                <a:gd name="T20" fmla="*/ 2672 w 2680"/>
                <a:gd name="T21" fmla="*/ 234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80" h="270">
                  <a:moveTo>
                    <a:pt x="2672" y="234"/>
                  </a:moveTo>
                  <a:cubicBezTo>
                    <a:pt x="2219" y="0"/>
                    <a:pt x="2219" y="0"/>
                    <a:pt x="2219" y="0"/>
                  </a:cubicBezTo>
                  <a:cubicBezTo>
                    <a:pt x="1497" y="0"/>
                    <a:pt x="1497" y="0"/>
                    <a:pt x="1497" y="0"/>
                  </a:cubicBezTo>
                  <a:cubicBezTo>
                    <a:pt x="1183" y="0"/>
                    <a:pt x="1183" y="0"/>
                    <a:pt x="1183" y="0"/>
                  </a:cubicBezTo>
                  <a:cubicBezTo>
                    <a:pt x="460" y="0"/>
                    <a:pt x="460" y="0"/>
                    <a:pt x="460" y="0"/>
                  </a:cubicBezTo>
                  <a:cubicBezTo>
                    <a:pt x="7" y="234"/>
                    <a:pt x="7" y="234"/>
                    <a:pt x="7" y="234"/>
                  </a:cubicBezTo>
                  <a:cubicBezTo>
                    <a:pt x="7" y="234"/>
                    <a:pt x="0" y="270"/>
                    <a:pt x="54" y="270"/>
                  </a:cubicBezTo>
                  <a:cubicBezTo>
                    <a:pt x="1183" y="270"/>
                    <a:pt x="1183" y="270"/>
                    <a:pt x="1183" y="270"/>
                  </a:cubicBezTo>
                  <a:cubicBezTo>
                    <a:pt x="1497" y="270"/>
                    <a:pt x="1497" y="270"/>
                    <a:pt x="1497" y="270"/>
                  </a:cubicBezTo>
                  <a:cubicBezTo>
                    <a:pt x="2626" y="270"/>
                    <a:pt x="2626" y="270"/>
                    <a:pt x="2626" y="270"/>
                  </a:cubicBezTo>
                  <a:cubicBezTo>
                    <a:pt x="2680" y="270"/>
                    <a:pt x="2672" y="234"/>
                    <a:pt x="2672" y="234"/>
                  </a:cubicBezTo>
                </a:path>
              </a:pathLst>
            </a:custGeom>
            <a:gradFill>
              <a:gsLst>
                <a:gs pos="0">
                  <a:sysClr val="window" lastClr="FFFFFF">
                    <a:lumMod val="85000"/>
                  </a:sysClr>
                </a:gs>
                <a:gs pos="33000">
                  <a:sysClr val="window" lastClr="FFFFFF">
                    <a:lumMod val="85000"/>
                  </a:sysClr>
                </a:gs>
                <a:gs pos="75000">
                  <a:sysClr val="window" lastClr="FFFFFF">
                    <a:lumMod val="75000"/>
                  </a:sysClr>
                </a:gs>
                <a:gs pos="100000">
                  <a:sysClr val="window" lastClr="FFFFFF">
                    <a:lumMod val="65000"/>
                  </a:sysClr>
                </a:gs>
              </a:gsLst>
              <a:lin ang="5400000" scaled="1"/>
            </a:gradFill>
            <a:ln>
              <a:noFill/>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309" name="Freeform 550"/>
            <p:cNvSpPr>
              <a:spLocks/>
            </p:cNvSpPr>
            <p:nvPr/>
          </p:nvSpPr>
          <p:spPr bwMode="auto">
            <a:xfrm>
              <a:off x="2419543" y="5584770"/>
              <a:ext cx="7352915" cy="104958"/>
            </a:xfrm>
            <a:custGeom>
              <a:avLst/>
              <a:gdLst>
                <a:gd name="T0" fmla="*/ 2586 w 2666"/>
                <a:gd name="T1" fmla="*/ 10 h 38"/>
                <a:gd name="T2" fmla="*/ 1505 w 2666"/>
                <a:gd name="T3" fmla="*/ 10 h 38"/>
                <a:gd name="T4" fmla="*/ 1161 w 2666"/>
                <a:gd name="T5" fmla="*/ 10 h 38"/>
                <a:gd name="T6" fmla="*/ 87 w 2666"/>
                <a:gd name="T7" fmla="*/ 10 h 38"/>
                <a:gd name="T8" fmla="*/ 22 w 2666"/>
                <a:gd name="T9" fmla="*/ 10 h 38"/>
                <a:gd name="T10" fmla="*/ 0 w 2666"/>
                <a:gd name="T11" fmla="*/ 0 h 38"/>
                <a:gd name="T12" fmla="*/ 0 w 2666"/>
                <a:gd name="T13" fmla="*/ 3 h 38"/>
                <a:gd name="T14" fmla="*/ 47 w 2666"/>
                <a:gd name="T15" fmla="*/ 38 h 38"/>
                <a:gd name="T16" fmla="*/ 1176 w 2666"/>
                <a:gd name="T17" fmla="*/ 38 h 38"/>
                <a:gd name="T18" fmla="*/ 1490 w 2666"/>
                <a:gd name="T19" fmla="*/ 38 h 38"/>
                <a:gd name="T20" fmla="*/ 2597 w 2666"/>
                <a:gd name="T21" fmla="*/ 38 h 38"/>
                <a:gd name="T22" fmla="*/ 2666 w 2666"/>
                <a:gd name="T23" fmla="*/ 4 h 38"/>
                <a:gd name="T24" fmla="*/ 2665 w 2666"/>
                <a:gd name="T25" fmla="*/ 0 h 38"/>
                <a:gd name="T26" fmla="*/ 2586 w 2666"/>
                <a:gd name="T27" fmla="*/ 1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66" h="38">
                  <a:moveTo>
                    <a:pt x="2586" y="10"/>
                  </a:moveTo>
                  <a:cubicBezTo>
                    <a:pt x="2512" y="10"/>
                    <a:pt x="1505" y="10"/>
                    <a:pt x="1505" y="10"/>
                  </a:cubicBezTo>
                  <a:cubicBezTo>
                    <a:pt x="1161" y="10"/>
                    <a:pt x="1161" y="10"/>
                    <a:pt x="1161" y="10"/>
                  </a:cubicBezTo>
                  <a:cubicBezTo>
                    <a:pt x="87" y="10"/>
                    <a:pt x="87" y="10"/>
                    <a:pt x="87" y="10"/>
                  </a:cubicBezTo>
                  <a:cubicBezTo>
                    <a:pt x="87" y="10"/>
                    <a:pt x="40" y="10"/>
                    <a:pt x="22" y="10"/>
                  </a:cubicBezTo>
                  <a:cubicBezTo>
                    <a:pt x="5" y="9"/>
                    <a:pt x="0" y="0"/>
                    <a:pt x="0" y="0"/>
                  </a:cubicBezTo>
                  <a:cubicBezTo>
                    <a:pt x="0" y="0"/>
                    <a:pt x="0" y="1"/>
                    <a:pt x="0" y="3"/>
                  </a:cubicBezTo>
                  <a:cubicBezTo>
                    <a:pt x="0" y="14"/>
                    <a:pt x="5" y="38"/>
                    <a:pt x="47" y="38"/>
                  </a:cubicBezTo>
                  <a:cubicBezTo>
                    <a:pt x="1176" y="38"/>
                    <a:pt x="1176" y="38"/>
                    <a:pt x="1176" y="38"/>
                  </a:cubicBezTo>
                  <a:cubicBezTo>
                    <a:pt x="1490" y="38"/>
                    <a:pt x="1490" y="38"/>
                    <a:pt x="1490" y="38"/>
                  </a:cubicBezTo>
                  <a:cubicBezTo>
                    <a:pt x="2597" y="38"/>
                    <a:pt x="2597" y="38"/>
                    <a:pt x="2597" y="38"/>
                  </a:cubicBezTo>
                  <a:cubicBezTo>
                    <a:pt x="2657" y="38"/>
                    <a:pt x="2666" y="16"/>
                    <a:pt x="2666" y="4"/>
                  </a:cubicBezTo>
                  <a:cubicBezTo>
                    <a:pt x="2666" y="2"/>
                    <a:pt x="2665" y="0"/>
                    <a:pt x="2665" y="0"/>
                  </a:cubicBezTo>
                  <a:cubicBezTo>
                    <a:pt x="2665" y="0"/>
                    <a:pt x="2661" y="10"/>
                    <a:pt x="2586" y="10"/>
                  </a:cubicBezTo>
                  <a:close/>
                </a:path>
              </a:pathLst>
            </a:custGeom>
            <a:solidFill>
              <a:sysClr val="window" lastClr="FFFFFF">
                <a:lumMod val="85000"/>
              </a:sysClr>
            </a:solidFill>
            <a:ln>
              <a:noFill/>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310" name="Freeform 812"/>
            <p:cNvSpPr>
              <a:spLocks/>
            </p:cNvSpPr>
            <p:nvPr/>
          </p:nvSpPr>
          <p:spPr bwMode="auto">
            <a:xfrm>
              <a:off x="5154290" y="5403585"/>
              <a:ext cx="1883420" cy="151606"/>
            </a:xfrm>
            <a:custGeom>
              <a:avLst/>
              <a:gdLst>
                <a:gd name="T0" fmla="*/ 1518 w 1615"/>
                <a:gd name="T1" fmla="*/ 0 h 130"/>
                <a:gd name="T2" fmla="*/ 97 w 1615"/>
                <a:gd name="T3" fmla="*/ 0 h 130"/>
                <a:gd name="T4" fmla="*/ 0 w 1615"/>
                <a:gd name="T5" fmla="*/ 130 h 130"/>
                <a:gd name="T6" fmla="*/ 1615 w 1615"/>
                <a:gd name="T7" fmla="*/ 130 h 130"/>
                <a:gd name="T8" fmla="*/ 1518 w 1615"/>
                <a:gd name="T9" fmla="*/ 0 h 130"/>
              </a:gdLst>
              <a:ahLst/>
              <a:cxnLst>
                <a:cxn ang="0">
                  <a:pos x="T0" y="T1"/>
                </a:cxn>
                <a:cxn ang="0">
                  <a:pos x="T2" y="T3"/>
                </a:cxn>
                <a:cxn ang="0">
                  <a:pos x="T4" y="T5"/>
                </a:cxn>
                <a:cxn ang="0">
                  <a:pos x="T6" y="T7"/>
                </a:cxn>
                <a:cxn ang="0">
                  <a:pos x="T8" y="T9"/>
                </a:cxn>
              </a:cxnLst>
              <a:rect l="0" t="0" r="r" b="b"/>
              <a:pathLst>
                <a:path w="1615" h="130">
                  <a:moveTo>
                    <a:pt x="1518" y="0"/>
                  </a:moveTo>
                  <a:lnTo>
                    <a:pt x="97" y="0"/>
                  </a:lnTo>
                  <a:lnTo>
                    <a:pt x="0" y="130"/>
                  </a:lnTo>
                  <a:lnTo>
                    <a:pt x="1615" y="130"/>
                  </a:lnTo>
                  <a:lnTo>
                    <a:pt x="1518" y="0"/>
                  </a:lnTo>
                  <a:close/>
                </a:path>
              </a:pathLst>
            </a:custGeom>
            <a:solidFill>
              <a:sysClr val="window" lastClr="FFFFFF">
                <a:lumMod val="85000"/>
              </a:sysClr>
            </a:solidFill>
            <a:ln>
              <a:noFill/>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311" name="Freeform 813"/>
            <p:cNvSpPr>
              <a:spLocks/>
            </p:cNvSpPr>
            <p:nvPr/>
          </p:nvSpPr>
          <p:spPr bwMode="auto">
            <a:xfrm>
              <a:off x="5154290" y="5358526"/>
              <a:ext cx="1883420" cy="151606"/>
            </a:xfrm>
            <a:custGeom>
              <a:avLst/>
              <a:gdLst>
                <a:gd name="T0" fmla="*/ 1518 w 1615"/>
                <a:gd name="T1" fmla="*/ 0 h 130"/>
                <a:gd name="T2" fmla="*/ 97 w 1615"/>
                <a:gd name="T3" fmla="*/ 0 h 130"/>
                <a:gd name="T4" fmla="*/ 0 w 1615"/>
                <a:gd name="T5" fmla="*/ 130 h 130"/>
                <a:gd name="T6" fmla="*/ 1615 w 1615"/>
                <a:gd name="T7" fmla="*/ 130 h 130"/>
                <a:gd name="T8" fmla="*/ 1518 w 1615"/>
                <a:gd name="T9" fmla="*/ 0 h 130"/>
              </a:gdLst>
              <a:ahLst/>
              <a:cxnLst>
                <a:cxn ang="0">
                  <a:pos x="T0" y="T1"/>
                </a:cxn>
                <a:cxn ang="0">
                  <a:pos x="T2" y="T3"/>
                </a:cxn>
                <a:cxn ang="0">
                  <a:pos x="T4" y="T5"/>
                </a:cxn>
                <a:cxn ang="0">
                  <a:pos x="T6" y="T7"/>
                </a:cxn>
                <a:cxn ang="0">
                  <a:pos x="T8" y="T9"/>
                </a:cxn>
              </a:cxnLst>
              <a:rect l="0" t="0" r="r" b="b"/>
              <a:pathLst>
                <a:path w="1615" h="130">
                  <a:moveTo>
                    <a:pt x="1518" y="0"/>
                  </a:moveTo>
                  <a:lnTo>
                    <a:pt x="97" y="0"/>
                  </a:lnTo>
                  <a:lnTo>
                    <a:pt x="0" y="130"/>
                  </a:lnTo>
                  <a:lnTo>
                    <a:pt x="1615" y="130"/>
                  </a:lnTo>
                  <a:lnTo>
                    <a:pt x="151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312" name="Freeform 814"/>
            <p:cNvSpPr>
              <a:spLocks/>
            </p:cNvSpPr>
            <p:nvPr/>
          </p:nvSpPr>
          <p:spPr bwMode="auto">
            <a:xfrm>
              <a:off x="5577622" y="5601097"/>
              <a:ext cx="1036756" cy="46648"/>
            </a:xfrm>
            <a:custGeom>
              <a:avLst/>
              <a:gdLst>
                <a:gd name="T0" fmla="*/ 19 w 376"/>
                <a:gd name="T1" fmla="*/ 17 h 17"/>
                <a:gd name="T2" fmla="*/ 0 w 376"/>
                <a:gd name="T3" fmla="*/ 0 h 17"/>
                <a:gd name="T4" fmla="*/ 376 w 376"/>
                <a:gd name="T5" fmla="*/ 0 h 17"/>
                <a:gd name="T6" fmla="*/ 357 w 376"/>
                <a:gd name="T7" fmla="*/ 17 h 17"/>
                <a:gd name="T8" fmla="*/ 19 w 376"/>
                <a:gd name="T9" fmla="*/ 17 h 17"/>
              </a:gdLst>
              <a:ahLst/>
              <a:cxnLst>
                <a:cxn ang="0">
                  <a:pos x="T0" y="T1"/>
                </a:cxn>
                <a:cxn ang="0">
                  <a:pos x="T2" y="T3"/>
                </a:cxn>
                <a:cxn ang="0">
                  <a:pos x="T4" y="T5"/>
                </a:cxn>
                <a:cxn ang="0">
                  <a:pos x="T6" y="T7"/>
                </a:cxn>
                <a:cxn ang="0">
                  <a:pos x="T8" y="T9"/>
                </a:cxn>
              </a:cxnLst>
              <a:rect l="0" t="0" r="r" b="b"/>
              <a:pathLst>
                <a:path w="376" h="17">
                  <a:moveTo>
                    <a:pt x="19" y="17"/>
                  </a:moveTo>
                  <a:cubicBezTo>
                    <a:pt x="9" y="17"/>
                    <a:pt x="1" y="10"/>
                    <a:pt x="0" y="0"/>
                  </a:cubicBezTo>
                  <a:cubicBezTo>
                    <a:pt x="376" y="0"/>
                    <a:pt x="376" y="0"/>
                    <a:pt x="376" y="0"/>
                  </a:cubicBezTo>
                  <a:cubicBezTo>
                    <a:pt x="375" y="10"/>
                    <a:pt x="366" y="17"/>
                    <a:pt x="357" y="17"/>
                  </a:cubicBezTo>
                  <a:lnTo>
                    <a:pt x="19" y="17"/>
                  </a:lnTo>
                  <a:close/>
                </a:path>
              </a:pathLst>
            </a:custGeom>
            <a:solidFill>
              <a:sysClr val="window" lastClr="FFFFFF">
                <a:lumMod val="95000"/>
              </a:sysClr>
            </a:solidFill>
            <a:ln>
              <a:noFill/>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grpSp>
          <p:nvGrpSpPr>
            <p:cNvPr id="313" name="Group 819"/>
            <p:cNvGrpSpPr/>
            <p:nvPr/>
          </p:nvGrpSpPr>
          <p:grpSpPr>
            <a:xfrm>
              <a:off x="3279986" y="4972152"/>
              <a:ext cx="5632028" cy="345917"/>
              <a:chOff x="-38360350" y="696913"/>
              <a:chExt cx="88912701" cy="5461000"/>
            </a:xfrm>
          </p:grpSpPr>
          <p:sp>
            <p:nvSpPr>
              <p:cNvPr id="342" name="Freeform 269"/>
              <p:cNvSpPr>
                <a:spLocks noEditPoints="1"/>
              </p:cNvSpPr>
              <p:nvPr/>
            </p:nvSpPr>
            <p:spPr bwMode="auto">
              <a:xfrm>
                <a:off x="-38360350" y="744538"/>
                <a:ext cx="88898413" cy="5413375"/>
              </a:xfrm>
              <a:custGeom>
                <a:avLst/>
                <a:gdLst>
                  <a:gd name="T0" fmla="*/ 22368 w 23703"/>
                  <a:gd name="T1" fmla="*/ 562 h 1440"/>
                  <a:gd name="T2" fmla="*/ 20270 w 23703"/>
                  <a:gd name="T3" fmla="*/ 8 h 1440"/>
                  <a:gd name="T4" fmla="*/ 18930 w 23703"/>
                  <a:gd name="T5" fmla="*/ 8 h 1440"/>
                  <a:gd name="T6" fmla="*/ 17590 w 23703"/>
                  <a:gd name="T7" fmla="*/ 8 h 1440"/>
                  <a:gd name="T8" fmla="*/ 16251 w 23703"/>
                  <a:gd name="T9" fmla="*/ 8 h 1440"/>
                  <a:gd name="T10" fmla="*/ 14911 w 23703"/>
                  <a:gd name="T11" fmla="*/ 8 h 1440"/>
                  <a:gd name="T12" fmla="*/ 13571 w 23703"/>
                  <a:gd name="T13" fmla="*/ 8 h 1440"/>
                  <a:gd name="T14" fmla="*/ 12231 w 23703"/>
                  <a:gd name="T15" fmla="*/ 8 h 1440"/>
                  <a:gd name="T16" fmla="*/ 10879 w 23703"/>
                  <a:gd name="T17" fmla="*/ 82 h 1440"/>
                  <a:gd name="T18" fmla="*/ 9523 w 23703"/>
                  <a:gd name="T19" fmla="*/ 82 h 1440"/>
                  <a:gd name="T20" fmla="*/ 8167 w 23703"/>
                  <a:gd name="T21" fmla="*/ 82 h 1440"/>
                  <a:gd name="T22" fmla="*/ 6811 w 23703"/>
                  <a:gd name="T23" fmla="*/ 82 h 1440"/>
                  <a:gd name="T24" fmla="*/ 5455 w 23703"/>
                  <a:gd name="T25" fmla="*/ 82 h 1440"/>
                  <a:gd name="T26" fmla="*/ 4099 w 23703"/>
                  <a:gd name="T27" fmla="*/ 82 h 1440"/>
                  <a:gd name="T28" fmla="*/ 2087 w 23703"/>
                  <a:gd name="T29" fmla="*/ 82 h 1440"/>
                  <a:gd name="T30" fmla="*/ 938 w 23703"/>
                  <a:gd name="T31" fmla="*/ 803 h 1440"/>
                  <a:gd name="T32" fmla="*/ 13 w 23703"/>
                  <a:gd name="T33" fmla="*/ 1407 h 1440"/>
                  <a:gd name="T34" fmla="*/ 1656 w 23703"/>
                  <a:gd name="T35" fmla="*/ 1399 h 1440"/>
                  <a:gd name="T36" fmla="*/ 3298 w 23703"/>
                  <a:gd name="T37" fmla="*/ 1390 h 1440"/>
                  <a:gd name="T38" fmla="*/ 4941 w 23703"/>
                  <a:gd name="T39" fmla="*/ 1382 h 1440"/>
                  <a:gd name="T40" fmla="*/ 7023 w 23703"/>
                  <a:gd name="T41" fmla="*/ 1137 h 1440"/>
                  <a:gd name="T42" fmla="*/ 6990 w 23703"/>
                  <a:gd name="T43" fmla="*/ 1399 h 1440"/>
                  <a:gd name="T44" fmla="*/ 15040 w 23703"/>
                  <a:gd name="T45" fmla="*/ 1382 h 1440"/>
                  <a:gd name="T46" fmla="*/ 15083 w 23703"/>
                  <a:gd name="T47" fmla="*/ 1149 h 1440"/>
                  <a:gd name="T48" fmla="*/ 17050 w 23703"/>
                  <a:gd name="T49" fmla="*/ 1140 h 1440"/>
                  <a:gd name="T50" fmla="*/ 18638 w 23703"/>
                  <a:gd name="T51" fmla="*/ 1137 h 1440"/>
                  <a:gd name="T52" fmla="*/ 20371 w 23703"/>
                  <a:gd name="T53" fmla="*/ 1382 h 1440"/>
                  <a:gd name="T54" fmla="*/ 22016 w 23703"/>
                  <a:gd name="T55" fmla="*/ 1432 h 1440"/>
                  <a:gd name="T56" fmla="*/ 21849 w 23703"/>
                  <a:gd name="T57" fmla="*/ 1137 h 1440"/>
                  <a:gd name="T58" fmla="*/ 19769 w 23703"/>
                  <a:gd name="T59" fmla="*/ 1107 h 1440"/>
                  <a:gd name="T60" fmla="*/ 18065 w 23703"/>
                  <a:gd name="T61" fmla="*/ 1095 h 1440"/>
                  <a:gd name="T62" fmla="*/ 16346 w 23703"/>
                  <a:gd name="T63" fmla="*/ 861 h 1440"/>
                  <a:gd name="T64" fmla="*/ 5611 w 23703"/>
                  <a:gd name="T65" fmla="*/ 1107 h 1440"/>
                  <a:gd name="T66" fmla="*/ 3678 w 23703"/>
                  <a:gd name="T67" fmla="*/ 618 h 1440"/>
                  <a:gd name="T68" fmla="*/ 3557 w 23703"/>
                  <a:gd name="T69" fmla="*/ 545 h 1440"/>
                  <a:gd name="T70" fmla="*/ 11560 w 23703"/>
                  <a:gd name="T71" fmla="*/ 304 h 1440"/>
                  <a:gd name="T72" fmla="*/ 20090 w 23703"/>
                  <a:gd name="T73" fmla="*/ 819 h 1440"/>
                  <a:gd name="T74" fmla="*/ 8033 w 23703"/>
                  <a:gd name="T75" fmla="*/ 363 h 1440"/>
                  <a:gd name="T76" fmla="*/ 5015 w 23703"/>
                  <a:gd name="T77" fmla="*/ 562 h 1440"/>
                  <a:gd name="T78" fmla="*/ 9384 w 23703"/>
                  <a:gd name="T79" fmla="*/ 562 h 1440"/>
                  <a:gd name="T80" fmla="*/ 12287 w 23703"/>
                  <a:gd name="T81" fmla="*/ 363 h 1440"/>
                  <a:gd name="T82" fmla="*/ 11148 w 23703"/>
                  <a:gd name="T83" fmla="*/ 803 h 1440"/>
                  <a:gd name="T84" fmla="*/ 9557 w 23703"/>
                  <a:gd name="T85" fmla="*/ 626 h 1440"/>
                  <a:gd name="T86" fmla="*/ 13610 w 23703"/>
                  <a:gd name="T87" fmla="*/ 554 h 1440"/>
                  <a:gd name="T88" fmla="*/ 19449 w 23703"/>
                  <a:gd name="T89" fmla="*/ 562 h 1440"/>
                  <a:gd name="T90" fmla="*/ 16522 w 23703"/>
                  <a:gd name="T91" fmla="*/ 363 h 1440"/>
                  <a:gd name="T92" fmla="*/ 15202 w 23703"/>
                  <a:gd name="T93" fmla="*/ 568 h 1440"/>
                  <a:gd name="T94" fmla="*/ 5156 w 23703"/>
                  <a:gd name="T95" fmla="*/ 626 h 1440"/>
                  <a:gd name="T96" fmla="*/ 18573 w 23703"/>
                  <a:gd name="T97" fmla="*/ 811 h 1440"/>
                  <a:gd name="T98" fmla="*/ 6598 w 23703"/>
                  <a:gd name="T99" fmla="*/ 811 h 1440"/>
                  <a:gd name="T100" fmla="*/ 10237 w 23703"/>
                  <a:gd name="T101" fmla="*/ 875 h 1440"/>
                  <a:gd name="T102" fmla="*/ 11914 w 23703"/>
                  <a:gd name="T103" fmla="*/ 861 h 1440"/>
                  <a:gd name="T104" fmla="*/ 19853 w 23703"/>
                  <a:gd name="T105" fmla="*/ 304 h 1440"/>
                  <a:gd name="T106" fmla="*/ 17014 w 23703"/>
                  <a:gd name="T107" fmla="*/ 153 h 1440"/>
                  <a:gd name="T108" fmla="*/ 15630 w 23703"/>
                  <a:gd name="T109" fmla="*/ 313 h 1440"/>
                  <a:gd name="T110" fmla="*/ 12932 w 23703"/>
                  <a:gd name="T111" fmla="*/ 144 h 1440"/>
                  <a:gd name="T112" fmla="*/ 10068 w 23703"/>
                  <a:gd name="T113" fmla="*/ 153 h 1440"/>
                  <a:gd name="T114" fmla="*/ 8749 w 23703"/>
                  <a:gd name="T115" fmla="*/ 313 h 1440"/>
                  <a:gd name="T116" fmla="*/ 5986 w 23703"/>
                  <a:gd name="T117" fmla="*/ 161 h 1440"/>
                  <a:gd name="T118" fmla="*/ 4720 w 23703"/>
                  <a:gd name="T119" fmla="*/ 140 h 1440"/>
                  <a:gd name="T120" fmla="*/ 8088 w 23703"/>
                  <a:gd name="T121" fmla="*/ 610 h 1440"/>
                  <a:gd name="T122" fmla="*/ 8761 w 23703"/>
                  <a:gd name="T123" fmla="*/ 1104 h 1440"/>
                  <a:gd name="T124" fmla="*/ 13435 w 23703"/>
                  <a:gd name="T125" fmla="*/ 875 h 1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703" h="1440">
                    <a:moveTo>
                      <a:pt x="23690" y="1382"/>
                    </a:moveTo>
                    <a:cubicBezTo>
                      <a:pt x="23694" y="1382"/>
                      <a:pt x="23699" y="1382"/>
                      <a:pt x="23703" y="1382"/>
                    </a:cubicBezTo>
                    <a:cubicBezTo>
                      <a:pt x="23553" y="1288"/>
                      <a:pt x="23407" y="1196"/>
                      <a:pt x="23264" y="1107"/>
                    </a:cubicBezTo>
                    <a:cubicBezTo>
                      <a:pt x="23246" y="1107"/>
                      <a:pt x="23228" y="1107"/>
                      <a:pt x="23211" y="1107"/>
                    </a:cubicBezTo>
                    <a:cubicBezTo>
                      <a:pt x="23209" y="1106"/>
                      <a:pt x="23208" y="1105"/>
                      <a:pt x="23206" y="1104"/>
                    </a:cubicBezTo>
                    <a:cubicBezTo>
                      <a:pt x="23210" y="1104"/>
                      <a:pt x="23215" y="1104"/>
                      <a:pt x="23219" y="1104"/>
                    </a:cubicBezTo>
                    <a:cubicBezTo>
                      <a:pt x="23215" y="1101"/>
                      <a:pt x="23210" y="1098"/>
                      <a:pt x="23206" y="1095"/>
                    </a:cubicBezTo>
                    <a:cubicBezTo>
                      <a:pt x="23210" y="1095"/>
                      <a:pt x="23215" y="1095"/>
                      <a:pt x="23219" y="1095"/>
                    </a:cubicBezTo>
                    <a:cubicBezTo>
                      <a:pt x="23215" y="1092"/>
                      <a:pt x="23210" y="1090"/>
                      <a:pt x="23206" y="1087"/>
                    </a:cubicBezTo>
                    <a:cubicBezTo>
                      <a:pt x="23210" y="1087"/>
                      <a:pt x="23215" y="1087"/>
                      <a:pt x="23219" y="1087"/>
                    </a:cubicBezTo>
                    <a:cubicBezTo>
                      <a:pt x="23215" y="1084"/>
                      <a:pt x="23210" y="1081"/>
                      <a:pt x="23206" y="1079"/>
                    </a:cubicBezTo>
                    <a:cubicBezTo>
                      <a:pt x="23210" y="1079"/>
                      <a:pt x="23215" y="1079"/>
                      <a:pt x="23219" y="1079"/>
                    </a:cubicBezTo>
                    <a:cubicBezTo>
                      <a:pt x="23081" y="992"/>
                      <a:pt x="22946" y="907"/>
                      <a:pt x="22815" y="825"/>
                    </a:cubicBezTo>
                    <a:cubicBezTo>
                      <a:pt x="22801" y="825"/>
                      <a:pt x="22788" y="825"/>
                      <a:pt x="22775" y="825"/>
                    </a:cubicBezTo>
                    <a:cubicBezTo>
                      <a:pt x="22771" y="823"/>
                      <a:pt x="22768" y="821"/>
                      <a:pt x="22765" y="819"/>
                    </a:cubicBezTo>
                    <a:cubicBezTo>
                      <a:pt x="22770" y="819"/>
                      <a:pt x="22774" y="819"/>
                      <a:pt x="22779" y="819"/>
                    </a:cubicBezTo>
                    <a:cubicBezTo>
                      <a:pt x="22774" y="816"/>
                      <a:pt x="22770" y="814"/>
                      <a:pt x="22765" y="811"/>
                    </a:cubicBezTo>
                    <a:cubicBezTo>
                      <a:pt x="22770" y="811"/>
                      <a:pt x="22774" y="811"/>
                      <a:pt x="22779" y="811"/>
                    </a:cubicBezTo>
                    <a:cubicBezTo>
                      <a:pt x="22774" y="808"/>
                      <a:pt x="22770" y="805"/>
                      <a:pt x="22765" y="803"/>
                    </a:cubicBezTo>
                    <a:cubicBezTo>
                      <a:pt x="22770" y="803"/>
                      <a:pt x="22774" y="803"/>
                      <a:pt x="22779" y="803"/>
                    </a:cubicBezTo>
                    <a:cubicBezTo>
                      <a:pt x="22651" y="722"/>
                      <a:pt x="22526" y="644"/>
                      <a:pt x="22404" y="568"/>
                    </a:cubicBezTo>
                    <a:cubicBezTo>
                      <a:pt x="22391" y="568"/>
                      <a:pt x="22378" y="568"/>
                      <a:pt x="22364" y="568"/>
                    </a:cubicBezTo>
                    <a:cubicBezTo>
                      <a:pt x="22361" y="566"/>
                      <a:pt x="22358" y="564"/>
                      <a:pt x="22355" y="562"/>
                    </a:cubicBezTo>
                    <a:cubicBezTo>
                      <a:pt x="22359" y="562"/>
                      <a:pt x="22363" y="562"/>
                      <a:pt x="22368" y="562"/>
                    </a:cubicBezTo>
                    <a:cubicBezTo>
                      <a:pt x="22363" y="559"/>
                      <a:pt x="22359" y="556"/>
                      <a:pt x="22355" y="554"/>
                    </a:cubicBezTo>
                    <a:cubicBezTo>
                      <a:pt x="22359" y="554"/>
                      <a:pt x="22363" y="554"/>
                      <a:pt x="22368" y="554"/>
                    </a:cubicBezTo>
                    <a:cubicBezTo>
                      <a:pt x="22363" y="551"/>
                      <a:pt x="22359" y="548"/>
                      <a:pt x="22355" y="545"/>
                    </a:cubicBezTo>
                    <a:cubicBezTo>
                      <a:pt x="22359" y="545"/>
                      <a:pt x="22363" y="545"/>
                      <a:pt x="22368" y="545"/>
                    </a:cubicBezTo>
                    <a:cubicBezTo>
                      <a:pt x="22250" y="471"/>
                      <a:pt x="22134" y="398"/>
                      <a:pt x="22021" y="327"/>
                    </a:cubicBezTo>
                    <a:cubicBezTo>
                      <a:pt x="22007" y="327"/>
                      <a:pt x="21994" y="327"/>
                      <a:pt x="21981" y="327"/>
                    </a:cubicBezTo>
                    <a:cubicBezTo>
                      <a:pt x="21977" y="325"/>
                      <a:pt x="21974" y="323"/>
                      <a:pt x="21971" y="321"/>
                    </a:cubicBezTo>
                    <a:cubicBezTo>
                      <a:pt x="21975" y="321"/>
                      <a:pt x="21980" y="321"/>
                      <a:pt x="21984" y="321"/>
                    </a:cubicBezTo>
                    <a:cubicBezTo>
                      <a:pt x="21980" y="318"/>
                      <a:pt x="21975" y="316"/>
                      <a:pt x="21971" y="313"/>
                    </a:cubicBezTo>
                    <a:cubicBezTo>
                      <a:pt x="21975" y="313"/>
                      <a:pt x="21980" y="313"/>
                      <a:pt x="21984" y="313"/>
                    </a:cubicBezTo>
                    <a:cubicBezTo>
                      <a:pt x="21980" y="310"/>
                      <a:pt x="21975" y="307"/>
                      <a:pt x="21971" y="304"/>
                    </a:cubicBezTo>
                    <a:cubicBezTo>
                      <a:pt x="21975" y="304"/>
                      <a:pt x="21980" y="304"/>
                      <a:pt x="21984" y="304"/>
                    </a:cubicBezTo>
                    <a:cubicBezTo>
                      <a:pt x="21874" y="236"/>
                      <a:pt x="21767" y="168"/>
                      <a:pt x="21661" y="102"/>
                    </a:cubicBezTo>
                    <a:cubicBezTo>
                      <a:pt x="21648" y="102"/>
                      <a:pt x="21635" y="102"/>
                      <a:pt x="21622" y="102"/>
                    </a:cubicBezTo>
                    <a:cubicBezTo>
                      <a:pt x="21620" y="101"/>
                      <a:pt x="21618" y="100"/>
                      <a:pt x="21615" y="99"/>
                    </a:cubicBezTo>
                    <a:cubicBezTo>
                      <a:pt x="21620" y="99"/>
                      <a:pt x="21624" y="99"/>
                      <a:pt x="21629" y="99"/>
                    </a:cubicBezTo>
                    <a:cubicBezTo>
                      <a:pt x="21624" y="96"/>
                      <a:pt x="21620" y="93"/>
                      <a:pt x="21615" y="90"/>
                    </a:cubicBezTo>
                    <a:cubicBezTo>
                      <a:pt x="21620" y="90"/>
                      <a:pt x="21624" y="90"/>
                      <a:pt x="21629" y="90"/>
                    </a:cubicBezTo>
                    <a:cubicBezTo>
                      <a:pt x="21624" y="87"/>
                      <a:pt x="21620" y="85"/>
                      <a:pt x="21615" y="82"/>
                    </a:cubicBezTo>
                    <a:cubicBezTo>
                      <a:pt x="21620" y="82"/>
                      <a:pt x="21624" y="82"/>
                      <a:pt x="21629" y="82"/>
                    </a:cubicBezTo>
                    <a:cubicBezTo>
                      <a:pt x="21585" y="54"/>
                      <a:pt x="21541" y="27"/>
                      <a:pt x="21498" y="0"/>
                    </a:cubicBezTo>
                    <a:cubicBezTo>
                      <a:pt x="21088" y="0"/>
                      <a:pt x="20679" y="0"/>
                      <a:pt x="20270" y="0"/>
                    </a:cubicBezTo>
                    <a:cubicBezTo>
                      <a:pt x="20274" y="2"/>
                      <a:pt x="20278" y="5"/>
                      <a:pt x="20282" y="8"/>
                    </a:cubicBezTo>
                    <a:cubicBezTo>
                      <a:pt x="20278" y="8"/>
                      <a:pt x="20274" y="8"/>
                      <a:pt x="20270" y="8"/>
                    </a:cubicBezTo>
                    <a:cubicBezTo>
                      <a:pt x="20274" y="11"/>
                      <a:pt x="20278" y="14"/>
                      <a:pt x="20282" y="16"/>
                    </a:cubicBezTo>
                    <a:cubicBezTo>
                      <a:pt x="20278" y="16"/>
                      <a:pt x="20274" y="16"/>
                      <a:pt x="20270" y="16"/>
                    </a:cubicBezTo>
                    <a:cubicBezTo>
                      <a:pt x="20274" y="19"/>
                      <a:pt x="20278" y="22"/>
                      <a:pt x="20282" y="25"/>
                    </a:cubicBezTo>
                    <a:cubicBezTo>
                      <a:pt x="20278" y="25"/>
                      <a:pt x="20274" y="25"/>
                      <a:pt x="20270" y="25"/>
                    </a:cubicBezTo>
                    <a:cubicBezTo>
                      <a:pt x="20274" y="27"/>
                      <a:pt x="20278" y="30"/>
                      <a:pt x="20282" y="33"/>
                    </a:cubicBezTo>
                    <a:cubicBezTo>
                      <a:pt x="20278" y="33"/>
                      <a:pt x="20274" y="33"/>
                      <a:pt x="20270" y="33"/>
                    </a:cubicBezTo>
                    <a:cubicBezTo>
                      <a:pt x="20274" y="36"/>
                      <a:pt x="20278" y="39"/>
                      <a:pt x="20282" y="41"/>
                    </a:cubicBezTo>
                    <a:cubicBezTo>
                      <a:pt x="20278" y="41"/>
                      <a:pt x="20274" y="41"/>
                      <a:pt x="20270" y="41"/>
                    </a:cubicBezTo>
                    <a:cubicBezTo>
                      <a:pt x="20274" y="44"/>
                      <a:pt x="20278" y="47"/>
                      <a:pt x="20282" y="50"/>
                    </a:cubicBezTo>
                    <a:cubicBezTo>
                      <a:pt x="20278" y="50"/>
                      <a:pt x="20274" y="50"/>
                      <a:pt x="20270" y="50"/>
                    </a:cubicBezTo>
                    <a:cubicBezTo>
                      <a:pt x="20274" y="52"/>
                      <a:pt x="20278" y="55"/>
                      <a:pt x="20282" y="58"/>
                    </a:cubicBezTo>
                    <a:cubicBezTo>
                      <a:pt x="20278" y="58"/>
                      <a:pt x="20274" y="58"/>
                      <a:pt x="20270" y="58"/>
                    </a:cubicBezTo>
                    <a:cubicBezTo>
                      <a:pt x="20290" y="73"/>
                      <a:pt x="20311" y="88"/>
                      <a:pt x="20332" y="102"/>
                    </a:cubicBezTo>
                    <a:cubicBezTo>
                      <a:pt x="20309" y="102"/>
                      <a:pt x="20287" y="102"/>
                      <a:pt x="20265" y="102"/>
                    </a:cubicBezTo>
                    <a:cubicBezTo>
                      <a:pt x="20263" y="101"/>
                      <a:pt x="20261" y="100"/>
                      <a:pt x="20259" y="99"/>
                    </a:cubicBezTo>
                    <a:cubicBezTo>
                      <a:pt x="20263" y="99"/>
                      <a:pt x="20267" y="99"/>
                      <a:pt x="20271" y="99"/>
                    </a:cubicBezTo>
                    <a:cubicBezTo>
                      <a:pt x="20267" y="96"/>
                      <a:pt x="20263" y="93"/>
                      <a:pt x="20259" y="90"/>
                    </a:cubicBezTo>
                    <a:cubicBezTo>
                      <a:pt x="20263" y="90"/>
                      <a:pt x="20267" y="90"/>
                      <a:pt x="20271" y="90"/>
                    </a:cubicBezTo>
                    <a:cubicBezTo>
                      <a:pt x="20267" y="87"/>
                      <a:pt x="20263" y="85"/>
                      <a:pt x="20259" y="82"/>
                    </a:cubicBezTo>
                    <a:cubicBezTo>
                      <a:pt x="20263" y="82"/>
                      <a:pt x="20267" y="82"/>
                      <a:pt x="20271" y="82"/>
                    </a:cubicBezTo>
                    <a:cubicBezTo>
                      <a:pt x="20233" y="54"/>
                      <a:pt x="20195" y="27"/>
                      <a:pt x="20158" y="0"/>
                    </a:cubicBezTo>
                    <a:cubicBezTo>
                      <a:pt x="19749" y="0"/>
                      <a:pt x="19339" y="0"/>
                      <a:pt x="18930" y="0"/>
                    </a:cubicBezTo>
                    <a:cubicBezTo>
                      <a:pt x="18933" y="2"/>
                      <a:pt x="18937" y="5"/>
                      <a:pt x="18940" y="8"/>
                    </a:cubicBezTo>
                    <a:cubicBezTo>
                      <a:pt x="18937" y="8"/>
                      <a:pt x="18933" y="8"/>
                      <a:pt x="18930" y="8"/>
                    </a:cubicBezTo>
                    <a:cubicBezTo>
                      <a:pt x="18933" y="11"/>
                      <a:pt x="18937" y="14"/>
                      <a:pt x="18940" y="16"/>
                    </a:cubicBezTo>
                    <a:cubicBezTo>
                      <a:pt x="18937" y="16"/>
                      <a:pt x="18933" y="16"/>
                      <a:pt x="18930" y="16"/>
                    </a:cubicBezTo>
                    <a:cubicBezTo>
                      <a:pt x="18933" y="19"/>
                      <a:pt x="18937" y="22"/>
                      <a:pt x="18940" y="25"/>
                    </a:cubicBezTo>
                    <a:cubicBezTo>
                      <a:pt x="18937" y="25"/>
                      <a:pt x="18933" y="25"/>
                      <a:pt x="18930" y="25"/>
                    </a:cubicBezTo>
                    <a:cubicBezTo>
                      <a:pt x="18933" y="27"/>
                      <a:pt x="18937" y="30"/>
                      <a:pt x="18940" y="33"/>
                    </a:cubicBezTo>
                    <a:cubicBezTo>
                      <a:pt x="18937" y="33"/>
                      <a:pt x="18933" y="33"/>
                      <a:pt x="18930" y="33"/>
                    </a:cubicBezTo>
                    <a:cubicBezTo>
                      <a:pt x="18933" y="36"/>
                      <a:pt x="18937" y="39"/>
                      <a:pt x="18940" y="41"/>
                    </a:cubicBezTo>
                    <a:cubicBezTo>
                      <a:pt x="18937" y="41"/>
                      <a:pt x="18933" y="41"/>
                      <a:pt x="18930" y="41"/>
                    </a:cubicBezTo>
                    <a:cubicBezTo>
                      <a:pt x="18933" y="44"/>
                      <a:pt x="18937" y="47"/>
                      <a:pt x="18940" y="50"/>
                    </a:cubicBezTo>
                    <a:cubicBezTo>
                      <a:pt x="18937" y="50"/>
                      <a:pt x="18933" y="50"/>
                      <a:pt x="18930" y="50"/>
                    </a:cubicBezTo>
                    <a:cubicBezTo>
                      <a:pt x="18933" y="52"/>
                      <a:pt x="18937" y="55"/>
                      <a:pt x="18940" y="58"/>
                    </a:cubicBezTo>
                    <a:cubicBezTo>
                      <a:pt x="18937" y="58"/>
                      <a:pt x="18933" y="58"/>
                      <a:pt x="18930" y="58"/>
                    </a:cubicBezTo>
                    <a:cubicBezTo>
                      <a:pt x="18947" y="73"/>
                      <a:pt x="18965" y="88"/>
                      <a:pt x="18982" y="102"/>
                    </a:cubicBezTo>
                    <a:cubicBezTo>
                      <a:pt x="18957" y="102"/>
                      <a:pt x="18932" y="102"/>
                      <a:pt x="18907" y="102"/>
                    </a:cubicBezTo>
                    <a:cubicBezTo>
                      <a:pt x="18906" y="101"/>
                      <a:pt x="18904" y="100"/>
                      <a:pt x="18903" y="99"/>
                    </a:cubicBezTo>
                    <a:cubicBezTo>
                      <a:pt x="18906" y="99"/>
                      <a:pt x="18909" y="99"/>
                      <a:pt x="18913" y="99"/>
                    </a:cubicBezTo>
                    <a:cubicBezTo>
                      <a:pt x="18909" y="96"/>
                      <a:pt x="18906" y="93"/>
                      <a:pt x="18903" y="90"/>
                    </a:cubicBezTo>
                    <a:cubicBezTo>
                      <a:pt x="18906" y="90"/>
                      <a:pt x="18909" y="90"/>
                      <a:pt x="18913" y="90"/>
                    </a:cubicBezTo>
                    <a:cubicBezTo>
                      <a:pt x="18909" y="87"/>
                      <a:pt x="18906" y="85"/>
                      <a:pt x="18903" y="82"/>
                    </a:cubicBezTo>
                    <a:cubicBezTo>
                      <a:pt x="18906" y="82"/>
                      <a:pt x="18909" y="82"/>
                      <a:pt x="18913" y="82"/>
                    </a:cubicBezTo>
                    <a:cubicBezTo>
                      <a:pt x="18881" y="54"/>
                      <a:pt x="18849" y="27"/>
                      <a:pt x="18818" y="0"/>
                    </a:cubicBezTo>
                    <a:cubicBezTo>
                      <a:pt x="18409" y="0"/>
                      <a:pt x="18000" y="0"/>
                      <a:pt x="17590" y="0"/>
                    </a:cubicBezTo>
                    <a:cubicBezTo>
                      <a:pt x="17593" y="2"/>
                      <a:pt x="17596" y="5"/>
                      <a:pt x="17598" y="8"/>
                    </a:cubicBezTo>
                    <a:cubicBezTo>
                      <a:pt x="17596" y="8"/>
                      <a:pt x="17593" y="8"/>
                      <a:pt x="17590" y="8"/>
                    </a:cubicBezTo>
                    <a:cubicBezTo>
                      <a:pt x="17593" y="11"/>
                      <a:pt x="17596" y="14"/>
                      <a:pt x="17598" y="16"/>
                    </a:cubicBezTo>
                    <a:cubicBezTo>
                      <a:pt x="17596" y="16"/>
                      <a:pt x="17593" y="16"/>
                      <a:pt x="17590" y="16"/>
                    </a:cubicBezTo>
                    <a:cubicBezTo>
                      <a:pt x="17593" y="19"/>
                      <a:pt x="17596" y="22"/>
                      <a:pt x="17598" y="25"/>
                    </a:cubicBezTo>
                    <a:cubicBezTo>
                      <a:pt x="17596" y="25"/>
                      <a:pt x="17593" y="25"/>
                      <a:pt x="17590" y="25"/>
                    </a:cubicBezTo>
                    <a:cubicBezTo>
                      <a:pt x="17593" y="27"/>
                      <a:pt x="17596" y="30"/>
                      <a:pt x="17598" y="33"/>
                    </a:cubicBezTo>
                    <a:cubicBezTo>
                      <a:pt x="17596" y="33"/>
                      <a:pt x="17593" y="33"/>
                      <a:pt x="17590" y="33"/>
                    </a:cubicBezTo>
                    <a:cubicBezTo>
                      <a:pt x="17593" y="36"/>
                      <a:pt x="17596" y="39"/>
                      <a:pt x="17598" y="41"/>
                    </a:cubicBezTo>
                    <a:cubicBezTo>
                      <a:pt x="17596" y="41"/>
                      <a:pt x="17593" y="41"/>
                      <a:pt x="17590" y="41"/>
                    </a:cubicBezTo>
                    <a:cubicBezTo>
                      <a:pt x="17593" y="44"/>
                      <a:pt x="17596" y="47"/>
                      <a:pt x="17598" y="50"/>
                    </a:cubicBezTo>
                    <a:cubicBezTo>
                      <a:pt x="17596" y="50"/>
                      <a:pt x="17593" y="50"/>
                      <a:pt x="17590" y="50"/>
                    </a:cubicBezTo>
                    <a:cubicBezTo>
                      <a:pt x="17593" y="52"/>
                      <a:pt x="17596" y="55"/>
                      <a:pt x="17598" y="58"/>
                    </a:cubicBezTo>
                    <a:cubicBezTo>
                      <a:pt x="17596" y="58"/>
                      <a:pt x="17593" y="58"/>
                      <a:pt x="17590" y="58"/>
                    </a:cubicBezTo>
                    <a:cubicBezTo>
                      <a:pt x="17604" y="73"/>
                      <a:pt x="17618" y="88"/>
                      <a:pt x="17633" y="102"/>
                    </a:cubicBezTo>
                    <a:cubicBezTo>
                      <a:pt x="17605" y="102"/>
                      <a:pt x="17578" y="102"/>
                      <a:pt x="17550" y="102"/>
                    </a:cubicBezTo>
                    <a:cubicBezTo>
                      <a:pt x="17549" y="101"/>
                      <a:pt x="17548" y="100"/>
                      <a:pt x="17547" y="99"/>
                    </a:cubicBezTo>
                    <a:cubicBezTo>
                      <a:pt x="17549" y="99"/>
                      <a:pt x="17552" y="99"/>
                      <a:pt x="17555" y="99"/>
                    </a:cubicBezTo>
                    <a:cubicBezTo>
                      <a:pt x="17552" y="96"/>
                      <a:pt x="17549" y="93"/>
                      <a:pt x="17547" y="90"/>
                    </a:cubicBezTo>
                    <a:cubicBezTo>
                      <a:pt x="17549" y="90"/>
                      <a:pt x="17552" y="90"/>
                      <a:pt x="17555" y="90"/>
                    </a:cubicBezTo>
                    <a:cubicBezTo>
                      <a:pt x="17552" y="87"/>
                      <a:pt x="17549" y="85"/>
                      <a:pt x="17547" y="82"/>
                    </a:cubicBezTo>
                    <a:cubicBezTo>
                      <a:pt x="17549" y="82"/>
                      <a:pt x="17552" y="82"/>
                      <a:pt x="17555" y="82"/>
                    </a:cubicBezTo>
                    <a:cubicBezTo>
                      <a:pt x="17529" y="54"/>
                      <a:pt x="17503" y="27"/>
                      <a:pt x="17478" y="0"/>
                    </a:cubicBezTo>
                    <a:cubicBezTo>
                      <a:pt x="17069" y="0"/>
                      <a:pt x="16660" y="0"/>
                      <a:pt x="16251" y="0"/>
                    </a:cubicBezTo>
                    <a:cubicBezTo>
                      <a:pt x="16253" y="2"/>
                      <a:pt x="16255" y="5"/>
                      <a:pt x="16257" y="8"/>
                    </a:cubicBezTo>
                    <a:cubicBezTo>
                      <a:pt x="16255" y="8"/>
                      <a:pt x="16253" y="8"/>
                      <a:pt x="16251" y="8"/>
                    </a:cubicBezTo>
                    <a:cubicBezTo>
                      <a:pt x="16253" y="11"/>
                      <a:pt x="16255" y="14"/>
                      <a:pt x="16257" y="16"/>
                    </a:cubicBezTo>
                    <a:cubicBezTo>
                      <a:pt x="16255" y="16"/>
                      <a:pt x="16253" y="16"/>
                      <a:pt x="16251" y="16"/>
                    </a:cubicBezTo>
                    <a:cubicBezTo>
                      <a:pt x="16253" y="19"/>
                      <a:pt x="16255" y="22"/>
                      <a:pt x="16257" y="25"/>
                    </a:cubicBezTo>
                    <a:cubicBezTo>
                      <a:pt x="16255" y="25"/>
                      <a:pt x="16253" y="25"/>
                      <a:pt x="16251" y="25"/>
                    </a:cubicBezTo>
                    <a:cubicBezTo>
                      <a:pt x="16253" y="27"/>
                      <a:pt x="16255" y="30"/>
                      <a:pt x="16257" y="33"/>
                    </a:cubicBezTo>
                    <a:cubicBezTo>
                      <a:pt x="16255" y="33"/>
                      <a:pt x="16253" y="33"/>
                      <a:pt x="16251" y="33"/>
                    </a:cubicBezTo>
                    <a:cubicBezTo>
                      <a:pt x="16253" y="36"/>
                      <a:pt x="16255" y="39"/>
                      <a:pt x="16257" y="41"/>
                    </a:cubicBezTo>
                    <a:cubicBezTo>
                      <a:pt x="16255" y="41"/>
                      <a:pt x="16253" y="41"/>
                      <a:pt x="16251" y="41"/>
                    </a:cubicBezTo>
                    <a:cubicBezTo>
                      <a:pt x="16253" y="44"/>
                      <a:pt x="16255" y="47"/>
                      <a:pt x="16257" y="50"/>
                    </a:cubicBezTo>
                    <a:cubicBezTo>
                      <a:pt x="16255" y="50"/>
                      <a:pt x="16253" y="50"/>
                      <a:pt x="16251" y="50"/>
                    </a:cubicBezTo>
                    <a:cubicBezTo>
                      <a:pt x="16253" y="52"/>
                      <a:pt x="16255" y="55"/>
                      <a:pt x="16257" y="58"/>
                    </a:cubicBezTo>
                    <a:cubicBezTo>
                      <a:pt x="16255" y="58"/>
                      <a:pt x="16253" y="58"/>
                      <a:pt x="16251" y="58"/>
                    </a:cubicBezTo>
                    <a:cubicBezTo>
                      <a:pt x="16261" y="73"/>
                      <a:pt x="16272" y="88"/>
                      <a:pt x="16283" y="102"/>
                    </a:cubicBezTo>
                    <a:cubicBezTo>
                      <a:pt x="16253" y="102"/>
                      <a:pt x="16223" y="102"/>
                      <a:pt x="16193" y="102"/>
                    </a:cubicBezTo>
                    <a:cubicBezTo>
                      <a:pt x="16192" y="101"/>
                      <a:pt x="16191" y="100"/>
                      <a:pt x="16191" y="99"/>
                    </a:cubicBezTo>
                    <a:cubicBezTo>
                      <a:pt x="16193" y="99"/>
                      <a:pt x="16194" y="99"/>
                      <a:pt x="16196" y="99"/>
                    </a:cubicBezTo>
                    <a:cubicBezTo>
                      <a:pt x="16194" y="96"/>
                      <a:pt x="16193" y="93"/>
                      <a:pt x="16191" y="90"/>
                    </a:cubicBezTo>
                    <a:cubicBezTo>
                      <a:pt x="16193" y="90"/>
                      <a:pt x="16194" y="90"/>
                      <a:pt x="16196" y="90"/>
                    </a:cubicBezTo>
                    <a:cubicBezTo>
                      <a:pt x="16194" y="87"/>
                      <a:pt x="16193" y="85"/>
                      <a:pt x="16191" y="82"/>
                    </a:cubicBezTo>
                    <a:cubicBezTo>
                      <a:pt x="16193" y="82"/>
                      <a:pt x="16194" y="82"/>
                      <a:pt x="16196" y="82"/>
                    </a:cubicBezTo>
                    <a:cubicBezTo>
                      <a:pt x="16177" y="54"/>
                      <a:pt x="16157" y="27"/>
                      <a:pt x="16138" y="0"/>
                    </a:cubicBezTo>
                    <a:cubicBezTo>
                      <a:pt x="15729" y="0"/>
                      <a:pt x="15320" y="0"/>
                      <a:pt x="14911" y="0"/>
                    </a:cubicBezTo>
                    <a:cubicBezTo>
                      <a:pt x="14912" y="2"/>
                      <a:pt x="14913" y="5"/>
                      <a:pt x="14915" y="8"/>
                    </a:cubicBezTo>
                    <a:cubicBezTo>
                      <a:pt x="14913" y="8"/>
                      <a:pt x="14912" y="8"/>
                      <a:pt x="14911" y="8"/>
                    </a:cubicBezTo>
                    <a:cubicBezTo>
                      <a:pt x="14912" y="11"/>
                      <a:pt x="14913" y="14"/>
                      <a:pt x="14915" y="16"/>
                    </a:cubicBezTo>
                    <a:cubicBezTo>
                      <a:pt x="14913" y="16"/>
                      <a:pt x="14912" y="16"/>
                      <a:pt x="14911" y="16"/>
                    </a:cubicBezTo>
                    <a:cubicBezTo>
                      <a:pt x="14912" y="19"/>
                      <a:pt x="14913" y="22"/>
                      <a:pt x="14915" y="25"/>
                    </a:cubicBezTo>
                    <a:cubicBezTo>
                      <a:pt x="14913" y="25"/>
                      <a:pt x="14912" y="25"/>
                      <a:pt x="14911" y="25"/>
                    </a:cubicBezTo>
                    <a:cubicBezTo>
                      <a:pt x="14912" y="27"/>
                      <a:pt x="14913" y="30"/>
                      <a:pt x="14915" y="33"/>
                    </a:cubicBezTo>
                    <a:cubicBezTo>
                      <a:pt x="14913" y="33"/>
                      <a:pt x="14912" y="33"/>
                      <a:pt x="14911" y="33"/>
                    </a:cubicBezTo>
                    <a:cubicBezTo>
                      <a:pt x="14912" y="36"/>
                      <a:pt x="14913" y="39"/>
                      <a:pt x="14915" y="41"/>
                    </a:cubicBezTo>
                    <a:cubicBezTo>
                      <a:pt x="14913" y="41"/>
                      <a:pt x="14912" y="41"/>
                      <a:pt x="14911" y="41"/>
                    </a:cubicBezTo>
                    <a:cubicBezTo>
                      <a:pt x="14912" y="44"/>
                      <a:pt x="14913" y="47"/>
                      <a:pt x="14915" y="50"/>
                    </a:cubicBezTo>
                    <a:cubicBezTo>
                      <a:pt x="14913" y="50"/>
                      <a:pt x="14912" y="50"/>
                      <a:pt x="14911" y="50"/>
                    </a:cubicBezTo>
                    <a:cubicBezTo>
                      <a:pt x="14912" y="52"/>
                      <a:pt x="14913" y="55"/>
                      <a:pt x="14915" y="58"/>
                    </a:cubicBezTo>
                    <a:cubicBezTo>
                      <a:pt x="14913" y="58"/>
                      <a:pt x="14912" y="58"/>
                      <a:pt x="14911" y="58"/>
                    </a:cubicBezTo>
                    <a:cubicBezTo>
                      <a:pt x="14918" y="73"/>
                      <a:pt x="14926" y="88"/>
                      <a:pt x="14933" y="102"/>
                    </a:cubicBezTo>
                    <a:cubicBezTo>
                      <a:pt x="14901" y="102"/>
                      <a:pt x="14869" y="102"/>
                      <a:pt x="14836" y="102"/>
                    </a:cubicBezTo>
                    <a:cubicBezTo>
                      <a:pt x="14835" y="101"/>
                      <a:pt x="14835" y="100"/>
                      <a:pt x="14834" y="99"/>
                    </a:cubicBezTo>
                    <a:cubicBezTo>
                      <a:pt x="14836" y="99"/>
                      <a:pt x="14837" y="99"/>
                      <a:pt x="14838" y="99"/>
                    </a:cubicBezTo>
                    <a:cubicBezTo>
                      <a:pt x="14837" y="96"/>
                      <a:pt x="14836" y="93"/>
                      <a:pt x="14834" y="90"/>
                    </a:cubicBezTo>
                    <a:cubicBezTo>
                      <a:pt x="14836" y="90"/>
                      <a:pt x="14837" y="90"/>
                      <a:pt x="14838" y="90"/>
                    </a:cubicBezTo>
                    <a:cubicBezTo>
                      <a:pt x="14837" y="87"/>
                      <a:pt x="14836" y="85"/>
                      <a:pt x="14834" y="82"/>
                    </a:cubicBezTo>
                    <a:cubicBezTo>
                      <a:pt x="14836" y="82"/>
                      <a:pt x="14837" y="82"/>
                      <a:pt x="14838" y="82"/>
                    </a:cubicBezTo>
                    <a:cubicBezTo>
                      <a:pt x="14825" y="54"/>
                      <a:pt x="14812" y="27"/>
                      <a:pt x="14798" y="0"/>
                    </a:cubicBezTo>
                    <a:cubicBezTo>
                      <a:pt x="14389" y="0"/>
                      <a:pt x="13980" y="0"/>
                      <a:pt x="13571" y="0"/>
                    </a:cubicBezTo>
                    <a:cubicBezTo>
                      <a:pt x="13572" y="2"/>
                      <a:pt x="13572" y="5"/>
                      <a:pt x="13573" y="8"/>
                    </a:cubicBezTo>
                    <a:cubicBezTo>
                      <a:pt x="13572" y="8"/>
                      <a:pt x="13572" y="8"/>
                      <a:pt x="13571" y="8"/>
                    </a:cubicBezTo>
                    <a:cubicBezTo>
                      <a:pt x="13572" y="11"/>
                      <a:pt x="13572" y="14"/>
                      <a:pt x="13573" y="16"/>
                    </a:cubicBezTo>
                    <a:cubicBezTo>
                      <a:pt x="13572" y="16"/>
                      <a:pt x="13572" y="16"/>
                      <a:pt x="13571" y="16"/>
                    </a:cubicBezTo>
                    <a:cubicBezTo>
                      <a:pt x="13572" y="19"/>
                      <a:pt x="13572" y="22"/>
                      <a:pt x="13573" y="25"/>
                    </a:cubicBezTo>
                    <a:cubicBezTo>
                      <a:pt x="13572" y="25"/>
                      <a:pt x="13572" y="25"/>
                      <a:pt x="13571" y="25"/>
                    </a:cubicBezTo>
                    <a:cubicBezTo>
                      <a:pt x="13572" y="27"/>
                      <a:pt x="13572" y="30"/>
                      <a:pt x="13573" y="33"/>
                    </a:cubicBezTo>
                    <a:cubicBezTo>
                      <a:pt x="13572" y="33"/>
                      <a:pt x="13572" y="33"/>
                      <a:pt x="13571" y="33"/>
                    </a:cubicBezTo>
                    <a:cubicBezTo>
                      <a:pt x="13572" y="36"/>
                      <a:pt x="13572" y="39"/>
                      <a:pt x="13573" y="41"/>
                    </a:cubicBezTo>
                    <a:cubicBezTo>
                      <a:pt x="13572" y="41"/>
                      <a:pt x="13572" y="41"/>
                      <a:pt x="13571" y="41"/>
                    </a:cubicBezTo>
                    <a:cubicBezTo>
                      <a:pt x="13572" y="44"/>
                      <a:pt x="13572" y="47"/>
                      <a:pt x="13573" y="50"/>
                    </a:cubicBezTo>
                    <a:cubicBezTo>
                      <a:pt x="13572" y="50"/>
                      <a:pt x="13572" y="50"/>
                      <a:pt x="13571" y="50"/>
                    </a:cubicBezTo>
                    <a:cubicBezTo>
                      <a:pt x="13572" y="52"/>
                      <a:pt x="13572" y="55"/>
                      <a:pt x="13573" y="58"/>
                    </a:cubicBezTo>
                    <a:cubicBezTo>
                      <a:pt x="13572" y="58"/>
                      <a:pt x="13572" y="58"/>
                      <a:pt x="13571" y="58"/>
                    </a:cubicBezTo>
                    <a:cubicBezTo>
                      <a:pt x="13575" y="73"/>
                      <a:pt x="13579" y="88"/>
                      <a:pt x="13584" y="102"/>
                    </a:cubicBezTo>
                    <a:cubicBezTo>
                      <a:pt x="13549" y="102"/>
                      <a:pt x="13514" y="102"/>
                      <a:pt x="13479" y="102"/>
                    </a:cubicBezTo>
                    <a:cubicBezTo>
                      <a:pt x="13479" y="101"/>
                      <a:pt x="13479" y="100"/>
                      <a:pt x="13478" y="99"/>
                    </a:cubicBezTo>
                    <a:cubicBezTo>
                      <a:pt x="13479" y="99"/>
                      <a:pt x="13480" y="99"/>
                      <a:pt x="13481" y="99"/>
                    </a:cubicBezTo>
                    <a:cubicBezTo>
                      <a:pt x="13480" y="96"/>
                      <a:pt x="13479" y="93"/>
                      <a:pt x="13478" y="90"/>
                    </a:cubicBezTo>
                    <a:cubicBezTo>
                      <a:pt x="13479" y="90"/>
                      <a:pt x="13480" y="90"/>
                      <a:pt x="13481" y="90"/>
                    </a:cubicBezTo>
                    <a:cubicBezTo>
                      <a:pt x="13480" y="87"/>
                      <a:pt x="13479" y="85"/>
                      <a:pt x="13478" y="82"/>
                    </a:cubicBezTo>
                    <a:cubicBezTo>
                      <a:pt x="13479" y="82"/>
                      <a:pt x="13480" y="82"/>
                      <a:pt x="13481" y="82"/>
                    </a:cubicBezTo>
                    <a:cubicBezTo>
                      <a:pt x="13473" y="54"/>
                      <a:pt x="13466" y="27"/>
                      <a:pt x="13459" y="0"/>
                    </a:cubicBezTo>
                    <a:cubicBezTo>
                      <a:pt x="13049" y="0"/>
                      <a:pt x="12640" y="0"/>
                      <a:pt x="12231" y="0"/>
                    </a:cubicBezTo>
                    <a:cubicBezTo>
                      <a:pt x="12231" y="2"/>
                      <a:pt x="12231" y="5"/>
                      <a:pt x="12231" y="8"/>
                    </a:cubicBezTo>
                    <a:cubicBezTo>
                      <a:pt x="12231" y="8"/>
                      <a:pt x="12231" y="8"/>
                      <a:pt x="12231" y="8"/>
                    </a:cubicBezTo>
                    <a:cubicBezTo>
                      <a:pt x="12231" y="11"/>
                      <a:pt x="12231" y="14"/>
                      <a:pt x="12231" y="16"/>
                    </a:cubicBezTo>
                    <a:cubicBezTo>
                      <a:pt x="12231" y="16"/>
                      <a:pt x="12231" y="16"/>
                      <a:pt x="12231" y="16"/>
                    </a:cubicBezTo>
                    <a:cubicBezTo>
                      <a:pt x="12231" y="19"/>
                      <a:pt x="12231" y="22"/>
                      <a:pt x="12231" y="25"/>
                    </a:cubicBezTo>
                    <a:cubicBezTo>
                      <a:pt x="12231" y="25"/>
                      <a:pt x="12231" y="25"/>
                      <a:pt x="12231" y="25"/>
                    </a:cubicBezTo>
                    <a:cubicBezTo>
                      <a:pt x="12231" y="27"/>
                      <a:pt x="12231" y="30"/>
                      <a:pt x="12231" y="33"/>
                    </a:cubicBezTo>
                    <a:cubicBezTo>
                      <a:pt x="12231" y="33"/>
                      <a:pt x="12231" y="33"/>
                      <a:pt x="12231" y="33"/>
                    </a:cubicBezTo>
                    <a:cubicBezTo>
                      <a:pt x="12231" y="36"/>
                      <a:pt x="12231" y="39"/>
                      <a:pt x="12231" y="41"/>
                    </a:cubicBezTo>
                    <a:cubicBezTo>
                      <a:pt x="12231" y="41"/>
                      <a:pt x="12231" y="41"/>
                      <a:pt x="12231" y="41"/>
                    </a:cubicBezTo>
                    <a:cubicBezTo>
                      <a:pt x="12231" y="44"/>
                      <a:pt x="12231" y="47"/>
                      <a:pt x="12231" y="50"/>
                    </a:cubicBezTo>
                    <a:cubicBezTo>
                      <a:pt x="12231" y="50"/>
                      <a:pt x="12231" y="50"/>
                      <a:pt x="12231" y="50"/>
                    </a:cubicBezTo>
                    <a:cubicBezTo>
                      <a:pt x="12231" y="52"/>
                      <a:pt x="12231" y="55"/>
                      <a:pt x="12231" y="58"/>
                    </a:cubicBezTo>
                    <a:cubicBezTo>
                      <a:pt x="12231" y="58"/>
                      <a:pt x="12231" y="58"/>
                      <a:pt x="12231" y="58"/>
                    </a:cubicBezTo>
                    <a:cubicBezTo>
                      <a:pt x="12232" y="73"/>
                      <a:pt x="12233" y="88"/>
                      <a:pt x="12234" y="102"/>
                    </a:cubicBezTo>
                    <a:cubicBezTo>
                      <a:pt x="12197" y="102"/>
                      <a:pt x="12159" y="102"/>
                      <a:pt x="12122" y="102"/>
                    </a:cubicBezTo>
                    <a:cubicBezTo>
                      <a:pt x="12122" y="101"/>
                      <a:pt x="12122" y="100"/>
                      <a:pt x="12122" y="99"/>
                    </a:cubicBezTo>
                    <a:cubicBezTo>
                      <a:pt x="12122" y="99"/>
                      <a:pt x="12122" y="99"/>
                      <a:pt x="12122" y="99"/>
                    </a:cubicBezTo>
                    <a:cubicBezTo>
                      <a:pt x="12122" y="96"/>
                      <a:pt x="12122" y="93"/>
                      <a:pt x="12122" y="90"/>
                    </a:cubicBezTo>
                    <a:cubicBezTo>
                      <a:pt x="12122" y="90"/>
                      <a:pt x="12122" y="90"/>
                      <a:pt x="12122" y="90"/>
                    </a:cubicBezTo>
                    <a:cubicBezTo>
                      <a:pt x="12122" y="87"/>
                      <a:pt x="12122" y="85"/>
                      <a:pt x="12122" y="82"/>
                    </a:cubicBezTo>
                    <a:cubicBezTo>
                      <a:pt x="12122" y="82"/>
                      <a:pt x="12122" y="82"/>
                      <a:pt x="12122" y="82"/>
                    </a:cubicBezTo>
                    <a:cubicBezTo>
                      <a:pt x="12121" y="54"/>
                      <a:pt x="12120" y="27"/>
                      <a:pt x="12119" y="0"/>
                    </a:cubicBezTo>
                    <a:cubicBezTo>
                      <a:pt x="11710" y="0"/>
                      <a:pt x="11300" y="0"/>
                      <a:pt x="10891" y="0"/>
                    </a:cubicBezTo>
                    <a:cubicBezTo>
                      <a:pt x="10887" y="27"/>
                      <a:pt x="10883" y="54"/>
                      <a:pt x="10878" y="82"/>
                    </a:cubicBezTo>
                    <a:cubicBezTo>
                      <a:pt x="10879" y="82"/>
                      <a:pt x="10879" y="82"/>
                      <a:pt x="10879" y="82"/>
                    </a:cubicBezTo>
                    <a:cubicBezTo>
                      <a:pt x="10879" y="85"/>
                      <a:pt x="10879" y="87"/>
                      <a:pt x="10878" y="90"/>
                    </a:cubicBezTo>
                    <a:cubicBezTo>
                      <a:pt x="10879" y="90"/>
                      <a:pt x="10879" y="90"/>
                      <a:pt x="10879" y="90"/>
                    </a:cubicBezTo>
                    <a:cubicBezTo>
                      <a:pt x="10879" y="93"/>
                      <a:pt x="10879" y="96"/>
                      <a:pt x="10878" y="99"/>
                    </a:cubicBezTo>
                    <a:cubicBezTo>
                      <a:pt x="10879" y="99"/>
                      <a:pt x="10879" y="99"/>
                      <a:pt x="10879" y="99"/>
                    </a:cubicBezTo>
                    <a:cubicBezTo>
                      <a:pt x="10879" y="100"/>
                      <a:pt x="10879" y="101"/>
                      <a:pt x="10879" y="102"/>
                    </a:cubicBezTo>
                    <a:cubicBezTo>
                      <a:pt x="10843" y="102"/>
                      <a:pt x="10807" y="102"/>
                      <a:pt x="10771" y="102"/>
                    </a:cubicBezTo>
                    <a:cubicBezTo>
                      <a:pt x="10774" y="88"/>
                      <a:pt x="10776" y="73"/>
                      <a:pt x="10779" y="58"/>
                    </a:cubicBezTo>
                    <a:cubicBezTo>
                      <a:pt x="10778" y="58"/>
                      <a:pt x="10778" y="58"/>
                      <a:pt x="10777" y="58"/>
                    </a:cubicBezTo>
                    <a:cubicBezTo>
                      <a:pt x="10778" y="55"/>
                      <a:pt x="10778" y="52"/>
                      <a:pt x="10779" y="50"/>
                    </a:cubicBezTo>
                    <a:cubicBezTo>
                      <a:pt x="10778" y="50"/>
                      <a:pt x="10778" y="50"/>
                      <a:pt x="10777" y="50"/>
                    </a:cubicBezTo>
                    <a:cubicBezTo>
                      <a:pt x="10778" y="47"/>
                      <a:pt x="10778" y="44"/>
                      <a:pt x="10779" y="41"/>
                    </a:cubicBezTo>
                    <a:cubicBezTo>
                      <a:pt x="10778" y="41"/>
                      <a:pt x="10778" y="41"/>
                      <a:pt x="10777" y="41"/>
                    </a:cubicBezTo>
                    <a:cubicBezTo>
                      <a:pt x="10778" y="39"/>
                      <a:pt x="10778" y="36"/>
                      <a:pt x="10779" y="33"/>
                    </a:cubicBezTo>
                    <a:cubicBezTo>
                      <a:pt x="10778" y="33"/>
                      <a:pt x="10778" y="33"/>
                      <a:pt x="10777" y="33"/>
                    </a:cubicBezTo>
                    <a:cubicBezTo>
                      <a:pt x="10778" y="30"/>
                      <a:pt x="10778" y="27"/>
                      <a:pt x="10779" y="25"/>
                    </a:cubicBezTo>
                    <a:cubicBezTo>
                      <a:pt x="10778" y="25"/>
                      <a:pt x="10778" y="25"/>
                      <a:pt x="10777" y="25"/>
                    </a:cubicBezTo>
                    <a:cubicBezTo>
                      <a:pt x="10778" y="22"/>
                      <a:pt x="10778" y="19"/>
                      <a:pt x="10779" y="16"/>
                    </a:cubicBezTo>
                    <a:cubicBezTo>
                      <a:pt x="10778" y="16"/>
                      <a:pt x="10778" y="16"/>
                      <a:pt x="10777" y="16"/>
                    </a:cubicBezTo>
                    <a:cubicBezTo>
                      <a:pt x="10778" y="14"/>
                      <a:pt x="10778" y="11"/>
                      <a:pt x="10779" y="8"/>
                    </a:cubicBezTo>
                    <a:cubicBezTo>
                      <a:pt x="10778" y="8"/>
                      <a:pt x="10778" y="8"/>
                      <a:pt x="10777" y="8"/>
                    </a:cubicBezTo>
                    <a:cubicBezTo>
                      <a:pt x="10778" y="5"/>
                      <a:pt x="10778" y="2"/>
                      <a:pt x="10779" y="0"/>
                    </a:cubicBezTo>
                    <a:cubicBezTo>
                      <a:pt x="10370" y="0"/>
                      <a:pt x="9961" y="0"/>
                      <a:pt x="9552" y="0"/>
                    </a:cubicBezTo>
                    <a:cubicBezTo>
                      <a:pt x="9541" y="27"/>
                      <a:pt x="9531" y="54"/>
                      <a:pt x="9520" y="82"/>
                    </a:cubicBezTo>
                    <a:cubicBezTo>
                      <a:pt x="9521" y="82"/>
                      <a:pt x="9522" y="82"/>
                      <a:pt x="9523" y="82"/>
                    </a:cubicBezTo>
                    <a:cubicBezTo>
                      <a:pt x="9522" y="85"/>
                      <a:pt x="9521" y="87"/>
                      <a:pt x="9520" y="90"/>
                    </a:cubicBezTo>
                    <a:cubicBezTo>
                      <a:pt x="9521" y="90"/>
                      <a:pt x="9522" y="90"/>
                      <a:pt x="9523" y="90"/>
                    </a:cubicBezTo>
                    <a:cubicBezTo>
                      <a:pt x="9522" y="93"/>
                      <a:pt x="9521" y="96"/>
                      <a:pt x="9520" y="99"/>
                    </a:cubicBezTo>
                    <a:cubicBezTo>
                      <a:pt x="9521" y="99"/>
                      <a:pt x="9522" y="99"/>
                      <a:pt x="9523" y="99"/>
                    </a:cubicBezTo>
                    <a:cubicBezTo>
                      <a:pt x="9523" y="100"/>
                      <a:pt x="9522" y="101"/>
                      <a:pt x="9522" y="102"/>
                    </a:cubicBezTo>
                    <a:cubicBezTo>
                      <a:pt x="9488" y="102"/>
                      <a:pt x="9455" y="102"/>
                      <a:pt x="9421" y="102"/>
                    </a:cubicBezTo>
                    <a:cubicBezTo>
                      <a:pt x="9427" y="88"/>
                      <a:pt x="9433" y="73"/>
                      <a:pt x="9439" y="58"/>
                    </a:cubicBezTo>
                    <a:cubicBezTo>
                      <a:pt x="9438" y="58"/>
                      <a:pt x="9437" y="58"/>
                      <a:pt x="9436" y="58"/>
                    </a:cubicBezTo>
                    <a:cubicBezTo>
                      <a:pt x="9437" y="55"/>
                      <a:pt x="9438" y="52"/>
                      <a:pt x="9439" y="50"/>
                    </a:cubicBezTo>
                    <a:cubicBezTo>
                      <a:pt x="9438" y="50"/>
                      <a:pt x="9437" y="50"/>
                      <a:pt x="9436" y="50"/>
                    </a:cubicBezTo>
                    <a:cubicBezTo>
                      <a:pt x="9437" y="47"/>
                      <a:pt x="9438" y="44"/>
                      <a:pt x="9439" y="41"/>
                    </a:cubicBezTo>
                    <a:cubicBezTo>
                      <a:pt x="9438" y="41"/>
                      <a:pt x="9437" y="41"/>
                      <a:pt x="9436" y="41"/>
                    </a:cubicBezTo>
                    <a:cubicBezTo>
                      <a:pt x="9437" y="39"/>
                      <a:pt x="9438" y="36"/>
                      <a:pt x="9439" y="33"/>
                    </a:cubicBezTo>
                    <a:cubicBezTo>
                      <a:pt x="9438" y="33"/>
                      <a:pt x="9437" y="33"/>
                      <a:pt x="9436" y="33"/>
                    </a:cubicBezTo>
                    <a:cubicBezTo>
                      <a:pt x="9437" y="30"/>
                      <a:pt x="9438" y="27"/>
                      <a:pt x="9439" y="25"/>
                    </a:cubicBezTo>
                    <a:cubicBezTo>
                      <a:pt x="9438" y="25"/>
                      <a:pt x="9437" y="25"/>
                      <a:pt x="9436" y="25"/>
                    </a:cubicBezTo>
                    <a:cubicBezTo>
                      <a:pt x="9437" y="22"/>
                      <a:pt x="9438" y="19"/>
                      <a:pt x="9439" y="16"/>
                    </a:cubicBezTo>
                    <a:cubicBezTo>
                      <a:pt x="9438" y="16"/>
                      <a:pt x="9437" y="16"/>
                      <a:pt x="9436" y="16"/>
                    </a:cubicBezTo>
                    <a:cubicBezTo>
                      <a:pt x="9437" y="14"/>
                      <a:pt x="9438" y="11"/>
                      <a:pt x="9439" y="8"/>
                    </a:cubicBezTo>
                    <a:cubicBezTo>
                      <a:pt x="9438" y="8"/>
                      <a:pt x="9437" y="8"/>
                      <a:pt x="9436" y="8"/>
                    </a:cubicBezTo>
                    <a:cubicBezTo>
                      <a:pt x="9437" y="5"/>
                      <a:pt x="9438" y="2"/>
                      <a:pt x="9439" y="0"/>
                    </a:cubicBezTo>
                    <a:cubicBezTo>
                      <a:pt x="9030" y="0"/>
                      <a:pt x="8621" y="0"/>
                      <a:pt x="8212" y="0"/>
                    </a:cubicBezTo>
                    <a:cubicBezTo>
                      <a:pt x="8195" y="27"/>
                      <a:pt x="8179" y="54"/>
                      <a:pt x="8162" y="82"/>
                    </a:cubicBezTo>
                    <a:cubicBezTo>
                      <a:pt x="8164" y="82"/>
                      <a:pt x="8166" y="82"/>
                      <a:pt x="8167" y="82"/>
                    </a:cubicBezTo>
                    <a:cubicBezTo>
                      <a:pt x="8165" y="85"/>
                      <a:pt x="8164" y="87"/>
                      <a:pt x="8162" y="90"/>
                    </a:cubicBezTo>
                    <a:cubicBezTo>
                      <a:pt x="8164" y="90"/>
                      <a:pt x="8166" y="90"/>
                      <a:pt x="8167" y="90"/>
                    </a:cubicBezTo>
                    <a:cubicBezTo>
                      <a:pt x="8165" y="93"/>
                      <a:pt x="8164" y="96"/>
                      <a:pt x="8162" y="99"/>
                    </a:cubicBezTo>
                    <a:cubicBezTo>
                      <a:pt x="8164" y="99"/>
                      <a:pt x="8166" y="99"/>
                      <a:pt x="8167" y="99"/>
                    </a:cubicBezTo>
                    <a:cubicBezTo>
                      <a:pt x="8166" y="100"/>
                      <a:pt x="8166" y="101"/>
                      <a:pt x="8165" y="102"/>
                    </a:cubicBezTo>
                    <a:cubicBezTo>
                      <a:pt x="8134" y="102"/>
                      <a:pt x="8103" y="102"/>
                      <a:pt x="8072" y="102"/>
                    </a:cubicBezTo>
                    <a:cubicBezTo>
                      <a:pt x="8081" y="88"/>
                      <a:pt x="8090" y="73"/>
                      <a:pt x="8099" y="58"/>
                    </a:cubicBezTo>
                    <a:cubicBezTo>
                      <a:pt x="8098" y="58"/>
                      <a:pt x="8096" y="58"/>
                      <a:pt x="8094" y="58"/>
                    </a:cubicBezTo>
                    <a:cubicBezTo>
                      <a:pt x="8096" y="55"/>
                      <a:pt x="8098" y="52"/>
                      <a:pt x="8099" y="50"/>
                    </a:cubicBezTo>
                    <a:cubicBezTo>
                      <a:pt x="8098" y="50"/>
                      <a:pt x="8096" y="50"/>
                      <a:pt x="8094" y="50"/>
                    </a:cubicBezTo>
                    <a:cubicBezTo>
                      <a:pt x="8096" y="47"/>
                      <a:pt x="8098" y="44"/>
                      <a:pt x="8099" y="41"/>
                    </a:cubicBezTo>
                    <a:cubicBezTo>
                      <a:pt x="8098" y="41"/>
                      <a:pt x="8096" y="41"/>
                      <a:pt x="8094" y="41"/>
                    </a:cubicBezTo>
                    <a:cubicBezTo>
                      <a:pt x="8096" y="39"/>
                      <a:pt x="8098" y="36"/>
                      <a:pt x="8099" y="33"/>
                    </a:cubicBezTo>
                    <a:cubicBezTo>
                      <a:pt x="8098" y="33"/>
                      <a:pt x="8096" y="33"/>
                      <a:pt x="8094" y="33"/>
                    </a:cubicBezTo>
                    <a:cubicBezTo>
                      <a:pt x="8096" y="30"/>
                      <a:pt x="8098" y="27"/>
                      <a:pt x="8099" y="25"/>
                    </a:cubicBezTo>
                    <a:cubicBezTo>
                      <a:pt x="8098" y="25"/>
                      <a:pt x="8096" y="25"/>
                      <a:pt x="8094" y="25"/>
                    </a:cubicBezTo>
                    <a:cubicBezTo>
                      <a:pt x="8096" y="22"/>
                      <a:pt x="8098" y="19"/>
                      <a:pt x="8099" y="16"/>
                    </a:cubicBezTo>
                    <a:cubicBezTo>
                      <a:pt x="8098" y="16"/>
                      <a:pt x="8096" y="16"/>
                      <a:pt x="8094" y="16"/>
                    </a:cubicBezTo>
                    <a:cubicBezTo>
                      <a:pt x="8096" y="14"/>
                      <a:pt x="8098" y="11"/>
                      <a:pt x="8099" y="8"/>
                    </a:cubicBezTo>
                    <a:cubicBezTo>
                      <a:pt x="8098" y="8"/>
                      <a:pt x="8096" y="8"/>
                      <a:pt x="8094" y="8"/>
                    </a:cubicBezTo>
                    <a:cubicBezTo>
                      <a:pt x="8096" y="5"/>
                      <a:pt x="8098" y="2"/>
                      <a:pt x="8099" y="0"/>
                    </a:cubicBezTo>
                    <a:cubicBezTo>
                      <a:pt x="7690" y="0"/>
                      <a:pt x="7281" y="0"/>
                      <a:pt x="6872" y="0"/>
                    </a:cubicBezTo>
                    <a:cubicBezTo>
                      <a:pt x="6849" y="27"/>
                      <a:pt x="6827" y="54"/>
                      <a:pt x="6804" y="82"/>
                    </a:cubicBezTo>
                    <a:cubicBezTo>
                      <a:pt x="6806" y="82"/>
                      <a:pt x="6809" y="82"/>
                      <a:pt x="6811" y="82"/>
                    </a:cubicBezTo>
                    <a:cubicBezTo>
                      <a:pt x="6809" y="85"/>
                      <a:pt x="6806" y="87"/>
                      <a:pt x="6804" y="90"/>
                    </a:cubicBezTo>
                    <a:cubicBezTo>
                      <a:pt x="6806" y="90"/>
                      <a:pt x="6809" y="90"/>
                      <a:pt x="6811" y="90"/>
                    </a:cubicBezTo>
                    <a:cubicBezTo>
                      <a:pt x="6809" y="93"/>
                      <a:pt x="6806" y="96"/>
                      <a:pt x="6804" y="99"/>
                    </a:cubicBezTo>
                    <a:cubicBezTo>
                      <a:pt x="6806" y="99"/>
                      <a:pt x="6809" y="99"/>
                      <a:pt x="6811" y="99"/>
                    </a:cubicBezTo>
                    <a:cubicBezTo>
                      <a:pt x="6810" y="100"/>
                      <a:pt x="6809" y="101"/>
                      <a:pt x="6808" y="102"/>
                    </a:cubicBezTo>
                    <a:cubicBezTo>
                      <a:pt x="6779" y="102"/>
                      <a:pt x="6750" y="102"/>
                      <a:pt x="6722" y="102"/>
                    </a:cubicBezTo>
                    <a:cubicBezTo>
                      <a:pt x="6734" y="88"/>
                      <a:pt x="6747" y="73"/>
                      <a:pt x="6759" y="58"/>
                    </a:cubicBezTo>
                    <a:cubicBezTo>
                      <a:pt x="6757" y="58"/>
                      <a:pt x="6754" y="58"/>
                      <a:pt x="6752" y="58"/>
                    </a:cubicBezTo>
                    <a:cubicBezTo>
                      <a:pt x="6754" y="55"/>
                      <a:pt x="6757" y="52"/>
                      <a:pt x="6759" y="50"/>
                    </a:cubicBezTo>
                    <a:cubicBezTo>
                      <a:pt x="6757" y="50"/>
                      <a:pt x="6754" y="50"/>
                      <a:pt x="6752" y="50"/>
                    </a:cubicBezTo>
                    <a:cubicBezTo>
                      <a:pt x="6754" y="47"/>
                      <a:pt x="6757" y="44"/>
                      <a:pt x="6759" y="41"/>
                    </a:cubicBezTo>
                    <a:cubicBezTo>
                      <a:pt x="6757" y="41"/>
                      <a:pt x="6754" y="41"/>
                      <a:pt x="6752" y="41"/>
                    </a:cubicBezTo>
                    <a:cubicBezTo>
                      <a:pt x="6754" y="39"/>
                      <a:pt x="6757" y="36"/>
                      <a:pt x="6759" y="33"/>
                    </a:cubicBezTo>
                    <a:cubicBezTo>
                      <a:pt x="6757" y="33"/>
                      <a:pt x="6754" y="33"/>
                      <a:pt x="6752" y="33"/>
                    </a:cubicBezTo>
                    <a:cubicBezTo>
                      <a:pt x="6754" y="30"/>
                      <a:pt x="6757" y="27"/>
                      <a:pt x="6759" y="25"/>
                    </a:cubicBezTo>
                    <a:cubicBezTo>
                      <a:pt x="6757" y="25"/>
                      <a:pt x="6754" y="25"/>
                      <a:pt x="6752" y="25"/>
                    </a:cubicBezTo>
                    <a:cubicBezTo>
                      <a:pt x="6754" y="22"/>
                      <a:pt x="6757" y="19"/>
                      <a:pt x="6759" y="16"/>
                    </a:cubicBezTo>
                    <a:cubicBezTo>
                      <a:pt x="6757" y="16"/>
                      <a:pt x="6754" y="16"/>
                      <a:pt x="6752" y="16"/>
                    </a:cubicBezTo>
                    <a:cubicBezTo>
                      <a:pt x="6754" y="14"/>
                      <a:pt x="6757" y="11"/>
                      <a:pt x="6759" y="8"/>
                    </a:cubicBezTo>
                    <a:cubicBezTo>
                      <a:pt x="6757" y="8"/>
                      <a:pt x="6754" y="8"/>
                      <a:pt x="6752" y="8"/>
                    </a:cubicBezTo>
                    <a:cubicBezTo>
                      <a:pt x="6754" y="5"/>
                      <a:pt x="6757" y="2"/>
                      <a:pt x="6759" y="0"/>
                    </a:cubicBezTo>
                    <a:cubicBezTo>
                      <a:pt x="6350" y="0"/>
                      <a:pt x="5941" y="0"/>
                      <a:pt x="5532" y="0"/>
                    </a:cubicBezTo>
                    <a:cubicBezTo>
                      <a:pt x="5504" y="27"/>
                      <a:pt x="5475" y="54"/>
                      <a:pt x="5446" y="82"/>
                    </a:cubicBezTo>
                    <a:cubicBezTo>
                      <a:pt x="5449" y="82"/>
                      <a:pt x="5452" y="82"/>
                      <a:pt x="5455" y="82"/>
                    </a:cubicBezTo>
                    <a:cubicBezTo>
                      <a:pt x="5452" y="85"/>
                      <a:pt x="5449" y="87"/>
                      <a:pt x="5446" y="90"/>
                    </a:cubicBezTo>
                    <a:cubicBezTo>
                      <a:pt x="5449" y="90"/>
                      <a:pt x="5452" y="90"/>
                      <a:pt x="5455" y="90"/>
                    </a:cubicBezTo>
                    <a:cubicBezTo>
                      <a:pt x="5452" y="93"/>
                      <a:pt x="5449" y="96"/>
                      <a:pt x="5446" y="99"/>
                    </a:cubicBezTo>
                    <a:cubicBezTo>
                      <a:pt x="5449" y="99"/>
                      <a:pt x="5452" y="99"/>
                      <a:pt x="5455" y="99"/>
                    </a:cubicBezTo>
                    <a:cubicBezTo>
                      <a:pt x="5453" y="100"/>
                      <a:pt x="5452" y="101"/>
                      <a:pt x="5451" y="102"/>
                    </a:cubicBezTo>
                    <a:cubicBezTo>
                      <a:pt x="5425" y="102"/>
                      <a:pt x="5398" y="102"/>
                      <a:pt x="5372" y="102"/>
                    </a:cubicBezTo>
                    <a:cubicBezTo>
                      <a:pt x="5388" y="88"/>
                      <a:pt x="5404" y="73"/>
                      <a:pt x="5420" y="58"/>
                    </a:cubicBezTo>
                    <a:cubicBezTo>
                      <a:pt x="5417" y="58"/>
                      <a:pt x="5414" y="58"/>
                      <a:pt x="5411" y="58"/>
                    </a:cubicBezTo>
                    <a:cubicBezTo>
                      <a:pt x="5414" y="55"/>
                      <a:pt x="5417" y="52"/>
                      <a:pt x="5420" y="50"/>
                    </a:cubicBezTo>
                    <a:cubicBezTo>
                      <a:pt x="5417" y="50"/>
                      <a:pt x="5414" y="50"/>
                      <a:pt x="5411" y="50"/>
                    </a:cubicBezTo>
                    <a:cubicBezTo>
                      <a:pt x="5414" y="47"/>
                      <a:pt x="5417" y="44"/>
                      <a:pt x="5420" y="41"/>
                    </a:cubicBezTo>
                    <a:cubicBezTo>
                      <a:pt x="5417" y="41"/>
                      <a:pt x="5414" y="41"/>
                      <a:pt x="5411" y="41"/>
                    </a:cubicBezTo>
                    <a:cubicBezTo>
                      <a:pt x="5414" y="39"/>
                      <a:pt x="5417" y="36"/>
                      <a:pt x="5420" y="33"/>
                    </a:cubicBezTo>
                    <a:cubicBezTo>
                      <a:pt x="5417" y="33"/>
                      <a:pt x="5414" y="33"/>
                      <a:pt x="5411" y="33"/>
                    </a:cubicBezTo>
                    <a:cubicBezTo>
                      <a:pt x="5414" y="30"/>
                      <a:pt x="5417" y="27"/>
                      <a:pt x="5420" y="25"/>
                    </a:cubicBezTo>
                    <a:cubicBezTo>
                      <a:pt x="5417" y="25"/>
                      <a:pt x="5414" y="25"/>
                      <a:pt x="5411" y="25"/>
                    </a:cubicBezTo>
                    <a:cubicBezTo>
                      <a:pt x="5414" y="22"/>
                      <a:pt x="5417" y="19"/>
                      <a:pt x="5420" y="16"/>
                    </a:cubicBezTo>
                    <a:cubicBezTo>
                      <a:pt x="5417" y="16"/>
                      <a:pt x="5414" y="16"/>
                      <a:pt x="5411" y="16"/>
                    </a:cubicBezTo>
                    <a:cubicBezTo>
                      <a:pt x="5414" y="14"/>
                      <a:pt x="5417" y="11"/>
                      <a:pt x="5420" y="8"/>
                    </a:cubicBezTo>
                    <a:cubicBezTo>
                      <a:pt x="5417" y="8"/>
                      <a:pt x="5414" y="8"/>
                      <a:pt x="5411" y="8"/>
                    </a:cubicBezTo>
                    <a:cubicBezTo>
                      <a:pt x="5414" y="5"/>
                      <a:pt x="5417" y="2"/>
                      <a:pt x="5420" y="0"/>
                    </a:cubicBezTo>
                    <a:cubicBezTo>
                      <a:pt x="5010" y="0"/>
                      <a:pt x="4601" y="0"/>
                      <a:pt x="4192" y="0"/>
                    </a:cubicBezTo>
                    <a:cubicBezTo>
                      <a:pt x="4158" y="27"/>
                      <a:pt x="4123" y="54"/>
                      <a:pt x="4088" y="82"/>
                    </a:cubicBezTo>
                    <a:cubicBezTo>
                      <a:pt x="4091" y="82"/>
                      <a:pt x="4095" y="82"/>
                      <a:pt x="4099" y="82"/>
                    </a:cubicBezTo>
                    <a:cubicBezTo>
                      <a:pt x="4095" y="85"/>
                      <a:pt x="4092" y="87"/>
                      <a:pt x="4088" y="90"/>
                    </a:cubicBezTo>
                    <a:cubicBezTo>
                      <a:pt x="4091" y="90"/>
                      <a:pt x="4095" y="90"/>
                      <a:pt x="4099" y="90"/>
                    </a:cubicBezTo>
                    <a:cubicBezTo>
                      <a:pt x="4095" y="93"/>
                      <a:pt x="4092" y="96"/>
                      <a:pt x="4088" y="99"/>
                    </a:cubicBezTo>
                    <a:cubicBezTo>
                      <a:pt x="4091" y="99"/>
                      <a:pt x="4095" y="99"/>
                      <a:pt x="4099" y="99"/>
                    </a:cubicBezTo>
                    <a:cubicBezTo>
                      <a:pt x="4097" y="100"/>
                      <a:pt x="4095" y="101"/>
                      <a:pt x="4094" y="102"/>
                    </a:cubicBezTo>
                    <a:cubicBezTo>
                      <a:pt x="4065" y="102"/>
                      <a:pt x="4036" y="102"/>
                      <a:pt x="4007" y="102"/>
                    </a:cubicBezTo>
                    <a:cubicBezTo>
                      <a:pt x="4026" y="88"/>
                      <a:pt x="4045" y="73"/>
                      <a:pt x="4064" y="58"/>
                    </a:cubicBezTo>
                    <a:cubicBezTo>
                      <a:pt x="4061" y="58"/>
                      <a:pt x="4057" y="58"/>
                      <a:pt x="4053" y="58"/>
                    </a:cubicBezTo>
                    <a:cubicBezTo>
                      <a:pt x="4057" y="55"/>
                      <a:pt x="4061" y="52"/>
                      <a:pt x="4064" y="50"/>
                    </a:cubicBezTo>
                    <a:cubicBezTo>
                      <a:pt x="4061" y="50"/>
                      <a:pt x="4057" y="50"/>
                      <a:pt x="4053" y="50"/>
                    </a:cubicBezTo>
                    <a:cubicBezTo>
                      <a:pt x="4057" y="47"/>
                      <a:pt x="4061" y="44"/>
                      <a:pt x="4064" y="41"/>
                    </a:cubicBezTo>
                    <a:cubicBezTo>
                      <a:pt x="4061" y="41"/>
                      <a:pt x="4057" y="41"/>
                      <a:pt x="4053" y="41"/>
                    </a:cubicBezTo>
                    <a:cubicBezTo>
                      <a:pt x="4057" y="39"/>
                      <a:pt x="4061" y="36"/>
                      <a:pt x="4064" y="33"/>
                    </a:cubicBezTo>
                    <a:cubicBezTo>
                      <a:pt x="4061" y="33"/>
                      <a:pt x="4057" y="33"/>
                      <a:pt x="4053" y="33"/>
                    </a:cubicBezTo>
                    <a:cubicBezTo>
                      <a:pt x="4057" y="30"/>
                      <a:pt x="4061" y="27"/>
                      <a:pt x="4064" y="25"/>
                    </a:cubicBezTo>
                    <a:cubicBezTo>
                      <a:pt x="4061" y="25"/>
                      <a:pt x="4057" y="25"/>
                      <a:pt x="4053" y="25"/>
                    </a:cubicBezTo>
                    <a:cubicBezTo>
                      <a:pt x="4057" y="22"/>
                      <a:pt x="4061" y="19"/>
                      <a:pt x="4064" y="16"/>
                    </a:cubicBezTo>
                    <a:cubicBezTo>
                      <a:pt x="4061" y="16"/>
                      <a:pt x="4057" y="16"/>
                      <a:pt x="4053" y="16"/>
                    </a:cubicBezTo>
                    <a:cubicBezTo>
                      <a:pt x="4057" y="14"/>
                      <a:pt x="4061" y="11"/>
                      <a:pt x="4064" y="8"/>
                    </a:cubicBezTo>
                    <a:cubicBezTo>
                      <a:pt x="4061" y="8"/>
                      <a:pt x="4057" y="8"/>
                      <a:pt x="4053" y="8"/>
                    </a:cubicBezTo>
                    <a:cubicBezTo>
                      <a:pt x="4057" y="5"/>
                      <a:pt x="4061" y="2"/>
                      <a:pt x="4064" y="0"/>
                    </a:cubicBezTo>
                    <a:cubicBezTo>
                      <a:pt x="3445" y="0"/>
                      <a:pt x="2825" y="0"/>
                      <a:pt x="2205" y="0"/>
                    </a:cubicBezTo>
                    <a:cubicBezTo>
                      <a:pt x="2162" y="27"/>
                      <a:pt x="2118" y="54"/>
                      <a:pt x="2074" y="82"/>
                    </a:cubicBezTo>
                    <a:cubicBezTo>
                      <a:pt x="2078" y="82"/>
                      <a:pt x="2083" y="82"/>
                      <a:pt x="2087" y="82"/>
                    </a:cubicBezTo>
                    <a:cubicBezTo>
                      <a:pt x="2083" y="85"/>
                      <a:pt x="2079" y="87"/>
                      <a:pt x="2074" y="90"/>
                    </a:cubicBezTo>
                    <a:cubicBezTo>
                      <a:pt x="2078" y="90"/>
                      <a:pt x="2083" y="90"/>
                      <a:pt x="2087" y="90"/>
                    </a:cubicBezTo>
                    <a:cubicBezTo>
                      <a:pt x="2083" y="93"/>
                      <a:pt x="2079" y="96"/>
                      <a:pt x="2074" y="99"/>
                    </a:cubicBezTo>
                    <a:cubicBezTo>
                      <a:pt x="2078" y="99"/>
                      <a:pt x="2083" y="99"/>
                      <a:pt x="2087" y="99"/>
                    </a:cubicBezTo>
                    <a:cubicBezTo>
                      <a:pt x="2085" y="100"/>
                      <a:pt x="2083" y="101"/>
                      <a:pt x="2081" y="102"/>
                    </a:cubicBezTo>
                    <a:cubicBezTo>
                      <a:pt x="2068" y="102"/>
                      <a:pt x="2055" y="102"/>
                      <a:pt x="2041" y="102"/>
                    </a:cubicBezTo>
                    <a:cubicBezTo>
                      <a:pt x="1936" y="168"/>
                      <a:pt x="1829" y="236"/>
                      <a:pt x="1719" y="304"/>
                    </a:cubicBezTo>
                    <a:cubicBezTo>
                      <a:pt x="1723" y="304"/>
                      <a:pt x="1728" y="304"/>
                      <a:pt x="1732" y="304"/>
                    </a:cubicBezTo>
                    <a:cubicBezTo>
                      <a:pt x="1728" y="307"/>
                      <a:pt x="1723" y="310"/>
                      <a:pt x="1719" y="313"/>
                    </a:cubicBezTo>
                    <a:cubicBezTo>
                      <a:pt x="1723" y="313"/>
                      <a:pt x="1728" y="313"/>
                      <a:pt x="1732" y="313"/>
                    </a:cubicBezTo>
                    <a:cubicBezTo>
                      <a:pt x="1728" y="316"/>
                      <a:pt x="1723" y="318"/>
                      <a:pt x="1719" y="321"/>
                    </a:cubicBezTo>
                    <a:cubicBezTo>
                      <a:pt x="1723" y="321"/>
                      <a:pt x="1728" y="321"/>
                      <a:pt x="1732" y="321"/>
                    </a:cubicBezTo>
                    <a:cubicBezTo>
                      <a:pt x="1729" y="323"/>
                      <a:pt x="1725" y="325"/>
                      <a:pt x="1722" y="327"/>
                    </a:cubicBezTo>
                    <a:cubicBezTo>
                      <a:pt x="1709" y="327"/>
                      <a:pt x="1695" y="327"/>
                      <a:pt x="1682" y="327"/>
                    </a:cubicBezTo>
                    <a:cubicBezTo>
                      <a:pt x="1569" y="398"/>
                      <a:pt x="1453" y="471"/>
                      <a:pt x="1335" y="545"/>
                    </a:cubicBezTo>
                    <a:cubicBezTo>
                      <a:pt x="1339" y="545"/>
                      <a:pt x="1344" y="545"/>
                      <a:pt x="1348" y="545"/>
                    </a:cubicBezTo>
                    <a:cubicBezTo>
                      <a:pt x="1344" y="548"/>
                      <a:pt x="1339" y="551"/>
                      <a:pt x="1335" y="554"/>
                    </a:cubicBezTo>
                    <a:cubicBezTo>
                      <a:pt x="1339" y="554"/>
                      <a:pt x="1344" y="554"/>
                      <a:pt x="1348" y="554"/>
                    </a:cubicBezTo>
                    <a:cubicBezTo>
                      <a:pt x="1344" y="556"/>
                      <a:pt x="1339" y="559"/>
                      <a:pt x="1335" y="562"/>
                    </a:cubicBezTo>
                    <a:cubicBezTo>
                      <a:pt x="1339" y="562"/>
                      <a:pt x="1344" y="562"/>
                      <a:pt x="1348" y="562"/>
                    </a:cubicBezTo>
                    <a:cubicBezTo>
                      <a:pt x="1345" y="564"/>
                      <a:pt x="1342" y="566"/>
                      <a:pt x="1338" y="568"/>
                    </a:cubicBezTo>
                    <a:cubicBezTo>
                      <a:pt x="1325" y="568"/>
                      <a:pt x="1312" y="568"/>
                      <a:pt x="1299" y="568"/>
                    </a:cubicBezTo>
                    <a:cubicBezTo>
                      <a:pt x="1177" y="644"/>
                      <a:pt x="1052" y="723"/>
                      <a:pt x="924" y="803"/>
                    </a:cubicBezTo>
                    <a:cubicBezTo>
                      <a:pt x="929" y="803"/>
                      <a:pt x="933" y="803"/>
                      <a:pt x="938" y="803"/>
                    </a:cubicBezTo>
                    <a:cubicBezTo>
                      <a:pt x="933" y="805"/>
                      <a:pt x="929" y="808"/>
                      <a:pt x="924" y="811"/>
                    </a:cubicBezTo>
                    <a:cubicBezTo>
                      <a:pt x="929" y="811"/>
                      <a:pt x="933" y="811"/>
                      <a:pt x="938" y="811"/>
                    </a:cubicBezTo>
                    <a:cubicBezTo>
                      <a:pt x="933" y="814"/>
                      <a:pt x="929" y="816"/>
                      <a:pt x="924" y="819"/>
                    </a:cubicBezTo>
                    <a:cubicBezTo>
                      <a:pt x="929" y="819"/>
                      <a:pt x="933" y="819"/>
                      <a:pt x="938" y="819"/>
                    </a:cubicBezTo>
                    <a:cubicBezTo>
                      <a:pt x="934" y="821"/>
                      <a:pt x="931" y="823"/>
                      <a:pt x="928" y="825"/>
                    </a:cubicBezTo>
                    <a:cubicBezTo>
                      <a:pt x="915" y="825"/>
                      <a:pt x="902" y="825"/>
                      <a:pt x="888" y="825"/>
                    </a:cubicBezTo>
                    <a:cubicBezTo>
                      <a:pt x="757" y="908"/>
                      <a:pt x="622" y="992"/>
                      <a:pt x="484" y="1079"/>
                    </a:cubicBezTo>
                    <a:cubicBezTo>
                      <a:pt x="488" y="1079"/>
                      <a:pt x="492" y="1079"/>
                      <a:pt x="497" y="1079"/>
                    </a:cubicBezTo>
                    <a:cubicBezTo>
                      <a:pt x="492" y="1081"/>
                      <a:pt x="488" y="1084"/>
                      <a:pt x="484" y="1087"/>
                    </a:cubicBezTo>
                    <a:cubicBezTo>
                      <a:pt x="488" y="1087"/>
                      <a:pt x="492" y="1087"/>
                      <a:pt x="497" y="1087"/>
                    </a:cubicBezTo>
                    <a:cubicBezTo>
                      <a:pt x="492" y="1090"/>
                      <a:pt x="488" y="1092"/>
                      <a:pt x="484" y="1095"/>
                    </a:cubicBezTo>
                    <a:cubicBezTo>
                      <a:pt x="488" y="1095"/>
                      <a:pt x="492" y="1095"/>
                      <a:pt x="497" y="1095"/>
                    </a:cubicBezTo>
                    <a:cubicBezTo>
                      <a:pt x="492" y="1098"/>
                      <a:pt x="488" y="1101"/>
                      <a:pt x="484" y="1104"/>
                    </a:cubicBezTo>
                    <a:cubicBezTo>
                      <a:pt x="488" y="1104"/>
                      <a:pt x="492" y="1104"/>
                      <a:pt x="497" y="1104"/>
                    </a:cubicBezTo>
                    <a:cubicBezTo>
                      <a:pt x="495" y="1105"/>
                      <a:pt x="494" y="1106"/>
                      <a:pt x="492" y="1107"/>
                    </a:cubicBezTo>
                    <a:cubicBezTo>
                      <a:pt x="474" y="1107"/>
                      <a:pt x="457" y="1107"/>
                      <a:pt x="439" y="1107"/>
                    </a:cubicBezTo>
                    <a:cubicBezTo>
                      <a:pt x="296" y="1196"/>
                      <a:pt x="150" y="1288"/>
                      <a:pt x="0" y="1382"/>
                    </a:cubicBezTo>
                    <a:cubicBezTo>
                      <a:pt x="4" y="1382"/>
                      <a:pt x="9" y="1382"/>
                      <a:pt x="13" y="1382"/>
                    </a:cubicBezTo>
                    <a:cubicBezTo>
                      <a:pt x="8" y="1385"/>
                      <a:pt x="4" y="1387"/>
                      <a:pt x="0" y="1390"/>
                    </a:cubicBezTo>
                    <a:cubicBezTo>
                      <a:pt x="4" y="1390"/>
                      <a:pt x="9" y="1390"/>
                      <a:pt x="13" y="1390"/>
                    </a:cubicBezTo>
                    <a:cubicBezTo>
                      <a:pt x="8" y="1393"/>
                      <a:pt x="4" y="1396"/>
                      <a:pt x="0" y="1399"/>
                    </a:cubicBezTo>
                    <a:cubicBezTo>
                      <a:pt x="4" y="1399"/>
                      <a:pt x="9" y="1399"/>
                      <a:pt x="13" y="1399"/>
                    </a:cubicBezTo>
                    <a:cubicBezTo>
                      <a:pt x="8" y="1402"/>
                      <a:pt x="4" y="1404"/>
                      <a:pt x="0" y="1407"/>
                    </a:cubicBezTo>
                    <a:cubicBezTo>
                      <a:pt x="4" y="1407"/>
                      <a:pt x="9" y="1407"/>
                      <a:pt x="13" y="1407"/>
                    </a:cubicBezTo>
                    <a:cubicBezTo>
                      <a:pt x="8" y="1410"/>
                      <a:pt x="4" y="1413"/>
                      <a:pt x="0" y="1415"/>
                    </a:cubicBezTo>
                    <a:cubicBezTo>
                      <a:pt x="4" y="1415"/>
                      <a:pt x="9" y="1415"/>
                      <a:pt x="13" y="1415"/>
                    </a:cubicBezTo>
                    <a:cubicBezTo>
                      <a:pt x="8" y="1418"/>
                      <a:pt x="4" y="1421"/>
                      <a:pt x="0" y="1424"/>
                    </a:cubicBezTo>
                    <a:cubicBezTo>
                      <a:pt x="4" y="1424"/>
                      <a:pt x="9" y="1424"/>
                      <a:pt x="13" y="1424"/>
                    </a:cubicBezTo>
                    <a:cubicBezTo>
                      <a:pt x="8" y="1427"/>
                      <a:pt x="4" y="1429"/>
                      <a:pt x="0" y="1432"/>
                    </a:cubicBezTo>
                    <a:cubicBezTo>
                      <a:pt x="4" y="1432"/>
                      <a:pt x="9" y="1432"/>
                      <a:pt x="13" y="1432"/>
                    </a:cubicBezTo>
                    <a:cubicBezTo>
                      <a:pt x="8" y="1435"/>
                      <a:pt x="4" y="1438"/>
                      <a:pt x="0" y="1440"/>
                    </a:cubicBezTo>
                    <a:cubicBezTo>
                      <a:pt x="492" y="1440"/>
                      <a:pt x="984" y="1440"/>
                      <a:pt x="1477" y="1440"/>
                    </a:cubicBezTo>
                    <a:cubicBezTo>
                      <a:pt x="1608" y="1346"/>
                      <a:pt x="1736" y="1255"/>
                      <a:pt x="1861" y="1165"/>
                    </a:cubicBezTo>
                    <a:cubicBezTo>
                      <a:pt x="1857" y="1165"/>
                      <a:pt x="1853" y="1165"/>
                      <a:pt x="1850" y="1165"/>
                    </a:cubicBezTo>
                    <a:cubicBezTo>
                      <a:pt x="1853" y="1163"/>
                      <a:pt x="1857" y="1159"/>
                      <a:pt x="1861" y="1157"/>
                    </a:cubicBezTo>
                    <a:cubicBezTo>
                      <a:pt x="1857" y="1157"/>
                      <a:pt x="1853" y="1157"/>
                      <a:pt x="1850" y="1157"/>
                    </a:cubicBezTo>
                    <a:cubicBezTo>
                      <a:pt x="1853" y="1154"/>
                      <a:pt x="1857" y="1151"/>
                      <a:pt x="1861" y="1149"/>
                    </a:cubicBezTo>
                    <a:cubicBezTo>
                      <a:pt x="1857" y="1149"/>
                      <a:pt x="1853" y="1149"/>
                      <a:pt x="1850" y="1149"/>
                    </a:cubicBezTo>
                    <a:cubicBezTo>
                      <a:pt x="1853" y="1146"/>
                      <a:pt x="1857" y="1143"/>
                      <a:pt x="1861" y="1140"/>
                    </a:cubicBezTo>
                    <a:cubicBezTo>
                      <a:pt x="1857" y="1140"/>
                      <a:pt x="1853" y="1140"/>
                      <a:pt x="1850" y="1140"/>
                    </a:cubicBezTo>
                    <a:cubicBezTo>
                      <a:pt x="1851" y="1139"/>
                      <a:pt x="1852" y="1138"/>
                      <a:pt x="1854" y="1137"/>
                    </a:cubicBezTo>
                    <a:cubicBezTo>
                      <a:pt x="1896" y="1137"/>
                      <a:pt x="1938" y="1137"/>
                      <a:pt x="1981" y="1137"/>
                    </a:cubicBezTo>
                    <a:cubicBezTo>
                      <a:pt x="1871" y="1217"/>
                      <a:pt x="1759" y="1298"/>
                      <a:pt x="1644" y="1382"/>
                    </a:cubicBezTo>
                    <a:cubicBezTo>
                      <a:pt x="1648" y="1382"/>
                      <a:pt x="1652" y="1382"/>
                      <a:pt x="1656" y="1382"/>
                    </a:cubicBezTo>
                    <a:cubicBezTo>
                      <a:pt x="1652" y="1385"/>
                      <a:pt x="1648" y="1387"/>
                      <a:pt x="1644" y="1390"/>
                    </a:cubicBezTo>
                    <a:cubicBezTo>
                      <a:pt x="1648" y="1390"/>
                      <a:pt x="1652" y="1390"/>
                      <a:pt x="1656" y="1390"/>
                    </a:cubicBezTo>
                    <a:cubicBezTo>
                      <a:pt x="1652" y="1393"/>
                      <a:pt x="1648" y="1396"/>
                      <a:pt x="1644" y="1399"/>
                    </a:cubicBezTo>
                    <a:cubicBezTo>
                      <a:pt x="1648" y="1399"/>
                      <a:pt x="1652" y="1399"/>
                      <a:pt x="1656" y="1399"/>
                    </a:cubicBezTo>
                    <a:cubicBezTo>
                      <a:pt x="1652" y="1402"/>
                      <a:pt x="1648" y="1404"/>
                      <a:pt x="1644" y="1407"/>
                    </a:cubicBezTo>
                    <a:cubicBezTo>
                      <a:pt x="1648" y="1407"/>
                      <a:pt x="1652" y="1407"/>
                      <a:pt x="1656" y="1407"/>
                    </a:cubicBezTo>
                    <a:cubicBezTo>
                      <a:pt x="1652" y="1410"/>
                      <a:pt x="1648" y="1413"/>
                      <a:pt x="1644" y="1415"/>
                    </a:cubicBezTo>
                    <a:cubicBezTo>
                      <a:pt x="1648" y="1415"/>
                      <a:pt x="1652" y="1415"/>
                      <a:pt x="1656" y="1415"/>
                    </a:cubicBezTo>
                    <a:cubicBezTo>
                      <a:pt x="1652" y="1418"/>
                      <a:pt x="1648" y="1421"/>
                      <a:pt x="1644" y="1424"/>
                    </a:cubicBezTo>
                    <a:cubicBezTo>
                      <a:pt x="1648" y="1424"/>
                      <a:pt x="1652" y="1424"/>
                      <a:pt x="1656" y="1424"/>
                    </a:cubicBezTo>
                    <a:cubicBezTo>
                      <a:pt x="1652" y="1427"/>
                      <a:pt x="1648" y="1429"/>
                      <a:pt x="1644" y="1432"/>
                    </a:cubicBezTo>
                    <a:cubicBezTo>
                      <a:pt x="1648" y="1432"/>
                      <a:pt x="1652" y="1432"/>
                      <a:pt x="1656" y="1432"/>
                    </a:cubicBezTo>
                    <a:cubicBezTo>
                      <a:pt x="1652" y="1435"/>
                      <a:pt x="1648" y="1438"/>
                      <a:pt x="1644" y="1440"/>
                    </a:cubicBezTo>
                    <a:cubicBezTo>
                      <a:pt x="2137" y="1440"/>
                      <a:pt x="2629" y="1440"/>
                      <a:pt x="3121" y="1440"/>
                    </a:cubicBezTo>
                    <a:cubicBezTo>
                      <a:pt x="3232" y="1346"/>
                      <a:pt x="3340" y="1255"/>
                      <a:pt x="3445" y="1165"/>
                    </a:cubicBezTo>
                    <a:cubicBezTo>
                      <a:pt x="3441" y="1165"/>
                      <a:pt x="3438" y="1165"/>
                      <a:pt x="3435" y="1165"/>
                    </a:cubicBezTo>
                    <a:cubicBezTo>
                      <a:pt x="3438" y="1163"/>
                      <a:pt x="3442" y="1159"/>
                      <a:pt x="3445" y="1157"/>
                    </a:cubicBezTo>
                    <a:cubicBezTo>
                      <a:pt x="3441" y="1157"/>
                      <a:pt x="3438" y="1157"/>
                      <a:pt x="3435" y="1157"/>
                    </a:cubicBezTo>
                    <a:cubicBezTo>
                      <a:pt x="3438" y="1154"/>
                      <a:pt x="3442" y="1151"/>
                      <a:pt x="3445" y="1149"/>
                    </a:cubicBezTo>
                    <a:cubicBezTo>
                      <a:pt x="3441" y="1149"/>
                      <a:pt x="3438" y="1149"/>
                      <a:pt x="3435" y="1149"/>
                    </a:cubicBezTo>
                    <a:cubicBezTo>
                      <a:pt x="3438" y="1146"/>
                      <a:pt x="3442" y="1143"/>
                      <a:pt x="3445" y="1140"/>
                    </a:cubicBezTo>
                    <a:cubicBezTo>
                      <a:pt x="3441" y="1140"/>
                      <a:pt x="3438" y="1140"/>
                      <a:pt x="3435" y="1140"/>
                    </a:cubicBezTo>
                    <a:cubicBezTo>
                      <a:pt x="3436" y="1139"/>
                      <a:pt x="3437" y="1138"/>
                      <a:pt x="3439" y="1137"/>
                    </a:cubicBezTo>
                    <a:cubicBezTo>
                      <a:pt x="3483" y="1137"/>
                      <a:pt x="3527" y="1137"/>
                      <a:pt x="3571" y="1137"/>
                    </a:cubicBezTo>
                    <a:cubicBezTo>
                      <a:pt x="3479" y="1217"/>
                      <a:pt x="3385" y="1298"/>
                      <a:pt x="3289" y="1382"/>
                    </a:cubicBezTo>
                    <a:cubicBezTo>
                      <a:pt x="3292" y="1382"/>
                      <a:pt x="3295" y="1382"/>
                      <a:pt x="3298" y="1382"/>
                    </a:cubicBezTo>
                    <a:cubicBezTo>
                      <a:pt x="3295" y="1385"/>
                      <a:pt x="3292" y="1387"/>
                      <a:pt x="3289" y="1390"/>
                    </a:cubicBezTo>
                    <a:cubicBezTo>
                      <a:pt x="3292" y="1390"/>
                      <a:pt x="3295" y="1390"/>
                      <a:pt x="3298" y="1390"/>
                    </a:cubicBezTo>
                    <a:cubicBezTo>
                      <a:pt x="3295" y="1393"/>
                      <a:pt x="3292" y="1396"/>
                      <a:pt x="3289" y="1399"/>
                    </a:cubicBezTo>
                    <a:cubicBezTo>
                      <a:pt x="3292" y="1399"/>
                      <a:pt x="3295" y="1399"/>
                      <a:pt x="3298" y="1399"/>
                    </a:cubicBezTo>
                    <a:cubicBezTo>
                      <a:pt x="3295" y="1402"/>
                      <a:pt x="3292" y="1404"/>
                      <a:pt x="3289" y="1407"/>
                    </a:cubicBezTo>
                    <a:cubicBezTo>
                      <a:pt x="3292" y="1407"/>
                      <a:pt x="3295" y="1407"/>
                      <a:pt x="3298" y="1407"/>
                    </a:cubicBezTo>
                    <a:cubicBezTo>
                      <a:pt x="3295" y="1410"/>
                      <a:pt x="3292" y="1413"/>
                      <a:pt x="3289" y="1415"/>
                    </a:cubicBezTo>
                    <a:cubicBezTo>
                      <a:pt x="3292" y="1415"/>
                      <a:pt x="3295" y="1415"/>
                      <a:pt x="3298" y="1415"/>
                    </a:cubicBezTo>
                    <a:cubicBezTo>
                      <a:pt x="3295" y="1418"/>
                      <a:pt x="3292" y="1421"/>
                      <a:pt x="3289" y="1424"/>
                    </a:cubicBezTo>
                    <a:cubicBezTo>
                      <a:pt x="3292" y="1424"/>
                      <a:pt x="3295" y="1424"/>
                      <a:pt x="3298" y="1424"/>
                    </a:cubicBezTo>
                    <a:cubicBezTo>
                      <a:pt x="3295" y="1427"/>
                      <a:pt x="3292" y="1429"/>
                      <a:pt x="3289" y="1432"/>
                    </a:cubicBezTo>
                    <a:cubicBezTo>
                      <a:pt x="3292" y="1432"/>
                      <a:pt x="3295" y="1432"/>
                      <a:pt x="3298" y="1432"/>
                    </a:cubicBezTo>
                    <a:cubicBezTo>
                      <a:pt x="3295" y="1435"/>
                      <a:pt x="3292" y="1438"/>
                      <a:pt x="3289" y="1440"/>
                    </a:cubicBezTo>
                    <a:cubicBezTo>
                      <a:pt x="3781" y="1440"/>
                      <a:pt x="4274" y="1440"/>
                      <a:pt x="4766" y="1440"/>
                    </a:cubicBezTo>
                    <a:cubicBezTo>
                      <a:pt x="4856" y="1347"/>
                      <a:pt x="4943" y="1255"/>
                      <a:pt x="5028" y="1165"/>
                    </a:cubicBezTo>
                    <a:cubicBezTo>
                      <a:pt x="5026" y="1165"/>
                      <a:pt x="5023" y="1165"/>
                      <a:pt x="5020" y="1165"/>
                    </a:cubicBezTo>
                    <a:cubicBezTo>
                      <a:pt x="5023" y="1163"/>
                      <a:pt x="5026" y="1159"/>
                      <a:pt x="5028" y="1157"/>
                    </a:cubicBezTo>
                    <a:cubicBezTo>
                      <a:pt x="5026" y="1157"/>
                      <a:pt x="5023" y="1157"/>
                      <a:pt x="5020" y="1157"/>
                    </a:cubicBezTo>
                    <a:cubicBezTo>
                      <a:pt x="5023" y="1154"/>
                      <a:pt x="5026" y="1151"/>
                      <a:pt x="5028" y="1149"/>
                    </a:cubicBezTo>
                    <a:cubicBezTo>
                      <a:pt x="5026" y="1149"/>
                      <a:pt x="5023" y="1149"/>
                      <a:pt x="5020" y="1149"/>
                    </a:cubicBezTo>
                    <a:cubicBezTo>
                      <a:pt x="5023" y="1146"/>
                      <a:pt x="5026" y="1143"/>
                      <a:pt x="5028" y="1140"/>
                    </a:cubicBezTo>
                    <a:cubicBezTo>
                      <a:pt x="5026" y="1140"/>
                      <a:pt x="5023" y="1140"/>
                      <a:pt x="5020" y="1140"/>
                    </a:cubicBezTo>
                    <a:cubicBezTo>
                      <a:pt x="5021" y="1139"/>
                      <a:pt x="5022" y="1138"/>
                      <a:pt x="5023" y="1137"/>
                    </a:cubicBezTo>
                    <a:cubicBezTo>
                      <a:pt x="5069" y="1137"/>
                      <a:pt x="5115" y="1137"/>
                      <a:pt x="5161" y="1137"/>
                    </a:cubicBezTo>
                    <a:cubicBezTo>
                      <a:pt x="5087" y="1217"/>
                      <a:pt x="5011" y="1298"/>
                      <a:pt x="4933" y="1382"/>
                    </a:cubicBezTo>
                    <a:cubicBezTo>
                      <a:pt x="4936" y="1382"/>
                      <a:pt x="4938" y="1382"/>
                      <a:pt x="4941" y="1382"/>
                    </a:cubicBezTo>
                    <a:cubicBezTo>
                      <a:pt x="4938" y="1385"/>
                      <a:pt x="4936" y="1387"/>
                      <a:pt x="4933" y="1390"/>
                    </a:cubicBezTo>
                    <a:cubicBezTo>
                      <a:pt x="4936" y="1390"/>
                      <a:pt x="4938" y="1390"/>
                      <a:pt x="4941" y="1390"/>
                    </a:cubicBezTo>
                    <a:cubicBezTo>
                      <a:pt x="4938" y="1393"/>
                      <a:pt x="4936" y="1396"/>
                      <a:pt x="4933" y="1399"/>
                    </a:cubicBezTo>
                    <a:cubicBezTo>
                      <a:pt x="4936" y="1399"/>
                      <a:pt x="4938" y="1399"/>
                      <a:pt x="4941" y="1399"/>
                    </a:cubicBezTo>
                    <a:cubicBezTo>
                      <a:pt x="4938" y="1402"/>
                      <a:pt x="4936" y="1404"/>
                      <a:pt x="4933" y="1407"/>
                    </a:cubicBezTo>
                    <a:cubicBezTo>
                      <a:pt x="4936" y="1407"/>
                      <a:pt x="4938" y="1407"/>
                      <a:pt x="4941" y="1407"/>
                    </a:cubicBezTo>
                    <a:cubicBezTo>
                      <a:pt x="4938" y="1410"/>
                      <a:pt x="4936" y="1413"/>
                      <a:pt x="4933" y="1415"/>
                    </a:cubicBezTo>
                    <a:cubicBezTo>
                      <a:pt x="4936" y="1415"/>
                      <a:pt x="4938" y="1415"/>
                      <a:pt x="4941" y="1415"/>
                    </a:cubicBezTo>
                    <a:cubicBezTo>
                      <a:pt x="4938" y="1418"/>
                      <a:pt x="4936" y="1421"/>
                      <a:pt x="4933" y="1424"/>
                    </a:cubicBezTo>
                    <a:cubicBezTo>
                      <a:pt x="4936" y="1424"/>
                      <a:pt x="4938" y="1424"/>
                      <a:pt x="4941" y="1424"/>
                    </a:cubicBezTo>
                    <a:cubicBezTo>
                      <a:pt x="4938" y="1427"/>
                      <a:pt x="4936" y="1429"/>
                      <a:pt x="4933" y="1432"/>
                    </a:cubicBezTo>
                    <a:cubicBezTo>
                      <a:pt x="4936" y="1432"/>
                      <a:pt x="4938" y="1432"/>
                      <a:pt x="4941" y="1432"/>
                    </a:cubicBezTo>
                    <a:cubicBezTo>
                      <a:pt x="4938" y="1435"/>
                      <a:pt x="4936" y="1438"/>
                      <a:pt x="4933" y="1440"/>
                    </a:cubicBezTo>
                    <a:cubicBezTo>
                      <a:pt x="5561" y="1440"/>
                      <a:pt x="6190" y="1440"/>
                      <a:pt x="6818" y="1440"/>
                    </a:cubicBezTo>
                    <a:cubicBezTo>
                      <a:pt x="6882" y="1347"/>
                      <a:pt x="6944" y="1255"/>
                      <a:pt x="7004" y="1165"/>
                    </a:cubicBezTo>
                    <a:cubicBezTo>
                      <a:pt x="7003" y="1165"/>
                      <a:pt x="7001" y="1165"/>
                      <a:pt x="6999" y="1165"/>
                    </a:cubicBezTo>
                    <a:cubicBezTo>
                      <a:pt x="7001" y="1163"/>
                      <a:pt x="7003" y="1159"/>
                      <a:pt x="7004" y="1157"/>
                    </a:cubicBezTo>
                    <a:cubicBezTo>
                      <a:pt x="7003" y="1157"/>
                      <a:pt x="7001" y="1157"/>
                      <a:pt x="6999" y="1157"/>
                    </a:cubicBezTo>
                    <a:cubicBezTo>
                      <a:pt x="7001" y="1154"/>
                      <a:pt x="7003" y="1151"/>
                      <a:pt x="7004" y="1149"/>
                    </a:cubicBezTo>
                    <a:cubicBezTo>
                      <a:pt x="7003" y="1149"/>
                      <a:pt x="7001" y="1149"/>
                      <a:pt x="6999" y="1149"/>
                    </a:cubicBezTo>
                    <a:cubicBezTo>
                      <a:pt x="7001" y="1146"/>
                      <a:pt x="7003" y="1143"/>
                      <a:pt x="7004" y="1140"/>
                    </a:cubicBezTo>
                    <a:cubicBezTo>
                      <a:pt x="7003" y="1140"/>
                      <a:pt x="7001" y="1140"/>
                      <a:pt x="6999" y="1140"/>
                    </a:cubicBezTo>
                    <a:cubicBezTo>
                      <a:pt x="6999" y="1139"/>
                      <a:pt x="7000" y="1138"/>
                      <a:pt x="7001" y="1137"/>
                    </a:cubicBezTo>
                    <a:cubicBezTo>
                      <a:pt x="7008" y="1137"/>
                      <a:pt x="7016" y="1137"/>
                      <a:pt x="7023" y="1137"/>
                    </a:cubicBezTo>
                    <a:cubicBezTo>
                      <a:pt x="7082" y="1051"/>
                      <a:pt x="7139" y="966"/>
                      <a:pt x="7195" y="883"/>
                    </a:cubicBezTo>
                    <a:cubicBezTo>
                      <a:pt x="7193" y="883"/>
                      <a:pt x="7192" y="883"/>
                      <a:pt x="7190" y="883"/>
                    </a:cubicBezTo>
                    <a:cubicBezTo>
                      <a:pt x="7191" y="881"/>
                      <a:pt x="7193" y="878"/>
                      <a:pt x="7195" y="875"/>
                    </a:cubicBezTo>
                    <a:cubicBezTo>
                      <a:pt x="7193" y="875"/>
                      <a:pt x="7192" y="875"/>
                      <a:pt x="7190" y="875"/>
                    </a:cubicBezTo>
                    <a:cubicBezTo>
                      <a:pt x="7191" y="872"/>
                      <a:pt x="7193" y="869"/>
                      <a:pt x="7195" y="867"/>
                    </a:cubicBezTo>
                    <a:cubicBezTo>
                      <a:pt x="7193" y="867"/>
                      <a:pt x="7192" y="867"/>
                      <a:pt x="7190" y="867"/>
                    </a:cubicBezTo>
                    <a:cubicBezTo>
                      <a:pt x="7191" y="865"/>
                      <a:pt x="7192" y="863"/>
                      <a:pt x="7193" y="861"/>
                    </a:cubicBezTo>
                    <a:cubicBezTo>
                      <a:pt x="7238" y="861"/>
                      <a:pt x="7282" y="861"/>
                      <a:pt x="7327" y="861"/>
                    </a:cubicBezTo>
                    <a:cubicBezTo>
                      <a:pt x="7280" y="932"/>
                      <a:pt x="7233" y="1004"/>
                      <a:pt x="7184" y="1079"/>
                    </a:cubicBezTo>
                    <a:cubicBezTo>
                      <a:pt x="7186" y="1079"/>
                      <a:pt x="7188" y="1079"/>
                      <a:pt x="7189" y="1079"/>
                    </a:cubicBezTo>
                    <a:cubicBezTo>
                      <a:pt x="7188" y="1081"/>
                      <a:pt x="7186" y="1084"/>
                      <a:pt x="7184" y="1087"/>
                    </a:cubicBezTo>
                    <a:cubicBezTo>
                      <a:pt x="7186" y="1087"/>
                      <a:pt x="7188" y="1087"/>
                      <a:pt x="7189" y="1087"/>
                    </a:cubicBezTo>
                    <a:cubicBezTo>
                      <a:pt x="7188" y="1090"/>
                      <a:pt x="7186" y="1092"/>
                      <a:pt x="7184" y="1095"/>
                    </a:cubicBezTo>
                    <a:cubicBezTo>
                      <a:pt x="7186" y="1095"/>
                      <a:pt x="7188" y="1095"/>
                      <a:pt x="7189" y="1095"/>
                    </a:cubicBezTo>
                    <a:cubicBezTo>
                      <a:pt x="7188" y="1098"/>
                      <a:pt x="7186" y="1101"/>
                      <a:pt x="7184" y="1104"/>
                    </a:cubicBezTo>
                    <a:cubicBezTo>
                      <a:pt x="7186" y="1104"/>
                      <a:pt x="7188" y="1104"/>
                      <a:pt x="7189" y="1104"/>
                    </a:cubicBezTo>
                    <a:cubicBezTo>
                      <a:pt x="7189" y="1105"/>
                      <a:pt x="7188" y="1106"/>
                      <a:pt x="7187" y="1107"/>
                    </a:cubicBezTo>
                    <a:cubicBezTo>
                      <a:pt x="7180" y="1107"/>
                      <a:pt x="7173" y="1107"/>
                      <a:pt x="7165" y="1107"/>
                    </a:cubicBezTo>
                    <a:cubicBezTo>
                      <a:pt x="7106" y="1196"/>
                      <a:pt x="7046" y="1288"/>
                      <a:pt x="6985" y="1382"/>
                    </a:cubicBezTo>
                    <a:cubicBezTo>
                      <a:pt x="6987" y="1382"/>
                      <a:pt x="6988" y="1382"/>
                      <a:pt x="6990" y="1382"/>
                    </a:cubicBezTo>
                    <a:cubicBezTo>
                      <a:pt x="6988" y="1385"/>
                      <a:pt x="6987" y="1387"/>
                      <a:pt x="6985" y="1390"/>
                    </a:cubicBezTo>
                    <a:cubicBezTo>
                      <a:pt x="6987" y="1390"/>
                      <a:pt x="6988" y="1390"/>
                      <a:pt x="6990" y="1390"/>
                    </a:cubicBezTo>
                    <a:cubicBezTo>
                      <a:pt x="6988" y="1393"/>
                      <a:pt x="6987" y="1396"/>
                      <a:pt x="6985" y="1399"/>
                    </a:cubicBezTo>
                    <a:cubicBezTo>
                      <a:pt x="6987" y="1399"/>
                      <a:pt x="6988" y="1399"/>
                      <a:pt x="6990" y="1399"/>
                    </a:cubicBezTo>
                    <a:cubicBezTo>
                      <a:pt x="6988" y="1402"/>
                      <a:pt x="6987" y="1404"/>
                      <a:pt x="6985" y="1407"/>
                    </a:cubicBezTo>
                    <a:cubicBezTo>
                      <a:pt x="6987" y="1407"/>
                      <a:pt x="6988" y="1407"/>
                      <a:pt x="6990" y="1407"/>
                    </a:cubicBezTo>
                    <a:cubicBezTo>
                      <a:pt x="6988" y="1410"/>
                      <a:pt x="6987" y="1413"/>
                      <a:pt x="6985" y="1415"/>
                    </a:cubicBezTo>
                    <a:cubicBezTo>
                      <a:pt x="6987" y="1415"/>
                      <a:pt x="6988" y="1415"/>
                      <a:pt x="6990" y="1415"/>
                    </a:cubicBezTo>
                    <a:cubicBezTo>
                      <a:pt x="6988" y="1418"/>
                      <a:pt x="6987" y="1421"/>
                      <a:pt x="6985" y="1424"/>
                    </a:cubicBezTo>
                    <a:cubicBezTo>
                      <a:pt x="6987" y="1424"/>
                      <a:pt x="6988" y="1424"/>
                      <a:pt x="6990" y="1424"/>
                    </a:cubicBezTo>
                    <a:cubicBezTo>
                      <a:pt x="6988" y="1427"/>
                      <a:pt x="6987" y="1429"/>
                      <a:pt x="6985" y="1432"/>
                    </a:cubicBezTo>
                    <a:cubicBezTo>
                      <a:pt x="6987" y="1432"/>
                      <a:pt x="6988" y="1432"/>
                      <a:pt x="6990" y="1432"/>
                    </a:cubicBezTo>
                    <a:cubicBezTo>
                      <a:pt x="6988" y="1435"/>
                      <a:pt x="6987" y="1438"/>
                      <a:pt x="6985" y="1440"/>
                    </a:cubicBezTo>
                    <a:cubicBezTo>
                      <a:pt x="9670" y="1440"/>
                      <a:pt x="12355" y="1440"/>
                      <a:pt x="15040" y="1440"/>
                    </a:cubicBezTo>
                    <a:cubicBezTo>
                      <a:pt x="15039" y="1438"/>
                      <a:pt x="15038" y="1435"/>
                      <a:pt x="15037" y="1432"/>
                    </a:cubicBezTo>
                    <a:cubicBezTo>
                      <a:pt x="15038" y="1432"/>
                      <a:pt x="15039" y="1432"/>
                      <a:pt x="15040" y="1432"/>
                    </a:cubicBezTo>
                    <a:cubicBezTo>
                      <a:pt x="15039" y="1429"/>
                      <a:pt x="15038" y="1427"/>
                      <a:pt x="15037" y="1424"/>
                    </a:cubicBezTo>
                    <a:cubicBezTo>
                      <a:pt x="15038" y="1424"/>
                      <a:pt x="15039" y="1424"/>
                      <a:pt x="15040" y="1424"/>
                    </a:cubicBezTo>
                    <a:cubicBezTo>
                      <a:pt x="15039" y="1421"/>
                      <a:pt x="15038" y="1418"/>
                      <a:pt x="15037" y="1415"/>
                    </a:cubicBezTo>
                    <a:cubicBezTo>
                      <a:pt x="15038" y="1415"/>
                      <a:pt x="15039" y="1415"/>
                      <a:pt x="15040" y="1415"/>
                    </a:cubicBezTo>
                    <a:cubicBezTo>
                      <a:pt x="15039" y="1413"/>
                      <a:pt x="15038" y="1410"/>
                      <a:pt x="15037" y="1407"/>
                    </a:cubicBezTo>
                    <a:cubicBezTo>
                      <a:pt x="15038" y="1407"/>
                      <a:pt x="15039" y="1407"/>
                      <a:pt x="15040" y="1407"/>
                    </a:cubicBezTo>
                    <a:cubicBezTo>
                      <a:pt x="15039" y="1404"/>
                      <a:pt x="15038" y="1402"/>
                      <a:pt x="15037" y="1399"/>
                    </a:cubicBezTo>
                    <a:cubicBezTo>
                      <a:pt x="15038" y="1399"/>
                      <a:pt x="15039" y="1399"/>
                      <a:pt x="15040" y="1399"/>
                    </a:cubicBezTo>
                    <a:cubicBezTo>
                      <a:pt x="15039" y="1396"/>
                      <a:pt x="15038" y="1393"/>
                      <a:pt x="15037" y="1390"/>
                    </a:cubicBezTo>
                    <a:cubicBezTo>
                      <a:pt x="15038" y="1390"/>
                      <a:pt x="15039" y="1390"/>
                      <a:pt x="15040" y="1390"/>
                    </a:cubicBezTo>
                    <a:cubicBezTo>
                      <a:pt x="15039" y="1387"/>
                      <a:pt x="15038" y="1385"/>
                      <a:pt x="15037" y="1382"/>
                    </a:cubicBezTo>
                    <a:cubicBezTo>
                      <a:pt x="15038" y="1382"/>
                      <a:pt x="15039" y="1382"/>
                      <a:pt x="15040" y="1382"/>
                    </a:cubicBezTo>
                    <a:cubicBezTo>
                      <a:pt x="15000" y="1288"/>
                      <a:pt x="14961" y="1196"/>
                      <a:pt x="14922" y="1107"/>
                    </a:cubicBezTo>
                    <a:cubicBezTo>
                      <a:pt x="14917" y="1107"/>
                      <a:pt x="14913" y="1107"/>
                      <a:pt x="14908" y="1107"/>
                    </a:cubicBezTo>
                    <a:cubicBezTo>
                      <a:pt x="14907" y="1106"/>
                      <a:pt x="14907" y="1105"/>
                      <a:pt x="14907" y="1104"/>
                    </a:cubicBezTo>
                    <a:cubicBezTo>
                      <a:pt x="14908" y="1104"/>
                      <a:pt x="14909" y="1104"/>
                      <a:pt x="14910" y="1104"/>
                    </a:cubicBezTo>
                    <a:cubicBezTo>
                      <a:pt x="14909" y="1101"/>
                      <a:pt x="14908" y="1098"/>
                      <a:pt x="14907" y="1095"/>
                    </a:cubicBezTo>
                    <a:cubicBezTo>
                      <a:pt x="14908" y="1095"/>
                      <a:pt x="14909" y="1095"/>
                      <a:pt x="14910" y="1095"/>
                    </a:cubicBezTo>
                    <a:cubicBezTo>
                      <a:pt x="14909" y="1092"/>
                      <a:pt x="14908" y="1090"/>
                      <a:pt x="14907" y="1087"/>
                    </a:cubicBezTo>
                    <a:cubicBezTo>
                      <a:pt x="14908" y="1087"/>
                      <a:pt x="14909" y="1087"/>
                      <a:pt x="14910" y="1087"/>
                    </a:cubicBezTo>
                    <a:cubicBezTo>
                      <a:pt x="14909" y="1084"/>
                      <a:pt x="14908" y="1081"/>
                      <a:pt x="14907" y="1079"/>
                    </a:cubicBezTo>
                    <a:cubicBezTo>
                      <a:pt x="14908" y="1079"/>
                      <a:pt x="14909" y="1079"/>
                      <a:pt x="14910" y="1079"/>
                    </a:cubicBezTo>
                    <a:cubicBezTo>
                      <a:pt x="14878" y="1005"/>
                      <a:pt x="14847" y="932"/>
                      <a:pt x="14817" y="861"/>
                    </a:cubicBezTo>
                    <a:cubicBezTo>
                      <a:pt x="14863" y="861"/>
                      <a:pt x="14910" y="861"/>
                      <a:pt x="14957" y="861"/>
                    </a:cubicBezTo>
                    <a:cubicBezTo>
                      <a:pt x="14958" y="863"/>
                      <a:pt x="14959" y="865"/>
                      <a:pt x="14960" y="867"/>
                    </a:cubicBezTo>
                    <a:cubicBezTo>
                      <a:pt x="14958" y="867"/>
                      <a:pt x="14957" y="867"/>
                      <a:pt x="14956" y="867"/>
                    </a:cubicBezTo>
                    <a:cubicBezTo>
                      <a:pt x="14957" y="869"/>
                      <a:pt x="14958" y="872"/>
                      <a:pt x="14960" y="875"/>
                    </a:cubicBezTo>
                    <a:cubicBezTo>
                      <a:pt x="14958" y="875"/>
                      <a:pt x="14957" y="875"/>
                      <a:pt x="14956" y="875"/>
                    </a:cubicBezTo>
                    <a:cubicBezTo>
                      <a:pt x="14957" y="878"/>
                      <a:pt x="14958" y="881"/>
                      <a:pt x="14960" y="883"/>
                    </a:cubicBezTo>
                    <a:cubicBezTo>
                      <a:pt x="14958" y="883"/>
                      <a:pt x="14957" y="883"/>
                      <a:pt x="14956" y="883"/>
                    </a:cubicBezTo>
                    <a:cubicBezTo>
                      <a:pt x="14993" y="966"/>
                      <a:pt x="15031" y="1050"/>
                      <a:pt x="15071" y="1137"/>
                    </a:cubicBezTo>
                    <a:cubicBezTo>
                      <a:pt x="15076" y="1137"/>
                      <a:pt x="15081" y="1137"/>
                      <a:pt x="15086" y="1137"/>
                    </a:cubicBezTo>
                    <a:cubicBezTo>
                      <a:pt x="15086" y="1138"/>
                      <a:pt x="15087" y="1139"/>
                      <a:pt x="15087" y="1140"/>
                    </a:cubicBezTo>
                    <a:cubicBezTo>
                      <a:pt x="15086" y="1140"/>
                      <a:pt x="15085" y="1140"/>
                      <a:pt x="15083" y="1140"/>
                    </a:cubicBezTo>
                    <a:cubicBezTo>
                      <a:pt x="15084" y="1143"/>
                      <a:pt x="15086" y="1146"/>
                      <a:pt x="15087" y="1149"/>
                    </a:cubicBezTo>
                    <a:cubicBezTo>
                      <a:pt x="15086" y="1149"/>
                      <a:pt x="15085" y="1149"/>
                      <a:pt x="15083" y="1149"/>
                    </a:cubicBezTo>
                    <a:cubicBezTo>
                      <a:pt x="15084" y="1151"/>
                      <a:pt x="15086" y="1154"/>
                      <a:pt x="15087" y="1157"/>
                    </a:cubicBezTo>
                    <a:cubicBezTo>
                      <a:pt x="15086" y="1157"/>
                      <a:pt x="15085" y="1157"/>
                      <a:pt x="15083" y="1157"/>
                    </a:cubicBezTo>
                    <a:cubicBezTo>
                      <a:pt x="15084" y="1159"/>
                      <a:pt x="15086" y="1163"/>
                      <a:pt x="15087" y="1165"/>
                    </a:cubicBezTo>
                    <a:cubicBezTo>
                      <a:pt x="15086" y="1165"/>
                      <a:pt x="15085" y="1165"/>
                      <a:pt x="15083" y="1165"/>
                    </a:cubicBezTo>
                    <a:cubicBezTo>
                      <a:pt x="15124" y="1255"/>
                      <a:pt x="15165" y="1347"/>
                      <a:pt x="15208" y="1440"/>
                    </a:cubicBezTo>
                    <a:cubicBezTo>
                      <a:pt x="15836" y="1440"/>
                      <a:pt x="16464" y="1440"/>
                      <a:pt x="17092" y="1440"/>
                    </a:cubicBezTo>
                    <a:cubicBezTo>
                      <a:pt x="17090" y="1438"/>
                      <a:pt x="17088" y="1435"/>
                      <a:pt x="17086" y="1432"/>
                    </a:cubicBezTo>
                    <a:cubicBezTo>
                      <a:pt x="17088" y="1432"/>
                      <a:pt x="17090" y="1432"/>
                      <a:pt x="17092" y="1432"/>
                    </a:cubicBezTo>
                    <a:cubicBezTo>
                      <a:pt x="17090" y="1429"/>
                      <a:pt x="17088" y="1427"/>
                      <a:pt x="17086" y="1424"/>
                    </a:cubicBezTo>
                    <a:cubicBezTo>
                      <a:pt x="17088" y="1424"/>
                      <a:pt x="17090" y="1424"/>
                      <a:pt x="17092" y="1424"/>
                    </a:cubicBezTo>
                    <a:cubicBezTo>
                      <a:pt x="17090" y="1421"/>
                      <a:pt x="17088" y="1418"/>
                      <a:pt x="17086" y="1415"/>
                    </a:cubicBezTo>
                    <a:cubicBezTo>
                      <a:pt x="17088" y="1415"/>
                      <a:pt x="17090" y="1415"/>
                      <a:pt x="17092" y="1415"/>
                    </a:cubicBezTo>
                    <a:cubicBezTo>
                      <a:pt x="17090" y="1413"/>
                      <a:pt x="17088" y="1410"/>
                      <a:pt x="17086" y="1407"/>
                    </a:cubicBezTo>
                    <a:cubicBezTo>
                      <a:pt x="17088" y="1407"/>
                      <a:pt x="17090" y="1407"/>
                      <a:pt x="17092" y="1407"/>
                    </a:cubicBezTo>
                    <a:cubicBezTo>
                      <a:pt x="17090" y="1404"/>
                      <a:pt x="17088" y="1402"/>
                      <a:pt x="17086" y="1399"/>
                    </a:cubicBezTo>
                    <a:cubicBezTo>
                      <a:pt x="17088" y="1399"/>
                      <a:pt x="17090" y="1399"/>
                      <a:pt x="17092" y="1399"/>
                    </a:cubicBezTo>
                    <a:cubicBezTo>
                      <a:pt x="17090" y="1396"/>
                      <a:pt x="17088" y="1393"/>
                      <a:pt x="17086" y="1390"/>
                    </a:cubicBezTo>
                    <a:cubicBezTo>
                      <a:pt x="17088" y="1390"/>
                      <a:pt x="17090" y="1390"/>
                      <a:pt x="17092" y="1390"/>
                    </a:cubicBezTo>
                    <a:cubicBezTo>
                      <a:pt x="17090" y="1387"/>
                      <a:pt x="17088" y="1385"/>
                      <a:pt x="17086" y="1382"/>
                    </a:cubicBezTo>
                    <a:cubicBezTo>
                      <a:pt x="17088" y="1382"/>
                      <a:pt x="17090" y="1382"/>
                      <a:pt x="17092" y="1382"/>
                    </a:cubicBezTo>
                    <a:cubicBezTo>
                      <a:pt x="17033" y="1298"/>
                      <a:pt x="16976" y="1217"/>
                      <a:pt x="16920" y="1137"/>
                    </a:cubicBezTo>
                    <a:cubicBezTo>
                      <a:pt x="16964" y="1137"/>
                      <a:pt x="17009" y="1137"/>
                      <a:pt x="17054" y="1137"/>
                    </a:cubicBezTo>
                    <a:cubicBezTo>
                      <a:pt x="17054" y="1138"/>
                      <a:pt x="17055" y="1139"/>
                      <a:pt x="17056" y="1140"/>
                    </a:cubicBezTo>
                    <a:cubicBezTo>
                      <a:pt x="17054" y="1140"/>
                      <a:pt x="17052" y="1140"/>
                      <a:pt x="17050" y="1140"/>
                    </a:cubicBezTo>
                    <a:cubicBezTo>
                      <a:pt x="17052" y="1143"/>
                      <a:pt x="17054" y="1146"/>
                      <a:pt x="17056" y="1149"/>
                    </a:cubicBezTo>
                    <a:cubicBezTo>
                      <a:pt x="17054" y="1149"/>
                      <a:pt x="17052" y="1149"/>
                      <a:pt x="17050" y="1149"/>
                    </a:cubicBezTo>
                    <a:cubicBezTo>
                      <a:pt x="17052" y="1151"/>
                      <a:pt x="17054" y="1154"/>
                      <a:pt x="17056" y="1157"/>
                    </a:cubicBezTo>
                    <a:cubicBezTo>
                      <a:pt x="17054" y="1157"/>
                      <a:pt x="17052" y="1157"/>
                      <a:pt x="17050" y="1157"/>
                    </a:cubicBezTo>
                    <a:cubicBezTo>
                      <a:pt x="17052" y="1159"/>
                      <a:pt x="17054" y="1163"/>
                      <a:pt x="17056" y="1165"/>
                    </a:cubicBezTo>
                    <a:cubicBezTo>
                      <a:pt x="17054" y="1165"/>
                      <a:pt x="17052" y="1165"/>
                      <a:pt x="17050" y="1165"/>
                    </a:cubicBezTo>
                    <a:cubicBezTo>
                      <a:pt x="17115" y="1255"/>
                      <a:pt x="17181" y="1347"/>
                      <a:pt x="17250" y="1440"/>
                    </a:cubicBezTo>
                    <a:cubicBezTo>
                      <a:pt x="17742" y="1440"/>
                      <a:pt x="18234" y="1440"/>
                      <a:pt x="18727" y="1440"/>
                    </a:cubicBezTo>
                    <a:cubicBezTo>
                      <a:pt x="18724" y="1438"/>
                      <a:pt x="18722" y="1435"/>
                      <a:pt x="18719" y="1432"/>
                    </a:cubicBezTo>
                    <a:cubicBezTo>
                      <a:pt x="18722" y="1432"/>
                      <a:pt x="18724" y="1432"/>
                      <a:pt x="18727" y="1432"/>
                    </a:cubicBezTo>
                    <a:cubicBezTo>
                      <a:pt x="18724" y="1429"/>
                      <a:pt x="18722" y="1427"/>
                      <a:pt x="18719" y="1424"/>
                    </a:cubicBezTo>
                    <a:cubicBezTo>
                      <a:pt x="18722" y="1424"/>
                      <a:pt x="18724" y="1424"/>
                      <a:pt x="18727" y="1424"/>
                    </a:cubicBezTo>
                    <a:cubicBezTo>
                      <a:pt x="18724" y="1421"/>
                      <a:pt x="18722" y="1418"/>
                      <a:pt x="18719" y="1415"/>
                    </a:cubicBezTo>
                    <a:cubicBezTo>
                      <a:pt x="18722" y="1415"/>
                      <a:pt x="18724" y="1415"/>
                      <a:pt x="18727" y="1415"/>
                    </a:cubicBezTo>
                    <a:cubicBezTo>
                      <a:pt x="18724" y="1413"/>
                      <a:pt x="18722" y="1410"/>
                      <a:pt x="18719" y="1407"/>
                    </a:cubicBezTo>
                    <a:cubicBezTo>
                      <a:pt x="18722" y="1407"/>
                      <a:pt x="18724" y="1407"/>
                      <a:pt x="18727" y="1407"/>
                    </a:cubicBezTo>
                    <a:cubicBezTo>
                      <a:pt x="18724" y="1404"/>
                      <a:pt x="18722" y="1402"/>
                      <a:pt x="18719" y="1399"/>
                    </a:cubicBezTo>
                    <a:cubicBezTo>
                      <a:pt x="18722" y="1399"/>
                      <a:pt x="18724" y="1399"/>
                      <a:pt x="18727" y="1399"/>
                    </a:cubicBezTo>
                    <a:cubicBezTo>
                      <a:pt x="18724" y="1396"/>
                      <a:pt x="18722" y="1393"/>
                      <a:pt x="18719" y="1390"/>
                    </a:cubicBezTo>
                    <a:cubicBezTo>
                      <a:pt x="18722" y="1390"/>
                      <a:pt x="18724" y="1390"/>
                      <a:pt x="18727" y="1390"/>
                    </a:cubicBezTo>
                    <a:cubicBezTo>
                      <a:pt x="18724" y="1387"/>
                      <a:pt x="18722" y="1385"/>
                      <a:pt x="18719" y="1382"/>
                    </a:cubicBezTo>
                    <a:cubicBezTo>
                      <a:pt x="18722" y="1382"/>
                      <a:pt x="18724" y="1382"/>
                      <a:pt x="18727" y="1382"/>
                    </a:cubicBezTo>
                    <a:cubicBezTo>
                      <a:pt x="18649" y="1298"/>
                      <a:pt x="18574" y="1217"/>
                      <a:pt x="18500" y="1137"/>
                    </a:cubicBezTo>
                    <a:cubicBezTo>
                      <a:pt x="18546" y="1137"/>
                      <a:pt x="18592" y="1137"/>
                      <a:pt x="18638" y="1137"/>
                    </a:cubicBezTo>
                    <a:cubicBezTo>
                      <a:pt x="18639" y="1138"/>
                      <a:pt x="18640" y="1139"/>
                      <a:pt x="18641" y="1140"/>
                    </a:cubicBezTo>
                    <a:cubicBezTo>
                      <a:pt x="18639" y="1140"/>
                      <a:pt x="18636" y="1140"/>
                      <a:pt x="18633" y="1140"/>
                    </a:cubicBezTo>
                    <a:cubicBezTo>
                      <a:pt x="18636" y="1143"/>
                      <a:pt x="18639" y="1146"/>
                      <a:pt x="18641" y="1149"/>
                    </a:cubicBezTo>
                    <a:cubicBezTo>
                      <a:pt x="18639" y="1149"/>
                      <a:pt x="18636" y="1149"/>
                      <a:pt x="18633" y="1149"/>
                    </a:cubicBezTo>
                    <a:cubicBezTo>
                      <a:pt x="18636" y="1151"/>
                      <a:pt x="18639" y="1154"/>
                      <a:pt x="18641" y="1157"/>
                    </a:cubicBezTo>
                    <a:cubicBezTo>
                      <a:pt x="18639" y="1157"/>
                      <a:pt x="18636" y="1157"/>
                      <a:pt x="18633" y="1157"/>
                    </a:cubicBezTo>
                    <a:cubicBezTo>
                      <a:pt x="18636" y="1159"/>
                      <a:pt x="18639" y="1163"/>
                      <a:pt x="18641" y="1165"/>
                    </a:cubicBezTo>
                    <a:cubicBezTo>
                      <a:pt x="18639" y="1165"/>
                      <a:pt x="18636" y="1165"/>
                      <a:pt x="18633" y="1165"/>
                    </a:cubicBezTo>
                    <a:cubicBezTo>
                      <a:pt x="18718" y="1255"/>
                      <a:pt x="18805" y="1347"/>
                      <a:pt x="18894" y="1440"/>
                    </a:cubicBezTo>
                    <a:cubicBezTo>
                      <a:pt x="19387" y="1440"/>
                      <a:pt x="19879" y="1440"/>
                      <a:pt x="20371" y="1440"/>
                    </a:cubicBezTo>
                    <a:cubicBezTo>
                      <a:pt x="20368" y="1438"/>
                      <a:pt x="20365" y="1435"/>
                      <a:pt x="20362" y="1432"/>
                    </a:cubicBezTo>
                    <a:cubicBezTo>
                      <a:pt x="20365" y="1432"/>
                      <a:pt x="20368" y="1432"/>
                      <a:pt x="20371" y="1432"/>
                    </a:cubicBezTo>
                    <a:cubicBezTo>
                      <a:pt x="20368" y="1429"/>
                      <a:pt x="20365" y="1427"/>
                      <a:pt x="20362" y="1424"/>
                    </a:cubicBezTo>
                    <a:cubicBezTo>
                      <a:pt x="20365" y="1424"/>
                      <a:pt x="20368" y="1424"/>
                      <a:pt x="20371" y="1424"/>
                    </a:cubicBezTo>
                    <a:cubicBezTo>
                      <a:pt x="20368" y="1421"/>
                      <a:pt x="20365" y="1418"/>
                      <a:pt x="20362" y="1415"/>
                    </a:cubicBezTo>
                    <a:cubicBezTo>
                      <a:pt x="20365" y="1415"/>
                      <a:pt x="20368" y="1415"/>
                      <a:pt x="20371" y="1415"/>
                    </a:cubicBezTo>
                    <a:cubicBezTo>
                      <a:pt x="20368" y="1413"/>
                      <a:pt x="20365" y="1410"/>
                      <a:pt x="20362" y="1407"/>
                    </a:cubicBezTo>
                    <a:cubicBezTo>
                      <a:pt x="20365" y="1407"/>
                      <a:pt x="20368" y="1407"/>
                      <a:pt x="20371" y="1407"/>
                    </a:cubicBezTo>
                    <a:cubicBezTo>
                      <a:pt x="20368" y="1404"/>
                      <a:pt x="20365" y="1402"/>
                      <a:pt x="20362" y="1399"/>
                    </a:cubicBezTo>
                    <a:cubicBezTo>
                      <a:pt x="20365" y="1399"/>
                      <a:pt x="20368" y="1399"/>
                      <a:pt x="20371" y="1399"/>
                    </a:cubicBezTo>
                    <a:cubicBezTo>
                      <a:pt x="20368" y="1396"/>
                      <a:pt x="20365" y="1393"/>
                      <a:pt x="20362" y="1390"/>
                    </a:cubicBezTo>
                    <a:cubicBezTo>
                      <a:pt x="20365" y="1390"/>
                      <a:pt x="20368" y="1390"/>
                      <a:pt x="20371" y="1390"/>
                    </a:cubicBezTo>
                    <a:cubicBezTo>
                      <a:pt x="20368" y="1387"/>
                      <a:pt x="20365" y="1385"/>
                      <a:pt x="20362" y="1382"/>
                    </a:cubicBezTo>
                    <a:cubicBezTo>
                      <a:pt x="20365" y="1382"/>
                      <a:pt x="20368" y="1382"/>
                      <a:pt x="20371" y="1382"/>
                    </a:cubicBezTo>
                    <a:cubicBezTo>
                      <a:pt x="20275" y="1298"/>
                      <a:pt x="20182" y="1217"/>
                      <a:pt x="20090" y="1137"/>
                    </a:cubicBezTo>
                    <a:cubicBezTo>
                      <a:pt x="20135" y="1137"/>
                      <a:pt x="20179" y="1137"/>
                      <a:pt x="20223" y="1137"/>
                    </a:cubicBezTo>
                    <a:cubicBezTo>
                      <a:pt x="20224" y="1138"/>
                      <a:pt x="20225" y="1139"/>
                      <a:pt x="20227" y="1140"/>
                    </a:cubicBezTo>
                    <a:cubicBezTo>
                      <a:pt x="20223" y="1140"/>
                      <a:pt x="20220" y="1140"/>
                      <a:pt x="20217" y="1140"/>
                    </a:cubicBezTo>
                    <a:cubicBezTo>
                      <a:pt x="20220" y="1143"/>
                      <a:pt x="20223" y="1146"/>
                      <a:pt x="20227" y="1149"/>
                    </a:cubicBezTo>
                    <a:cubicBezTo>
                      <a:pt x="20223" y="1149"/>
                      <a:pt x="20220" y="1149"/>
                      <a:pt x="20217" y="1149"/>
                    </a:cubicBezTo>
                    <a:cubicBezTo>
                      <a:pt x="20220" y="1151"/>
                      <a:pt x="20223" y="1154"/>
                      <a:pt x="20227" y="1157"/>
                    </a:cubicBezTo>
                    <a:cubicBezTo>
                      <a:pt x="20223" y="1157"/>
                      <a:pt x="20220" y="1157"/>
                      <a:pt x="20217" y="1157"/>
                    </a:cubicBezTo>
                    <a:cubicBezTo>
                      <a:pt x="20220" y="1160"/>
                      <a:pt x="20223" y="1163"/>
                      <a:pt x="20227" y="1165"/>
                    </a:cubicBezTo>
                    <a:cubicBezTo>
                      <a:pt x="20223" y="1165"/>
                      <a:pt x="20220" y="1165"/>
                      <a:pt x="20217" y="1165"/>
                    </a:cubicBezTo>
                    <a:cubicBezTo>
                      <a:pt x="20262" y="1204"/>
                      <a:pt x="20308" y="1243"/>
                      <a:pt x="20354" y="1282"/>
                    </a:cubicBezTo>
                    <a:cubicBezTo>
                      <a:pt x="20367" y="1282"/>
                      <a:pt x="20380" y="1282"/>
                      <a:pt x="20393" y="1282"/>
                    </a:cubicBezTo>
                    <a:cubicBezTo>
                      <a:pt x="20395" y="1284"/>
                      <a:pt x="20397" y="1286"/>
                      <a:pt x="20399" y="1288"/>
                    </a:cubicBezTo>
                    <a:cubicBezTo>
                      <a:pt x="20396" y="1288"/>
                      <a:pt x="20393" y="1288"/>
                      <a:pt x="20390" y="1288"/>
                    </a:cubicBezTo>
                    <a:cubicBezTo>
                      <a:pt x="20393" y="1291"/>
                      <a:pt x="20396" y="1293"/>
                      <a:pt x="20399" y="1296"/>
                    </a:cubicBezTo>
                    <a:cubicBezTo>
                      <a:pt x="20396" y="1296"/>
                      <a:pt x="20393" y="1296"/>
                      <a:pt x="20390" y="1296"/>
                    </a:cubicBezTo>
                    <a:cubicBezTo>
                      <a:pt x="20393" y="1299"/>
                      <a:pt x="20396" y="1302"/>
                      <a:pt x="20399" y="1305"/>
                    </a:cubicBezTo>
                    <a:cubicBezTo>
                      <a:pt x="20396" y="1305"/>
                      <a:pt x="20393" y="1305"/>
                      <a:pt x="20390" y="1305"/>
                    </a:cubicBezTo>
                    <a:cubicBezTo>
                      <a:pt x="20393" y="1307"/>
                      <a:pt x="20396" y="1310"/>
                      <a:pt x="20399" y="1313"/>
                    </a:cubicBezTo>
                    <a:cubicBezTo>
                      <a:pt x="20396" y="1313"/>
                      <a:pt x="20393" y="1313"/>
                      <a:pt x="20390" y="1313"/>
                    </a:cubicBezTo>
                    <a:cubicBezTo>
                      <a:pt x="20439" y="1355"/>
                      <a:pt x="20488" y="1397"/>
                      <a:pt x="20539" y="1440"/>
                    </a:cubicBezTo>
                    <a:cubicBezTo>
                      <a:pt x="21031" y="1440"/>
                      <a:pt x="21523" y="1440"/>
                      <a:pt x="22016" y="1440"/>
                    </a:cubicBezTo>
                    <a:cubicBezTo>
                      <a:pt x="22012" y="1438"/>
                      <a:pt x="22008" y="1435"/>
                      <a:pt x="22004" y="1432"/>
                    </a:cubicBezTo>
                    <a:cubicBezTo>
                      <a:pt x="22008" y="1432"/>
                      <a:pt x="22012" y="1432"/>
                      <a:pt x="22016" y="1432"/>
                    </a:cubicBezTo>
                    <a:cubicBezTo>
                      <a:pt x="22012" y="1429"/>
                      <a:pt x="22008" y="1426"/>
                      <a:pt x="22004" y="1424"/>
                    </a:cubicBezTo>
                    <a:cubicBezTo>
                      <a:pt x="22008" y="1424"/>
                      <a:pt x="22012" y="1424"/>
                      <a:pt x="22016" y="1424"/>
                    </a:cubicBezTo>
                    <a:cubicBezTo>
                      <a:pt x="22012" y="1421"/>
                      <a:pt x="22008" y="1418"/>
                      <a:pt x="22004" y="1415"/>
                    </a:cubicBezTo>
                    <a:cubicBezTo>
                      <a:pt x="22008" y="1415"/>
                      <a:pt x="22012" y="1415"/>
                      <a:pt x="22016" y="1415"/>
                    </a:cubicBezTo>
                    <a:cubicBezTo>
                      <a:pt x="22012" y="1413"/>
                      <a:pt x="22008" y="1410"/>
                      <a:pt x="22004" y="1407"/>
                    </a:cubicBezTo>
                    <a:cubicBezTo>
                      <a:pt x="22008" y="1407"/>
                      <a:pt x="22012" y="1407"/>
                      <a:pt x="22016" y="1407"/>
                    </a:cubicBezTo>
                    <a:cubicBezTo>
                      <a:pt x="22012" y="1404"/>
                      <a:pt x="22008" y="1401"/>
                      <a:pt x="22004" y="1399"/>
                    </a:cubicBezTo>
                    <a:cubicBezTo>
                      <a:pt x="22008" y="1399"/>
                      <a:pt x="22012" y="1399"/>
                      <a:pt x="22016" y="1399"/>
                    </a:cubicBezTo>
                    <a:cubicBezTo>
                      <a:pt x="22012" y="1396"/>
                      <a:pt x="22008" y="1393"/>
                      <a:pt x="22004" y="1390"/>
                    </a:cubicBezTo>
                    <a:cubicBezTo>
                      <a:pt x="22008" y="1390"/>
                      <a:pt x="22012" y="1390"/>
                      <a:pt x="22016" y="1390"/>
                    </a:cubicBezTo>
                    <a:cubicBezTo>
                      <a:pt x="22012" y="1387"/>
                      <a:pt x="22008" y="1385"/>
                      <a:pt x="22004" y="1382"/>
                    </a:cubicBezTo>
                    <a:cubicBezTo>
                      <a:pt x="22008" y="1382"/>
                      <a:pt x="22012" y="1382"/>
                      <a:pt x="22016" y="1382"/>
                    </a:cubicBezTo>
                    <a:cubicBezTo>
                      <a:pt x="21957" y="1339"/>
                      <a:pt x="21899" y="1297"/>
                      <a:pt x="21841" y="1254"/>
                    </a:cubicBezTo>
                    <a:cubicBezTo>
                      <a:pt x="21826" y="1254"/>
                      <a:pt x="21811" y="1254"/>
                      <a:pt x="21796" y="1254"/>
                    </a:cubicBezTo>
                    <a:cubicBezTo>
                      <a:pt x="21793" y="1253"/>
                      <a:pt x="21791" y="1251"/>
                      <a:pt x="21788" y="1249"/>
                    </a:cubicBezTo>
                    <a:cubicBezTo>
                      <a:pt x="21792" y="1249"/>
                      <a:pt x="21795" y="1249"/>
                      <a:pt x="21799" y="1249"/>
                    </a:cubicBezTo>
                    <a:cubicBezTo>
                      <a:pt x="21795" y="1246"/>
                      <a:pt x="21792" y="1243"/>
                      <a:pt x="21788" y="1240"/>
                    </a:cubicBezTo>
                    <a:cubicBezTo>
                      <a:pt x="21792" y="1240"/>
                      <a:pt x="21795" y="1240"/>
                      <a:pt x="21799" y="1240"/>
                    </a:cubicBezTo>
                    <a:cubicBezTo>
                      <a:pt x="21795" y="1238"/>
                      <a:pt x="21792" y="1235"/>
                      <a:pt x="21788" y="1232"/>
                    </a:cubicBezTo>
                    <a:cubicBezTo>
                      <a:pt x="21792" y="1232"/>
                      <a:pt x="21795" y="1232"/>
                      <a:pt x="21799" y="1232"/>
                    </a:cubicBezTo>
                    <a:cubicBezTo>
                      <a:pt x="21795" y="1229"/>
                      <a:pt x="21792" y="1227"/>
                      <a:pt x="21788" y="1224"/>
                    </a:cubicBezTo>
                    <a:cubicBezTo>
                      <a:pt x="21792" y="1224"/>
                      <a:pt x="21795" y="1224"/>
                      <a:pt x="21799" y="1224"/>
                    </a:cubicBezTo>
                    <a:cubicBezTo>
                      <a:pt x="21759" y="1195"/>
                      <a:pt x="21720" y="1166"/>
                      <a:pt x="21681" y="1137"/>
                    </a:cubicBezTo>
                    <a:cubicBezTo>
                      <a:pt x="21737" y="1137"/>
                      <a:pt x="21793" y="1137"/>
                      <a:pt x="21849" y="1137"/>
                    </a:cubicBezTo>
                    <a:cubicBezTo>
                      <a:pt x="21850" y="1138"/>
                      <a:pt x="21852" y="1139"/>
                      <a:pt x="21853" y="1140"/>
                    </a:cubicBezTo>
                    <a:cubicBezTo>
                      <a:pt x="21849" y="1140"/>
                      <a:pt x="21846" y="1140"/>
                      <a:pt x="21842" y="1140"/>
                    </a:cubicBezTo>
                    <a:cubicBezTo>
                      <a:pt x="21845" y="1143"/>
                      <a:pt x="21850" y="1146"/>
                      <a:pt x="21853" y="1149"/>
                    </a:cubicBezTo>
                    <a:cubicBezTo>
                      <a:pt x="21849" y="1149"/>
                      <a:pt x="21846" y="1149"/>
                      <a:pt x="21842" y="1149"/>
                    </a:cubicBezTo>
                    <a:cubicBezTo>
                      <a:pt x="21845" y="1151"/>
                      <a:pt x="21850" y="1154"/>
                      <a:pt x="21853" y="1157"/>
                    </a:cubicBezTo>
                    <a:cubicBezTo>
                      <a:pt x="21849" y="1157"/>
                      <a:pt x="21846" y="1157"/>
                      <a:pt x="21842" y="1157"/>
                    </a:cubicBezTo>
                    <a:cubicBezTo>
                      <a:pt x="21845" y="1159"/>
                      <a:pt x="21850" y="1163"/>
                      <a:pt x="21853" y="1165"/>
                    </a:cubicBezTo>
                    <a:cubicBezTo>
                      <a:pt x="21849" y="1165"/>
                      <a:pt x="21846" y="1165"/>
                      <a:pt x="21842" y="1165"/>
                    </a:cubicBezTo>
                    <a:cubicBezTo>
                      <a:pt x="21967" y="1255"/>
                      <a:pt x="22095" y="1346"/>
                      <a:pt x="22226" y="1440"/>
                    </a:cubicBezTo>
                    <a:cubicBezTo>
                      <a:pt x="22718" y="1440"/>
                      <a:pt x="23211" y="1440"/>
                      <a:pt x="23703" y="1440"/>
                    </a:cubicBezTo>
                    <a:cubicBezTo>
                      <a:pt x="23699" y="1438"/>
                      <a:pt x="23694" y="1435"/>
                      <a:pt x="23690" y="1432"/>
                    </a:cubicBezTo>
                    <a:cubicBezTo>
                      <a:pt x="23694" y="1432"/>
                      <a:pt x="23699" y="1432"/>
                      <a:pt x="23703" y="1432"/>
                    </a:cubicBezTo>
                    <a:cubicBezTo>
                      <a:pt x="23699" y="1429"/>
                      <a:pt x="23694" y="1427"/>
                      <a:pt x="23690" y="1424"/>
                    </a:cubicBezTo>
                    <a:cubicBezTo>
                      <a:pt x="23694" y="1424"/>
                      <a:pt x="23699" y="1424"/>
                      <a:pt x="23703" y="1424"/>
                    </a:cubicBezTo>
                    <a:cubicBezTo>
                      <a:pt x="23699" y="1421"/>
                      <a:pt x="23694" y="1418"/>
                      <a:pt x="23690" y="1415"/>
                    </a:cubicBezTo>
                    <a:cubicBezTo>
                      <a:pt x="23694" y="1415"/>
                      <a:pt x="23699" y="1415"/>
                      <a:pt x="23703" y="1415"/>
                    </a:cubicBezTo>
                    <a:cubicBezTo>
                      <a:pt x="23699" y="1413"/>
                      <a:pt x="23694" y="1410"/>
                      <a:pt x="23690" y="1407"/>
                    </a:cubicBezTo>
                    <a:cubicBezTo>
                      <a:pt x="23694" y="1407"/>
                      <a:pt x="23699" y="1407"/>
                      <a:pt x="23703" y="1407"/>
                    </a:cubicBezTo>
                    <a:cubicBezTo>
                      <a:pt x="23699" y="1404"/>
                      <a:pt x="23694" y="1402"/>
                      <a:pt x="23690" y="1399"/>
                    </a:cubicBezTo>
                    <a:cubicBezTo>
                      <a:pt x="23694" y="1399"/>
                      <a:pt x="23699" y="1399"/>
                      <a:pt x="23703" y="1399"/>
                    </a:cubicBezTo>
                    <a:cubicBezTo>
                      <a:pt x="23699" y="1396"/>
                      <a:pt x="23694" y="1393"/>
                      <a:pt x="23690" y="1390"/>
                    </a:cubicBezTo>
                    <a:cubicBezTo>
                      <a:pt x="23694" y="1390"/>
                      <a:pt x="23699" y="1390"/>
                      <a:pt x="23703" y="1390"/>
                    </a:cubicBezTo>
                    <a:cubicBezTo>
                      <a:pt x="23699" y="1387"/>
                      <a:pt x="23694" y="1385"/>
                      <a:pt x="23690" y="1382"/>
                    </a:cubicBezTo>
                    <a:close/>
                    <a:moveTo>
                      <a:pt x="19769" y="1107"/>
                    </a:moveTo>
                    <a:cubicBezTo>
                      <a:pt x="19725" y="1107"/>
                      <a:pt x="19680" y="1107"/>
                      <a:pt x="19636" y="1107"/>
                    </a:cubicBezTo>
                    <a:cubicBezTo>
                      <a:pt x="19635" y="1106"/>
                      <a:pt x="19634" y="1105"/>
                      <a:pt x="19633" y="1104"/>
                    </a:cubicBezTo>
                    <a:cubicBezTo>
                      <a:pt x="19636" y="1104"/>
                      <a:pt x="19639" y="1104"/>
                      <a:pt x="19642" y="1104"/>
                    </a:cubicBezTo>
                    <a:cubicBezTo>
                      <a:pt x="19639" y="1101"/>
                      <a:pt x="19636" y="1098"/>
                      <a:pt x="19633" y="1095"/>
                    </a:cubicBezTo>
                    <a:cubicBezTo>
                      <a:pt x="19636" y="1095"/>
                      <a:pt x="19639" y="1095"/>
                      <a:pt x="19642" y="1095"/>
                    </a:cubicBezTo>
                    <a:cubicBezTo>
                      <a:pt x="19639" y="1092"/>
                      <a:pt x="19636" y="1090"/>
                      <a:pt x="19633" y="1087"/>
                    </a:cubicBezTo>
                    <a:cubicBezTo>
                      <a:pt x="19636" y="1087"/>
                      <a:pt x="19639" y="1087"/>
                      <a:pt x="19642" y="1087"/>
                    </a:cubicBezTo>
                    <a:cubicBezTo>
                      <a:pt x="19639" y="1084"/>
                      <a:pt x="19636" y="1081"/>
                      <a:pt x="19633" y="1079"/>
                    </a:cubicBezTo>
                    <a:cubicBezTo>
                      <a:pt x="19636" y="1079"/>
                      <a:pt x="19639" y="1079"/>
                      <a:pt x="19642" y="1079"/>
                    </a:cubicBezTo>
                    <a:cubicBezTo>
                      <a:pt x="19561" y="1004"/>
                      <a:pt x="19482" y="932"/>
                      <a:pt x="19404" y="861"/>
                    </a:cubicBezTo>
                    <a:cubicBezTo>
                      <a:pt x="19443" y="861"/>
                      <a:pt x="19483" y="861"/>
                      <a:pt x="19522" y="861"/>
                    </a:cubicBezTo>
                    <a:cubicBezTo>
                      <a:pt x="19525" y="863"/>
                      <a:pt x="19527" y="865"/>
                      <a:pt x="19529" y="867"/>
                    </a:cubicBezTo>
                    <a:cubicBezTo>
                      <a:pt x="19526" y="867"/>
                      <a:pt x="19523" y="867"/>
                      <a:pt x="19520" y="867"/>
                    </a:cubicBezTo>
                    <a:cubicBezTo>
                      <a:pt x="19523" y="869"/>
                      <a:pt x="19526" y="872"/>
                      <a:pt x="19529" y="875"/>
                    </a:cubicBezTo>
                    <a:cubicBezTo>
                      <a:pt x="19526" y="875"/>
                      <a:pt x="19523" y="875"/>
                      <a:pt x="19520" y="875"/>
                    </a:cubicBezTo>
                    <a:cubicBezTo>
                      <a:pt x="19523" y="878"/>
                      <a:pt x="19526" y="881"/>
                      <a:pt x="19529" y="883"/>
                    </a:cubicBezTo>
                    <a:cubicBezTo>
                      <a:pt x="19526" y="883"/>
                      <a:pt x="19523" y="883"/>
                      <a:pt x="19520" y="883"/>
                    </a:cubicBezTo>
                    <a:cubicBezTo>
                      <a:pt x="19600" y="956"/>
                      <a:pt x="19684" y="1031"/>
                      <a:pt x="19769" y="1107"/>
                    </a:cubicBezTo>
                    <a:close/>
                    <a:moveTo>
                      <a:pt x="18198" y="1107"/>
                    </a:moveTo>
                    <a:cubicBezTo>
                      <a:pt x="18152" y="1107"/>
                      <a:pt x="18106" y="1107"/>
                      <a:pt x="18060" y="1107"/>
                    </a:cubicBezTo>
                    <a:cubicBezTo>
                      <a:pt x="18059" y="1106"/>
                      <a:pt x="18058" y="1105"/>
                      <a:pt x="18057" y="1104"/>
                    </a:cubicBezTo>
                    <a:cubicBezTo>
                      <a:pt x="18060" y="1104"/>
                      <a:pt x="18062" y="1104"/>
                      <a:pt x="18065" y="1104"/>
                    </a:cubicBezTo>
                    <a:cubicBezTo>
                      <a:pt x="18062" y="1101"/>
                      <a:pt x="18060" y="1098"/>
                      <a:pt x="18057" y="1095"/>
                    </a:cubicBezTo>
                    <a:cubicBezTo>
                      <a:pt x="18060" y="1095"/>
                      <a:pt x="18062" y="1095"/>
                      <a:pt x="18065" y="1095"/>
                    </a:cubicBezTo>
                    <a:cubicBezTo>
                      <a:pt x="18062" y="1092"/>
                      <a:pt x="18060" y="1090"/>
                      <a:pt x="18057" y="1087"/>
                    </a:cubicBezTo>
                    <a:cubicBezTo>
                      <a:pt x="18060" y="1087"/>
                      <a:pt x="18062" y="1087"/>
                      <a:pt x="18065" y="1087"/>
                    </a:cubicBezTo>
                    <a:cubicBezTo>
                      <a:pt x="18062" y="1084"/>
                      <a:pt x="18060" y="1081"/>
                      <a:pt x="18057" y="1079"/>
                    </a:cubicBezTo>
                    <a:cubicBezTo>
                      <a:pt x="18060" y="1079"/>
                      <a:pt x="18062" y="1079"/>
                      <a:pt x="18065" y="1079"/>
                    </a:cubicBezTo>
                    <a:cubicBezTo>
                      <a:pt x="18000" y="1005"/>
                      <a:pt x="17937" y="932"/>
                      <a:pt x="17875" y="861"/>
                    </a:cubicBezTo>
                    <a:cubicBezTo>
                      <a:pt x="17917" y="861"/>
                      <a:pt x="17959" y="861"/>
                      <a:pt x="18001" y="861"/>
                    </a:cubicBezTo>
                    <a:cubicBezTo>
                      <a:pt x="18002" y="863"/>
                      <a:pt x="18004" y="865"/>
                      <a:pt x="18006" y="867"/>
                    </a:cubicBezTo>
                    <a:cubicBezTo>
                      <a:pt x="18003" y="867"/>
                      <a:pt x="18001" y="867"/>
                      <a:pt x="17998" y="867"/>
                    </a:cubicBezTo>
                    <a:cubicBezTo>
                      <a:pt x="18001" y="869"/>
                      <a:pt x="18003" y="872"/>
                      <a:pt x="18006" y="875"/>
                    </a:cubicBezTo>
                    <a:cubicBezTo>
                      <a:pt x="18003" y="875"/>
                      <a:pt x="18001" y="875"/>
                      <a:pt x="17998" y="875"/>
                    </a:cubicBezTo>
                    <a:cubicBezTo>
                      <a:pt x="18001" y="878"/>
                      <a:pt x="18003" y="881"/>
                      <a:pt x="18006" y="883"/>
                    </a:cubicBezTo>
                    <a:cubicBezTo>
                      <a:pt x="18003" y="883"/>
                      <a:pt x="18001" y="883"/>
                      <a:pt x="17998" y="883"/>
                    </a:cubicBezTo>
                    <a:cubicBezTo>
                      <a:pt x="18063" y="956"/>
                      <a:pt x="18130" y="1031"/>
                      <a:pt x="18198" y="1107"/>
                    </a:cubicBezTo>
                    <a:close/>
                    <a:moveTo>
                      <a:pt x="16627" y="1107"/>
                    </a:moveTo>
                    <a:cubicBezTo>
                      <a:pt x="16580" y="1107"/>
                      <a:pt x="16532" y="1107"/>
                      <a:pt x="16484" y="1107"/>
                    </a:cubicBezTo>
                    <a:cubicBezTo>
                      <a:pt x="16483" y="1106"/>
                      <a:pt x="16483" y="1105"/>
                      <a:pt x="16482" y="1104"/>
                    </a:cubicBezTo>
                    <a:cubicBezTo>
                      <a:pt x="16484" y="1104"/>
                      <a:pt x="16486" y="1104"/>
                      <a:pt x="16487" y="1104"/>
                    </a:cubicBezTo>
                    <a:cubicBezTo>
                      <a:pt x="16486" y="1101"/>
                      <a:pt x="16484" y="1098"/>
                      <a:pt x="16482" y="1095"/>
                    </a:cubicBezTo>
                    <a:cubicBezTo>
                      <a:pt x="16484" y="1095"/>
                      <a:pt x="16486" y="1095"/>
                      <a:pt x="16487" y="1095"/>
                    </a:cubicBezTo>
                    <a:cubicBezTo>
                      <a:pt x="16486" y="1092"/>
                      <a:pt x="16484" y="1090"/>
                      <a:pt x="16482" y="1087"/>
                    </a:cubicBezTo>
                    <a:cubicBezTo>
                      <a:pt x="16484" y="1087"/>
                      <a:pt x="16486" y="1087"/>
                      <a:pt x="16487" y="1087"/>
                    </a:cubicBezTo>
                    <a:cubicBezTo>
                      <a:pt x="16486" y="1084"/>
                      <a:pt x="16484" y="1081"/>
                      <a:pt x="16482" y="1079"/>
                    </a:cubicBezTo>
                    <a:cubicBezTo>
                      <a:pt x="16484" y="1079"/>
                      <a:pt x="16486" y="1079"/>
                      <a:pt x="16487" y="1079"/>
                    </a:cubicBezTo>
                    <a:cubicBezTo>
                      <a:pt x="16439" y="1005"/>
                      <a:pt x="16392" y="932"/>
                      <a:pt x="16346" y="861"/>
                    </a:cubicBezTo>
                    <a:cubicBezTo>
                      <a:pt x="16390" y="861"/>
                      <a:pt x="16434" y="861"/>
                      <a:pt x="16479" y="861"/>
                    </a:cubicBezTo>
                    <a:cubicBezTo>
                      <a:pt x="16480" y="863"/>
                      <a:pt x="16482" y="865"/>
                      <a:pt x="16483" y="867"/>
                    </a:cubicBezTo>
                    <a:cubicBezTo>
                      <a:pt x="16481" y="867"/>
                      <a:pt x="16479" y="867"/>
                      <a:pt x="16477" y="867"/>
                    </a:cubicBezTo>
                    <a:cubicBezTo>
                      <a:pt x="16479" y="869"/>
                      <a:pt x="16481" y="872"/>
                      <a:pt x="16483" y="875"/>
                    </a:cubicBezTo>
                    <a:cubicBezTo>
                      <a:pt x="16481" y="875"/>
                      <a:pt x="16479" y="875"/>
                      <a:pt x="16477" y="875"/>
                    </a:cubicBezTo>
                    <a:cubicBezTo>
                      <a:pt x="16479" y="878"/>
                      <a:pt x="16481" y="881"/>
                      <a:pt x="16483" y="883"/>
                    </a:cubicBezTo>
                    <a:cubicBezTo>
                      <a:pt x="16481" y="883"/>
                      <a:pt x="16479" y="883"/>
                      <a:pt x="16477" y="883"/>
                    </a:cubicBezTo>
                    <a:cubicBezTo>
                      <a:pt x="16526" y="956"/>
                      <a:pt x="16576" y="1031"/>
                      <a:pt x="16627" y="1107"/>
                    </a:cubicBezTo>
                    <a:close/>
                    <a:moveTo>
                      <a:pt x="5667" y="883"/>
                    </a:moveTo>
                    <a:cubicBezTo>
                      <a:pt x="5669" y="881"/>
                      <a:pt x="5672" y="878"/>
                      <a:pt x="5674" y="875"/>
                    </a:cubicBezTo>
                    <a:cubicBezTo>
                      <a:pt x="5671" y="875"/>
                      <a:pt x="5669" y="875"/>
                      <a:pt x="5667" y="875"/>
                    </a:cubicBezTo>
                    <a:cubicBezTo>
                      <a:pt x="5669" y="872"/>
                      <a:pt x="5672" y="869"/>
                      <a:pt x="5674" y="867"/>
                    </a:cubicBezTo>
                    <a:cubicBezTo>
                      <a:pt x="5671" y="867"/>
                      <a:pt x="5669" y="867"/>
                      <a:pt x="5667" y="867"/>
                    </a:cubicBezTo>
                    <a:cubicBezTo>
                      <a:pt x="5668" y="865"/>
                      <a:pt x="5670" y="863"/>
                      <a:pt x="5672" y="861"/>
                    </a:cubicBezTo>
                    <a:cubicBezTo>
                      <a:pt x="5714" y="861"/>
                      <a:pt x="5756" y="861"/>
                      <a:pt x="5797" y="861"/>
                    </a:cubicBezTo>
                    <a:cubicBezTo>
                      <a:pt x="5735" y="932"/>
                      <a:pt x="5672" y="1004"/>
                      <a:pt x="5607" y="1079"/>
                    </a:cubicBezTo>
                    <a:cubicBezTo>
                      <a:pt x="5609" y="1079"/>
                      <a:pt x="5612" y="1079"/>
                      <a:pt x="5614" y="1079"/>
                    </a:cubicBezTo>
                    <a:cubicBezTo>
                      <a:pt x="5612" y="1081"/>
                      <a:pt x="5609" y="1084"/>
                      <a:pt x="5607" y="1087"/>
                    </a:cubicBezTo>
                    <a:cubicBezTo>
                      <a:pt x="5609" y="1087"/>
                      <a:pt x="5612" y="1087"/>
                      <a:pt x="5614" y="1087"/>
                    </a:cubicBezTo>
                    <a:cubicBezTo>
                      <a:pt x="5612" y="1090"/>
                      <a:pt x="5609" y="1092"/>
                      <a:pt x="5607" y="1095"/>
                    </a:cubicBezTo>
                    <a:cubicBezTo>
                      <a:pt x="5609" y="1095"/>
                      <a:pt x="5612" y="1095"/>
                      <a:pt x="5614" y="1095"/>
                    </a:cubicBezTo>
                    <a:cubicBezTo>
                      <a:pt x="5612" y="1098"/>
                      <a:pt x="5609" y="1101"/>
                      <a:pt x="5607" y="1104"/>
                    </a:cubicBezTo>
                    <a:cubicBezTo>
                      <a:pt x="5609" y="1104"/>
                      <a:pt x="5612" y="1104"/>
                      <a:pt x="5614" y="1104"/>
                    </a:cubicBezTo>
                    <a:cubicBezTo>
                      <a:pt x="5613" y="1105"/>
                      <a:pt x="5612" y="1106"/>
                      <a:pt x="5611" y="1107"/>
                    </a:cubicBezTo>
                    <a:cubicBezTo>
                      <a:pt x="5565" y="1107"/>
                      <a:pt x="5519" y="1107"/>
                      <a:pt x="5473" y="1107"/>
                    </a:cubicBezTo>
                    <a:cubicBezTo>
                      <a:pt x="5541" y="1031"/>
                      <a:pt x="5609" y="956"/>
                      <a:pt x="5674" y="883"/>
                    </a:cubicBezTo>
                    <a:cubicBezTo>
                      <a:pt x="5671" y="883"/>
                      <a:pt x="5669" y="883"/>
                      <a:pt x="5667" y="883"/>
                    </a:cubicBezTo>
                    <a:close/>
                    <a:moveTo>
                      <a:pt x="4157" y="883"/>
                    </a:moveTo>
                    <a:cubicBezTo>
                      <a:pt x="4160" y="881"/>
                      <a:pt x="4163" y="878"/>
                      <a:pt x="4166" y="875"/>
                    </a:cubicBezTo>
                    <a:cubicBezTo>
                      <a:pt x="4163" y="875"/>
                      <a:pt x="4160" y="875"/>
                      <a:pt x="4157" y="875"/>
                    </a:cubicBezTo>
                    <a:cubicBezTo>
                      <a:pt x="4160" y="872"/>
                      <a:pt x="4163" y="869"/>
                      <a:pt x="4166" y="867"/>
                    </a:cubicBezTo>
                    <a:cubicBezTo>
                      <a:pt x="4163" y="867"/>
                      <a:pt x="4160" y="867"/>
                      <a:pt x="4157" y="867"/>
                    </a:cubicBezTo>
                    <a:cubicBezTo>
                      <a:pt x="4159" y="865"/>
                      <a:pt x="4161" y="863"/>
                      <a:pt x="4163" y="861"/>
                    </a:cubicBezTo>
                    <a:cubicBezTo>
                      <a:pt x="4198" y="861"/>
                      <a:pt x="4233" y="861"/>
                      <a:pt x="4268" y="861"/>
                    </a:cubicBezTo>
                    <a:cubicBezTo>
                      <a:pt x="4190" y="932"/>
                      <a:pt x="4111" y="1005"/>
                      <a:pt x="4029" y="1079"/>
                    </a:cubicBezTo>
                    <a:cubicBezTo>
                      <a:pt x="4032" y="1079"/>
                      <a:pt x="4035" y="1079"/>
                      <a:pt x="4038" y="1079"/>
                    </a:cubicBezTo>
                    <a:cubicBezTo>
                      <a:pt x="4035" y="1081"/>
                      <a:pt x="4032" y="1084"/>
                      <a:pt x="4029" y="1087"/>
                    </a:cubicBezTo>
                    <a:cubicBezTo>
                      <a:pt x="4032" y="1087"/>
                      <a:pt x="4035" y="1087"/>
                      <a:pt x="4038" y="1087"/>
                    </a:cubicBezTo>
                    <a:cubicBezTo>
                      <a:pt x="4035" y="1090"/>
                      <a:pt x="4032" y="1092"/>
                      <a:pt x="4029" y="1095"/>
                    </a:cubicBezTo>
                    <a:cubicBezTo>
                      <a:pt x="4032" y="1095"/>
                      <a:pt x="4035" y="1095"/>
                      <a:pt x="4038" y="1095"/>
                    </a:cubicBezTo>
                    <a:cubicBezTo>
                      <a:pt x="4035" y="1098"/>
                      <a:pt x="4032" y="1101"/>
                      <a:pt x="4029" y="1104"/>
                    </a:cubicBezTo>
                    <a:cubicBezTo>
                      <a:pt x="4032" y="1104"/>
                      <a:pt x="4035" y="1104"/>
                      <a:pt x="4038" y="1104"/>
                    </a:cubicBezTo>
                    <a:cubicBezTo>
                      <a:pt x="4037" y="1105"/>
                      <a:pt x="4036" y="1106"/>
                      <a:pt x="4035" y="1107"/>
                    </a:cubicBezTo>
                    <a:cubicBezTo>
                      <a:pt x="3996" y="1107"/>
                      <a:pt x="3956" y="1107"/>
                      <a:pt x="3917" y="1107"/>
                    </a:cubicBezTo>
                    <a:cubicBezTo>
                      <a:pt x="4002" y="1031"/>
                      <a:pt x="4085" y="956"/>
                      <a:pt x="4166" y="883"/>
                    </a:cubicBezTo>
                    <a:cubicBezTo>
                      <a:pt x="4163" y="883"/>
                      <a:pt x="4160" y="883"/>
                      <a:pt x="4157" y="883"/>
                    </a:cubicBezTo>
                    <a:close/>
                    <a:moveTo>
                      <a:pt x="3668" y="626"/>
                    </a:moveTo>
                    <a:cubicBezTo>
                      <a:pt x="3671" y="624"/>
                      <a:pt x="3675" y="621"/>
                      <a:pt x="3678" y="618"/>
                    </a:cubicBezTo>
                    <a:cubicBezTo>
                      <a:pt x="3675" y="618"/>
                      <a:pt x="3672" y="618"/>
                      <a:pt x="3668" y="618"/>
                    </a:cubicBezTo>
                    <a:cubicBezTo>
                      <a:pt x="3671" y="615"/>
                      <a:pt x="3675" y="613"/>
                      <a:pt x="3678" y="610"/>
                    </a:cubicBezTo>
                    <a:cubicBezTo>
                      <a:pt x="3675" y="610"/>
                      <a:pt x="3672" y="610"/>
                      <a:pt x="3668" y="610"/>
                    </a:cubicBezTo>
                    <a:cubicBezTo>
                      <a:pt x="3671" y="608"/>
                      <a:pt x="3673" y="606"/>
                      <a:pt x="3676" y="604"/>
                    </a:cubicBezTo>
                    <a:cubicBezTo>
                      <a:pt x="3719" y="604"/>
                      <a:pt x="3763" y="604"/>
                      <a:pt x="3806" y="604"/>
                    </a:cubicBezTo>
                    <a:cubicBezTo>
                      <a:pt x="3727" y="669"/>
                      <a:pt x="3648" y="735"/>
                      <a:pt x="3566" y="803"/>
                    </a:cubicBezTo>
                    <a:cubicBezTo>
                      <a:pt x="3569" y="803"/>
                      <a:pt x="3572" y="803"/>
                      <a:pt x="3576" y="803"/>
                    </a:cubicBezTo>
                    <a:cubicBezTo>
                      <a:pt x="3572" y="805"/>
                      <a:pt x="3569" y="808"/>
                      <a:pt x="3566" y="811"/>
                    </a:cubicBezTo>
                    <a:cubicBezTo>
                      <a:pt x="3569" y="811"/>
                      <a:pt x="3572" y="811"/>
                      <a:pt x="3576" y="811"/>
                    </a:cubicBezTo>
                    <a:cubicBezTo>
                      <a:pt x="3572" y="814"/>
                      <a:pt x="3569" y="816"/>
                      <a:pt x="3566" y="819"/>
                    </a:cubicBezTo>
                    <a:cubicBezTo>
                      <a:pt x="3569" y="819"/>
                      <a:pt x="3572" y="819"/>
                      <a:pt x="3576" y="819"/>
                    </a:cubicBezTo>
                    <a:cubicBezTo>
                      <a:pt x="3573" y="821"/>
                      <a:pt x="3571" y="823"/>
                      <a:pt x="3569" y="825"/>
                    </a:cubicBezTo>
                    <a:cubicBezTo>
                      <a:pt x="3523" y="825"/>
                      <a:pt x="3478" y="825"/>
                      <a:pt x="3433" y="825"/>
                    </a:cubicBezTo>
                    <a:cubicBezTo>
                      <a:pt x="3516" y="758"/>
                      <a:pt x="3599" y="691"/>
                      <a:pt x="3678" y="626"/>
                    </a:cubicBezTo>
                    <a:cubicBezTo>
                      <a:pt x="3675" y="626"/>
                      <a:pt x="3672" y="626"/>
                      <a:pt x="3668" y="626"/>
                    </a:cubicBezTo>
                    <a:close/>
                    <a:moveTo>
                      <a:pt x="3666" y="386"/>
                    </a:moveTo>
                    <a:cubicBezTo>
                      <a:pt x="3670" y="383"/>
                      <a:pt x="3674" y="380"/>
                      <a:pt x="3677" y="378"/>
                    </a:cubicBezTo>
                    <a:cubicBezTo>
                      <a:pt x="3674" y="378"/>
                      <a:pt x="3670" y="378"/>
                      <a:pt x="3666" y="378"/>
                    </a:cubicBezTo>
                    <a:cubicBezTo>
                      <a:pt x="3670" y="375"/>
                      <a:pt x="3674" y="372"/>
                      <a:pt x="3677" y="369"/>
                    </a:cubicBezTo>
                    <a:cubicBezTo>
                      <a:pt x="3674" y="369"/>
                      <a:pt x="3670" y="369"/>
                      <a:pt x="3666" y="369"/>
                    </a:cubicBezTo>
                    <a:cubicBezTo>
                      <a:pt x="3669" y="367"/>
                      <a:pt x="3672" y="365"/>
                      <a:pt x="3674" y="363"/>
                    </a:cubicBezTo>
                    <a:cubicBezTo>
                      <a:pt x="3708" y="363"/>
                      <a:pt x="3742" y="363"/>
                      <a:pt x="3776" y="363"/>
                    </a:cubicBezTo>
                    <a:cubicBezTo>
                      <a:pt x="3701" y="423"/>
                      <a:pt x="3625" y="483"/>
                      <a:pt x="3547" y="545"/>
                    </a:cubicBezTo>
                    <a:cubicBezTo>
                      <a:pt x="3550" y="545"/>
                      <a:pt x="3554" y="545"/>
                      <a:pt x="3557" y="545"/>
                    </a:cubicBezTo>
                    <a:cubicBezTo>
                      <a:pt x="3554" y="548"/>
                      <a:pt x="3550" y="551"/>
                      <a:pt x="3547" y="554"/>
                    </a:cubicBezTo>
                    <a:cubicBezTo>
                      <a:pt x="3550" y="554"/>
                      <a:pt x="3554" y="554"/>
                      <a:pt x="3557" y="554"/>
                    </a:cubicBezTo>
                    <a:cubicBezTo>
                      <a:pt x="3554" y="556"/>
                      <a:pt x="3550" y="559"/>
                      <a:pt x="3547" y="562"/>
                    </a:cubicBezTo>
                    <a:cubicBezTo>
                      <a:pt x="3550" y="562"/>
                      <a:pt x="3554" y="562"/>
                      <a:pt x="3557" y="562"/>
                    </a:cubicBezTo>
                    <a:cubicBezTo>
                      <a:pt x="3555" y="564"/>
                      <a:pt x="3552" y="566"/>
                      <a:pt x="3549" y="568"/>
                    </a:cubicBezTo>
                    <a:cubicBezTo>
                      <a:pt x="3514" y="568"/>
                      <a:pt x="3479" y="568"/>
                      <a:pt x="3444" y="568"/>
                    </a:cubicBezTo>
                    <a:cubicBezTo>
                      <a:pt x="3523" y="506"/>
                      <a:pt x="3601" y="445"/>
                      <a:pt x="3677" y="386"/>
                    </a:cubicBezTo>
                    <a:cubicBezTo>
                      <a:pt x="3674" y="386"/>
                      <a:pt x="3670" y="386"/>
                      <a:pt x="3666" y="386"/>
                    </a:cubicBezTo>
                    <a:close/>
                    <a:moveTo>
                      <a:pt x="11561" y="304"/>
                    </a:moveTo>
                    <a:cubicBezTo>
                      <a:pt x="11561" y="307"/>
                      <a:pt x="11561" y="310"/>
                      <a:pt x="11560" y="313"/>
                    </a:cubicBezTo>
                    <a:cubicBezTo>
                      <a:pt x="11561" y="313"/>
                      <a:pt x="11561" y="313"/>
                      <a:pt x="11561" y="313"/>
                    </a:cubicBezTo>
                    <a:cubicBezTo>
                      <a:pt x="11561" y="316"/>
                      <a:pt x="11561" y="318"/>
                      <a:pt x="11560" y="321"/>
                    </a:cubicBezTo>
                    <a:cubicBezTo>
                      <a:pt x="11561" y="321"/>
                      <a:pt x="11561" y="321"/>
                      <a:pt x="11561" y="321"/>
                    </a:cubicBezTo>
                    <a:cubicBezTo>
                      <a:pt x="11561" y="323"/>
                      <a:pt x="11561" y="325"/>
                      <a:pt x="11561" y="327"/>
                    </a:cubicBezTo>
                    <a:cubicBezTo>
                      <a:pt x="11514" y="327"/>
                      <a:pt x="11467" y="327"/>
                      <a:pt x="11420" y="327"/>
                    </a:cubicBezTo>
                    <a:cubicBezTo>
                      <a:pt x="11424" y="271"/>
                      <a:pt x="11427" y="215"/>
                      <a:pt x="11431" y="161"/>
                    </a:cubicBezTo>
                    <a:cubicBezTo>
                      <a:pt x="11431" y="161"/>
                      <a:pt x="11431" y="161"/>
                      <a:pt x="11431" y="161"/>
                    </a:cubicBezTo>
                    <a:cubicBezTo>
                      <a:pt x="11431" y="158"/>
                      <a:pt x="11431" y="155"/>
                      <a:pt x="11431" y="153"/>
                    </a:cubicBezTo>
                    <a:cubicBezTo>
                      <a:pt x="11431" y="153"/>
                      <a:pt x="11431" y="153"/>
                      <a:pt x="11431" y="153"/>
                    </a:cubicBezTo>
                    <a:cubicBezTo>
                      <a:pt x="11431" y="150"/>
                      <a:pt x="11431" y="147"/>
                      <a:pt x="11431" y="144"/>
                    </a:cubicBezTo>
                    <a:cubicBezTo>
                      <a:pt x="11431" y="144"/>
                      <a:pt x="11431" y="144"/>
                      <a:pt x="11431" y="144"/>
                    </a:cubicBezTo>
                    <a:cubicBezTo>
                      <a:pt x="11431" y="143"/>
                      <a:pt x="11431" y="141"/>
                      <a:pt x="11431" y="140"/>
                    </a:cubicBezTo>
                    <a:cubicBezTo>
                      <a:pt x="11477" y="140"/>
                      <a:pt x="11522" y="140"/>
                      <a:pt x="11568" y="140"/>
                    </a:cubicBezTo>
                    <a:cubicBezTo>
                      <a:pt x="11565" y="194"/>
                      <a:pt x="11563" y="249"/>
                      <a:pt x="11560" y="304"/>
                    </a:cubicBezTo>
                    <a:lnTo>
                      <a:pt x="11561" y="304"/>
                    </a:lnTo>
                    <a:close/>
                    <a:moveTo>
                      <a:pt x="20765" y="386"/>
                    </a:moveTo>
                    <a:cubicBezTo>
                      <a:pt x="20761" y="386"/>
                      <a:pt x="20757" y="386"/>
                      <a:pt x="20753" y="386"/>
                    </a:cubicBezTo>
                    <a:cubicBezTo>
                      <a:pt x="20836" y="445"/>
                      <a:pt x="20921" y="506"/>
                      <a:pt x="21007" y="568"/>
                    </a:cubicBezTo>
                    <a:cubicBezTo>
                      <a:pt x="20974" y="568"/>
                      <a:pt x="20940" y="568"/>
                      <a:pt x="20906" y="568"/>
                    </a:cubicBezTo>
                    <a:cubicBezTo>
                      <a:pt x="20903" y="566"/>
                      <a:pt x="20900" y="564"/>
                      <a:pt x="20897" y="562"/>
                    </a:cubicBezTo>
                    <a:cubicBezTo>
                      <a:pt x="20901" y="562"/>
                      <a:pt x="20905" y="562"/>
                      <a:pt x="20909" y="562"/>
                    </a:cubicBezTo>
                    <a:cubicBezTo>
                      <a:pt x="20905" y="559"/>
                      <a:pt x="20901" y="556"/>
                      <a:pt x="20897" y="554"/>
                    </a:cubicBezTo>
                    <a:cubicBezTo>
                      <a:pt x="20901" y="554"/>
                      <a:pt x="20905" y="554"/>
                      <a:pt x="20909" y="554"/>
                    </a:cubicBezTo>
                    <a:cubicBezTo>
                      <a:pt x="20905" y="551"/>
                      <a:pt x="20901" y="548"/>
                      <a:pt x="20897" y="545"/>
                    </a:cubicBezTo>
                    <a:cubicBezTo>
                      <a:pt x="20901" y="545"/>
                      <a:pt x="20905" y="545"/>
                      <a:pt x="20909" y="545"/>
                    </a:cubicBezTo>
                    <a:cubicBezTo>
                      <a:pt x="20824" y="483"/>
                      <a:pt x="20741" y="423"/>
                      <a:pt x="20659" y="363"/>
                    </a:cubicBezTo>
                    <a:cubicBezTo>
                      <a:pt x="20691" y="363"/>
                      <a:pt x="20724" y="363"/>
                      <a:pt x="20756" y="363"/>
                    </a:cubicBezTo>
                    <a:cubicBezTo>
                      <a:pt x="20759" y="365"/>
                      <a:pt x="20762" y="367"/>
                      <a:pt x="20765" y="369"/>
                    </a:cubicBezTo>
                    <a:cubicBezTo>
                      <a:pt x="20761" y="369"/>
                      <a:pt x="20757" y="369"/>
                      <a:pt x="20753" y="369"/>
                    </a:cubicBezTo>
                    <a:cubicBezTo>
                      <a:pt x="20757" y="372"/>
                      <a:pt x="20761" y="375"/>
                      <a:pt x="20765" y="378"/>
                    </a:cubicBezTo>
                    <a:cubicBezTo>
                      <a:pt x="20761" y="378"/>
                      <a:pt x="20757" y="378"/>
                      <a:pt x="20753" y="378"/>
                    </a:cubicBezTo>
                    <a:cubicBezTo>
                      <a:pt x="20757" y="380"/>
                      <a:pt x="20761" y="383"/>
                      <a:pt x="20765" y="386"/>
                    </a:cubicBezTo>
                    <a:close/>
                    <a:moveTo>
                      <a:pt x="19967" y="626"/>
                    </a:moveTo>
                    <a:cubicBezTo>
                      <a:pt x="19963" y="626"/>
                      <a:pt x="19960" y="626"/>
                      <a:pt x="19956" y="626"/>
                    </a:cubicBezTo>
                    <a:cubicBezTo>
                      <a:pt x="20036" y="691"/>
                      <a:pt x="20117" y="758"/>
                      <a:pt x="20200" y="825"/>
                    </a:cubicBezTo>
                    <a:cubicBezTo>
                      <a:pt x="20162" y="825"/>
                      <a:pt x="20124" y="825"/>
                      <a:pt x="20086" y="825"/>
                    </a:cubicBezTo>
                    <a:cubicBezTo>
                      <a:pt x="20084" y="823"/>
                      <a:pt x="20082" y="821"/>
                      <a:pt x="20079" y="819"/>
                    </a:cubicBezTo>
                    <a:cubicBezTo>
                      <a:pt x="20083" y="819"/>
                      <a:pt x="20086" y="819"/>
                      <a:pt x="20090" y="819"/>
                    </a:cubicBezTo>
                    <a:cubicBezTo>
                      <a:pt x="20086" y="816"/>
                      <a:pt x="20083" y="814"/>
                      <a:pt x="20079" y="811"/>
                    </a:cubicBezTo>
                    <a:cubicBezTo>
                      <a:pt x="20083" y="811"/>
                      <a:pt x="20086" y="811"/>
                      <a:pt x="20090" y="811"/>
                    </a:cubicBezTo>
                    <a:cubicBezTo>
                      <a:pt x="20086" y="808"/>
                      <a:pt x="20083" y="805"/>
                      <a:pt x="20079" y="803"/>
                    </a:cubicBezTo>
                    <a:cubicBezTo>
                      <a:pt x="20083" y="803"/>
                      <a:pt x="20086" y="803"/>
                      <a:pt x="20090" y="803"/>
                    </a:cubicBezTo>
                    <a:cubicBezTo>
                      <a:pt x="20008" y="735"/>
                      <a:pt x="19929" y="669"/>
                      <a:pt x="19850" y="604"/>
                    </a:cubicBezTo>
                    <a:cubicBezTo>
                      <a:pt x="19886" y="604"/>
                      <a:pt x="19923" y="604"/>
                      <a:pt x="19959" y="604"/>
                    </a:cubicBezTo>
                    <a:cubicBezTo>
                      <a:pt x="19961" y="606"/>
                      <a:pt x="19964" y="608"/>
                      <a:pt x="19967" y="610"/>
                    </a:cubicBezTo>
                    <a:cubicBezTo>
                      <a:pt x="19963" y="610"/>
                      <a:pt x="19960" y="610"/>
                      <a:pt x="19956" y="610"/>
                    </a:cubicBezTo>
                    <a:cubicBezTo>
                      <a:pt x="19960" y="613"/>
                      <a:pt x="19963" y="615"/>
                      <a:pt x="19967" y="618"/>
                    </a:cubicBezTo>
                    <a:cubicBezTo>
                      <a:pt x="19963" y="618"/>
                      <a:pt x="19960" y="618"/>
                      <a:pt x="19956" y="618"/>
                    </a:cubicBezTo>
                    <a:cubicBezTo>
                      <a:pt x="19960" y="621"/>
                      <a:pt x="19963" y="624"/>
                      <a:pt x="19967" y="626"/>
                    </a:cubicBezTo>
                    <a:close/>
                    <a:moveTo>
                      <a:pt x="7929" y="554"/>
                    </a:moveTo>
                    <a:cubicBezTo>
                      <a:pt x="7928" y="556"/>
                      <a:pt x="7926" y="559"/>
                      <a:pt x="7924" y="562"/>
                    </a:cubicBezTo>
                    <a:cubicBezTo>
                      <a:pt x="7926" y="562"/>
                      <a:pt x="7928" y="562"/>
                      <a:pt x="7929" y="562"/>
                    </a:cubicBezTo>
                    <a:cubicBezTo>
                      <a:pt x="7928" y="564"/>
                      <a:pt x="7927" y="566"/>
                      <a:pt x="7926" y="568"/>
                    </a:cubicBezTo>
                    <a:cubicBezTo>
                      <a:pt x="7883" y="568"/>
                      <a:pt x="7840" y="568"/>
                      <a:pt x="7798" y="568"/>
                    </a:cubicBezTo>
                    <a:cubicBezTo>
                      <a:pt x="7836" y="506"/>
                      <a:pt x="7874" y="445"/>
                      <a:pt x="7910" y="386"/>
                    </a:cubicBezTo>
                    <a:cubicBezTo>
                      <a:pt x="7909" y="386"/>
                      <a:pt x="7907" y="386"/>
                      <a:pt x="7905" y="386"/>
                    </a:cubicBezTo>
                    <a:cubicBezTo>
                      <a:pt x="7907" y="383"/>
                      <a:pt x="7909" y="380"/>
                      <a:pt x="7910" y="378"/>
                    </a:cubicBezTo>
                    <a:cubicBezTo>
                      <a:pt x="7909" y="378"/>
                      <a:pt x="7907" y="378"/>
                      <a:pt x="7905" y="378"/>
                    </a:cubicBezTo>
                    <a:cubicBezTo>
                      <a:pt x="7907" y="375"/>
                      <a:pt x="7909" y="372"/>
                      <a:pt x="7910" y="369"/>
                    </a:cubicBezTo>
                    <a:cubicBezTo>
                      <a:pt x="7909" y="369"/>
                      <a:pt x="7907" y="369"/>
                      <a:pt x="7905" y="369"/>
                    </a:cubicBezTo>
                    <a:cubicBezTo>
                      <a:pt x="7906" y="367"/>
                      <a:pt x="7908" y="365"/>
                      <a:pt x="7909" y="363"/>
                    </a:cubicBezTo>
                    <a:cubicBezTo>
                      <a:pt x="7950" y="363"/>
                      <a:pt x="7992" y="363"/>
                      <a:pt x="8033" y="363"/>
                    </a:cubicBezTo>
                    <a:cubicBezTo>
                      <a:pt x="7997" y="423"/>
                      <a:pt x="7961" y="483"/>
                      <a:pt x="7924" y="545"/>
                    </a:cubicBezTo>
                    <a:cubicBezTo>
                      <a:pt x="7926" y="545"/>
                      <a:pt x="7928" y="545"/>
                      <a:pt x="7929" y="545"/>
                    </a:cubicBezTo>
                    <a:cubicBezTo>
                      <a:pt x="7928" y="548"/>
                      <a:pt x="7926" y="551"/>
                      <a:pt x="7924" y="554"/>
                    </a:cubicBezTo>
                    <a:cubicBezTo>
                      <a:pt x="7926" y="554"/>
                      <a:pt x="7928" y="554"/>
                      <a:pt x="7929" y="554"/>
                    </a:cubicBezTo>
                    <a:close/>
                    <a:moveTo>
                      <a:pt x="6472" y="554"/>
                    </a:moveTo>
                    <a:cubicBezTo>
                      <a:pt x="6470" y="556"/>
                      <a:pt x="6468" y="559"/>
                      <a:pt x="6465" y="562"/>
                    </a:cubicBezTo>
                    <a:cubicBezTo>
                      <a:pt x="6467" y="562"/>
                      <a:pt x="6470" y="562"/>
                      <a:pt x="6472" y="562"/>
                    </a:cubicBezTo>
                    <a:cubicBezTo>
                      <a:pt x="6470" y="564"/>
                      <a:pt x="6469" y="566"/>
                      <a:pt x="6467" y="568"/>
                    </a:cubicBezTo>
                    <a:cubicBezTo>
                      <a:pt x="6427" y="568"/>
                      <a:pt x="6387" y="568"/>
                      <a:pt x="6346" y="568"/>
                    </a:cubicBezTo>
                    <a:cubicBezTo>
                      <a:pt x="6398" y="506"/>
                      <a:pt x="6450" y="445"/>
                      <a:pt x="6499" y="386"/>
                    </a:cubicBezTo>
                    <a:cubicBezTo>
                      <a:pt x="6497" y="386"/>
                      <a:pt x="6495" y="386"/>
                      <a:pt x="6492" y="386"/>
                    </a:cubicBezTo>
                    <a:cubicBezTo>
                      <a:pt x="6495" y="383"/>
                      <a:pt x="6497" y="380"/>
                      <a:pt x="6499" y="378"/>
                    </a:cubicBezTo>
                    <a:cubicBezTo>
                      <a:pt x="6497" y="378"/>
                      <a:pt x="6495" y="378"/>
                      <a:pt x="6492" y="378"/>
                    </a:cubicBezTo>
                    <a:cubicBezTo>
                      <a:pt x="6495" y="375"/>
                      <a:pt x="6497" y="372"/>
                      <a:pt x="6499" y="369"/>
                    </a:cubicBezTo>
                    <a:cubicBezTo>
                      <a:pt x="6497" y="369"/>
                      <a:pt x="6495" y="369"/>
                      <a:pt x="6492" y="369"/>
                    </a:cubicBezTo>
                    <a:cubicBezTo>
                      <a:pt x="6494" y="367"/>
                      <a:pt x="6496" y="365"/>
                      <a:pt x="6498" y="363"/>
                    </a:cubicBezTo>
                    <a:cubicBezTo>
                      <a:pt x="6536" y="363"/>
                      <a:pt x="6575" y="363"/>
                      <a:pt x="6614" y="363"/>
                    </a:cubicBezTo>
                    <a:cubicBezTo>
                      <a:pt x="6565" y="423"/>
                      <a:pt x="6516" y="483"/>
                      <a:pt x="6465" y="545"/>
                    </a:cubicBezTo>
                    <a:cubicBezTo>
                      <a:pt x="6467" y="545"/>
                      <a:pt x="6470" y="545"/>
                      <a:pt x="6472" y="545"/>
                    </a:cubicBezTo>
                    <a:cubicBezTo>
                      <a:pt x="6470" y="548"/>
                      <a:pt x="6468" y="551"/>
                      <a:pt x="6465" y="554"/>
                    </a:cubicBezTo>
                    <a:cubicBezTo>
                      <a:pt x="6467" y="554"/>
                      <a:pt x="6470" y="554"/>
                      <a:pt x="6472" y="554"/>
                    </a:cubicBezTo>
                    <a:close/>
                    <a:moveTo>
                      <a:pt x="5015" y="554"/>
                    </a:moveTo>
                    <a:cubicBezTo>
                      <a:pt x="5012" y="556"/>
                      <a:pt x="5009" y="559"/>
                      <a:pt x="5006" y="562"/>
                    </a:cubicBezTo>
                    <a:cubicBezTo>
                      <a:pt x="5009" y="562"/>
                      <a:pt x="5012" y="562"/>
                      <a:pt x="5015" y="562"/>
                    </a:cubicBezTo>
                    <a:cubicBezTo>
                      <a:pt x="5013" y="564"/>
                      <a:pt x="5011" y="566"/>
                      <a:pt x="5008" y="568"/>
                    </a:cubicBezTo>
                    <a:cubicBezTo>
                      <a:pt x="4971" y="568"/>
                      <a:pt x="4933" y="568"/>
                      <a:pt x="4895" y="568"/>
                    </a:cubicBezTo>
                    <a:cubicBezTo>
                      <a:pt x="4960" y="506"/>
                      <a:pt x="5025" y="445"/>
                      <a:pt x="5088" y="386"/>
                    </a:cubicBezTo>
                    <a:cubicBezTo>
                      <a:pt x="5085" y="386"/>
                      <a:pt x="5082" y="386"/>
                      <a:pt x="5079" y="386"/>
                    </a:cubicBezTo>
                    <a:cubicBezTo>
                      <a:pt x="5082" y="383"/>
                      <a:pt x="5085" y="380"/>
                      <a:pt x="5088" y="378"/>
                    </a:cubicBezTo>
                    <a:cubicBezTo>
                      <a:pt x="5085" y="378"/>
                      <a:pt x="5082" y="378"/>
                      <a:pt x="5079" y="378"/>
                    </a:cubicBezTo>
                    <a:cubicBezTo>
                      <a:pt x="5082" y="375"/>
                      <a:pt x="5085" y="372"/>
                      <a:pt x="5088" y="369"/>
                    </a:cubicBezTo>
                    <a:cubicBezTo>
                      <a:pt x="5085" y="369"/>
                      <a:pt x="5082" y="369"/>
                      <a:pt x="5079" y="369"/>
                    </a:cubicBezTo>
                    <a:cubicBezTo>
                      <a:pt x="5082" y="367"/>
                      <a:pt x="5084" y="365"/>
                      <a:pt x="5086" y="363"/>
                    </a:cubicBezTo>
                    <a:cubicBezTo>
                      <a:pt x="5122" y="363"/>
                      <a:pt x="5159" y="363"/>
                      <a:pt x="5195" y="363"/>
                    </a:cubicBezTo>
                    <a:cubicBezTo>
                      <a:pt x="5133" y="423"/>
                      <a:pt x="5070" y="483"/>
                      <a:pt x="5006" y="545"/>
                    </a:cubicBezTo>
                    <a:cubicBezTo>
                      <a:pt x="5009" y="545"/>
                      <a:pt x="5012" y="545"/>
                      <a:pt x="5015" y="545"/>
                    </a:cubicBezTo>
                    <a:cubicBezTo>
                      <a:pt x="5012" y="548"/>
                      <a:pt x="5009" y="551"/>
                      <a:pt x="5006" y="554"/>
                    </a:cubicBezTo>
                    <a:cubicBezTo>
                      <a:pt x="5009" y="554"/>
                      <a:pt x="5012" y="554"/>
                      <a:pt x="5015" y="554"/>
                    </a:cubicBezTo>
                    <a:close/>
                    <a:moveTo>
                      <a:pt x="9318" y="378"/>
                    </a:moveTo>
                    <a:cubicBezTo>
                      <a:pt x="9319" y="375"/>
                      <a:pt x="9320" y="372"/>
                      <a:pt x="9321" y="369"/>
                    </a:cubicBezTo>
                    <a:cubicBezTo>
                      <a:pt x="9320" y="369"/>
                      <a:pt x="9319" y="369"/>
                      <a:pt x="9318" y="369"/>
                    </a:cubicBezTo>
                    <a:cubicBezTo>
                      <a:pt x="9319" y="367"/>
                      <a:pt x="9320" y="365"/>
                      <a:pt x="9320" y="363"/>
                    </a:cubicBezTo>
                    <a:cubicBezTo>
                      <a:pt x="9364" y="363"/>
                      <a:pt x="9408" y="363"/>
                      <a:pt x="9452" y="363"/>
                    </a:cubicBezTo>
                    <a:cubicBezTo>
                      <a:pt x="9429" y="423"/>
                      <a:pt x="9407" y="483"/>
                      <a:pt x="9384" y="545"/>
                    </a:cubicBezTo>
                    <a:cubicBezTo>
                      <a:pt x="9385" y="545"/>
                      <a:pt x="9386" y="545"/>
                      <a:pt x="9387" y="545"/>
                    </a:cubicBezTo>
                    <a:cubicBezTo>
                      <a:pt x="9386" y="548"/>
                      <a:pt x="9385" y="551"/>
                      <a:pt x="9384" y="554"/>
                    </a:cubicBezTo>
                    <a:cubicBezTo>
                      <a:pt x="9385" y="554"/>
                      <a:pt x="9386" y="554"/>
                      <a:pt x="9387" y="554"/>
                    </a:cubicBezTo>
                    <a:cubicBezTo>
                      <a:pt x="9386" y="556"/>
                      <a:pt x="9385" y="559"/>
                      <a:pt x="9384" y="562"/>
                    </a:cubicBezTo>
                    <a:cubicBezTo>
                      <a:pt x="9385" y="562"/>
                      <a:pt x="9386" y="562"/>
                      <a:pt x="9387" y="562"/>
                    </a:cubicBezTo>
                    <a:cubicBezTo>
                      <a:pt x="9386" y="564"/>
                      <a:pt x="9385" y="566"/>
                      <a:pt x="9384" y="568"/>
                    </a:cubicBezTo>
                    <a:cubicBezTo>
                      <a:pt x="9339" y="568"/>
                      <a:pt x="9294" y="568"/>
                      <a:pt x="9249" y="568"/>
                    </a:cubicBezTo>
                    <a:cubicBezTo>
                      <a:pt x="9274" y="506"/>
                      <a:pt x="9298" y="445"/>
                      <a:pt x="9321" y="386"/>
                    </a:cubicBezTo>
                    <a:cubicBezTo>
                      <a:pt x="9320" y="386"/>
                      <a:pt x="9319" y="386"/>
                      <a:pt x="9318" y="386"/>
                    </a:cubicBezTo>
                    <a:cubicBezTo>
                      <a:pt x="9319" y="383"/>
                      <a:pt x="9320" y="380"/>
                      <a:pt x="9321" y="378"/>
                    </a:cubicBezTo>
                    <a:cubicBezTo>
                      <a:pt x="9320" y="378"/>
                      <a:pt x="9319" y="378"/>
                      <a:pt x="9318" y="378"/>
                    </a:cubicBezTo>
                    <a:close/>
                    <a:moveTo>
                      <a:pt x="12287" y="363"/>
                    </a:moveTo>
                    <a:cubicBezTo>
                      <a:pt x="12287" y="365"/>
                      <a:pt x="12288" y="367"/>
                      <a:pt x="12288" y="369"/>
                    </a:cubicBezTo>
                    <a:cubicBezTo>
                      <a:pt x="12288" y="369"/>
                      <a:pt x="12287" y="369"/>
                      <a:pt x="12287" y="369"/>
                    </a:cubicBezTo>
                    <a:cubicBezTo>
                      <a:pt x="12287" y="372"/>
                      <a:pt x="12288" y="375"/>
                      <a:pt x="12288" y="378"/>
                    </a:cubicBezTo>
                    <a:cubicBezTo>
                      <a:pt x="12288" y="378"/>
                      <a:pt x="12287" y="378"/>
                      <a:pt x="12287" y="378"/>
                    </a:cubicBezTo>
                    <a:cubicBezTo>
                      <a:pt x="12287" y="380"/>
                      <a:pt x="12288" y="383"/>
                      <a:pt x="12288" y="386"/>
                    </a:cubicBezTo>
                    <a:cubicBezTo>
                      <a:pt x="12288" y="386"/>
                      <a:pt x="12287" y="386"/>
                      <a:pt x="12287" y="386"/>
                    </a:cubicBezTo>
                    <a:cubicBezTo>
                      <a:pt x="12291" y="445"/>
                      <a:pt x="12295" y="506"/>
                      <a:pt x="12300" y="568"/>
                    </a:cubicBezTo>
                    <a:cubicBezTo>
                      <a:pt x="12251" y="568"/>
                      <a:pt x="12202" y="568"/>
                      <a:pt x="12153" y="568"/>
                    </a:cubicBezTo>
                    <a:cubicBezTo>
                      <a:pt x="12153" y="566"/>
                      <a:pt x="12153" y="564"/>
                      <a:pt x="12153" y="562"/>
                    </a:cubicBezTo>
                    <a:cubicBezTo>
                      <a:pt x="12153" y="562"/>
                      <a:pt x="12153" y="562"/>
                      <a:pt x="12153" y="562"/>
                    </a:cubicBezTo>
                    <a:cubicBezTo>
                      <a:pt x="12153" y="559"/>
                      <a:pt x="12153" y="556"/>
                      <a:pt x="12153" y="554"/>
                    </a:cubicBezTo>
                    <a:cubicBezTo>
                      <a:pt x="12153" y="554"/>
                      <a:pt x="12153" y="554"/>
                      <a:pt x="12153" y="554"/>
                    </a:cubicBezTo>
                    <a:cubicBezTo>
                      <a:pt x="12153" y="551"/>
                      <a:pt x="12153" y="548"/>
                      <a:pt x="12153" y="545"/>
                    </a:cubicBezTo>
                    <a:cubicBezTo>
                      <a:pt x="12153" y="545"/>
                      <a:pt x="12153" y="545"/>
                      <a:pt x="12153" y="545"/>
                    </a:cubicBezTo>
                    <a:cubicBezTo>
                      <a:pt x="12151" y="483"/>
                      <a:pt x="12148" y="423"/>
                      <a:pt x="12145" y="363"/>
                    </a:cubicBezTo>
                    <a:cubicBezTo>
                      <a:pt x="12192" y="363"/>
                      <a:pt x="12240" y="363"/>
                      <a:pt x="12287" y="363"/>
                    </a:cubicBezTo>
                    <a:close/>
                    <a:moveTo>
                      <a:pt x="10844" y="554"/>
                    </a:moveTo>
                    <a:cubicBezTo>
                      <a:pt x="10844" y="556"/>
                      <a:pt x="10843" y="559"/>
                      <a:pt x="10843" y="562"/>
                    </a:cubicBezTo>
                    <a:cubicBezTo>
                      <a:pt x="10843" y="562"/>
                      <a:pt x="10844" y="562"/>
                      <a:pt x="10844" y="562"/>
                    </a:cubicBezTo>
                    <a:cubicBezTo>
                      <a:pt x="10844" y="564"/>
                      <a:pt x="10843" y="566"/>
                      <a:pt x="10843" y="568"/>
                    </a:cubicBezTo>
                    <a:cubicBezTo>
                      <a:pt x="10795" y="568"/>
                      <a:pt x="10748" y="568"/>
                      <a:pt x="10700" y="568"/>
                    </a:cubicBezTo>
                    <a:cubicBezTo>
                      <a:pt x="10711" y="506"/>
                      <a:pt x="10722" y="445"/>
                      <a:pt x="10733" y="386"/>
                    </a:cubicBezTo>
                    <a:cubicBezTo>
                      <a:pt x="10732" y="386"/>
                      <a:pt x="10732" y="386"/>
                      <a:pt x="10731" y="386"/>
                    </a:cubicBezTo>
                    <a:cubicBezTo>
                      <a:pt x="10732" y="383"/>
                      <a:pt x="10732" y="380"/>
                      <a:pt x="10733" y="378"/>
                    </a:cubicBezTo>
                    <a:cubicBezTo>
                      <a:pt x="10732" y="378"/>
                      <a:pt x="10732" y="378"/>
                      <a:pt x="10731" y="378"/>
                    </a:cubicBezTo>
                    <a:cubicBezTo>
                      <a:pt x="10732" y="375"/>
                      <a:pt x="10732" y="372"/>
                      <a:pt x="10733" y="369"/>
                    </a:cubicBezTo>
                    <a:cubicBezTo>
                      <a:pt x="10732" y="369"/>
                      <a:pt x="10732" y="369"/>
                      <a:pt x="10731" y="369"/>
                    </a:cubicBezTo>
                    <a:cubicBezTo>
                      <a:pt x="10731" y="367"/>
                      <a:pt x="10732" y="365"/>
                      <a:pt x="10732" y="363"/>
                    </a:cubicBezTo>
                    <a:cubicBezTo>
                      <a:pt x="10778" y="363"/>
                      <a:pt x="10824" y="363"/>
                      <a:pt x="10870" y="363"/>
                    </a:cubicBezTo>
                    <a:cubicBezTo>
                      <a:pt x="10861" y="423"/>
                      <a:pt x="10852" y="483"/>
                      <a:pt x="10843" y="545"/>
                    </a:cubicBezTo>
                    <a:cubicBezTo>
                      <a:pt x="10843" y="545"/>
                      <a:pt x="10844" y="545"/>
                      <a:pt x="10844" y="545"/>
                    </a:cubicBezTo>
                    <a:cubicBezTo>
                      <a:pt x="10844" y="548"/>
                      <a:pt x="10843" y="551"/>
                      <a:pt x="10843" y="554"/>
                    </a:cubicBezTo>
                    <a:cubicBezTo>
                      <a:pt x="10843" y="554"/>
                      <a:pt x="10844" y="554"/>
                      <a:pt x="10844" y="554"/>
                    </a:cubicBezTo>
                    <a:close/>
                    <a:moveTo>
                      <a:pt x="11021" y="618"/>
                    </a:moveTo>
                    <a:cubicBezTo>
                      <a:pt x="11021" y="615"/>
                      <a:pt x="11021" y="613"/>
                      <a:pt x="11022" y="610"/>
                    </a:cubicBezTo>
                    <a:cubicBezTo>
                      <a:pt x="11021" y="610"/>
                      <a:pt x="11021" y="610"/>
                      <a:pt x="11021" y="610"/>
                    </a:cubicBezTo>
                    <a:cubicBezTo>
                      <a:pt x="11021" y="608"/>
                      <a:pt x="11021" y="606"/>
                      <a:pt x="11021" y="604"/>
                    </a:cubicBezTo>
                    <a:cubicBezTo>
                      <a:pt x="11070" y="604"/>
                      <a:pt x="11119" y="604"/>
                      <a:pt x="11167" y="604"/>
                    </a:cubicBezTo>
                    <a:cubicBezTo>
                      <a:pt x="11160" y="669"/>
                      <a:pt x="11154" y="735"/>
                      <a:pt x="11147" y="803"/>
                    </a:cubicBezTo>
                    <a:cubicBezTo>
                      <a:pt x="11147" y="803"/>
                      <a:pt x="11147" y="803"/>
                      <a:pt x="11148" y="803"/>
                    </a:cubicBezTo>
                    <a:cubicBezTo>
                      <a:pt x="11147" y="805"/>
                      <a:pt x="11147" y="808"/>
                      <a:pt x="11147" y="811"/>
                    </a:cubicBezTo>
                    <a:cubicBezTo>
                      <a:pt x="11147" y="811"/>
                      <a:pt x="11147" y="811"/>
                      <a:pt x="11148" y="811"/>
                    </a:cubicBezTo>
                    <a:cubicBezTo>
                      <a:pt x="11147" y="814"/>
                      <a:pt x="11147" y="816"/>
                      <a:pt x="11147" y="819"/>
                    </a:cubicBezTo>
                    <a:cubicBezTo>
                      <a:pt x="11147" y="819"/>
                      <a:pt x="11147" y="819"/>
                      <a:pt x="11148" y="819"/>
                    </a:cubicBezTo>
                    <a:cubicBezTo>
                      <a:pt x="11147" y="821"/>
                      <a:pt x="11147" y="823"/>
                      <a:pt x="11147" y="825"/>
                    </a:cubicBezTo>
                    <a:cubicBezTo>
                      <a:pt x="11097" y="825"/>
                      <a:pt x="11047" y="825"/>
                      <a:pt x="10997" y="825"/>
                    </a:cubicBezTo>
                    <a:cubicBezTo>
                      <a:pt x="11005" y="758"/>
                      <a:pt x="11014" y="691"/>
                      <a:pt x="11022" y="626"/>
                    </a:cubicBezTo>
                    <a:cubicBezTo>
                      <a:pt x="11021" y="626"/>
                      <a:pt x="11021" y="626"/>
                      <a:pt x="11021" y="626"/>
                    </a:cubicBezTo>
                    <a:cubicBezTo>
                      <a:pt x="11021" y="624"/>
                      <a:pt x="11021" y="621"/>
                      <a:pt x="11022" y="618"/>
                    </a:cubicBezTo>
                    <a:cubicBezTo>
                      <a:pt x="11021" y="618"/>
                      <a:pt x="11021" y="618"/>
                      <a:pt x="11021" y="618"/>
                    </a:cubicBezTo>
                    <a:close/>
                    <a:moveTo>
                      <a:pt x="9555" y="618"/>
                    </a:moveTo>
                    <a:cubicBezTo>
                      <a:pt x="9556" y="615"/>
                      <a:pt x="9557" y="613"/>
                      <a:pt x="9557" y="610"/>
                    </a:cubicBezTo>
                    <a:cubicBezTo>
                      <a:pt x="9557" y="610"/>
                      <a:pt x="9556" y="610"/>
                      <a:pt x="9555" y="610"/>
                    </a:cubicBezTo>
                    <a:cubicBezTo>
                      <a:pt x="9555" y="608"/>
                      <a:pt x="9556" y="606"/>
                      <a:pt x="9557" y="604"/>
                    </a:cubicBezTo>
                    <a:cubicBezTo>
                      <a:pt x="9603" y="604"/>
                      <a:pt x="9649" y="604"/>
                      <a:pt x="9695" y="604"/>
                    </a:cubicBezTo>
                    <a:cubicBezTo>
                      <a:pt x="9674" y="669"/>
                      <a:pt x="9653" y="735"/>
                      <a:pt x="9630" y="803"/>
                    </a:cubicBezTo>
                    <a:cubicBezTo>
                      <a:pt x="9631" y="803"/>
                      <a:pt x="9632" y="803"/>
                      <a:pt x="9633" y="803"/>
                    </a:cubicBezTo>
                    <a:cubicBezTo>
                      <a:pt x="9632" y="805"/>
                      <a:pt x="9631" y="808"/>
                      <a:pt x="9630" y="811"/>
                    </a:cubicBezTo>
                    <a:cubicBezTo>
                      <a:pt x="9631" y="811"/>
                      <a:pt x="9632" y="811"/>
                      <a:pt x="9633" y="811"/>
                    </a:cubicBezTo>
                    <a:cubicBezTo>
                      <a:pt x="9632" y="814"/>
                      <a:pt x="9631" y="816"/>
                      <a:pt x="9630" y="819"/>
                    </a:cubicBezTo>
                    <a:cubicBezTo>
                      <a:pt x="9631" y="819"/>
                      <a:pt x="9632" y="819"/>
                      <a:pt x="9633" y="819"/>
                    </a:cubicBezTo>
                    <a:cubicBezTo>
                      <a:pt x="9633" y="821"/>
                      <a:pt x="9632" y="823"/>
                      <a:pt x="9631" y="825"/>
                    </a:cubicBezTo>
                    <a:cubicBezTo>
                      <a:pt x="9584" y="825"/>
                      <a:pt x="9536" y="825"/>
                      <a:pt x="9489" y="825"/>
                    </a:cubicBezTo>
                    <a:cubicBezTo>
                      <a:pt x="9512" y="758"/>
                      <a:pt x="9535" y="691"/>
                      <a:pt x="9557" y="626"/>
                    </a:cubicBezTo>
                    <a:cubicBezTo>
                      <a:pt x="9557" y="626"/>
                      <a:pt x="9556" y="626"/>
                      <a:pt x="9555" y="626"/>
                    </a:cubicBezTo>
                    <a:cubicBezTo>
                      <a:pt x="9556" y="624"/>
                      <a:pt x="9557" y="621"/>
                      <a:pt x="9557" y="618"/>
                    </a:cubicBezTo>
                    <a:cubicBezTo>
                      <a:pt x="9557" y="618"/>
                      <a:pt x="9556" y="618"/>
                      <a:pt x="9555" y="618"/>
                    </a:cubicBezTo>
                    <a:close/>
                    <a:moveTo>
                      <a:pt x="12508" y="825"/>
                    </a:moveTo>
                    <a:cubicBezTo>
                      <a:pt x="12508" y="823"/>
                      <a:pt x="12508" y="821"/>
                      <a:pt x="12508" y="819"/>
                    </a:cubicBezTo>
                    <a:cubicBezTo>
                      <a:pt x="12508" y="819"/>
                      <a:pt x="12508" y="819"/>
                      <a:pt x="12508" y="819"/>
                    </a:cubicBezTo>
                    <a:cubicBezTo>
                      <a:pt x="12508" y="816"/>
                      <a:pt x="12508" y="814"/>
                      <a:pt x="12508" y="811"/>
                    </a:cubicBezTo>
                    <a:cubicBezTo>
                      <a:pt x="12508" y="811"/>
                      <a:pt x="12508" y="811"/>
                      <a:pt x="12508" y="811"/>
                    </a:cubicBezTo>
                    <a:cubicBezTo>
                      <a:pt x="12508" y="808"/>
                      <a:pt x="12508" y="805"/>
                      <a:pt x="12508" y="803"/>
                    </a:cubicBezTo>
                    <a:cubicBezTo>
                      <a:pt x="12508" y="803"/>
                      <a:pt x="12508" y="803"/>
                      <a:pt x="12508" y="803"/>
                    </a:cubicBezTo>
                    <a:cubicBezTo>
                      <a:pt x="12502" y="735"/>
                      <a:pt x="12496" y="669"/>
                      <a:pt x="12489" y="604"/>
                    </a:cubicBezTo>
                    <a:cubicBezTo>
                      <a:pt x="12538" y="604"/>
                      <a:pt x="12587" y="604"/>
                      <a:pt x="12635" y="604"/>
                    </a:cubicBezTo>
                    <a:cubicBezTo>
                      <a:pt x="12636" y="606"/>
                      <a:pt x="12636" y="608"/>
                      <a:pt x="12636" y="610"/>
                    </a:cubicBezTo>
                    <a:cubicBezTo>
                      <a:pt x="12636" y="610"/>
                      <a:pt x="12635" y="610"/>
                      <a:pt x="12635" y="610"/>
                    </a:cubicBezTo>
                    <a:cubicBezTo>
                      <a:pt x="12635" y="613"/>
                      <a:pt x="12636" y="615"/>
                      <a:pt x="12636" y="618"/>
                    </a:cubicBezTo>
                    <a:cubicBezTo>
                      <a:pt x="12636" y="618"/>
                      <a:pt x="12635" y="618"/>
                      <a:pt x="12635" y="618"/>
                    </a:cubicBezTo>
                    <a:cubicBezTo>
                      <a:pt x="12635" y="621"/>
                      <a:pt x="12636" y="624"/>
                      <a:pt x="12636" y="626"/>
                    </a:cubicBezTo>
                    <a:cubicBezTo>
                      <a:pt x="12636" y="626"/>
                      <a:pt x="12635" y="626"/>
                      <a:pt x="12635" y="626"/>
                    </a:cubicBezTo>
                    <a:cubicBezTo>
                      <a:pt x="12643" y="691"/>
                      <a:pt x="12651" y="758"/>
                      <a:pt x="12659" y="825"/>
                    </a:cubicBezTo>
                    <a:cubicBezTo>
                      <a:pt x="12609" y="825"/>
                      <a:pt x="12558" y="825"/>
                      <a:pt x="12508" y="825"/>
                    </a:cubicBezTo>
                    <a:close/>
                    <a:moveTo>
                      <a:pt x="13612" y="568"/>
                    </a:moveTo>
                    <a:cubicBezTo>
                      <a:pt x="13612" y="566"/>
                      <a:pt x="13611" y="564"/>
                      <a:pt x="13610" y="562"/>
                    </a:cubicBezTo>
                    <a:cubicBezTo>
                      <a:pt x="13611" y="562"/>
                      <a:pt x="13612" y="562"/>
                      <a:pt x="13613" y="562"/>
                    </a:cubicBezTo>
                    <a:cubicBezTo>
                      <a:pt x="13612" y="559"/>
                      <a:pt x="13611" y="556"/>
                      <a:pt x="13610" y="554"/>
                    </a:cubicBezTo>
                    <a:cubicBezTo>
                      <a:pt x="13611" y="554"/>
                      <a:pt x="13612" y="554"/>
                      <a:pt x="13613" y="554"/>
                    </a:cubicBezTo>
                    <a:cubicBezTo>
                      <a:pt x="13612" y="551"/>
                      <a:pt x="13611" y="548"/>
                      <a:pt x="13610" y="545"/>
                    </a:cubicBezTo>
                    <a:cubicBezTo>
                      <a:pt x="13611" y="545"/>
                      <a:pt x="13612" y="545"/>
                      <a:pt x="13613" y="545"/>
                    </a:cubicBezTo>
                    <a:cubicBezTo>
                      <a:pt x="13596" y="483"/>
                      <a:pt x="13580" y="423"/>
                      <a:pt x="13564" y="363"/>
                    </a:cubicBezTo>
                    <a:cubicBezTo>
                      <a:pt x="13609" y="363"/>
                      <a:pt x="13654" y="363"/>
                      <a:pt x="13699" y="363"/>
                    </a:cubicBezTo>
                    <a:cubicBezTo>
                      <a:pt x="13699" y="365"/>
                      <a:pt x="13700" y="367"/>
                      <a:pt x="13701" y="369"/>
                    </a:cubicBezTo>
                    <a:cubicBezTo>
                      <a:pt x="13700" y="369"/>
                      <a:pt x="13699" y="369"/>
                      <a:pt x="13698" y="369"/>
                    </a:cubicBezTo>
                    <a:cubicBezTo>
                      <a:pt x="13699" y="372"/>
                      <a:pt x="13700" y="375"/>
                      <a:pt x="13701" y="378"/>
                    </a:cubicBezTo>
                    <a:cubicBezTo>
                      <a:pt x="13700" y="378"/>
                      <a:pt x="13699" y="378"/>
                      <a:pt x="13698" y="378"/>
                    </a:cubicBezTo>
                    <a:cubicBezTo>
                      <a:pt x="13699" y="380"/>
                      <a:pt x="13700" y="383"/>
                      <a:pt x="13701" y="386"/>
                    </a:cubicBezTo>
                    <a:cubicBezTo>
                      <a:pt x="13700" y="386"/>
                      <a:pt x="13699" y="386"/>
                      <a:pt x="13698" y="386"/>
                    </a:cubicBezTo>
                    <a:cubicBezTo>
                      <a:pt x="13715" y="445"/>
                      <a:pt x="13733" y="506"/>
                      <a:pt x="13751" y="568"/>
                    </a:cubicBezTo>
                    <a:cubicBezTo>
                      <a:pt x="13705" y="568"/>
                      <a:pt x="13658" y="568"/>
                      <a:pt x="13612" y="568"/>
                    </a:cubicBezTo>
                    <a:close/>
                    <a:moveTo>
                      <a:pt x="19345" y="363"/>
                    </a:moveTo>
                    <a:cubicBezTo>
                      <a:pt x="19347" y="365"/>
                      <a:pt x="19350" y="367"/>
                      <a:pt x="19352" y="369"/>
                    </a:cubicBezTo>
                    <a:cubicBezTo>
                      <a:pt x="19349" y="369"/>
                      <a:pt x="19346" y="369"/>
                      <a:pt x="19342" y="369"/>
                    </a:cubicBezTo>
                    <a:cubicBezTo>
                      <a:pt x="19346" y="372"/>
                      <a:pt x="19349" y="375"/>
                      <a:pt x="19352" y="378"/>
                    </a:cubicBezTo>
                    <a:cubicBezTo>
                      <a:pt x="19349" y="378"/>
                      <a:pt x="19346" y="378"/>
                      <a:pt x="19342" y="378"/>
                    </a:cubicBezTo>
                    <a:cubicBezTo>
                      <a:pt x="19346" y="380"/>
                      <a:pt x="19349" y="383"/>
                      <a:pt x="19352" y="386"/>
                    </a:cubicBezTo>
                    <a:cubicBezTo>
                      <a:pt x="19349" y="386"/>
                      <a:pt x="19346" y="386"/>
                      <a:pt x="19342" y="386"/>
                    </a:cubicBezTo>
                    <a:cubicBezTo>
                      <a:pt x="19412" y="445"/>
                      <a:pt x="19484" y="506"/>
                      <a:pt x="19556" y="568"/>
                    </a:cubicBezTo>
                    <a:cubicBezTo>
                      <a:pt x="19520" y="568"/>
                      <a:pt x="19483" y="568"/>
                      <a:pt x="19447" y="568"/>
                    </a:cubicBezTo>
                    <a:cubicBezTo>
                      <a:pt x="19444" y="566"/>
                      <a:pt x="19442" y="564"/>
                      <a:pt x="19440" y="562"/>
                    </a:cubicBezTo>
                    <a:cubicBezTo>
                      <a:pt x="19443" y="562"/>
                      <a:pt x="19446" y="562"/>
                      <a:pt x="19449" y="562"/>
                    </a:cubicBezTo>
                    <a:cubicBezTo>
                      <a:pt x="19446" y="559"/>
                      <a:pt x="19443" y="556"/>
                      <a:pt x="19440" y="554"/>
                    </a:cubicBezTo>
                    <a:cubicBezTo>
                      <a:pt x="19443" y="554"/>
                      <a:pt x="19446" y="554"/>
                      <a:pt x="19449" y="554"/>
                    </a:cubicBezTo>
                    <a:cubicBezTo>
                      <a:pt x="19446" y="551"/>
                      <a:pt x="19443" y="548"/>
                      <a:pt x="19440" y="545"/>
                    </a:cubicBezTo>
                    <a:cubicBezTo>
                      <a:pt x="19443" y="545"/>
                      <a:pt x="19446" y="545"/>
                      <a:pt x="19449" y="545"/>
                    </a:cubicBezTo>
                    <a:cubicBezTo>
                      <a:pt x="19378" y="483"/>
                      <a:pt x="19308" y="423"/>
                      <a:pt x="19240" y="363"/>
                    </a:cubicBezTo>
                    <a:cubicBezTo>
                      <a:pt x="19275" y="363"/>
                      <a:pt x="19310" y="363"/>
                      <a:pt x="19345" y="363"/>
                    </a:cubicBezTo>
                    <a:close/>
                    <a:moveTo>
                      <a:pt x="17933" y="363"/>
                    </a:moveTo>
                    <a:cubicBezTo>
                      <a:pt x="17935" y="365"/>
                      <a:pt x="17937" y="367"/>
                      <a:pt x="17939" y="369"/>
                    </a:cubicBezTo>
                    <a:cubicBezTo>
                      <a:pt x="17936" y="369"/>
                      <a:pt x="17934" y="369"/>
                      <a:pt x="17931" y="369"/>
                    </a:cubicBezTo>
                    <a:cubicBezTo>
                      <a:pt x="17934" y="372"/>
                      <a:pt x="17937" y="375"/>
                      <a:pt x="17939" y="378"/>
                    </a:cubicBezTo>
                    <a:cubicBezTo>
                      <a:pt x="17936" y="378"/>
                      <a:pt x="17934" y="378"/>
                      <a:pt x="17931" y="378"/>
                    </a:cubicBezTo>
                    <a:cubicBezTo>
                      <a:pt x="17934" y="380"/>
                      <a:pt x="17937" y="383"/>
                      <a:pt x="17939" y="386"/>
                    </a:cubicBezTo>
                    <a:cubicBezTo>
                      <a:pt x="17936" y="386"/>
                      <a:pt x="17934" y="386"/>
                      <a:pt x="17931" y="386"/>
                    </a:cubicBezTo>
                    <a:cubicBezTo>
                      <a:pt x="17988" y="445"/>
                      <a:pt x="18046" y="506"/>
                      <a:pt x="18105" y="568"/>
                    </a:cubicBezTo>
                    <a:cubicBezTo>
                      <a:pt x="18066" y="568"/>
                      <a:pt x="18027" y="568"/>
                      <a:pt x="17988" y="568"/>
                    </a:cubicBezTo>
                    <a:cubicBezTo>
                      <a:pt x="17986" y="566"/>
                      <a:pt x="17984" y="564"/>
                      <a:pt x="17983" y="562"/>
                    </a:cubicBezTo>
                    <a:cubicBezTo>
                      <a:pt x="17985" y="562"/>
                      <a:pt x="17988" y="562"/>
                      <a:pt x="17990" y="562"/>
                    </a:cubicBezTo>
                    <a:cubicBezTo>
                      <a:pt x="17988" y="559"/>
                      <a:pt x="17985" y="556"/>
                      <a:pt x="17983" y="554"/>
                    </a:cubicBezTo>
                    <a:cubicBezTo>
                      <a:pt x="17985" y="554"/>
                      <a:pt x="17988" y="554"/>
                      <a:pt x="17990" y="554"/>
                    </a:cubicBezTo>
                    <a:cubicBezTo>
                      <a:pt x="17988" y="551"/>
                      <a:pt x="17985" y="548"/>
                      <a:pt x="17983" y="545"/>
                    </a:cubicBezTo>
                    <a:cubicBezTo>
                      <a:pt x="17985" y="545"/>
                      <a:pt x="17988" y="545"/>
                      <a:pt x="17990" y="545"/>
                    </a:cubicBezTo>
                    <a:cubicBezTo>
                      <a:pt x="17932" y="483"/>
                      <a:pt x="17876" y="423"/>
                      <a:pt x="17821" y="363"/>
                    </a:cubicBezTo>
                    <a:cubicBezTo>
                      <a:pt x="17858" y="363"/>
                      <a:pt x="17896" y="363"/>
                      <a:pt x="17933" y="363"/>
                    </a:cubicBezTo>
                    <a:close/>
                    <a:moveTo>
                      <a:pt x="16522" y="363"/>
                    </a:moveTo>
                    <a:cubicBezTo>
                      <a:pt x="16523" y="365"/>
                      <a:pt x="16525" y="367"/>
                      <a:pt x="16526" y="369"/>
                    </a:cubicBezTo>
                    <a:cubicBezTo>
                      <a:pt x="16524" y="369"/>
                      <a:pt x="16522" y="369"/>
                      <a:pt x="16520" y="369"/>
                    </a:cubicBezTo>
                    <a:cubicBezTo>
                      <a:pt x="16522" y="372"/>
                      <a:pt x="16524" y="375"/>
                      <a:pt x="16526" y="378"/>
                    </a:cubicBezTo>
                    <a:cubicBezTo>
                      <a:pt x="16524" y="378"/>
                      <a:pt x="16522" y="378"/>
                      <a:pt x="16520" y="378"/>
                    </a:cubicBezTo>
                    <a:cubicBezTo>
                      <a:pt x="16522" y="380"/>
                      <a:pt x="16524" y="383"/>
                      <a:pt x="16526" y="386"/>
                    </a:cubicBezTo>
                    <a:cubicBezTo>
                      <a:pt x="16524" y="386"/>
                      <a:pt x="16522" y="386"/>
                      <a:pt x="16520" y="386"/>
                    </a:cubicBezTo>
                    <a:cubicBezTo>
                      <a:pt x="16564" y="445"/>
                      <a:pt x="16609" y="506"/>
                      <a:pt x="16654" y="568"/>
                    </a:cubicBezTo>
                    <a:cubicBezTo>
                      <a:pt x="16612" y="568"/>
                      <a:pt x="16571" y="568"/>
                      <a:pt x="16529" y="568"/>
                    </a:cubicBezTo>
                    <a:cubicBezTo>
                      <a:pt x="16528" y="566"/>
                      <a:pt x="16527" y="564"/>
                      <a:pt x="16525" y="562"/>
                    </a:cubicBezTo>
                    <a:cubicBezTo>
                      <a:pt x="16527" y="562"/>
                      <a:pt x="16529" y="562"/>
                      <a:pt x="16531" y="562"/>
                    </a:cubicBezTo>
                    <a:cubicBezTo>
                      <a:pt x="16529" y="559"/>
                      <a:pt x="16527" y="556"/>
                      <a:pt x="16525" y="554"/>
                    </a:cubicBezTo>
                    <a:cubicBezTo>
                      <a:pt x="16527" y="554"/>
                      <a:pt x="16529" y="554"/>
                      <a:pt x="16531" y="554"/>
                    </a:cubicBezTo>
                    <a:cubicBezTo>
                      <a:pt x="16529" y="551"/>
                      <a:pt x="16527" y="548"/>
                      <a:pt x="16525" y="545"/>
                    </a:cubicBezTo>
                    <a:cubicBezTo>
                      <a:pt x="16527" y="545"/>
                      <a:pt x="16529" y="545"/>
                      <a:pt x="16531" y="545"/>
                    </a:cubicBezTo>
                    <a:cubicBezTo>
                      <a:pt x="16487" y="483"/>
                      <a:pt x="16444" y="423"/>
                      <a:pt x="16402" y="363"/>
                    </a:cubicBezTo>
                    <a:cubicBezTo>
                      <a:pt x="16442" y="363"/>
                      <a:pt x="16482" y="363"/>
                      <a:pt x="16522" y="363"/>
                    </a:cubicBezTo>
                    <a:close/>
                    <a:moveTo>
                      <a:pt x="15110" y="363"/>
                    </a:moveTo>
                    <a:cubicBezTo>
                      <a:pt x="15111" y="365"/>
                      <a:pt x="15112" y="367"/>
                      <a:pt x="15113" y="369"/>
                    </a:cubicBezTo>
                    <a:cubicBezTo>
                      <a:pt x="15112" y="369"/>
                      <a:pt x="15111" y="369"/>
                      <a:pt x="15109" y="369"/>
                    </a:cubicBezTo>
                    <a:cubicBezTo>
                      <a:pt x="15111" y="372"/>
                      <a:pt x="15112" y="375"/>
                      <a:pt x="15113" y="378"/>
                    </a:cubicBezTo>
                    <a:cubicBezTo>
                      <a:pt x="15112" y="378"/>
                      <a:pt x="15111" y="378"/>
                      <a:pt x="15109" y="378"/>
                    </a:cubicBezTo>
                    <a:cubicBezTo>
                      <a:pt x="15111" y="380"/>
                      <a:pt x="15112" y="383"/>
                      <a:pt x="15113" y="386"/>
                    </a:cubicBezTo>
                    <a:cubicBezTo>
                      <a:pt x="15112" y="386"/>
                      <a:pt x="15111" y="386"/>
                      <a:pt x="15109" y="386"/>
                    </a:cubicBezTo>
                    <a:cubicBezTo>
                      <a:pt x="15140" y="445"/>
                      <a:pt x="15171" y="506"/>
                      <a:pt x="15202" y="568"/>
                    </a:cubicBezTo>
                    <a:cubicBezTo>
                      <a:pt x="15158" y="568"/>
                      <a:pt x="15114" y="568"/>
                      <a:pt x="15071" y="568"/>
                    </a:cubicBezTo>
                    <a:cubicBezTo>
                      <a:pt x="15070" y="566"/>
                      <a:pt x="15069" y="564"/>
                      <a:pt x="15068" y="562"/>
                    </a:cubicBezTo>
                    <a:cubicBezTo>
                      <a:pt x="15069" y="562"/>
                      <a:pt x="15070" y="562"/>
                      <a:pt x="15072" y="562"/>
                    </a:cubicBezTo>
                    <a:cubicBezTo>
                      <a:pt x="15070" y="559"/>
                      <a:pt x="15069" y="556"/>
                      <a:pt x="15068" y="554"/>
                    </a:cubicBezTo>
                    <a:cubicBezTo>
                      <a:pt x="15069" y="554"/>
                      <a:pt x="15070" y="554"/>
                      <a:pt x="15072" y="554"/>
                    </a:cubicBezTo>
                    <a:cubicBezTo>
                      <a:pt x="15070" y="551"/>
                      <a:pt x="15069" y="548"/>
                      <a:pt x="15068" y="545"/>
                    </a:cubicBezTo>
                    <a:cubicBezTo>
                      <a:pt x="15069" y="545"/>
                      <a:pt x="15070" y="545"/>
                      <a:pt x="15072" y="545"/>
                    </a:cubicBezTo>
                    <a:cubicBezTo>
                      <a:pt x="15042" y="483"/>
                      <a:pt x="15012" y="423"/>
                      <a:pt x="14983" y="363"/>
                    </a:cubicBezTo>
                    <a:cubicBezTo>
                      <a:pt x="15025" y="363"/>
                      <a:pt x="15068" y="363"/>
                      <a:pt x="15110" y="363"/>
                    </a:cubicBezTo>
                    <a:close/>
                    <a:moveTo>
                      <a:pt x="5156" y="618"/>
                    </a:moveTo>
                    <a:cubicBezTo>
                      <a:pt x="5159" y="615"/>
                      <a:pt x="5162" y="613"/>
                      <a:pt x="5165" y="610"/>
                    </a:cubicBezTo>
                    <a:cubicBezTo>
                      <a:pt x="5162" y="610"/>
                      <a:pt x="5159" y="610"/>
                      <a:pt x="5156" y="610"/>
                    </a:cubicBezTo>
                    <a:cubicBezTo>
                      <a:pt x="5158" y="608"/>
                      <a:pt x="5160" y="606"/>
                      <a:pt x="5162" y="604"/>
                    </a:cubicBezTo>
                    <a:cubicBezTo>
                      <a:pt x="5201" y="604"/>
                      <a:pt x="5240" y="604"/>
                      <a:pt x="5279" y="604"/>
                    </a:cubicBezTo>
                    <a:cubicBezTo>
                      <a:pt x="5214" y="669"/>
                      <a:pt x="5149" y="735"/>
                      <a:pt x="5082" y="803"/>
                    </a:cubicBezTo>
                    <a:cubicBezTo>
                      <a:pt x="5085" y="803"/>
                      <a:pt x="5087" y="803"/>
                      <a:pt x="5090" y="803"/>
                    </a:cubicBezTo>
                    <a:cubicBezTo>
                      <a:pt x="5087" y="805"/>
                      <a:pt x="5085" y="808"/>
                      <a:pt x="5082" y="811"/>
                    </a:cubicBezTo>
                    <a:cubicBezTo>
                      <a:pt x="5085" y="811"/>
                      <a:pt x="5087" y="811"/>
                      <a:pt x="5090" y="811"/>
                    </a:cubicBezTo>
                    <a:cubicBezTo>
                      <a:pt x="5087" y="814"/>
                      <a:pt x="5085" y="816"/>
                      <a:pt x="5082" y="819"/>
                    </a:cubicBezTo>
                    <a:cubicBezTo>
                      <a:pt x="5085" y="819"/>
                      <a:pt x="5087" y="819"/>
                      <a:pt x="5090" y="819"/>
                    </a:cubicBezTo>
                    <a:cubicBezTo>
                      <a:pt x="5088" y="821"/>
                      <a:pt x="5086" y="823"/>
                      <a:pt x="5084" y="825"/>
                    </a:cubicBezTo>
                    <a:cubicBezTo>
                      <a:pt x="5044" y="825"/>
                      <a:pt x="5004" y="825"/>
                      <a:pt x="4964" y="825"/>
                    </a:cubicBezTo>
                    <a:cubicBezTo>
                      <a:pt x="5032" y="758"/>
                      <a:pt x="5099" y="691"/>
                      <a:pt x="5165" y="626"/>
                    </a:cubicBezTo>
                    <a:cubicBezTo>
                      <a:pt x="5162" y="626"/>
                      <a:pt x="5159" y="626"/>
                      <a:pt x="5156" y="626"/>
                    </a:cubicBezTo>
                    <a:cubicBezTo>
                      <a:pt x="5159" y="624"/>
                      <a:pt x="5162" y="621"/>
                      <a:pt x="5165" y="618"/>
                    </a:cubicBezTo>
                    <a:cubicBezTo>
                      <a:pt x="5162" y="618"/>
                      <a:pt x="5159" y="618"/>
                      <a:pt x="5156" y="618"/>
                    </a:cubicBezTo>
                    <a:close/>
                    <a:moveTo>
                      <a:pt x="17055" y="825"/>
                    </a:moveTo>
                    <a:cubicBezTo>
                      <a:pt x="17054" y="823"/>
                      <a:pt x="17052" y="821"/>
                      <a:pt x="17051" y="819"/>
                    </a:cubicBezTo>
                    <a:cubicBezTo>
                      <a:pt x="17053" y="819"/>
                      <a:pt x="17055" y="819"/>
                      <a:pt x="17057" y="819"/>
                    </a:cubicBezTo>
                    <a:cubicBezTo>
                      <a:pt x="17055" y="816"/>
                      <a:pt x="17053" y="814"/>
                      <a:pt x="17051" y="811"/>
                    </a:cubicBezTo>
                    <a:cubicBezTo>
                      <a:pt x="17053" y="811"/>
                      <a:pt x="17055" y="811"/>
                      <a:pt x="17057" y="811"/>
                    </a:cubicBezTo>
                    <a:cubicBezTo>
                      <a:pt x="17055" y="808"/>
                      <a:pt x="17053" y="805"/>
                      <a:pt x="17051" y="803"/>
                    </a:cubicBezTo>
                    <a:cubicBezTo>
                      <a:pt x="17053" y="803"/>
                      <a:pt x="17055" y="803"/>
                      <a:pt x="17057" y="803"/>
                    </a:cubicBezTo>
                    <a:cubicBezTo>
                      <a:pt x="17006" y="735"/>
                      <a:pt x="16955" y="669"/>
                      <a:pt x="16906" y="604"/>
                    </a:cubicBezTo>
                    <a:cubicBezTo>
                      <a:pt x="16947" y="604"/>
                      <a:pt x="16988" y="604"/>
                      <a:pt x="17030" y="604"/>
                    </a:cubicBezTo>
                    <a:cubicBezTo>
                      <a:pt x="17031" y="606"/>
                      <a:pt x="17033" y="608"/>
                      <a:pt x="17034" y="610"/>
                    </a:cubicBezTo>
                    <a:cubicBezTo>
                      <a:pt x="17032" y="610"/>
                      <a:pt x="17030" y="610"/>
                      <a:pt x="17028" y="610"/>
                    </a:cubicBezTo>
                    <a:cubicBezTo>
                      <a:pt x="17030" y="613"/>
                      <a:pt x="17032" y="615"/>
                      <a:pt x="17034" y="618"/>
                    </a:cubicBezTo>
                    <a:cubicBezTo>
                      <a:pt x="17032" y="618"/>
                      <a:pt x="17030" y="618"/>
                      <a:pt x="17028" y="618"/>
                    </a:cubicBezTo>
                    <a:cubicBezTo>
                      <a:pt x="17030" y="621"/>
                      <a:pt x="17032" y="624"/>
                      <a:pt x="17034" y="626"/>
                    </a:cubicBezTo>
                    <a:cubicBezTo>
                      <a:pt x="17032" y="626"/>
                      <a:pt x="17030" y="626"/>
                      <a:pt x="17028" y="626"/>
                    </a:cubicBezTo>
                    <a:cubicBezTo>
                      <a:pt x="17079" y="691"/>
                      <a:pt x="17131" y="758"/>
                      <a:pt x="17183" y="825"/>
                    </a:cubicBezTo>
                    <a:cubicBezTo>
                      <a:pt x="17141" y="825"/>
                      <a:pt x="17098" y="825"/>
                      <a:pt x="17055" y="825"/>
                    </a:cubicBezTo>
                    <a:close/>
                    <a:moveTo>
                      <a:pt x="18571" y="825"/>
                    </a:moveTo>
                    <a:cubicBezTo>
                      <a:pt x="18569" y="823"/>
                      <a:pt x="18567" y="821"/>
                      <a:pt x="18565" y="819"/>
                    </a:cubicBezTo>
                    <a:cubicBezTo>
                      <a:pt x="18568" y="819"/>
                      <a:pt x="18571" y="819"/>
                      <a:pt x="18573" y="819"/>
                    </a:cubicBezTo>
                    <a:cubicBezTo>
                      <a:pt x="18571" y="816"/>
                      <a:pt x="18568" y="814"/>
                      <a:pt x="18565" y="811"/>
                    </a:cubicBezTo>
                    <a:cubicBezTo>
                      <a:pt x="18568" y="811"/>
                      <a:pt x="18571" y="811"/>
                      <a:pt x="18573" y="811"/>
                    </a:cubicBezTo>
                    <a:cubicBezTo>
                      <a:pt x="18571" y="808"/>
                      <a:pt x="18568" y="805"/>
                      <a:pt x="18565" y="803"/>
                    </a:cubicBezTo>
                    <a:cubicBezTo>
                      <a:pt x="18568" y="803"/>
                      <a:pt x="18571" y="803"/>
                      <a:pt x="18573" y="803"/>
                    </a:cubicBezTo>
                    <a:cubicBezTo>
                      <a:pt x="18507" y="735"/>
                      <a:pt x="18442" y="669"/>
                      <a:pt x="18378" y="604"/>
                    </a:cubicBezTo>
                    <a:cubicBezTo>
                      <a:pt x="18417" y="604"/>
                      <a:pt x="18456" y="604"/>
                      <a:pt x="18494" y="604"/>
                    </a:cubicBezTo>
                    <a:cubicBezTo>
                      <a:pt x="18496" y="606"/>
                      <a:pt x="18498" y="608"/>
                      <a:pt x="18500" y="610"/>
                    </a:cubicBezTo>
                    <a:cubicBezTo>
                      <a:pt x="18498" y="610"/>
                      <a:pt x="18495" y="610"/>
                      <a:pt x="18492" y="610"/>
                    </a:cubicBezTo>
                    <a:cubicBezTo>
                      <a:pt x="18495" y="613"/>
                      <a:pt x="18498" y="615"/>
                      <a:pt x="18500" y="618"/>
                    </a:cubicBezTo>
                    <a:cubicBezTo>
                      <a:pt x="18498" y="618"/>
                      <a:pt x="18495" y="618"/>
                      <a:pt x="18492" y="618"/>
                    </a:cubicBezTo>
                    <a:cubicBezTo>
                      <a:pt x="18495" y="621"/>
                      <a:pt x="18498" y="624"/>
                      <a:pt x="18500" y="626"/>
                    </a:cubicBezTo>
                    <a:cubicBezTo>
                      <a:pt x="18498" y="626"/>
                      <a:pt x="18495" y="626"/>
                      <a:pt x="18492" y="626"/>
                    </a:cubicBezTo>
                    <a:cubicBezTo>
                      <a:pt x="18557" y="691"/>
                      <a:pt x="18624" y="758"/>
                      <a:pt x="18692" y="825"/>
                    </a:cubicBezTo>
                    <a:cubicBezTo>
                      <a:pt x="18651" y="825"/>
                      <a:pt x="18611" y="825"/>
                      <a:pt x="18571" y="825"/>
                    </a:cubicBezTo>
                    <a:close/>
                    <a:moveTo>
                      <a:pt x="6472" y="825"/>
                    </a:moveTo>
                    <a:cubicBezTo>
                      <a:pt x="6525" y="758"/>
                      <a:pt x="6578" y="691"/>
                      <a:pt x="6629" y="626"/>
                    </a:cubicBezTo>
                    <a:cubicBezTo>
                      <a:pt x="6627" y="626"/>
                      <a:pt x="6625" y="626"/>
                      <a:pt x="6622" y="626"/>
                    </a:cubicBezTo>
                    <a:cubicBezTo>
                      <a:pt x="6625" y="624"/>
                      <a:pt x="6627" y="621"/>
                      <a:pt x="6629" y="618"/>
                    </a:cubicBezTo>
                    <a:cubicBezTo>
                      <a:pt x="6627" y="618"/>
                      <a:pt x="6625" y="618"/>
                      <a:pt x="6622" y="618"/>
                    </a:cubicBezTo>
                    <a:cubicBezTo>
                      <a:pt x="6625" y="615"/>
                      <a:pt x="6627" y="613"/>
                      <a:pt x="6629" y="610"/>
                    </a:cubicBezTo>
                    <a:cubicBezTo>
                      <a:pt x="6627" y="610"/>
                      <a:pt x="6625" y="610"/>
                      <a:pt x="6622" y="610"/>
                    </a:cubicBezTo>
                    <a:cubicBezTo>
                      <a:pt x="6624" y="608"/>
                      <a:pt x="6626" y="606"/>
                      <a:pt x="6627" y="604"/>
                    </a:cubicBezTo>
                    <a:cubicBezTo>
                      <a:pt x="6668" y="604"/>
                      <a:pt x="6709" y="604"/>
                      <a:pt x="6751" y="604"/>
                    </a:cubicBezTo>
                    <a:cubicBezTo>
                      <a:pt x="6701" y="669"/>
                      <a:pt x="6650" y="735"/>
                      <a:pt x="6598" y="803"/>
                    </a:cubicBezTo>
                    <a:cubicBezTo>
                      <a:pt x="6600" y="803"/>
                      <a:pt x="6602" y="803"/>
                      <a:pt x="6605" y="803"/>
                    </a:cubicBezTo>
                    <a:cubicBezTo>
                      <a:pt x="6602" y="805"/>
                      <a:pt x="6600" y="808"/>
                      <a:pt x="6598" y="811"/>
                    </a:cubicBezTo>
                    <a:cubicBezTo>
                      <a:pt x="6600" y="811"/>
                      <a:pt x="6602" y="811"/>
                      <a:pt x="6605" y="811"/>
                    </a:cubicBezTo>
                    <a:cubicBezTo>
                      <a:pt x="6602" y="814"/>
                      <a:pt x="6600" y="816"/>
                      <a:pt x="6598" y="819"/>
                    </a:cubicBezTo>
                    <a:cubicBezTo>
                      <a:pt x="6600" y="819"/>
                      <a:pt x="6602" y="819"/>
                      <a:pt x="6605" y="819"/>
                    </a:cubicBezTo>
                    <a:cubicBezTo>
                      <a:pt x="6603" y="821"/>
                      <a:pt x="6602" y="823"/>
                      <a:pt x="6600" y="825"/>
                    </a:cubicBezTo>
                    <a:cubicBezTo>
                      <a:pt x="6557" y="825"/>
                      <a:pt x="6515" y="825"/>
                      <a:pt x="6472" y="825"/>
                    </a:cubicBezTo>
                    <a:close/>
                    <a:moveTo>
                      <a:pt x="15536" y="811"/>
                    </a:moveTo>
                    <a:cubicBezTo>
                      <a:pt x="15538" y="811"/>
                      <a:pt x="15540" y="811"/>
                      <a:pt x="15541" y="811"/>
                    </a:cubicBezTo>
                    <a:cubicBezTo>
                      <a:pt x="15539" y="808"/>
                      <a:pt x="15538" y="805"/>
                      <a:pt x="15536" y="803"/>
                    </a:cubicBezTo>
                    <a:cubicBezTo>
                      <a:pt x="15538" y="803"/>
                      <a:pt x="15540" y="803"/>
                      <a:pt x="15541" y="803"/>
                    </a:cubicBezTo>
                    <a:cubicBezTo>
                      <a:pt x="15504" y="735"/>
                      <a:pt x="15469" y="669"/>
                      <a:pt x="15434" y="604"/>
                    </a:cubicBezTo>
                    <a:cubicBezTo>
                      <a:pt x="15477" y="604"/>
                      <a:pt x="15521" y="604"/>
                      <a:pt x="15565" y="604"/>
                    </a:cubicBezTo>
                    <a:cubicBezTo>
                      <a:pt x="15566" y="606"/>
                      <a:pt x="15567" y="608"/>
                      <a:pt x="15568" y="610"/>
                    </a:cubicBezTo>
                    <a:cubicBezTo>
                      <a:pt x="15567" y="610"/>
                      <a:pt x="15565" y="610"/>
                      <a:pt x="15564" y="610"/>
                    </a:cubicBezTo>
                    <a:cubicBezTo>
                      <a:pt x="15565" y="613"/>
                      <a:pt x="15567" y="615"/>
                      <a:pt x="15568" y="618"/>
                    </a:cubicBezTo>
                    <a:cubicBezTo>
                      <a:pt x="15567" y="618"/>
                      <a:pt x="15565" y="618"/>
                      <a:pt x="15564" y="618"/>
                    </a:cubicBezTo>
                    <a:cubicBezTo>
                      <a:pt x="15565" y="621"/>
                      <a:pt x="15567" y="624"/>
                      <a:pt x="15568" y="626"/>
                    </a:cubicBezTo>
                    <a:cubicBezTo>
                      <a:pt x="15567" y="626"/>
                      <a:pt x="15565" y="626"/>
                      <a:pt x="15564" y="626"/>
                    </a:cubicBezTo>
                    <a:cubicBezTo>
                      <a:pt x="15600" y="691"/>
                      <a:pt x="15637" y="758"/>
                      <a:pt x="15675" y="825"/>
                    </a:cubicBezTo>
                    <a:cubicBezTo>
                      <a:pt x="15630" y="825"/>
                      <a:pt x="15585" y="825"/>
                      <a:pt x="15540" y="825"/>
                    </a:cubicBezTo>
                    <a:cubicBezTo>
                      <a:pt x="15539" y="823"/>
                      <a:pt x="15537" y="821"/>
                      <a:pt x="15536" y="819"/>
                    </a:cubicBezTo>
                    <a:cubicBezTo>
                      <a:pt x="15538" y="819"/>
                      <a:pt x="15540" y="819"/>
                      <a:pt x="15541" y="819"/>
                    </a:cubicBezTo>
                    <a:cubicBezTo>
                      <a:pt x="15539" y="816"/>
                      <a:pt x="15538" y="814"/>
                      <a:pt x="15536" y="811"/>
                    </a:cubicBezTo>
                    <a:close/>
                    <a:moveTo>
                      <a:pt x="10236" y="883"/>
                    </a:moveTo>
                    <a:cubicBezTo>
                      <a:pt x="10236" y="881"/>
                      <a:pt x="10237" y="878"/>
                      <a:pt x="10237" y="875"/>
                    </a:cubicBezTo>
                    <a:cubicBezTo>
                      <a:pt x="10237" y="875"/>
                      <a:pt x="10236" y="875"/>
                      <a:pt x="10236" y="875"/>
                    </a:cubicBezTo>
                    <a:cubicBezTo>
                      <a:pt x="10236" y="872"/>
                      <a:pt x="10237" y="869"/>
                      <a:pt x="10237" y="867"/>
                    </a:cubicBezTo>
                    <a:cubicBezTo>
                      <a:pt x="10237" y="867"/>
                      <a:pt x="10236" y="867"/>
                      <a:pt x="10236" y="867"/>
                    </a:cubicBezTo>
                    <a:cubicBezTo>
                      <a:pt x="10236" y="865"/>
                      <a:pt x="10236" y="863"/>
                      <a:pt x="10237" y="861"/>
                    </a:cubicBezTo>
                    <a:cubicBezTo>
                      <a:pt x="10286" y="861"/>
                      <a:pt x="10336" y="861"/>
                      <a:pt x="10385" y="861"/>
                    </a:cubicBezTo>
                    <a:cubicBezTo>
                      <a:pt x="10370" y="932"/>
                      <a:pt x="10354" y="1004"/>
                      <a:pt x="10339" y="1079"/>
                    </a:cubicBezTo>
                    <a:cubicBezTo>
                      <a:pt x="10339" y="1079"/>
                      <a:pt x="10340" y="1079"/>
                      <a:pt x="10340" y="1079"/>
                    </a:cubicBezTo>
                    <a:cubicBezTo>
                      <a:pt x="10340" y="1081"/>
                      <a:pt x="10339" y="1084"/>
                      <a:pt x="10339" y="1087"/>
                    </a:cubicBezTo>
                    <a:cubicBezTo>
                      <a:pt x="10339" y="1087"/>
                      <a:pt x="10340" y="1087"/>
                      <a:pt x="10340" y="1087"/>
                    </a:cubicBezTo>
                    <a:cubicBezTo>
                      <a:pt x="10340" y="1090"/>
                      <a:pt x="10339" y="1092"/>
                      <a:pt x="10339" y="1095"/>
                    </a:cubicBezTo>
                    <a:cubicBezTo>
                      <a:pt x="10339" y="1095"/>
                      <a:pt x="10340" y="1095"/>
                      <a:pt x="10340" y="1095"/>
                    </a:cubicBezTo>
                    <a:cubicBezTo>
                      <a:pt x="10340" y="1098"/>
                      <a:pt x="10339" y="1101"/>
                      <a:pt x="10339" y="1104"/>
                    </a:cubicBezTo>
                    <a:cubicBezTo>
                      <a:pt x="10339" y="1104"/>
                      <a:pt x="10340" y="1104"/>
                      <a:pt x="10340" y="1104"/>
                    </a:cubicBezTo>
                    <a:cubicBezTo>
                      <a:pt x="10340" y="1105"/>
                      <a:pt x="10340" y="1106"/>
                      <a:pt x="10340" y="1107"/>
                    </a:cubicBezTo>
                    <a:cubicBezTo>
                      <a:pt x="10288" y="1107"/>
                      <a:pt x="10237" y="1107"/>
                      <a:pt x="10185" y="1107"/>
                    </a:cubicBezTo>
                    <a:cubicBezTo>
                      <a:pt x="10203" y="1031"/>
                      <a:pt x="10221" y="956"/>
                      <a:pt x="10237" y="883"/>
                    </a:cubicBezTo>
                    <a:cubicBezTo>
                      <a:pt x="10237" y="883"/>
                      <a:pt x="10236" y="883"/>
                      <a:pt x="10236" y="883"/>
                    </a:cubicBezTo>
                    <a:close/>
                    <a:moveTo>
                      <a:pt x="11759" y="883"/>
                    </a:moveTo>
                    <a:cubicBezTo>
                      <a:pt x="11759" y="881"/>
                      <a:pt x="11759" y="878"/>
                      <a:pt x="11759" y="875"/>
                    </a:cubicBezTo>
                    <a:cubicBezTo>
                      <a:pt x="11759" y="875"/>
                      <a:pt x="11759" y="875"/>
                      <a:pt x="11759" y="875"/>
                    </a:cubicBezTo>
                    <a:cubicBezTo>
                      <a:pt x="11759" y="872"/>
                      <a:pt x="11759" y="869"/>
                      <a:pt x="11759" y="867"/>
                    </a:cubicBezTo>
                    <a:cubicBezTo>
                      <a:pt x="11759" y="867"/>
                      <a:pt x="11759" y="867"/>
                      <a:pt x="11759" y="867"/>
                    </a:cubicBezTo>
                    <a:cubicBezTo>
                      <a:pt x="11759" y="865"/>
                      <a:pt x="11759" y="863"/>
                      <a:pt x="11759" y="861"/>
                    </a:cubicBezTo>
                    <a:cubicBezTo>
                      <a:pt x="11810" y="861"/>
                      <a:pt x="11862" y="861"/>
                      <a:pt x="11914" y="861"/>
                    </a:cubicBezTo>
                    <a:cubicBezTo>
                      <a:pt x="11914" y="863"/>
                      <a:pt x="11914" y="865"/>
                      <a:pt x="11914" y="867"/>
                    </a:cubicBezTo>
                    <a:cubicBezTo>
                      <a:pt x="11914" y="867"/>
                      <a:pt x="11914" y="867"/>
                      <a:pt x="11914" y="867"/>
                    </a:cubicBezTo>
                    <a:cubicBezTo>
                      <a:pt x="11914" y="869"/>
                      <a:pt x="11914" y="872"/>
                      <a:pt x="11914" y="875"/>
                    </a:cubicBezTo>
                    <a:cubicBezTo>
                      <a:pt x="11914" y="875"/>
                      <a:pt x="11914" y="875"/>
                      <a:pt x="11914" y="875"/>
                    </a:cubicBezTo>
                    <a:cubicBezTo>
                      <a:pt x="11914" y="878"/>
                      <a:pt x="11914" y="881"/>
                      <a:pt x="11914" y="883"/>
                    </a:cubicBezTo>
                    <a:cubicBezTo>
                      <a:pt x="11914" y="883"/>
                      <a:pt x="11914" y="883"/>
                      <a:pt x="11914" y="883"/>
                    </a:cubicBezTo>
                    <a:cubicBezTo>
                      <a:pt x="11914" y="956"/>
                      <a:pt x="11915" y="1031"/>
                      <a:pt x="11916" y="1107"/>
                    </a:cubicBezTo>
                    <a:cubicBezTo>
                      <a:pt x="11862" y="1107"/>
                      <a:pt x="11809" y="1107"/>
                      <a:pt x="11756" y="1107"/>
                    </a:cubicBezTo>
                    <a:cubicBezTo>
                      <a:pt x="11757" y="1031"/>
                      <a:pt x="11758" y="956"/>
                      <a:pt x="11759" y="883"/>
                    </a:cubicBezTo>
                    <a:close/>
                    <a:moveTo>
                      <a:pt x="19743" y="140"/>
                    </a:moveTo>
                    <a:cubicBezTo>
                      <a:pt x="19744" y="141"/>
                      <a:pt x="19746" y="143"/>
                      <a:pt x="19747" y="144"/>
                    </a:cubicBezTo>
                    <a:cubicBezTo>
                      <a:pt x="19744" y="144"/>
                      <a:pt x="19740" y="144"/>
                      <a:pt x="19737" y="144"/>
                    </a:cubicBezTo>
                    <a:cubicBezTo>
                      <a:pt x="19740" y="147"/>
                      <a:pt x="19744" y="150"/>
                      <a:pt x="19747" y="153"/>
                    </a:cubicBezTo>
                    <a:cubicBezTo>
                      <a:pt x="19744" y="153"/>
                      <a:pt x="19740" y="153"/>
                      <a:pt x="19737" y="153"/>
                    </a:cubicBezTo>
                    <a:cubicBezTo>
                      <a:pt x="19740" y="155"/>
                      <a:pt x="19744" y="158"/>
                      <a:pt x="19747" y="161"/>
                    </a:cubicBezTo>
                    <a:cubicBezTo>
                      <a:pt x="19744" y="161"/>
                      <a:pt x="19740" y="161"/>
                      <a:pt x="19737" y="161"/>
                    </a:cubicBezTo>
                    <a:cubicBezTo>
                      <a:pt x="19807" y="215"/>
                      <a:pt x="19878" y="271"/>
                      <a:pt x="19950" y="327"/>
                    </a:cubicBezTo>
                    <a:cubicBezTo>
                      <a:pt x="19917" y="327"/>
                      <a:pt x="19884" y="327"/>
                      <a:pt x="19850" y="327"/>
                    </a:cubicBezTo>
                    <a:cubicBezTo>
                      <a:pt x="19848" y="325"/>
                      <a:pt x="19845" y="323"/>
                      <a:pt x="19843" y="321"/>
                    </a:cubicBezTo>
                    <a:cubicBezTo>
                      <a:pt x="19846" y="321"/>
                      <a:pt x="19850" y="321"/>
                      <a:pt x="19853" y="321"/>
                    </a:cubicBezTo>
                    <a:cubicBezTo>
                      <a:pt x="19850" y="318"/>
                      <a:pt x="19846" y="316"/>
                      <a:pt x="19843" y="313"/>
                    </a:cubicBezTo>
                    <a:cubicBezTo>
                      <a:pt x="19846" y="313"/>
                      <a:pt x="19850" y="313"/>
                      <a:pt x="19853" y="313"/>
                    </a:cubicBezTo>
                    <a:cubicBezTo>
                      <a:pt x="19850" y="310"/>
                      <a:pt x="19846" y="307"/>
                      <a:pt x="19843" y="304"/>
                    </a:cubicBezTo>
                    <a:cubicBezTo>
                      <a:pt x="19846" y="304"/>
                      <a:pt x="19850" y="304"/>
                      <a:pt x="19853" y="304"/>
                    </a:cubicBezTo>
                    <a:cubicBezTo>
                      <a:pt x="19783" y="249"/>
                      <a:pt x="19714" y="194"/>
                      <a:pt x="19646" y="140"/>
                    </a:cubicBezTo>
                    <a:cubicBezTo>
                      <a:pt x="19678" y="140"/>
                      <a:pt x="19710" y="140"/>
                      <a:pt x="19743" y="140"/>
                    </a:cubicBezTo>
                    <a:close/>
                    <a:moveTo>
                      <a:pt x="18380" y="140"/>
                    </a:moveTo>
                    <a:cubicBezTo>
                      <a:pt x="18382" y="141"/>
                      <a:pt x="18383" y="143"/>
                      <a:pt x="18385" y="144"/>
                    </a:cubicBezTo>
                    <a:cubicBezTo>
                      <a:pt x="18382" y="144"/>
                      <a:pt x="18379" y="144"/>
                      <a:pt x="18376" y="144"/>
                    </a:cubicBezTo>
                    <a:cubicBezTo>
                      <a:pt x="18379" y="147"/>
                      <a:pt x="18382" y="150"/>
                      <a:pt x="18385" y="153"/>
                    </a:cubicBezTo>
                    <a:cubicBezTo>
                      <a:pt x="18382" y="153"/>
                      <a:pt x="18379" y="153"/>
                      <a:pt x="18376" y="153"/>
                    </a:cubicBezTo>
                    <a:cubicBezTo>
                      <a:pt x="18379" y="155"/>
                      <a:pt x="18382" y="158"/>
                      <a:pt x="18385" y="161"/>
                    </a:cubicBezTo>
                    <a:cubicBezTo>
                      <a:pt x="18382" y="161"/>
                      <a:pt x="18379" y="161"/>
                      <a:pt x="18376" y="161"/>
                    </a:cubicBezTo>
                    <a:cubicBezTo>
                      <a:pt x="18433" y="215"/>
                      <a:pt x="18493" y="271"/>
                      <a:pt x="18553" y="327"/>
                    </a:cubicBezTo>
                    <a:cubicBezTo>
                      <a:pt x="18517" y="327"/>
                      <a:pt x="18481" y="327"/>
                      <a:pt x="18445" y="327"/>
                    </a:cubicBezTo>
                    <a:cubicBezTo>
                      <a:pt x="18443" y="325"/>
                      <a:pt x="18441" y="323"/>
                      <a:pt x="18438" y="321"/>
                    </a:cubicBezTo>
                    <a:cubicBezTo>
                      <a:pt x="18441" y="321"/>
                      <a:pt x="18444" y="321"/>
                      <a:pt x="18447" y="321"/>
                    </a:cubicBezTo>
                    <a:cubicBezTo>
                      <a:pt x="18444" y="318"/>
                      <a:pt x="18441" y="316"/>
                      <a:pt x="18438" y="313"/>
                    </a:cubicBezTo>
                    <a:cubicBezTo>
                      <a:pt x="18441" y="313"/>
                      <a:pt x="18444" y="313"/>
                      <a:pt x="18447" y="313"/>
                    </a:cubicBezTo>
                    <a:cubicBezTo>
                      <a:pt x="18444" y="310"/>
                      <a:pt x="18441" y="307"/>
                      <a:pt x="18438" y="304"/>
                    </a:cubicBezTo>
                    <a:cubicBezTo>
                      <a:pt x="18441" y="304"/>
                      <a:pt x="18444" y="304"/>
                      <a:pt x="18447" y="304"/>
                    </a:cubicBezTo>
                    <a:cubicBezTo>
                      <a:pt x="18389" y="249"/>
                      <a:pt x="18333" y="194"/>
                      <a:pt x="18277" y="140"/>
                    </a:cubicBezTo>
                    <a:cubicBezTo>
                      <a:pt x="18311" y="140"/>
                      <a:pt x="18346" y="140"/>
                      <a:pt x="18380" y="140"/>
                    </a:cubicBezTo>
                    <a:close/>
                    <a:moveTo>
                      <a:pt x="17018" y="140"/>
                    </a:moveTo>
                    <a:cubicBezTo>
                      <a:pt x="17019" y="141"/>
                      <a:pt x="17020" y="143"/>
                      <a:pt x="17022" y="144"/>
                    </a:cubicBezTo>
                    <a:cubicBezTo>
                      <a:pt x="17019" y="144"/>
                      <a:pt x="17017" y="144"/>
                      <a:pt x="17014" y="144"/>
                    </a:cubicBezTo>
                    <a:cubicBezTo>
                      <a:pt x="17017" y="147"/>
                      <a:pt x="17019" y="150"/>
                      <a:pt x="17022" y="153"/>
                    </a:cubicBezTo>
                    <a:cubicBezTo>
                      <a:pt x="17019" y="153"/>
                      <a:pt x="17017" y="153"/>
                      <a:pt x="17014" y="153"/>
                    </a:cubicBezTo>
                    <a:cubicBezTo>
                      <a:pt x="17017" y="155"/>
                      <a:pt x="17019" y="158"/>
                      <a:pt x="17022" y="161"/>
                    </a:cubicBezTo>
                    <a:cubicBezTo>
                      <a:pt x="17019" y="161"/>
                      <a:pt x="17017" y="161"/>
                      <a:pt x="17014" y="161"/>
                    </a:cubicBezTo>
                    <a:cubicBezTo>
                      <a:pt x="17060" y="215"/>
                      <a:pt x="17107" y="271"/>
                      <a:pt x="17154" y="327"/>
                    </a:cubicBezTo>
                    <a:cubicBezTo>
                      <a:pt x="17116" y="327"/>
                      <a:pt x="17078" y="327"/>
                      <a:pt x="17039" y="327"/>
                    </a:cubicBezTo>
                    <a:cubicBezTo>
                      <a:pt x="17038" y="325"/>
                      <a:pt x="17036" y="323"/>
                      <a:pt x="17034" y="321"/>
                    </a:cubicBezTo>
                    <a:cubicBezTo>
                      <a:pt x="17037" y="321"/>
                      <a:pt x="17039" y="321"/>
                      <a:pt x="17041" y="321"/>
                    </a:cubicBezTo>
                    <a:cubicBezTo>
                      <a:pt x="17039" y="318"/>
                      <a:pt x="17037" y="316"/>
                      <a:pt x="17034" y="313"/>
                    </a:cubicBezTo>
                    <a:cubicBezTo>
                      <a:pt x="17037" y="313"/>
                      <a:pt x="17039" y="313"/>
                      <a:pt x="17041" y="313"/>
                    </a:cubicBezTo>
                    <a:cubicBezTo>
                      <a:pt x="17039" y="310"/>
                      <a:pt x="17037" y="307"/>
                      <a:pt x="17034" y="304"/>
                    </a:cubicBezTo>
                    <a:cubicBezTo>
                      <a:pt x="17037" y="304"/>
                      <a:pt x="17039" y="304"/>
                      <a:pt x="17041" y="304"/>
                    </a:cubicBezTo>
                    <a:cubicBezTo>
                      <a:pt x="16995" y="249"/>
                      <a:pt x="16951" y="194"/>
                      <a:pt x="16907" y="140"/>
                    </a:cubicBezTo>
                    <a:cubicBezTo>
                      <a:pt x="16944" y="140"/>
                      <a:pt x="16981" y="140"/>
                      <a:pt x="17018" y="140"/>
                    </a:cubicBezTo>
                    <a:close/>
                    <a:moveTo>
                      <a:pt x="15656" y="140"/>
                    </a:moveTo>
                    <a:cubicBezTo>
                      <a:pt x="15657" y="141"/>
                      <a:pt x="15658" y="143"/>
                      <a:pt x="15658" y="144"/>
                    </a:cubicBezTo>
                    <a:cubicBezTo>
                      <a:pt x="15657" y="144"/>
                      <a:pt x="15655" y="144"/>
                      <a:pt x="15653" y="144"/>
                    </a:cubicBezTo>
                    <a:cubicBezTo>
                      <a:pt x="15655" y="147"/>
                      <a:pt x="15657" y="150"/>
                      <a:pt x="15658" y="153"/>
                    </a:cubicBezTo>
                    <a:cubicBezTo>
                      <a:pt x="15657" y="153"/>
                      <a:pt x="15655" y="153"/>
                      <a:pt x="15653" y="153"/>
                    </a:cubicBezTo>
                    <a:cubicBezTo>
                      <a:pt x="15655" y="155"/>
                      <a:pt x="15657" y="158"/>
                      <a:pt x="15658" y="161"/>
                    </a:cubicBezTo>
                    <a:cubicBezTo>
                      <a:pt x="15657" y="161"/>
                      <a:pt x="15655" y="161"/>
                      <a:pt x="15653" y="161"/>
                    </a:cubicBezTo>
                    <a:cubicBezTo>
                      <a:pt x="15687" y="215"/>
                      <a:pt x="15721" y="271"/>
                      <a:pt x="15756" y="327"/>
                    </a:cubicBezTo>
                    <a:cubicBezTo>
                      <a:pt x="15716" y="327"/>
                      <a:pt x="15675" y="327"/>
                      <a:pt x="15634" y="327"/>
                    </a:cubicBezTo>
                    <a:cubicBezTo>
                      <a:pt x="15633" y="325"/>
                      <a:pt x="15631" y="323"/>
                      <a:pt x="15630" y="321"/>
                    </a:cubicBezTo>
                    <a:cubicBezTo>
                      <a:pt x="15632" y="321"/>
                      <a:pt x="15634" y="321"/>
                      <a:pt x="15635" y="321"/>
                    </a:cubicBezTo>
                    <a:cubicBezTo>
                      <a:pt x="15634" y="318"/>
                      <a:pt x="15632" y="316"/>
                      <a:pt x="15630" y="313"/>
                    </a:cubicBezTo>
                    <a:cubicBezTo>
                      <a:pt x="15632" y="313"/>
                      <a:pt x="15634" y="313"/>
                      <a:pt x="15635" y="313"/>
                    </a:cubicBezTo>
                    <a:cubicBezTo>
                      <a:pt x="15634" y="310"/>
                      <a:pt x="15632" y="307"/>
                      <a:pt x="15630" y="304"/>
                    </a:cubicBezTo>
                    <a:cubicBezTo>
                      <a:pt x="15632" y="304"/>
                      <a:pt x="15634" y="304"/>
                      <a:pt x="15635" y="304"/>
                    </a:cubicBezTo>
                    <a:cubicBezTo>
                      <a:pt x="15602" y="249"/>
                      <a:pt x="15570" y="194"/>
                      <a:pt x="15537" y="140"/>
                    </a:cubicBezTo>
                    <a:cubicBezTo>
                      <a:pt x="15577" y="140"/>
                      <a:pt x="15616" y="140"/>
                      <a:pt x="15656" y="140"/>
                    </a:cubicBezTo>
                    <a:close/>
                    <a:moveTo>
                      <a:pt x="14294" y="140"/>
                    </a:moveTo>
                    <a:cubicBezTo>
                      <a:pt x="14294" y="141"/>
                      <a:pt x="14295" y="143"/>
                      <a:pt x="14295" y="144"/>
                    </a:cubicBezTo>
                    <a:cubicBezTo>
                      <a:pt x="14294" y="144"/>
                      <a:pt x="14293" y="144"/>
                      <a:pt x="14292" y="144"/>
                    </a:cubicBezTo>
                    <a:cubicBezTo>
                      <a:pt x="14293" y="147"/>
                      <a:pt x="14294" y="150"/>
                      <a:pt x="14295" y="153"/>
                    </a:cubicBezTo>
                    <a:cubicBezTo>
                      <a:pt x="14294" y="153"/>
                      <a:pt x="14293" y="153"/>
                      <a:pt x="14292" y="153"/>
                    </a:cubicBezTo>
                    <a:cubicBezTo>
                      <a:pt x="14293" y="155"/>
                      <a:pt x="14294" y="158"/>
                      <a:pt x="14295" y="161"/>
                    </a:cubicBezTo>
                    <a:cubicBezTo>
                      <a:pt x="14294" y="161"/>
                      <a:pt x="14293" y="161"/>
                      <a:pt x="14292" y="161"/>
                    </a:cubicBezTo>
                    <a:cubicBezTo>
                      <a:pt x="14314" y="215"/>
                      <a:pt x="14336" y="271"/>
                      <a:pt x="14358" y="327"/>
                    </a:cubicBezTo>
                    <a:cubicBezTo>
                      <a:pt x="14315" y="327"/>
                      <a:pt x="14272" y="327"/>
                      <a:pt x="14229" y="327"/>
                    </a:cubicBezTo>
                    <a:cubicBezTo>
                      <a:pt x="14228" y="325"/>
                      <a:pt x="14227" y="323"/>
                      <a:pt x="14226" y="321"/>
                    </a:cubicBezTo>
                    <a:cubicBezTo>
                      <a:pt x="14227" y="321"/>
                      <a:pt x="14228" y="321"/>
                      <a:pt x="14229" y="321"/>
                    </a:cubicBezTo>
                    <a:cubicBezTo>
                      <a:pt x="14228" y="318"/>
                      <a:pt x="14227" y="316"/>
                      <a:pt x="14226" y="313"/>
                    </a:cubicBezTo>
                    <a:cubicBezTo>
                      <a:pt x="14227" y="313"/>
                      <a:pt x="14228" y="313"/>
                      <a:pt x="14229" y="313"/>
                    </a:cubicBezTo>
                    <a:cubicBezTo>
                      <a:pt x="14228" y="310"/>
                      <a:pt x="14227" y="307"/>
                      <a:pt x="14226" y="304"/>
                    </a:cubicBezTo>
                    <a:cubicBezTo>
                      <a:pt x="14227" y="304"/>
                      <a:pt x="14228" y="304"/>
                      <a:pt x="14229" y="304"/>
                    </a:cubicBezTo>
                    <a:cubicBezTo>
                      <a:pt x="14208" y="249"/>
                      <a:pt x="14188" y="194"/>
                      <a:pt x="14168" y="140"/>
                    </a:cubicBezTo>
                    <a:cubicBezTo>
                      <a:pt x="14210" y="140"/>
                      <a:pt x="14252" y="140"/>
                      <a:pt x="14294" y="140"/>
                    </a:cubicBezTo>
                    <a:close/>
                    <a:moveTo>
                      <a:pt x="12932" y="140"/>
                    </a:moveTo>
                    <a:cubicBezTo>
                      <a:pt x="12932" y="141"/>
                      <a:pt x="12932" y="143"/>
                      <a:pt x="12932" y="144"/>
                    </a:cubicBezTo>
                    <a:cubicBezTo>
                      <a:pt x="12932" y="144"/>
                      <a:pt x="12931" y="144"/>
                      <a:pt x="12931" y="144"/>
                    </a:cubicBezTo>
                    <a:cubicBezTo>
                      <a:pt x="12931" y="147"/>
                      <a:pt x="12932" y="150"/>
                      <a:pt x="12932" y="153"/>
                    </a:cubicBezTo>
                    <a:cubicBezTo>
                      <a:pt x="12932" y="153"/>
                      <a:pt x="12931" y="153"/>
                      <a:pt x="12931" y="153"/>
                    </a:cubicBezTo>
                    <a:cubicBezTo>
                      <a:pt x="12931" y="155"/>
                      <a:pt x="12932" y="158"/>
                      <a:pt x="12932" y="161"/>
                    </a:cubicBezTo>
                    <a:cubicBezTo>
                      <a:pt x="12932" y="161"/>
                      <a:pt x="12931" y="161"/>
                      <a:pt x="12931" y="161"/>
                    </a:cubicBezTo>
                    <a:cubicBezTo>
                      <a:pt x="12940" y="215"/>
                      <a:pt x="12950" y="271"/>
                      <a:pt x="12960" y="327"/>
                    </a:cubicBezTo>
                    <a:cubicBezTo>
                      <a:pt x="12914" y="327"/>
                      <a:pt x="12869" y="327"/>
                      <a:pt x="12823" y="327"/>
                    </a:cubicBezTo>
                    <a:cubicBezTo>
                      <a:pt x="12823" y="325"/>
                      <a:pt x="12822" y="323"/>
                      <a:pt x="12822" y="321"/>
                    </a:cubicBezTo>
                    <a:cubicBezTo>
                      <a:pt x="12822" y="321"/>
                      <a:pt x="12823" y="321"/>
                      <a:pt x="12823" y="321"/>
                    </a:cubicBezTo>
                    <a:cubicBezTo>
                      <a:pt x="12823" y="318"/>
                      <a:pt x="12822" y="316"/>
                      <a:pt x="12822" y="313"/>
                    </a:cubicBezTo>
                    <a:cubicBezTo>
                      <a:pt x="12822" y="313"/>
                      <a:pt x="12823" y="313"/>
                      <a:pt x="12823" y="313"/>
                    </a:cubicBezTo>
                    <a:cubicBezTo>
                      <a:pt x="12823" y="310"/>
                      <a:pt x="12822" y="307"/>
                      <a:pt x="12822" y="304"/>
                    </a:cubicBezTo>
                    <a:cubicBezTo>
                      <a:pt x="12822" y="304"/>
                      <a:pt x="12823" y="304"/>
                      <a:pt x="12823" y="304"/>
                    </a:cubicBezTo>
                    <a:cubicBezTo>
                      <a:pt x="12815" y="249"/>
                      <a:pt x="12806" y="194"/>
                      <a:pt x="12798" y="140"/>
                    </a:cubicBezTo>
                    <a:cubicBezTo>
                      <a:pt x="12843" y="140"/>
                      <a:pt x="12887" y="140"/>
                      <a:pt x="12932" y="140"/>
                    </a:cubicBezTo>
                    <a:close/>
                    <a:moveTo>
                      <a:pt x="10157" y="313"/>
                    </a:moveTo>
                    <a:cubicBezTo>
                      <a:pt x="10156" y="316"/>
                      <a:pt x="10155" y="318"/>
                      <a:pt x="10155" y="321"/>
                    </a:cubicBezTo>
                    <a:cubicBezTo>
                      <a:pt x="10155" y="321"/>
                      <a:pt x="10156" y="321"/>
                      <a:pt x="10157" y="321"/>
                    </a:cubicBezTo>
                    <a:cubicBezTo>
                      <a:pt x="10156" y="323"/>
                      <a:pt x="10156" y="325"/>
                      <a:pt x="10155" y="327"/>
                    </a:cubicBezTo>
                    <a:cubicBezTo>
                      <a:pt x="10111" y="327"/>
                      <a:pt x="10066" y="327"/>
                      <a:pt x="10022" y="327"/>
                    </a:cubicBezTo>
                    <a:cubicBezTo>
                      <a:pt x="10038" y="271"/>
                      <a:pt x="10054" y="215"/>
                      <a:pt x="10070" y="161"/>
                    </a:cubicBezTo>
                    <a:cubicBezTo>
                      <a:pt x="10069" y="161"/>
                      <a:pt x="10068" y="161"/>
                      <a:pt x="10068" y="161"/>
                    </a:cubicBezTo>
                    <a:cubicBezTo>
                      <a:pt x="10068" y="158"/>
                      <a:pt x="10069" y="155"/>
                      <a:pt x="10070" y="153"/>
                    </a:cubicBezTo>
                    <a:cubicBezTo>
                      <a:pt x="10069" y="153"/>
                      <a:pt x="10068" y="153"/>
                      <a:pt x="10068" y="153"/>
                    </a:cubicBezTo>
                    <a:cubicBezTo>
                      <a:pt x="10068" y="150"/>
                      <a:pt x="10069" y="147"/>
                      <a:pt x="10070" y="144"/>
                    </a:cubicBezTo>
                    <a:cubicBezTo>
                      <a:pt x="10069" y="144"/>
                      <a:pt x="10068" y="144"/>
                      <a:pt x="10068" y="144"/>
                    </a:cubicBezTo>
                    <a:cubicBezTo>
                      <a:pt x="10068" y="143"/>
                      <a:pt x="10068" y="141"/>
                      <a:pt x="10069" y="140"/>
                    </a:cubicBezTo>
                    <a:cubicBezTo>
                      <a:pt x="10112" y="140"/>
                      <a:pt x="10155" y="140"/>
                      <a:pt x="10198" y="140"/>
                    </a:cubicBezTo>
                    <a:cubicBezTo>
                      <a:pt x="10184" y="194"/>
                      <a:pt x="10169" y="249"/>
                      <a:pt x="10155" y="304"/>
                    </a:cubicBezTo>
                    <a:cubicBezTo>
                      <a:pt x="10155" y="304"/>
                      <a:pt x="10156" y="304"/>
                      <a:pt x="10157" y="304"/>
                    </a:cubicBezTo>
                    <a:cubicBezTo>
                      <a:pt x="10156" y="307"/>
                      <a:pt x="10155" y="310"/>
                      <a:pt x="10155" y="313"/>
                    </a:cubicBezTo>
                    <a:cubicBezTo>
                      <a:pt x="10155" y="313"/>
                      <a:pt x="10156" y="313"/>
                      <a:pt x="10157" y="313"/>
                    </a:cubicBezTo>
                    <a:close/>
                    <a:moveTo>
                      <a:pt x="8753" y="313"/>
                    </a:moveTo>
                    <a:cubicBezTo>
                      <a:pt x="8751" y="316"/>
                      <a:pt x="8750" y="318"/>
                      <a:pt x="8749" y="321"/>
                    </a:cubicBezTo>
                    <a:cubicBezTo>
                      <a:pt x="8750" y="321"/>
                      <a:pt x="8751" y="321"/>
                      <a:pt x="8753" y="321"/>
                    </a:cubicBezTo>
                    <a:cubicBezTo>
                      <a:pt x="8752" y="323"/>
                      <a:pt x="8751" y="325"/>
                      <a:pt x="8749" y="327"/>
                    </a:cubicBezTo>
                    <a:cubicBezTo>
                      <a:pt x="8708" y="327"/>
                      <a:pt x="8666" y="327"/>
                      <a:pt x="8624" y="327"/>
                    </a:cubicBezTo>
                    <a:cubicBezTo>
                      <a:pt x="8652" y="271"/>
                      <a:pt x="8681" y="215"/>
                      <a:pt x="8709" y="161"/>
                    </a:cubicBezTo>
                    <a:cubicBezTo>
                      <a:pt x="8707" y="161"/>
                      <a:pt x="8706" y="161"/>
                      <a:pt x="8704" y="161"/>
                    </a:cubicBezTo>
                    <a:cubicBezTo>
                      <a:pt x="8706" y="158"/>
                      <a:pt x="8707" y="155"/>
                      <a:pt x="8709" y="153"/>
                    </a:cubicBezTo>
                    <a:cubicBezTo>
                      <a:pt x="8707" y="153"/>
                      <a:pt x="8706" y="153"/>
                      <a:pt x="8704" y="153"/>
                    </a:cubicBezTo>
                    <a:cubicBezTo>
                      <a:pt x="8706" y="150"/>
                      <a:pt x="8707" y="147"/>
                      <a:pt x="8709" y="144"/>
                    </a:cubicBezTo>
                    <a:cubicBezTo>
                      <a:pt x="8707" y="144"/>
                      <a:pt x="8706" y="144"/>
                      <a:pt x="8704" y="144"/>
                    </a:cubicBezTo>
                    <a:cubicBezTo>
                      <a:pt x="8705" y="143"/>
                      <a:pt x="8706" y="141"/>
                      <a:pt x="8706" y="140"/>
                    </a:cubicBezTo>
                    <a:cubicBezTo>
                      <a:pt x="8747" y="140"/>
                      <a:pt x="8788" y="140"/>
                      <a:pt x="8829" y="140"/>
                    </a:cubicBezTo>
                    <a:cubicBezTo>
                      <a:pt x="8802" y="194"/>
                      <a:pt x="8776" y="249"/>
                      <a:pt x="8749" y="304"/>
                    </a:cubicBezTo>
                    <a:cubicBezTo>
                      <a:pt x="8750" y="304"/>
                      <a:pt x="8751" y="304"/>
                      <a:pt x="8753" y="304"/>
                    </a:cubicBezTo>
                    <a:cubicBezTo>
                      <a:pt x="8751" y="307"/>
                      <a:pt x="8750" y="310"/>
                      <a:pt x="8749" y="313"/>
                    </a:cubicBezTo>
                    <a:cubicBezTo>
                      <a:pt x="8750" y="313"/>
                      <a:pt x="8751" y="313"/>
                      <a:pt x="8753" y="313"/>
                    </a:cubicBezTo>
                    <a:close/>
                    <a:moveTo>
                      <a:pt x="7348" y="313"/>
                    </a:moveTo>
                    <a:cubicBezTo>
                      <a:pt x="7347" y="316"/>
                      <a:pt x="7345" y="318"/>
                      <a:pt x="7343" y="321"/>
                    </a:cubicBezTo>
                    <a:cubicBezTo>
                      <a:pt x="7345" y="321"/>
                      <a:pt x="7347" y="321"/>
                      <a:pt x="7348" y="321"/>
                    </a:cubicBezTo>
                    <a:cubicBezTo>
                      <a:pt x="7347" y="323"/>
                      <a:pt x="7346" y="325"/>
                      <a:pt x="7344" y="327"/>
                    </a:cubicBezTo>
                    <a:cubicBezTo>
                      <a:pt x="7305" y="327"/>
                      <a:pt x="7265" y="327"/>
                      <a:pt x="7225" y="327"/>
                    </a:cubicBezTo>
                    <a:cubicBezTo>
                      <a:pt x="7267" y="271"/>
                      <a:pt x="7308" y="215"/>
                      <a:pt x="7348" y="161"/>
                    </a:cubicBezTo>
                    <a:cubicBezTo>
                      <a:pt x="7345" y="161"/>
                      <a:pt x="7343" y="161"/>
                      <a:pt x="7341" y="161"/>
                    </a:cubicBezTo>
                    <a:cubicBezTo>
                      <a:pt x="7343" y="158"/>
                      <a:pt x="7345" y="155"/>
                      <a:pt x="7348" y="153"/>
                    </a:cubicBezTo>
                    <a:cubicBezTo>
                      <a:pt x="7345" y="153"/>
                      <a:pt x="7343" y="153"/>
                      <a:pt x="7341" y="153"/>
                    </a:cubicBezTo>
                    <a:cubicBezTo>
                      <a:pt x="7343" y="150"/>
                      <a:pt x="7345" y="147"/>
                      <a:pt x="7348" y="144"/>
                    </a:cubicBezTo>
                    <a:cubicBezTo>
                      <a:pt x="7345" y="144"/>
                      <a:pt x="7343" y="144"/>
                      <a:pt x="7341" y="144"/>
                    </a:cubicBezTo>
                    <a:cubicBezTo>
                      <a:pt x="7342" y="143"/>
                      <a:pt x="7343" y="141"/>
                      <a:pt x="7344" y="140"/>
                    </a:cubicBezTo>
                    <a:cubicBezTo>
                      <a:pt x="7383" y="140"/>
                      <a:pt x="7421" y="140"/>
                      <a:pt x="7459" y="140"/>
                    </a:cubicBezTo>
                    <a:cubicBezTo>
                      <a:pt x="7421" y="194"/>
                      <a:pt x="7382" y="249"/>
                      <a:pt x="7343" y="304"/>
                    </a:cubicBezTo>
                    <a:cubicBezTo>
                      <a:pt x="7345" y="304"/>
                      <a:pt x="7347" y="304"/>
                      <a:pt x="7348" y="304"/>
                    </a:cubicBezTo>
                    <a:cubicBezTo>
                      <a:pt x="7347" y="307"/>
                      <a:pt x="7345" y="310"/>
                      <a:pt x="7343" y="313"/>
                    </a:cubicBezTo>
                    <a:cubicBezTo>
                      <a:pt x="7345" y="313"/>
                      <a:pt x="7347" y="313"/>
                      <a:pt x="7348" y="313"/>
                    </a:cubicBezTo>
                    <a:close/>
                    <a:moveTo>
                      <a:pt x="5944" y="313"/>
                    </a:moveTo>
                    <a:cubicBezTo>
                      <a:pt x="5942" y="316"/>
                      <a:pt x="5939" y="318"/>
                      <a:pt x="5937" y="321"/>
                    </a:cubicBezTo>
                    <a:cubicBezTo>
                      <a:pt x="5939" y="321"/>
                      <a:pt x="5942" y="321"/>
                      <a:pt x="5944" y="321"/>
                    </a:cubicBezTo>
                    <a:cubicBezTo>
                      <a:pt x="5942" y="323"/>
                      <a:pt x="5941" y="325"/>
                      <a:pt x="5939" y="327"/>
                    </a:cubicBezTo>
                    <a:cubicBezTo>
                      <a:pt x="5902" y="327"/>
                      <a:pt x="5864" y="327"/>
                      <a:pt x="5827" y="327"/>
                    </a:cubicBezTo>
                    <a:cubicBezTo>
                      <a:pt x="5881" y="271"/>
                      <a:pt x="5934" y="215"/>
                      <a:pt x="5986" y="161"/>
                    </a:cubicBezTo>
                    <a:cubicBezTo>
                      <a:pt x="5984" y="161"/>
                      <a:pt x="5981" y="161"/>
                      <a:pt x="5978" y="161"/>
                    </a:cubicBezTo>
                    <a:cubicBezTo>
                      <a:pt x="5981" y="158"/>
                      <a:pt x="5984" y="155"/>
                      <a:pt x="5986" y="153"/>
                    </a:cubicBezTo>
                    <a:cubicBezTo>
                      <a:pt x="5984" y="153"/>
                      <a:pt x="5981" y="153"/>
                      <a:pt x="5978" y="153"/>
                    </a:cubicBezTo>
                    <a:cubicBezTo>
                      <a:pt x="5981" y="150"/>
                      <a:pt x="5984" y="147"/>
                      <a:pt x="5986" y="144"/>
                    </a:cubicBezTo>
                    <a:cubicBezTo>
                      <a:pt x="5984" y="144"/>
                      <a:pt x="5981" y="144"/>
                      <a:pt x="5978" y="144"/>
                    </a:cubicBezTo>
                    <a:cubicBezTo>
                      <a:pt x="5980" y="143"/>
                      <a:pt x="5981" y="141"/>
                      <a:pt x="5982" y="140"/>
                    </a:cubicBezTo>
                    <a:cubicBezTo>
                      <a:pt x="6018" y="140"/>
                      <a:pt x="6054" y="140"/>
                      <a:pt x="6090" y="140"/>
                    </a:cubicBezTo>
                    <a:cubicBezTo>
                      <a:pt x="6039" y="194"/>
                      <a:pt x="5989" y="249"/>
                      <a:pt x="5937" y="304"/>
                    </a:cubicBezTo>
                    <a:cubicBezTo>
                      <a:pt x="5939" y="304"/>
                      <a:pt x="5942" y="304"/>
                      <a:pt x="5944" y="304"/>
                    </a:cubicBezTo>
                    <a:cubicBezTo>
                      <a:pt x="5942" y="307"/>
                      <a:pt x="5939" y="310"/>
                      <a:pt x="5937" y="313"/>
                    </a:cubicBezTo>
                    <a:cubicBezTo>
                      <a:pt x="5939" y="313"/>
                      <a:pt x="5942" y="313"/>
                      <a:pt x="5944" y="313"/>
                    </a:cubicBezTo>
                    <a:close/>
                    <a:moveTo>
                      <a:pt x="4540" y="313"/>
                    </a:moveTo>
                    <a:cubicBezTo>
                      <a:pt x="4537" y="316"/>
                      <a:pt x="4534" y="318"/>
                      <a:pt x="4531" y="321"/>
                    </a:cubicBezTo>
                    <a:cubicBezTo>
                      <a:pt x="4534" y="321"/>
                      <a:pt x="4537" y="321"/>
                      <a:pt x="4540" y="321"/>
                    </a:cubicBezTo>
                    <a:cubicBezTo>
                      <a:pt x="4538" y="323"/>
                      <a:pt x="4536" y="325"/>
                      <a:pt x="4533" y="327"/>
                    </a:cubicBezTo>
                    <a:cubicBezTo>
                      <a:pt x="4498" y="327"/>
                      <a:pt x="4464" y="327"/>
                      <a:pt x="4429" y="327"/>
                    </a:cubicBezTo>
                    <a:cubicBezTo>
                      <a:pt x="4495" y="271"/>
                      <a:pt x="4561" y="215"/>
                      <a:pt x="4625" y="161"/>
                    </a:cubicBezTo>
                    <a:cubicBezTo>
                      <a:pt x="4622" y="161"/>
                      <a:pt x="4619" y="161"/>
                      <a:pt x="4615" y="161"/>
                    </a:cubicBezTo>
                    <a:cubicBezTo>
                      <a:pt x="4618" y="158"/>
                      <a:pt x="4622" y="155"/>
                      <a:pt x="4625" y="153"/>
                    </a:cubicBezTo>
                    <a:cubicBezTo>
                      <a:pt x="4622" y="153"/>
                      <a:pt x="4619" y="153"/>
                      <a:pt x="4615" y="153"/>
                    </a:cubicBezTo>
                    <a:cubicBezTo>
                      <a:pt x="4618" y="150"/>
                      <a:pt x="4622" y="147"/>
                      <a:pt x="4625" y="144"/>
                    </a:cubicBezTo>
                    <a:cubicBezTo>
                      <a:pt x="4622" y="144"/>
                      <a:pt x="4619" y="144"/>
                      <a:pt x="4615" y="144"/>
                    </a:cubicBezTo>
                    <a:cubicBezTo>
                      <a:pt x="4617" y="143"/>
                      <a:pt x="4618" y="141"/>
                      <a:pt x="4620" y="140"/>
                    </a:cubicBezTo>
                    <a:cubicBezTo>
                      <a:pt x="4653" y="140"/>
                      <a:pt x="4687" y="140"/>
                      <a:pt x="4720" y="140"/>
                    </a:cubicBezTo>
                    <a:cubicBezTo>
                      <a:pt x="4658" y="194"/>
                      <a:pt x="4595" y="249"/>
                      <a:pt x="4531" y="304"/>
                    </a:cubicBezTo>
                    <a:cubicBezTo>
                      <a:pt x="4534" y="304"/>
                      <a:pt x="4537" y="304"/>
                      <a:pt x="4540" y="304"/>
                    </a:cubicBezTo>
                    <a:cubicBezTo>
                      <a:pt x="4537" y="307"/>
                      <a:pt x="4534" y="310"/>
                      <a:pt x="4531" y="313"/>
                    </a:cubicBezTo>
                    <a:cubicBezTo>
                      <a:pt x="4534" y="313"/>
                      <a:pt x="4537" y="313"/>
                      <a:pt x="4540" y="313"/>
                    </a:cubicBezTo>
                    <a:close/>
                    <a:moveTo>
                      <a:pt x="3136" y="313"/>
                    </a:moveTo>
                    <a:cubicBezTo>
                      <a:pt x="3132" y="316"/>
                      <a:pt x="3128" y="318"/>
                      <a:pt x="3125" y="321"/>
                    </a:cubicBezTo>
                    <a:cubicBezTo>
                      <a:pt x="3128" y="321"/>
                      <a:pt x="3132" y="321"/>
                      <a:pt x="3136" y="321"/>
                    </a:cubicBezTo>
                    <a:cubicBezTo>
                      <a:pt x="3133" y="323"/>
                      <a:pt x="3130" y="325"/>
                      <a:pt x="3128" y="327"/>
                    </a:cubicBezTo>
                    <a:cubicBezTo>
                      <a:pt x="3095" y="327"/>
                      <a:pt x="3063" y="327"/>
                      <a:pt x="3031" y="327"/>
                    </a:cubicBezTo>
                    <a:cubicBezTo>
                      <a:pt x="3110" y="271"/>
                      <a:pt x="3188" y="215"/>
                      <a:pt x="3264" y="161"/>
                    </a:cubicBezTo>
                    <a:cubicBezTo>
                      <a:pt x="3260" y="161"/>
                      <a:pt x="3256" y="161"/>
                      <a:pt x="3252" y="161"/>
                    </a:cubicBezTo>
                    <a:cubicBezTo>
                      <a:pt x="3256" y="158"/>
                      <a:pt x="3260" y="155"/>
                      <a:pt x="3264" y="153"/>
                    </a:cubicBezTo>
                    <a:cubicBezTo>
                      <a:pt x="3260" y="153"/>
                      <a:pt x="3256" y="153"/>
                      <a:pt x="3252" y="153"/>
                    </a:cubicBezTo>
                    <a:cubicBezTo>
                      <a:pt x="3256" y="150"/>
                      <a:pt x="3260" y="147"/>
                      <a:pt x="3264" y="144"/>
                    </a:cubicBezTo>
                    <a:cubicBezTo>
                      <a:pt x="3260" y="144"/>
                      <a:pt x="3256" y="144"/>
                      <a:pt x="3252" y="144"/>
                    </a:cubicBezTo>
                    <a:cubicBezTo>
                      <a:pt x="3254" y="143"/>
                      <a:pt x="3256" y="141"/>
                      <a:pt x="3258" y="140"/>
                    </a:cubicBezTo>
                    <a:cubicBezTo>
                      <a:pt x="3289" y="140"/>
                      <a:pt x="3320" y="140"/>
                      <a:pt x="3350" y="140"/>
                    </a:cubicBezTo>
                    <a:cubicBezTo>
                      <a:pt x="3276" y="194"/>
                      <a:pt x="3201" y="249"/>
                      <a:pt x="3125" y="304"/>
                    </a:cubicBezTo>
                    <a:cubicBezTo>
                      <a:pt x="3128" y="304"/>
                      <a:pt x="3132" y="304"/>
                      <a:pt x="3136" y="304"/>
                    </a:cubicBezTo>
                    <a:cubicBezTo>
                      <a:pt x="3132" y="307"/>
                      <a:pt x="3128" y="310"/>
                      <a:pt x="3125" y="313"/>
                    </a:cubicBezTo>
                    <a:cubicBezTo>
                      <a:pt x="3128" y="313"/>
                      <a:pt x="3132" y="313"/>
                      <a:pt x="3136" y="313"/>
                    </a:cubicBezTo>
                    <a:close/>
                    <a:moveTo>
                      <a:pt x="8088" y="618"/>
                    </a:moveTo>
                    <a:cubicBezTo>
                      <a:pt x="8090" y="615"/>
                      <a:pt x="8092" y="613"/>
                      <a:pt x="8093" y="610"/>
                    </a:cubicBezTo>
                    <a:cubicBezTo>
                      <a:pt x="8092" y="610"/>
                      <a:pt x="8090" y="610"/>
                      <a:pt x="8088" y="610"/>
                    </a:cubicBezTo>
                    <a:cubicBezTo>
                      <a:pt x="8090" y="608"/>
                      <a:pt x="8091" y="606"/>
                      <a:pt x="8092" y="604"/>
                    </a:cubicBezTo>
                    <a:cubicBezTo>
                      <a:pt x="8135" y="604"/>
                      <a:pt x="8179" y="604"/>
                      <a:pt x="8223" y="604"/>
                    </a:cubicBezTo>
                    <a:cubicBezTo>
                      <a:pt x="8187" y="669"/>
                      <a:pt x="8151" y="735"/>
                      <a:pt x="8114" y="803"/>
                    </a:cubicBezTo>
                    <a:cubicBezTo>
                      <a:pt x="8116" y="803"/>
                      <a:pt x="8117" y="803"/>
                      <a:pt x="8119" y="803"/>
                    </a:cubicBezTo>
                    <a:cubicBezTo>
                      <a:pt x="8117" y="805"/>
                      <a:pt x="8116" y="808"/>
                      <a:pt x="8114" y="811"/>
                    </a:cubicBezTo>
                    <a:cubicBezTo>
                      <a:pt x="8116" y="811"/>
                      <a:pt x="8117" y="811"/>
                      <a:pt x="8119" y="811"/>
                    </a:cubicBezTo>
                    <a:cubicBezTo>
                      <a:pt x="8117" y="814"/>
                      <a:pt x="8116" y="816"/>
                      <a:pt x="8114" y="819"/>
                    </a:cubicBezTo>
                    <a:cubicBezTo>
                      <a:pt x="8116" y="819"/>
                      <a:pt x="8117" y="819"/>
                      <a:pt x="8119" y="819"/>
                    </a:cubicBezTo>
                    <a:cubicBezTo>
                      <a:pt x="8118" y="821"/>
                      <a:pt x="8117" y="823"/>
                      <a:pt x="8116" y="825"/>
                    </a:cubicBezTo>
                    <a:cubicBezTo>
                      <a:pt x="8071" y="825"/>
                      <a:pt x="8025" y="825"/>
                      <a:pt x="7980" y="825"/>
                    </a:cubicBezTo>
                    <a:cubicBezTo>
                      <a:pt x="8019" y="758"/>
                      <a:pt x="8057" y="691"/>
                      <a:pt x="8093" y="626"/>
                    </a:cubicBezTo>
                    <a:cubicBezTo>
                      <a:pt x="8092" y="626"/>
                      <a:pt x="8090" y="626"/>
                      <a:pt x="8088" y="626"/>
                    </a:cubicBezTo>
                    <a:cubicBezTo>
                      <a:pt x="8090" y="624"/>
                      <a:pt x="8092" y="621"/>
                      <a:pt x="8093" y="618"/>
                    </a:cubicBezTo>
                    <a:cubicBezTo>
                      <a:pt x="8092" y="618"/>
                      <a:pt x="8090" y="618"/>
                      <a:pt x="8088" y="618"/>
                    </a:cubicBezTo>
                    <a:close/>
                    <a:moveTo>
                      <a:pt x="8712" y="867"/>
                    </a:moveTo>
                    <a:cubicBezTo>
                      <a:pt x="8713" y="865"/>
                      <a:pt x="8714" y="863"/>
                      <a:pt x="8715" y="861"/>
                    </a:cubicBezTo>
                    <a:cubicBezTo>
                      <a:pt x="8762" y="861"/>
                      <a:pt x="8809" y="861"/>
                      <a:pt x="8856" y="861"/>
                    </a:cubicBezTo>
                    <a:cubicBezTo>
                      <a:pt x="8825" y="932"/>
                      <a:pt x="8794" y="1004"/>
                      <a:pt x="8761" y="1079"/>
                    </a:cubicBezTo>
                    <a:cubicBezTo>
                      <a:pt x="8762" y="1079"/>
                      <a:pt x="8764" y="1079"/>
                      <a:pt x="8765" y="1079"/>
                    </a:cubicBezTo>
                    <a:cubicBezTo>
                      <a:pt x="8764" y="1081"/>
                      <a:pt x="8762" y="1084"/>
                      <a:pt x="8761" y="1087"/>
                    </a:cubicBezTo>
                    <a:cubicBezTo>
                      <a:pt x="8762" y="1087"/>
                      <a:pt x="8764" y="1087"/>
                      <a:pt x="8765" y="1087"/>
                    </a:cubicBezTo>
                    <a:cubicBezTo>
                      <a:pt x="8764" y="1090"/>
                      <a:pt x="8762" y="1092"/>
                      <a:pt x="8761" y="1095"/>
                    </a:cubicBezTo>
                    <a:cubicBezTo>
                      <a:pt x="8762" y="1095"/>
                      <a:pt x="8764" y="1095"/>
                      <a:pt x="8765" y="1095"/>
                    </a:cubicBezTo>
                    <a:cubicBezTo>
                      <a:pt x="8764" y="1098"/>
                      <a:pt x="8762" y="1101"/>
                      <a:pt x="8761" y="1104"/>
                    </a:cubicBezTo>
                    <a:cubicBezTo>
                      <a:pt x="8762" y="1104"/>
                      <a:pt x="8764" y="1104"/>
                      <a:pt x="8765" y="1104"/>
                    </a:cubicBezTo>
                    <a:cubicBezTo>
                      <a:pt x="8764" y="1105"/>
                      <a:pt x="8764" y="1106"/>
                      <a:pt x="8764" y="1107"/>
                    </a:cubicBezTo>
                    <a:cubicBezTo>
                      <a:pt x="8714" y="1107"/>
                      <a:pt x="8664" y="1107"/>
                      <a:pt x="8615" y="1107"/>
                    </a:cubicBezTo>
                    <a:cubicBezTo>
                      <a:pt x="8649" y="1031"/>
                      <a:pt x="8683" y="956"/>
                      <a:pt x="8716" y="883"/>
                    </a:cubicBezTo>
                    <a:cubicBezTo>
                      <a:pt x="8715" y="883"/>
                      <a:pt x="8714" y="883"/>
                      <a:pt x="8712" y="883"/>
                    </a:cubicBezTo>
                    <a:cubicBezTo>
                      <a:pt x="8714" y="881"/>
                      <a:pt x="8715" y="878"/>
                      <a:pt x="8716" y="875"/>
                    </a:cubicBezTo>
                    <a:cubicBezTo>
                      <a:pt x="8715" y="875"/>
                      <a:pt x="8714" y="875"/>
                      <a:pt x="8712" y="875"/>
                    </a:cubicBezTo>
                    <a:cubicBezTo>
                      <a:pt x="8714" y="872"/>
                      <a:pt x="8715" y="869"/>
                      <a:pt x="8716" y="867"/>
                    </a:cubicBezTo>
                    <a:cubicBezTo>
                      <a:pt x="8715" y="867"/>
                      <a:pt x="8714" y="867"/>
                      <a:pt x="8712" y="867"/>
                    </a:cubicBezTo>
                    <a:close/>
                    <a:moveTo>
                      <a:pt x="13332" y="1107"/>
                    </a:moveTo>
                    <a:cubicBezTo>
                      <a:pt x="13331" y="1106"/>
                      <a:pt x="13331" y="1105"/>
                      <a:pt x="13331" y="1104"/>
                    </a:cubicBezTo>
                    <a:cubicBezTo>
                      <a:pt x="13332" y="1104"/>
                      <a:pt x="13332" y="1104"/>
                      <a:pt x="13333" y="1104"/>
                    </a:cubicBezTo>
                    <a:cubicBezTo>
                      <a:pt x="13332" y="1101"/>
                      <a:pt x="13332" y="1098"/>
                      <a:pt x="13331" y="1095"/>
                    </a:cubicBezTo>
                    <a:cubicBezTo>
                      <a:pt x="13332" y="1095"/>
                      <a:pt x="13332" y="1095"/>
                      <a:pt x="13333" y="1095"/>
                    </a:cubicBezTo>
                    <a:cubicBezTo>
                      <a:pt x="13332" y="1092"/>
                      <a:pt x="13332" y="1090"/>
                      <a:pt x="13331" y="1087"/>
                    </a:cubicBezTo>
                    <a:cubicBezTo>
                      <a:pt x="13332" y="1087"/>
                      <a:pt x="13332" y="1087"/>
                      <a:pt x="13333" y="1087"/>
                    </a:cubicBezTo>
                    <a:cubicBezTo>
                      <a:pt x="13332" y="1084"/>
                      <a:pt x="13332" y="1081"/>
                      <a:pt x="13331" y="1079"/>
                    </a:cubicBezTo>
                    <a:cubicBezTo>
                      <a:pt x="13332" y="1079"/>
                      <a:pt x="13332" y="1079"/>
                      <a:pt x="13333" y="1079"/>
                    </a:cubicBezTo>
                    <a:cubicBezTo>
                      <a:pt x="13317" y="1004"/>
                      <a:pt x="13302" y="932"/>
                      <a:pt x="13288" y="861"/>
                    </a:cubicBezTo>
                    <a:cubicBezTo>
                      <a:pt x="13337" y="861"/>
                      <a:pt x="13386" y="861"/>
                      <a:pt x="13435" y="861"/>
                    </a:cubicBezTo>
                    <a:cubicBezTo>
                      <a:pt x="13436" y="863"/>
                      <a:pt x="13436" y="865"/>
                      <a:pt x="13437" y="867"/>
                    </a:cubicBezTo>
                    <a:cubicBezTo>
                      <a:pt x="13436" y="867"/>
                      <a:pt x="13435" y="867"/>
                      <a:pt x="13435" y="867"/>
                    </a:cubicBezTo>
                    <a:cubicBezTo>
                      <a:pt x="13435" y="869"/>
                      <a:pt x="13436" y="872"/>
                      <a:pt x="13437" y="875"/>
                    </a:cubicBezTo>
                    <a:cubicBezTo>
                      <a:pt x="13436" y="875"/>
                      <a:pt x="13435" y="875"/>
                      <a:pt x="13435" y="875"/>
                    </a:cubicBezTo>
                    <a:cubicBezTo>
                      <a:pt x="13435" y="878"/>
                      <a:pt x="13436" y="881"/>
                      <a:pt x="13437" y="883"/>
                    </a:cubicBezTo>
                    <a:cubicBezTo>
                      <a:pt x="13436" y="883"/>
                      <a:pt x="13435" y="883"/>
                      <a:pt x="13435" y="883"/>
                    </a:cubicBezTo>
                    <a:cubicBezTo>
                      <a:pt x="13452" y="956"/>
                      <a:pt x="13469" y="1031"/>
                      <a:pt x="13486" y="1107"/>
                    </a:cubicBezTo>
                    <a:cubicBezTo>
                      <a:pt x="13435" y="1107"/>
                      <a:pt x="13383" y="1107"/>
                      <a:pt x="13332" y="1107"/>
                    </a:cubicBezTo>
                    <a:close/>
                    <a:moveTo>
                      <a:pt x="14024" y="825"/>
                    </a:moveTo>
                    <a:cubicBezTo>
                      <a:pt x="14023" y="823"/>
                      <a:pt x="14023" y="821"/>
                      <a:pt x="14022" y="819"/>
                    </a:cubicBezTo>
                    <a:cubicBezTo>
                      <a:pt x="14023" y="819"/>
                      <a:pt x="14024" y="819"/>
                      <a:pt x="14025" y="819"/>
                    </a:cubicBezTo>
                    <a:cubicBezTo>
                      <a:pt x="14024" y="816"/>
                      <a:pt x="14023" y="814"/>
                      <a:pt x="14022" y="811"/>
                    </a:cubicBezTo>
                    <a:cubicBezTo>
                      <a:pt x="14023" y="811"/>
                      <a:pt x="14024" y="811"/>
                      <a:pt x="14025" y="811"/>
                    </a:cubicBezTo>
                    <a:cubicBezTo>
                      <a:pt x="14024" y="808"/>
                      <a:pt x="14023" y="805"/>
                      <a:pt x="14022" y="803"/>
                    </a:cubicBezTo>
                    <a:cubicBezTo>
                      <a:pt x="14023" y="803"/>
                      <a:pt x="14024" y="803"/>
                      <a:pt x="14025" y="803"/>
                    </a:cubicBezTo>
                    <a:cubicBezTo>
                      <a:pt x="14003" y="735"/>
                      <a:pt x="13982" y="669"/>
                      <a:pt x="13962" y="604"/>
                    </a:cubicBezTo>
                    <a:cubicBezTo>
                      <a:pt x="14008" y="604"/>
                      <a:pt x="14054" y="604"/>
                      <a:pt x="14100" y="604"/>
                    </a:cubicBezTo>
                    <a:cubicBezTo>
                      <a:pt x="14101" y="606"/>
                      <a:pt x="14102" y="608"/>
                      <a:pt x="14102" y="610"/>
                    </a:cubicBezTo>
                    <a:cubicBezTo>
                      <a:pt x="14101" y="610"/>
                      <a:pt x="14100" y="610"/>
                      <a:pt x="14099" y="610"/>
                    </a:cubicBezTo>
                    <a:cubicBezTo>
                      <a:pt x="14100" y="613"/>
                      <a:pt x="14101" y="615"/>
                      <a:pt x="14102" y="618"/>
                    </a:cubicBezTo>
                    <a:cubicBezTo>
                      <a:pt x="14101" y="618"/>
                      <a:pt x="14100" y="618"/>
                      <a:pt x="14099" y="618"/>
                    </a:cubicBezTo>
                    <a:cubicBezTo>
                      <a:pt x="14100" y="621"/>
                      <a:pt x="14101" y="624"/>
                      <a:pt x="14102" y="626"/>
                    </a:cubicBezTo>
                    <a:cubicBezTo>
                      <a:pt x="14101" y="626"/>
                      <a:pt x="14100" y="626"/>
                      <a:pt x="14099" y="626"/>
                    </a:cubicBezTo>
                    <a:cubicBezTo>
                      <a:pt x="14121" y="691"/>
                      <a:pt x="14144" y="758"/>
                      <a:pt x="14167" y="825"/>
                    </a:cubicBezTo>
                    <a:cubicBezTo>
                      <a:pt x="14119" y="825"/>
                      <a:pt x="14072" y="825"/>
                      <a:pt x="14024" y="825"/>
                    </a:cubicBezTo>
                    <a:close/>
                  </a:path>
                </a:pathLst>
              </a:custGeom>
              <a:solidFill>
                <a:srgbClr val="01010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343" name="Freeform 270"/>
              <p:cNvSpPr>
                <a:spLocks/>
              </p:cNvSpPr>
              <p:nvPr/>
            </p:nvSpPr>
            <p:spPr bwMode="auto">
              <a:xfrm>
                <a:off x="-31902400" y="1082676"/>
                <a:ext cx="5799138" cy="760413"/>
              </a:xfrm>
              <a:custGeom>
                <a:avLst/>
                <a:gdLst>
                  <a:gd name="T0" fmla="*/ 1263 w 1546"/>
                  <a:gd name="T1" fmla="*/ 202 h 202"/>
                  <a:gd name="T2" fmla="*/ 0 w 1546"/>
                  <a:gd name="T3" fmla="*/ 202 h 202"/>
                  <a:gd name="T4" fmla="*/ 323 w 1546"/>
                  <a:gd name="T5" fmla="*/ 0 h 202"/>
                  <a:gd name="T6" fmla="*/ 1546 w 1546"/>
                  <a:gd name="T7" fmla="*/ 0 h 202"/>
                  <a:gd name="T8" fmla="*/ 1263 w 1546"/>
                  <a:gd name="T9" fmla="*/ 202 h 202"/>
                </a:gdLst>
                <a:ahLst/>
                <a:cxnLst>
                  <a:cxn ang="0">
                    <a:pos x="T0" y="T1"/>
                  </a:cxn>
                  <a:cxn ang="0">
                    <a:pos x="T2" y="T3"/>
                  </a:cxn>
                  <a:cxn ang="0">
                    <a:pos x="T4" y="T5"/>
                  </a:cxn>
                  <a:cxn ang="0">
                    <a:pos x="T6" y="T7"/>
                  </a:cxn>
                  <a:cxn ang="0">
                    <a:pos x="T8" y="T9"/>
                  </a:cxn>
                </a:cxnLst>
                <a:rect l="0" t="0" r="r" b="b"/>
                <a:pathLst>
                  <a:path w="1546" h="202">
                    <a:moveTo>
                      <a:pt x="1263" y="202"/>
                    </a:moveTo>
                    <a:cubicBezTo>
                      <a:pt x="842" y="202"/>
                      <a:pt x="421" y="202"/>
                      <a:pt x="0" y="202"/>
                    </a:cubicBezTo>
                    <a:cubicBezTo>
                      <a:pt x="110" y="134"/>
                      <a:pt x="218" y="66"/>
                      <a:pt x="323" y="0"/>
                    </a:cubicBezTo>
                    <a:cubicBezTo>
                      <a:pt x="731" y="0"/>
                      <a:pt x="1138" y="0"/>
                      <a:pt x="1546" y="0"/>
                    </a:cubicBezTo>
                    <a:cubicBezTo>
                      <a:pt x="1453" y="66"/>
                      <a:pt x="1359" y="134"/>
                      <a:pt x="1263" y="202"/>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344" name="Freeform 271"/>
              <p:cNvSpPr>
                <a:spLocks/>
              </p:cNvSpPr>
              <p:nvPr/>
            </p:nvSpPr>
            <p:spPr bwMode="auto">
              <a:xfrm>
                <a:off x="-30567313" y="696913"/>
                <a:ext cx="7464425" cy="311150"/>
              </a:xfrm>
              <a:custGeom>
                <a:avLst/>
                <a:gdLst>
                  <a:gd name="T0" fmla="*/ 1884 w 1990"/>
                  <a:gd name="T1" fmla="*/ 83 h 83"/>
                  <a:gd name="T2" fmla="*/ 0 w 1990"/>
                  <a:gd name="T3" fmla="*/ 83 h 83"/>
                  <a:gd name="T4" fmla="*/ 131 w 1990"/>
                  <a:gd name="T5" fmla="*/ 0 h 83"/>
                  <a:gd name="T6" fmla="*/ 1990 w 1990"/>
                  <a:gd name="T7" fmla="*/ 0 h 83"/>
                  <a:gd name="T8" fmla="*/ 1884 w 1990"/>
                  <a:gd name="T9" fmla="*/ 83 h 83"/>
                </a:gdLst>
                <a:ahLst/>
                <a:cxnLst>
                  <a:cxn ang="0">
                    <a:pos x="T0" y="T1"/>
                  </a:cxn>
                  <a:cxn ang="0">
                    <a:pos x="T2" y="T3"/>
                  </a:cxn>
                  <a:cxn ang="0">
                    <a:pos x="T4" y="T5"/>
                  </a:cxn>
                  <a:cxn ang="0">
                    <a:pos x="T6" y="T7"/>
                  </a:cxn>
                  <a:cxn ang="0">
                    <a:pos x="T8" y="T9"/>
                  </a:cxn>
                </a:cxnLst>
                <a:rect l="0" t="0" r="r" b="b"/>
                <a:pathLst>
                  <a:path w="1990" h="83">
                    <a:moveTo>
                      <a:pt x="1884" y="83"/>
                    </a:moveTo>
                    <a:cubicBezTo>
                      <a:pt x="1256" y="83"/>
                      <a:pt x="628" y="83"/>
                      <a:pt x="0" y="83"/>
                    </a:cubicBezTo>
                    <a:cubicBezTo>
                      <a:pt x="44" y="55"/>
                      <a:pt x="88" y="28"/>
                      <a:pt x="131" y="0"/>
                    </a:cubicBezTo>
                    <a:cubicBezTo>
                      <a:pt x="751" y="0"/>
                      <a:pt x="1370" y="0"/>
                      <a:pt x="1990" y="0"/>
                    </a:cubicBezTo>
                    <a:cubicBezTo>
                      <a:pt x="1955" y="28"/>
                      <a:pt x="1920" y="55"/>
                      <a:pt x="1884" y="83"/>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345" name="Freeform 272"/>
              <p:cNvSpPr>
                <a:spLocks/>
              </p:cNvSpPr>
              <p:nvPr/>
            </p:nvSpPr>
            <p:spPr bwMode="auto">
              <a:xfrm>
                <a:off x="37677725" y="696913"/>
                <a:ext cx="5092700" cy="311150"/>
              </a:xfrm>
              <a:custGeom>
                <a:avLst/>
                <a:gdLst>
                  <a:gd name="T0" fmla="*/ 1358 w 1358"/>
                  <a:gd name="T1" fmla="*/ 83 h 83"/>
                  <a:gd name="T2" fmla="*/ 114 w 1358"/>
                  <a:gd name="T3" fmla="*/ 83 h 83"/>
                  <a:gd name="T4" fmla="*/ 0 w 1358"/>
                  <a:gd name="T5" fmla="*/ 0 h 83"/>
                  <a:gd name="T6" fmla="*/ 1227 w 1358"/>
                  <a:gd name="T7" fmla="*/ 0 h 83"/>
                  <a:gd name="T8" fmla="*/ 1358 w 1358"/>
                  <a:gd name="T9" fmla="*/ 83 h 83"/>
                </a:gdLst>
                <a:ahLst/>
                <a:cxnLst>
                  <a:cxn ang="0">
                    <a:pos x="T0" y="T1"/>
                  </a:cxn>
                  <a:cxn ang="0">
                    <a:pos x="T2" y="T3"/>
                  </a:cxn>
                  <a:cxn ang="0">
                    <a:pos x="T4" y="T5"/>
                  </a:cxn>
                  <a:cxn ang="0">
                    <a:pos x="T6" y="T7"/>
                  </a:cxn>
                  <a:cxn ang="0">
                    <a:pos x="T8" y="T9"/>
                  </a:cxn>
                </a:cxnLst>
                <a:rect l="0" t="0" r="r" b="b"/>
                <a:pathLst>
                  <a:path w="1358" h="83">
                    <a:moveTo>
                      <a:pt x="1358" y="83"/>
                    </a:moveTo>
                    <a:cubicBezTo>
                      <a:pt x="944" y="83"/>
                      <a:pt x="529" y="83"/>
                      <a:pt x="114" y="83"/>
                    </a:cubicBezTo>
                    <a:cubicBezTo>
                      <a:pt x="76" y="55"/>
                      <a:pt x="37" y="28"/>
                      <a:pt x="0" y="0"/>
                    </a:cubicBezTo>
                    <a:cubicBezTo>
                      <a:pt x="409" y="0"/>
                      <a:pt x="818" y="0"/>
                      <a:pt x="1227" y="0"/>
                    </a:cubicBezTo>
                    <a:cubicBezTo>
                      <a:pt x="1270" y="28"/>
                      <a:pt x="1314" y="55"/>
                      <a:pt x="1358" y="83"/>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346" name="Freeform 273"/>
              <p:cNvSpPr>
                <a:spLocks/>
              </p:cNvSpPr>
              <p:nvPr/>
            </p:nvSpPr>
            <p:spPr bwMode="auto">
              <a:xfrm>
                <a:off x="32651700" y="696913"/>
                <a:ext cx="5026025" cy="311150"/>
              </a:xfrm>
              <a:custGeom>
                <a:avLst/>
                <a:gdLst>
                  <a:gd name="T0" fmla="*/ 1340 w 1340"/>
                  <a:gd name="T1" fmla="*/ 83 h 83"/>
                  <a:gd name="T2" fmla="*/ 96 w 1340"/>
                  <a:gd name="T3" fmla="*/ 83 h 83"/>
                  <a:gd name="T4" fmla="*/ 0 w 1340"/>
                  <a:gd name="T5" fmla="*/ 0 h 83"/>
                  <a:gd name="T6" fmla="*/ 1227 w 1340"/>
                  <a:gd name="T7" fmla="*/ 0 h 83"/>
                  <a:gd name="T8" fmla="*/ 1340 w 1340"/>
                  <a:gd name="T9" fmla="*/ 83 h 83"/>
                </a:gdLst>
                <a:ahLst/>
                <a:cxnLst>
                  <a:cxn ang="0">
                    <a:pos x="T0" y="T1"/>
                  </a:cxn>
                  <a:cxn ang="0">
                    <a:pos x="T2" y="T3"/>
                  </a:cxn>
                  <a:cxn ang="0">
                    <a:pos x="T4" y="T5"/>
                  </a:cxn>
                  <a:cxn ang="0">
                    <a:pos x="T6" y="T7"/>
                  </a:cxn>
                  <a:cxn ang="0">
                    <a:pos x="T8" y="T9"/>
                  </a:cxn>
                </a:cxnLst>
                <a:rect l="0" t="0" r="r" b="b"/>
                <a:pathLst>
                  <a:path w="1340" h="83">
                    <a:moveTo>
                      <a:pt x="1340" y="83"/>
                    </a:moveTo>
                    <a:cubicBezTo>
                      <a:pt x="926" y="83"/>
                      <a:pt x="511" y="83"/>
                      <a:pt x="96" y="83"/>
                    </a:cubicBezTo>
                    <a:cubicBezTo>
                      <a:pt x="64" y="55"/>
                      <a:pt x="32" y="28"/>
                      <a:pt x="0" y="0"/>
                    </a:cubicBezTo>
                    <a:cubicBezTo>
                      <a:pt x="409" y="0"/>
                      <a:pt x="818" y="0"/>
                      <a:pt x="1227" y="0"/>
                    </a:cubicBezTo>
                    <a:cubicBezTo>
                      <a:pt x="1265" y="28"/>
                      <a:pt x="1302" y="55"/>
                      <a:pt x="1340" y="83"/>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347" name="Freeform 274"/>
              <p:cNvSpPr>
                <a:spLocks/>
              </p:cNvSpPr>
              <p:nvPr/>
            </p:nvSpPr>
            <p:spPr bwMode="auto">
              <a:xfrm>
                <a:off x="27625675" y="696913"/>
                <a:ext cx="4957763" cy="311150"/>
              </a:xfrm>
              <a:custGeom>
                <a:avLst/>
                <a:gdLst>
                  <a:gd name="T0" fmla="*/ 1322 w 1322"/>
                  <a:gd name="T1" fmla="*/ 83 h 83"/>
                  <a:gd name="T2" fmla="*/ 78 w 1322"/>
                  <a:gd name="T3" fmla="*/ 83 h 83"/>
                  <a:gd name="T4" fmla="*/ 0 w 1322"/>
                  <a:gd name="T5" fmla="*/ 0 h 83"/>
                  <a:gd name="T6" fmla="*/ 1228 w 1322"/>
                  <a:gd name="T7" fmla="*/ 0 h 83"/>
                  <a:gd name="T8" fmla="*/ 1322 w 1322"/>
                  <a:gd name="T9" fmla="*/ 83 h 83"/>
                </a:gdLst>
                <a:ahLst/>
                <a:cxnLst>
                  <a:cxn ang="0">
                    <a:pos x="T0" y="T1"/>
                  </a:cxn>
                  <a:cxn ang="0">
                    <a:pos x="T2" y="T3"/>
                  </a:cxn>
                  <a:cxn ang="0">
                    <a:pos x="T4" y="T5"/>
                  </a:cxn>
                  <a:cxn ang="0">
                    <a:pos x="T6" y="T7"/>
                  </a:cxn>
                  <a:cxn ang="0">
                    <a:pos x="T8" y="T9"/>
                  </a:cxn>
                </a:cxnLst>
                <a:rect l="0" t="0" r="r" b="b"/>
                <a:pathLst>
                  <a:path w="1322" h="83">
                    <a:moveTo>
                      <a:pt x="1322" y="83"/>
                    </a:moveTo>
                    <a:cubicBezTo>
                      <a:pt x="907" y="83"/>
                      <a:pt x="493" y="83"/>
                      <a:pt x="78" y="83"/>
                    </a:cubicBezTo>
                    <a:cubicBezTo>
                      <a:pt x="52" y="55"/>
                      <a:pt x="26" y="28"/>
                      <a:pt x="0" y="0"/>
                    </a:cubicBezTo>
                    <a:cubicBezTo>
                      <a:pt x="409" y="0"/>
                      <a:pt x="818" y="0"/>
                      <a:pt x="1228" y="0"/>
                    </a:cubicBezTo>
                    <a:cubicBezTo>
                      <a:pt x="1259" y="28"/>
                      <a:pt x="1290" y="55"/>
                      <a:pt x="1322" y="83"/>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348" name="Freeform 275"/>
              <p:cNvSpPr>
                <a:spLocks/>
              </p:cNvSpPr>
              <p:nvPr/>
            </p:nvSpPr>
            <p:spPr bwMode="auto">
              <a:xfrm>
                <a:off x="22599650" y="696913"/>
                <a:ext cx="4891088" cy="311150"/>
              </a:xfrm>
              <a:custGeom>
                <a:avLst/>
                <a:gdLst>
                  <a:gd name="T0" fmla="*/ 1304 w 1304"/>
                  <a:gd name="T1" fmla="*/ 83 h 83"/>
                  <a:gd name="T2" fmla="*/ 60 w 1304"/>
                  <a:gd name="T3" fmla="*/ 83 h 83"/>
                  <a:gd name="T4" fmla="*/ 0 w 1304"/>
                  <a:gd name="T5" fmla="*/ 0 h 83"/>
                  <a:gd name="T6" fmla="*/ 1228 w 1304"/>
                  <a:gd name="T7" fmla="*/ 0 h 83"/>
                  <a:gd name="T8" fmla="*/ 1304 w 1304"/>
                  <a:gd name="T9" fmla="*/ 83 h 83"/>
                </a:gdLst>
                <a:ahLst/>
                <a:cxnLst>
                  <a:cxn ang="0">
                    <a:pos x="T0" y="T1"/>
                  </a:cxn>
                  <a:cxn ang="0">
                    <a:pos x="T2" y="T3"/>
                  </a:cxn>
                  <a:cxn ang="0">
                    <a:pos x="T4" y="T5"/>
                  </a:cxn>
                  <a:cxn ang="0">
                    <a:pos x="T6" y="T7"/>
                  </a:cxn>
                  <a:cxn ang="0">
                    <a:pos x="T8" y="T9"/>
                  </a:cxn>
                </a:cxnLst>
                <a:rect l="0" t="0" r="r" b="b"/>
                <a:pathLst>
                  <a:path w="1304" h="83">
                    <a:moveTo>
                      <a:pt x="1304" y="83"/>
                    </a:moveTo>
                    <a:cubicBezTo>
                      <a:pt x="890" y="83"/>
                      <a:pt x="475" y="83"/>
                      <a:pt x="60" y="83"/>
                    </a:cubicBezTo>
                    <a:cubicBezTo>
                      <a:pt x="40" y="55"/>
                      <a:pt x="20" y="28"/>
                      <a:pt x="0" y="0"/>
                    </a:cubicBezTo>
                    <a:cubicBezTo>
                      <a:pt x="409" y="0"/>
                      <a:pt x="819" y="0"/>
                      <a:pt x="1228" y="0"/>
                    </a:cubicBezTo>
                    <a:cubicBezTo>
                      <a:pt x="1253" y="28"/>
                      <a:pt x="1278" y="55"/>
                      <a:pt x="1304" y="83"/>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349" name="Freeform 276"/>
              <p:cNvSpPr>
                <a:spLocks/>
              </p:cNvSpPr>
              <p:nvPr/>
            </p:nvSpPr>
            <p:spPr bwMode="auto">
              <a:xfrm>
                <a:off x="17575213" y="696913"/>
                <a:ext cx="4822825" cy="311150"/>
              </a:xfrm>
              <a:custGeom>
                <a:avLst/>
                <a:gdLst>
                  <a:gd name="T0" fmla="*/ 1286 w 1286"/>
                  <a:gd name="T1" fmla="*/ 83 h 83"/>
                  <a:gd name="T2" fmla="*/ 42 w 1286"/>
                  <a:gd name="T3" fmla="*/ 83 h 83"/>
                  <a:gd name="T4" fmla="*/ 0 w 1286"/>
                  <a:gd name="T5" fmla="*/ 0 h 83"/>
                  <a:gd name="T6" fmla="*/ 1228 w 1286"/>
                  <a:gd name="T7" fmla="*/ 0 h 83"/>
                  <a:gd name="T8" fmla="*/ 1286 w 1286"/>
                  <a:gd name="T9" fmla="*/ 83 h 83"/>
                </a:gdLst>
                <a:ahLst/>
                <a:cxnLst>
                  <a:cxn ang="0">
                    <a:pos x="T0" y="T1"/>
                  </a:cxn>
                  <a:cxn ang="0">
                    <a:pos x="T2" y="T3"/>
                  </a:cxn>
                  <a:cxn ang="0">
                    <a:pos x="T4" y="T5"/>
                  </a:cxn>
                  <a:cxn ang="0">
                    <a:pos x="T6" y="T7"/>
                  </a:cxn>
                  <a:cxn ang="0">
                    <a:pos x="T8" y="T9"/>
                  </a:cxn>
                </a:cxnLst>
                <a:rect l="0" t="0" r="r" b="b"/>
                <a:pathLst>
                  <a:path w="1286" h="83">
                    <a:moveTo>
                      <a:pt x="1286" y="83"/>
                    </a:moveTo>
                    <a:cubicBezTo>
                      <a:pt x="871" y="83"/>
                      <a:pt x="457" y="83"/>
                      <a:pt x="42" y="83"/>
                    </a:cubicBezTo>
                    <a:cubicBezTo>
                      <a:pt x="28" y="55"/>
                      <a:pt x="14" y="28"/>
                      <a:pt x="0" y="0"/>
                    </a:cubicBezTo>
                    <a:cubicBezTo>
                      <a:pt x="410" y="0"/>
                      <a:pt x="819" y="0"/>
                      <a:pt x="1228" y="0"/>
                    </a:cubicBezTo>
                    <a:cubicBezTo>
                      <a:pt x="1247" y="28"/>
                      <a:pt x="1267" y="55"/>
                      <a:pt x="1286" y="83"/>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350" name="Freeform 277"/>
              <p:cNvSpPr>
                <a:spLocks/>
              </p:cNvSpPr>
              <p:nvPr/>
            </p:nvSpPr>
            <p:spPr bwMode="auto">
              <a:xfrm>
                <a:off x="12552363" y="696913"/>
                <a:ext cx="4752975" cy="311150"/>
              </a:xfrm>
              <a:custGeom>
                <a:avLst/>
                <a:gdLst>
                  <a:gd name="T0" fmla="*/ 1267 w 1267"/>
                  <a:gd name="T1" fmla="*/ 83 h 83"/>
                  <a:gd name="T2" fmla="*/ 23 w 1267"/>
                  <a:gd name="T3" fmla="*/ 83 h 83"/>
                  <a:gd name="T4" fmla="*/ 0 w 1267"/>
                  <a:gd name="T5" fmla="*/ 0 h 83"/>
                  <a:gd name="T6" fmla="*/ 1227 w 1267"/>
                  <a:gd name="T7" fmla="*/ 0 h 83"/>
                  <a:gd name="T8" fmla="*/ 1267 w 1267"/>
                  <a:gd name="T9" fmla="*/ 83 h 83"/>
                </a:gdLst>
                <a:ahLst/>
                <a:cxnLst>
                  <a:cxn ang="0">
                    <a:pos x="T0" y="T1"/>
                  </a:cxn>
                  <a:cxn ang="0">
                    <a:pos x="T2" y="T3"/>
                  </a:cxn>
                  <a:cxn ang="0">
                    <a:pos x="T4" y="T5"/>
                  </a:cxn>
                  <a:cxn ang="0">
                    <a:pos x="T6" y="T7"/>
                  </a:cxn>
                  <a:cxn ang="0">
                    <a:pos x="T8" y="T9"/>
                  </a:cxn>
                </a:cxnLst>
                <a:rect l="0" t="0" r="r" b="b"/>
                <a:pathLst>
                  <a:path w="1267" h="83">
                    <a:moveTo>
                      <a:pt x="1267" y="83"/>
                    </a:moveTo>
                    <a:cubicBezTo>
                      <a:pt x="852" y="83"/>
                      <a:pt x="438" y="83"/>
                      <a:pt x="23" y="83"/>
                    </a:cubicBezTo>
                    <a:cubicBezTo>
                      <a:pt x="15" y="55"/>
                      <a:pt x="7" y="28"/>
                      <a:pt x="0" y="0"/>
                    </a:cubicBezTo>
                    <a:cubicBezTo>
                      <a:pt x="409" y="0"/>
                      <a:pt x="818" y="0"/>
                      <a:pt x="1227" y="0"/>
                    </a:cubicBezTo>
                    <a:cubicBezTo>
                      <a:pt x="1240" y="28"/>
                      <a:pt x="1254" y="55"/>
                      <a:pt x="1267" y="83"/>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351" name="Freeform 278"/>
              <p:cNvSpPr>
                <a:spLocks/>
              </p:cNvSpPr>
              <p:nvPr/>
            </p:nvSpPr>
            <p:spPr bwMode="auto">
              <a:xfrm>
                <a:off x="7526338" y="696913"/>
                <a:ext cx="4684713" cy="311150"/>
              </a:xfrm>
              <a:custGeom>
                <a:avLst/>
                <a:gdLst>
                  <a:gd name="T0" fmla="*/ 1249 w 1249"/>
                  <a:gd name="T1" fmla="*/ 83 h 83"/>
                  <a:gd name="T2" fmla="*/ 5 w 1249"/>
                  <a:gd name="T3" fmla="*/ 83 h 83"/>
                  <a:gd name="T4" fmla="*/ 0 w 1249"/>
                  <a:gd name="T5" fmla="*/ 0 h 83"/>
                  <a:gd name="T6" fmla="*/ 1227 w 1249"/>
                  <a:gd name="T7" fmla="*/ 0 h 83"/>
                  <a:gd name="T8" fmla="*/ 1249 w 1249"/>
                  <a:gd name="T9" fmla="*/ 83 h 83"/>
                </a:gdLst>
                <a:ahLst/>
                <a:cxnLst>
                  <a:cxn ang="0">
                    <a:pos x="T0" y="T1"/>
                  </a:cxn>
                  <a:cxn ang="0">
                    <a:pos x="T2" y="T3"/>
                  </a:cxn>
                  <a:cxn ang="0">
                    <a:pos x="T4" y="T5"/>
                  </a:cxn>
                  <a:cxn ang="0">
                    <a:pos x="T6" y="T7"/>
                  </a:cxn>
                  <a:cxn ang="0">
                    <a:pos x="T8" y="T9"/>
                  </a:cxn>
                </a:cxnLst>
                <a:rect l="0" t="0" r="r" b="b"/>
                <a:pathLst>
                  <a:path w="1249" h="83">
                    <a:moveTo>
                      <a:pt x="1249" y="83"/>
                    </a:moveTo>
                    <a:cubicBezTo>
                      <a:pt x="834" y="83"/>
                      <a:pt x="420" y="83"/>
                      <a:pt x="5" y="83"/>
                    </a:cubicBezTo>
                    <a:cubicBezTo>
                      <a:pt x="3" y="55"/>
                      <a:pt x="1" y="28"/>
                      <a:pt x="0" y="0"/>
                    </a:cubicBezTo>
                    <a:cubicBezTo>
                      <a:pt x="409" y="0"/>
                      <a:pt x="818" y="0"/>
                      <a:pt x="1227" y="0"/>
                    </a:cubicBezTo>
                    <a:cubicBezTo>
                      <a:pt x="1234" y="28"/>
                      <a:pt x="1242" y="55"/>
                      <a:pt x="1249" y="83"/>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352" name="Freeform 279"/>
              <p:cNvSpPr>
                <a:spLocks/>
              </p:cNvSpPr>
              <p:nvPr/>
            </p:nvSpPr>
            <p:spPr bwMode="auto">
              <a:xfrm>
                <a:off x="2452688" y="696913"/>
                <a:ext cx="4665663" cy="311150"/>
              </a:xfrm>
              <a:custGeom>
                <a:avLst/>
                <a:gdLst>
                  <a:gd name="T0" fmla="*/ 1244 w 1244"/>
                  <a:gd name="T1" fmla="*/ 83 h 83"/>
                  <a:gd name="T2" fmla="*/ 0 w 1244"/>
                  <a:gd name="T3" fmla="*/ 83 h 83"/>
                  <a:gd name="T4" fmla="*/ 13 w 1244"/>
                  <a:gd name="T5" fmla="*/ 0 h 83"/>
                  <a:gd name="T6" fmla="*/ 1240 w 1244"/>
                  <a:gd name="T7" fmla="*/ 0 h 83"/>
                  <a:gd name="T8" fmla="*/ 1244 w 1244"/>
                  <a:gd name="T9" fmla="*/ 83 h 83"/>
                </a:gdLst>
                <a:ahLst/>
                <a:cxnLst>
                  <a:cxn ang="0">
                    <a:pos x="T0" y="T1"/>
                  </a:cxn>
                  <a:cxn ang="0">
                    <a:pos x="T2" y="T3"/>
                  </a:cxn>
                  <a:cxn ang="0">
                    <a:pos x="T4" y="T5"/>
                  </a:cxn>
                  <a:cxn ang="0">
                    <a:pos x="T6" y="T7"/>
                  </a:cxn>
                  <a:cxn ang="0">
                    <a:pos x="T8" y="T9"/>
                  </a:cxn>
                </a:cxnLst>
                <a:rect l="0" t="0" r="r" b="b"/>
                <a:pathLst>
                  <a:path w="1244" h="83">
                    <a:moveTo>
                      <a:pt x="1244" y="83"/>
                    </a:moveTo>
                    <a:cubicBezTo>
                      <a:pt x="829" y="83"/>
                      <a:pt x="414" y="83"/>
                      <a:pt x="0" y="83"/>
                    </a:cubicBezTo>
                    <a:cubicBezTo>
                      <a:pt x="4" y="55"/>
                      <a:pt x="8" y="28"/>
                      <a:pt x="13" y="0"/>
                    </a:cubicBezTo>
                    <a:cubicBezTo>
                      <a:pt x="422" y="0"/>
                      <a:pt x="831" y="0"/>
                      <a:pt x="1240" y="0"/>
                    </a:cubicBezTo>
                    <a:cubicBezTo>
                      <a:pt x="1242" y="28"/>
                      <a:pt x="1243" y="55"/>
                      <a:pt x="1244" y="83"/>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353" name="Freeform 280"/>
              <p:cNvSpPr>
                <a:spLocks/>
              </p:cNvSpPr>
              <p:nvPr/>
            </p:nvSpPr>
            <p:spPr bwMode="auto">
              <a:xfrm>
                <a:off x="-2640013" y="696913"/>
                <a:ext cx="4718050" cy="311150"/>
              </a:xfrm>
              <a:custGeom>
                <a:avLst/>
                <a:gdLst>
                  <a:gd name="T0" fmla="*/ 1244 w 1258"/>
                  <a:gd name="T1" fmla="*/ 83 h 83"/>
                  <a:gd name="T2" fmla="*/ 0 w 1258"/>
                  <a:gd name="T3" fmla="*/ 83 h 83"/>
                  <a:gd name="T4" fmla="*/ 31 w 1258"/>
                  <a:gd name="T5" fmla="*/ 0 h 83"/>
                  <a:gd name="T6" fmla="*/ 1258 w 1258"/>
                  <a:gd name="T7" fmla="*/ 0 h 83"/>
                  <a:gd name="T8" fmla="*/ 1244 w 1258"/>
                  <a:gd name="T9" fmla="*/ 83 h 83"/>
                </a:gdLst>
                <a:ahLst/>
                <a:cxnLst>
                  <a:cxn ang="0">
                    <a:pos x="T0" y="T1"/>
                  </a:cxn>
                  <a:cxn ang="0">
                    <a:pos x="T2" y="T3"/>
                  </a:cxn>
                  <a:cxn ang="0">
                    <a:pos x="T4" y="T5"/>
                  </a:cxn>
                  <a:cxn ang="0">
                    <a:pos x="T6" y="T7"/>
                  </a:cxn>
                  <a:cxn ang="0">
                    <a:pos x="T8" y="T9"/>
                  </a:cxn>
                </a:cxnLst>
                <a:rect l="0" t="0" r="r" b="b"/>
                <a:pathLst>
                  <a:path w="1258" h="83">
                    <a:moveTo>
                      <a:pt x="1244" y="83"/>
                    </a:moveTo>
                    <a:cubicBezTo>
                      <a:pt x="829" y="83"/>
                      <a:pt x="415" y="83"/>
                      <a:pt x="0" y="83"/>
                    </a:cubicBezTo>
                    <a:cubicBezTo>
                      <a:pt x="10" y="55"/>
                      <a:pt x="21" y="28"/>
                      <a:pt x="31" y="0"/>
                    </a:cubicBezTo>
                    <a:cubicBezTo>
                      <a:pt x="440" y="0"/>
                      <a:pt x="849" y="0"/>
                      <a:pt x="1258" y="0"/>
                    </a:cubicBezTo>
                    <a:cubicBezTo>
                      <a:pt x="1254" y="28"/>
                      <a:pt x="1249" y="55"/>
                      <a:pt x="1244" y="83"/>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354" name="Freeform 281"/>
              <p:cNvSpPr>
                <a:spLocks/>
              </p:cNvSpPr>
              <p:nvPr/>
            </p:nvSpPr>
            <p:spPr bwMode="auto">
              <a:xfrm>
                <a:off x="-7734300" y="696913"/>
                <a:ext cx="4789488" cy="311150"/>
              </a:xfrm>
              <a:custGeom>
                <a:avLst/>
                <a:gdLst>
                  <a:gd name="T0" fmla="*/ 1244 w 1277"/>
                  <a:gd name="T1" fmla="*/ 83 h 83"/>
                  <a:gd name="T2" fmla="*/ 0 w 1277"/>
                  <a:gd name="T3" fmla="*/ 83 h 83"/>
                  <a:gd name="T4" fmla="*/ 49 w 1277"/>
                  <a:gd name="T5" fmla="*/ 0 h 83"/>
                  <a:gd name="T6" fmla="*/ 1277 w 1277"/>
                  <a:gd name="T7" fmla="*/ 0 h 83"/>
                  <a:gd name="T8" fmla="*/ 1244 w 1277"/>
                  <a:gd name="T9" fmla="*/ 83 h 83"/>
                </a:gdLst>
                <a:ahLst/>
                <a:cxnLst>
                  <a:cxn ang="0">
                    <a:pos x="T0" y="T1"/>
                  </a:cxn>
                  <a:cxn ang="0">
                    <a:pos x="T2" y="T3"/>
                  </a:cxn>
                  <a:cxn ang="0">
                    <a:pos x="T4" y="T5"/>
                  </a:cxn>
                  <a:cxn ang="0">
                    <a:pos x="T6" y="T7"/>
                  </a:cxn>
                  <a:cxn ang="0">
                    <a:pos x="T8" y="T9"/>
                  </a:cxn>
                </a:cxnLst>
                <a:rect l="0" t="0" r="r" b="b"/>
                <a:pathLst>
                  <a:path w="1277" h="83">
                    <a:moveTo>
                      <a:pt x="1244" y="83"/>
                    </a:moveTo>
                    <a:cubicBezTo>
                      <a:pt x="829" y="83"/>
                      <a:pt x="415" y="83"/>
                      <a:pt x="0" y="83"/>
                    </a:cubicBezTo>
                    <a:cubicBezTo>
                      <a:pt x="16" y="55"/>
                      <a:pt x="33" y="28"/>
                      <a:pt x="49" y="0"/>
                    </a:cubicBezTo>
                    <a:cubicBezTo>
                      <a:pt x="458" y="0"/>
                      <a:pt x="868" y="0"/>
                      <a:pt x="1277" y="0"/>
                    </a:cubicBezTo>
                    <a:cubicBezTo>
                      <a:pt x="1266" y="28"/>
                      <a:pt x="1255" y="55"/>
                      <a:pt x="1244" y="83"/>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355" name="Freeform 282"/>
              <p:cNvSpPr>
                <a:spLocks/>
              </p:cNvSpPr>
              <p:nvPr/>
            </p:nvSpPr>
            <p:spPr bwMode="auto">
              <a:xfrm>
                <a:off x="-12827000" y="696913"/>
                <a:ext cx="4857750" cy="311150"/>
              </a:xfrm>
              <a:custGeom>
                <a:avLst/>
                <a:gdLst>
                  <a:gd name="T0" fmla="*/ 1244 w 1295"/>
                  <a:gd name="T1" fmla="*/ 83 h 83"/>
                  <a:gd name="T2" fmla="*/ 0 w 1295"/>
                  <a:gd name="T3" fmla="*/ 83 h 83"/>
                  <a:gd name="T4" fmla="*/ 67 w 1295"/>
                  <a:gd name="T5" fmla="*/ 0 h 83"/>
                  <a:gd name="T6" fmla="*/ 1295 w 1295"/>
                  <a:gd name="T7" fmla="*/ 0 h 83"/>
                  <a:gd name="T8" fmla="*/ 1244 w 1295"/>
                  <a:gd name="T9" fmla="*/ 83 h 83"/>
                </a:gdLst>
                <a:ahLst/>
                <a:cxnLst>
                  <a:cxn ang="0">
                    <a:pos x="T0" y="T1"/>
                  </a:cxn>
                  <a:cxn ang="0">
                    <a:pos x="T2" y="T3"/>
                  </a:cxn>
                  <a:cxn ang="0">
                    <a:pos x="T4" y="T5"/>
                  </a:cxn>
                  <a:cxn ang="0">
                    <a:pos x="T6" y="T7"/>
                  </a:cxn>
                  <a:cxn ang="0">
                    <a:pos x="T8" y="T9"/>
                  </a:cxn>
                </a:cxnLst>
                <a:rect l="0" t="0" r="r" b="b"/>
                <a:pathLst>
                  <a:path w="1295" h="83">
                    <a:moveTo>
                      <a:pt x="1244" y="83"/>
                    </a:moveTo>
                    <a:cubicBezTo>
                      <a:pt x="829" y="83"/>
                      <a:pt x="414" y="83"/>
                      <a:pt x="0" y="83"/>
                    </a:cubicBezTo>
                    <a:cubicBezTo>
                      <a:pt x="22" y="55"/>
                      <a:pt x="45" y="28"/>
                      <a:pt x="67" y="0"/>
                    </a:cubicBezTo>
                    <a:cubicBezTo>
                      <a:pt x="477" y="0"/>
                      <a:pt x="886" y="0"/>
                      <a:pt x="1295" y="0"/>
                    </a:cubicBezTo>
                    <a:cubicBezTo>
                      <a:pt x="1278" y="28"/>
                      <a:pt x="1261" y="55"/>
                      <a:pt x="1244" y="83"/>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356" name="Freeform 283"/>
              <p:cNvSpPr>
                <a:spLocks/>
              </p:cNvSpPr>
              <p:nvPr/>
            </p:nvSpPr>
            <p:spPr bwMode="auto">
              <a:xfrm>
                <a:off x="-17919700" y="696913"/>
                <a:ext cx="4924425" cy="311150"/>
              </a:xfrm>
              <a:custGeom>
                <a:avLst/>
                <a:gdLst>
                  <a:gd name="T0" fmla="*/ 1244 w 1313"/>
                  <a:gd name="T1" fmla="*/ 83 h 83"/>
                  <a:gd name="T2" fmla="*/ 0 w 1313"/>
                  <a:gd name="T3" fmla="*/ 83 h 83"/>
                  <a:gd name="T4" fmla="*/ 86 w 1313"/>
                  <a:gd name="T5" fmla="*/ 0 h 83"/>
                  <a:gd name="T6" fmla="*/ 1313 w 1313"/>
                  <a:gd name="T7" fmla="*/ 0 h 83"/>
                  <a:gd name="T8" fmla="*/ 1244 w 1313"/>
                  <a:gd name="T9" fmla="*/ 83 h 83"/>
                </a:gdLst>
                <a:ahLst/>
                <a:cxnLst>
                  <a:cxn ang="0">
                    <a:pos x="T0" y="T1"/>
                  </a:cxn>
                  <a:cxn ang="0">
                    <a:pos x="T2" y="T3"/>
                  </a:cxn>
                  <a:cxn ang="0">
                    <a:pos x="T4" y="T5"/>
                  </a:cxn>
                  <a:cxn ang="0">
                    <a:pos x="T6" y="T7"/>
                  </a:cxn>
                  <a:cxn ang="0">
                    <a:pos x="T8" y="T9"/>
                  </a:cxn>
                </a:cxnLst>
                <a:rect l="0" t="0" r="r" b="b"/>
                <a:pathLst>
                  <a:path w="1313" h="83">
                    <a:moveTo>
                      <a:pt x="1244" y="83"/>
                    </a:moveTo>
                    <a:cubicBezTo>
                      <a:pt x="829" y="83"/>
                      <a:pt x="414" y="83"/>
                      <a:pt x="0" y="83"/>
                    </a:cubicBezTo>
                    <a:cubicBezTo>
                      <a:pt x="29" y="55"/>
                      <a:pt x="57" y="28"/>
                      <a:pt x="86" y="0"/>
                    </a:cubicBezTo>
                    <a:cubicBezTo>
                      <a:pt x="495" y="0"/>
                      <a:pt x="904" y="0"/>
                      <a:pt x="1313" y="0"/>
                    </a:cubicBezTo>
                    <a:cubicBezTo>
                      <a:pt x="1290" y="28"/>
                      <a:pt x="1267" y="55"/>
                      <a:pt x="1244" y="83"/>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357" name="Freeform 284"/>
              <p:cNvSpPr>
                <a:spLocks/>
              </p:cNvSpPr>
              <p:nvPr/>
            </p:nvSpPr>
            <p:spPr bwMode="auto">
              <a:xfrm>
                <a:off x="-23013988" y="696913"/>
                <a:ext cx="4992688" cy="311150"/>
              </a:xfrm>
              <a:custGeom>
                <a:avLst/>
                <a:gdLst>
                  <a:gd name="T0" fmla="*/ 1244 w 1331"/>
                  <a:gd name="T1" fmla="*/ 83 h 83"/>
                  <a:gd name="T2" fmla="*/ 0 w 1331"/>
                  <a:gd name="T3" fmla="*/ 83 h 83"/>
                  <a:gd name="T4" fmla="*/ 104 w 1331"/>
                  <a:gd name="T5" fmla="*/ 0 h 83"/>
                  <a:gd name="T6" fmla="*/ 1331 w 1331"/>
                  <a:gd name="T7" fmla="*/ 0 h 83"/>
                  <a:gd name="T8" fmla="*/ 1244 w 1331"/>
                  <a:gd name="T9" fmla="*/ 83 h 83"/>
                </a:gdLst>
                <a:ahLst/>
                <a:cxnLst>
                  <a:cxn ang="0">
                    <a:pos x="T0" y="T1"/>
                  </a:cxn>
                  <a:cxn ang="0">
                    <a:pos x="T2" y="T3"/>
                  </a:cxn>
                  <a:cxn ang="0">
                    <a:pos x="T4" y="T5"/>
                  </a:cxn>
                  <a:cxn ang="0">
                    <a:pos x="T6" y="T7"/>
                  </a:cxn>
                  <a:cxn ang="0">
                    <a:pos x="T8" y="T9"/>
                  </a:cxn>
                </a:cxnLst>
                <a:rect l="0" t="0" r="r" b="b"/>
                <a:pathLst>
                  <a:path w="1331" h="83">
                    <a:moveTo>
                      <a:pt x="1244" y="83"/>
                    </a:moveTo>
                    <a:cubicBezTo>
                      <a:pt x="829" y="83"/>
                      <a:pt x="414" y="83"/>
                      <a:pt x="0" y="83"/>
                    </a:cubicBezTo>
                    <a:cubicBezTo>
                      <a:pt x="35" y="55"/>
                      <a:pt x="69" y="28"/>
                      <a:pt x="104" y="0"/>
                    </a:cubicBezTo>
                    <a:cubicBezTo>
                      <a:pt x="513" y="0"/>
                      <a:pt x="922" y="0"/>
                      <a:pt x="1331" y="0"/>
                    </a:cubicBezTo>
                    <a:cubicBezTo>
                      <a:pt x="1302" y="28"/>
                      <a:pt x="1273" y="55"/>
                      <a:pt x="1244" y="83"/>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358" name="Freeform 285"/>
              <p:cNvSpPr>
                <a:spLocks/>
              </p:cNvSpPr>
              <p:nvPr/>
            </p:nvSpPr>
            <p:spPr bwMode="auto">
              <a:xfrm>
                <a:off x="-26628725" y="1082676"/>
                <a:ext cx="5629275" cy="760413"/>
              </a:xfrm>
              <a:custGeom>
                <a:avLst/>
                <a:gdLst>
                  <a:gd name="T0" fmla="*/ 1263 w 1501"/>
                  <a:gd name="T1" fmla="*/ 202 h 202"/>
                  <a:gd name="T2" fmla="*/ 0 w 1501"/>
                  <a:gd name="T3" fmla="*/ 202 h 202"/>
                  <a:gd name="T4" fmla="*/ 278 w 1501"/>
                  <a:gd name="T5" fmla="*/ 0 h 202"/>
                  <a:gd name="T6" fmla="*/ 1501 w 1501"/>
                  <a:gd name="T7" fmla="*/ 0 h 202"/>
                  <a:gd name="T8" fmla="*/ 1263 w 1501"/>
                  <a:gd name="T9" fmla="*/ 202 h 202"/>
                </a:gdLst>
                <a:ahLst/>
                <a:cxnLst>
                  <a:cxn ang="0">
                    <a:pos x="T0" y="T1"/>
                  </a:cxn>
                  <a:cxn ang="0">
                    <a:pos x="T2" y="T3"/>
                  </a:cxn>
                  <a:cxn ang="0">
                    <a:pos x="T4" y="T5"/>
                  </a:cxn>
                  <a:cxn ang="0">
                    <a:pos x="T6" y="T7"/>
                  </a:cxn>
                  <a:cxn ang="0">
                    <a:pos x="T8" y="T9"/>
                  </a:cxn>
                </a:cxnLst>
                <a:rect l="0" t="0" r="r" b="b"/>
                <a:pathLst>
                  <a:path w="1501" h="202">
                    <a:moveTo>
                      <a:pt x="1263" y="202"/>
                    </a:moveTo>
                    <a:cubicBezTo>
                      <a:pt x="842" y="202"/>
                      <a:pt x="421" y="202"/>
                      <a:pt x="0" y="202"/>
                    </a:cubicBezTo>
                    <a:cubicBezTo>
                      <a:pt x="95" y="134"/>
                      <a:pt x="187" y="66"/>
                      <a:pt x="278" y="0"/>
                    </a:cubicBezTo>
                    <a:cubicBezTo>
                      <a:pt x="686" y="0"/>
                      <a:pt x="1093" y="0"/>
                      <a:pt x="1501" y="0"/>
                    </a:cubicBezTo>
                    <a:cubicBezTo>
                      <a:pt x="1423" y="66"/>
                      <a:pt x="1344" y="134"/>
                      <a:pt x="1263" y="202"/>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359" name="Freeform 286"/>
              <p:cNvSpPr>
                <a:spLocks/>
              </p:cNvSpPr>
              <p:nvPr/>
            </p:nvSpPr>
            <p:spPr bwMode="auto">
              <a:xfrm>
                <a:off x="-21355050" y="1082676"/>
                <a:ext cx="5461000" cy="760413"/>
              </a:xfrm>
              <a:custGeom>
                <a:avLst/>
                <a:gdLst>
                  <a:gd name="T0" fmla="*/ 1263 w 1456"/>
                  <a:gd name="T1" fmla="*/ 202 h 202"/>
                  <a:gd name="T2" fmla="*/ 0 w 1456"/>
                  <a:gd name="T3" fmla="*/ 202 h 202"/>
                  <a:gd name="T4" fmla="*/ 233 w 1456"/>
                  <a:gd name="T5" fmla="*/ 0 h 202"/>
                  <a:gd name="T6" fmla="*/ 1456 w 1456"/>
                  <a:gd name="T7" fmla="*/ 0 h 202"/>
                  <a:gd name="T8" fmla="*/ 1263 w 1456"/>
                  <a:gd name="T9" fmla="*/ 202 h 202"/>
                </a:gdLst>
                <a:ahLst/>
                <a:cxnLst>
                  <a:cxn ang="0">
                    <a:pos x="T0" y="T1"/>
                  </a:cxn>
                  <a:cxn ang="0">
                    <a:pos x="T2" y="T3"/>
                  </a:cxn>
                  <a:cxn ang="0">
                    <a:pos x="T4" y="T5"/>
                  </a:cxn>
                  <a:cxn ang="0">
                    <a:pos x="T6" y="T7"/>
                  </a:cxn>
                  <a:cxn ang="0">
                    <a:pos x="T8" y="T9"/>
                  </a:cxn>
                </a:cxnLst>
                <a:rect l="0" t="0" r="r" b="b"/>
                <a:pathLst>
                  <a:path w="1456" h="202">
                    <a:moveTo>
                      <a:pt x="1263" y="202"/>
                    </a:moveTo>
                    <a:cubicBezTo>
                      <a:pt x="842" y="202"/>
                      <a:pt x="421" y="202"/>
                      <a:pt x="0" y="202"/>
                    </a:cubicBezTo>
                    <a:cubicBezTo>
                      <a:pt x="80" y="134"/>
                      <a:pt x="157" y="66"/>
                      <a:pt x="233" y="0"/>
                    </a:cubicBezTo>
                    <a:cubicBezTo>
                      <a:pt x="641" y="0"/>
                      <a:pt x="1048" y="0"/>
                      <a:pt x="1456" y="0"/>
                    </a:cubicBezTo>
                    <a:cubicBezTo>
                      <a:pt x="1393" y="66"/>
                      <a:pt x="1329" y="134"/>
                      <a:pt x="1263" y="202"/>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360" name="Freeform 287"/>
              <p:cNvSpPr>
                <a:spLocks/>
              </p:cNvSpPr>
              <p:nvPr/>
            </p:nvSpPr>
            <p:spPr bwMode="auto">
              <a:xfrm>
                <a:off x="-16082963" y="1082676"/>
                <a:ext cx="5292725" cy="760413"/>
              </a:xfrm>
              <a:custGeom>
                <a:avLst/>
                <a:gdLst>
                  <a:gd name="T0" fmla="*/ 1263 w 1411"/>
                  <a:gd name="T1" fmla="*/ 202 h 202"/>
                  <a:gd name="T2" fmla="*/ 0 w 1411"/>
                  <a:gd name="T3" fmla="*/ 202 h 202"/>
                  <a:gd name="T4" fmla="*/ 189 w 1411"/>
                  <a:gd name="T5" fmla="*/ 0 h 202"/>
                  <a:gd name="T6" fmla="*/ 1411 w 1411"/>
                  <a:gd name="T7" fmla="*/ 0 h 202"/>
                  <a:gd name="T8" fmla="*/ 1263 w 1411"/>
                  <a:gd name="T9" fmla="*/ 202 h 202"/>
                </a:gdLst>
                <a:ahLst/>
                <a:cxnLst>
                  <a:cxn ang="0">
                    <a:pos x="T0" y="T1"/>
                  </a:cxn>
                  <a:cxn ang="0">
                    <a:pos x="T2" y="T3"/>
                  </a:cxn>
                  <a:cxn ang="0">
                    <a:pos x="T4" y="T5"/>
                  </a:cxn>
                  <a:cxn ang="0">
                    <a:pos x="T6" y="T7"/>
                  </a:cxn>
                  <a:cxn ang="0">
                    <a:pos x="T8" y="T9"/>
                  </a:cxn>
                </a:cxnLst>
                <a:rect l="0" t="0" r="r" b="b"/>
                <a:pathLst>
                  <a:path w="1411" h="202">
                    <a:moveTo>
                      <a:pt x="1263" y="202"/>
                    </a:moveTo>
                    <a:cubicBezTo>
                      <a:pt x="842" y="202"/>
                      <a:pt x="421" y="202"/>
                      <a:pt x="0" y="202"/>
                    </a:cubicBezTo>
                    <a:cubicBezTo>
                      <a:pt x="64" y="134"/>
                      <a:pt x="127" y="66"/>
                      <a:pt x="189" y="0"/>
                    </a:cubicBezTo>
                    <a:cubicBezTo>
                      <a:pt x="596" y="0"/>
                      <a:pt x="1004" y="0"/>
                      <a:pt x="1411" y="0"/>
                    </a:cubicBezTo>
                    <a:cubicBezTo>
                      <a:pt x="1363" y="66"/>
                      <a:pt x="1313" y="134"/>
                      <a:pt x="1263" y="202"/>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361" name="Freeform 288"/>
              <p:cNvSpPr>
                <a:spLocks/>
              </p:cNvSpPr>
              <p:nvPr/>
            </p:nvSpPr>
            <p:spPr bwMode="auto">
              <a:xfrm>
                <a:off x="-38349238" y="4860926"/>
                <a:ext cx="6983413" cy="1033463"/>
              </a:xfrm>
              <a:custGeom>
                <a:avLst/>
                <a:gdLst>
                  <a:gd name="T0" fmla="*/ 1478 w 1862"/>
                  <a:gd name="T1" fmla="*/ 275 h 275"/>
                  <a:gd name="T2" fmla="*/ 0 w 1862"/>
                  <a:gd name="T3" fmla="*/ 275 h 275"/>
                  <a:gd name="T4" fmla="*/ 440 w 1862"/>
                  <a:gd name="T5" fmla="*/ 0 h 275"/>
                  <a:gd name="T6" fmla="*/ 1862 w 1862"/>
                  <a:gd name="T7" fmla="*/ 0 h 275"/>
                  <a:gd name="T8" fmla="*/ 1478 w 1862"/>
                  <a:gd name="T9" fmla="*/ 275 h 275"/>
                </a:gdLst>
                <a:ahLst/>
                <a:cxnLst>
                  <a:cxn ang="0">
                    <a:pos x="T0" y="T1"/>
                  </a:cxn>
                  <a:cxn ang="0">
                    <a:pos x="T2" y="T3"/>
                  </a:cxn>
                  <a:cxn ang="0">
                    <a:pos x="T4" y="T5"/>
                  </a:cxn>
                  <a:cxn ang="0">
                    <a:pos x="T6" y="T7"/>
                  </a:cxn>
                  <a:cxn ang="0">
                    <a:pos x="T8" y="T9"/>
                  </a:cxn>
                </a:cxnLst>
                <a:rect l="0" t="0" r="r" b="b"/>
                <a:pathLst>
                  <a:path w="1862" h="275">
                    <a:moveTo>
                      <a:pt x="1478" y="275"/>
                    </a:moveTo>
                    <a:cubicBezTo>
                      <a:pt x="985" y="275"/>
                      <a:pt x="493" y="275"/>
                      <a:pt x="0" y="275"/>
                    </a:cubicBezTo>
                    <a:cubicBezTo>
                      <a:pt x="150" y="181"/>
                      <a:pt x="297" y="89"/>
                      <a:pt x="440" y="0"/>
                    </a:cubicBezTo>
                    <a:cubicBezTo>
                      <a:pt x="914" y="0"/>
                      <a:pt x="1388" y="0"/>
                      <a:pt x="1862" y="0"/>
                    </a:cubicBezTo>
                    <a:cubicBezTo>
                      <a:pt x="1737" y="89"/>
                      <a:pt x="1609" y="181"/>
                      <a:pt x="1478" y="275"/>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362" name="Freeform 289"/>
              <p:cNvSpPr>
                <a:spLocks/>
              </p:cNvSpPr>
              <p:nvPr/>
            </p:nvSpPr>
            <p:spPr bwMode="auto">
              <a:xfrm>
                <a:off x="-32180213" y="4860926"/>
                <a:ext cx="6751638" cy="1033463"/>
              </a:xfrm>
              <a:custGeom>
                <a:avLst/>
                <a:gdLst>
                  <a:gd name="T0" fmla="*/ 1477 w 1800"/>
                  <a:gd name="T1" fmla="*/ 275 h 275"/>
                  <a:gd name="T2" fmla="*/ 0 w 1800"/>
                  <a:gd name="T3" fmla="*/ 275 h 275"/>
                  <a:gd name="T4" fmla="*/ 378 w 1800"/>
                  <a:gd name="T5" fmla="*/ 0 h 275"/>
                  <a:gd name="T6" fmla="*/ 1800 w 1800"/>
                  <a:gd name="T7" fmla="*/ 0 h 275"/>
                  <a:gd name="T8" fmla="*/ 1477 w 1800"/>
                  <a:gd name="T9" fmla="*/ 275 h 275"/>
                </a:gdLst>
                <a:ahLst/>
                <a:cxnLst>
                  <a:cxn ang="0">
                    <a:pos x="T0" y="T1"/>
                  </a:cxn>
                  <a:cxn ang="0">
                    <a:pos x="T2" y="T3"/>
                  </a:cxn>
                  <a:cxn ang="0">
                    <a:pos x="T4" y="T5"/>
                  </a:cxn>
                  <a:cxn ang="0">
                    <a:pos x="T6" y="T7"/>
                  </a:cxn>
                  <a:cxn ang="0">
                    <a:pos x="T8" y="T9"/>
                  </a:cxn>
                </a:cxnLst>
                <a:rect l="0" t="0" r="r" b="b"/>
                <a:pathLst>
                  <a:path w="1800" h="275">
                    <a:moveTo>
                      <a:pt x="1477" y="275"/>
                    </a:moveTo>
                    <a:cubicBezTo>
                      <a:pt x="985" y="275"/>
                      <a:pt x="492" y="275"/>
                      <a:pt x="0" y="275"/>
                    </a:cubicBezTo>
                    <a:cubicBezTo>
                      <a:pt x="129" y="181"/>
                      <a:pt x="255" y="89"/>
                      <a:pt x="378" y="0"/>
                    </a:cubicBezTo>
                    <a:cubicBezTo>
                      <a:pt x="852" y="0"/>
                      <a:pt x="1326" y="0"/>
                      <a:pt x="1800" y="0"/>
                    </a:cubicBezTo>
                    <a:cubicBezTo>
                      <a:pt x="1695" y="89"/>
                      <a:pt x="1587" y="181"/>
                      <a:pt x="1477" y="275"/>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363" name="Freeform 290"/>
              <p:cNvSpPr>
                <a:spLocks/>
              </p:cNvSpPr>
              <p:nvPr/>
            </p:nvSpPr>
            <p:spPr bwMode="auto">
              <a:xfrm>
                <a:off x="-26014363" y="4860926"/>
                <a:ext cx="6526213" cy="1033463"/>
              </a:xfrm>
              <a:custGeom>
                <a:avLst/>
                <a:gdLst>
                  <a:gd name="T0" fmla="*/ 1477 w 1740"/>
                  <a:gd name="T1" fmla="*/ 275 h 275"/>
                  <a:gd name="T2" fmla="*/ 0 w 1740"/>
                  <a:gd name="T3" fmla="*/ 275 h 275"/>
                  <a:gd name="T4" fmla="*/ 318 w 1740"/>
                  <a:gd name="T5" fmla="*/ 0 h 275"/>
                  <a:gd name="T6" fmla="*/ 1740 w 1740"/>
                  <a:gd name="T7" fmla="*/ 0 h 275"/>
                  <a:gd name="T8" fmla="*/ 1477 w 1740"/>
                  <a:gd name="T9" fmla="*/ 275 h 275"/>
                </a:gdLst>
                <a:ahLst/>
                <a:cxnLst>
                  <a:cxn ang="0">
                    <a:pos x="T0" y="T1"/>
                  </a:cxn>
                  <a:cxn ang="0">
                    <a:pos x="T2" y="T3"/>
                  </a:cxn>
                  <a:cxn ang="0">
                    <a:pos x="T4" y="T5"/>
                  </a:cxn>
                  <a:cxn ang="0">
                    <a:pos x="T6" y="T7"/>
                  </a:cxn>
                  <a:cxn ang="0">
                    <a:pos x="T8" y="T9"/>
                  </a:cxn>
                </a:cxnLst>
                <a:rect l="0" t="0" r="r" b="b"/>
                <a:pathLst>
                  <a:path w="1740" h="275">
                    <a:moveTo>
                      <a:pt x="1477" y="275"/>
                    </a:moveTo>
                    <a:cubicBezTo>
                      <a:pt x="985" y="275"/>
                      <a:pt x="493" y="275"/>
                      <a:pt x="0" y="275"/>
                    </a:cubicBezTo>
                    <a:cubicBezTo>
                      <a:pt x="109" y="181"/>
                      <a:pt x="214" y="89"/>
                      <a:pt x="318" y="0"/>
                    </a:cubicBezTo>
                    <a:cubicBezTo>
                      <a:pt x="792" y="0"/>
                      <a:pt x="1266" y="0"/>
                      <a:pt x="1740" y="0"/>
                    </a:cubicBezTo>
                    <a:cubicBezTo>
                      <a:pt x="1655" y="89"/>
                      <a:pt x="1567" y="181"/>
                      <a:pt x="1477" y="275"/>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364" name="Freeform 291"/>
              <p:cNvSpPr>
                <a:spLocks/>
              </p:cNvSpPr>
              <p:nvPr/>
            </p:nvSpPr>
            <p:spPr bwMode="auto">
              <a:xfrm>
                <a:off x="25596850" y="4860926"/>
                <a:ext cx="6289675" cy="1033463"/>
              </a:xfrm>
              <a:custGeom>
                <a:avLst/>
                <a:gdLst>
                  <a:gd name="T0" fmla="*/ 1677 w 1677"/>
                  <a:gd name="T1" fmla="*/ 275 h 275"/>
                  <a:gd name="T2" fmla="*/ 200 w 1677"/>
                  <a:gd name="T3" fmla="*/ 275 h 275"/>
                  <a:gd name="T4" fmla="*/ 0 w 1677"/>
                  <a:gd name="T5" fmla="*/ 0 h 275"/>
                  <a:gd name="T6" fmla="*/ 1423 w 1677"/>
                  <a:gd name="T7" fmla="*/ 0 h 275"/>
                  <a:gd name="T8" fmla="*/ 1677 w 1677"/>
                  <a:gd name="T9" fmla="*/ 275 h 275"/>
                </a:gdLst>
                <a:ahLst/>
                <a:cxnLst>
                  <a:cxn ang="0">
                    <a:pos x="T0" y="T1"/>
                  </a:cxn>
                  <a:cxn ang="0">
                    <a:pos x="T2" y="T3"/>
                  </a:cxn>
                  <a:cxn ang="0">
                    <a:pos x="T4" y="T5"/>
                  </a:cxn>
                  <a:cxn ang="0">
                    <a:pos x="T6" y="T7"/>
                  </a:cxn>
                  <a:cxn ang="0">
                    <a:pos x="T8" y="T9"/>
                  </a:cxn>
                </a:cxnLst>
                <a:rect l="0" t="0" r="r" b="b"/>
                <a:pathLst>
                  <a:path w="1677" h="275">
                    <a:moveTo>
                      <a:pt x="1677" y="275"/>
                    </a:moveTo>
                    <a:cubicBezTo>
                      <a:pt x="1185" y="275"/>
                      <a:pt x="693" y="275"/>
                      <a:pt x="200" y="275"/>
                    </a:cubicBezTo>
                    <a:cubicBezTo>
                      <a:pt x="132" y="181"/>
                      <a:pt x="65" y="89"/>
                      <a:pt x="0" y="0"/>
                    </a:cubicBezTo>
                    <a:cubicBezTo>
                      <a:pt x="474" y="0"/>
                      <a:pt x="949" y="0"/>
                      <a:pt x="1423" y="0"/>
                    </a:cubicBezTo>
                    <a:cubicBezTo>
                      <a:pt x="1506" y="89"/>
                      <a:pt x="1590" y="181"/>
                      <a:pt x="1677" y="275"/>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365" name="Freeform 292"/>
              <p:cNvSpPr>
                <a:spLocks/>
              </p:cNvSpPr>
              <p:nvPr/>
            </p:nvSpPr>
            <p:spPr bwMode="auto">
              <a:xfrm>
                <a:off x="31537275" y="4860926"/>
                <a:ext cx="6518275" cy="1033463"/>
              </a:xfrm>
              <a:custGeom>
                <a:avLst/>
                <a:gdLst>
                  <a:gd name="T0" fmla="*/ 1738 w 1738"/>
                  <a:gd name="T1" fmla="*/ 275 h 275"/>
                  <a:gd name="T2" fmla="*/ 261 w 1738"/>
                  <a:gd name="T3" fmla="*/ 275 h 275"/>
                  <a:gd name="T4" fmla="*/ 0 w 1738"/>
                  <a:gd name="T5" fmla="*/ 0 h 275"/>
                  <a:gd name="T6" fmla="*/ 1422 w 1738"/>
                  <a:gd name="T7" fmla="*/ 0 h 275"/>
                  <a:gd name="T8" fmla="*/ 1738 w 1738"/>
                  <a:gd name="T9" fmla="*/ 275 h 275"/>
                </a:gdLst>
                <a:ahLst/>
                <a:cxnLst>
                  <a:cxn ang="0">
                    <a:pos x="T0" y="T1"/>
                  </a:cxn>
                  <a:cxn ang="0">
                    <a:pos x="T2" y="T3"/>
                  </a:cxn>
                  <a:cxn ang="0">
                    <a:pos x="T4" y="T5"/>
                  </a:cxn>
                  <a:cxn ang="0">
                    <a:pos x="T6" y="T7"/>
                  </a:cxn>
                  <a:cxn ang="0">
                    <a:pos x="T8" y="T9"/>
                  </a:cxn>
                </a:cxnLst>
                <a:rect l="0" t="0" r="r" b="b"/>
                <a:pathLst>
                  <a:path w="1738" h="275">
                    <a:moveTo>
                      <a:pt x="1738" y="275"/>
                    </a:moveTo>
                    <a:cubicBezTo>
                      <a:pt x="1246" y="275"/>
                      <a:pt x="753" y="275"/>
                      <a:pt x="261" y="275"/>
                    </a:cubicBezTo>
                    <a:cubicBezTo>
                      <a:pt x="172" y="181"/>
                      <a:pt x="85" y="89"/>
                      <a:pt x="0" y="0"/>
                    </a:cubicBezTo>
                    <a:cubicBezTo>
                      <a:pt x="474" y="0"/>
                      <a:pt x="948" y="0"/>
                      <a:pt x="1422" y="0"/>
                    </a:cubicBezTo>
                    <a:cubicBezTo>
                      <a:pt x="1525" y="89"/>
                      <a:pt x="1630" y="181"/>
                      <a:pt x="1738" y="275"/>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366" name="Freeform 293"/>
              <p:cNvSpPr>
                <a:spLocks/>
              </p:cNvSpPr>
              <p:nvPr/>
            </p:nvSpPr>
            <p:spPr bwMode="auto">
              <a:xfrm>
                <a:off x="37479288" y="4860926"/>
                <a:ext cx="5932488" cy="436563"/>
              </a:xfrm>
              <a:custGeom>
                <a:avLst/>
                <a:gdLst>
                  <a:gd name="T0" fmla="*/ 1582 w 1582"/>
                  <a:gd name="T1" fmla="*/ 116 h 116"/>
                  <a:gd name="T2" fmla="*/ 136 w 1582"/>
                  <a:gd name="T3" fmla="*/ 116 h 116"/>
                  <a:gd name="T4" fmla="*/ 0 w 1582"/>
                  <a:gd name="T5" fmla="*/ 0 h 116"/>
                  <a:gd name="T6" fmla="*/ 1422 w 1582"/>
                  <a:gd name="T7" fmla="*/ 0 h 116"/>
                  <a:gd name="T8" fmla="*/ 1582 w 1582"/>
                  <a:gd name="T9" fmla="*/ 116 h 116"/>
                </a:gdLst>
                <a:ahLst/>
                <a:cxnLst>
                  <a:cxn ang="0">
                    <a:pos x="T0" y="T1"/>
                  </a:cxn>
                  <a:cxn ang="0">
                    <a:pos x="T2" y="T3"/>
                  </a:cxn>
                  <a:cxn ang="0">
                    <a:pos x="T4" y="T5"/>
                  </a:cxn>
                  <a:cxn ang="0">
                    <a:pos x="T6" y="T7"/>
                  </a:cxn>
                  <a:cxn ang="0">
                    <a:pos x="T8" y="T9"/>
                  </a:cxn>
                </a:cxnLst>
                <a:rect l="0" t="0" r="r" b="b"/>
                <a:pathLst>
                  <a:path w="1582" h="116">
                    <a:moveTo>
                      <a:pt x="1582" y="116"/>
                    </a:moveTo>
                    <a:cubicBezTo>
                      <a:pt x="1100" y="116"/>
                      <a:pt x="618" y="116"/>
                      <a:pt x="136" y="116"/>
                    </a:cubicBezTo>
                    <a:cubicBezTo>
                      <a:pt x="90" y="77"/>
                      <a:pt x="45" y="38"/>
                      <a:pt x="0" y="0"/>
                    </a:cubicBezTo>
                    <a:cubicBezTo>
                      <a:pt x="474" y="0"/>
                      <a:pt x="948" y="0"/>
                      <a:pt x="1422" y="0"/>
                    </a:cubicBezTo>
                    <a:cubicBezTo>
                      <a:pt x="1475" y="38"/>
                      <a:pt x="1528" y="77"/>
                      <a:pt x="1582" y="116"/>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367" name="Freeform 294"/>
              <p:cNvSpPr>
                <a:spLocks/>
              </p:cNvSpPr>
              <p:nvPr/>
            </p:nvSpPr>
            <p:spPr bwMode="auto">
              <a:xfrm>
                <a:off x="38123813" y="5413376"/>
                <a:ext cx="6097588" cy="481013"/>
              </a:xfrm>
              <a:custGeom>
                <a:avLst/>
                <a:gdLst>
                  <a:gd name="T0" fmla="*/ 1626 w 1626"/>
                  <a:gd name="T1" fmla="*/ 128 h 128"/>
                  <a:gd name="T2" fmla="*/ 149 w 1626"/>
                  <a:gd name="T3" fmla="*/ 128 h 128"/>
                  <a:gd name="T4" fmla="*/ 0 w 1626"/>
                  <a:gd name="T5" fmla="*/ 0 h 128"/>
                  <a:gd name="T6" fmla="*/ 1452 w 1626"/>
                  <a:gd name="T7" fmla="*/ 0 h 128"/>
                  <a:gd name="T8" fmla="*/ 1626 w 1626"/>
                  <a:gd name="T9" fmla="*/ 128 h 128"/>
                </a:gdLst>
                <a:ahLst/>
                <a:cxnLst>
                  <a:cxn ang="0">
                    <a:pos x="T0" y="T1"/>
                  </a:cxn>
                  <a:cxn ang="0">
                    <a:pos x="T2" y="T3"/>
                  </a:cxn>
                  <a:cxn ang="0">
                    <a:pos x="T4" y="T5"/>
                  </a:cxn>
                  <a:cxn ang="0">
                    <a:pos x="T6" y="T7"/>
                  </a:cxn>
                  <a:cxn ang="0">
                    <a:pos x="T8" y="T9"/>
                  </a:cxn>
                </a:cxnLst>
                <a:rect l="0" t="0" r="r" b="b"/>
                <a:pathLst>
                  <a:path w="1626" h="128">
                    <a:moveTo>
                      <a:pt x="1626" y="128"/>
                    </a:moveTo>
                    <a:cubicBezTo>
                      <a:pt x="1134" y="128"/>
                      <a:pt x="642" y="128"/>
                      <a:pt x="149" y="128"/>
                    </a:cubicBezTo>
                    <a:cubicBezTo>
                      <a:pt x="99" y="85"/>
                      <a:pt x="49" y="42"/>
                      <a:pt x="0" y="0"/>
                    </a:cubicBezTo>
                    <a:cubicBezTo>
                      <a:pt x="484" y="0"/>
                      <a:pt x="968" y="0"/>
                      <a:pt x="1452" y="0"/>
                    </a:cubicBezTo>
                    <a:cubicBezTo>
                      <a:pt x="1509" y="42"/>
                      <a:pt x="1568" y="85"/>
                      <a:pt x="1626" y="128"/>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368" name="Freeform 295"/>
              <p:cNvSpPr>
                <a:spLocks/>
              </p:cNvSpPr>
              <p:nvPr/>
            </p:nvSpPr>
            <p:spPr bwMode="auto">
              <a:xfrm>
                <a:off x="43568938" y="4860926"/>
                <a:ext cx="6983413" cy="1033463"/>
              </a:xfrm>
              <a:custGeom>
                <a:avLst/>
                <a:gdLst>
                  <a:gd name="T0" fmla="*/ 1862 w 1862"/>
                  <a:gd name="T1" fmla="*/ 275 h 275"/>
                  <a:gd name="T2" fmla="*/ 385 w 1862"/>
                  <a:gd name="T3" fmla="*/ 275 h 275"/>
                  <a:gd name="T4" fmla="*/ 0 w 1862"/>
                  <a:gd name="T5" fmla="*/ 0 h 275"/>
                  <a:gd name="T6" fmla="*/ 1423 w 1862"/>
                  <a:gd name="T7" fmla="*/ 0 h 275"/>
                  <a:gd name="T8" fmla="*/ 1862 w 1862"/>
                  <a:gd name="T9" fmla="*/ 275 h 275"/>
                </a:gdLst>
                <a:ahLst/>
                <a:cxnLst>
                  <a:cxn ang="0">
                    <a:pos x="T0" y="T1"/>
                  </a:cxn>
                  <a:cxn ang="0">
                    <a:pos x="T2" y="T3"/>
                  </a:cxn>
                  <a:cxn ang="0">
                    <a:pos x="T4" y="T5"/>
                  </a:cxn>
                  <a:cxn ang="0">
                    <a:pos x="T6" y="T7"/>
                  </a:cxn>
                  <a:cxn ang="0">
                    <a:pos x="T8" y="T9"/>
                  </a:cxn>
                </a:cxnLst>
                <a:rect l="0" t="0" r="r" b="b"/>
                <a:pathLst>
                  <a:path w="1862" h="275">
                    <a:moveTo>
                      <a:pt x="1862" y="275"/>
                    </a:moveTo>
                    <a:cubicBezTo>
                      <a:pt x="1369" y="275"/>
                      <a:pt x="877" y="275"/>
                      <a:pt x="385" y="275"/>
                    </a:cubicBezTo>
                    <a:cubicBezTo>
                      <a:pt x="253" y="181"/>
                      <a:pt x="125" y="89"/>
                      <a:pt x="0" y="0"/>
                    </a:cubicBezTo>
                    <a:cubicBezTo>
                      <a:pt x="474" y="0"/>
                      <a:pt x="948" y="0"/>
                      <a:pt x="1423" y="0"/>
                    </a:cubicBezTo>
                    <a:cubicBezTo>
                      <a:pt x="1566" y="89"/>
                      <a:pt x="1712" y="181"/>
                      <a:pt x="1862" y="275"/>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369" name="Freeform 296"/>
              <p:cNvSpPr>
                <a:spLocks/>
              </p:cNvSpPr>
              <p:nvPr/>
            </p:nvSpPr>
            <p:spPr bwMode="auto">
              <a:xfrm>
                <a:off x="-19843750" y="4860926"/>
                <a:ext cx="7767638" cy="1033463"/>
              </a:xfrm>
              <a:custGeom>
                <a:avLst/>
                <a:gdLst>
                  <a:gd name="T0" fmla="*/ 1885 w 2071"/>
                  <a:gd name="T1" fmla="*/ 275 h 275"/>
                  <a:gd name="T2" fmla="*/ 0 w 2071"/>
                  <a:gd name="T3" fmla="*/ 275 h 275"/>
                  <a:gd name="T4" fmla="*/ 256 w 2071"/>
                  <a:gd name="T5" fmla="*/ 0 h 275"/>
                  <a:gd name="T6" fmla="*/ 2071 w 2071"/>
                  <a:gd name="T7" fmla="*/ 0 h 275"/>
                  <a:gd name="T8" fmla="*/ 1885 w 2071"/>
                  <a:gd name="T9" fmla="*/ 275 h 275"/>
                </a:gdLst>
                <a:ahLst/>
                <a:cxnLst>
                  <a:cxn ang="0">
                    <a:pos x="T0" y="T1"/>
                  </a:cxn>
                  <a:cxn ang="0">
                    <a:pos x="T2" y="T3"/>
                  </a:cxn>
                  <a:cxn ang="0">
                    <a:pos x="T4" y="T5"/>
                  </a:cxn>
                  <a:cxn ang="0">
                    <a:pos x="T6" y="T7"/>
                  </a:cxn>
                  <a:cxn ang="0">
                    <a:pos x="T8" y="T9"/>
                  </a:cxn>
                </a:cxnLst>
                <a:rect l="0" t="0" r="r" b="b"/>
                <a:pathLst>
                  <a:path w="2071" h="275">
                    <a:moveTo>
                      <a:pt x="1885" y="275"/>
                    </a:moveTo>
                    <a:cubicBezTo>
                      <a:pt x="1256" y="275"/>
                      <a:pt x="628" y="275"/>
                      <a:pt x="0" y="275"/>
                    </a:cubicBezTo>
                    <a:cubicBezTo>
                      <a:pt x="87" y="181"/>
                      <a:pt x="173" y="89"/>
                      <a:pt x="256" y="0"/>
                    </a:cubicBezTo>
                    <a:cubicBezTo>
                      <a:pt x="861" y="0"/>
                      <a:pt x="1466" y="0"/>
                      <a:pt x="2071" y="0"/>
                    </a:cubicBezTo>
                    <a:cubicBezTo>
                      <a:pt x="2010" y="89"/>
                      <a:pt x="1948" y="181"/>
                      <a:pt x="1885" y="275"/>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370" name="Freeform 297"/>
              <p:cNvSpPr>
                <a:spLocks/>
              </p:cNvSpPr>
              <p:nvPr/>
            </p:nvSpPr>
            <p:spPr bwMode="auto">
              <a:xfrm>
                <a:off x="18222913" y="4860926"/>
                <a:ext cx="7535863" cy="1033463"/>
              </a:xfrm>
              <a:custGeom>
                <a:avLst/>
                <a:gdLst>
                  <a:gd name="T0" fmla="*/ 2009 w 2009"/>
                  <a:gd name="T1" fmla="*/ 275 h 275"/>
                  <a:gd name="T2" fmla="*/ 124 w 2009"/>
                  <a:gd name="T3" fmla="*/ 275 h 275"/>
                  <a:gd name="T4" fmla="*/ 0 w 2009"/>
                  <a:gd name="T5" fmla="*/ 0 h 275"/>
                  <a:gd name="T6" fmla="*/ 1815 w 2009"/>
                  <a:gd name="T7" fmla="*/ 0 h 275"/>
                  <a:gd name="T8" fmla="*/ 2009 w 2009"/>
                  <a:gd name="T9" fmla="*/ 275 h 275"/>
                </a:gdLst>
                <a:ahLst/>
                <a:cxnLst>
                  <a:cxn ang="0">
                    <a:pos x="T0" y="T1"/>
                  </a:cxn>
                  <a:cxn ang="0">
                    <a:pos x="T2" y="T3"/>
                  </a:cxn>
                  <a:cxn ang="0">
                    <a:pos x="T4" y="T5"/>
                  </a:cxn>
                  <a:cxn ang="0">
                    <a:pos x="T6" y="T7"/>
                  </a:cxn>
                  <a:cxn ang="0">
                    <a:pos x="T8" y="T9"/>
                  </a:cxn>
                </a:cxnLst>
                <a:rect l="0" t="0" r="r" b="b"/>
                <a:pathLst>
                  <a:path w="2009" h="275">
                    <a:moveTo>
                      <a:pt x="2009" y="275"/>
                    </a:moveTo>
                    <a:cubicBezTo>
                      <a:pt x="1381" y="275"/>
                      <a:pt x="752" y="275"/>
                      <a:pt x="124" y="275"/>
                    </a:cubicBezTo>
                    <a:cubicBezTo>
                      <a:pt x="82" y="181"/>
                      <a:pt x="40" y="89"/>
                      <a:pt x="0" y="0"/>
                    </a:cubicBezTo>
                    <a:cubicBezTo>
                      <a:pt x="605" y="0"/>
                      <a:pt x="1210" y="0"/>
                      <a:pt x="1815" y="0"/>
                    </a:cubicBezTo>
                    <a:cubicBezTo>
                      <a:pt x="1878" y="89"/>
                      <a:pt x="1943" y="181"/>
                      <a:pt x="2009" y="275"/>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371" name="Freeform 298"/>
              <p:cNvSpPr>
                <a:spLocks/>
              </p:cNvSpPr>
              <p:nvPr/>
            </p:nvSpPr>
            <p:spPr bwMode="auto">
              <a:xfrm>
                <a:off x="-10809288" y="1082676"/>
                <a:ext cx="5122863" cy="760413"/>
              </a:xfrm>
              <a:custGeom>
                <a:avLst/>
                <a:gdLst>
                  <a:gd name="T0" fmla="*/ 1263 w 1366"/>
                  <a:gd name="T1" fmla="*/ 202 h 202"/>
                  <a:gd name="T2" fmla="*/ 0 w 1366"/>
                  <a:gd name="T3" fmla="*/ 202 h 202"/>
                  <a:gd name="T4" fmla="*/ 144 w 1366"/>
                  <a:gd name="T5" fmla="*/ 0 h 202"/>
                  <a:gd name="T6" fmla="*/ 1366 w 1366"/>
                  <a:gd name="T7" fmla="*/ 0 h 202"/>
                  <a:gd name="T8" fmla="*/ 1263 w 1366"/>
                  <a:gd name="T9" fmla="*/ 202 h 202"/>
                </a:gdLst>
                <a:ahLst/>
                <a:cxnLst>
                  <a:cxn ang="0">
                    <a:pos x="T0" y="T1"/>
                  </a:cxn>
                  <a:cxn ang="0">
                    <a:pos x="T2" y="T3"/>
                  </a:cxn>
                  <a:cxn ang="0">
                    <a:pos x="T4" y="T5"/>
                  </a:cxn>
                  <a:cxn ang="0">
                    <a:pos x="T6" y="T7"/>
                  </a:cxn>
                  <a:cxn ang="0">
                    <a:pos x="T8" y="T9"/>
                  </a:cxn>
                </a:cxnLst>
                <a:rect l="0" t="0" r="r" b="b"/>
                <a:pathLst>
                  <a:path w="1366" h="202">
                    <a:moveTo>
                      <a:pt x="1263" y="202"/>
                    </a:moveTo>
                    <a:cubicBezTo>
                      <a:pt x="842" y="202"/>
                      <a:pt x="421" y="202"/>
                      <a:pt x="0" y="202"/>
                    </a:cubicBezTo>
                    <a:cubicBezTo>
                      <a:pt x="49" y="134"/>
                      <a:pt x="97" y="66"/>
                      <a:pt x="144" y="0"/>
                    </a:cubicBezTo>
                    <a:cubicBezTo>
                      <a:pt x="551" y="0"/>
                      <a:pt x="959" y="0"/>
                      <a:pt x="1366" y="0"/>
                    </a:cubicBezTo>
                    <a:cubicBezTo>
                      <a:pt x="1333" y="66"/>
                      <a:pt x="1298" y="134"/>
                      <a:pt x="1263" y="202"/>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372" name="Freeform 299"/>
              <p:cNvSpPr>
                <a:spLocks/>
              </p:cNvSpPr>
              <p:nvPr/>
            </p:nvSpPr>
            <p:spPr bwMode="auto">
              <a:xfrm>
                <a:off x="-5535613" y="1082676"/>
                <a:ext cx="4957763" cy="760413"/>
              </a:xfrm>
              <a:custGeom>
                <a:avLst/>
                <a:gdLst>
                  <a:gd name="T0" fmla="*/ 1263 w 1322"/>
                  <a:gd name="T1" fmla="*/ 202 h 202"/>
                  <a:gd name="T2" fmla="*/ 0 w 1322"/>
                  <a:gd name="T3" fmla="*/ 202 h 202"/>
                  <a:gd name="T4" fmla="*/ 99 w 1322"/>
                  <a:gd name="T5" fmla="*/ 0 h 202"/>
                  <a:gd name="T6" fmla="*/ 1322 w 1322"/>
                  <a:gd name="T7" fmla="*/ 0 h 202"/>
                  <a:gd name="T8" fmla="*/ 1263 w 1322"/>
                  <a:gd name="T9" fmla="*/ 202 h 202"/>
                </a:gdLst>
                <a:ahLst/>
                <a:cxnLst>
                  <a:cxn ang="0">
                    <a:pos x="T0" y="T1"/>
                  </a:cxn>
                  <a:cxn ang="0">
                    <a:pos x="T2" y="T3"/>
                  </a:cxn>
                  <a:cxn ang="0">
                    <a:pos x="T4" y="T5"/>
                  </a:cxn>
                  <a:cxn ang="0">
                    <a:pos x="T6" y="T7"/>
                  </a:cxn>
                  <a:cxn ang="0">
                    <a:pos x="T8" y="T9"/>
                  </a:cxn>
                </a:cxnLst>
                <a:rect l="0" t="0" r="r" b="b"/>
                <a:pathLst>
                  <a:path w="1322" h="202">
                    <a:moveTo>
                      <a:pt x="1263" y="202"/>
                    </a:moveTo>
                    <a:cubicBezTo>
                      <a:pt x="842" y="202"/>
                      <a:pt x="421" y="202"/>
                      <a:pt x="0" y="202"/>
                    </a:cubicBezTo>
                    <a:cubicBezTo>
                      <a:pt x="34" y="134"/>
                      <a:pt x="67" y="66"/>
                      <a:pt x="99" y="0"/>
                    </a:cubicBezTo>
                    <a:cubicBezTo>
                      <a:pt x="506" y="0"/>
                      <a:pt x="914" y="0"/>
                      <a:pt x="1322" y="0"/>
                    </a:cubicBezTo>
                    <a:cubicBezTo>
                      <a:pt x="1302" y="66"/>
                      <a:pt x="1283" y="134"/>
                      <a:pt x="1263" y="202"/>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373" name="Freeform 300"/>
              <p:cNvSpPr>
                <a:spLocks/>
              </p:cNvSpPr>
              <p:nvPr/>
            </p:nvSpPr>
            <p:spPr bwMode="auto">
              <a:xfrm>
                <a:off x="-261938" y="1082676"/>
                <a:ext cx="4787900" cy="760413"/>
              </a:xfrm>
              <a:custGeom>
                <a:avLst/>
                <a:gdLst>
                  <a:gd name="T0" fmla="*/ 1263 w 1277"/>
                  <a:gd name="T1" fmla="*/ 202 h 202"/>
                  <a:gd name="T2" fmla="*/ 0 w 1277"/>
                  <a:gd name="T3" fmla="*/ 202 h 202"/>
                  <a:gd name="T4" fmla="*/ 54 w 1277"/>
                  <a:gd name="T5" fmla="*/ 0 h 202"/>
                  <a:gd name="T6" fmla="*/ 1277 w 1277"/>
                  <a:gd name="T7" fmla="*/ 0 h 202"/>
                  <a:gd name="T8" fmla="*/ 1263 w 1277"/>
                  <a:gd name="T9" fmla="*/ 202 h 202"/>
                </a:gdLst>
                <a:ahLst/>
                <a:cxnLst>
                  <a:cxn ang="0">
                    <a:pos x="T0" y="T1"/>
                  </a:cxn>
                  <a:cxn ang="0">
                    <a:pos x="T2" y="T3"/>
                  </a:cxn>
                  <a:cxn ang="0">
                    <a:pos x="T4" y="T5"/>
                  </a:cxn>
                  <a:cxn ang="0">
                    <a:pos x="T6" y="T7"/>
                  </a:cxn>
                  <a:cxn ang="0">
                    <a:pos x="T8" y="T9"/>
                  </a:cxn>
                </a:cxnLst>
                <a:rect l="0" t="0" r="r" b="b"/>
                <a:pathLst>
                  <a:path w="1277" h="202">
                    <a:moveTo>
                      <a:pt x="1263" y="202"/>
                    </a:moveTo>
                    <a:cubicBezTo>
                      <a:pt x="842" y="202"/>
                      <a:pt x="421" y="202"/>
                      <a:pt x="0" y="202"/>
                    </a:cubicBezTo>
                    <a:cubicBezTo>
                      <a:pt x="19" y="134"/>
                      <a:pt x="36" y="66"/>
                      <a:pt x="54" y="0"/>
                    </a:cubicBezTo>
                    <a:cubicBezTo>
                      <a:pt x="462" y="0"/>
                      <a:pt x="869" y="0"/>
                      <a:pt x="1277" y="0"/>
                    </a:cubicBezTo>
                    <a:cubicBezTo>
                      <a:pt x="1272" y="66"/>
                      <a:pt x="1268" y="134"/>
                      <a:pt x="1263" y="202"/>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374" name="Freeform 301"/>
              <p:cNvSpPr>
                <a:spLocks/>
              </p:cNvSpPr>
              <p:nvPr/>
            </p:nvSpPr>
            <p:spPr bwMode="auto">
              <a:xfrm>
                <a:off x="5010150" y="1082676"/>
                <a:ext cx="4737100" cy="760413"/>
              </a:xfrm>
              <a:custGeom>
                <a:avLst/>
                <a:gdLst>
                  <a:gd name="T0" fmla="*/ 1263 w 1263"/>
                  <a:gd name="T1" fmla="*/ 202 h 202"/>
                  <a:gd name="T2" fmla="*/ 0 w 1263"/>
                  <a:gd name="T3" fmla="*/ 202 h 202"/>
                  <a:gd name="T4" fmla="*/ 9 w 1263"/>
                  <a:gd name="T5" fmla="*/ 0 h 202"/>
                  <a:gd name="T6" fmla="*/ 1232 w 1263"/>
                  <a:gd name="T7" fmla="*/ 0 h 202"/>
                  <a:gd name="T8" fmla="*/ 1263 w 1263"/>
                  <a:gd name="T9" fmla="*/ 202 h 202"/>
                </a:gdLst>
                <a:ahLst/>
                <a:cxnLst>
                  <a:cxn ang="0">
                    <a:pos x="T0" y="T1"/>
                  </a:cxn>
                  <a:cxn ang="0">
                    <a:pos x="T2" y="T3"/>
                  </a:cxn>
                  <a:cxn ang="0">
                    <a:pos x="T4" y="T5"/>
                  </a:cxn>
                  <a:cxn ang="0">
                    <a:pos x="T6" y="T7"/>
                  </a:cxn>
                  <a:cxn ang="0">
                    <a:pos x="T8" y="T9"/>
                  </a:cxn>
                </a:cxnLst>
                <a:rect l="0" t="0" r="r" b="b"/>
                <a:pathLst>
                  <a:path w="1263" h="202">
                    <a:moveTo>
                      <a:pt x="1263" y="202"/>
                    </a:moveTo>
                    <a:cubicBezTo>
                      <a:pt x="842" y="202"/>
                      <a:pt x="421" y="202"/>
                      <a:pt x="0" y="202"/>
                    </a:cubicBezTo>
                    <a:cubicBezTo>
                      <a:pt x="3" y="134"/>
                      <a:pt x="6" y="66"/>
                      <a:pt x="9" y="0"/>
                    </a:cubicBezTo>
                    <a:cubicBezTo>
                      <a:pt x="417" y="0"/>
                      <a:pt x="824" y="0"/>
                      <a:pt x="1232" y="0"/>
                    </a:cubicBezTo>
                    <a:cubicBezTo>
                      <a:pt x="1242" y="66"/>
                      <a:pt x="1252" y="134"/>
                      <a:pt x="1263" y="202"/>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375" name="Freeform 302"/>
              <p:cNvSpPr>
                <a:spLocks/>
              </p:cNvSpPr>
              <p:nvPr/>
            </p:nvSpPr>
            <p:spPr bwMode="auto">
              <a:xfrm>
                <a:off x="10152063" y="1082676"/>
                <a:ext cx="4868863" cy="760413"/>
              </a:xfrm>
              <a:custGeom>
                <a:avLst/>
                <a:gdLst>
                  <a:gd name="T0" fmla="*/ 1298 w 1298"/>
                  <a:gd name="T1" fmla="*/ 202 h 202"/>
                  <a:gd name="T2" fmla="*/ 35 w 1298"/>
                  <a:gd name="T3" fmla="*/ 202 h 202"/>
                  <a:gd name="T4" fmla="*/ 0 w 1298"/>
                  <a:gd name="T5" fmla="*/ 0 h 202"/>
                  <a:gd name="T6" fmla="*/ 1222 w 1298"/>
                  <a:gd name="T7" fmla="*/ 0 h 202"/>
                  <a:gd name="T8" fmla="*/ 1298 w 1298"/>
                  <a:gd name="T9" fmla="*/ 202 h 202"/>
                </a:gdLst>
                <a:ahLst/>
                <a:cxnLst>
                  <a:cxn ang="0">
                    <a:pos x="T0" y="T1"/>
                  </a:cxn>
                  <a:cxn ang="0">
                    <a:pos x="T2" y="T3"/>
                  </a:cxn>
                  <a:cxn ang="0">
                    <a:pos x="T4" y="T5"/>
                  </a:cxn>
                  <a:cxn ang="0">
                    <a:pos x="T6" y="T7"/>
                  </a:cxn>
                  <a:cxn ang="0">
                    <a:pos x="T8" y="T9"/>
                  </a:cxn>
                </a:cxnLst>
                <a:rect l="0" t="0" r="r" b="b"/>
                <a:pathLst>
                  <a:path w="1298" h="202">
                    <a:moveTo>
                      <a:pt x="1298" y="202"/>
                    </a:moveTo>
                    <a:cubicBezTo>
                      <a:pt x="877" y="202"/>
                      <a:pt x="456" y="202"/>
                      <a:pt x="35" y="202"/>
                    </a:cubicBezTo>
                    <a:cubicBezTo>
                      <a:pt x="23" y="134"/>
                      <a:pt x="11" y="66"/>
                      <a:pt x="0" y="0"/>
                    </a:cubicBezTo>
                    <a:cubicBezTo>
                      <a:pt x="407" y="0"/>
                      <a:pt x="815" y="0"/>
                      <a:pt x="1222" y="0"/>
                    </a:cubicBezTo>
                    <a:cubicBezTo>
                      <a:pt x="1247" y="66"/>
                      <a:pt x="1272" y="134"/>
                      <a:pt x="1298" y="202"/>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376" name="Freeform 303"/>
              <p:cNvSpPr>
                <a:spLocks/>
              </p:cNvSpPr>
              <p:nvPr/>
            </p:nvSpPr>
            <p:spPr bwMode="auto">
              <a:xfrm>
                <a:off x="15257463" y="1082676"/>
                <a:ext cx="5037138" cy="760413"/>
              </a:xfrm>
              <a:custGeom>
                <a:avLst/>
                <a:gdLst>
                  <a:gd name="T0" fmla="*/ 1343 w 1343"/>
                  <a:gd name="T1" fmla="*/ 202 h 202"/>
                  <a:gd name="T2" fmla="*/ 80 w 1343"/>
                  <a:gd name="T3" fmla="*/ 202 h 202"/>
                  <a:gd name="T4" fmla="*/ 0 w 1343"/>
                  <a:gd name="T5" fmla="*/ 0 h 202"/>
                  <a:gd name="T6" fmla="*/ 1222 w 1343"/>
                  <a:gd name="T7" fmla="*/ 0 h 202"/>
                  <a:gd name="T8" fmla="*/ 1343 w 1343"/>
                  <a:gd name="T9" fmla="*/ 202 h 202"/>
                </a:gdLst>
                <a:ahLst/>
                <a:cxnLst>
                  <a:cxn ang="0">
                    <a:pos x="T0" y="T1"/>
                  </a:cxn>
                  <a:cxn ang="0">
                    <a:pos x="T2" y="T3"/>
                  </a:cxn>
                  <a:cxn ang="0">
                    <a:pos x="T4" y="T5"/>
                  </a:cxn>
                  <a:cxn ang="0">
                    <a:pos x="T6" y="T7"/>
                  </a:cxn>
                  <a:cxn ang="0">
                    <a:pos x="T8" y="T9"/>
                  </a:cxn>
                </a:cxnLst>
                <a:rect l="0" t="0" r="r" b="b"/>
                <a:pathLst>
                  <a:path w="1343" h="202">
                    <a:moveTo>
                      <a:pt x="1343" y="202"/>
                    </a:moveTo>
                    <a:cubicBezTo>
                      <a:pt x="922" y="202"/>
                      <a:pt x="501" y="202"/>
                      <a:pt x="80" y="202"/>
                    </a:cubicBezTo>
                    <a:cubicBezTo>
                      <a:pt x="53" y="134"/>
                      <a:pt x="26" y="66"/>
                      <a:pt x="0" y="0"/>
                    </a:cubicBezTo>
                    <a:cubicBezTo>
                      <a:pt x="407" y="0"/>
                      <a:pt x="815" y="0"/>
                      <a:pt x="1222" y="0"/>
                    </a:cubicBezTo>
                    <a:cubicBezTo>
                      <a:pt x="1262" y="66"/>
                      <a:pt x="1302" y="134"/>
                      <a:pt x="1343" y="202"/>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377" name="Freeform 304"/>
              <p:cNvSpPr>
                <a:spLocks/>
              </p:cNvSpPr>
              <p:nvPr/>
            </p:nvSpPr>
            <p:spPr bwMode="auto">
              <a:xfrm>
                <a:off x="20361275" y="1082676"/>
                <a:ext cx="5205413" cy="760413"/>
              </a:xfrm>
              <a:custGeom>
                <a:avLst/>
                <a:gdLst>
                  <a:gd name="T0" fmla="*/ 1388 w 1388"/>
                  <a:gd name="T1" fmla="*/ 202 h 202"/>
                  <a:gd name="T2" fmla="*/ 125 w 1388"/>
                  <a:gd name="T3" fmla="*/ 202 h 202"/>
                  <a:gd name="T4" fmla="*/ 0 w 1388"/>
                  <a:gd name="T5" fmla="*/ 0 h 202"/>
                  <a:gd name="T6" fmla="*/ 1223 w 1388"/>
                  <a:gd name="T7" fmla="*/ 0 h 202"/>
                  <a:gd name="T8" fmla="*/ 1388 w 1388"/>
                  <a:gd name="T9" fmla="*/ 202 h 202"/>
                </a:gdLst>
                <a:ahLst/>
                <a:cxnLst>
                  <a:cxn ang="0">
                    <a:pos x="T0" y="T1"/>
                  </a:cxn>
                  <a:cxn ang="0">
                    <a:pos x="T2" y="T3"/>
                  </a:cxn>
                  <a:cxn ang="0">
                    <a:pos x="T4" y="T5"/>
                  </a:cxn>
                  <a:cxn ang="0">
                    <a:pos x="T6" y="T7"/>
                  </a:cxn>
                  <a:cxn ang="0">
                    <a:pos x="T8" y="T9"/>
                  </a:cxn>
                </a:cxnLst>
                <a:rect l="0" t="0" r="r" b="b"/>
                <a:pathLst>
                  <a:path w="1388" h="202">
                    <a:moveTo>
                      <a:pt x="1388" y="202"/>
                    </a:moveTo>
                    <a:cubicBezTo>
                      <a:pt x="967" y="202"/>
                      <a:pt x="546" y="202"/>
                      <a:pt x="125" y="202"/>
                    </a:cubicBezTo>
                    <a:cubicBezTo>
                      <a:pt x="82" y="134"/>
                      <a:pt x="41" y="66"/>
                      <a:pt x="0" y="0"/>
                    </a:cubicBezTo>
                    <a:cubicBezTo>
                      <a:pt x="408" y="0"/>
                      <a:pt x="815" y="0"/>
                      <a:pt x="1223" y="0"/>
                    </a:cubicBezTo>
                    <a:cubicBezTo>
                      <a:pt x="1276" y="66"/>
                      <a:pt x="1332" y="134"/>
                      <a:pt x="1388" y="202"/>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378" name="Freeform 305"/>
              <p:cNvSpPr>
                <a:spLocks/>
              </p:cNvSpPr>
              <p:nvPr/>
            </p:nvSpPr>
            <p:spPr bwMode="auto">
              <a:xfrm>
                <a:off x="25465088" y="1082676"/>
                <a:ext cx="5375275" cy="760413"/>
              </a:xfrm>
              <a:custGeom>
                <a:avLst/>
                <a:gdLst>
                  <a:gd name="T0" fmla="*/ 1433 w 1433"/>
                  <a:gd name="T1" fmla="*/ 202 h 202"/>
                  <a:gd name="T2" fmla="*/ 170 w 1433"/>
                  <a:gd name="T3" fmla="*/ 202 h 202"/>
                  <a:gd name="T4" fmla="*/ 0 w 1433"/>
                  <a:gd name="T5" fmla="*/ 0 h 202"/>
                  <a:gd name="T6" fmla="*/ 1223 w 1433"/>
                  <a:gd name="T7" fmla="*/ 0 h 202"/>
                  <a:gd name="T8" fmla="*/ 1433 w 1433"/>
                  <a:gd name="T9" fmla="*/ 202 h 202"/>
                </a:gdLst>
                <a:ahLst/>
                <a:cxnLst>
                  <a:cxn ang="0">
                    <a:pos x="T0" y="T1"/>
                  </a:cxn>
                  <a:cxn ang="0">
                    <a:pos x="T2" y="T3"/>
                  </a:cxn>
                  <a:cxn ang="0">
                    <a:pos x="T4" y="T5"/>
                  </a:cxn>
                  <a:cxn ang="0">
                    <a:pos x="T6" y="T7"/>
                  </a:cxn>
                  <a:cxn ang="0">
                    <a:pos x="T8" y="T9"/>
                  </a:cxn>
                </a:cxnLst>
                <a:rect l="0" t="0" r="r" b="b"/>
                <a:pathLst>
                  <a:path w="1433" h="202">
                    <a:moveTo>
                      <a:pt x="1433" y="202"/>
                    </a:moveTo>
                    <a:cubicBezTo>
                      <a:pt x="1012" y="202"/>
                      <a:pt x="591" y="202"/>
                      <a:pt x="170" y="202"/>
                    </a:cubicBezTo>
                    <a:cubicBezTo>
                      <a:pt x="112" y="134"/>
                      <a:pt x="56" y="66"/>
                      <a:pt x="0" y="0"/>
                    </a:cubicBezTo>
                    <a:cubicBezTo>
                      <a:pt x="408" y="0"/>
                      <a:pt x="815" y="0"/>
                      <a:pt x="1223" y="0"/>
                    </a:cubicBezTo>
                    <a:cubicBezTo>
                      <a:pt x="1291" y="66"/>
                      <a:pt x="1361" y="134"/>
                      <a:pt x="1433" y="202"/>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379" name="Freeform 306"/>
              <p:cNvSpPr>
                <a:spLocks/>
              </p:cNvSpPr>
              <p:nvPr/>
            </p:nvSpPr>
            <p:spPr bwMode="auto">
              <a:xfrm>
                <a:off x="30570488" y="1082676"/>
                <a:ext cx="5543550" cy="760413"/>
              </a:xfrm>
              <a:custGeom>
                <a:avLst/>
                <a:gdLst>
                  <a:gd name="T0" fmla="*/ 1478 w 1478"/>
                  <a:gd name="T1" fmla="*/ 202 h 202"/>
                  <a:gd name="T2" fmla="*/ 215 w 1478"/>
                  <a:gd name="T3" fmla="*/ 202 h 202"/>
                  <a:gd name="T4" fmla="*/ 0 w 1478"/>
                  <a:gd name="T5" fmla="*/ 0 h 202"/>
                  <a:gd name="T6" fmla="*/ 1223 w 1478"/>
                  <a:gd name="T7" fmla="*/ 0 h 202"/>
                  <a:gd name="T8" fmla="*/ 1478 w 1478"/>
                  <a:gd name="T9" fmla="*/ 202 h 202"/>
                </a:gdLst>
                <a:ahLst/>
                <a:cxnLst>
                  <a:cxn ang="0">
                    <a:pos x="T0" y="T1"/>
                  </a:cxn>
                  <a:cxn ang="0">
                    <a:pos x="T2" y="T3"/>
                  </a:cxn>
                  <a:cxn ang="0">
                    <a:pos x="T4" y="T5"/>
                  </a:cxn>
                  <a:cxn ang="0">
                    <a:pos x="T6" y="T7"/>
                  </a:cxn>
                  <a:cxn ang="0">
                    <a:pos x="T8" y="T9"/>
                  </a:cxn>
                </a:cxnLst>
                <a:rect l="0" t="0" r="r" b="b"/>
                <a:pathLst>
                  <a:path w="1478" h="202">
                    <a:moveTo>
                      <a:pt x="1478" y="202"/>
                    </a:moveTo>
                    <a:cubicBezTo>
                      <a:pt x="1057" y="202"/>
                      <a:pt x="636" y="202"/>
                      <a:pt x="215" y="202"/>
                    </a:cubicBezTo>
                    <a:cubicBezTo>
                      <a:pt x="142" y="134"/>
                      <a:pt x="70" y="66"/>
                      <a:pt x="0" y="0"/>
                    </a:cubicBezTo>
                    <a:cubicBezTo>
                      <a:pt x="408" y="0"/>
                      <a:pt x="815" y="0"/>
                      <a:pt x="1223" y="0"/>
                    </a:cubicBezTo>
                    <a:cubicBezTo>
                      <a:pt x="1306" y="66"/>
                      <a:pt x="1391" y="134"/>
                      <a:pt x="1478" y="202"/>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380" name="Freeform 307"/>
              <p:cNvSpPr>
                <a:spLocks/>
              </p:cNvSpPr>
              <p:nvPr/>
            </p:nvSpPr>
            <p:spPr bwMode="auto">
              <a:xfrm>
                <a:off x="35679063" y="1082676"/>
                <a:ext cx="8426450" cy="760413"/>
              </a:xfrm>
              <a:custGeom>
                <a:avLst/>
                <a:gdLst>
                  <a:gd name="T0" fmla="*/ 2247 w 2247"/>
                  <a:gd name="T1" fmla="*/ 202 h 202"/>
                  <a:gd name="T2" fmla="*/ 259 w 2247"/>
                  <a:gd name="T3" fmla="*/ 202 h 202"/>
                  <a:gd name="T4" fmla="*/ 0 w 2247"/>
                  <a:gd name="T5" fmla="*/ 0 h 202"/>
                  <a:gd name="T6" fmla="*/ 1924 w 2247"/>
                  <a:gd name="T7" fmla="*/ 0 h 202"/>
                  <a:gd name="T8" fmla="*/ 2247 w 2247"/>
                  <a:gd name="T9" fmla="*/ 202 h 202"/>
                </a:gdLst>
                <a:ahLst/>
                <a:cxnLst>
                  <a:cxn ang="0">
                    <a:pos x="T0" y="T1"/>
                  </a:cxn>
                  <a:cxn ang="0">
                    <a:pos x="T2" y="T3"/>
                  </a:cxn>
                  <a:cxn ang="0">
                    <a:pos x="T4" y="T5"/>
                  </a:cxn>
                  <a:cxn ang="0">
                    <a:pos x="T6" y="T7"/>
                  </a:cxn>
                  <a:cxn ang="0">
                    <a:pos x="T8" y="T9"/>
                  </a:cxn>
                </a:cxnLst>
                <a:rect l="0" t="0" r="r" b="b"/>
                <a:pathLst>
                  <a:path w="2247" h="202">
                    <a:moveTo>
                      <a:pt x="2247" y="202"/>
                    </a:moveTo>
                    <a:cubicBezTo>
                      <a:pt x="1584" y="202"/>
                      <a:pt x="922" y="202"/>
                      <a:pt x="259" y="202"/>
                    </a:cubicBezTo>
                    <a:cubicBezTo>
                      <a:pt x="171" y="134"/>
                      <a:pt x="84" y="66"/>
                      <a:pt x="0" y="0"/>
                    </a:cubicBezTo>
                    <a:cubicBezTo>
                      <a:pt x="641" y="0"/>
                      <a:pt x="1283" y="0"/>
                      <a:pt x="1924" y="0"/>
                    </a:cubicBezTo>
                    <a:cubicBezTo>
                      <a:pt x="2029" y="66"/>
                      <a:pt x="2137" y="134"/>
                      <a:pt x="2247" y="202"/>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381" name="Freeform 308"/>
              <p:cNvSpPr>
                <a:spLocks/>
              </p:cNvSpPr>
              <p:nvPr/>
            </p:nvSpPr>
            <p:spPr bwMode="auto">
              <a:xfrm>
                <a:off x="39489063" y="1933576"/>
                <a:ext cx="6056313" cy="814388"/>
              </a:xfrm>
              <a:custGeom>
                <a:avLst/>
                <a:gdLst>
                  <a:gd name="T0" fmla="*/ 0 w 1615"/>
                  <a:gd name="T1" fmla="*/ 0 h 217"/>
                  <a:gd name="T2" fmla="*/ 1267 w 1615"/>
                  <a:gd name="T3" fmla="*/ 0 h 217"/>
                  <a:gd name="T4" fmla="*/ 1615 w 1615"/>
                  <a:gd name="T5" fmla="*/ 217 h 217"/>
                  <a:gd name="T6" fmla="*/ 304 w 1615"/>
                  <a:gd name="T7" fmla="*/ 217 h 217"/>
                  <a:gd name="T8" fmla="*/ 0 w 1615"/>
                  <a:gd name="T9" fmla="*/ 0 h 217"/>
                </a:gdLst>
                <a:ahLst/>
                <a:cxnLst>
                  <a:cxn ang="0">
                    <a:pos x="T0" y="T1"/>
                  </a:cxn>
                  <a:cxn ang="0">
                    <a:pos x="T2" y="T3"/>
                  </a:cxn>
                  <a:cxn ang="0">
                    <a:pos x="T4" y="T5"/>
                  </a:cxn>
                  <a:cxn ang="0">
                    <a:pos x="T6" y="T7"/>
                  </a:cxn>
                  <a:cxn ang="0">
                    <a:pos x="T8" y="T9"/>
                  </a:cxn>
                </a:cxnLst>
                <a:rect l="0" t="0" r="r" b="b"/>
                <a:pathLst>
                  <a:path w="1615" h="217">
                    <a:moveTo>
                      <a:pt x="0" y="0"/>
                    </a:moveTo>
                    <a:cubicBezTo>
                      <a:pt x="423" y="0"/>
                      <a:pt x="845" y="0"/>
                      <a:pt x="1267" y="0"/>
                    </a:cubicBezTo>
                    <a:cubicBezTo>
                      <a:pt x="1380" y="70"/>
                      <a:pt x="1496" y="143"/>
                      <a:pt x="1615" y="217"/>
                    </a:cubicBezTo>
                    <a:cubicBezTo>
                      <a:pt x="1178" y="217"/>
                      <a:pt x="741" y="217"/>
                      <a:pt x="304" y="217"/>
                    </a:cubicBezTo>
                    <a:cubicBezTo>
                      <a:pt x="200" y="143"/>
                      <a:pt x="99" y="70"/>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382" name="Freeform 309"/>
              <p:cNvSpPr>
                <a:spLocks/>
              </p:cNvSpPr>
              <p:nvPr/>
            </p:nvSpPr>
            <p:spPr bwMode="auto">
              <a:xfrm>
                <a:off x="34196338" y="1933576"/>
                <a:ext cx="5873750" cy="814388"/>
              </a:xfrm>
              <a:custGeom>
                <a:avLst/>
                <a:gdLst>
                  <a:gd name="T0" fmla="*/ 0 w 1566"/>
                  <a:gd name="T1" fmla="*/ 0 h 217"/>
                  <a:gd name="T2" fmla="*/ 1267 w 1566"/>
                  <a:gd name="T3" fmla="*/ 0 h 217"/>
                  <a:gd name="T4" fmla="*/ 1566 w 1566"/>
                  <a:gd name="T5" fmla="*/ 217 h 217"/>
                  <a:gd name="T6" fmla="*/ 256 w 1566"/>
                  <a:gd name="T7" fmla="*/ 217 h 217"/>
                  <a:gd name="T8" fmla="*/ 0 w 1566"/>
                  <a:gd name="T9" fmla="*/ 0 h 217"/>
                </a:gdLst>
                <a:ahLst/>
                <a:cxnLst>
                  <a:cxn ang="0">
                    <a:pos x="T0" y="T1"/>
                  </a:cxn>
                  <a:cxn ang="0">
                    <a:pos x="T2" y="T3"/>
                  </a:cxn>
                  <a:cxn ang="0">
                    <a:pos x="T4" y="T5"/>
                  </a:cxn>
                  <a:cxn ang="0">
                    <a:pos x="T6" y="T7"/>
                  </a:cxn>
                  <a:cxn ang="0">
                    <a:pos x="T8" y="T9"/>
                  </a:cxn>
                </a:cxnLst>
                <a:rect l="0" t="0" r="r" b="b"/>
                <a:pathLst>
                  <a:path w="1566" h="217">
                    <a:moveTo>
                      <a:pt x="0" y="0"/>
                    </a:moveTo>
                    <a:cubicBezTo>
                      <a:pt x="422" y="0"/>
                      <a:pt x="845" y="0"/>
                      <a:pt x="1267" y="0"/>
                    </a:cubicBezTo>
                    <a:cubicBezTo>
                      <a:pt x="1365" y="70"/>
                      <a:pt x="1465" y="143"/>
                      <a:pt x="1566" y="217"/>
                    </a:cubicBezTo>
                    <a:cubicBezTo>
                      <a:pt x="1130" y="217"/>
                      <a:pt x="693" y="217"/>
                      <a:pt x="256" y="217"/>
                    </a:cubicBezTo>
                    <a:cubicBezTo>
                      <a:pt x="169" y="143"/>
                      <a:pt x="83" y="70"/>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383" name="Freeform 310"/>
              <p:cNvSpPr>
                <a:spLocks/>
              </p:cNvSpPr>
              <p:nvPr/>
            </p:nvSpPr>
            <p:spPr bwMode="auto">
              <a:xfrm>
                <a:off x="28905200" y="1933576"/>
                <a:ext cx="5692775" cy="814388"/>
              </a:xfrm>
              <a:custGeom>
                <a:avLst/>
                <a:gdLst>
                  <a:gd name="T0" fmla="*/ 0 w 1518"/>
                  <a:gd name="T1" fmla="*/ 0 h 217"/>
                  <a:gd name="T2" fmla="*/ 1267 w 1518"/>
                  <a:gd name="T3" fmla="*/ 0 h 217"/>
                  <a:gd name="T4" fmla="*/ 1518 w 1518"/>
                  <a:gd name="T5" fmla="*/ 217 h 217"/>
                  <a:gd name="T6" fmla="*/ 207 w 1518"/>
                  <a:gd name="T7" fmla="*/ 217 h 217"/>
                  <a:gd name="T8" fmla="*/ 0 w 1518"/>
                  <a:gd name="T9" fmla="*/ 0 h 217"/>
                </a:gdLst>
                <a:ahLst/>
                <a:cxnLst>
                  <a:cxn ang="0">
                    <a:pos x="T0" y="T1"/>
                  </a:cxn>
                  <a:cxn ang="0">
                    <a:pos x="T2" y="T3"/>
                  </a:cxn>
                  <a:cxn ang="0">
                    <a:pos x="T4" y="T5"/>
                  </a:cxn>
                  <a:cxn ang="0">
                    <a:pos x="T6" y="T7"/>
                  </a:cxn>
                  <a:cxn ang="0">
                    <a:pos x="T8" y="T9"/>
                  </a:cxn>
                </a:cxnLst>
                <a:rect l="0" t="0" r="r" b="b"/>
                <a:pathLst>
                  <a:path w="1518" h="217">
                    <a:moveTo>
                      <a:pt x="0" y="0"/>
                    </a:moveTo>
                    <a:cubicBezTo>
                      <a:pt x="422" y="0"/>
                      <a:pt x="845" y="0"/>
                      <a:pt x="1267" y="0"/>
                    </a:cubicBezTo>
                    <a:cubicBezTo>
                      <a:pt x="1349" y="70"/>
                      <a:pt x="1433" y="143"/>
                      <a:pt x="1518" y="217"/>
                    </a:cubicBezTo>
                    <a:cubicBezTo>
                      <a:pt x="1081" y="217"/>
                      <a:pt x="644" y="217"/>
                      <a:pt x="207" y="217"/>
                    </a:cubicBezTo>
                    <a:cubicBezTo>
                      <a:pt x="137" y="143"/>
                      <a:pt x="68" y="70"/>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384" name="Freeform 311"/>
              <p:cNvSpPr>
                <a:spLocks/>
              </p:cNvSpPr>
              <p:nvPr/>
            </p:nvSpPr>
            <p:spPr bwMode="auto">
              <a:xfrm>
                <a:off x="23612475" y="1933576"/>
                <a:ext cx="5513388" cy="814388"/>
              </a:xfrm>
              <a:custGeom>
                <a:avLst/>
                <a:gdLst>
                  <a:gd name="T0" fmla="*/ 0 w 1470"/>
                  <a:gd name="T1" fmla="*/ 0 h 217"/>
                  <a:gd name="T2" fmla="*/ 1267 w 1470"/>
                  <a:gd name="T3" fmla="*/ 0 h 217"/>
                  <a:gd name="T4" fmla="*/ 1470 w 1470"/>
                  <a:gd name="T5" fmla="*/ 217 h 217"/>
                  <a:gd name="T6" fmla="*/ 159 w 1470"/>
                  <a:gd name="T7" fmla="*/ 217 h 217"/>
                  <a:gd name="T8" fmla="*/ 0 w 1470"/>
                  <a:gd name="T9" fmla="*/ 0 h 217"/>
                </a:gdLst>
                <a:ahLst/>
                <a:cxnLst>
                  <a:cxn ang="0">
                    <a:pos x="T0" y="T1"/>
                  </a:cxn>
                  <a:cxn ang="0">
                    <a:pos x="T2" y="T3"/>
                  </a:cxn>
                  <a:cxn ang="0">
                    <a:pos x="T4" y="T5"/>
                  </a:cxn>
                  <a:cxn ang="0">
                    <a:pos x="T6" y="T7"/>
                  </a:cxn>
                  <a:cxn ang="0">
                    <a:pos x="T8" y="T9"/>
                  </a:cxn>
                </a:cxnLst>
                <a:rect l="0" t="0" r="r" b="b"/>
                <a:pathLst>
                  <a:path w="1470" h="217">
                    <a:moveTo>
                      <a:pt x="0" y="0"/>
                    </a:moveTo>
                    <a:cubicBezTo>
                      <a:pt x="422" y="0"/>
                      <a:pt x="845" y="0"/>
                      <a:pt x="1267" y="0"/>
                    </a:cubicBezTo>
                    <a:cubicBezTo>
                      <a:pt x="1333" y="70"/>
                      <a:pt x="1401" y="143"/>
                      <a:pt x="1470" y="217"/>
                    </a:cubicBezTo>
                    <a:cubicBezTo>
                      <a:pt x="1033" y="217"/>
                      <a:pt x="596" y="217"/>
                      <a:pt x="159" y="217"/>
                    </a:cubicBezTo>
                    <a:cubicBezTo>
                      <a:pt x="105" y="143"/>
                      <a:pt x="52" y="70"/>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385" name="Freeform 312"/>
              <p:cNvSpPr>
                <a:spLocks/>
              </p:cNvSpPr>
              <p:nvPr/>
            </p:nvSpPr>
            <p:spPr bwMode="auto">
              <a:xfrm>
                <a:off x="18321338" y="1933576"/>
                <a:ext cx="5332413" cy="814388"/>
              </a:xfrm>
              <a:custGeom>
                <a:avLst/>
                <a:gdLst>
                  <a:gd name="T0" fmla="*/ 0 w 1422"/>
                  <a:gd name="T1" fmla="*/ 0 h 217"/>
                  <a:gd name="T2" fmla="*/ 1267 w 1422"/>
                  <a:gd name="T3" fmla="*/ 0 h 217"/>
                  <a:gd name="T4" fmla="*/ 1422 w 1422"/>
                  <a:gd name="T5" fmla="*/ 217 h 217"/>
                  <a:gd name="T6" fmla="*/ 111 w 1422"/>
                  <a:gd name="T7" fmla="*/ 217 h 217"/>
                  <a:gd name="T8" fmla="*/ 0 w 1422"/>
                  <a:gd name="T9" fmla="*/ 0 h 217"/>
                </a:gdLst>
                <a:ahLst/>
                <a:cxnLst>
                  <a:cxn ang="0">
                    <a:pos x="T0" y="T1"/>
                  </a:cxn>
                  <a:cxn ang="0">
                    <a:pos x="T2" y="T3"/>
                  </a:cxn>
                  <a:cxn ang="0">
                    <a:pos x="T4" y="T5"/>
                  </a:cxn>
                  <a:cxn ang="0">
                    <a:pos x="T6" y="T7"/>
                  </a:cxn>
                  <a:cxn ang="0">
                    <a:pos x="T8" y="T9"/>
                  </a:cxn>
                </a:cxnLst>
                <a:rect l="0" t="0" r="r" b="b"/>
                <a:pathLst>
                  <a:path w="1422" h="217">
                    <a:moveTo>
                      <a:pt x="0" y="0"/>
                    </a:moveTo>
                    <a:cubicBezTo>
                      <a:pt x="422" y="0"/>
                      <a:pt x="845" y="0"/>
                      <a:pt x="1267" y="0"/>
                    </a:cubicBezTo>
                    <a:cubicBezTo>
                      <a:pt x="1317" y="70"/>
                      <a:pt x="1369" y="143"/>
                      <a:pt x="1422" y="217"/>
                    </a:cubicBezTo>
                    <a:cubicBezTo>
                      <a:pt x="985" y="217"/>
                      <a:pt x="548" y="217"/>
                      <a:pt x="111" y="217"/>
                    </a:cubicBezTo>
                    <a:cubicBezTo>
                      <a:pt x="73" y="143"/>
                      <a:pt x="36" y="70"/>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386" name="Freeform 313"/>
              <p:cNvSpPr>
                <a:spLocks/>
              </p:cNvSpPr>
              <p:nvPr/>
            </p:nvSpPr>
            <p:spPr bwMode="auto">
              <a:xfrm>
                <a:off x="13028613" y="1933576"/>
                <a:ext cx="5153025" cy="814388"/>
              </a:xfrm>
              <a:custGeom>
                <a:avLst/>
                <a:gdLst>
                  <a:gd name="T0" fmla="*/ 0 w 1374"/>
                  <a:gd name="T1" fmla="*/ 0 h 217"/>
                  <a:gd name="T2" fmla="*/ 1267 w 1374"/>
                  <a:gd name="T3" fmla="*/ 0 h 217"/>
                  <a:gd name="T4" fmla="*/ 1374 w 1374"/>
                  <a:gd name="T5" fmla="*/ 217 h 217"/>
                  <a:gd name="T6" fmla="*/ 63 w 1374"/>
                  <a:gd name="T7" fmla="*/ 217 h 217"/>
                  <a:gd name="T8" fmla="*/ 0 w 1374"/>
                  <a:gd name="T9" fmla="*/ 0 h 217"/>
                </a:gdLst>
                <a:ahLst/>
                <a:cxnLst>
                  <a:cxn ang="0">
                    <a:pos x="T0" y="T1"/>
                  </a:cxn>
                  <a:cxn ang="0">
                    <a:pos x="T2" y="T3"/>
                  </a:cxn>
                  <a:cxn ang="0">
                    <a:pos x="T4" y="T5"/>
                  </a:cxn>
                  <a:cxn ang="0">
                    <a:pos x="T6" y="T7"/>
                  </a:cxn>
                  <a:cxn ang="0">
                    <a:pos x="T8" y="T9"/>
                  </a:cxn>
                </a:cxnLst>
                <a:rect l="0" t="0" r="r" b="b"/>
                <a:pathLst>
                  <a:path w="1374" h="217">
                    <a:moveTo>
                      <a:pt x="0" y="0"/>
                    </a:moveTo>
                    <a:cubicBezTo>
                      <a:pt x="422" y="0"/>
                      <a:pt x="845" y="0"/>
                      <a:pt x="1267" y="0"/>
                    </a:cubicBezTo>
                    <a:cubicBezTo>
                      <a:pt x="1302" y="70"/>
                      <a:pt x="1337" y="143"/>
                      <a:pt x="1374" y="217"/>
                    </a:cubicBezTo>
                    <a:cubicBezTo>
                      <a:pt x="937" y="217"/>
                      <a:pt x="500" y="217"/>
                      <a:pt x="63" y="217"/>
                    </a:cubicBezTo>
                    <a:cubicBezTo>
                      <a:pt x="41" y="143"/>
                      <a:pt x="20" y="70"/>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387" name="Freeform 314"/>
              <p:cNvSpPr>
                <a:spLocks/>
              </p:cNvSpPr>
              <p:nvPr/>
            </p:nvSpPr>
            <p:spPr bwMode="auto">
              <a:xfrm>
                <a:off x="7737475" y="1933576"/>
                <a:ext cx="4968875" cy="814388"/>
              </a:xfrm>
              <a:custGeom>
                <a:avLst/>
                <a:gdLst>
                  <a:gd name="T0" fmla="*/ 0 w 1325"/>
                  <a:gd name="T1" fmla="*/ 0 h 217"/>
                  <a:gd name="T2" fmla="*/ 1267 w 1325"/>
                  <a:gd name="T3" fmla="*/ 0 h 217"/>
                  <a:gd name="T4" fmla="*/ 1325 w 1325"/>
                  <a:gd name="T5" fmla="*/ 217 h 217"/>
                  <a:gd name="T6" fmla="*/ 15 w 1325"/>
                  <a:gd name="T7" fmla="*/ 217 h 217"/>
                  <a:gd name="T8" fmla="*/ 0 w 1325"/>
                  <a:gd name="T9" fmla="*/ 0 h 217"/>
                </a:gdLst>
                <a:ahLst/>
                <a:cxnLst>
                  <a:cxn ang="0">
                    <a:pos x="T0" y="T1"/>
                  </a:cxn>
                  <a:cxn ang="0">
                    <a:pos x="T2" y="T3"/>
                  </a:cxn>
                  <a:cxn ang="0">
                    <a:pos x="T4" y="T5"/>
                  </a:cxn>
                  <a:cxn ang="0">
                    <a:pos x="T6" y="T7"/>
                  </a:cxn>
                  <a:cxn ang="0">
                    <a:pos x="T8" y="T9"/>
                  </a:cxn>
                </a:cxnLst>
                <a:rect l="0" t="0" r="r" b="b"/>
                <a:pathLst>
                  <a:path w="1325" h="217">
                    <a:moveTo>
                      <a:pt x="0" y="0"/>
                    </a:moveTo>
                    <a:cubicBezTo>
                      <a:pt x="422" y="0"/>
                      <a:pt x="845" y="0"/>
                      <a:pt x="1267" y="0"/>
                    </a:cubicBezTo>
                    <a:cubicBezTo>
                      <a:pt x="1286" y="70"/>
                      <a:pt x="1306" y="143"/>
                      <a:pt x="1325" y="217"/>
                    </a:cubicBezTo>
                    <a:cubicBezTo>
                      <a:pt x="888" y="217"/>
                      <a:pt x="452" y="217"/>
                      <a:pt x="15" y="217"/>
                    </a:cubicBezTo>
                    <a:cubicBezTo>
                      <a:pt x="10" y="143"/>
                      <a:pt x="5" y="70"/>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388" name="Freeform 315"/>
              <p:cNvSpPr>
                <a:spLocks/>
              </p:cNvSpPr>
              <p:nvPr/>
            </p:nvSpPr>
            <p:spPr bwMode="auto">
              <a:xfrm>
                <a:off x="2317750" y="1933576"/>
                <a:ext cx="4916488" cy="814388"/>
              </a:xfrm>
              <a:custGeom>
                <a:avLst/>
                <a:gdLst>
                  <a:gd name="T0" fmla="*/ 34 w 1311"/>
                  <a:gd name="T1" fmla="*/ 0 h 217"/>
                  <a:gd name="T2" fmla="*/ 1301 w 1311"/>
                  <a:gd name="T3" fmla="*/ 0 h 217"/>
                  <a:gd name="T4" fmla="*/ 1311 w 1311"/>
                  <a:gd name="T5" fmla="*/ 217 h 217"/>
                  <a:gd name="T6" fmla="*/ 0 w 1311"/>
                  <a:gd name="T7" fmla="*/ 217 h 217"/>
                  <a:gd name="T8" fmla="*/ 34 w 1311"/>
                  <a:gd name="T9" fmla="*/ 0 h 217"/>
                </a:gdLst>
                <a:ahLst/>
                <a:cxnLst>
                  <a:cxn ang="0">
                    <a:pos x="T0" y="T1"/>
                  </a:cxn>
                  <a:cxn ang="0">
                    <a:pos x="T2" y="T3"/>
                  </a:cxn>
                  <a:cxn ang="0">
                    <a:pos x="T4" y="T5"/>
                  </a:cxn>
                  <a:cxn ang="0">
                    <a:pos x="T6" y="T7"/>
                  </a:cxn>
                  <a:cxn ang="0">
                    <a:pos x="T8" y="T9"/>
                  </a:cxn>
                </a:cxnLst>
                <a:rect l="0" t="0" r="r" b="b"/>
                <a:pathLst>
                  <a:path w="1311" h="217">
                    <a:moveTo>
                      <a:pt x="34" y="0"/>
                    </a:moveTo>
                    <a:cubicBezTo>
                      <a:pt x="456" y="0"/>
                      <a:pt x="879" y="0"/>
                      <a:pt x="1301" y="0"/>
                    </a:cubicBezTo>
                    <a:cubicBezTo>
                      <a:pt x="1304" y="70"/>
                      <a:pt x="1308" y="143"/>
                      <a:pt x="1311" y="217"/>
                    </a:cubicBezTo>
                    <a:cubicBezTo>
                      <a:pt x="874" y="217"/>
                      <a:pt x="437" y="217"/>
                      <a:pt x="0" y="217"/>
                    </a:cubicBezTo>
                    <a:cubicBezTo>
                      <a:pt x="12" y="143"/>
                      <a:pt x="23" y="70"/>
                      <a:pt x="34"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389" name="Freeform 316"/>
              <p:cNvSpPr>
                <a:spLocks/>
              </p:cNvSpPr>
              <p:nvPr/>
            </p:nvSpPr>
            <p:spPr bwMode="auto">
              <a:xfrm>
                <a:off x="-3154363" y="1933576"/>
                <a:ext cx="5059363" cy="814388"/>
              </a:xfrm>
              <a:custGeom>
                <a:avLst/>
                <a:gdLst>
                  <a:gd name="T0" fmla="*/ 82 w 1349"/>
                  <a:gd name="T1" fmla="*/ 0 h 217"/>
                  <a:gd name="T2" fmla="*/ 1349 w 1349"/>
                  <a:gd name="T3" fmla="*/ 0 h 217"/>
                  <a:gd name="T4" fmla="*/ 1311 w 1349"/>
                  <a:gd name="T5" fmla="*/ 217 h 217"/>
                  <a:gd name="T6" fmla="*/ 0 w 1349"/>
                  <a:gd name="T7" fmla="*/ 217 h 217"/>
                  <a:gd name="T8" fmla="*/ 82 w 1349"/>
                  <a:gd name="T9" fmla="*/ 0 h 217"/>
                </a:gdLst>
                <a:ahLst/>
                <a:cxnLst>
                  <a:cxn ang="0">
                    <a:pos x="T0" y="T1"/>
                  </a:cxn>
                  <a:cxn ang="0">
                    <a:pos x="T2" y="T3"/>
                  </a:cxn>
                  <a:cxn ang="0">
                    <a:pos x="T4" y="T5"/>
                  </a:cxn>
                  <a:cxn ang="0">
                    <a:pos x="T6" y="T7"/>
                  </a:cxn>
                  <a:cxn ang="0">
                    <a:pos x="T8" y="T9"/>
                  </a:cxn>
                </a:cxnLst>
                <a:rect l="0" t="0" r="r" b="b"/>
                <a:pathLst>
                  <a:path w="1349" h="217">
                    <a:moveTo>
                      <a:pt x="82" y="0"/>
                    </a:moveTo>
                    <a:cubicBezTo>
                      <a:pt x="504" y="0"/>
                      <a:pt x="927" y="0"/>
                      <a:pt x="1349" y="0"/>
                    </a:cubicBezTo>
                    <a:cubicBezTo>
                      <a:pt x="1337" y="70"/>
                      <a:pt x="1324" y="143"/>
                      <a:pt x="1311" y="217"/>
                    </a:cubicBezTo>
                    <a:cubicBezTo>
                      <a:pt x="874" y="217"/>
                      <a:pt x="437" y="217"/>
                      <a:pt x="0" y="217"/>
                    </a:cubicBezTo>
                    <a:cubicBezTo>
                      <a:pt x="28" y="143"/>
                      <a:pt x="55" y="70"/>
                      <a:pt x="82"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390" name="Freeform 317"/>
              <p:cNvSpPr>
                <a:spLocks/>
              </p:cNvSpPr>
              <p:nvPr/>
            </p:nvSpPr>
            <p:spPr bwMode="auto">
              <a:xfrm>
                <a:off x="-8626475" y="1933576"/>
                <a:ext cx="5240338" cy="814388"/>
              </a:xfrm>
              <a:custGeom>
                <a:avLst/>
                <a:gdLst>
                  <a:gd name="T0" fmla="*/ 130 w 1397"/>
                  <a:gd name="T1" fmla="*/ 0 h 217"/>
                  <a:gd name="T2" fmla="*/ 1397 w 1397"/>
                  <a:gd name="T3" fmla="*/ 0 h 217"/>
                  <a:gd name="T4" fmla="*/ 1311 w 1397"/>
                  <a:gd name="T5" fmla="*/ 217 h 217"/>
                  <a:gd name="T6" fmla="*/ 0 w 1397"/>
                  <a:gd name="T7" fmla="*/ 217 h 217"/>
                  <a:gd name="T8" fmla="*/ 130 w 1397"/>
                  <a:gd name="T9" fmla="*/ 0 h 217"/>
                </a:gdLst>
                <a:ahLst/>
                <a:cxnLst>
                  <a:cxn ang="0">
                    <a:pos x="T0" y="T1"/>
                  </a:cxn>
                  <a:cxn ang="0">
                    <a:pos x="T2" y="T3"/>
                  </a:cxn>
                  <a:cxn ang="0">
                    <a:pos x="T4" y="T5"/>
                  </a:cxn>
                  <a:cxn ang="0">
                    <a:pos x="T6" y="T7"/>
                  </a:cxn>
                  <a:cxn ang="0">
                    <a:pos x="T8" y="T9"/>
                  </a:cxn>
                </a:cxnLst>
                <a:rect l="0" t="0" r="r" b="b"/>
                <a:pathLst>
                  <a:path w="1397" h="217">
                    <a:moveTo>
                      <a:pt x="130" y="0"/>
                    </a:moveTo>
                    <a:cubicBezTo>
                      <a:pt x="552" y="0"/>
                      <a:pt x="975" y="0"/>
                      <a:pt x="1397" y="0"/>
                    </a:cubicBezTo>
                    <a:cubicBezTo>
                      <a:pt x="1369" y="70"/>
                      <a:pt x="1340" y="143"/>
                      <a:pt x="1311" y="217"/>
                    </a:cubicBezTo>
                    <a:cubicBezTo>
                      <a:pt x="874" y="217"/>
                      <a:pt x="437" y="217"/>
                      <a:pt x="0" y="217"/>
                    </a:cubicBezTo>
                    <a:cubicBezTo>
                      <a:pt x="44" y="143"/>
                      <a:pt x="87" y="70"/>
                      <a:pt x="13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391" name="Freeform 318"/>
              <p:cNvSpPr>
                <a:spLocks/>
              </p:cNvSpPr>
              <p:nvPr/>
            </p:nvSpPr>
            <p:spPr bwMode="auto">
              <a:xfrm>
                <a:off x="-14098588" y="1933576"/>
                <a:ext cx="5419725" cy="814388"/>
              </a:xfrm>
              <a:custGeom>
                <a:avLst/>
                <a:gdLst>
                  <a:gd name="T0" fmla="*/ 178 w 1445"/>
                  <a:gd name="T1" fmla="*/ 0 h 217"/>
                  <a:gd name="T2" fmla="*/ 1445 w 1445"/>
                  <a:gd name="T3" fmla="*/ 0 h 217"/>
                  <a:gd name="T4" fmla="*/ 1310 w 1445"/>
                  <a:gd name="T5" fmla="*/ 217 h 217"/>
                  <a:gd name="T6" fmla="*/ 0 w 1445"/>
                  <a:gd name="T7" fmla="*/ 217 h 217"/>
                  <a:gd name="T8" fmla="*/ 178 w 1445"/>
                  <a:gd name="T9" fmla="*/ 0 h 217"/>
                </a:gdLst>
                <a:ahLst/>
                <a:cxnLst>
                  <a:cxn ang="0">
                    <a:pos x="T0" y="T1"/>
                  </a:cxn>
                  <a:cxn ang="0">
                    <a:pos x="T2" y="T3"/>
                  </a:cxn>
                  <a:cxn ang="0">
                    <a:pos x="T4" y="T5"/>
                  </a:cxn>
                  <a:cxn ang="0">
                    <a:pos x="T6" y="T7"/>
                  </a:cxn>
                  <a:cxn ang="0">
                    <a:pos x="T8" y="T9"/>
                  </a:cxn>
                </a:cxnLst>
                <a:rect l="0" t="0" r="r" b="b"/>
                <a:pathLst>
                  <a:path w="1445" h="217">
                    <a:moveTo>
                      <a:pt x="178" y="0"/>
                    </a:moveTo>
                    <a:cubicBezTo>
                      <a:pt x="600" y="0"/>
                      <a:pt x="1023" y="0"/>
                      <a:pt x="1445" y="0"/>
                    </a:cubicBezTo>
                    <a:cubicBezTo>
                      <a:pt x="1401" y="70"/>
                      <a:pt x="1356" y="143"/>
                      <a:pt x="1310" y="217"/>
                    </a:cubicBezTo>
                    <a:cubicBezTo>
                      <a:pt x="874" y="217"/>
                      <a:pt x="437" y="217"/>
                      <a:pt x="0" y="217"/>
                    </a:cubicBezTo>
                    <a:cubicBezTo>
                      <a:pt x="60" y="143"/>
                      <a:pt x="120" y="70"/>
                      <a:pt x="178"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392" name="Freeform 319"/>
              <p:cNvSpPr>
                <a:spLocks/>
              </p:cNvSpPr>
              <p:nvPr/>
            </p:nvSpPr>
            <p:spPr bwMode="auto">
              <a:xfrm>
                <a:off x="-19570700" y="1933576"/>
                <a:ext cx="5600700" cy="814388"/>
              </a:xfrm>
              <a:custGeom>
                <a:avLst/>
                <a:gdLst>
                  <a:gd name="T0" fmla="*/ 226 w 1493"/>
                  <a:gd name="T1" fmla="*/ 0 h 217"/>
                  <a:gd name="T2" fmla="*/ 1493 w 1493"/>
                  <a:gd name="T3" fmla="*/ 0 h 217"/>
                  <a:gd name="T4" fmla="*/ 1310 w 1493"/>
                  <a:gd name="T5" fmla="*/ 217 h 217"/>
                  <a:gd name="T6" fmla="*/ 0 w 1493"/>
                  <a:gd name="T7" fmla="*/ 217 h 217"/>
                  <a:gd name="T8" fmla="*/ 226 w 1493"/>
                  <a:gd name="T9" fmla="*/ 0 h 217"/>
                </a:gdLst>
                <a:ahLst/>
                <a:cxnLst>
                  <a:cxn ang="0">
                    <a:pos x="T0" y="T1"/>
                  </a:cxn>
                  <a:cxn ang="0">
                    <a:pos x="T2" y="T3"/>
                  </a:cxn>
                  <a:cxn ang="0">
                    <a:pos x="T4" y="T5"/>
                  </a:cxn>
                  <a:cxn ang="0">
                    <a:pos x="T6" y="T7"/>
                  </a:cxn>
                  <a:cxn ang="0">
                    <a:pos x="T8" y="T9"/>
                  </a:cxn>
                </a:cxnLst>
                <a:rect l="0" t="0" r="r" b="b"/>
                <a:pathLst>
                  <a:path w="1493" h="217">
                    <a:moveTo>
                      <a:pt x="226" y="0"/>
                    </a:moveTo>
                    <a:cubicBezTo>
                      <a:pt x="648" y="0"/>
                      <a:pt x="1070" y="0"/>
                      <a:pt x="1493" y="0"/>
                    </a:cubicBezTo>
                    <a:cubicBezTo>
                      <a:pt x="1433" y="70"/>
                      <a:pt x="1373" y="143"/>
                      <a:pt x="1310" y="217"/>
                    </a:cubicBezTo>
                    <a:cubicBezTo>
                      <a:pt x="873" y="217"/>
                      <a:pt x="436" y="217"/>
                      <a:pt x="0" y="217"/>
                    </a:cubicBezTo>
                    <a:cubicBezTo>
                      <a:pt x="77" y="143"/>
                      <a:pt x="152" y="70"/>
                      <a:pt x="226"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393" name="Freeform 320"/>
              <p:cNvSpPr>
                <a:spLocks/>
              </p:cNvSpPr>
              <p:nvPr/>
            </p:nvSpPr>
            <p:spPr bwMode="auto">
              <a:xfrm>
                <a:off x="-25045988" y="1933576"/>
                <a:ext cx="5783263" cy="814388"/>
              </a:xfrm>
              <a:custGeom>
                <a:avLst/>
                <a:gdLst>
                  <a:gd name="T0" fmla="*/ 275 w 1542"/>
                  <a:gd name="T1" fmla="*/ 0 h 217"/>
                  <a:gd name="T2" fmla="*/ 1542 w 1542"/>
                  <a:gd name="T3" fmla="*/ 0 h 217"/>
                  <a:gd name="T4" fmla="*/ 1311 w 1542"/>
                  <a:gd name="T5" fmla="*/ 217 h 217"/>
                  <a:gd name="T6" fmla="*/ 0 w 1542"/>
                  <a:gd name="T7" fmla="*/ 217 h 217"/>
                  <a:gd name="T8" fmla="*/ 275 w 1542"/>
                  <a:gd name="T9" fmla="*/ 0 h 217"/>
                </a:gdLst>
                <a:ahLst/>
                <a:cxnLst>
                  <a:cxn ang="0">
                    <a:pos x="T0" y="T1"/>
                  </a:cxn>
                  <a:cxn ang="0">
                    <a:pos x="T2" y="T3"/>
                  </a:cxn>
                  <a:cxn ang="0">
                    <a:pos x="T4" y="T5"/>
                  </a:cxn>
                  <a:cxn ang="0">
                    <a:pos x="T6" y="T7"/>
                  </a:cxn>
                  <a:cxn ang="0">
                    <a:pos x="T8" y="T9"/>
                  </a:cxn>
                </a:cxnLst>
                <a:rect l="0" t="0" r="r" b="b"/>
                <a:pathLst>
                  <a:path w="1542" h="217">
                    <a:moveTo>
                      <a:pt x="275" y="0"/>
                    </a:moveTo>
                    <a:cubicBezTo>
                      <a:pt x="697" y="0"/>
                      <a:pt x="1119" y="0"/>
                      <a:pt x="1542" y="0"/>
                    </a:cubicBezTo>
                    <a:cubicBezTo>
                      <a:pt x="1467" y="70"/>
                      <a:pt x="1390" y="143"/>
                      <a:pt x="1311" y="217"/>
                    </a:cubicBezTo>
                    <a:cubicBezTo>
                      <a:pt x="874" y="217"/>
                      <a:pt x="437" y="217"/>
                      <a:pt x="0" y="217"/>
                    </a:cubicBezTo>
                    <a:cubicBezTo>
                      <a:pt x="94" y="143"/>
                      <a:pt x="185" y="70"/>
                      <a:pt x="275"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394" name="Freeform 321"/>
              <p:cNvSpPr>
                <a:spLocks/>
              </p:cNvSpPr>
              <p:nvPr/>
            </p:nvSpPr>
            <p:spPr bwMode="auto">
              <a:xfrm>
                <a:off x="-33342263" y="1933576"/>
                <a:ext cx="8788400" cy="814388"/>
              </a:xfrm>
              <a:custGeom>
                <a:avLst/>
                <a:gdLst>
                  <a:gd name="T0" fmla="*/ 348 w 2343"/>
                  <a:gd name="T1" fmla="*/ 0 h 217"/>
                  <a:gd name="T2" fmla="*/ 2343 w 2343"/>
                  <a:gd name="T3" fmla="*/ 0 h 217"/>
                  <a:gd name="T4" fmla="*/ 2064 w 2343"/>
                  <a:gd name="T5" fmla="*/ 217 h 217"/>
                  <a:gd name="T6" fmla="*/ 0 w 2343"/>
                  <a:gd name="T7" fmla="*/ 217 h 217"/>
                  <a:gd name="T8" fmla="*/ 348 w 2343"/>
                  <a:gd name="T9" fmla="*/ 0 h 217"/>
                </a:gdLst>
                <a:ahLst/>
                <a:cxnLst>
                  <a:cxn ang="0">
                    <a:pos x="T0" y="T1"/>
                  </a:cxn>
                  <a:cxn ang="0">
                    <a:pos x="T2" y="T3"/>
                  </a:cxn>
                  <a:cxn ang="0">
                    <a:pos x="T4" y="T5"/>
                  </a:cxn>
                  <a:cxn ang="0">
                    <a:pos x="T6" y="T7"/>
                  </a:cxn>
                  <a:cxn ang="0">
                    <a:pos x="T8" y="T9"/>
                  </a:cxn>
                </a:cxnLst>
                <a:rect l="0" t="0" r="r" b="b"/>
                <a:pathLst>
                  <a:path w="2343" h="217">
                    <a:moveTo>
                      <a:pt x="348" y="0"/>
                    </a:moveTo>
                    <a:cubicBezTo>
                      <a:pt x="1013" y="0"/>
                      <a:pt x="1678" y="0"/>
                      <a:pt x="2343" y="0"/>
                    </a:cubicBezTo>
                    <a:cubicBezTo>
                      <a:pt x="2252" y="70"/>
                      <a:pt x="2159" y="143"/>
                      <a:pt x="2064" y="217"/>
                    </a:cubicBezTo>
                    <a:cubicBezTo>
                      <a:pt x="1376" y="217"/>
                      <a:pt x="688" y="217"/>
                      <a:pt x="0" y="217"/>
                    </a:cubicBezTo>
                    <a:cubicBezTo>
                      <a:pt x="119" y="143"/>
                      <a:pt x="234" y="70"/>
                      <a:pt x="348"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395" name="Freeform 322"/>
              <p:cNvSpPr>
                <a:spLocks/>
              </p:cNvSpPr>
              <p:nvPr/>
            </p:nvSpPr>
            <p:spPr bwMode="auto">
              <a:xfrm>
                <a:off x="36499800" y="2835276"/>
                <a:ext cx="10583863" cy="879475"/>
              </a:xfrm>
              <a:custGeom>
                <a:avLst/>
                <a:gdLst>
                  <a:gd name="T0" fmla="*/ 0 w 2822"/>
                  <a:gd name="T1" fmla="*/ 0 h 234"/>
                  <a:gd name="T2" fmla="*/ 2448 w 2822"/>
                  <a:gd name="T3" fmla="*/ 0 h 234"/>
                  <a:gd name="T4" fmla="*/ 2822 w 2822"/>
                  <a:gd name="T5" fmla="*/ 234 h 234"/>
                  <a:gd name="T6" fmla="*/ 287 w 2822"/>
                  <a:gd name="T7" fmla="*/ 234 h 234"/>
                  <a:gd name="T8" fmla="*/ 0 w 2822"/>
                  <a:gd name="T9" fmla="*/ 0 h 234"/>
                </a:gdLst>
                <a:ahLst/>
                <a:cxnLst>
                  <a:cxn ang="0">
                    <a:pos x="T0" y="T1"/>
                  </a:cxn>
                  <a:cxn ang="0">
                    <a:pos x="T2" y="T3"/>
                  </a:cxn>
                  <a:cxn ang="0">
                    <a:pos x="T4" y="T5"/>
                  </a:cxn>
                  <a:cxn ang="0">
                    <a:pos x="T6" y="T7"/>
                  </a:cxn>
                  <a:cxn ang="0">
                    <a:pos x="T8" y="T9"/>
                  </a:cxn>
                </a:cxnLst>
                <a:rect l="0" t="0" r="r" b="b"/>
                <a:pathLst>
                  <a:path w="2822" h="234">
                    <a:moveTo>
                      <a:pt x="0" y="0"/>
                    </a:moveTo>
                    <a:cubicBezTo>
                      <a:pt x="816" y="0"/>
                      <a:pt x="1632" y="0"/>
                      <a:pt x="2448" y="0"/>
                    </a:cubicBezTo>
                    <a:cubicBezTo>
                      <a:pt x="2570" y="76"/>
                      <a:pt x="2695" y="154"/>
                      <a:pt x="2822" y="234"/>
                    </a:cubicBezTo>
                    <a:cubicBezTo>
                      <a:pt x="1977" y="234"/>
                      <a:pt x="1132" y="234"/>
                      <a:pt x="287" y="234"/>
                    </a:cubicBezTo>
                    <a:cubicBezTo>
                      <a:pt x="189" y="154"/>
                      <a:pt x="94" y="76"/>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396" name="Freeform 323"/>
              <p:cNvSpPr>
                <a:spLocks/>
              </p:cNvSpPr>
              <p:nvPr/>
            </p:nvSpPr>
            <p:spPr bwMode="auto">
              <a:xfrm>
                <a:off x="31008638" y="2835276"/>
                <a:ext cx="5989638" cy="879475"/>
              </a:xfrm>
              <a:custGeom>
                <a:avLst/>
                <a:gdLst>
                  <a:gd name="T0" fmla="*/ 0 w 1597"/>
                  <a:gd name="T1" fmla="*/ 0 h 234"/>
                  <a:gd name="T2" fmla="*/ 1315 w 1597"/>
                  <a:gd name="T3" fmla="*/ 0 h 234"/>
                  <a:gd name="T4" fmla="*/ 1597 w 1597"/>
                  <a:gd name="T5" fmla="*/ 234 h 234"/>
                  <a:gd name="T6" fmla="*/ 235 w 1597"/>
                  <a:gd name="T7" fmla="*/ 234 h 234"/>
                  <a:gd name="T8" fmla="*/ 0 w 1597"/>
                  <a:gd name="T9" fmla="*/ 0 h 234"/>
                </a:gdLst>
                <a:ahLst/>
                <a:cxnLst>
                  <a:cxn ang="0">
                    <a:pos x="T0" y="T1"/>
                  </a:cxn>
                  <a:cxn ang="0">
                    <a:pos x="T2" y="T3"/>
                  </a:cxn>
                  <a:cxn ang="0">
                    <a:pos x="T4" y="T5"/>
                  </a:cxn>
                  <a:cxn ang="0">
                    <a:pos x="T6" y="T7"/>
                  </a:cxn>
                  <a:cxn ang="0">
                    <a:pos x="T8" y="T9"/>
                  </a:cxn>
                </a:cxnLst>
                <a:rect l="0" t="0" r="r" b="b"/>
                <a:pathLst>
                  <a:path w="1597" h="234">
                    <a:moveTo>
                      <a:pt x="0" y="0"/>
                    </a:moveTo>
                    <a:cubicBezTo>
                      <a:pt x="438" y="0"/>
                      <a:pt x="876" y="0"/>
                      <a:pt x="1315" y="0"/>
                    </a:cubicBezTo>
                    <a:cubicBezTo>
                      <a:pt x="1407" y="76"/>
                      <a:pt x="1501" y="154"/>
                      <a:pt x="1597" y="234"/>
                    </a:cubicBezTo>
                    <a:cubicBezTo>
                      <a:pt x="1143" y="234"/>
                      <a:pt x="689" y="234"/>
                      <a:pt x="235" y="234"/>
                    </a:cubicBezTo>
                    <a:cubicBezTo>
                      <a:pt x="155" y="154"/>
                      <a:pt x="76" y="76"/>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397" name="Freeform 324"/>
              <p:cNvSpPr>
                <a:spLocks/>
              </p:cNvSpPr>
              <p:nvPr/>
            </p:nvSpPr>
            <p:spPr bwMode="auto">
              <a:xfrm>
                <a:off x="25514300" y="2835276"/>
                <a:ext cx="5799138" cy="879475"/>
              </a:xfrm>
              <a:custGeom>
                <a:avLst/>
                <a:gdLst>
                  <a:gd name="T0" fmla="*/ 0 w 1546"/>
                  <a:gd name="T1" fmla="*/ 0 h 234"/>
                  <a:gd name="T2" fmla="*/ 1316 w 1546"/>
                  <a:gd name="T3" fmla="*/ 0 h 234"/>
                  <a:gd name="T4" fmla="*/ 1546 w 1546"/>
                  <a:gd name="T5" fmla="*/ 234 h 234"/>
                  <a:gd name="T6" fmla="*/ 184 w 1546"/>
                  <a:gd name="T7" fmla="*/ 234 h 234"/>
                  <a:gd name="T8" fmla="*/ 0 w 1546"/>
                  <a:gd name="T9" fmla="*/ 0 h 234"/>
                </a:gdLst>
                <a:ahLst/>
                <a:cxnLst>
                  <a:cxn ang="0">
                    <a:pos x="T0" y="T1"/>
                  </a:cxn>
                  <a:cxn ang="0">
                    <a:pos x="T2" y="T3"/>
                  </a:cxn>
                  <a:cxn ang="0">
                    <a:pos x="T4" y="T5"/>
                  </a:cxn>
                  <a:cxn ang="0">
                    <a:pos x="T6" y="T7"/>
                  </a:cxn>
                  <a:cxn ang="0">
                    <a:pos x="T8" y="T9"/>
                  </a:cxn>
                </a:cxnLst>
                <a:rect l="0" t="0" r="r" b="b"/>
                <a:pathLst>
                  <a:path w="1546" h="234">
                    <a:moveTo>
                      <a:pt x="0" y="0"/>
                    </a:moveTo>
                    <a:cubicBezTo>
                      <a:pt x="439" y="0"/>
                      <a:pt x="877" y="0"/>
                      <a:pt x="1316" y="0"/>
                    </a:cubicBezTo>
                    <a:cubicBezTo>
                      <a:pt x="1391" y="76"/>
                      <a:pt x="1467" y="154"/>
                      <a:pt x="1546" y="234"/>
                    </a:cubicBezTo>
                    <a:cubicBezTo>
                      <a:pt x="1092" y="234"/>
                      <a:pt x="638" y="234"/>
                      <a:pt x="184" y="234"/>
                    </a:cubicBezTo>
                    <a:cubicBezTo>
                      <a:pt x="121" y="154"/>
                      <a:pt x="60" y="76"/>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398" name="Freeform 325"/>
              <p:cNvSpPr>
                <a:spLocks/>
              </p:cNvSpPr>
              <p:nvPr/>
            </p:nvSpPr>
            <p:spPr bwMode="auto">
              <a:xfrm>
                <a:off x="20023138" y="2835276"/>
                <a:ext cx="5603875" cy="879475"/>
              </a:xfrm>
              <a:custGeom>
                <a:avLst/>
                <a:gdLst>
                  <a:gd name="T0" fmla="*/ 0 w 1494"/>
                  <a:gd name="T1" fmla="*/ 0 h 234"/>
                  <a:gd name="T2" fmla="*/ 1315 w 1494"/>
                  <a:gd name="T3" fmla="*/ 0 h 234"/>
                  <a:gd name="T4" fmla="*/ 1494 w 1494"/>
                  <a:gd name="T5" fmla="*/ 234 h 234"/>
                  <a:gd name="T6" fmla="*/ 132 w 1494"/>
                  <a:gd name="T7" fmla="*/ 234 h 234"/>
                  <a:gd name="T8" fmla="*/ 0 w 1494"/>
                  <a:gd name="T9" fmla="*/ 0 h 234"/>
                </a:gdLst>
                <a:ahLst/>
                <a:cxnLst>
                  <a:cxn ang="0">
                    <a:pos x="T0" y="T1"/>
                  </a:cxn>
                  <a:cxn ang="0">
                    <a:pos x="T2" y="T3"/>
                  </a:cxn>
                  <a:cxn ang="0">
                    <a:pos x="T4" y="T5"/>
                  </a:cxn>
                  <a:cxn ang="0">
                    <a:pos x="T6" y="T7"/>
                  </a:cxn>
                  <a:cxn ang="0">
                    <a:pos x="T8" y="T9"/>
                  </a:cxn>
                </a:cxnLst>
                <a:rect l="0" t="0" r="r" b="b"/>
                <a:pathLst>
                  <a:path w="1494" h="234">
                    <a:moveTo>
                      <a:pt x="0" y="0"/>
                    </a:moveTo>
                    <a:cubicBezTo>
                      <a:pt x="439" y="0"/>
                      <a:pt x="877" y="0"/>
                      <a:pt x="1315" y="0"/>
                    </a:cubicBezTo>
                    <a:cubicBezTo>
                      <a:pt x="1373" y="76"/>
                      <a:pt x="1433" y="154"/>
                      <a:pt x="1494" y="234"/>
                    </a:cubicBezTo>
                    <a:cubicBezTo>
                      <a:pt x="1040" y="234"/>
                      <a:pt x="586" y="234"/>
                      <a:pt x="132" y="234"/>
                    </a:cubicBezTo>
                    <a:cubicBezTo>
                      <a:pt x="87" y="154"/>
                      <a:pt x="43" y="76"/>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399" name="Freeform 326"/>
              <p:cNvSpPr>
                <a:spLocks/>
              </p:cNvSpPr>
              <p:nvPr/>
            </p:nvSpPr>
            <p:spPr bwMode="auto">
              <a:xfrm>
                <a:off x="14533563" y="2835276"/>
                <a:ext cx="5407025" cy="879475"/>
              </a:xfrm>
              <a:custGeom>
                <a:avLst/>
                <a:gdLst>
                  <a:gd name="T0" fmla="*/ 0 w 1442"/>
                  <a:gd name="T1" fmla="*/ 0 h 234"/>
                  <a:gd name="T2" fmla="*/ 1315 w 1442"/>
                  <a:gd name="T3" fmla="*/ 0 h 234"/>
                  <a:gd name="T4" fmla="*/ 1442 w 1442"/>
                  <a:gd name="T5" fmla="*/ 234 h 234"/>
                  <a:gd name="T6" fmla="*/ 80 w 1442"/>
                  <a:gd name="T7" fmla="*/ 234 h 234"/>
                  <a:gd name="T8" fmla="*/ 0 w 1442"/>
                  <a:gd name="T9" fmla="*/ 0 h 234"/>
                </a:gdLst>
                <a:ahLst/>
                <a:cxnLst>
                  <a:cxn ang="0">
                    <a:pos x="T0" y="T1"/>
                  </a:cxn>
                  <a:cxn ang="0">
                    <a:pos x="T2" y="T3"/>
                  </a:cxn>
                  <a:cxn ang="0">
                    <a:pos x="T4" y="T5"/>
                  </a:cxn>
                  <a:cxn ang="0">
                    <a:pos x="T6" y="T7"/>
                  </a:cxn>
                  <a:cxn ang="0">
                    <a:pos x="T8" y="T9"/>
                  </a:cxn>
                </a:cxnLst>
                <a:rect l="0" t="0" r="r" b="b"/>
                <a:pathLst>
                  <a:path w="1442" h="234">
                    <a:moveTo>
                      <a:pt x="0" y="0"/>
                    </a:moveTo>
                    <a:cubicBezTo>
                      <a:pt x="438" y="0"/>
                      <a:pt x="877" y="0"/>
                      <a:pt x="1315" y="0"/>
                    </a:cubicBezTo>
                    <a:cubicBezTo>
                      <a:pt x="1356" y="76"/>
                      <a:pt x="1398" y="154"/>
                      <a:pt x="1442" y="234"/>
                    </a:cubicBezTo>
                    <a:cubicBezTo>
                      <a:pt x="988" y="234"/>
                      <a:pt x="534" y="234"/>
                      <a:pt x="80" y="234"/>
                    </a:cubicBezTo>
                    <a:cubicBezTo>
                      <a:pt x="53" y="154"/>
                      <a:pt x="26" y="76"/>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00" name="Freeform 327"/>
              <p:cNvSpPr>
                <a:spLocks/>
              </p:cNvSpPr>
              <p:nvPr/>
            </p:nvSpPr>
            <p:spPr bwMode="auto">
              <a:xfrm>
                <a:off x="9042400" y="2835276"/>
                <a:ext cx="5208588" cy="879475"/>
              </a:xfrm>
              <a:custGeom>
                <a:avLst/>
                <a:gdLst>
                  <a:gd name="T0" fmla="*/ 0 w 1389"/>
                  <a:gd name="T1" fmla="*/ 0 h 234"/>
                  <a:gd name="T2" fmla="*/ 1315 w 1389"/>
                  <a:gd name="T3" fmla="*/ 0 h 234"/>
                  <a:gd name="T4" fmla="*/ 1389 w 1389"/>
                  <a:gd name="T5" fmla="*/ 234 h 234"/>
                  <a:gd name="T6" fmla="*/ 28 w 1389"/>
                  <a:gd name="T7" fmla="*/ 234 h 234"/>
                  <a:gd name="T8" fmla="*/ 0 w 1389"/>
                  <a:gd name="T9" fmla="*/ 0 h 234"/>
                </a:gdLst>
                <a:ahLst/>
                <a:cxnLst>
                  <a:cxn ang="0">
                    <a:pos x="T0" y="T1"/>
                  </a:cxn>
                  <a:cxn ang="0">
                    <a:pos x="T2" y="T3"/>
                  </a:cxn>
                  <a:cxn ang="0">
                    <a:pos x="T4" y="T5"/>
                  </a:cxn>
                  <a:cxn ang="0">
                    <a:pos x="T6" y="T7"/>
                  </a:cxn>
                  <a:cxn ang="0">
                    <a:pos x="T8" y="T9"/>
                  </a:cxn>
                </a:cxnLst>
                <a:rect l="0" t="0" r="r" b="b"/>
                <a:pathLst>
                  <a:path w="1389" h="234">
                    <a:moveTo>
                      <a:pt x="0" y="0"/>
                    </a:moveTo>
                    <a:cubicBezTo>
                      <a:pt x="438" y="0"/>
                      <a:pt x="877" y="0"/>
                      <a:pt x="1315" y="0"/>
                    </a:cubicBezTo>
                    <a:cubicBezTo>
                      <a:pt x="1339" y="76"/>
                      <a:pt x="1364" y="154"/>
                      <a:pt x="1389" y="234"/>
                    </a:cubicBezTo>
                    <a:cubicBezTo>
                      <a:pt x="936" y="234"/>
                      <a:pt x="481" y="234"/>
                      <a:pt x="28" y="234"/>
                    </a:cubicBezTo>
                    <a:cubicBezTo>
                      <a:pt x="18" y="154"/>
                      <a:pt x="9" y="76"/>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01" name="Freeform 328"/>
              <p:cNvSpPr>
                <a:spLocks/>
              </p:cNvSpPr>
              <p:nvPr/>
            </p:nvSpPr>
            <p:spPr bwMode="auto">
              <a:xfrm>
                <a:off x="3457575" y="2835276"/>
                <a:ext cx="5108575" cy="879475"/>
              </a:xfrm>
              <a:custGeom>
                <a:avLst/>
                <a:gdLst>
                  <a:gd name="T0" fmla="*/ 25 w 1362"/>
                  <a:gd name="T1" fmla="*/ 0 h 234"/>
                  <a:gd name="T2" fmla="*/ 1340 w 1362"/>
                  <a:gd name="T3" fmla="*/ 0 h 234"/>
                  <a:gd name="T4" fmla="*/ 1362 w 1362"/>
                  <a:gd name="T5" fmla="*/ 234 h 234"/>
                  <a:gd name="T6" fmla="*/ 0 w 1362"/>
                  <a:gd name="T7" fmla="*/ 234 h 234"/>
                  <a:gd name="T8" fmla="*/ 25 w 1362"/>
                  <a:gd name="T9" fmla="*/ 0 h 234"/>
                </a:gdLst>
                <a:ahLst/>
                <a:cxnLst>
                  <a:cxn ang="0">
                    <a:pos x="T0" y="T1"/>
                  </a:cxn>
                  <a:cxn ang="0">
                    <a:pos x="T2" y="T3"/>
                  </a:cxn>
                  <a:cxn ang="0">
                    <a:pos x="T4" y="T5"/>
                  </a:cxn>
                  <a:cxn ang="0">
                    <a:pos x="T6" y="T7"/>
                  </a:cxn>
                  <a:cxn ang="0">
                    <a:pos x="T8" y="T9"/>
                  </a:cxn>
                </a:cxnLst>
                <a:rect l="0" t="0" r="r" b="b"/>
                <a:pathLst>
                  <a:path w="1362" h="234">
                    <a:moveTo>
                      <a:pt x="25" y="0"/>
                    </a:moveTo>
                    <a:cubicBezTo>
                      <a:pt x="463" y="0"/>
                      <a:pt x="901" y="0"/>
                      <a:pt x="1340" y="0"/>
                    </a:cubicBezTo>
                    <a:cubicBezTo>
                      <a:pt x="1347" y="76"/>
                      <a:pt x="1355" y="154"/>
                      <a:pt x="1362" y="234"/>
                    </a:cubicBezTo>
                    <a:cubicBezTo>
                      <a:pt x="908" y="234"/>
                      <a:pt x="454" y="234"/>
                      <a:pt x="0" y="234"/>
                    </a:cubicBezTo>
                    <a:cubicBezTo>
                      <a:pt x="9" y="154"/>
                      <a:pt x="17" y="76"/>
                      <a:pt x="25"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02" name="Freeform 329"/>
              <p:cNvSpPr>
                <a:spLocks/>
              </p:cNvSpPr>
              <p:nvPr/>
            </p:nvSpPr>
            <p:spPr bwMode="auto">
              <a:xfrm>
                <a:off x="-2227263" y="2835276"/>
                <a:ext cx="5216525" cy="879475"/>
              </a:xfrm>
              <a:custGeom>
                <a:avLst/>
                <a:gdLst>
                  <a:gd name="T0" fmla="*/ 76 w 1391"/>
                  <a:gd name="T1" fmla="*/ 0 h 234"/>
                  <a:gd name="T2" fmla="*/ 1391 w 1391"/>
                  <a:gd name="T3" fmla="*/ 0 h 234"/>
                  <a:gd name="T4" fmla="*/ 1362 w 1391"/>
                  <a:gd name="T5" fmla="*/ 234 h 234"/>
                  <a:gd name="T6" fmla="*/ 0 w 1391"/>
                  <a:gd name="T7" fmla="*/ 234 h 234"/>
                  <a:gd name="T8" fmla="*/ 76 w 1391"/>
                  <a:gd name="T9" fmla="*/ 0 h 234"/>
                </a:gdLst>
                <a:ahLst/>
                <a:cxnLst>
                  <a:cxn ang="0">
                    <a:pos x="T0" y="T1"/>
                  </a:cxn>
                  <a:cxn ang="0">
                    <a:pos x="T2" y="T3"/>
                  </a:cxn>
                  <a:cxn ang="0">
                    <a:pos x="T4" y="T5"/>
                  </a:cxn>
                  <a:cxn ang="0">
                    <a:pos x="T6" y="T7"/>
                  </a:cxn>
                  <a:cxn ang="0">
                    <a:pos x="T8" y="T9"/>
                  </a:cxn>
                </a:cxnLst>
                <a:rect l="0" t="0" r="r" b="b"/>
                <a:pathLst>
                  <a:path w="1391" h="234">
                    <a:moveTo>
                      <a:pt x="76" y="0"/>
                    </a:moveTo>
                    <a:cubicBezTo>
                      <a:pt x="515" y="0"/>
                      <a:pt x="953" y="0"/>
                      <a:pt x="1391" y="0"/>
                    </a:cubicBezTo>
                    <a:cubicBezTo>
                      <a:pt x="1382" y="76"/>
                      <a:pt x="1372" y="154"/>
                      <a:pt x="1362" y="234"/>
                    </a:cubicBezTo>
                    <a:cubicBezTo>
                      <a:pt x="908" y="234"/>
                      <a:pt x="454" y="234"/>
                      <a:pt x="0" y="234"/>
                    </a:cubicBezTo>
                    <a:cubicBezTo>
                      <a:pt x="26" y="154"/>
                      <a:pt x="51" y="76"/>
                      <a:pt x="76"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03" name="Freeform 330"/>
              <p:cNvSpPr>
                <a:spLocks/>
              </p:cNvSpPr>
              <p:nvPr/>
            </p:nvSpPr>
            <p:spPr bwMode="auto">
              <a:xfrm>
                <a:off x="-7913688" y="2835276"/>
                <a:ext cx="5411788" cy="879475"/>
              </a:xfrm>
              <a:custGeom>
                <a:avLst/>
                <a:gdLst>
                  <a:gd name="T0" fmla="*/ 128 w 1443"/>
                  <a:gd name="T1" fmla="*/ 0 h 234"/>
                  <a:gd name="T2" fmla="*/ 1443 w 1443"/>
                  <a:gd name="T3" fmla="*/ 0 h 234"/>
                  <a:gd name="T4" fmla="*/ 1362 w 1443"/>
                  <a:gd name="T5" fmla="*/ 234 h 234"/>
                  <a:gd name="T6" fmla="*/ 0 w 1443"/>
                  <a:gd name="T7" fmla="*/ 234 h 234"/>
                  <a:gd name="T8" fmla="*/ 128 w 1443"/>
                  <a:gd name="T9" fmla="*/ 0 h 234"/>
                </a:gdLst>
                <a:ahLst/>
                <a:cxnLst>
                  <a:cxn ang="0">
                    <a:pos x="T0" y="T1"/>
                  </a:cxn>
                  <a:cxn ang="0">
                    <a:pos x="T2" y="T3"/>
                  </a:cxn>
                  <a:cxn ang="0">
                    <a:pos x="T4" y="T5"/>
                  </a:cxn>
                  <a:cxn ang="0">
                    <a:pos x="T6" y="T7"/>
                  </a:cxn>
                  <a:cxn ang="0">
                    <a:pos x="T8" y="T9"/>
                  </a:cxn>
                </a:cxnLst>
                <a:rect l="0" t="0" r="r" b="b"/>
                <a:pathLst>
                  <a:path w="1443" h="234">
                    <a:moveTo>
                      <a:pt x="128" y="0"/>
                    </a:moveTo>
                    <a:cubicBezTo>
                      <a:pt x="566" y="0"/>
                      <a:pt x="1005" y="0"/>
                      <a:pt x="1443" y="0"/>
                    </a:cubicBezTo>
                    <a:cubicBezTo>
                      <a:pt x="1417" y="76"/>
                      <a:pt x="1389" y="154"/>
                      <a:pt x="1362" y="234"/>
                    </a:cubicBezTo>
                    <a:cubicBezTo>
                      <a:pt x="908" y="234"/>
                      <a:pt x="454" y="234"/>
                      <a:pt x="0" y="234"/>
                    </a:cubicBezTo>
                    <a:cubicBezTo>
                      <a:pt x="44" y="154"/>
                      <a:pt x="86" y="76"/>
                      <a:pt x="128"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04" name="Freeform 331"/>
              <p:cNvSpPr>
                <a:spLocks/>
              </p:cNvSpPr>
              <p:nvPr/>
            </p:nvSpPr>
            <p:spPr bwMode="auto">
              <a:xfrm>
                <a:off x="-13600113" y="2835276"/>
                <a:ext cx="5607050" cy="879475"/>
              </a:xfrm>
              <a:custGeom>
                <a:avLst/>
                <a:gdLst>
                  <a:gd name="T0" fmla="*/ 180 w 1495"/>
                  <a:gd name="T1" fmla="*/ 0 h 234"/>
                  <a:gd name="T2" fmla="*/ 1495 w 1495"/>
                  <a:gd name="T3" fmla="*/ 0 h 234"/>
                  <a:gd name="T4" fmla="*/ 1362 w 1495"/>
                  <a:gd name="T5" fmla="*/ 234 h 234"/>
                  <a:gd name="T6" fmla="*/ 0 w 1495"/>
                  <a:gd name="T7" fmla="*/ 234 h 234"/>
                  <a:gd name="T8" fmla="*/ 180 w 1495"/>
                  <a:gd name="T9" fmla="*/ 0 h 234"/>
                </a:gdLst>
                <a:ahLst/>
                <a:cxnLst>
                  <a:cxn ang="0">
                    <a:pos x="T0" y="T1"/>
                  </a:cxn>
                  <a:cxn ang="0">
                    <a:pos x="T2" y="T3"/>
                  </a:cxn>
                  <a:cxn ang="0">
                    <a:pos x="T4" y="T5"/>
                  </a:cxn>
                  <a:cxn ang="0">
                    <a:pos x="T6" y="T7"/>
                  </a:cxn>
                  <a:cxn ang="0">
                    <a:pos x="T8" y="T9"/>
                  </a:cxn>
                </a:cxnLst>
                <a:rect l="0" t="0" r="r" b="b"/>
                <a:pathLst>
                  <a:path w="1495" h="234">
                    <a:moveTo>
                      <a:pt x="180" y="0"/>
                    </a:moveTo>
                    <a:cubicBezTo>
                      <a:pt x="618" y="0"/>
                      <a:pt x="1057" y="0"/>
                      <a:pt x="1495" y="0"/>
                    </a:cubicBezTo>
                    <a:cubicBezTo>
                      <a:pt x="1451" y="76"/>
                      <a:pt x="1407" y="154"/>
                      <a:pt x="1362" y="234"/>
                    </a:cubicBezTo>
                    <a:cubicBezTo>
                      <a:pt x="908" y="234"/>
                      <a:pt x="454" y="234"/>
                      <a:pt x="0" y="234"/>
                    </a:cubicBezTo>
                    <a:cubicBezTo>
                      <a:pt x="61" y="154"/>
                      <a:pt x="121" y="76"/>
                      <a:pt x="18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05" name="Freeform 332"/>
              <p:cNvSpPr>
                <a:spLocks/>
              </p:cNvSpPr>
              <p:nvPr/>
            </p:nvSpPr>
            <p:spPr bwMode="auto">
              <a:xfrm>
                <a:off x="-19284950" y="2835276"/>
                <a:ext cx="5802313" cy="879475"/>
              </a:xfrm>
              <a:custGeom>
                <a:avLst/>
                <a:gdLst>
                  <a:gd name="T0" fmla="*/ 231 w 1547"/>
                  <a:gd name="T1" fmla="*/ 0 h 234"/>
                  <a:gd name="T2" fmla="*/ 1547 w 1547"/>
                  <a:gd name="T3" fmla="*/ 0 h 234"/>
                  <a:gd name="T4" fmla="*/ 1361 w 1547"/>
                  <a:gd name="T5" fmla="*/ 234 h 234"/>
                  <a:gd name="T6" fmla="*/ 0 w 1547"/>
                  <a:gd name="T7" fmla="*/ 234 h 234"/>
                  <a:gd name="T8" fmla="*/ 231 w 1547"/>
                  <a:gd name="T9" fmla="*/ 0 h 234"/>
                </a:gdLst>
                <a:ahLst/>
                <a:cxnLst>
                  <a:cxn ang="0">
                    <a:pos x="T0" y="T1"/>
                  </a:cxn>
                  <a:cxn ang="0">
                    <a:pos x="T2" y="T3"/>
                  </a:cxn>
                  <a:cxn ang="0">
                    <a:pos x="T4" y="T5"/>
                  </a:cxn>
                  <a:cxn ang="0">
                    <a:pos x="T6" y="T7"/>
                  </a:cxn>
                  <a:cxn ang="0">
                    <a:pos x="T8" y="T9"/>
                  </a:cxn>
                </a:cxnLst>
                <a:rect l="0" t="0" r="r" b="b"/>
                <a:pathLst>
                  <a:path w="1547" h="234">
                    <a:moveTo>
                      <a:pt x="231" y="0"/>
                    </a:moveTo>
                    <a:cubicBezTo>
                      <a:pt x="670" y="0"/>
                      <a:pt x="1108" y="0"/>
                      <a:pt x="1547" y="0"/>
                    </a:cubicBezTo>
                    <a:cubicBezTo>
                      <a:pt x="1486" y="76"/>
                      <a:pt x="1425" y="154"/>
                      <a:pt x="1361" y="234"/>
                    </a:cubicBezTo>
                    <a:cubicBezTo>
                      <a:pt x="907" y="234"/>
                      <a:pt x="453" y="234"/>
                      <a:pt x="0" y="234"/>
                    </a:cubicBezTo>
                    <a:cubicBezTo>
                      <a:pt x="79" y="154"/>
                      <a:pt x="156" y="76"/>
                      <a:pt x="231"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06" name="Freeform 333"/>
              <p:cNvSpPr>
                <a:spLocks/>
              </p:cNvSpPr>
              <p:nvPr/>
            </p:nvSpPr>
            <p:spPr bwMode="auto">
              <a:xfrm>
                <a:off x="-24974550" y="2835276"/>
                <a:ext cx="5997575" cy="879475"/>
              </a:xfrm>
              <a:custGeom>
                <a:avLst/>
                <a:gdLst>
                  <a:gd name="T0" fmla="*/ 284 w 1599"/>
                  <a:gd name="T1" fmla="*/ 0 h 234"/>
                  <a:gd name="T2" fmla="*/ 1599 w 1599"/>
                  <a:gd name="T3" fmla="*/ 0 h 234"/>
                  <a:gd name="T4" fmla="*/ 1362 w 1599"/>
                  <a:gd name="T5" fmla="*/ 234 h 234"/>
                  <a:gd name="T6" fmla="*/ 0 w 1599"/>
                  <a:gd name="T7" fmla="*/ 234 h 234"/>
                  <a:gd name="T8" fmla="*/ 284 w 1599"/>
                  <a:gd name="T9" fmla="*/ 0 h 234"/>
                </a:gdLst>
                <a:ahLst/>
                <a:cxnLst>
                  <a:cxn ang="0">
                    <a:pos x="T0" y="T1"/>
                  </a:cxn>
                  <a:cxn ang="0">
                    <a:pos x="T2" y="T3"/>
                  </a:cxn>
                  <a:cxn ang="0">
                    <a:pos x="T4" y="T5"/>
                  </a:cxn>
                  <a:cxn ang="0">
                    <a:pos x="T6" y="T7"/>
                  </a:cxn>
                  <a:cxn ang="0">
                    <a:pos x="T8" y="T9"/>
                  </a:cxn>
                </a:cxnLst>
                <a:rect l="0" t="0" r="r" b="b"/>
                <a:pathLst>
                  <a:path w="1599" h="234">
                    <a:moveTo>
                      <a:pt x="284" y="0"/>
                    </a:moveTo>
                    <a:cubicBezTo>
                      <a:pt x="723" y="0"/>
                      <a:pt x="1161" y="0"/>
                      <a:pt x="1599" y="0"/>
                    </a:cubicBezTo>
                    <a:cubicBezTo>
                      <a:pt x="1522" y="76"/>
                      <a:pt x="1443" y="154"/>
                      <a:pt x="1362" y="234"/>
                    </a:cubicBezTo>
                    <a:cubicBezTo>
                      <a:pt x="908" y="234"/>
                      <a:pt x="454" y="234"/>
                      <a:pt x="0" y="234"/>
                    </a:cubicBezTo>
                    <a:cubicBezTo>
                      <a:pt x="97" y="154"/>
                      <a:pt x="192" y="76"/>
                      <a:pt x="284"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07" name="Freeform 334"/>
              <p:cNvSpPr>
                <a:spLocks/>
              </p:cNvSpPr>
              <p:nvPr/>
            </p:nvSpPr>
            <p:spPr bwMode="auto">
              <a:xfrm>
                <a:off x="-34880550" y="2835276"/>
                <a:ext cx="10329863" cy="879475"/>
              </a:xfrm>
              <a:custGeom>
                <a:avLst/>
                <a:gdLst>
                  <a:gd name="T0" fmla="*/ 374 w 2754"/>
                  <a:gd name="T1" fmla="*/ 0 h 234"/>
                  <a:gd name="T2" fmla="*/ 2754 w 2754"/>
                  <a:gd name="T3" fmla="*/ 0 h 234"/>
                  <a:gd name="T4" fmla="*/ 2464 w 2754"/>
                  <a:gd name="T5" fmla="*/ 234 h 234"/>
                  <a:gd name="T6" fmla="*/ 0 w 2754"/>
                  <a:gd name="T7" fmla="*/ 234 h 234"/>
                  <a:gd name="T8" fmla="*/ 374 w 2754"/>
                  <a:gd name="T9" fmla="*/ 0 h 234"/>
                </a:gdLst>
                <a:ahLst/>
                <a:cxnLst>
                  <a:cxn ang="0">
                    <a:pos x="T0" y="T1"/>
                  </a:cxn>
                  <a:cxn ang="0">
                    <a:pos x="T2" y="T3"/>
                  </a:cxn>
                  <a:cxn ang="0">
                    <a:pos x="T4" y="T5"/>
                  </a:cxn>
                  <a:cxn ang="0">
                    <a:pos x="T6" y="T7"/>
                  </a:cxn>
                  <a:cxn ang="0">
                    <a:pos x="T8" y="T9"/>
                  </a:cxn>
                </a:cxnLst>
                <a:rect l="0" t="0" r="r" b="b"/>
                <a:pathLst>
                  <a:path w="2754" h="234">
                    <a:moveTo>
                      <a:pt x="374" y="0"/>
                    </a:moveTo>
                    <a:cubicBezTo>
                      <a:pt x="1167" y="0"/>
                      <a:pt x="1961" y="0"/>
                      <a:pt x="2754" y="0"/>
                    </a:cubicBezTo>
                    <a:cubicBezTo>
                      <a:pt x="2660" y="76"/>
                      <a:pt x="2563" y="154"/>
                      <a:pt x="2464" y="234"/>
                    </a:cubicBezTo>
                    <a:cubicBezTo>
                      <a:pt x="1643" y="234"/>
                      <a:pt x="821" y="234"/>
                      <a:pt x="0" y="234"/>
                    </a:cubicBezTo>
                    <a:cubicBezTo>
                      <a:pt x="128" y="154"/>
                      <a:pt x="252" y="76"/>
                      <a:pt x="374"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08" name="Freeform 335"/>
              <p:cNvSpPr>
                <a:spLocks/>
              </p:cNvSpPr>
              <p:nvPr/>
            </p:nvSpPr>
            <p:spPr bwMode="auto">
              <a:xfrm>
                <a:off x="34861500" y="3800476"/>
                <a:ext cx="13876338" cy="950913"/>
              </a:xfrm>
              <a:custGeom>
                <a:avLst/>
                <a:gdLst>
                  <a:gd name="T0" fmla="*/ 0 w 3700"/>
                  <a:gd name="T1" fmla="*/ 0 h 253"/>
                  <a:gd name="T2" fmla="*/ 3295 w 3700"/>
                  <a:gd name="T3" fmla="*/ 0 h 253"/>
                  <a:gd name="T4" fmla="*/ 3700 w 3700"/>
                  <a:gd name="T5" fmla="*/ 253 h 253"/>
                  <a:gd name="T6" fmla="*/ 283 w 3700"/>
                  <a:gd name="T7" fmla="*/ 253 h 253"/>
                  <a:gd name="T8" fmla="*/ 0 w 3700"/>
                  <a:gd name="T9" fmla="*/ 0 h 253"/>
                </a:gdLst>
                <a:ahLst/>
                <a:cxnLst>
                  <a:cxn ang="0">
                    <a:pos x="T0" y="T1"/>
                  </a:cxn>
                  <a:cxn ang="0">
                    <a:pos x="T2" y="T3"/>
                  </a:cxn>
                  <a:cxn ang="0">
                    <a:pos x="T4" y="T5"/>
                  </a:cxn>
                  <a:cxn ang="0">
                    <a:pos x="T6" y="T7"/>
                  </a:cxn>
                  <a:cxn ang="0">
                    <a:pos x="T8" y="T9"/>
                  </a:cxn>
                </a:cxnLst>
                <a:rect l="0" t="0" r="r" b="b"/>
                <a:pathLst>
                  <a:path w="3700" h="253">
                    <a:moveTo>
                      <a:pt x="0" y="0"/>
                    </a:moveTo>
                    <a:cubicBezTo>
                      <a:pt x="1099" y="0"/>
                      <a:pt x="2197" y="0"/>
                      <a:pt x="3295" y="0"/>
                    </a:cubicBezTo>
                    <a:cubicBezTo>
                      <a:pt x="3427" y="82"/>
                      <a:pt x="3562" y="167"/>
                      <a:pt x="3700" y="253"/>
                    </a:cubicBezTo>
                    <a:cubicBezTo>
                      <a:pt x="2561" y="253"/>
                      <a:pt x="1422" y="253"/>
                      <a:pt x="283" y="253"/>
                    </a:cubicBezTo>
                    <a:cubicBezTo>
                      <a:pt x="187" y="167"/>
                      <a:pt x="92" y="83"/>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09" name="Freeform 336"/>
              <p:cNvSpPr>
                <a:spLocks/>
              </p:cNvSpPr>
              <p:nvPr/>
            </p:nvSpPr>
            <p:spPr bwMode="auto">
              <a:xfrm>
                <a:off x="29156025" y="3800476"/>
                <a:ext cx="6165850" cy="950913"/>
              </a:xfrm>
              <a:custGeom>
                <a:avLst/>
                <a:gdLst>
                  <a:gd name="T0" fmla="*/ 0 w 1644"/>
                  <a:gd name="T1" fmla="*/ 0 h 253"/>
                  <a:gd name="T2" fmla="*/ 1366 w 1644"/>
                  <a:gd name="T3" fmla="*/ 0 h 253"/>
                  <a:gd name="T4" fmla="*/ 1644 w 1644"/>
                  <a:gd name="T5" fmla="*/ 253 h 253"/>
                  <a:gd name="T6" fmla="*/ 227 w 1644"/>
                  <a:gd name="T7" fmla="*/ 253 h 253"/>
                  <a:gd name="T8" fmla="*/ 0 w 1644"/>
                  <a:gd name="T9" fmla="*/ 0 h 253"/>
                </a:gdLst>
                <a:ahLst/>
                <a:cxnLst>
                  <a:cxn ang="0">
                    <a:pos x="T0" y="T1"/>
                  </a:cxn>
                  <a:cxn ang="0">
                    <a:pos x="T2" y="T3"/>
                  </a:cxn>
                  <a:cxn ang="0">
                    <a:pos x="T4" y="T5"/>
                  </a:cxn>
                  <a:cxn ang="0">
                    <a:pos x="T6" y="T7"/>
                  </a:cxn>
                  <a:cxn ang="0">
                    <a:pos x="T8" y="T9"/>
                  </a:cxn>
                </a:cxnLst>
                <a:rect l="0" t="0" r="r" b="b"/>
                <a:pathLst>
                  <a:path w="1644" h="253">
                    <a:moveTo>
                      <a:pt x="0" y="0"/>
                    </a:moveTo>
                    <a:cubicBezTo>
                      <a:pt x="456" y="0"/>
                      <a:pt x="911" y="0"/>
                      <a:pt x="1366" y="0"/>
                    </a:cubicBezTo>
                    <a:cubicBezTo>
                      <a:pt x="1457" y="83"/>
                      <a:pt x="1549" y="167"/>
                      <a:pt x="1644" y="253"/>
                    </a:cubicBezTo>
                    <a:cubicBezTo>
                      <a:pt x="1171" y="253"/>
                      <a:pt x="699" y="253"/>
                      <a:pt x="227" y="253"/>
                    </a:cubicBezTo>
                    <a:cubicBezTo>
                      <a:pt x="149" y="167"/>
                      <a:pt x="74" y="82"/>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10" name="Freeform 337"/>
              <p:cNvSpPr>
                <a:spLocks/>
              </p:cNvSpPr>
              <p:nvPr/>
            </p:nvSpPr>
            <p:spPr bwMode="auto">
              <a:xfrm>
                <a:off x="23452138" y="3800476"/>
                <a:ext cx="5951538" cy="950913"/>
              </a:xfrm>
              <a:custGeom>
                <a:avLst/>
                <a:gdLst>
                  <a:gd name="T0" fmla="*/ 0 w 1587"/>
                  <a:gd name="T1" fmla="*/ 0 h 253"/>
                  <a:gd name="T2" fmla="*/ 1366 w 1587"/>
                  <a:gd name="T3" fmla="*/ 0 h 253"/>
                  <a:gd name="T4" fmla="*/ 1587 w 1587"/>
                  <a:gd name="T5" fmla="*/ 253 h 253"/>
                  <a:gd name="T6" fmla="*/ 171 w 1587"/>
                  <a:gd name="T7" fmla="*/ 253 h 253"/>
                  <a:gd name="T8" fmla="*/ 0 w 1587"/>
                  <a:gd name="T9" fmla="*/ 0 h 253"/>
                </a:gdLst>
                <a:ahLst/>
                <a:cxnLst>
                  <a:cxn ang="0">
                    <a:pos x="T0" y="T1"/>
                  </a:cxn>
                  <a:cxn ang="0">
                    <a:pos x="T2" y="T3"/>
                  </a:cxn>
                  <a:cxn ang="0">
                    <a:pos x="T4" y="T5"/>
                  </a:cxn>
                  <a:cxn ang="0">
                    <a:pos x="T6" y="T7"/>
                  </a:cxn>
                  <a:cxn ang="0">
                    <a:pos x="T8" y="T9"/>
                  </a:cxn>
                </a:cxnLst>
                <a:rect l="0" t="0" r="r" b="b"/>
                <a:pathLst>
                  <a:path w="1587" h="253">
                    <a:moveTo>
                      <a:pt x="0" y="0"/>
                    </a:moveTo>
                    <a:cubicBezTo>
                      <a:pt x="455" y="0"/>
                      <a:pt x="911" y="0"/>
                      <a:pt x="1366" y="0"/>
                    </a:cubicBezTo>
                    <a:cubicBezTo>
                      <a:pt x="1438" y="82"/>
                      <a:pt x="1512" y="167"/>
                      <a:pt x="1587" y="253"/>
                    </a:cubicBezTo>
                    <a:cubicBezTo>
                      <a:pt x="1115" y="253"/>
                      <a:pt x="643" y="253"/>
                      <a:pt x="171" y="253"/>
                    </a:cubicBezTo>
                    <a:cubicBezTo>
                      <a:pt x="112" y="167"/>
                      <a:pt x="55" y="82"/>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11" name="Freeform 338"/>
              <p:cNvSpPr>
                <a:spLocks/>
              </p:cNvSpPr>
              <p:nvPr/>
            </p:nvSpPr>
            <p:spPr bwMode="auto">
              <a:xfrm>
                <a:off x="17746663" y="3800476"/>
                <a:ext cx="5741988" cy="950913"/>
              </a:xfrm>
              <a:custGeom>
                <a:avLst/>
                <a:gdLst>
                  <a:gd name="T0" fmla="*/ 0 w 1531"/>
                  <a:gd name="T1" fmla="*/ 0 h 253"/>
                  <a:gd name="T2" fmla="*/ 1366 w 1531"/>
                  <a:gd name="T3" fmla="*/ 0 h 253"/>
                  <a:gd name="T4" fmla="*/ 1531 w 1531"/>
                  <a:gd name="T5" fmla="*/ 253 h 253"/>
                  <a:gd name="T6" fmla="*/ 114 w 1531"/>
                  <a:gd name="T7" fmla="*/ 253 h 253"/>
                  <a:gd name="T8" fmla="*/ 0 w 1531"/>
                  <a:gd name="T9" fmla="*/ 0 h 253"/>
                </a:gdLst>
                <a:ahLst/>
                <a:cxnLst>
                  <a:cxn ang="0">
                    <a:pos x="T0" y="T1"/>
                  </a:cxn>
                  <a:cxn ang="0">
                    <a:pos x="T2" y="T3"/>
                  </a:cxn>
                  <a:cxn ang="0">
                    <a:pos x="T4" y="T5"/>
                  </a:cxn>
                  <a:cxn ang="0">
                    <a:pos x="T6" y="T7"/>
                  </a:cxn>
                  <a:cxn ang="0">
                    <a:pos x="T8" y="T9"/>
                  </a:cxn>
                </a:cxnLst>
                <a:rect l="0" t="0" r="r" b="b"/>
                <a:pathLst>
                  <a:path w="1531" h="253">
                    <a:moveTo>
                      <a:pt x="0" y="0"/>
                    </a:moveTo>
                    <a:cubicBezTo>
                      <a:pt x="455" y="0"/>
                      <a:pt x="911" y="0"/>
                      <a:pt x="1366" y="0"/>
                    </a:cubicBezTo>
                    <a:cubicBezTo>
                      <a:pt x="1420" y="82"/>
                      <a:pt x="1475" y="167"/>
                      <a:pt x="1531" y="253"/>
                    </a:cubicBezTo>
                    <a:cubicBezTo>
                      <a:pt x="1059" y="253"/>
                      <a:pt x="587" y="253"/>
                      <a:pt x="114" y="253"/>
                    </a:cubicBezTo>
                    <a:cubicBezTo>
                      <a:pt x="75" y="167"/>
                      <a:pt x="37" y="82"/>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12" name="Freeform 339"/>
              <p:cNvSpPr>
                <a:spLocks/>
              </p:cNvSpPr>
              <p:nvPr/>
            </p:nvSpPr>
            <p:spPr bwMode="auto">
              <a:xfrm>
                <a:off x="12039600" y="3800476"/>
                <a:ext cx="5535613" cy="950913"/>
              </a:xfrm>
              <a:custGeom>
                <a:avLst/>
                <a:gdLst>
                  <a:gd name="T0" fmla="*/ 0 w 1476"/>
                  <a:gd name="T1" fmla="*/ 0 h 253"/>
                  <a:gd name="T2" fmla="*/ 1367 w 1476"/>
                  <a:gd name="T3" fmla="*/ 0 h 253"/>
                  <a:gd name="T4" fmla="*/ 1476 w 1476"/>
                  <a:gd name="T5" fmla="*/ 253 h 253"/>
                  <a:gd name="T6" fmla="*/ 59 w 1476"/>
                  <a:gd name="T7" fmla="*/ 253 h 253"/>
                  <a:gd name="T8" fmla="*/ 0 w 1476"/>
                  <a:gd name="T9" fmla="*/ 0 h 253"/>
                </a:gdLst>
                <a:ahLst/>
                <a:cxnLst>
                  <a:cxn ang="0">
                    <a:pos x="T0" y="T1"/>
                  </a:cxn>
                  <a:cxn ang="0">
                    <a:pos x="T2" y="T3"/>
                  </a:cxn>
                  <a:cxn ang="0">
                    <a:pos x="T4" y="T5"/>
                  </a:cxn>
                  <a:cxn ang="0">
                    <a:pos x="T6" y="T7"/>
                  </a:cxn>
                  <a:cxn ang="0">
                    <a:pos x="T8" y="T9"/>
                  </a:cxn>
                </a:cxnLst>
                <a:rect l="0" t="0" r="r" b="b"/>
                <a:pathLst>
                  <a:path w="1476" h="253">
                    <a:moveTo>
                      <a:pt x="0" y="0"/>
                    </a:moveTo>
                    <a:cubicBezTo>
                      <a:pt x="456" y="0"/>
                      <a:pt x="911" y="0"/>
                      <a:pt x="1367" y="0"/>
                    </a:cubicBezTo>
                    <a:cubicBezTo>
                      <a:pt x="1402" y="82"/>
                      <a:pt x="1438" y="167"/>
                      <a:pt x="1476" y="253"/>
                    </a:cubicBezTo>
                    <a:cubicBezTo>
                      <a:pt x="1004" y="253"/>
                      <a:pt x="531" y="253"/>
                      <a:pt x="59" y="253"/>
                    </a:cubicBezTo>
                    <a:cubicBezTo>
                      <a:pt x="39" y="167"/>
                      <a:pt x="20" y="82"/>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13" name="Freeform 340"/>
              <p:cNvSpPr>
                <a:spLocks/>
              </p:cNvSpPr>
              <p:nvPr/>
            </p:nvSpPr>
            <p:spPr bwMode="auto">
              <a:xfrm>
                <a:off x="6334125" y="3800476"/>
                <a:ext cx="5322888" cy="950913"/>
              </a:xfrm>
              <a:custGeom>
                <a:avLst/>
                <a:gdLst>
                  <a:gd name="T0" fmla="*/ 0 w 1419"/>
                  <a:gd name="T1" fmla="*/ 0 h 253"/>
                  <a:gd name="T2" fmla="*/ 1367 w 1419"/>
                  <a:gd name="T3" fmla="*/ 0 h 253"/>
                  <a:gd name="T4" fmla="*/ 1419 w 1419"/>
                  <a:gd name="T5" fmla="*/ 253 h 253"/>
                  <a:gd name="T6" fmla="*/ 3 w 1419"/>
                  <a:gd name="T7" fmla="*/ 253 h 253"/>
                  <a:gd name="T8" fmla="*/ 0 w 1419"/>
                  <a:gd name="T9" fmla="*/ 0 h 253"/>
                </a:gdLst>
                <a:ahLst/>
                <a:cxnLst>
                  <a:cxn ang="0">
                    <a:pos x="T0" y="T1"/>
                  </a:cxn>
                  <a:cxn ang="0">
                    <a:pos x="T2" y="T3"/>
                  </a:cxn>
                  <a:cxn ang="0">
                    <a:pos x="T4" y="T5"/>
                  </a:cxn>
                  <a:cxn ang="0">
                    <a:pos x="T6" y="T7"/>
                  </a:cxn>
                  <a:cxn ang="0">
                    <a:pos x="T8" y="T9"/>
                  </a:cxn>
                </a:cxnLst>
                <a:rect l="0" t="0" r="r" b="b"/>
                <a:pathLst>
                  <a:path w="1419" h="253">
                    <a:moveTo>
                      <a:pt x="0" y="0"/>
                    </a:moveTo>
                    <a:cubicBezTo>
                      <a:pt x="456" y="0"/>
                      <a:pt x="911" y="0"/>
                      <a:pt x="1367" y="0"/>
                    </a:cubicBezTo>
                    <a:cubicBezTo>
                      <a:pt x="1384" y="82"/>
                      <a:pt x="1401" y="167"/>
                      <a:pt x="1419" y="253"/>
                    </a:cubicBezTo>
                    <a:cubicBezTo>
                      <a:pt x="947" y="253"/>
                      <a:pt x="475" y="253"/>
                      <a:pt x="3" y="253"/>
                    </a:cubicBezTo>
                    <a:cubicBezTo>
                      <a:pt x="2" y="167"/>
                      <a:pt x="1" y="82"/>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14" name="Freeform 341"/>
              <p:cNvSpPr>
                <a:spLocks/>
              </p:cNvSpPr>
              <p:nvPr/>
            </p:nvSpPr>
            <p:spPr bwMode="auto">
              <a:xfrm>
                <a:off x="427038" y="3800476"/>
                <a:ext cx="5329238" cy="950913"/>
              </a:xfrm>
              <a:custGeom>
                <a:avLst/>
                <a:gdLst>
                  <a:gd name="T0" fmla="*/ 54 w 1421"/>
                  <a:gd name="T1" fmla="*/ 0 h 253"/>
                  <a:gd name="T2" fmla="*/ 1421 w 1421"/>
                  <a:gd name="T3" fmla="*/ 0 h 253"/>
                  <a:gd name="T4" fmla="*/ 1417 w 1421"/>
                  <a:gd name="T5" fmla="*/ 253 h 253"/>
                  <a:gd name="T6" fmla="*/ 0 w 1421"/>
                  <a:gd name="T7" fmla="*/ 253 h 253"/>
                  <a:gd name="T8" fmla="*/ 54 w 1421"/>
                  <a:gd name="T9" fmla="*/ 0 h 253"/>
                </a:gdLst>
                <a:ahLst/>
                <a:cxnLst>
                  <a:cxn ang="0">
                    <a:pos x="T0" y="T1"/>
                  </a:cxn>
                  <a:cxn ang="0">
                    <a:pos x="T2" y="T3"/>
                  </a:cxn>
                  <a:cxn ang="0">
                    <a:pos x="T4" y="T5"/>
                  </a:cxn>
                  <a:cxn ang="0">
                    <a:pos x="T6" y="T7"/>
                  </a:cxn>
                  <a:cxn ang="0">
                    <a:pos x="T8" y="T9"/>
                  </a:cxn>
                </a:cxnLst>
                <a:rect l="0" t="0" r="r" b="b"/>
                <a:pathLst>
                  <a:path w="1421" h="253">
                    <a:moveTo>
                      <a:pt x="54" y="0"/>
                    </a:moveTo>
                    <a:cubicBezTo>
                      <a:pt x="510" y="0"/>
                      <a:pt x="965" y="0"/>
                      <a:pt x="1421" y="0"/>
                    </a:cubicBezTo>
                    <a:cubicBezTo>
                      <a:pt x="1419" y="82"/>
                      <a:pt x="1418" y="167"/>
                      <a:pt x="1417" y="253"/>
                    </a:cubicBezTo>
                    <a:cubicBezTo>
                      <a:pt x="945" y="253"/>
                      <a:pt x="473" y="253"/>
                      <a:pt x="0" y="253"/>
                    </a:cubicBezTo>
                    <a:cubicBezTo>
                      <a:pt x="19" y="167"/>
                      <a:pt x="37" y="82"/>
                      <a:pt x="54"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15" name="Freeform 342"/>
              <p:cNvSpPr>
                <a:spLocks/>
              </p:cNvSpPr>
              <p:nvPr/>
            </p:nvSpPr>
            <p:spPr bwMode="auto">
              <a:xfrm>
                <a:off x="-5486400" y="3800476"/>
                <a:ext cx="5535613" cy="950913"/>
              </a:xfrm>
              <a:custGeom>
                <a:avLst/>
                <a:gdLst>
                  <a:gd name="T0" fmla="*/ 110 w 1476"/>
                  <a:gd name="T1" fmla="*/ 0 h 253"/>
                  <a:gd name="T2" fmla="*/ 1476 w 1476"/>
                  <a:gd name="T3" fmla="*/ 0 h 253"/>
                  <a:gd name="T4" fmla="*/ 1417 w 1476"/>
                  <a:gd name="T5" fmla="*/ 253 h 253"/>
                  <a:gd name="T6" fmla="*/ 0 w 1476"/>
                  <a:gd name="T7" fmla="*/ 253 h 253"/>
                  <a:gd name="T8" fmla="*/ 110 w 1476"/>
                  <a:gd name="T9" fmla="*/ 0 h 253"/>
                </a:gdLst>
                <a:ahLst/>
                <a:cxnLst>
                  <a:cxn ang="0">
                    <a:pos x="T0" y="T1"/>
                  </a:cxn>
                  <a:cxn ang="0">
                    <a:pos x="T2" y="T3"/>
                  </a:cxn>
                  <a:cxn ang="0">
                    <a:pos x="T4" y="T5"/>
                  </a:cxn>
                  <a:cxn ang="0">
                    <a:pos x="T6" y="T7"/>
                  </a:cxn>
                  <a:cxn ang="0">
                    <a:pos x="T8" y="T9"/>
                  </a:cxn>
                </a:cxnLst>
                <a:rect l="0" t="0" r="r" b="b"/>
                <a:pathLst>
                  <a:path w="1476" h="253">
                    <a:moveTo>
                      <a:pt x="110" y="0"/>
                    </a:moveTo>
                    <a:cubicBezTo>
                      <a:pt x="565" y="0"/>
                      <a:pt x="1021" y="0"/>
                      <a:pt x="1476" y="0"/>
                    </a:cubicBezTo>
                    <a:cubicBezTo>
                      <a:pt x="1457" y="82"/>
                      <a:pt x="1437" y="167"/>
                      <a:pt x="1417" y="253"/>
                    </a:cubicBezTo>
                    <a:cubicBezTo>
                      <a:pt x="944" y="253"/>
                      <a:pt x="472" y="253"/>
                      <a:pt x="0" y="253"/>
                    </a:cubicBezTo>
                    <a:cubicBezTo>
                      <a:pt x="37" y="167"/>
                      <a:pt x="74" y="83"/>
                      <a:pt x="11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16" name="Freeform 343"/>
              <p:cNvSpPr>
                <a:spLocks/>
              </p:cNvSpPr>
              <p:nvPr/>
            </p:nvSpPr>
            <p:spPr bwMode="auto">
              <a:xfrm>
                <a:off x="-11401425" y="3800476"/>
                <a:ext cx="5745163" cy="950913"/>
              </a:xfrm>
              <a:custGeom>
                <a:avLst/>
                <a:gdLst>
                  <a:gd name="T0" fmla="*/ 166 w 1532"/>
                  <a:gd name="T1" fmla="*/ 0 h 253"/>
                  <a:gd name="T2" fmla="*/ 1532 w 1532"/>
                  <a:gd name="T3" fmla="*/ 0 h 253"/>
                  <a:gd name="T4" fmla="*/ 1416 w 1532"/>
                  <a:gd name="T5" fmla="*/ 253 h 253"/>
                  <a:gd name="T6" fmla="*/ 0 w 1532"/>
                  <a:gd name="T7" fmla="*/ 253 h 253"/>
                  <a:gd name="T8" fmla="*/ 166 w 1532"/>
                  <a:gd name="T9" fmla="*/ 0 h 253"/>
                </a:gdLst>
                <a:ahLst/>
                <a:cxnLst>
                  <a:cxn ang="0">
                    <a:pos x="T0" y="T1"/>
                  </a:cxn>
                  <a:cxn ang="0">
                    <a:pos x="T2" y="T3"/>
                  </a:cxn>
                  <a:cxn ang="0">
                    <a:pos x="T4" y="T5"/>
                  </a:cxn>
                  <a:cxn ang="0">
                    <a:pos x="T6" y="T7"/>
                  </a:cxn>
                  <a:cxn ang="0">
                    <a:pos x="T8" y="T9"/>
                  </a:cxn>
                </a:cxnLst>
                <a:rect l="0" t="0" r="r" b="b"/>
                <a:pathLst>
                  <a:path w="1532" h="253">
                    <a:moveTo>
                      <a:pt x="166" y="0"/>
                    </a:moveTo>
                    <a:cubicBezTo>
                      <a:pt x="621" y="0"/>
                      <a:pt x="1077" y="0"/>
                      <a:pt x="1532" y="0"/>
                    </a:cubicBezTo>
                    <a:cubicBezTo>
                      <a:pt x="1494" y="82"/>
                      <a:pt x="1456" y="167"/>
                      <a:pt x="1416" y="253"/>
                    </a:cubicBezTo>
                    <a:cubicBezTo>
                      <a:pt x="944" y="253"/>
                      <a:pt x="472" y="253"/>
                      <a:pt x="0" y="253"/>
                    </a:cubicBezTo>
                    <a:cubicBezTo>
                      <a:pt x="56" y="167"/>
                      <a:pt x="112" y="83"/>
                      <a:pt x="166"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17" name="Freeform 344"/>
              <p:cNvSpPr>
                <a:spLocks/>
              </p:cNvSpPr>
              <p:nvPr/>
            </p:nvSpPr>
            <p:spPr bwMode="auto">
              <a:xfrm>
                <a:off x="-12152313" y="4860926"/>
                <a:ext cx="30214888" cy="1033463"/>
              </a:xfrm>
              <a:custGeom>
                <a:avLst/>
                <a:gdLst>
                  <a:gd name="T0" fmla="*/ 181 w 8056"/>
                  <a:gd name="T1" fmla="*/ 0 h 275"/>
                  <a:gd name="T2" fmla="*/ 7938 w 8056"/>
                  <a:gd name="T3" fmla="*/ 0 h 275"/>
                  <a:gd name="T4" fmla="*/ 8056 w 8056"/>
                  <a:gd name="T5" fmla="*/ 275 h 275"/>
                  <a:gd name="T6" fmla="*/ 0 w 8056"/>
                  <a:gd name="T7" fmla="*/ 275 h 275"/>
                  <a:gd name="T8" fmla="*/ 181 w 8056"/>
                  <a:gd name="T9" fmla="*/ 0 h 275"/>
                </a:gdLst>
                <a:ahLst/>
                <a:cxnLst>
                  <a:cxn ang="0">
                    <a:pos x="T0" y="T1"/>
                  </a:cxn>
                  <a:cxn ang="0">
                    <a:pos x="T2" y="T3"/>
                  </a:cxn>
                  <a:cxn ang="0">
                    <a:pos x="T4" y="T5"/>
                  </a:cxn>
                  <a:cxn ang="0">
                    <a:pos x="T6" y="T7"/>
                  </a:cxn>
                  <a:cxn ang="0">
                    <a:pos x="T8" y="T9"/>
                  </a:cxn>
                </a:cxnLst>
                <a:rect l="0" t="0" r="r" b="b"/>
                <a:pathLst>
                  <a:path w="8056" h="275">
                    <a:moveTo>
                      <a:pt x="181" y="0"/>
                    </a:moveTo>
                    <a:cubicBezTo>
                      <a:pt x="2766" y="0"/>
                      <a:pt x="5352" y="0"/>
                      <a:pt x="7938" y="0"/>
                    </a:cubicBezTo>
                    <a:cubicBezTo>
                      <a:pt x="7976" y="89"/>
                      <a:pt x="8015" y="181"/>
                      <a:pt x="8056" y="275"/>
                    </a:cubicBezTo>
                    <a:cubicBezTo>
                      <a:pt x="5371" y="275"/>
                      <a:pt x="2686" y="275"/>
                      <a:pt x="0" y="275"/>
                    </a:cubicBezTo>
                    <a:cubicBezTo>
                      <a:pt x="62" y="181"/>
                      <a:pt x="122" y="89"/>
                      <a:pt x="181"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18" name="Freeform 345"/>
              <p:cNvSpPr>
                <a:spLocks/>
              </p:cNvSpPr>
              <p:nvPr/>
            </p:nvSpPr>
            <p:spPr bwMode="auto">
              <a:xfrm>
                <a:off x="-17319625" y="3800476"/>
                <a:ext cx="5959475" cy="950913"/>
              </a:xfrm>
              <a:custGeom>
                <a:avLst/>
                <a:gdLst>
                  <a:gd name="T0" fmla="*/ 223 w 1589"/>
                  <a:gd name="T1" fmla="*/ 0 h 253"/>
                  <a:gd name="T2" fmla="*/ 1589 w 1589"/>
                  <a:gd name="T3" fmla="*/ 0 h 253"/>
                  <a:gd name="T4" fmla="*/ 1417 w 1589"/>
                  <a:gd name="T5" fmla="*/ 253 h 253"/>
                  <a:gd name="T6" fmla="*/ 0 w 1589"/>
                  <a:gd name="T7" fmla="*/ 253 h 253"/>
                  <a:gd name="T8" fmla="*/ 223 w 1589"/>
                  <a:gd name="T9" fmla="*/ 0 h 253"/>
                </a:gdLst>
                <a:ahLst/>
                <a:cxnLst>
                  <a:cxn ang="0">
                    <a:pos x="T0" y="T1"/>
                  </a:cxn>
                  <a:cxn ang="0">
                    <a:pos x="T2" y="T3"/>
                  </a:cxn>
                  <a:cxn ang="0">
                    <a:pos x="T4" y="T5"/>
                  </a:cxn>
                  <a:cxn ang="0">
                    <a:pos x="T6" y="T7"/>
                  </a:cxn>
                  <a:cxn ang="0">
                    <a:pos x="T8" y="T9"/>
                  </a:cxn>
                </a:cxnLst>
                <a:rect l="0" t="0" r="r" b="b"/>
                <a:pathLst>
                  <a:path w="1589" h="253">
                    <a:moveTo>
                      <a:pt x="223" y="0"/>
                    </a:moveTo>
                    <a:cubicBezTo>
                      <a:pt x="678" y="0"/>
                      <a:pt x="1133" y="0"/>
                      <a:pt x="1589" y="0"/>
                    </a:cubicBezTo>
                    <a:cubicBezTo>
                      <a:pt x="1533" y="83"/>
                      <a:pt x="1476" y="167"/>
                      <a:pt x="1417" y="253"/>
                    </a:cubicBezTo>
                    <a:cubicBezTo>
                      <a:pt x="945" y="253"/>
                      <a:pt x="473" y="253"/>
                      <a:pt x="0" y="253"/>
                    </a:cubicBezTo>
                    <a:cubicBezTo>
                      <a:pt x="76" y="167"/>
                      <a:pt x="150" y="82"/>
                      <a:pt x="223"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19" name="Freeform 346"/>
              <p:cNvSpPr>
                <a:spLocks/>
              </p:cNvSpPr>
              <p:nvPr/>
            </p:nvSpPr>
            <p:spPr bwMode="auto">
              <a:xfrm>
                <a:off x="-23234650" y="3800476"/>
                <a:ext cx="6169025" cy="950913"/>
              </a:xfrm>
              <a:custGeom>
                <a:avLst/>
                <a:gdLst>
                  <a:gd name="T0" fmla="*/ 278 w 1645"/>
                  <a:gd name="T1" fmla="*/ 0 h 253"/>
                  <a:gd name="T2" fmla="*/ 1645 w 1645"/>
                  <a:gd name="T3" fmla="*/ 0 h 253"/>
                  <a:gd name="T4" fmla="*/ 1417 w 1645"/>
                  <a:gd name="T5" fmla="*/ 253 h 253"/>
                  <a:gd name="T6" fmla="*/ 0 w 1645"/>
                  <a:gd name="T7" fmla="*/ 253 h 253"/>
                  <a:gd name="T8" fmla="*/ 278 w 1645"/>
                  <a:gd name="T9" fmla="*/ 0 h 253"/>
                </a:gdLst>
                <a:ahLst/>
                <a:cxnLst>
                  <a:cxn ang="0">
                    <a:pos x="T0" y="T1"/>
                  </a:cxn>
                  <a:cxn ang="0">
                    <a:pos x="T2" y="T3"/>
                  </a:cxn>
                  <a:cxn ang="0">
                    <a:pos x="T4" y="T5"/>
                  </a:cxn>
                  <a:cxn ang="0">
                    <a:pos x="T6" y="T7"/>
                  </a:cxn>
                  <a:cxn ang="0">
                    <a:pos x="T8" y="T9"/>
                  </a:cxn>
                </a:cxnLst>
                <a:rect l="0" t="0" r="r" b="b"/>
                <a:pathLst>
                  <a:path w="1645" h="253">
                    <a:moveTo>
                      <a:pt x="278" y="0"/>
                    </a:moveTo>
                    <a:cubicBezTo>
                      <a:pt x="734" y="0"/>
                      <a:pt x="1189" y="0"/>
                      <a:pt x="1645" y="0"/>
                    </a:cubicBezTo>
                    <a:cubicBezTo>
                      <a:pt x="1571" y="83"/>
                      <a:pt x="1495" y="167"/>
                      <a:pt x="1417" y="253"/>
                    </a:cubicBezTo>
                    <a:cubicBezTo>
                      <a:pt x="944" y="253"/>
                      <a:pt x="472" y="253"/>
                      <a:pt x="0" y="253"/>
                    </a:cubicBezTo>
                    <a:cubicBezTo>
                      <a:pt x="95" y="167"/>
                      <a:pt x="188" y="83"/>
                      <a:pt x="278"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20" name="Freeform 347"/>
              <p:cNvSpPr>
                <a:spLocks/>
              </p:cNvSpPr>
              <p:nvPr/>
            </p:nvSpPr>
            <p:spPr bwMode="auto">
              <a:xfrm>
                <a:off x="-36533138" y="3800476"/>
                <a:ext cx="13812838" cy="950913"/>
              </a:xfrm>
              <a:custGeom>
                <a:avLst/>
                <a:gdLst>
                  <a:gd name="T0" fmla="*/ 405 w 3683"/>
                  <a:gd name="T1" fmla="*/ 0 h 253"/>
                  <a:gd name="T2" fmla="*/ 3683 w 3683"/>
                  <a:gd name="T3" fmla="*/ 0 h 253"/>
                  <a:gd name="T4" fmla="*/ 3399 w 3683"/>
                  <a:gd name="T5" fmla="*/ 253 h 253"/>
                  <a:gd name="T6" fmla="*/ 0 w 3683"/>
                  <a:gd name="T7" fmla="*/ 253 h 253"/>
                  <a:gd name="T8" fmla="*/ 405 w 3683"/>
                  <a:gd name="T9" fmla="*/ 0 h 253"/>
                </a:gdLst>
                <a:ahLst/>
                <a:cxnLst>
                  <a:cxn ang="0">
                    <a:pos x="T0" y="T1"/>
                  </a:cxn>
                  <a:cxn ang="0">
                    <a:pos x="T2" y="T3"/>
                  </a:cxn>
                  <a:cxn ang="0">
                    <a:pos x="T4" y="T5"/>
                  </a:cxn>
                  <a:cxn ang="0">
                    <a:pos x="T6" y="T7"/>
                  </a:cxn>
                  <a:cxn ang="0">
                    <a:pos x="T8" y="T9"/>
                  </a:cxn>
                </a:cxnLst>
                <a:rect l="0" t="0" r="r" b="b"/>
                <a:pathLst>
                  <a:path w="3683" h="253">
                    <a:moveTo>
                      <a:pt x="405" y="0"/>
                    </a:moveTo>
                    <a:cubicBezTo>
                      <a:pt x="1498" y="0"/>
                      <a:pt x="2590" y="0"/>
                      <a:pt x="3683" y="0"/>
                    </a:cubicBezTo>
                    <a:cubicBezTo>
                      <a:pt x="3591" y="82"/>
                      <a:pt x="3496" y="167"/>
                      <a:pt x="3399" y="253"/>
                    </a:cubicBezTo>
                    <a:cubicBezTo>
                      <a:pt x="2266" y="253"/>
                      <a:pt x="1133" y="253"/>
                      <a:pt x="0" y="253"/>
                    </a:cubicBezTo>
                    <a:cubicBezTo>
                      <a:pt x="138" y="167"/>
                      <a:pt x="273" y="83"/>
                      <a:pt x="405"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21" name="Freeform 348"/>
              <p:cNvSpPr>
                <a:spLocks noEditPoints="1"/>
              </p:cNvSpPr>
              <p:nvPr/>
            </p:nvSpPr>
            <p:spPr bwMode="auto">
              <a:xfrm>
                <a:off x="-22725063" y="2203451"/>
                <a:ext cx="1241425" cy="263525"/>
              </a:xfrm>
              <a:custGeom>
                <a:avLst/>
                <a:gdLst>
                  <a:gd name="T0" fmla="*/ 321 w 331"/>
                  <a:gd name="T1" fmla="*/ 28 h 70"/>
                  <a:gd name="T2" fmla="*/ 278 w 331"/>
                  <a:gd name="T3" fmla="*/ 45 h 70"/>
                  <a:gd name="T4" fmla="*/ 200 w 331"/>
                  <a:gd name="T5" fmla="*/ 55 h 70"/>
                  <a:gd name="T6" fmla="*/ 263 w 331"/>
                  <a:gd name="T7" fmla="*/ 70 h 70"/>
                  <a:gd name="T8" fmla="*/ 190 w 331"/>
                  <a:gd name="T9" fmla="*/ 70 h 70"/>
                  <a:gd name="T10" fmla="*/ 141 w 331"/>
                  <a:gd name="T11" fmla="*/ 57 h 70"/>
                  <a:gd name="T12" fmla="*/ 132 w 331"/>
                  <a:gd name="T13" fmla="*/ 57 h 70"/>
                  <a:gd name="T14" fmla="*/ 26 w 331"/>
                  <a:gd name="T15" fmla="*/ 50 h 70"/>
                  <a:gd name="T16" fmla="*/ 11 w 331"/>
                  <a:gd name="T17" fmla="*/ 28 h 70"/>
                  <a:gd name="T18" fmla="*/ 76 w 331"/>
                  <a:gd name="T19" fmla="*/ 7 h 70"/>
                  <a:gd name="T20" fmla="*/ 200 w 331"/>
                  <a:gd name="T21" fmla="*/ 0 h 70"/>
                  <a:gd name="T22" fmla="*/ 305 w 331"/>
                  <a:gd name="T23" fmla="*/ 7 h 70"/>
                  <a:gd name="T24" fmla="*/ 321 w 331"/>
                  <a:gd name="T25" fmla="*/ 28 h 70"/>
                  <a:gd name="T26" fmla="*/ 68 w 331"/>
                  <a:gd name="T27" fmla="*/ 28 h 70"/>
                  <a:gd name="T28" fmla="*/ 75 w 331"/>
                  <a:gd name="T29" fmla="*/ 44 h 70"/>
                  <a:gd name="T30" fmla="*/ 142 w 331"/>
                  <a:gd name="T31" fmla="*/ 49 h 70"/>
                  <a:gd name="T32" fmla="*/ 221 w 331"/>
                  <a:gd name="T33" fmla="*/ 44 h 70"/>
                  <a:gd name="T34" fmla="*/ 263 w 331"/>
                  <a:gd name="T35" fmla="*/ 28 h 70"/>
                  <a:gd name="T36" fmla="*/ 257 w 331"/>
                  <a:gd name="T37" fmla="*/ 13 h 70"/>
                  <a:gd name="T38" fmla="*/ 191 w 331"/>
                  <a:gd name="T39" fmla="*/ 8 h 70"/>
                  <a:gd name="T40" fmla="*/ 111 w 331"/>
                  <a:gd name="T41" fmla="*/ 13 h 70"/>
                  <a:gd name="T42" fmla="*/ 68 w 331"/>
                  <a:gd name="T43" fmla="*/ 2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1" h="70">
                    <a:moveTo>
                      <a:pt x="321" y="28"/>
                    </a:moveTo>
                    <a:cubicBezTo>
                      <a:pt x="313" y="35"/>
                      <a:pt x="299" y="41"/>
                      <a:pt x="278" y="45"/>
                    </a:cubicBezTo>
                    <a:cubicBezTo>
                      <a:pt x="258" y="50"/>
                      <a:pt x="232" y="53"/>
                      <a:pt x="200" y="55"/>
                    </a:cubicBezTo>
                    <a:cubicBezTo>
                      <a:pt x="221" y="60"/>
                      <a:pt x="242" y="65"/>
                      <a:pt x="263" y="70"/>
                    </a:cubicBezTo>
                    <a:cubicBezTo>
                      <a:pt x="239" y="70"/>
                      <a:pt x="214" y="70"/>
                      <a:pt x="190" y="70"/>
                    </a:cubicBezTo>
                    <a:cubicBezTo>
                      <a:pt x="173" y="66"/>
                      <a:pt x="157" y="62"/>
                      <a:pt x="141" y="57"/>
                    </a:cubicBezTo>
                    <a:cubicBezTo>
                      <a:pt x="132" y="57"/>
                      <a:pt x="132" y="57"/>
                      <a:pt x="132" y="57"/>
                    </a:cubicBezTo>
                    <a:cubicBezTo>
                      <a:pt x="82" y="57"/>
                      <a:pt x="47" y="55"/>
                      <a:pt x="26" y="50"/>
                    </a:cubicBezTo>
                    <a:cubicBezTo>
                      <a:pt x="5" y="45"/>
                      <a:pt x="0" y="38"/>
                      <a:pt x="11" y="28"/>
                    </a:cubicBezTo>
                    <a:cubicBezTo>
                      <a:pt x="22" y="19"/>
                      <a:pt x="44" y="12"/>
                      <a:pt x="76" y="7"/>
                    </a:cubicBezTo>
                    <a:cubicBezTo>
                      <a:pt x="109" y="2"/>
                      <a:pt x="150" y="0"/>
                      <a:pt x="200" y="0"/>
                    </a:cubicBezTo>
                    <a:cubicBezTo>
                      <a:pt x="249" y="0"/>
                      <a:pt x="284" y="2"/>
                      <a:pt x="305" y="7"/>
                    </a:cubicBezTo>
                    <a:cubicBezTo>
                      <a:pt x="326" y="12"/>
                      <a:pt x="331" y="19"/>
                      <a:pt x="321" y="28"/>
                    </a:cubicBezTo>
                    <a:close/>
                    <a:moveTo>
                      <a:pt x="68" y="28"/>
                    </a:moveTo>
                    <a:cubicBezTo>
                      <a:pt x="60" y="35"/>
                      <a:pt x="62" y="40"/>
                      <a:pt x="75" y="44"/>
                    </a:cubicBezTo>
                    <a:cubicBezTo>
                      <a:pt x="87" y="48"/>
                      <a:pt x="109" y="49"/>
                      <a:pt x="142" y="49"/>
                    </a:cubicBezTo>
                    <a:cubicBezTo>
                      <a:pt x="174" y="49"/>
                      <a:pt x="200" y="48"/>
                      <a:pt x="221" y="44"/>
                    </a:cubicBezTo>
                    <a:cubicBezTo>
                      <a:pt x="241" y="41"/>
                      <a:pt x="256" y="35"/>
                      <a:pt x="263" y="28"/>
                    </a:cubicBezTo>
                    <a:cubicBezTo>
                      <a:pt x="271" y="22"/>
                      <a:pt x="269" y="17"/>
                      <a:pt x="257" y="13"/>
                    </a:cubicBezTo>
                    <a:cubicBezTo>
                      <a:pt x="245" y="9"/>
                      <a:pt x="223" y="8"/>
                      <a:pt x="191" y="8"/>
                    </a:cubicBezTo>
                    <a:cubicBezTo>
                      <a:pt x="158" y="8"/>
                      <a:pt x="132" y="9"/>
                      <a:pt x="111" y="13"/>
                    </a:cubicBezTo>
                    <a:cubicBezTo>
                      <a:pt x="91" y="17"/>
                      <a:pt x="76" y="22"/>
                      <a:pt x="68" y="28"/>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22" name="Freeform 349"/>
              <p:cNvSpPr>
                <a:spLocks/>
              </p:cNvSpPr>
              <p:nvPr/>
            </p:nvSpPr>
            <p:spPr bwMode="auto">
              <a:xfrm>
                <a:off x="-17537113" y="2206626"/>
                <a:ext cx="1616075" cy="211138"/>
              </a:xfrm>
              <a:custGeom>
                <a:avLst/>
                <a:gdLst>
                  <a:gd name="T0" fmla="*/ 293 w 431"/>
                  <a:gd name="T1" fmla="*/ 56 h 56"/>
                  <a:gd name="T2" fmla="*/ 234 w 431"/>
                  <a:gd name="T3" fmla="*/ 56 h 56"/>
                  <a:gd name="T4" fmla="*/ 209 w 431"/>
                  <a:gd name="T5" fmla="*/ 22 h 56"/>
                  <a:gd name="T6" fmla="*/ 206 w 431"/>
                  <a:gd name="T7" fmla="*/ 16 h 56"/>
                  <a:gd name="T8" fmla="*/ 205 w 431"/>
                  <a:gd name="T9" fmla="*/ 10 h 56"/>
                  <a:gd name="T10" fmla="*/ 191 w 431"/>
                  <a:gd name="T11" fmla="*/ 17 h 56"/>
                  <a:gd name="T12" fmla="*/ 178 w 431"/>
                  <a:gd name="T13" fmla="*/ 22 h 56"/>
                  <a:gd name="T14" fmla="*/ 91 w 431"/>
                  <a:gd name="T15" fmla="*/ 56 h 56"/>
                  <a:gd name="T16" fmla="*/ 32 w 431"/>
                  <a:gd name="T17" fmla="*/ 56 h 56"/>
                  <a:gd name="T18" fmla="*/ 16 w 431"/>
                  <a:gd name="T19" fmla="*/ 27 h 56"/>
                  <a:gd name="T20" fmla="*/ 0 w 431"/>
                  <a:gd name="T21" fmla="*/ 0 h 56"/>
                  <a:gd name="T22" fmla="*/ 55 w 431"/>
                  <a:gd name="T23" fmla="*/ 0 h 56"/>
                  <a:gd name="T24" fmla="*/ 71 w 431"/>
                  <a:gd name="T25" fmla="*/ 32 h 56"/>
                  <a:gd name="T26" fmla="*/ 73 w 431"/>
                  <a:gd name="T27" fmla="*/ 46 h 56"/>
                  <a:gd name="T28" fmla="*/ 88 w 431"/>
                  <a:gd name="T29" fmla="*/ 39 h 56"/>
                  <a:gd name="T30" fmla="*/ 103 w 431"/>
                  <a:gd name="T31" fmla="*/ 32 h 56"/>
                  <a:gd name="T32" fmla="*/ 188 w 431"/>
                  <a:gd name="T33" fmla="*/ 0 h 56"/>
                  <a:gd name="T34" fmla="*/ 241 w 431"/>
                  <a:gd name="T35" fmla="*/ 0 h 56"/>
                  <a:gd name="T36" fmla="*/ 266 w 431"/>
                  <a:gd name="T37" fmla="*/ 32 h 56"/>
                  <a:gd name="T38" fmla="*/ 270 w 431"/>
                  <a:gd name="T39" fmla="*/ 46 h 56"/>
                  <a:gd name="T40" fmla="*/ 299 w 431"/>
                  <a:gd name="T41" fmla="*/ 32 h 56"/>
                  <a:gd name="T42" fmla="*/ 376 w 431"/>
                  <a:gd name="T43" fmla="*/ 0 h 56"/>
                  <a:gd name="T44" fmla="*/ 431 w 431"/>
                  <a:gd name="T45" fmla="*/ 0 h 56"/>
                  <a:gd name="T46" fmla="*/ 293 w 431"/>
                  <a:gd name="T4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31" h="56">
                    <a:moveTo>
                      <a:pt x="293" y="56"/>
                    </a:moveTo>
                    <a:cubicBezTo>
                      <a:pt x="273" y="56"/>
                      <a:pt x="254" y="56"/>
                      <a:pt x="234" y="56"/>
                    </a:cubicBezTo>
                    <a:cubicBezTo>
                      <a:pt x="226" y="44"/>
                      <a:pt x="217" y="33"/>
                      <a:pt x="209" y="22"/>
                    </a:cubicBezTo>
                    <a:cubicBezTo>
                      <a:pt x="206" y="16"/>
                      <a:pt x="206" y="16"/>
                      <a:pt x="206" y="16"/>
                    </a:cubicBezTo>
                    <a:cubicBezTo>
                      <a:pt x="205" y="10"/>
                      <a:pt x="205" y="10"/>
                      <a:pt x="205" y="10"/>
                    </a:cubicBezTo>
                    <a:cubicBezTo>
                      <a:pt x="191" y="17"/>
                      <a:pt x="191" y="17"/>
                      <a:pt x="191" y="17"/>
                    </a:cubicBezTo>
                    <a:cubicBezTo>
                      <a:pt x="178" y="22"/>
                      <a:pt x="178" y="22"/>
                      <a:pt x="178" y="22"/>
                    </a:cubicBezTo>
                    <a:cubicBezTo>
                      <a:pt x="149" y="33"/>
                      <a:pt x="120" y="44"/>
                      <a:pt x="91" y="56"/>
                    </a:cubicBezTo>
                    <a:cubicBezTo>
                      <a:pt x="71" y="56"/>
                      <a:pt x="52" y="56"/>
                      <a:pt x="32" y="56"/>
                    </a:cubicBezTo>
                    <a:cubicBezTo>
                      <a:pt x="27" y="46"/>
                      <a:pt x="21" y="37"/>
                      <a:pt x="16" y="27"/>
                    </a:cubicBezTo>
                    <a:cubicBezTo>
                      <a:pt x="11" y="18"/>
                      <a:pt x="5" y="9"/>
                      <a:pt x="0" y="0"/>
                    </a:cubicBezTo>
                    <a:cubicBezTo>
                      <a:pt x="18" y="0"/>
                      <a:pt x="37" y="0"/>
                      <a:pt x="55" y="0"/>
                    </a:cubicBezTo>
                    <a:cubicBezTo>
                      <a:pt x="60" y="11"/>
                      <a:pt x="65" y="21"/>
                      <a:pt x="71" y="32"/>
                    </a:cubicBezTo>
                    <a:cubicBezTo>
                      <a:pt x="73" y="46"/>
                      <a:pt x="73" y="46"/>
                      <a:pt x="73" y="46"/>
                    </a:cubicBezTo>
                    <a:cubicBezTo>
                      <a:pt x="88" y="39"/>
                      <a:pt x="88" y="39"/>
                      <a:pt x="88" y="39"/>
                    </a:cubicBezTo>
                    <a:cubicBezTo>
                      <a:pt x="94" y="36"/>
                      <a:pt x="103" y="32"/>
                      <a:pt x="103" y="32"/>
                    </a:cubicBezTo>
                    <a:cubicBezTo>
                      <a:pt x="132" y="21"/>
                      <a:pt x="160" y="11"/>
                      <a:pt x="188" y="0"/>
                    </a:cubicBezTo>
                    <a:cubicBezTo>
                      <a:pt x="206" y="0"/>
                      <a:pt x="224" y="0"/>
                      <a:pt x="241" y="0"/>
                    </a:cubicBezTo>
                    <a:cubicBezTo>
                      <a:pt x="249" y="11"/>
                      <a:pt x="258" y="21"/>
                      <a:pt x="266" y="32"/>
                    </a:cubicBezTo>
                    <a:cubicBezTo>
                      <a:pt x="266" y="32"/>
                      <a:pt x="270" y="40"/>
                      <a:pt x="270" y="46"/>
                    </a:cubicBezTo>
                    <a:cubicBezTo>
                      <a:pt x="270" y="46"/>
                      <a:pt x="285" y="38"/>
                      <a:pt x="299" y="32"/>
                    </a:cubicBezTo>
                    <a:cubicBezTo>
                      <a:pt x="325" y="21"/>
                      <a:pt x="350" y="11"/>
                      <a:pt x="376" y="0"/>
                    </a:cubicBezTo>
                    <a:cubicBezTo>
                      <a:pt x="394" y="0"/>
                      <a:pt x="412" y="0"/>
                      <a:pt x="431" y="0"/>
                    </a:cubicBezTo>
                    <a:cubicBezTo>
                      <a:pt x="385" y="18"/>
                      <a:pt x="339" y="37"/>
                      <a:pt x="293" y="5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23" name="Freeform 350"/>
              <p:cNvSpPr>
                <a:spLocks/>
              </p:cNvSpPr>
              <p:nvPr/>
            </p:nvSpPr>
            <p:spPr bwMode="auto">
              <a:xfrm>
                <a:off x="-11869738" y="2206626"/>
                <a:ext cx="850900" cy="211138"/>
              </a:xfrm>
              <a:custGeom>
                <a:avLst/>
                <a:gdLst>
                  <a:gd name="T0" fmla="*/ 188 w 227"/>
                  <a:gd name="T1" fmla="*/ 56 h 56"/>
                  <a:gd name="T2" fmla="*/ 0 w 227"/>
                  <a:gd name="T3" fmla="*/ 56 h 56"/>
                  <a:gd name="T4" fmla="*/ 41 w 227"/>
                  <a:gd name="T5" fmla="*/ 0 h 56"/>
                  <a:gd name="T6" fmla="*/ 227 w 227"/>
                  <a:gd name="T7" fmla="*/ 0 h 56"/>
                  <a:gd name="T8" fmla="*/ 222 w 227"/>
                  <a:gd name="T9" fmla="*/ 7 h 56"/>
                  <a:gd name="T10" fmla="*/ 89 w 227"/>
                  <a:gd name="T11" fmla="*/ 7 h 56"/>
                  <a:gd name="T12" fmla="*/ 78 w 227"/>
                  <a:gd name="T13" fmla="*/ 22 h 56"/>
                  <a:gd name="T14" fmla="*/ 203 w 227"/>
                  <a:gd name="T15" fmla="*/ 22 h 56"/>
                  <a:gd name="T16" fmla="*/ 198 w 227"/>
                  <a:gd name="T17" fmla="*/ 30 h 56"/>
                  <a:gd name="T18" fmla="*/ 73 w 227"/>
                  <a:gd name="T19" fmla="*/ 30 h 56"/>
                  <a:gd name="T20" fmla="*/ 60 w 227"/>
                  <a:gd name="T21" fmla="*/ 48 h 56"/>
                  <a:gd name="T22" fmla="*/ 194 w 227"/>
                  <a:gd name="T23" fmla="*/ 48 h 56"/>
                  <a:gd name="T24" fmla="*/ 188 w 227"/>
                  <a:gd name="T25"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7" h="56">
                    <a:moveTo>
                      <a:pt x="188" y="56"/>
                    </a:moveTo>
                    <a:cubicBezTo>
                      <a:pt x="125" y="56"/>
                      <a:pt x="63" y="56"/>
                      <a:pt x="0" y="56"/>
                    </a:cubicBezTo>
                    <a:cubicBezTo>
                      <a:pt x="14" y="37"/>
                      <a:pt x="28" y="18"/>
                      <a:pt x="41" y="0"/>
                    </a:cubicBezTo>
                    <a:cubicBezTo>
                      <a:pt x="103" y="0"/>
                      <a:pt x="166" y="0"/>
                      <a:pt x="227" y="0"/>
                    </a:cubicBezTo>
                    <a:cubicBezTo>
                      <a:pt x="222" y="7"/>
                      <a:pt x="222" y="7"/>
                      <a:pt x="222" y="7"/>
                    </a:cubicBezTo>
                    <a:cubicBezTo>
                      <a:pt x="178" y="7"/>
                      <a:pt x="134" y="7"/>
                      <a:pt x="89" y="7"/>
                    </a:cubicBezTo>
                    <a:cubicBezTo>
                      <a:pt x="78" y="22"/>
                      <a:pt x="78" y="22"/>
                      <a:pt x="78" y="22"/>
                    </a:cubicBezTo>
                    <a:cubicBezTo>
                      <a:pt x="120" y="22"/>
                      <a:pt x="162" y="22"/>
                      <a:pt x="203" y="22"/>
                    </a:cubicBezTo>
                    <a:cubicBezTo>
                      <a:pt x="198" y="30"/>
                      <a:pt x="198" y="30"/>
                      <a:pt x="198" y="30"/>
                    </a:cubicBezTo>
                    <a:cubicBezTo>
                      <a:pt x="156" y="30"/>
                      <a:pt x="115" y="30"/>
                      <a:pt x="73" y="30"/>
                    </a:cubicBezTo>
                    <a:cubicBezTo>
                      <a:pt x="60" y="48"/>
                      <a:pt x="60" y="48"/>
                      <a:pt x="60" y="48"/>
                    </a:cubicBezTo>
                    <a:cubicBezTo>
                      <a:pt x="105" y="48"/>
                      <a:pt x="149" y="48"/>
                      <a:pt x="194" y="48"/>
                    </a:cubicBezTo>
                    <a:lnTo>
                      <a:pt x="188" y="5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24" name="Freeform 351"/>
              <p:cNvSpPr>
                <a:spLocks noEditPoints="1"/>
              </p:cNvSpPr>
              <p:nvPr/>
            </p:nvSpPr>
            <p:spPr bwMode="auto">
              <a:xfrm>
                <a:off x="-6499225" y="2206626"/>
                <a:ext cx="933450" cy="211138"/>
              </a:xfrm>
              <a:custGeom>
                <a:avLst/>
                <a:gdLst>
                  <a:gd name="T0" fmla="*/ 66 w 249"/>
                  <a:gd name="T1" fmla="*/ 33 h 56"/>
                  <a:gd name="T2" fmla="*/ 54 w 249"/>
                  <a:gd name="T3" fmla="*/ 56 h 56"/>
                  <a:gd name="T4" fmla="*/ 0 w 249"/>
                  <a:gd name="T5" fmla="*/ 56 h 56"/>
                  <a:gd name="T6" fmla="*/ 29 w 249"/>
                  <a:gd name="T7" fmla="*/ 0 h 56"/>
                  <a:gd name="T8" fmla="*/ 122 w 249"/>
                  <a:gd name="T9" fmla="*/ 0 h 56"/>
                  <a:gd name="T10" fmla="*/ 214 w 249"/>
                  <a:gd name="T11" fmla="*/ 4 h 56"/>
                  <a:gd name="T12" fmla="*/ 239 w 249"/>
                  <a:gd name="T13" fmla="*/ 16 h 56"/>
                  <a:gd name="T14" fmla="*/ 167 w 249"/>
                  <a:gd name="T15" fmla="*/ 31 h 56"/>
                  <a:gd name="T16" fmla="*/ 249 w 249"/>
                  <a:gd name="T17" fmla="*/ 56 h 56"/>
                  <a:gd name="T18" fmla="*/ 187 w 249"/>
                  <a:gd name="T19" fmla="*/ 56 h 56"/>
                  <a:gd name="T20" fmla="*/ 119 w 249"/>
                  <a:gd name="T21" fmla="*/ 33 h 56"/>
                  <a:gd name="T22" fmla="*/ 66 w 249"/>
                  <a:gd name="T23" fmla="*/ 33 h 56"/>
                  <a:gd name="T24" fmla="*/ 69 w 249"/>
                  <a:gd name="T25" fmla="*/ 26 h 56"/>
                  <a:gd name="T26" fmla="*/ 107 w 249"/>
                  <a:gd name="T27" fmla="*/ 26 h 56"/>
                  <a:gd name="T28" fmla="*/ 163 w 249"/>
                  <a:gd name="T29" fmla="*/ 23 h 56"/>
                  <a:gd name="T30" fmla="*/ 183 w 249"/>
                  <a:gd name="T31" fmla="*/ 16 h 56"/>
                  <a:gd name="T32" fmla="*/ 168 w 249"/>
                  <a:gd name="T33" fmla="*/ 9 h 56"/>
                  <a:gd name="T34" fmla="*/ 114 w 249"/>
                  <a:gd name="T35" fmla="*/ 7 h 56"/>
                  <a:gd name="T36" fmla="*/ 79 w 249"/>
                  <a:gd name="T37" fmla="*/ 7 h 56"/>
                  <a:gd name="T38" fmla="*/ 69 w 249"/>
                  <a:gd name="T39" fmla="*/ 2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9" h="56">
                    <a:moveTo>
                      <a:pt x="66" y="33"/>
                    </a:moveTo>
                    <a:cubicBezTo>
                      <a:pt x="62" y="41"/>
                      <a:pt x="58" y="48"/>
                      <a:pt x="54" y="56"/>
                    </a:cubicBezTo>
                    <a:cubicBezTo>
                      <a:pt x="36" y="56"/>
                      <a:pt x="18" y="56"/>
                      <a:pt x="0" y="56"/>
                    </a:cubicBezTo>
                    <a:cubicBezTo>
                      <a:pt x="10" y="37"/>
                      <a:pt x="19" y="18"/>
                      <a:pt x="29" y="0"/>
                    </a:cubicBezTo>
                    <a:cubicBezTo>
                      <a:pt x="60" y="0"/>
                      <a:pt x="91" y="0"/>
                      <a:pt x="122" y="0"/>
                    </a:cubicBezTo>
                    <a:cubicBezTo>
                      <a:pt x="164" y="0"/>
                      <a:pt x="195" y="1"/>
                      <a:pt x="214" y="4"/>
                    </a:cubicBezTo>
                    <a:cubicBezTo>
                      <a:pt x="233" y="7"/>
                      <a:pt x="239" y="16"/>
                      <a:pt x="239" y="16"/>
                    </a:cubicBezTo>
                    <a:cubicBezTo>
                      <a:pt x="236" y="23"/>
                      <a:pt x="212" y="28"/>
                      <a:pt x="167" y="31"/>
                    </a:cubicBezTo>
                    <a:cubicBezTo>
                      <a:pt x="195" y="39"/>
                      <a:pt x="222" y="47"/>
                      <a:pt x="249" y="56"/>
                    </a:cubicBezTo>
                    <a:cubicBezTo>
                      <a:pt x="228" y="56"/>
                      <a:pt x="208" y="56"/>
                      <a:pt x="187" y="56"/>
                    </a:cubicBezTo>
                    <a:cubicBezTo>
                      <a:pt x="164" y="48"/>
                      <a:pt x="142" y="41"/>
                      <a:pt x="119" y="33"/>
                    </a:cubicBezTo>
                    <a:cubicBezTo>
                      <a:pt x="101" y="33"/>
                      <a:pt x="83" y="33"/>
                      <a:pt x="66" y="33"/>
                    </a:cubicBezTo>
                    <a:close/>
                    <a:moveTo>
                      <a:pt x="69" y="26"/>
                    </a:moveTo>
                    <a:cubicBezTo>
                      <a:pt x="82" y="26"/>
                      <a:pt x="94" y="26"/>
                      <a:pt x="107" y="26"/>
                    </a:cubicBezTo>
                    <a:cubicBezTo>
                      <a:pt x="132" y="26"/>
                      <a:pt x="151" y="25"/>
                      <a:pt x="163" y="23"/>
                    </a:cubicBezTo>
                    <a:cubicBezTo>
                      <a:pt x="175" y="22"/>
                      <a:pt x="183" y="16"/>
                      <a:pt x="183" y="16"/>
                    </a:cubicBezTo>
                    <a:cubicBezTo>
                      <a:pt x="183" y="16"/>
                      <a:pt x="180" y="11"/>
                      <a:pt x="168" y="9"/>
                    </a:cubicBezTo>
                    <a:cubicBezTo>
                      <a:pt x="157" y="8"/>
                      <a:pt x="139" y="7"/>
                      <a:pt x="114" y="7"/>
                    </a:cubicBezTo>
                    <a:cubicBezTo>
                      <a:pt x="102" y="7"/>
                      <a:pt x="91" y="7"/>
                      <a:pt x="79" y="7"/>
                    </a:cubicBezTo>
                    <a:cubicBezTo>
                      <a:pt x="76" y="13"/>
                      <a:pt x="72" y="19"/>
                      <a:pt x="69" y="2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25" name="Freeform 352"/>
              <p:cNvSpPr>
                <a:spLocks/>
              </p:cNvSpPr>
              <p:nvPr/>
            </p:nvSpPr>
            <p:spPr bwMode="auto">
              <a:xfrm>
                <a:off x="-1144588" y="2206626"/>
                <a:ext cx="938213" cy="211138"/>
              </a:xfrm>
              <a:custGeom>
                <a:avLst/>
                <a:gdLst>
                  <a:gd name="T0" fmla="*/ 138 w 250"/>
                  <a:gd name="T1" fmla="*/ 56 h 56"/>
                  <a:gd name="T2" fmla="*/ 84 w 250"/>
                  <a:gd name="T3" fmla="*/ 56 h 56"/>
                  <a:gd name="T4" fmla="*/ 97 w 250"/>
                  <a:gd name="T5" fmla="*/ 7 h 56"/>
                  <a:gd name="T6" fmla="*/ 0 w 250"/>
                  <a:gd name="T7" fmla="*/ 7 h 56"/>
                  <a:gd name="T8" fmla="*/ 3 w 250"/>
                  <a:gd name="T9" fmla="*/ 0 h 56"/>
                  <a:gd name="T10" fmla="*/ 250 w 250"/>
                  <a:gd name="T11" fmla="*/ 0 h 56"/>
                  <a:gd name="T12" fmla="*/ 248 w 250"/>
                  <a:gd name="T13" fmla="*/ 7 h 56"/>
                  <a:gd name="T14" fmla="*/ 151 w 250"/>
                  <a:gd name="T15" fmla="*/ 7 h 56"/>
                  <a:gd name="T16" fmla="*/ 138 w 250"/>
                  <a:gd name="T1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0" h="56">
                    <a:moveTo>
                      <a:pt x="138" y="56"/>
                    </a:moveTo>
                    <a:cubicBezTo>
                      <a:pt x="120" y="56"/>
                      <a:pt x="102" y="56"/>
                      <a:pt x="84" y="56"/>
                    </a:cubicBezTo>
                    <a:cubicBezTo>
                      <a:pt x="88" y="39"/>
                      <a:pt x="93" y="23"/>
                      <a:pt x="97" y="7"/>
                    </a:cubicBezTo>
                    <a:cubicBezTo>
                      <a:pt x="65" y="7"/>
                      <a:pt x="33" y="7"/>
                      <a:pt x="0" y="7"/>
                    </a:cubicBezTo>
                    <a:cubicBezTo>
                      <a:pt x="3" y="0"/>
                      <a:pt x="3" y="0"/>
                      <a:pt x="3" y="0"/>
                    </a:cubicBezTo>
                    <a:cubicBezTo>
                      <a:pt x="85" y="0"/>
                      <a:pt x="168" y="0"/>
                      <a:pt x="250" y="0"/>
                    </a:cubicBezTo>
                    <a:cubicBezTo>
                      <a:pt x="248" y="7"/>
                      <a:pt x="248" y="7"/>
                      <a:pt x="248" y="7"/>
                    </a:cubicBezTo>
                    <a:cubicBezTo>
                      <a:pt x="216" y="7"/>
                      <a:pt x="184" y="7"/>
                      <a:pt x="151" y="7"/>
                    </a:cubicBezTo>
                    <a:cubicBezTo>
                      <a:pt x="147" y="23"/>
                      <a:pt x="142" y="39"/>
                      <a:pt x="138" y="5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26" name="Freeform 353"/>
              <p:cNvSpPr>
                <a:spLocks/>
              </p:cNvSpPr>
              <p:nvPr/>
            </p:nvSpPr>
            <p:spPr bwMode="auto">
              <a:xfrm>
                <a:off x="4090988" y="2206626"/>
                <a:ext cx="1023938" cy="211138"/>
              </a:xfrm>
              <a:custGeom>
                <a:avLst/>
                <a:gdLst>
                  <a:gd name="T0" fmla="*/ 135 w 273"/>
                  <a:gd name="T1" fmla="*/ 25 h 56"/>
                  <a:gd name="T2" fmla="*/ 215 w 273"/>
                  <a:gd name="T3" fmla="*/ 0 h 56"/>
                  <a:gd name="T4" fmla="*/ 273 w 273"/>
                  <a:gd name="T5" fmla="*/ 0 h 56"/>
                  <a:gd name="T6" fmla="*/ 161 w 273"/>
                  <a:gd name="T7" fmla="*/ 34 h 56"/>
                  <a:gd name="T8" fmla="*/ 160 w 273"/>
                  <a:gd name="T9" fmla="*/ 56 h 56"/>
                  <a:gd name="T10" fmla="*/ 105 w 273"/>
                  <a:gd name="T11" fmla="*/ 56 h 56"/>
                  <a:gd name="T12" fmla="*/ 107 w 273"/>
                  <a:gd name="T13" fmla="*/ 34 h 56"/>
                  <a:gd name="T14" fmla="*/ 0 w 273"/>
                  <a:gd name="T15" fmla="*/ 0 h 56"/>
                  <a:gd name="T16" fmla="*/ 59 w 273"/>
                  <a:gd name="T17" fmla="*/ 0 h 56"/>
                  <a:gd name="T18" fmla="*/ 135 w 273"/>
                  <a:gd name="T19" fmla="*/ 2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3" h="56">
                    <a:moveTo>
                      <a:pt x="135" y="25"/>
                    </a:moveTo>
                    <a:cubicBezTo>
                      <a:pt x="162" y="17"/>
                      <a:pt x="188" y="8"/>
                      <a:pt x="215" y="0"/>
                    </a:cubicBezTo>
                    <a:cubicBezTo>
                      <a:pt x="234" y="0"/>
                      <a:pt x="254" y="0"/>
                      <a:pt x="273" y="0"/>
                    </a:cubicBezTo>
                    <a:cubicBezTo>
                      <a:pt x="236" y="11"/>
                      <a:pt x="199" y="22"/>
                      <a:pt x="161" y="34"/>
                    </a:cubicBezTo>
                    <a:cubicBezTo>
                      <a:pt x="161" y="41"/>
                      <a:pt x="160" y="48"/>
                      <a:pt x="160" y="56"/>
                    </a:cubicBezTo>
                    <a:cubicBezTo>
                      <a:pt x="142" y="56"/>
                      <a:pt x="124" y="56"/>
                      <a:pt x="105" y="56"/>
                    </a:cubicBezTo>
                    <a:cubicBezTo>
                      <a:pt x="106" y="48"/>
                      <a:pt x="106" y="41"/>
                      <a:pt x="107" y="34"/>
                    </a:cubicBezTo>
                    <a:cubicBezTo>
                      <a:pt x="71" y="23"/>
                      <a:pt x="36" y="11"/>
                      <a:pt x="0" y="0"/>
                    </a:cubicBezTo>
                    <a:cubicBezTo>
                      <a:pt x="20" y="0"/>
                      <a:pt x="39" y="0"/>
                      <a:pt x="59" y="0"/>
                    </a:cubicBezTo>
                    <a:cubicBezTo>
                      <a:pt x="84" y="8"/>
                      <a:pt x="109" y="17"/>
                      <a:pt x="135" y="2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27" name="Freeform 354"/>
              <p:cNvSpPr>
                <a:spLocks/>
              </p:cNvSpPr>
              <p:nvPr/>
            </p:nvSpPr>
            <p:spPr bwMode="auto">
              <a:xfrm>
                <a:off x="9548813" y="2206626"/>
                <a:ext cx="1001713" cy="211138"/>
              </a:xfrm>
              <a:custGeom>
                <a:avLst/>
                <a:gdLst>
                  <a:gd name="T0" fmla="*/ 261 w 267"/>
                  <a:gd name="T1" fmla="*/ 0 h 56"/>
                  <a:gd name="T2" fmla="*/ 267 w 267"/>
                  <a:gd name="T3" fmla="*/ 36 h 56"/>
                  <a:gd name="T4" fmla="*/ 254 w 267"/>
                  <a:gd name="T5" fmla="*/ 47 h 56"/>
                  <a:gd name="T6" fmla="*/ 209 w 267"/>
                  <a:gd name="T7" fmla="*/ 54 h 56"/>
                  <a:gd name="T8" fmla="*/ 138 w 267"/>
                  <a:gd name="T9" fmla="*/ 56 h 56"/>
                  <a:gd name="T10" fmla="*/ 41 w 267"/>
                  <a:gd name="T11" fmla="*/ 51 h 56"/>
                  <a:gd name="T12" fmla="*/ 5 w 267"/>
                  <a:gd name="T13" fmla="*/ 36 h 56"/>
                  <a:gd name="T14" fmla="*/ 0 w 267"/>
                  <a:gd name="T15" fmla="*/ 0 h 56"/>
                  <a:gd name="T16" fmla="*/ 54 w 267"/>
                  <a:gd name="T17" fmla="*/ 0 h 56"/>
                  <a:gd name="T18" fmla="*/ 59 w 267"/>
                  <a:gd name="T19" fmla="*/ 35 h 56"/>
                  <a:gd name="T20" fmla="*/ 80 w 267"/>
                  <a:gd name="T21" fmla="*/ 45 h 56"/>
                  <a:gd name="T22" fmla="*/ 139 w 267"/>
                  <a:gd name="T23" fmla="*/ 48 h 56"/>
                  <a:gd name="T24" fmla="*/ 213 w 267"/>
                  <a:gd name="T25" fmla="*/ 35 h 56"/>
                  <a:gd name="T26" fmla="*/ 207 w 267"/>
                  <a:gd name="T27" fmla="*/ 0 h 56"/>
                  <a:gd name="T28" fmla="*/ 261 w 267"/>
                  <a:gd name="T2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7" h="56">
                    <a:moveTo>
                      <a:pt x="261" y="0"/>
                    </a:moveTo>
                    <a:cubicBezTo>
                      <a:pt x="263" y="12"/>
                      <a:pt x="265" y="24"/>
                      <a:pt x="267" y="36"/>
                    </a:cubicBezTo>
                    <a:cubicBezTo>
                      <a:pt x="267" y="36"/>
                      <a:pt x="264" y="43"/>
                      <a:pt x="254" y="47"/>
                    </a:cubicBezTo>
                    <a:cubicBezTo>
                      <a:pt x="244" y="50"/>
                      <a:pt x="229" y="52"/>
                      <a:pt x="209" y="54"/>
                    </a:cubicBezTo>
                    <a:cubicBezTo>
                      <a:pt x="190" y="55"/>
                      <a:pt x="166" y="56"/>
                      <a:pt x="138" y="56"/>
                    </a:cubicBezTo>
                    <a:cubicBezTo>
                      <a:pt x="97" y="56"/>
                      <a:pt x="65" y="54"/>
                      <a:pt x="41" y="51"/>
                    </a:cubicBezTo>
                    <a:cubicBezTo>
                      <a:pt x="18" y="47"/>
                      <a:pt x="6" y="42"/>
                      <a:pt x="5" y="36"/>
                    </a:cubicBezTo>
                    <a:cubicBezTo>
                      <a:pt x="3" y="24"/>
                      <a:pt x="1" y="12"/>
                      <a:pt x="0" y="0"/>
                    </a:cubicBezTo>
                    <a:cubicBezTo>
                      <a:pt x="18" y="0"/>
                      <a:pt x="36" y="0"/>
                      <a:pt x="54" y="0"/>
                    </a:cubicBezTo>
                    <a:cubicBezTo>
                      <a:pt x="55" y="11"/>
                      <a:pt x="57" y="23"/>
                      <a:pt x="59" y="35"/>
                    </a:cubicBezTo>
                    <a:cubicBezTo>
                      <a:pt x="59" y="35"/>
                      <a:pt x="67" y="43"/>
                      <a:pt x="80" y="45"/>
                    </a:cubicBezTo>
                    <a:cubicBezTo>
                      <a:pt x="93" y="47"/>
                      <a:pt x="112" y="48"/>
                      <a:pt x="139" y="48"/>
                    </a:cubicBezTo>
                    <a:cubicBezTo>
                      <a:pt x="190" y="48"/>
                      <a:pt x="215" y="44"/>
                      <a:pt x="213" y="35"/>
                    </a:cubicBezTo>
                    <a:cubicBezTo>
                      <a:pt x="211" y="23"/>
                      <a:pt x="209" y="11"/>
                      <a:pt x="207" y="0"/>
                    </a:cubicBezTo>
                    <a:cubicBezTo>
                      <a:pt x="225" y="0"/>
                      <a:pt x="243" y="0"/>
                      <a:pt x="261" y="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28" name="Freeform 355"/>
              <p:cNvSpPr>
                <a:spLocks/>
              </p:cNvSpPr>
              <p:nvPr/>
            </p:nvSpPr>
            <p:spPr bwMode="auto">
              <a:xfrm>
                <a:off x="15249525" y="2206626"/>
                <a:ext cx="284163" cy="211138"/>
              </a:xfrm>
              <a:custGeom>
                <a:avLst/>
                <a:gdLst>
                  <a:gd name="T0" fmla="*/ 21 w 76"/>
                  <a:gd name="T1" fmla="*/ 56 h 56"/>
                  <a:gd name="T2" fmla="*/ 0 w 76"/>
                  <a:gd name="T3" fmla="*/ 0 h 56"/>
                  <a:gd name="T4" fmla="*/ 54 w 76"/>
                  <a:gd name="T5" fmla="*/ 0 h 56"/>
                  <a:gd name="T6" fmla="*/ 76 w 76"/>
                  <a:gd name="T7" fmla="*/ 56 h 56"/>
                  <a:gd name="T8" fmla="*/ 21 w 76"/>
                  <a:gd name="T9" fmla="*/ 56 h 56"/>
                </a:gdLst>
                <a:ahLst/>
                <a:cxnLst>
                  <a:cxn ang="0">
                    <a:pos x="T0" y="T1"/>
                  </a:cxn>
                  <a:cxn ang="0">
                    <a:pos x="T2" y="T3"/>
                  </a:cxn>
                  <a:cxn ang="0">
                    <a:pos x="T4" y="T5"/>
                  </a:cxn>
                  <a:cxn ang="0">
                    <a:pos x="T6" y="T7"/>
                  </a:cxn>
                  <a:cxn ang="0">
                    <a:pos x="T8" y="T9"/>
                  </a:cxn>
                </a:cxnLst>
                <a:rect l="0" t="0" r="r" b="b"/>
                <a:pathLst>
                  <a:path w="76" h="56">
                    <a:moveTo>
                      <a:pt x="21" y="56"/>
                    </a:moveTo>
                    <a:cubicBezTo>
                      <a:pt x="14" y="37"/>
                      <a:pt x="7" y="18"/>
                      <a:pt x="0" y="0"/>
                    </a:cubicBezTo>
                    <a:cubicBezTo>
                      <a:pt x="18" y="0"/>
                      <a:pt x="36" y="0"/>
                      <a:pt x="54" y="0"/>
                    </a:cubicBezTo>
                    <a:cubicBezTo>
                      <a:pt x="61" y="18"/>
                      <a:pt x="68" y="37"/>
                      <a:pt x="76" y="56"/>
                    </a:cubicBezTo>
                    <a:cubicBezTo>
                      <a:pt x="57" y="56"/>
                      <a:pt x="39" y="56"/>
                      <a:pt x="21" y="5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29" name="Freeform 356"/>
              <p:cNvSpPr>
                <a:spLocks noEditPoints="1"/>
              </p:cNvSpPr>
              <p:nvPr/>
            </p:nvSpPr>
            <p:spPr bwMode="auto">
              <a:xfrm>
                <a:off x="20226338" y="2203451"/>
                <a:ext cx="1203325" cy="214313"/>
              </a:xfrm>
              <a:custGeom>
                <a:avLst/>
                <a:gdLst>
                  <a:gd name="T0" fmla="*/ 315 w 321"/>
                  <a:gd name="T1" fmla="*/ 28 h 57"/>
                  <a:gd name="T2" fmla="*/ 288 w 321"/>
                  <a:gd name="T3" fmla="*/ 50 h 57"/>
                  <a:gd name="T4" fmla="*/ 178 w 321"/>
                  <a:gd name="T5" fmla="*/ 57 h 57"/>
                  <a:gd name="T6" fmla="*/ 58 w 321"/>
                  <a:gd name="T7" fmla="*/ 50 h 57"/>
                  <a:gd name="T8" fmla="*/ 5 w 321"/>
                  <a:gd name="T9" fmla="*/ 28 h 57"/>
                  <a:gd name="T10" fmla="*/ 33 w 321"/>
                  <a:gd name="T11" fmla="*/ 7 h 57"/>
                  <a:gd name="T12" fmla="*/ 144 w 321"/>
                  <a:gd name="T13" fmla="*/ 0 h 57"/>
                  <a:gd name="T14" fmla="*/ 262 w 321"/>
                  <a:gd name="T15" fmla="*/ 7 h 57"/>
                  <a:gd name="T16" fmla="*/ 315 w 321"/>
                  <a:gd name="T17" fmla="*/ 28 h 57"/>
                  <a:gd name="T18" fmla="*/ 63 w 321"/>
                  <a:gd name="T19" fmla="*/ 28 h 57"/>
                  <a:gd name="T20" fmla="*/ 97 w 321"/>
                  <a:gd name="T21" fmla="*/ 44 h 57"/>
                  <a:gd name="T22" fmla="*/ 173 w 321"/>
                  <a:gd name="T23" fmla="*/ 49 h 57"/>
                  <a:gd name="T24" fmla="*/ 243 w 321"/>
                  <a:gd name="T25" fmla="*/ 44 h 57"/>
                  <a:gd name="T26" fmla="*/ 258 w 321"/>
                  <a:gd name="T27" fmla="*/ 28 h 57"/>
                  <a:gd name="T28" fmla="*/ 224 w 321"/>
                  <a:gd name="T29" fmla="*/ 13 h 57"/>
                  <a:gd name="T30" fmla="*/ 148 w 321"/>
                  <a:gd name="T31" fmla="*/ 8 h 57"/>
                  <a:gd name="T32" fmla="*/ 78 w 321"/>
                  <a:gd name="T33" fmla="*/ 13 h 57"/>
                  <a:gd name="T34" fmla="*/ 63 w 321"/>
                  <a:gd name="T35" fmla="*/ 2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1" h="57">
                    <a:moveTo>
                      <a:pt x="315" y="28"/>
                    </a:moveTo>
                    <a:cubicBezTo>
                      <a:pt x="321" y="38"/>
                      <a:pt x="312" y="45"/>
                      <a:pt x="288" y="50"/>
                    </a:cubicBezTo>
                    <a:cubicBezTo>
                      <a:pt x="264" y="55"/>
                      <a:pt x="228" y="57"/>
                      <a:pt x="178" y="57"/>
                    </a:cubicBezTo>
                    <a:cubicBezTo>
                      <a:pt x="128" y="57"/>
                      <a:pt x="88" y="55"/>
                      <a:pt x="58" y="50"/>
                    </a:cubicBezTo>
                    <a:cubicBezTo>
                      <a:pt x="28" y="45"/>
                      <a:pt x="11" y="38"/>
                      <a:pt x="5" y="28"/>
                    </a:cubicBezTo>
                    <a:cubicBezTo>
                      <a:pt x="0" y="19"/>
                      <a:pt x="9" y="12"/>
                      <a:pt x="33" y="7"/>
                    </a:cubicBezTo>
                    <a:cubicBezTo>
                      <a:pt x="57" y="2"/>
                      <a:pt x="94" y="0"/>
                      <a:pt x="144" y="0"/>
                    </a:cubicBezTo>
                    <a:cubicBezTo>
                      <a:pt x="193" y="0"/>
                      <a:pt x="232" y="2"/>
                      <a:pt x="262" y="7"/>
                    </a:cubicBezTo>
                    <a:cubicBezTo>
                      <a:pt x="292" y="12"/>
                      <a:pt x="310" y="19"/>
                      <a:pt x="315" y="28"/>
                    </a:cubicBezTo>
                    <a:close/>
                    <a:moveTo>
                      <a:pt x="63" y="28"/>
                    </a:moveTo>
                    <a:cubicBezTo>
                      <a:pt x="67" y="35"/>
                      <a:pt x="78" y="40"/>
                      <a:pt x="97" y="44"/>
                    </a:cubicBezTo>
                    <a:cubicBezTo>
                      <a:pt x="115" y="48"/>
                      <a:pt x="141" y="49"/>
                      <a:pt x="173" y="49"/>
                    </a:cubicBezTo>
                    <a:cubicBezTo>
                      <a:pt x="205" y="49"/>
                      <a:pt x="229" y="48"/>
                      <a:pt x="243" y="44"/>
                    </a:cubicBezTo>
                    <a:cubicBezTo>
                      <a:pt x="257" y="41"/>
                      <a:pt x="262" y="35"/>
                      <a:pt x="258" y="28"/>
                    </a:cubicBezTo>
                    <a:cubicBezTo>
                      <a:pt x="254" y="22"/>
                      <a:pt x="243" y="17"/>
                      <a:pt x="224" y="13"/>
                    </a:cubicBezTo>
                    <a:cubicBezTo>
                      <a:pt x="206" y="9"/>
                      <a:pt x="180" y="8"/>
                      <a:pt x="148" y="8"/>
                    </a:cubicBezTo>
                    <a:cubicBezTo>
                      <a:pt x="116" y="8"/>
                      <a:pt x="93" y="9"/>
                      <a:pt x="78" y="13"/>
                    </a:cubicBezTo>
                    <a:cubicBezTo>
                      <a:pt x="64" y="17"/>
                      <a:pt x="59" y="22"/>
                      <a:pt x="63" y="28"/>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30" name="Freeform 357"/>
              <p:cNvSpPr>
                <a:spLocks noEditPoints="1"/>
              </p:cNvSpPr>
              <p:nvPr/>
            </p:nvSpPr>
            <p:spPr bwMode="auto">
              <a:xfrm>
                <a:off x="-22659975" y="3165476"/>
                <a:ext cx="1200150" cy="230188"/>
              </a:xfrm>
              <a:custGeom>
                <a:avLst/>
                <a:gdLst>
                  <a:gd name="T0" fmla="*/ 260 w 320"/>
                  <a:gd name="T1" fmla="*/ 61 h 61"/>
                  <a:gd name="T2" fmla="*/ 244 w 320"/>
                  <a:gd name="T3" fmla="*/ 44 h 61"/>
                  <a:gd name="T4" fmla="*/ 113 w 320"/>
                  <a:gd name="T5" fmla="*/ 44 h 61"/>
                  <a:gd name="T6" fmla="*/ 60 w 320"/>
                  <a:gd name="T7" fmla="*/ 61 h 61"/>
                  <a:gd name="T8" fmla="*/ 0 w 320"/>
                  <a:gd name="T9" fmla="*/ 61 h 61"/>
                  <a:gd name="T10" fmla="*/ 197 w 320"/>
                  <a:gd name="T11" fmla="*/ 0 h 61"/>
                  <a:gd name="T12" fmla="*/ 258 w 320"/>
                  <a:gd name="T13" fmla="*/ 0 h 61"/>
                  <a:gd name="T14" fmla="*/ 320 w 320"/>
                  <a:gd name="T15" fmla="*/ 61 h 61"/>
                  <a:gd name="T16" fmla="*/ 260 w 320"/>
                  <a:gd name="T17" fmla="*/ 61 h 61"/>
                  <a:gd name="T18" fmla="*/ 239 w 320"/>
                  <a:gd name="T19" fmla="*/ 35 h 61"/>
                  <a:gd name="T20" fmla="*/ 225 w 320"/>
                  <a:gd name="T21" fmla="*/ 19 h 61"/>
                  <a:gd name="T22" fmla="*/ 221 w 320"/>
                  <a:gd name="T23" fmla="*/ 14 h 61"/>
                  <a:gd name="T24" fmla="*/ 218 w 320"/>
                  <a:gd name="T25" fmla="*/ 9 h 61"/>
                  <a:gd name="T26" fmla="*/ 187 w 320"/>
                  <a:gd name="T27" fmla="*/ 20 h 61"/>
                  <a:gd name="T28" fmla="*/ 139 w 320"/>
                  <a:gd name="T29" fmla="*/ 35 h 61"/>
                  <a:gd name="T30" fmla="*/ 239 w 320"/>
                  <a:gd name="T31" fmla="*/ 3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0" h="61">
                    <a:moveTo>
                      <a:pt x="260" y="61"/>
                    </a:moveTo>
                    <a:cubicBezTo>
                      <a:pt x="244" y="44"/>
                      <a:pt x="244" y="44"/>
                      <a:pt x="244" y="44"/>
                    </a:cubicBezTo>
                    <a:cubicBezTo>
                      <a:pt x="200" y="44"/>
                      <a:pt x="156" y="44"/>
                      <a:pt x="113" y="44"/>
                    </a:cubicBezTo>
                    <a:cubicBezTo>
                      <a:pt x="95" y="50"/>
                      <a:pt x="78" y="55"/>
                      <a:pt x="60" y="61"/>
                    </a:cubicBezTo>
                    <a:cubicBezTo>
                      <a:pt x="40" y="61"/>
                      <a:pt x="20" y="61"/>
                      <a:pt x="0" y="61"/>
                    </a:cubicBezTo>
                    <a:cubicBezTo>
                      <a:pt x="66" y="40"/>
                      <a:pt x="132" y="20"/>
                      <a:pt x="197" y="0"/>
                    </a:cubicBezTo>
                    <a:cubicBezTo>
                      <a:pt x="217" y="0"/>
                      <a:pt x="238" y="0"/>
                      <a:pt x="258" y="0"/>
                    </a:cubicBezTo>
                    <a:cubicBezTo>
                      <a:pt x="279" y="20"/>
                      <a:pt x="299" y="41"/>
                      <a:pt x="320" y="61"/>
                    </a:cubicBezTo>
                    <a:cubicBezTo>
                      <a:pt x="300" y="61"/>
                      <a:pt x="280" y="61"/>
                      <a:pt x="260" y="61"/>
                    </a:cubicBezTo>
                    <a:close/>
                    <a:moveTo>
                      <a:pt x="239" y="35"/>
                    </a:moveTo>
                    <a:cubicBezTo>
                      <a:pt x="225" y="19"/>
                      <a:pt x="225" y="19"/>
                      <a:pt x="225" y="19"/>
                    </a:cubicBezTo>
                    <a:cubicBezTo>
                      <a:pt x="221" y="14"/>
                      <a:pt x="221" y="14"/>
                      <a:pt x="221" y="14"/>
                    </a:cubicBezTo>
                    <a:cubicBezTo>
                      <a:pt x="218" y="9"/>
                      <a:pt x="218" y="9"/>
                      <a:pt x="218" y="9"/>
                    </a:cubicBezTo>
                    <a:cubicBezTo>
                      <a:pt x="210" y="12"/>
                      <a:pt x="200" y="16"/>
                      <a:pt x="187" y="20"/>
                    </a:cubicBezTo>
                    <a:cubicBezTo>
                      <a:pt x="171" y="25"/>
                      <a:pt x="155" y="30"/>
                      <a:pt x="139" y="35"/>
                    </a:cubicBezTo>
                    <a:cubicBezTo>
                      <a:pt x="172" y="35"/>
                      <a:pt x="206" y="35"/>
                      <a:pt x="239" y="3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31" name="Freeform 358"/>
              <p:cNvSpPr>
                <a:spLocks/>
              </p:cNvSpPr>
              <p:nvPr/>
            </p:nvSpPr>
            <p:spPr bwMode="auto">
              <a:xfrm>
                <a:off x="-16952913" y="3165476"/>
                <a:ext cx="990600" cy="233363"/>
              </a:xfrm>
              <a:custGeom>
                <a:avLst/>
                <a:gdLst>
                  <a:gd name="T0" fmla="*/ 234 w 264"/>
                  <a:gd name="T1" fmla="*/ 44 h 62"/>
                  <a:gd name="T2" fmla="*/ 189 w 264"/>
                  <a:gd name="T3" fmla="*/ 57 h 62"/>
                  <a:gd name="T4" fmla="*/ 93 w 264"/>
                  <a:gd name="T5" fmla="*/ 62 h 62"/>
                  <a:gd name="T6" fmla="*/ 0 w 264"/>
                  <a:gd name="T7" fmla="*/ 58 h 62"/>
                  <a:gd name="T8" fmla="*/ 9 w 264"/>
                  <a:gd name="T9" fmla="*/ 49 h 62"/>
                  <a:gd name="T10" fmla="*/ 56 w 264"/>
                  <a:gd name="T11" fmla="*/ 52 h 62"/>
                  <a:gd name="T12" fmla="*/ 105 w 264"/>
                  <a:gd name="T13" fmla="*/ 53 h 62"/>
                  <a:gd name="T14" fmla="*/ 156 w 264"/>
                  <a:gd name="T15" fmla="*/ 51 h 62"/>
                  <a:gd name="T16" fmla="*/ 177 w 264"/>
                  <a:gd name="T17" fmla="*/ 45 h 62"/>
                  <a:gd name="T18" fmla="*/ 168 w 264"/>
                  <a:gd name="T19" fmla="*/ 39 h 62"/>
                  <a:gd name="T20" fmla="*/ 112 w 264"/>
                  <a:gd name="T21" fmla="*/ 34 h 62"/>
                  <a:gd name="T22" fmla="*/ 53 w 264"/>
                  <a:gd name="T23" fmla="*/ 26 h 62"/>
                  <a:gd name="T24" fmla="*/ 43 w 264"/>
                  <a:gd name="T25" fmla="*/ 16 h 62"/>
                  <a:gd name="T26" fmla="*/ 84 w 264"/>
                  <a:gd name="T27" fmla="*/ 4 h 62"/>
                  <a:gd name="T28" fmla="*/ 170 w 264"/>
                  <a:gd name="T29" fmla="*/ 0 h 62"/>
                  <a:gd name="T30" fmla="*/ 264 w 264"/>
                  <a:gd name="T31" fmla="*/ 4 h 62"/>
                  <a:gd name="T32" fmla="*/ 240 w 264"/>
                  <a:gd name="T33" fmla="*/ 11 h 62"/>
                  <a:gd name="T34" fmla="*/ 161 w 264"/>
                  <a:gd name="T35" fmla="*/ 8 h 62"/>
                  <a:gd name="T36" fmla="*/ 118 w 264"/>
                  <a:gd name="T37" fmla="*/ 10 h 62"/>
                  <a:gd name="T38" fmla="*/ 99 w 264"/>
                  <a:gd name="T39" fmla="*/ 16 h 62"/>
                  <a:gd name="T40" fmla="*/ 101 w 264"/>
                  <a:gd name="T41" fmla="*/ 20 h 62"/>
                  <a:gd name="T42" fmla="*/ 117 w 264"/>
                  <a:gd name="T43" fmla="*/ 23 h 62"/>
                  <a:gd name="T44" fmla="*/ 160 w 264"/>
                  <a:gd name="T45" fmla="*/ 27 h 62"/>
                  <a:gd name="T46" fmla="*/ 211 w 264"/>
                  <a:gd name="T47" fmla="*/ 32 h 62"/>
                  <a:gd name="T48" fmla="*/ 232 w 264"/>
                  <a:gd name="T49" fmla="*/ 37 h 62"/>
                  <a:gd name="T50" fmla="*/ 234 w 264"/>
                  <a:gd name="T51" fmla="*/ 4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64" h="62">
                    <a:moveTo>
                      <a:pt x="234" y="44"/>
                    </a:moveTo>
                    <a:cubicBezTo>
                      <a:pt x="234" y="44"/>
                      <a:pt x="214" y="54"/>
                      <a:pt x="189" y="57"/>
                    </a:cubicBezTo>
                    <a:cubicBezTo>
                      <a:pt x="164" y="60"/>
                      <a:pt x="132" y="62"/>
                      <a:pt x="93" y="62"/>
                    </a:cubicBezTo>
                    <a:cubicBezTo>
                      <a:pt x="54" y="62"/>
                      <a:pt x="23" y="61"/>
                      <a:pt x="0" y="58"/>
                    </a:cubicBezTo>
                    <a:cubicBezTo>
                      <a:pt x="9" y="49"/>
                      <a:pt x="9" y="49"/>
                      <a:pt x="9" y="49"/>
                    </a:cubicBezTo>
                    <a:cubicBezTo>
                      <a:pt x="23" y="50"/>
                      <a:pt x="39" y="51"/>
                      <a:pt x="56" y="52"/>
                    </a:cubicBezTo>
                    <a:cubicBezTo>
                      <a:pt x="73" y="53"/>
                      <a:pt x="89" y="53"/>
                      <a:pt x="105" y="53"/>
                    </a:cubicBezTo>
                    <a:cubicBezTo>
                      <a:pt x="127" y="53"/>
                      <a:pt x="144" y="53"/>
                      <a:pt x="156" y="51"/>
                    </a:cubicBezTo>
                    <a:cubicBezTo>
                      <a:pt x="168" y="50"/>
                      <a:pt x="177" y="45"/>
                      <a:pt x="177" y="45"/>
                    </a:cubicBezTo>
                    <a:cubicBezTo>
                      <a:pt x="177" y="45"/>
                      <a:pt x="176" y="41"/>
                      <a:pt x="168" y="39"/>
                    </a:cubicBezTo>
                    <a:cubicBezTo>
                      <a:pt x="159" y="38"/>
                      <a:pt x="141" y="36"/>
                      <a:pt x="112" y="34"/>
                    </a:cubicBezTo>
                    <a:cubicBezTo>
                      <a:pt x="83" y="31"/>
                      <a:pt x="63" y="29"/>
                      <a:pt x="53" y="26"/>
                    </a:cubicBezTo>
                    <a:cubicBezTo>
                      <a:pt x="43" y="23"/>
                      <a:pt x="43" y="16"/>
                      <a:pt x="43" y="16"/>
                    </a:cubicBezTo>
                    <a:cubicBezTo>
                      <a:pt x="43" y="16"/>
                      <a:pt x="61" y="7"/>
                      <a:pt x="84" y="4"/>
                    </a:cubicBezTo>
                    <a:cubicBezTo>
                      <a:pt x="107" y="1"/>
                      <a:pt x="136" y="0"/>
                      <a:pt x="170" y="0"/>
                    </a:cubicBezTo>
                    <a:cubicBezTo>
                      <a:pt x="203" y="0"/>
                      <a:pt x="234" y="1"/>
                      <a:pt x="264" y="4"/>
                    </a:cubicBezTo>
                    <a:cubicBezTo>
                      <a:pt x="256" y="6"/>
                      <a:pt x="248" y="9"/>
                      <a:pt x="240" y="11"/>
                    </a:cubicBezTo>
                    <a:cubicBezTo>
                      <a:pt x="211" y="9"/>
                      <a:pt x="185" y="8"/>
                      <a:pt x="161" y="8"/>
                    </a:cubicBezTo>
                    <a:cubicBezTo>
                      <a:pt x="143" y="8"/>
                      <a:pt x="128" y="9"/>
                      <a:pt x="118" y="10"/>
                    </a:cubicBezTo>
                    <a:cubicBezTo>
                      <a:pt x="107" y="11"/>
                      <a:pt x="99" y="16"/>
                      <a:pt x="99" y="16"/>
                    </a:cubicBezTo>
                    <a:cubicBezTo>
                      <a:pt x="101" y="20"/>
                      <a:pt x="101" y="20"/>
                      <a:pt x="101" y="20"/>
                    </a:cubicBezTo>
                    <a:cubicBezTo>
                      <a:pt x="101" y="20"/>
                      <a:pt x="109" y="22"/>
                      <a:pt x="117" y="23"/>
                    </a:cubicBezTo>
                    <a:cubicBezTo>
                      <a:pt x="124" y="24"/>
                      <a:pt x="139" y="25"/>
                      <a:pt x="160" y="27"/>
                    </a:cubicBezTo>
                    <a:cubicBezTo>
                      <a:pt x="183" y="29"/>
                      <a:pt x="200" y="30"/>
                      <a:pt x="211" y="32"/>
                    </a:cubicBezTo>
                    <a:cubicBezTo>
                      <a:pt x="221" y="33"/>
                      <a:pt x="232" y="37"/>
                      <a:pt x="232" y="37"/>
                    </a:cubicBezTo>
                    <a:lnTo>
                      <a:pt x="234" y="4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32" name="Freeform 359"/>
              <p:cNvSpPr>
                <a:spLocks noEditPoints="1"/>
              </p:cNvSpPr>
              <p:nvPr/>
            </p:nvSpPr>
            <p:spPr bwMode="auto">
              <a:xfrm>
                <a:off x="-11450638" y="3165476"/>
                <a:ext cx="1150938" cy="230188"/>
              </a:xfrm>
              <a:custGeom>
                <a:avLst/>
                <a:gdLst>
                  <a:gd name="T0" fmla="*/ 301 w 307"/>
                  <a:gd name="T1" fmla="*/ 30 h 61"/>
                  <a:gd name="T2" fmla="*/ 239 w 307"/>
                  <a:gd name="T3" fmla="*/ 53 h 61"/>
                  <a:gd name="T4" fmla="*/ 97 w 307"/>
                  <a:gd name="T5" fmla="*/ 61 h 61"/>
                  <a:gd name="T6" fmla="*/ 0 w 307"/>
                  <a:gd name="T7" fmla="*/ 61 h 61"/>
                  <a:gd name="T8" fmla="*/ 42 w 307"/>
                  <a:gd name="T9" fmla="*/ 0 h 61"/>
                  <a:gd name="T10" fmla="*/ 148 w 307"/>
                  <a:gd name="T11" fmla="*/ 0 h 61"/>
                  <a:gd name="T12" fmla="*/ 270 w 307"/>
                  <a:gd name="T13" fmla="*/ 8 h 61"/>
                  <a:gd name="T14" fmla="*/ 301 w 307"/>
                  <a:gd name="T15" fmla="*/ 30 h 61"/>
                  <a:gd name="T16" fmla="*/ 242 w 307"/>
                  <a:gd name="T17" fmla="*/ 30 h 61"/>
                  <a:gd name="T18" fmla="*/ 141 w 307"/>
                  <a:gd name="T19" fmla="*/ 9 h 61"/>
                  <a:gd name="T20" fmla="*/ 92 w 307"/>
                  <a:gd name="T21" fmla="*/ 9 h 61"/>
                  <a:gd name="T22" fmla="*/ 62 w 307"/>
                  <a:gd name="T23" fmla="*/ 53 h 61"/>
                  <a:gd name="T24" fmla="*/ 103 w 307"/>
                  <a:gd name="T25" fmla="*/ 53 h 61"/>
                  <a:gd name="T26" fmla="*/ 242 w 307"/>
                  <a:gd name="T27" fmla="*/ 3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7" h="61">
                    <a:moveTo>
                      <a:pt x="301" y="30"/>
                    </a:moveTo>
                    <a:cubicBezTo>
                      <a:pt x="295" y="40"/>
                      <a:pt x="274" y="47"/>
                      <a:pt x="239" y="53"/>
                    </a:cubicBezTo>
                    <a:cubicBezTo>
                      <a:pt x="204" y="58"/>
                      <a:pt x="156" y="61"/>
                      <a:pt x="97" y="61"/>
                    </a:cubicBezTo>
                    <a:cubicBezTo>
                      <a:pt x="65" y="61"/>
                      <a:pt x="32" y="61"/>
                      <a:pt x="0" y="61"/>
                    </a:cubicBezTo>
                    <a:cubicBezTo>
                      <a:pt x="14" y="41"/>
                      <a:pt x="28" y="20"/>
                      <a:pt x="42" y="0"/>
                    </a:cubicBezTo>
                    <a:cubicBezTo>
                      <a:pt x="77" y="0"/>
                      <a:pt x="113" y="0"/>
                      <a:pt x="148" y="0"/>
                    </a:cubicBezTo>
                    <a:cubicBezTo>
                      <a:pt x="202" y="0"/>
                      <a:pt x="243" y="3"/>
                      <a:pt x="270" y="8"/>
                    </a:cubicBezTo>
                    <a:cubicBezTo>
                      <a:pt x="297" y="13"/>
                      <a:pt x="307" y="21"/>
                      <a:pt x="301" y="30"/>
                    </a:cubicBezTo>
                    <a:close/>
                    <a:moveTo>
                      <a:pt x="242" y="30"/>
                    </a:moveTo>
                    <a:cubicBezTo>
                      <a:pt x="251" y="16"/>
                      <a:pt x="218" y="9"/>
                      <a:pt x="141" y="9"/>
                    </a:cubicBezTo>
                    <a:cubicBezTo>
                      <a:pt x="125" y="9"/>
                      <a:pt x="108" y="9"/>
                      <a:pt x="92" y="9"/>
                    </a:cubicBezTo>
                    <a:cubicBezTo>
                      <a:pt x="82" y="23"/>
                      <a:pt x="72" y="38"/>
                      <a:pt x="62" y="53"/>
                    </a:cubicBezTo>
                    <a:cubicBezTo>
                      <a:pt x="76" y="53"/>
                      <a:pt x="89" y="53"/>
                      <a:pt x="103" y="53"/>
                    </a:cubicBezTo>
                    <a:cubicBezTo>
                      <a:pt x="186" y="53"/>
                      <a:pt x="232" y="45"/>
                      <a:pt x="242" y="3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33" name="Freeform 360"/>
              <p:cNvSpPr>
                <a:spLocks/>
              </p:cNvSpPr>
              <p:nvPr/>
            </p:nvSpPr>
            <p:spPr bwMode="auto">
              <a:xfrm>
                <a:off x="-5607050" y="3165476"/>
                <a:ext cx="828675" cy="230188"/>
              </a:xfrm>
              <a:custGeom>
                <a:avLst/>
                <a:gdLst>
                  <a:gd name="T0" fmla="*/ 56 w 221"/>
                  <a:gd name="T1" fmla="*/ 61 h 61"/>
                  <a:gd name="T2" fmla="*/ 0 w 221"/>
                  <a:gd name="T3" fmla="*/ 61 h 61"/>
                  <a:gd name="T4" fmla="*/ 28 w 221"/>
                  <a:gd name="T5" fmla="*/ 0 h 61"/>
                  <a:gd name="T6" fmla="*/ 221 w 221"/>
                  <a:gd name="T7" fmla="*/ 0 h 61"/>
                  <a:gd name="T8" fmla="*/ 217 w 221"/>
                  <a:gd name="T9" fmla="*/ 9 h 61"/>
                  <a:gd name="T10" fmla="*/ 79 w 221"/>
                  <a:gd name="T11" fmla="*/ 9 h 61"/>
                  <a:gd name="T12" fmla="*/ 71 w 221"/>
                  <a:gd name="T13" fmla="*/ 27 h 61"/>
                  <a:gd name="T14" fmla="*/ 200 w 221"/>
                  <a:gd name="T15" fmla="*/ 27 h 61"/>
                  <a:gd name="T16" fmla="*/ 197 w 221"/>
                  <a:gd name="T17" fmla="*/ 36 h 61"/>
                  <a:gd name="T18" fmla="*/ 67 w 221"/>
                  <a:gd name="T19" fmla="*/ 36 h 61"/>
                  <a:gd name="T20" fmla="*/ 56 w 221"/>
                  <a:gd name="T21"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1" h="61">
                    <a:moveTo>
                      <a:pt x="56" y="61"/>
                    </a:moveTo>
                    <a:cubicBezTo>
                      <a:pt x="37" y="61"/>
                      <a:pt x="18" y="61"/>
                      <a:pt x="0" y="61"/>
                    </a:cubicBezTo>
                    <a:cubicBezTo>
                      <a:pt x="9" y="41"/>
                      <a:pt x="18" y="21"/>
                      <a:pt x="28" y="0"/>
                    </a:cubicBezTo>
                    <a:cubicBezTo>
                      <a:pt x="92" y="0"/>
                      <a:pt x="156" y="0"/>
                      <a:pt x="221" y="0"/>
                    </a:cubicBezTo>
                    <a:cubicBezTo>
                      <a:pt x="217" y="9"/>
                      <a:pt x="217" y="9"/>
                      <a:pt x="217" y="9"/>
                    </a:cubicBezTo>
                    <a:cubicBezTo>
                      <a:pt x="171" y="9"/>
                      <a:pt x="125" y="9"/>
                      <a:pt x="79" y="9"/>
                    </a:cubicBezTo>
                    <a:cubicBezTo>
                      <a:pt x="77" y="15"/>
                      <a:pt x="74" y="21"/>
                      <a:pt x="71" y="27"/>
                    </a:cubicBezTo>
                    <a:cubicBezTo>
                      <a:pt x="114" y="27"/>
                      <a:pt x="157" y="27"/>
                      <a:pt x="200" y="27"/>
                    </a:cubicBezTo>
                    <a:cubicBezTo>
                      <a:pt x="197" y="36"/>
                      <a:pt x="197" y="36"/>
                      <a:pt x="197" y="36"/>
                    </a:cubicBezTo>
                    <a:cubicBezTo>
                      <a:pt x="153" y="36"/>
                      <a:pt x="110" y="36"/>
                      <a:pt x="67" y="36"/>
                    </a:cubicBezTo>
                    <a:cubicBezTo>
                      <a:pt x="63" y="44"/>
                      <a:pt x="59" y="53"/>
                      <a:pt x="56" y="6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34" name="Freeform 361"/>
              <p:cNvSpPr>
                <a:spLocks/>
              </p:cNvSpPr>
              <p:nvPr/>
            </p:nvSpPr>
            <p:spPr bwMode="auto">
              <a:xfrm>
                <a:off x="-233363" y="3165476"/>
                <a:ext cx="1084263" cy="233363"/>
              </a:xfrm>
              <a:custGeom>
                <a:avLst/>
                <a:gdLst>
                  <a:gd name="T0" fmla="*/ 160 w 289"/>
                  <a:gd name="T1" fmla="*/ 28 h 62"/>
                  <a:gd name="T2" fmla="*/ 287 w 289"/>
                  <a:gd name="T3" fmla="*/ 28 h 62"/>
                  <a:gd name="T4" fmla="*/ 281 w 289"/>
                  <a:gd name="T5" fmla="*/ 58 h 62"/>
                  <a:gd name="T6" fmla="*/ 220 w 289"/>
                  <a:gd name="T7" fmla="*/ 61 h 62"/>
                  <a:gd name="T8" fmla="*/ 158 w 289"/>
                  <a:gd name="T9" fmla="*/ 62 h 62"/>
                  <a:gd name="T10" fmla="*/ 39 w 289"/>
                  <a:gd name="T11" fmla="*/ 54 h 62"/>
                  <a:gd name="T12" fmla="*/ 2 w 289"/>
                  <a:gd name="T13" fmla="*/ 31 h 62"/>
                  <a:gd name="T14" fmla="*/ 55 w 289"/>
                  <a:gd name="T15" fmla="*/ 8 h 62"/>
                  <a:gd name="T16" fmla="*/ 188 w 289"/>
                  <a:gd name="T17" fmla="*/ 0 h 62"/>
                  <a:gd name="T18" fmla="*/ 289 w 289"/>
                  <a:gd name="T19" fmla="*/ 3 h 62"/>
                  <a:gd name="T20" fmla="*/ 268 w 289"/>
                  <a:gd name="T21" fmla="*/ 11 h 62"/>
                  <a:gd name="T22" fmla="*/ 185 w 289"/>
                  <a:gd name="T23" fmla="*/ 8 h 62"/>
                  <a:gd name="T24" fmla="*/ 97 w 289"/>
                  <a:gd name="T25" fmla="*/ 14 h 62"/>
                  <a:gd name="T26" fmla="*/ 61 w 289"/>
                  <a:gd name="T27" fmla="*/ 31 h 62"/>
                  <a:gd name="T28" fmla="*/ 86 w 289"/>
                  <a:gd name="T29" fmla="*/ 47 h 62"/>
                  <a:gd name="T30" fmla="*/ 168 w 289"/>
                  <a:gd name="T31" fmla="*/ 53 h 62"/>
                  <a:gd name="T32" fmla="*/ 226 w 289"/>
                  <a:gd name="T33" fmla="*/ 52 h 62"/>
                  <a:gd name="T34" fmla="*/ 230 w 289"/>
                  <a:gd name="T35" fmla="*/ 36 h 62"/>
                  <a:gd name="T36" fmla="*/ 159 w 289"/>
                  <a:gd name="T37" fmla="*/ 36 h 62"/>
                  <a:gd name="T38" fmla="*/ 160 w 289"/>
                  <a:gd name="T39" fmla="*/ 2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9" h="62">
                    <a:moveTo>
                      <a:pt x="160" y="28"/>
                    </a:moveTo>
                    <a:cubicBezTo>
                      <a:pt x="203" y="28"/>
                      <a:pt x="245" y="28"/>
                      <a:pt x="287" y="28"/>
                    </a:cubicBezTo>
                    <a:cubicBezTo>
                      <a:pt x="285" y="38"/>
                      <a:pt x="283" y="48"/>
                      <a:pt x="281" y="58"/>
                    </a:cubicBezTo>
                    <a:cubicBezTo>
                      <a:pt x="259" y="60"/>
                      <a:pt x="239" y="60"/>
                      <a:pt x="220" y="61"/>
                    </a:cubicBezTo>
                    <a:cubicBezTo>
                      <a:pt x="201" y="61"/>
                      <a:pt x="180" y="62"/>
                      <a:pt x="158" y="62"/>
                    </a:cubicBezTo>
                    <a:cubicBezTo>
                      <a:pt x="106" y="62"/>
                      <a:pt x="66" y="59"/>
                      <a:pt x="39" y="54"/>
                    </a:cubicBezTo>
                    <a:cubicBezTo>
                      <a:pt x="12" y="48"/>
                      <a:pt x="0" y="40"/>
                      <a:pt x="2" y="31"/>
                    </a:cubicBezTo>
                    <a:cubicBezTo>
                      <a:pt x="5" y="21"/>
                      <a:pt x="22" y="13"/>
                      <a:pt x="55" y="8"/>
                    </a:cubicBezTo>
                    <a:cubicBezTo>
                      <a:pt x="88" y="2"/>
                      <a:pt x="133" y="0"/>
                      <a:pt x="188" y="0"/>
                    </a:cubicBezTo>
                    <a:cubicBezTo>
                      <a:pt x="224" y="0"/>
                      <a:pt x="258" y="1"/>
                      <a:pt x="289" y="3"/>
                    </a:cubicBezTo>
                    <a:cubicBezTo>
                      <a:pt x="282" y="6"/>
                      <a:pt x="275" y="9"/>
                      <a:pt x="268" y="11"/>
                    </a:cubicBezTo>
                    <a:cubicBezTo>
                      <a:pt x="240" y="9"/>
                      <a:pt x="213" y="8"/>
                      <a:pt x="185" y="8"/>
                    </a:cubicBezTo>
                    <a:cubicBezTo>
                      <a:pt x="148" y="8"/>
                      <a:pt x="119" y="10"/>
                      <a:pt x="97" y="14"/>
                    </a:cubicBezTo>
                    <a:cubicBezTo>
                      <a:pt x="75" y="18"/>
                      <a:pt x="63" y="24"/>
                      <a:pt x="61" y="31"/>
                    </a:cubicBezTo>
                    <a:cubicBezTo>
                      <a:pt x="59" y="38"/>
                      <a:pt x="67" y="44"/>
                      <a:pt x="86" y="47"/>
                    </a:cubicBezTo>
                    <a:cubicBezTo>
                      <a:pt x="104" y="51"/>
                      <a:pt x="131" y="53"/>
                      <a:pt x="168" y="53"/>
                    </a:cubicBezTo>
                    <a:cubicBezTo>
                      <a:pt x="186" y="53"/>
                      <a:pt x="206" y="53"/>
                      <a:pt x="226" y="52"/>
                    </a:cubicBezTo>
                    <a:cubicBezTo>
                      <a:pt x="230" y="36"/>
                      <a:pt x="230" y="36"/>
                      <a:pt x="230" y="36"/>
                    </a:cubicBezTo>
                    <a:cubicBezTo>
                      <a:pt x="206" y="36"/>
                      <a:pt x="182" y="36"/>
                      <a:pt x="159" y="36"/>
                    </a:cubicBezTo>
                    <a:lnTo>
                      <a:pt x="160" y="2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35" name="Freeform 362"/>
              <p:cNvSpPr>
                <a:spLocks/>
              </p:cNvSpPr>
              <p:nvPr/>
            </p:nvSpPr>
            <p:spPr bwMode="auto">
              <a:xfrm>
                <a:off x="5318125" y="3165476"/>
                <a:ext cx="1023938" cy="230188"/>
              </a:xfrm>
              <a:custGeom>
                <a:avLst/>
                <a:gdLst>
                  <a:gd name="T0" fmla="*/ 273 w 273"/>
                  <a:gd name="T1" fmla="*/ 61 h 61"/>
                  <a:gd name="T2" fmla="*/ 216 w 273"/>
                  <a:gd name="T3" fmla="*/ 61 h 61"/>
                  <a:gd name="T4" fmla="*/ 216 w 273"/>
                  <a:gd name="T5" fmla="*/ 34 h 61"/>
                  <a:gd name="T6" fmla="*/ 57 w 273"/>
                  <a:gd name="T7" fmla="*/ 34 h 61"/>
                  <a:gd name="T8" fmla="*/ 57 w 273"/>
                  <a:gd name="T9" fmla="*/ 61 h 61"/>
                  <a:gd name="T10" fmla="*/ 0 w 273"/>
                  <a:gd name="T11" fmla="*/ 61 h 61"/>
                  <a:gd name="T12" fmla="*/ 2 w 273"/>
                  <a:gd name="T13" fmla="*/ 0 h 61"/>
                  <a:gd name="T14" fmla="*/ 58 w 273"/>
                  <a:gd name="T15" fmla="*/ 0 h 61"/>
                  <a:gd name="T16" fmla="*/ 57 w 273"/>
                  <a:gd name="T17" fmla="*/ 25 h 61"/>
                  <a:gd name="T18" fmla="*/ 216 w 273"/>
                  <a:gd name="T19" fmla="*/ 25 h 61"/>
                  <a:gd name="T20" fmla="*/ 216 w 273"/>
                  <a:gd name="T21" fmla="*/ 0 h 61"/>
                  <a:gd name="T22" fmla="*/ 272 w 273"/>
                  <a:gd name="T23" fmla="*/ 0 h 61"/>
                  <a:gd name="T24" fmla="*/ 273 w 273"/>
                  <a:gd name="T25"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3" h="61">
                    <a:moveTo>
                      <a:pt x="273" y="61"/>
                    </a:moveTo>
                    <a:cubicBezTo>
                      <a:pt x="254" y="61"/>
                      <a:pt x="235" y="61"/>
                      <a:pt x="216" y="61"/>
                    </a:cubicBezTo>
                    <a:cubicBezTo>
                      <a:pt x="216" y="52"/>
                      <a:pt x="216" y="43"/>
                      <a:pt x="216" y="34"/>
                    </a:cubicBezTo>
                    <a:cubicBezTo>
                      <a:pt x="163" y="34"/>
                      <a:pt x="110" y="34"/>
                      <a:pt x="57" y="34"/>
                    </a:cubicBezTo>
                    <a:cubicBezTo>
                      <a:pt x="57" y="43"/>
                      <a:pt x="57" y="52"/>
                      <a:pt x="57" y="61"/>
                    </a:cubicBezTo>
                    <a:cubicBezTo>
                      <a:pt x="38" y="61"/>
                      <a:pt x="19" y="61"/>
                      <a:pt x="0" y="61"/>
                    </a:cubicBezTo>
                    <a:cubicBezTo>
                      <a:pt x="1" y="41"/>
                      <a:pt x="2" y="21"/>
                      <a:pt x="2" y="0"/>
                    </a:cubicBezTo>
                    <a:cubicBezTo>
                      <a:pt x="21" y="0"/>
                      <a:pt x="39" y="0"/>
                      <a:pt x="58" y="0"/>
                    </a:cubicBezTo>
                    <a:cubicBezTo>
                      <a:pt x="58" y="9"/>
                      <a:pt x="58" y="17"/>
                      <a:pt x="57" y="25"/>
                    </a:cubicBezTo>
                    <a:cubicBezTo>
                      <a:pt x="110" y="25"/>
                      <a:pt x="163" y="25"/>
                      <a:pt x="216" y="25"/>
                    </a:cubicBezTo>
                    <a:cubicBezTo>
                      <a:pt x="216" y="17"/>
                      <a:pt x="216" y="9"/>
                      <a:pt x="216" y="0"/>
                    </a:cubicBezTo>
                    <a:cubicBezTo>
                      <a:pt x="235" y="0"/>
                      <a:pt x="253" y="0"/>
                      <a:pt x="272" y="0"/>
                    </a:cubicBezTo>
                    <a:cubicBezTo>
                      <a:pt x="272" y="21"/>
                      <a:pt x="273" y="41"/>
                      <a:pt x="273" y="6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36" name="Freeform 363"/>
              <p:cNvSpPr>
                <a:spLocks/>
              </p:cNvSpPr>
              <p:nvPr/>
            </p:nvSpPr>
            <p:spPr bwMode="auto">
              <a:xfrm>
                <a:off x="11128375" y="3165476"/>
                <a:ext cx="512763" cy="293688"/>
              </a:xfrm>
              <a:custGeom>
                <a:avLst/>
                <a:gdLst>
                  <a:gd name="T0" fmla="*/ 40 w 137"/>
                  <a:gd name="T1" fmla="*/ 78 h 78"/>
                  <a:gd name="T2" fmla="*/ 1 w 137"/>
                  <a:gd name="T3" fmla="*/ 77 h 78"/>
                  <a:gd name="T4" fmla="*/ 0 w 137"/>
                  <a:gd name="T5" fmla="*/ 68 h 78"/>
                  <a:gd name="T6" fmla="*/ 34 w 137"/>
                  <a:gd name="T7" fmla="*/ 69 h 78"/>
                  <a:gd name="T8" fmla="*/ 79 w 137"/>
                  <a:gd name="T9" fmla="*/ 59 h 78"/>
                  <a:gd name="T10" fmla="*/ 66 w 137"/>
                  <a:gd name="T11" fmla="*/ 0 h 78"/>
                  <a:gd name="T12" fmla="*/ 123 w 137"/>
                  <a:gd name="T13" fmla="*/ 0 h 78"/>
                  <a:gd name="T14" fmla="*/ 135 w 137"/>
                  <a:gd name="T15" fmla="*/ 59 h 78"/>
                  <a:gd name="T16" fmla="*/ 113 w 137"/>
                  <a:gd name="T17" fmla="*/ 73 h 78"/>
                  <a:gd name="T18" fmla="*/ 40 w 137"/>
                  <a:gd name="T1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7" h="78">
                    <a:moveTo>
                      <a:pt x="40" y="78"/>
                    </a:moveTo>
                    <a:cubicBezTo>
                      <a:pt x="25" y="78"/>
                      <a:pt x="12" y="78"/>
                      <a:pt x="1" y="77"/>
                    </a:cubicBezTo>
                    <a:cubicBezTo>
                      <a:pt x="0" y="68"/>
                      <a:pt x="0" y="68"/>
                      <a:pt x="0" y="68"/>
                    </a:cubicBezTo>
                    <a:cubicBezTo>
                      <a:pt x="13" y="69"/>
                      <a:pt x="25" y="69"/>
                      <a:pt x="34" y="69"/>
                    </a:cubicBezTo>
                    <a:cubicBezTo>
                      <a:pt x="65" y="69"/>
                      <a:pt x="80" y="66"/>
                      <a:pt x="79" y="59"/>
                    </a:cubicBezTo>
                    <a:cubicBezTo>
                      <a:pt x="75" y="39"/>
                      <a:pt x="70" y="20"/>
                      <a:pt x="66" y="0"/>
                    </a:cubicBezTo>
                    <a:cubicBezTo>
                      <a:pt x="85" y="0"/>
                      <a:pt x="104" y="0"/>
                      <a:pt x="123" y="0"/>
                    </a:cubicBezTo>
                    <a:cubicBezTo>
                      <a:pt x="127" y="20"/>
                      <a:pt x="131" y="39"/>
                      <a:pt x="135" y="59"/>
                    </a:cubicBezTo>
                    <a:cubicBezTo>
                      <a:pt x="137" y="65"/>
                      <a:pt x="129" y="70"/>
                      <a:pt x="113" y="73"/>
                    </a:cubicBezTo>
                    <a:cubicBezTo>
                      <a:pt x="97" y="76"/>
                      <a:pt x="73" y="78"/>
                      <a:pt x="40" y="78"/>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37" name="Freeform 364"/>
              <p:cNvSpPr>
                <a:spLocks/>
              </p:cNvSpPr>
              <p:nvPr/>
            </p:nvSpPr>
            <p:spPr bwMode="auto">
              <a:xfrm>
                <a:off x="16598900" y="3165476"/>
                <a:ext cx="1084263" cy="230188"/>
              </a:xfrm>
              <a:custGeom>
                <a:avLst/>
                <a:gdLst>
                  <a:gd name="T0" fmla="*/ 289 w 289"/>
                  <a:gd name="T1" fmla="*/ 61 h 61"/>
                  <a:gd name="T2" fmla="*/ 224 w 289"/>
                  <a:gd name="T3" fmla="*/ 61 h 61"/>
                  <a:gd name="T4" fmla="*/ 103 w 289"/>
                  <a:gd name="T5" fmla="*/ 33 h 61"/>
                  <a:gd name="T6" fmla="*/ 72 w 289"/>
                  <a:gd name="T7" fmla="*/ 38 h 61"/>
                  <a:gd name="T8" fmla="*/ 82 w 289"/>
                  <a:gd name="T9" fmla="*/ 61 h 61"/>
                  <a:gd name="T10" fmla="*/ 26 w 289"/>
                  <a:gd name="T11" fmla="*/ 61 h 61"/>
                  <a:gd name="T12" fmla="*/ 0 w 289"/>
                  <a:gd name="T13" fmla="*/ 0 h 61"/>
                  <a:gd name="T14" fmla="*/ 56 w 289"/>
                  <a:gd name="T15" fmla="*/ 0 h 61"/>
                  <a:gd name="T16" fmla="*/ 68 w 289"/>
                  <a:gd name="T17" fmla="*/ 29 h 61"/>
                  <a:gd name="T18" fmla="*/ 110 w 289"/>
                  <a:gd name="T19" fmla="*/ 20 h 61"/>
                  <a:gd name="T20" fmla="*/ 194 w 289"/>
                  <a:gd name="T21" fmla="*/ 0 h 61"/>
                  <a:gd name="T22" fmla="*/ 258 w 289"/>
                  <a:gd name="T23" fmla="*/ 0 h 61"/>
                  <a:gd name="T24" fmla="*/ 141 w 289"/>
                  <a:gd name="T25" fmla="*/ 27 h 61"/>
                  <a:gd name="T26" fmla="*/ 289 w 289"/>
                  <a:gd name="T27"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9" h="61">
                    <a:moveTo>
                      <a:pt x="289" y="61"/>
                    </a:moveTo>
                    <a:cubicBezTo>
                      <a:pt x="267" y="61"/>
                      <a:pt x="246" y="61"/>
                      <a:pt x="224" y="61"/>
                    </a:cubicBezTo>
                    <a:cubicBezTo>
                      <a:pt x="184" y="52"/>
                      <a:pt x="144" y="43"/>
                      <a:pt x="103" y="33"/>
                    </a:cubicBezTo>
                    <a:cubicBezTo>
                      <a:pt x="93" y="35"/>
                      <a:pt x="83" y="36"/>
                      <a:pt x="72" y="38"/>
                    </a:cubicBezTo>
                    <a:cubicBezTo>
                      <a:pt x="75" y="46"/>
                      <a:pt x="79" y="53"/>
                      <a:pt x="82" y="61"/>
                    </a:cubicBezTo>
                    <a:cubicBezTo>
                      <a:pt x="63" y="61"/>
                      <a:pt x="44" y="61"/>
                      <a:pt x="26" y="61"/>
                    </a:cubicBezTo>
                    <a:cubicBezTo>
                      <a:pt x="17" y="41"/>
                      <a:pt x="9" y="21"/>
                      <a:pt x="0" y="0"/>
                    </a:cubicBezTo>
                    <a:cubicBezTo>
                      <a:pt x="19" y="0"/>
                      <a:pt x="38" y="0"/>
                      <a:pt x="56" y="0"/>
                    </a:cubicBezTo>
                    <a:cubicBezTo>
                      <a:pt x="60" y="10"/>
                      <a:pt x="64" y="20"/>
                      <a:pt x="68" y="29"/>
                    </a:cubicBezTo>
                    <a:cubicBezTo>
                      <a:pt x="82" y="26"/>
                      <a:pt x="96" y="23"/>
                      <a:pt x="110" y="20"/>
                    </a:cubicBezTo>
                    <a:cubicBezTo>
                      <a:pt x="138" y="13"/>
                      <a:pt x="166" y="7"/>
                      <a:pt x="194" y="0"/>
                    </a:cubicBezTo>
                    <a:cubicBezTo>
                      <a:pt x="216" y="0"/>
                      <a:pt x="237" y="0"/>
                      <a:pt x="258" y="0"/>
                    </a:cubicBezTo>
                    <a:cubicBezTo>
                      <a:pt x="204" y="13"/>
                      <a:pt x="165" y="22"/>
                      <a:pt x="141" y="27"/>
                    </a:cubicBezTo>
                    <a:cubicBezTo>
                      <a:pt x="190" y="38"/>
                      <a:pt x="240" y="49"/>
                      <a:pt x="289" y="6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38" name="Freeform 365"/>
              <p:cNvSpPr>
                <a:spLocks/>
              </p:cNvSpPr>
              <p:nvPr/>
            </p:nvSpPr>
            <p:spPr bwMode="auto">
              <a:xfrm>
                <a:off x="-20694650" y="4135438"/>
                <a:ext cx="1181100" cy="244475"/>
              </a:xfrm>
              <a:custGeom>
                <a:avLst/>
                <a:gdLst>
                  <a:gd name="T0" fmla="*/ 256 w 315"/>
                  <a:gd name="T1" fmla="*/ 65 h 65"/>
                  <a:gd name="T2" fmla="*/ 0 w 315"/>
                  <a:gd name="T3" fmla="*/ 65 h 65"/>
                  <a:gd name="T4" fmla="*/ 7 w 315"/>
                  <a:gd name="T5" fmla="*/ 57 h 65"/>
                  <a:gd name="T6" fmla="*/ 236 w 315"/>
                  <a:gd name="T7" fmla="*/ 9 h 65"/>
                  <a:gd name="T8" fmla="*/ 62 w 315"/>
                  <a:gd name="T9" fmla="*/ 9 h 65"/>
                  <a:gd name="T10" fmla="*/ 71 w 315"/>
                  <a:gd name="T11" fmla="*/ 0 h 65"/>
                  <a:gd name="T12" fmla="*/ 315 w 315"/>
                  <a:gd name="T13" fmla="*/ 0 h 65"/>
                  <a:gd name="T14" fmla="*/ 308 w 315"/>
                  <a:gd name="T15" fmla="*/ 7 h 65"/>
                  <a:gd name="T16" fmla="*/ 79 w 315"/>
                  <a:gd name="T17" fmla="*/ 55 h 65"/>
                  <a:gd name="T18" fmla="*/ 266 w 315"/>
                  <a:gd name="T19" fmla="*/ 55 h 65"/>
                  <a:gd name="T20" fmla="*/ 256 w 315"/>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5" h="65">
                    <a:moveTo>
                      <a:pt x="256" y="65"/>
                    </a:moveTo>
                    <a:cubicBezTo>
                      <a:pt x="171" y="65"/>
                      <a:pt x="85" y="65"/>
                      <a:pt x="0" y="65"/>
                    </a:cubicBezTo>
                    <a:cubicBezTo>
                      <a:pt x="7" y="57"/>
                      <a:pt x="7" y="57"/>
                      <a:pt x="7" y="57"/>
                    </a:cubicBezTo>
                    <a:cubicBezTo>
                      <a:pt x="84" y="41"/>
                      <a:pt x="160" y="25"/>
                      <a:pt x="236" y="9"/>
                    </a:cubicBezTo>
                    <a:cubicBezTo>
                      <a:pt x="178" y="9"/>
                      <a:pt x="120" y="9"/>
                      <a:pt x="62" y="9"/>
                    </a:cubicBezTo>
                    <a:cubicBezTo>
                      <a:pt x="71" y="0"/>
                      <a:pt x="71" y="0"/>
                      <a:pt x="71" y="0"/>
                    </a:cubicBezTo>
                    <a:cubicBezTo>
                      <a:pt x="152" y="0"/>
                      <a:pt x="234" y="0"/>
                      <a:pt x="315" y="0"/>
                    </a:cubicBezTo>
                    <a:cubicBezTo>
                      <a:pt x="308" y="7"/>
                      <a:pt x="308" y="7"/>
                      <a:pt x="308" y="7"/>
                    </a:cubicBezTo>
                    <a:cubicBezTo>
                      <a:pt x="232" y="23"/>
                      <a:pt x="156" y="40"/>
                      <a:pt x="79" y="55"/>
                    </a:cubicBezTo>
                    <a:cubicBezTo>
                      <a:pt x="141" y="55"/>
                      <a:pt x="203" y="55"/>
                      <a:pt x="266" y="55"/>
                    </a:cubicBezTo>
                    <a:lnTo>
                      <a:pt x="256" y="6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39" name="Freeform 366"/>
              <p:cNvSpPr>
                <a:spLocks/>
              </p:cNvSpPr>
              <p:nvPr/>
            </p:nvSpPr>
            <p:spPr bwMode="auto">
              <a:xfrm>
                <a:off x="-35247263" y="4481513"/>
                <a:ext cx="569913" cy="112713"/>
              </a:xfrm>
              <a:custGeom>
                <a:avLst/>
                <a:gdLst>
                  <a:gd name="T0" fmla="*/ 126 w 152"/>
                  <a:gd name="T1" fmla="*/ 21 h 30"/>
                  <a:gd name="T2" fmla="*/ 99 w 152"/>
                  <a:gd name="T3" fmla="*/ 28 h 30"/>
                  <a:gd name="T4" fmla="*/ 47 w 152"/>
                  <a:gd name="T5" fmla="*/ 30 h 30"/>
                  <a:gd name="T6" fmla="*/ 0 w 152"/>
                  <a:gd name="T7" fmla="*/ 28 h 30"/>
                  <a:gd name="T8" fmla="*/ 8 w 152"/>
                  <a:gd name="T9" fmla="*/ 23 h 30"/>
                  <a:gd name="T10" fmla="*/ 56 w 152"/>
                  <a:gd name="T11" fmla="*/ 25 h 30"/>
                  <a:gd name="T12" fmla="*/ 92 w 152"/>
                  <a:gd name="T13" fmla="*/ 22 h 30"/>
                  <a:gd name="T14" fmla="*/ 91 w 152"/>
                  <a:gd name="T15" fmla="*/ 20 h 30"/>
                  <a:gd name="T16" fmla="*/ 83 w 152"/>
                  <a:gd name="T17" fmla="*/ 18 h 30"/>
                  <a:gd name="T18" fmla="*/ 64 w 152"/>
                  <a:gd name="T19" fmla="*/ 17 h 30"/>
                  <a:gd name="T20" fmla="*/ 33 w 152"/>
                  <a:gd name="T21" fmla="*/ 13 h 30"/>
                  <a:gd name="T22" fmla="*/ 31 w 152"/>
                  <a:gd name="T23" fmla="*/ 8 h 30"/>
                  <a:gd name="T24" fmla="*/ 56 w 152"/>
                  <a:gd name="T25" fmla="*/ 2 h 30"/>
                  <a:gd name="T26" fmla="*/ 103 w 152"/>
                  <a:gd name="T27" fmla="*/ 0 h 30"/>
                  <a:gd name="T28" fmla="*/ 152 w 152"/>
                  <a:gd name="T29" fmla="*/ 2 h 30"/>
                  <a:gd name="T30" fmla="*/ 135 w 152"/>
                  <a:gd name="T31" fmla="*/ 7 h 30"/>
                  <a:gd name="T32" fmla="*/ 95 w 152"/>
                  <a:gd name="T33" fmla="*/ 5 h 30"/>
                  <a:gd name="T34" fmla="*/ 64 w 152"/>
                  <a:gd name="T35" fmla="*/ 7 h 30"/>
                  <a:gd name="T36" fmla="*/ 68 w 152"/>
                  <a:gd name="T37" fmla="*/ 10 h 30"/>
                  <a:gd name="T38" fmla="*/ 94 w 152"/>
                  <a:gd name="T39" fmla="*/ 12 h 30"/>
                  <a:gd name="T40" fmla="*/ 118 w 152"/>
                  <a:gd name="T41" fmla="*/ 15 h 30"/>
                  <a:gd name="T42" fmla="*/ 127 w 152"/>
                  <a:gd name="T43" fmla="*/ 17 h 30"/>
                  <a:gd name="T44" fmla="*/ 126 w 152"/>
                  <a:gd name="T45" fmla="*/ 2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30">
                    <a:moveTo>
                      <a:pt x="126" y="21"/>
                    </a:moveTo>
                    <a:cubicBezTo>
                      <a:pt x="126" y="21"/>
                      <a:pt x="112" y="26"/>
                      <a:pt x="99" y="28"/>
                    </a:cubicBezTo>
                    <a:cubicBezTo>
                      <a:pt x="85" y="29"/>
                      <a:pt x="68" y="30"/>
                      <a:pt x="47" y="30"/>
                    </a:cubicBezTo>
                    <a:cubicBezTo>
                      <a:pt x="26" y="30"/>
                      <a:pt x="10" y="29"/>
                      <a:pt x="0" y="28"/>
                    </a:cubicBezTo>
                    <a:cubicBezTo>
                      <a:pt x="8" y="23"/>
                      <a:pt x="8" y="23"/>
                      <a:pt x="8" y="23"/>
                    </a:cubicBezTo>
                    <a:cubicBezTo>
                      <a:pt x="24" y="24"/>
                      <a:pt x="40" y="25"/>
                      <a:pt x="56" y="25"/>
                    </a:cubicBezTo>
                    <a:cubicBezTo>
                      <a:pt x="76" y="25"/>
                      <a:pt x="92" y="22"/>
                      <a:pt x="92" y="22"/>
                    </a:cubicBezTo>
                    <a:cubicBezTo>
                      <a:pt x="91" y="20"/>
                      <a:pt x="91" y="20"/>
                      <a:pt x="91" y="20"/>
                    </a:cubicBezTo>
                    <a:cubicBezTo>
                      <a:pt x="83" y="18"/>
                      <a:pt x="83" y="18"/>
                      <a:pt x="83" y="18"/>
                    </a:cubicBezTo>
                    <a:cubicBezTo>
                      <a:pt x="83" y="18"/>
                      <a:pt x="72" y="17"/>
                      <a:pt x="64" y="17"/>
                    </a:cubicBezTo>
                    <a:cubicBezTo>
                      <a:pt x="47" y="15"/>
                      <a:pt x="33" y="13"/>
                      <a:pt x="33" y="13"/>
                    </a:cubicBezTo>
                    <a:cubicBezTo>
                      <a:pt x="31" y="8"/>
                      <a:pt x="31" y="8"/>
                      <a:pt x="31" y="8"/>
                    </a:cubicBezTo>
                    <a:cubicBezTo>
                      <a:pt x="31" y="8"/>
                      <a:pt x="43" y="3"/>
                      <a:pt x="56" y="2"/>
                    </a:cubicBezTo>
                    <a:cubicBezTo>
                      <a:pt x="69" y="1"/>
                      <a:pt x="85" y="0"/>
                      <a:pt x="103" y="0"/>
                    </a:cubicBezTo>
                    <a:cubicBezTo>
                      <a:pt x="122" y="0"/>
                      <a:pt x="138" y="1"/>
                      <a:pt x="152" y="2"/>
                    </a:cubicBezTo>
                    <a:cubicBezTo>
                      <a:pt x="146" y="3"/>
                      <a:pt x="135" y="7"/>
                      <a:pt x="135" y="7"/>
                    </a:cubicBezTo>
                    <a:cubicBezTo>
                      <a:pt x="120" y="5"/>
                      <a:pt x="106" y="5"/>
                      <a:pt x="95" y="5"/>
                    </a:cubicBezTo>
                    <a:cubicBezTo>
                      <a:pt x="77" y="5"/>
                      <a:pt x="64" y="7"/>
                      <a:pt x="64" y="7"/>
                    </a:cubicBezTo>
                    <a:cubicBezTo>
                      <a:pt x="68" y="10"/>
                      <a:pt x="68" y="10"/>
                      <a:pt x="68" y="10"/>
                    </a:cubicBezTo>
                    <a:cubicBezTo>
                      <a:pt x="68" y="10"/>
                      <a:pt x="80" y="11"/>
                      <a:pt x="94" y="12"/>
                    </a:cubicBezTo>
                    <a:cubicBezTo>
                      <a:pt x="105" y="13"/>
                      <a:pt x="118" y="15"/>
                      <a:pt x="118" y="15"/>
                    </a:cubicBezTo>
                    <a:cubicBezTo>
                      <a:pt x="127" y="17"/>
                      <a:pt x="127" y="17"/>
                      <a:pt x="127" y="17"/>
                    </a:cubicBezTo>
                    <a:lnTo>
                      <a:pt x="126" y="2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40" name="Freeform 367"/>
              <p:cNvSpPr>
                <a:spLocks/>
              </p:cNvSpPr>
              <p:nvPr/>
            </p:nvSpPr>
            <p:spPr bwMode="auto">
              <a:xfrm>
                <a:off x="-34688463" y="4440238"/>
                <a:ext cx="668338" cy="150813"/>
              </a:xfrm>
              <a:custGeom>
                <a:avLst/>
                <a:gdLst>
                  <a:gd name="T0" fmla="*/ 138 w 178"/>
                  <a:gd name="T1" fmla="*/ 40 h 40"/>
                  <a:gd name="T2" fmla="*/ 105 w 178"/>
                  <a:gd name="T3" fmla="*/ 40 h 40"/>
                  <a:gd name="T4" fmla="*/ 132 w 178"/>
                  <a:gd name="T5" fmla="*/ 23 h 40"/>
                  <a:gd name="T6" fmla="*/ 132 w 178"/>
                  <a:gd name="T7" fmla="*/ 18 h 40"/>
                  <a:gd name="T8" fmla="*/ 111 w 178"/>
                  <a:gd name="T9" fmla="*/ 16 h 40"/>
                  <a:gd name="T10" fmla="*/ 77 w 178"/>
                  <a:gd name="T11" fmla="*/ 18 h 40"/>
                  <a:gd name="T12" fmla="*/ 55 w 178"/>
                  <a:gd name="T13" fmla="*/ 26 h 40"/>
                  <a:gd name="T14" fmla="*/ 33 w 178"/>
                  <a:gd name="T15" fmla="*/ 40 h 40"/>
                  <a:gd name="T16" fmla="*/ 0 w 178"/>
                  <a:gd name="T17" fmla="*/ 40 h 40"/>
                  <a:gd name="T18" fmla="*/ 62 w 178"/>
                  <a:gd name="T19" fmla="*/ 0 h 40"/>
                  <a:gd name="T20" fmla="*/ 95 w 178"/>
                  <a:gd name="T21" fmla="*/ 0 h 40"/>
                  <a:gd name="T22" fmla="*/ 80 w 178"/>
                  <a:gd name="T23" fmla="*/ 10 h 40"/>
                  <a:gd name="T24" fmla="*/ 70 w 178"/>
                  <a:gd name="T25" fmla="*/ 15 h 40"/>
                  <a:gd name="T26" fmla="*/ 72 w 178"/>
                  <a:gd name="T27" fmla="*/ 15 h 40"/>
                  <a:gd name="T28" fmla="*/ 96 w 178"/>
                  <a:gd name="T29" fmla="*/ 12 h 40"/>
                  <a:gd name="T30" fmla="*/ 126 w 178"/>
                  <a:gd name="T31" fmla="*/ 11 h 40"/>
                  <a:gd name="T32" fmla="*/ 167 w 178"/>
                  <a:gd name="T33" fmla="*/ 22 h 40"/>
                  <a:gd name="T34" fmla="*/ 138 w 178"/>
                  <a:gd name="T35"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8" h="40">
                    <a:moveTo>
                      <a:pt x="138" y="40"/>
                    </a:moveTo>
                    <a:cubicBezTo>
                      <a:pt x="127" y="40"/>
                      <a:pt x="116" y="40"/>
                      <a:pt x="105" y="40"/>
                    </a:cubicBezTo>
                    <a:cubicBezTo>
                      <a:pt x="114" y="34"/>
                      <a:pt x="123" y="29"/>
                      <a:pt x="132" y="23"/>
                    </a:cubicBezTo>
                    <a:cubicBezTo>
                      <a:pt x="132" y="18"/>
                      <a:pt x="132" y="18"/>
                      <a:pt x="132" y="18"/>
                    </a:cubicBezTo>
                    <a:cubicBezTo>
                      <a:pt x="132" y="18"/>
                      <a:pt x="122" y="16"/>
                      <a:pt x="111" y="16"/>
                    </a:cubicBezTo>
                    <a:cubicBezTo>
                      <a:pt x="97" y="16"/>
                      <a:pt x="86" y="17"/>
                      <a:pt x="77" y="18"/>
                    </a:cubicBezTo>
                    <a:cubicBezTo>
                      <a:pt x="68" y="20"/>
                      <a:pt x="55" y="26"/>
                      <a:pt x="55" y="26"/>
                    </a:cubicBezTo>
                    <a:cubicBezTo>
                      <a:pt x="48" y="30"/>
                      <a:pt x="41" y="36"/>
                      <a:pt x="33" y="40"/>
                    </a:cubicBezTo>
                    <a:cubicBezTo>
                      <a:pt x="22" y="40"/>
                      <a:pt x="11" y="40"/>
                      <a:pt x="0" y="40"/>
                    </a:cubicBezTo>
                    <a:cubicBezTo>
                      <a:pt x="21" y="27"/>
                      <a:pt x="41" y="13"/>
                      <a:pt x="62" y="0"/>
                    </a:cubicBezTo>
                    <a:cubicBezTo>
                      <a:pt x="73" y="0"/>
                      <a:pt x="84" y="0"/>
                      <a:pt x="95" y="0"/>
                    </a:cubicBezTo>
                    <a:cubicBezTo>
                      <a:pt x="80" y="10"/>
                      <a:pt x="80" y="10"/>
                      <a:pt x="80" y="10"/>
                    </a:cubicBezTo>
                    <a:cubicBezTo>
                      <a:pt x="70" y="15"/>
                      <a:pt x="70" y="15"/>
                      <a:pt x="70" y="15"/>
                    </a:cubicBezTo>
                    <a:cubicBezTo>
                      <a:pt x="72" y="15"/>
                      <a:pt x="72" y="15"/>
                      <a:pt x="72" y="15"/>
                    </a:cubicBezTo>
                    <a:cubicBezTo>
                      <a:pt x="79" y="14"/>
                      <a:pt x="87" y="13"/>
                      <a:pt x="96" y="12"/>
                    </a:cubicBezTo>
                    <a:cubicBezTo>
                      <a:pt x="105" y="11"/>
                      <a:pt x="115" y="11"/>
                      <a:pt x="126" y="11"/>
                    </a:cubicBezTo>
                    <a:cubicBezTo>
                      <a:pt x="164" y="11"/>
                      <a:pt x="178" y="14"/>
                      <a:pt x="167" y="22"/>
                    </a:cubicBezTo>
                    <a:cubicBezTo>
                      <a:pt x="157" y="28"/>
                      <a:pt x="148" y="34"/>
                      <a:pt x="138" y="4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41" name="Freeform 368"/>
              <p:cNvSpPr>
                <a:spLocks noEditPoints="1"/>
              </p:cNvSpPr>
              <p:nvPr/>
            </p:nvSpPr>
            <p:spPr bwMode="auto">
              <a:xfrm>
                <a:off x="-33994725" y="4440238"/>
                <a:ext cx="338138" cy="150813"/>
              </a:xfrm>
              <a:custGeom>
                <a:avLst/>
                <a:gdLst>
                  <a:gd name="T0" fmla="*/ 53 w 90"/>
                  <a:gd name="T1" fmla="*/ 4 h 40"/>
                  <a:gd name="T2" fmla="*/ 62 w 90"/>
                  <a:gd name="T3" fmla="*/ 1 h 40"/>
                  <a:gd name="T4" fmla="*/ 77 w 90"/>
                  <a:gd name="T5" fmla="*/ 0 h 40"/>
                  <a:gd name="T6" fmla="*/ 89 w 90"/>
                  <a:gd name="T7" fmla="*/ 1 h 40"/>
                  <a:gd name="T8" fmla="*/ 90 w 90"/>
                  <a:gd name="T9" fmla="*/ 4 h 40"/>
                  <a:gd name="T10" fmla="*/ 82 w 90"/>
                  <a:gd name="T11" fmla="*/ 6 h 40"/>
                  <a:gd name="T12" fmla="*/ 66 w 90"/>
                  <a:gd name="T13" fmla="*/ 7 h 40"/>
                  <a:gd name="T14" fmla="*/ 54 w 90"/>
                  <a:gd name="T15" fmla="*/ 6 h 40"/>
                  <a:gd name="T16" fmla="*/ 53 w 90"/>
                  <a:gd name="T17" fmla="*/ 4 h 40"/>
                  <a:gd name="T18" fmla="*/ 33 w 90"/>
                  <a:gd name="T19" fmla="*/ 40 h 40"/>
                  <a:gd name="T20" fmla="*/ 0 w 90"/>
                  <a:gd name="T21" fmla="*/ 40 h 40"/>
                  <a:gd name="T22" fmla="*/ 43 w 90"/>
                  <a:gd name="T23" fmla="*/ 12 h 40"/>
                  <a:gd name="T24" fmla="*/ 76 w 90"/>
                  <a:gd name="T25" fmla="*/ 12 h 40"/>
                  <a:gd name="T26" fmla="*/ 33 w 90"/>
                  <a:gd name="T2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40">
                    <a:moveTo>
                      <a:pt x="53" y="4"/>
                    </a:moveTo>
                    <a:cubicBezTo>
                      <a:pt x="62" y="1"/>
                      <a:pt x="62" y="1"/>
                      <a:pt x="62" y="1"/>
                    </a:cubicBezTo>
                    <a:cubicBezTo>
                      <a:pt x="62" y="1"/>
                      <a:pt x="71" y="0"/>
                      <a:pt x="77" y="0"/>
                    </a:cubicBezTo>
                    <a:cubicBezTo>
                      <a:pt x="89" y="1"/>
                      <a:pt x="89" y="1"/>
                      <a:pt x="89" y="1"/>
                    </a:cubicBezTo>
                    <a:cubicBezTo>
                      <a:pt x="90" y="4"/>
                      <a:pt x="90" y="4"/>
                      <a:pt x="90" y="4"/>
                    </a:cubicBezTo>
                    <a:cubicBezTo>
                      <a:pt x="82" y="6"/>
                      <a:pt x="82" y="6"/>
                      <a:pt x="82" y="6"/>
                    </a:cubicBezTo>
                    <a:cubicBezTo>
                      <a:pt x="66" y="7"/>
                      <a:pt x="66" y="7"/>
                      <a:pt x="66" y="7"/>
                    </a:cubicBezTo>
                    <a:cubicBezTo>
                      <a:pt x="54" y="6"/>
                      <a:pt x="54" y="6"/>
                      <a:pt x="54" y="6"/>
                    </a:cubicBezTo>
                    <a:lnTo>
                      <a:pt x="53" y="4"/>
                    </a:lnTo>
                    <a:close/>
                    <a:moveTo>
                      <a:pt x="33" y="40"/>
                    </a:moveTo>
                    <a:cubicBezTo>
                      <a:pt x="22" y="40"/>
                      <a:pt x="11" y="40"/>
                      <a:pt x="0" y="40"/>
                    </a:cubicBezTo>
                    <a:cubicBezTo>
                      <a:pt x="14" y="31"/>
                      <a:pt x="29" y="21"/>
                      <a:pt x="43" y="12"/>
                    </a:cubicBezTo>
                    <a:cubicBezTo>
                      <a:pt x="54" y="12"/>
                      <a:pt x="65" y="12"/>
                      <a:pt x="76" y="12"/>
                    </a:cubicBezTo>
                    <a:cubicBezTo>
                      <a:pt x="62" y="21"/>
                      <a:pt x="48" y="31"/>
                      <a:pt x="33" y="4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42" name="Freeform 369"/>
              <p:cNvSpPr>
                <a:spLocks/>
              </p:cNvSpPr>
              <p:nvPr/>
            </p:nvSpPr>
            <p:spPr bwMode="auto">
              <a:xfrm>
                <a:off x="-33664525" y="4435476"/>
                <a:ext cx="547688" cy="155575"/>
              </a:xfrm>
              <a:custGeom>
                <a:avLst/>
                <a:gdLst>
                  <a:gd name="T0" fmla="*/ 108 w 146"/>
                  <a:gd name="T1" fmla="*/ 17 h 41"/>
                  <a:gd name="T2" fmla="*/ 69 w 146"/>
                  <a:gd name="T3" fmla="*/ 17 h 41"/>
                  <a:gd name="T4" fmla="*/ 33 w 146"/>
                  <a:gd name="T5" fmla="*/ 41 h 41"/>
                  <a:gd name="T6" fmla="*/ 0 w 146"/>
                  <a:gd name="T7" fmla="*/ 41 h 41"/>
                  <a:gd name="T8" fmla="*/ 36 w 146"/>
                  <a:gd name="T9" fmla="*/ 17 h 41"/>
                  <a:gd name="T10" fmla="*/ 10 w 146"/>
                  <a:gd name="T11" fmla="*/ 17 h 41"/>
                  <a:gd name="T12" fmla="*/ 15 w 146"/>
                  <a:gd name="T13" fmla="*/ 14 h 41"/>
                  <a:gd name="T14" fmla="*/ 43 w 146"/>
                  <a:gd name="T15" fmla="*/ 12 h 41"/>
                  <a:gd name="T16" fmla="*/ 46 w 146"/>
                  <a:gd name="T17" fmla="*/ 10 h 41"/>
                  <a:gd name="T18" fmla="*/ 70 w 146"/>
                  <a:gd name="T19" fmla="*/ 3 h 41"/>
                  <a:gd name="T20" fmla="*/ 114 w 146"/>
                  <a:gd name="T21" fmla="*/ 0 h 41"/>
                  <a:gd name="T22" fmla="*/ 146 w 146"/>
                  <a:gd name="T23" fmla="*/ 1 h 41"/>
                  <a:gd name="T24" fmla="*/ 131 w 146"/>
                  <a:gd name="T25" fmla="*/ 6 h 41"/>
                  <a:gd name="T26" fmla="*/ 108 w 146"/>
                  <a:gd name="T27" fmla="*/ 5 h 41"/>
                  <a:gd name="T28" fmla="*/ 90 w 146"/>
                  <a:gd name="T29" fmla="*/ 7 h 41"/>
                  <a:gd name="T30" fmla="*/ 79 w 146"/>
                  <a:gd name="T31" fmla="*/ 11 h 41"/>
                  <a:gd name="T32" fmla="*/ 76 w 146"/>
                  <a:gd name="T33" fmla="*/ 13 h 41"/>
                  <a:gd name="T34" fmla="*/ 115 w 146"/>
                  <a:gd name="T35" fmla="*/ 13 h 41"/>
                  <a:gd name="T36" fmla="*/ 108 w 146"/>
                  <a:gd name="T37" fmla="*/ 1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6" h="41">
                    <a:moveTo>
                      <a:pt x="108" y="17"/>
                    </a:moveTo>
                    <a:cubicBezTo>
                      <a:pt x="95" y="17"/>
                      <a:pt x="82" y="17"/>
                      <a:pt x="69" y="17"/>
                    </a:cubicBezTo>
                    <a:cubicBezTo>
                      <a:pt x="57" y="25"/>
                      <a:pt x="45" y="33"/>
                      <a:pt x="33" y="41"/>
                    </a:cubicBezTo>
                    <a:cubicBezTo>
                      <a:pt x="22" y="41"/>
                      <a:pt x="11" y="41"/>
                      <a:pt x="0" y="41"/>
                    </a:cubicBezTo>
                    <a:cubicBezTo>
                      <a:pt x="12" y="33"/>
                      <a:pt x="24" y="25"/>
                      <a:pt x="36" y="17"/>
                    </a:cubicBezTo>
                    <a:cubicBezTo>
                      <a:pt x="27" y="17"/>
                      <a:pt x="19" y="17"/>
                      <a:pt x="10" y="17"/>
                    </a:cubicBezTo>
                    <a:cubicBezTo>
                      <a:pt x="15" y="14"/>
                      <a:pt x="15" y="14"/>
                      <a:pt x="15" y="14"/>
                    </a:cubicBezTo>
                    <a:cubicBezTo>
                      <a:pt x="24" y="14"/>
                      <a:pt x="34" y="13"/>
                      <a:pt x="43" y="12"/>
                    </a:cubicBezTo>
                    <a:cubicBezTo>
                      <a:pt x="46" y="10"/>
                      <a:pt x="46" y="10"/>
                      <a:pt x="46" y="10"/>
                    </a:cubicBezTo>
                    <a:cubicBezTo>
                      <a:pt x="46" y="10"/>
                      <a:pt x="59" y="5"/>
                      <a:pt x="70" y="3"/>
                    </a:cubicBezTo>
                    <a:cubicBezTo>
                      <a:pt x="81" y="1"/>
                      <a:pt x="96" y="0"/>
                      <a:pt x="114" y="0"/>
                    </a:cubicBezTo>
                    <a:cubicBezTo>
                      <a:pt x="125" y="0"/>
                      <a:pt x="136" y="1"/>
                      <a:pt x="146" y="1"/>
                    </a:cubicBezTo>
                    <a:cubicBezTo>
                      <a:pt x="131" y="6"/>
                      <a:pt x="131" y="6"/>
                      <a:pt x="131" y="6"/>
                    </a:cubicBezTo>
                    <a:cubicBezTo>
                      <a:pt x="123" y="6"/>
                      <a:pt x="116" y="5"/>
                      <a:pt x="108" y="5"/>
                    </a:cubicBezTo>
                    <a:cubicBezTo>
                      <a:pt x="101" y="5"/>
                      <a:pt x="90" y="7"/>
                      <a:pt x="90" y="7"/>
                    </a:cubicBezTo>
                    <a:cubicBezTo>
                      <a:pt x="79" y="11"/>
                      <a:pt x="79" y="11"/>
                      <a:pt x="79" y="11"/>
                    </a:cubicBezTo>
                    <a:cubicBezTo>
                      <a:pt x="76" y="13"/>
                      <a:pt x="76" y="13"/>
                      <a:pt x="76" y="13"/>
                    </a:cubicBezTo>
                    <a:cubicBezTo>
                      <a:pt x="89" y="13"/>
                      <a:pt x="102" y="13"/>
                      <a:pt x="115" y="13"/>
                    </a:cubicBezTo>
                    <a:lnTo>
                      <a:pt x="108"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43" name="Freeform 370"/>
              <p:cNvSpPr>
                <a:spLocks/>
              </p:cNvSpPr>
              <p:nvPr/>
            </p:nvSpPr>
            <p:spPr bwMode="auto">
              <a:xfrm>
                <a:off x="-33270825" y="4459288"/>
                <a:ext cx="438150" cy="134938"/>
              </a:xfrm>
              <a:custGeom>
                <a:avLst/>
                <a:gdLst>
                  <a:gd name="T0" fmla="*/ 58 w 117"/>
                  <a:gd name="T1" fmla="*/ 31 h 36"/>
                  <a:gd name="T2" fmla="*/ 84 w 117"/>
                  <a:gd name="T3" fmla="*/ 30 h 36"/>
                  <a:gd name="T4" fmla="*/ 77 w 117"/>
                  <a:gd name="T5" fmla="*/ 35 h 36"/>
                  <a:gd name="T6" fmla="*/ 62 w 117"/>
                  <a:gd name="T7" fmla="*/ 36 h 36"/>
                  <a:gd name="T8" fmla="*/ 43 w 117"/>
                  <a:gd name="T9" fmla="*/ 36 h 36"/>
                  <a:gd name="T10" fmla="*/ 9 w 117"/>
                  <a:gd name="T11" fmla="*/ 27 h 36"/>
                  <a:gd name="T12" fmla="*/ 32 w 117"/>
                  <a:gd name="T13" fmla="*/ 11 h 36"/>
                  <a:gd name="T14" fmla="*/ 11 w 117"/>
                  <a:gd name="T15" fmla="*/ 11 h 36"/>
                  <a:gd name="T16" fmla="*/ 15 w 117"/>
                  <a:gd name="T17" fmla="*/ 8 h 36"/>
                  <a:gd name="T18" fmla="*/ 41 w 117"/>
                  <a:gd name="T19" fmla="*/ 6 h 36"/>
                  <a:gd name="T20" fmla="*/ 62 w 117"/>
                  <a:gd name="T21" fmla="*/ 0 h 36"/>
                  <a:gd name="T22" fmla="*/ 82 w 117"/>
                  <a:gd name="T23" fmla="*/ 0 h 36"/>
                  <a:gd name="T24" fmla="*/ 73 w 117"/>
                  <a:gd name="T25" fmla="*/ 7 h 36"/>
                  <a:gd name="T26" fmla="*/ 117 w 117"/>
                  <a:gd name="T27" fmla="*/ 7 h 36"/>
                  <a:gd name="T28" fmla="*/ 110 w 117"/>
                  <a:gd name="T29" fmla="*/ 11 h 36"/>
                  <a:gd name="T30" fmla="*/ 66 w 117"/>
                  <a:gd name="T31" fmla="*/ 11 h 36"/>
                  <a:gd name="T32" fmla="*/ 43 w 117"/>
                  <a:gd name="T33" fmla="*/ 27 h 36"/>
                  <a:gd name="T34" fmla="*/ 44 w 117"/>
                  <a:gd name="T35" fmla="*/ 30 h 36"/>
                  <a:gd name="T36" fmla="*/ 58 w 117"/>
                  <a:gd name="T37" fmla="*/ 3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36">
                    <a:moveTo>
                      <a:pt x="58" y="31"/>
                    </a:moveTo>
                    <a:cubicBezTo>
                      <a:pt x="66" y="31"/>
                      <a:pt x="75" y="31"/>
                      <a:pt x="84" y="30"/>
                    </a:cubicBezTo>
                    <a:cubicBezTo>
                      <a:pt x="77" y="35"/>
                      <a:pt x="77" y="35"/>
                      <a:pt x="77" y="35"/>
                    </a:cubicBezTo>
                    <a:cubicBezTo>
                      <a:pt x="77" y="35"/>
                      <a:pt x="68" y="35"/>
                      <a:pt x="62" y="36"/>
                    </a:cubicBezTo>
                    <a:cubicBezTo>
                      <a:pt x="56" y="36"/>
                      <a:pt x="49" y="36"/>
                      <a:pt x="43" y="36"/>
                    </a:cubicBezTo>
                    <a:cubicBezTo>
                      <a:pt x="11" y="36"/>
                      <a:pt x="0" y="33"/>
                      <a:pt x="9" y="27"/>
                    </a:cubicBezTo>
                    <a:cubicBezTo>
                      <a:pt x="17" y="21"/>
                      <a:pt x="25" y="16"/>
                      <a:pt x="32" y="11"/>
                    </a:cubicBezTo>
                    <a:cubicBezTo>
                      <a:pt x="25" y="11"/>
                      <a:pt x="18" y="11"/>
                      <a:pt x="11" y="11"/>
                    </a:cubicBezTo>
                    <a:cubicBezTo>
                      <a:pt x="15" y="8"/>
                      <a:pt x="15" y="8"/>
                      <a:pt x="15" y="8"/>
                    </a:cubicBezTo>
                    <a:cubicBezTo>
                      <a:pt x="24" y="8"/>
                      <a:pt x="33" y="7"/>
                      <a:pt x="41" y="6"/>
                    </a:cubicBezTo>
                    <a:cubicBezTo>
                      <a:pt x="48" y="4"/>
                      <a:pt x="55" y="2"/>
                      <a:pt x="62" y="0"/>
                    </a:cubicBezTo>
                    <a:cubicBezTo>
                      <a:pt x="68" y="0"/>
                      <a:pt x="75" y="0"/>
                      <a:pt x="82" y="0"/>
                    </a:cubicBezTo>
                    <a:cubicBezTo>
                      <a:pt x="73" y="7"/>
                      <a:pt x="73" y="7"/>
                      <a:pt x="73" y="7"/>
                    </a:cubicBezTo>
                    <a:cubicBezTo>
                      <a:pt x="88" y="7"/>
                      <a:pt x="102" y="7"/>
                      <a:pt x="117" y="7"/>
                    </a:cubicBezTo>
                    <a:cubicBezTo>
                      <a:pt x="110" y="11"/>
                      <a:pt x="110" y="11"/>
                      <a:pt x="110" y="11"/>
                    </a:cubicBezTo>
                    <a:cubicBezTo>
                      <a:pt x="96" y="11"/>
                      <a:pt x="81" y="11"/>
                      <a:pt x="66" y="11"/>
                    </a:cubicBezTo>
                    <a:cubicBezTo>
                      <a:pt x="58" y="16"/>
                      <a:pt x="51" y="21"/>
                      <a:pt x="43" y="27"/>
                    </a:cubicBezTo>
                    <a:cubicBezTo>
                      <a:pt x="44" y="30"/>
                      <a:pt x="44" y="30"/>
                      <a:pt x="44" y="30"/>
                    </a:cubicBezTo>
                    <a:cubicBezTo>
                      <a:pt x="44" y="30"/>
                      <a:pt x="52" y="31"/>
                      <a:pt x="58" y="3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44" name="Freeform 371"/>
              <p:cNvSpPr>
                <a:spLocks/>
              </p:cNvSpPr>
              <p:nvPr/>
            </p:nvSpPr>
            <p:spPr bwMode="auto">
              <a:xfrm>
                <a:off x="44938950" y="4481513"/>
                <a:ext cx="512763" cy="112713"/>
              </a:xfrm>
              <a:custGeom>
                <a:avLst/>
                <a:gdLst>
                  <a:gd name="T0" fmla="*/ 136 w 137"/>
                  <a:gd name="T1" fmla="*/ 21 h 30"/>
                  <a:gd name="T2" fmla="*/ 128 w 137"/>
                  <a:gd name="T3" fmla="*/ 28 h 30"/>
                  <a:gd name="T4" fmla="*/ 84 w 137"/>
                  <a:gd name="T5" fmla="*/ 30 h 30"/>
                  <a:gd name="T6" fmla="*/ 31 w 137"/>
                  <a:gd name="T7" fmla="*/ 28 h 30"/>
                  <a:gd name="T8" fmla="*/ 23 w 137"/>
                  <a:gd name="T9" fmla="*/ 23 h 30"/>
                  <a:gd name="T10" fmla="*/ 78 w 137"/>
                  <a:gd name="T11" fmla="*/ 25 h 30"/>
                  <a:gd name="T12" fmla="*/ 104 w 137"/>
                  <a:gd name="T13" fmla="*/ 22 h 30"/>
                  <a:gd name="T14" fmla="*/ 97 w 137"/>
                  <a:gd name="T15" fmla="*/ 20 h 30"/>
                  <a:gd name="T16" fmla="*/ 84 w 137"/>
                  <a:gd name="T17" fmla="*/ 18 h 30"/>
                  <a:gd name="T18" fmla="*/ 60 w 137"/>
                  <a:gd name="T19" fmla="*/ 17 h 30"/>
                  <a:gd name="T20" fmla="*/ 18 w 137"/>
                  <a:gd name="T21" fmla="*/ 13 h 30"/>
                  <a:gd name="T22" fmla="*/ 1 w 137"/>
                  <a:gd name="T23" fmla="*/ 8 h 30"/>
                  <a:gd name="T24" fmla="*/ 8 w 137"/>
                  <a:gd name="T25" fmla="*/ 2 h 30"/>
                  <a:gd name="T26" fmla="*/ 49 w 137"/>
                  <a:gd name="T27" fmla="*/ 0 h 30"/>
                  <a:gd name="T28" fmla="*/ 105 w 137"/>
                  <a:gd name="T29" fmla="*/ 2 h 30"/>
                  <a:gd name="T30" fmla="*/ 101 w 137"/>
                  <a:gd name="T31" fmla="*/ 7 h 30"/>
                  <a:gd name="T32" fmla="*/ 55 w 137"/>
                  <a:gd name="T33" fmla="*/ 5 h 30"/>
                  <a:gd name="T34" fmla="*/ 33 w 137"/>
                  <a:gd name="T35" fmla="*/ 7 h 30"/>
                  <a:gd name="T36" fmla="*/ 43 w 137"/>
                  <a:gd name="T37" fmla="*/ 10 h 30"/>
                  <a:gd name="T38" fmla="*/ 77 w 137"/>
                  <a:gd name="T39" fmla="*/ 12 h 30"/>
                  <a:gd name="T40" fmla="*/ 109 w 137"/>
                  <a:gd name="T41" fmla="*/ 15 h 30"/>
                  <a:gd name="T42" fmla="*/ 126 w 137"/>
                  <a:gd name="T43" fmla="*/ 17 h 30"/>
                  <a:gd name="T44" fmla="*/ 136 w 137"/>
                  <a:gd name="T45" fmla="*/ 2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7" h="30">
                    <a:moveTo>
                      <a:pt x="136" y="21"/>
                    </a:moveTo>
                    <a:cubicBezTo>
                      <a:pt x="136" y="21"/>
                      <a:pt x="137" y="26"/>
                      <a:pt x="128" y="28"/>
                    </a:cubicBezTo>
                    <a:cubicBezTo>
                      <a:pt x="119" y="29"/>
                      <a:pt x="105" y="30"/>
                      <a:pt x="84" y="30"/>
                    </a:cubicBezTo>
                    <a:cubicBezTo>
                      <a:pt x="63" y="30"/>
                      <a:pt x="45" y="29"/>
                      <a:pt x="31" y="28"/>
                    </a:cubicBezTo>
                    <a:cubicBezTo>
                      <a:pt x="23" y="23"/>
                      <a:pt x="23" y="23"/>
                      <a:pt x="23" y="23"/>
                    </a:cubicBezTo>
                    <a:cubicBezTo>
                      <a:pt x="44" y="24"/>
                      <a:pt x="62" y="25"/>
                      <a:pt x="78" y="25"/>
                    </a:cubicBezTo>
                    <a:cubicBezTo>
                      <a:pt x="98" y="25"/>
                      <a:pt x="104" y="22"/>
                      <a:pt x="104" y="22"/>
                    </a:cubicBezTo>
                    <a:cubicBezTo>
                      <a:pt x="97" y="20"/>
                      <a:pt x="97" y="20"/>
                      <a:pt x="97" y="20"/>
                    </a:cubicBezTo>
                    <a:cubicBezTo>
                      <a:pt x="84" y="18"/>
                      <a:pt x="84" y="18"/>
                      <a:pt x="84" y="18"/>
                    </a:cubicBezTo>
                    <a:cubicBezTo>
                      <a:pt x="78" y="18"/>
                      <a:pt x="70" y="17"/>
                      <a:pt x="60" y="17"/>
                    </a:cubicBezTo>
                    <a:cubicBezTo>
                      <a:pt x="40" y="15"/>
                      <a:pt x="26" y="14"/>
                      <a:pt x="18" y="13"/>
                    </a:cubicBezTo>
                    <a:cubicBezTo>
                      <a:pt x="9" y="11"/>
                      <a:pt x="1" y="8"/>
                      <a:pt x="1" y="8"/>
                    </a:cubicBezTo>
                    <a:cubicBezTo>
                      <a:pt x="1" y="8"/>
                      <a:pt x="0" y="3"/>
                      <a:pt x="8" y="2"/>
                    </a:cubicBezTo>
                    <a:cubicBezTo>
                      <a:pt x="17" y="1"/>
                      <a:pt x="31" y="0"/>
                      <a:pt x="49" y="0"/>
                    </a:cubicBezTo>
                    <a:cubicBezTo>
                      <a:pt x="68" y="0"/>
                      <a:pt x="86" y="1"/>
                      <a:pt x="105" y="2"/>
                    </a:cubicBezTo>
                    <a:cubicBezTo>
                      <a:pt x="101" y="7"/>
                      <a:pt x="101" y="7"/>
                      <a:pt x="101" y="7"/>
                    </a:cubicBezTo>
                    <a:cubicBezTo>
                      <a:pt x="82" y="5"/>
                      <a:pt x="67" y="5"/>
                      <a:pt x="55" y="5"/>
                    </a:cubicBezTo>
                    <a:cubicBezTo>
                      <a:pt x="38" y="5"/>
                      <a:pt x="33" y="7"/>
                      <a:pt x="33" y="7"/>
                    </a:cubicBezTo>
                    <a:cubicBezTo>
                      <a:pt x="43" y="10"/>
                      <a:pt x="43" y="10"/>
                      <a:pt x="43" y="10"/>
                    </a:cubicBezTo>
                    <a:cubicBezTo>
                      <a:pt x="43" y="10"/>
                      <a:pt x="60" y="11"/>
                      <a:pt x="77" y="12"/>
                    </a:cubicBezTo>
                    <a:cubicBezTo>
                      <a:pt x="91" y="13"/>
                      <a:pt x="102" y="14"/>
                      <a:pt x="109" y="15"/>
                    </a:cubicBezTo>
                    <a:cubicBezTo>
                      <a:pt x="116" y="16"/>
                      <a:pt x="126" y="17"/>
                      <a:pt x="126" y="17"/>
                    </a:cubicBezTo>
                    <a:lnTo>
                      <a:pt x="136" y="2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45" name="Freeform 372"/>
              <p:cNvSpPr>
                <a:spLocks/>
              </p:cNvSpPr>
              <p:nvPr/>
            </p:nvSpPr>
            <p:spPr bwMode="auto">
              <a:xfrm>
                <a:off x="45399325" y="4440238"/>
                <a:ext cx="746125" cy="150813"/>
              </a:xfrm>
              <a:custGeom>
                <a:avLst/>
                <a:gdLst>
                  <a:gd name="T0" fmla="*/ 199 w 199"/>
                  <a:gd name="T1" fmla="*/ 40 h 40"/>
                  <a:gd name="T2" fmla="*/ 166 w 199"/>
                  <a:gd name="T3" fmla="*/ 40 h 40"/>
                  <a:gd name="T4" fmla="*/ 139 w 199"/>
                  <a:gd name="T5" fmla="*/ 23 h 40"/>
                  <a:gd name="T6" fmla="*/ 124 w 199"/>
                  <a:gd name="T7" fmla="*/ 18 h 40"/>
                  <a:gd name="T8" fmla="*/ 98 w 199"/>
                  <a:gd name="T9" fmla="*/ 16 h 40"/>
                  <a:gd name="T10" fmla="*/ 71 w 199"/>
                  <a:gd name="T11" fmla="*/ 18 h 40"/>
                  <a:gd name="T12" fmla="*/ 73 w 199"/>
                  <a:gd name="T13" fmla="*/ 26 h 40"/>
                  <a:gd name="T14" fmla="*/ 94 w 199"/>
                  <a:gd name="T15" fmla="*/ 40 h 40"/>
                  <a:gd name="T16" fmla="*/ 61 w 199"/>
                  <a:gd name="T17" fmla="*/ 40 h 40"/>
                  <a:gd name="T18" fmla="*/ 0 w 199"/>
                  <a:gd name="T19" fmla="*/ 0 h 40"/>
                  <a:gd name="T20" fmla="*/ 34 w 199"/>
                  <a:gd name="T21" fmla="*/ 0 h 40"/>
                  <a:gd name="T22" fmla="*/ 49 w 199"/>
                  <a:gd name="T23" fmla="*/ 10 h 40"/>
                  <a:gd name="T24" fmla="*/ 55 w 199"/>
                  <a:gd name="T25" fmla="*/ 15 h 40"/>
                  <a:gd name="T26" fmla="*/ 57 w 199"/>
                  <a:gd name="T27" fmla="*/ 15 h 40"/>
                  <a:gd name="T28" fmla="*/ 71 w 199"/>
                  <a:gd name="T29" fmla="*/ 12 h 40"/>
                  <a:gd name="T30" fmla="*/ 98 w 199"/>
                  <a:gd name="T31" fmla="*/ 11 h 40"/>
                  <a:gd name="T32" fmla="*/ 171 w 199"/>
                  <a:gd name="T33" fmla="*/ 22 h 40"/>
                  <a:gd name="T34" fmla="*/ 199 w 199"/>
                  <a:gd name="T35"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9" h="40">
                    <a:moveTo>
                      <a:pt x="199" y="40"/>
                    </a:moveTo>
                    <a:cubicBezTo>
                      <a:pt x="188" y="40"/>
                      <a:pt x="177" y="40"/>
                      <a:pt x="166" y="40"/>
                    </a:cubicBezTo>
                    <a:cubicBezTo>
                      <a:pt x="157" y="34"/>
                      <a:pt x="148" y="28"/>
                      <a:pt x="139" y="23"/>
                    </a:cubicBezTo>
                    <a:cubicBezTo>
                      <a:pt x="139" y="23"/>
                      <a:pt x="130" y="19"/>
                      <a:pt x="124" y="18"/>
                    </a:cubicBezTo>
                    <a:cubicBezTo>
                      <a:pt x="118" y="17"/>
                      <a:pt x="109" y="16"/>
                      <a:pt x="98" y="16"/>
                    </a:cubicBezTo>
                    <a:cubicBezTo>
                      <a:pt x="85" y="16"/>
                      <a:pt x="71" y="18"/>
                      <a:pt x="71" y="18"/>
                    </a:cubicBezTo>
                    <a:cubicBezTo>
                      <a:pt x="73" y="26"/>
                      <a:pt x="73" y="26"/>
                      <a:pt x="73" y="26"/>
                    </a:cubicBezTo>
                    <a:cubicBezTo>
                      <a:pt x="80" y="30"/>
                      <a:pt x="87" y="36"/>
                      <a:pt x="94" y="40"/>
                    </a:cubicBezTo>
                    <a:cubicBezTo>
                      <a:pt x="83" y="40"/>
                      <a:pt x="72" y="40"/>
                      <a:pt x="61" y="40"/>
                    </a:cubicBezTo>
                    <a:cubicBezTo>
                      <a:pt x="41" y="27"/>
                      <a:pt x="21" y="13"/>
                      <a:pt x="0" y="0"/>
                    </a:cubicBezTo>
                    <a:cubicBezTo>
                      <a:pt x="12" y="0"/>
                      <a:pt x="23" y="0"/>
                      <a:pt x="34" y="0"/>
                    </a:cubicBezTo>
                    <a:cubicBezTo>
                      <a:pt x="49" y="10"/>
                      <a:pt x="49" y="10"/>
                      <a:pt x="49" y="10"/>
                    </a:cubicBezTo>
                    <a:cubicBezTo>
                      <a:pt x="55" y="15"/>
                      <a:pt x="55" y="15"/>
                      <a:pt x="55" y="15"/>
                    </a:cubicBezTo>
                    <a:cubicBezTo>
                      <a:pt x="57" y="15"/>
                      <a:pt x="57" y="15"/>
                      <a:pt x="57" y="15"/>
                    </a:cubicBezTo>
                    <a:cubicBezTo>
                      <a:pt x="57" y="15"/>
                      <a:pt x="65" y="13"/>
                      <a:pt x="71" y="12"/>
                    </a:cubicBezTo>
                    <a:cubicBezTo>
                      <a:pt x="78" y="11"/>
                      <a:pt x="87" y="11"/>
                      <a:pt x="98" y="11"/>
                    </a:cubicBezTo>
                    <a:cubicBezTo>
                      <a:pt x="136" y="11"/>
                      <a:pt x="160" y="14"/>
                      <a:pt x="171" y="22"/>
                    </a:cubicBezTo>
                    <a:cubicBezTo>
                      <a:pt x="180" y="28"/>
                      <a:pt x="190" y="34"/>
                      <a:pt x="199" y="4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46" name="Freeform 373"/>
              <p:cNvSpPr>
                <a:spLocks noEditPoints="1"/>
              </p:cNvSpPr>
              <p:nvPr/>
            </p:nvSpPr>
            <p:spPr bwMode="auto">
              <a:xfrm>
                <a:off x="46104175" y="4440238"/>
                <a:ext cx="341313" cy="150813"/>
              </a:xfrm>
              <a:custGeom>
                <a:avLst/>
                <a:gdLst>
                  <a:gd name="T0" fmla="*/ 0 w 91"/>
                  <a:gd name="T1" fmla="*/ 4 h 40"/>
                  <a:gd name="T2" fmla="*/ 1 w 91"/>
                  <a:gd name="T3" fmla="*/ 1 h 40"/>
                  <a:gd name="T4" fmla="*/ 14 w 91"/>
                  <a:gd name="T5" fmla="*/ 0 h 40"/>
                  <a:gd name="T6" fmla="*/ 29 w 91"/>
                  <a:gd name="T7" fmla="*/ 1 h 40"/>
                  <a:gd name="T8" fmla="*/ 38 w 91"/>
                  <a:gd name="T9" fmla="*/ 4 h 40"/>
                  <a:gd name="T10" fmla="*/ 37 w 91"/>
                  <a:gd name="T11" fmla="*/ 6 h 40"/>
                  <a:gd name="T12" fmla="*/ 24 w 91"/>
                  <a:gd name="T13" fmla="*/ 7 h 40"/>
                  <a:gd name="T14" fmla="*/ 9 w 91"/>
                  <a:gd name="T15" fmla="*/ 6 h 40"/>
                  <a:gd name="T16" fmla="*/ 0 w 91"/>
                  <a:gd name="T17" fmla="*/ 4 h 40"/>
                  <a:gd name="T18" fmla="*/ 91 w 91"/>
                  <a:gd name="T19" fmla="*/ 40 h 40"/>
                  <a:gd name="T20" fmla="*/ 58 w 91"/>
                  <a:gd name="T21" fmla="*/ 40 h 40"/>
                  <a:gd name="T22" fmla="*/ 14 w 91"/>
                  <a:gd name="T23" fmla="*/ 12 h 40"/>
                  <a:gd name="T24" fmla="*/ 47 w 91"/>
                  <a:gd name="T25" fmla="*/ 12 h 40"/>
                  <a:gd name="T26" fmla="*/ 91 w 91"/>
                  <a:gd name="T2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40">
                    <a:moveTo>
                      <a:pt x="0" y="4"/>
                    </a:moveTo>
                    <a:cubicBezTo>
                      <a:pt x="1" y="1"/>
                      <a:pt x="1" y="1"/>
                      <a:pt x="1" y="1"/>
                    </a:cubicBezTo>
                    <a:cubicBezTo>
                      <a:pt x="14" y="0"/>
                      <a:pt x="14" y="0"/>
                      <a:pt x="14" y="0"/>
                    </a:cubicBezTo>
                    <a:cubicBezTo>
                      <a:pt x="20" y="0"/>
                      <a:pt x="29" y="1"/>
                      <a:pt x="29" y="1"/>
                    </a:cubicBezTo>
                    <a:cubicBezTo>
                      <a:pt x="38" y="4"/>
                      <a:pt x="38" y="4"/>
                      <a:pt x="38" y="4"/>
                    </a:cubicBezTo>
                    <a:cubicBezTo>
                      <a:pt x="37" y="6"/>
                      <a:pt x="37" y="6"/>
                      <a:pt x="37" y="6"/>
                    </a:cubicBezTo>
                    <a:cubicBezTo>
                      <a:pt x="37" y="6"/>
                      <a:pt x="30" y="7"/>
                      <a:pt x="24" y="7"/>
                    </a:cubicBezTo>
                    <a:cubicBezTo>
                      <a:pt x="9" y="6"/>
                      <a:pt x="9" y="6"/>
                      <a:pt x="9" y="6"/>
                    </a:cubicBezTo>
                    <a:lnTo>
                      <a:pt x="0" y="4"/>
                    </a:lnTo>
                    <a:close/>
                    <a:moveTo>
                      <a:pt x="91" y="40"/>
                    </a:moveTo>
                    <a:cubicBezTo>
                      <a:pt x="80" y="40"/>
                      <a:pt x="69" y="40"/>
                      <a:pt x="58" y="40"/>
                    </a:cubicBezTo>
                    <a:cubicBezTo>
                      <a:pt x="43" y="31"/>
                      <a:pt x="28" y="21"/>
                      <a:pt x="14" y="12"/>
                    </a:cubicBezTo>
                    <a:cubicBezTo>
                      <a:pt x="25" y="12"/>
                      <a:pt x="36" y="12"/>
                      <a:pt x="47" y="12"/>
                    </a:cubicBezTo>
                    <a:cubicBezTo>
                      <a:pt x="62" y="21"/>
                      <a:pt x="76" y="31"/>
                      <a:pt x="91" y="4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47" name="Freeform 374"/>
              <p:cNvSpPr>
                <a:spLocks/>
              </p:cNvSpPr>
              <p:nvPr/>
            </p:nvSpPr>
            <p:spPr bwMode="auto">
              <a:xfrm>
                <a:off x="46397863" y="4435476"/>
                <a:ext cx="382588" cy="155575"/>
              </a:xfrm>
              <a:custGeom>
                <a:avLst/>
                <a:gdLst>
                  <a:gd name="T0" fmla="*/ 102 w 102"/>
                  <a:gd name="T1" fmla="*/ 17 h 41"/>
                  <a:gd name="T2" fmla="*/ 64 w 102"/>
                  <a:gd name="T3" fmla="*/ 17 h 41"/>
                  <a:gd name="T4" fmla="*/ 101 w 102"/>
                  <a:gd name="T5" fmla="*/ 41 h 41"/>
                  <a:gd name="T6" fmla="*/ 68 w 102"/>
                  <a:gd name="T7" fmla="*/ 41 h 41"/>
                  <a:gd name="T8" fmla="*/ 30 w 102"/>
                  <a:gd name="T9" fmla="*/ 17 h 41"/>
                  <a:gd name="T10" fmla="*/ 5 w 102"/>
                  <a:gd name="T11" fmla="*/ 17 h 41"/>
                  <a:gd name="T12" fmla="*/ 0 w 102"/>
                  <a:gd name="T13" fmla="*/ 14 h 41"/>
                  <a:gd name="T14" fmla="*/ 23 w 102"/>
                  <a:gd name="T15" fmla="*/ 12 h 41"/>
                  <a:gd name="T16" fmla="*/ 20 w 102"/>
                  <a:gd name="T17" fmla="*/ 10 h 41"/>
                  <a:gd name="T18" fmla="*/ 22 w 102"/>
                  <a:gd name="T19" fmla="*/ 3 h 41"/>
                  <a:gd name="T20" fmla="*/ 58 w 102"/>
                  <a:gd name="T21" fmla="*/ 0 h 41"/>
                  <a:gd name="T22" fmla="*/ 94 w 102"/>
                  <a:gd name="T23" fmla="*/ 1 h 41"/>
                  <a:gd name="T24" fmla="*/ 92 w 102"/>
                  <a:gd name="T25" fmla="*/ 6 h 41"/>
                  <a:gd name="T26" fmla="*/ 68 w 102"/>
                  <a:gd name="T27" fmla="*/ 5 h 41"/>
                  <a:gd name="T28" fmla="*/ 53 w 102"/>
                  <a:gd name="T29" fmla="*/ 7 h 41"/>
                  <a:gd name="T30" fmla="*/ 54 w 102"/>
                  <a:gd name="T31" fmla="*/ 11 h 41"/>
                  <a:gd name="T32" fmla="*/ 57 w 102"/>
                  <a:gd name="T33" fmla="*/ 13 h 41"/>
                  <a:gd name="T34" fmla="*/ 95 w 102"/>
                  <a:gd name="T35" fmla="*/ 13 h 41"/>
                  <a:gd name="T36" fmla="*/ 102 w 102"/>
                  <a:gd name="T37" fmla="*/ 1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2" h="41">
                    <a:moveTo>
                      <a:pt x="102" y="17"/>
                    </a:moveTo>
                    <a:cubicBezTo>
                      <a:pt x="89" y="17"/>
                      <a:pt x="77" y="17"/>
                      <a:pt x="64" y="17"/>
                    </a:cubicBezTo>
                    <a:cubicBezTo>
                      <a:pt x="76" y="25"/>
                      <a:pt x="89" y="33"/>
                      <a:pt x="101" y="41"/>
                    </a:cubicBezTo>
                    <a:cubicBezTo>
                      <a:pt x="90" y="41"/>
                      <a:pt x="79" y="41"/>
                      <a:pt x="68" y="41"/>
                    </a:cubicBezTo>
                    <a:cubicBezTo>
                      <a:pt x="55" y="33"/>
                      <a:pt x="43" y="25"/>
                      <a:pt x="30" y="17"/>
                    </a:cubicBezTo>
                    <a:cubicBezTo>
                      <a:pt x="22" y="17"/>
                      <a:pt x="13" y="17"/>
                      <a:pt x="5" y="17"/>
                    </a:cubicBezTo>
                    <a:cubicBezTo>
                      <a:pt x="0" y="14"/>
                      <a:pt x="0" y="14"/>
                      <a:pt x="0" y="14"/>
                    </a:cubicBezTo>
                    <a:cubicBezTo>
                      <a:pt x="8" y="14"/>
                      <a:pt x="16" y="13"/>
                      <a:pt x="23" y="12"/>
                    </a:cubicBezTo>
                    <a:cubicBezTo>
                      <a:pt x="20" y="10"/>
                      <a:pt x="20" y="10"/>
                      <a:pt x="20" y="10"/>
                    </a:cubicBezTo>
                    <a:cubicBezTo>
                      <a:pt x="20" y="10"/>
                      <a:pt x="16" y="5"/>
                      <a:pt x="22" y="3"/>
                    </a:cubicBezTo>
                    <a:cubicBezTo>
                      <a:pt x="28" y="1"/>
                      <a:pt x="40" y="0"/>
                      <a:pt x="58" y="0"/>
                    </a:cubicBezTo>
                    <a:cubicBezTo>
                      <a:pt x="70" y="0"/>
                      <a:pt x="82" y="1"/>
                      <a:pt x="94" y="1"/>
                    </a:cubicBezTo>
                    <a:cubicBezTo>
                      <a:pt x="92" y="6"/>
                      <a:pt x="92" y="6"/>
                      <a:pt x="92" y="6"/>
                    </a:cubicBezTo>
                    <a:cubicBezTo>
                      <a:pt x="83" y="6"/>
                      <a:pt x="75" y="5"/>
                      <a:pt x="68" y="5"/>
                    </a:cubicBezTo>
                    <a:cubicBezTo>
                      <a:pt x="60" y="5"/>
                      <a:pt x="53" y="7"/>
                      <a:pt x="53" y="7"/>
                    </a:cubicBezTo>
                    <a:cubicBezTo>
                      <a:pt x="54" y="11"/>
                      <a:pt x="54" y="11"/>
                      <a:pt x="54" y="11"/>
                    </a:cubicBezTo>
                    <a:cubicBezTo>
                      <a:pt x="57" y="13"/>
                      <a:pt x="57" y="13"/>
                      <a:pt x="57" y="13"/>
                    </a:cubicBezTo>
                    <a:cubicBezTo>
                      <a:pt x="70" y="13"/>
                      <a:pt x="82" y="13"/>
                      <a:pt x="95" y="13"/>
                    </a:cubicBezTo>
                    <a:lnTo>
                      <a:pt x="102"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48" name="Freeform 375"/>
              <p:cNvSpPr>
                <a:spLocks/>
              </p:cNvSpPr>
              <p:nvPr/>
            </p:nvSpPr>
            <p:spPr bwMode="auto">
              <a:xfrm>
                <a:off x="46794738" y="4459288"/>
                <a:ext cx="533400" cy="134938"/>
              </a:xfrm>
              <a:custGeom>
                <a:avLst/>
                <a:gdLst>
                  <a:gd name="T0" fmla="*/ 112 w 142"/>
                  <a:gd name="T1" fmla="*/ 31 h 36"/>
                  <a:gd name="T2" fmla="*/ 135 w 142"/>
                  <a:gd name="T3" fmla="*/ 30 h 36"/>
                  <a:gd name="T4" fmla="*/ 142 w 142"/>
                  <a:gd name="T5" fmla="*/ 35 h 36"/>
                  <a:gd name="T6" fmla="*/ 129 w 142"/>
                  <a:gd name="T7" fmla="*/ 36 h 36"/>
                  <a:gd name="T8" fmla="*/ 112 w 142"/>
                  <a:gd name="T9" fmla="*/ 36 h 36"/>
                  <a:gd name="T10" fmla="*/ 50 w 142"/>
                  <a:gd name="T11" fmla="*/ 27 h 36"/>
                  <a:gd name="T12" fmla="*/ 26 w 142"/>
                  <a:gd name="T13" fmla="*/ 11 h 36"/>
                  <a:gd name="T14" fmla="*/ 5 w 142"/>
                  <a:gd name="T15" fmla="*/ 11 h 36"/>
                  <a:gd name="T16" fmla="*/ 0 w 142"/>
                  <a:gd name="T17" fmla="*/ 8 h 36"/>
                  <a:gd name="T18" fmla="*/ 20 w 142"/>
                  <a:gd name="T19" fmla="*/ 6 h 36"/>
                  <a:gd name="T20" fmla="*/ 22 w 142"/>
                  <a:gd name="T21" fmla="*/ 0 h 36"/>
                  <a:gd name="T22" fmla="*/ 42 w 142"/>
                  <a:gd name="T23" fmla="*/ 0 h 36"/>
                  <a:gd name="T24" fmla="*/ 52 w 142"/>
                  <a:gd name="T25" fmla="*/ 7 h 36"/>
                  <a:gd name="T26" fmla="*/ 97 w 142"/>
                  <a:gd name="T27" fmla="*/ 7 h 36"/>
                  <a:gd name="T28" fmla="*/ 104 w 142"/>
                  <a:gd name="T29" fmla="*/ 11 h 36"/>
                  <a:gd name="T30" fmla="*/ 60 w 142"/>
                  <a:gd name="T31" fmla="*/ 11 h 36"/>
                  <a:gd name="T32" fmla="*/ 83 w 142"/>
                  <a:gd name="T33" fmla="*/ 27 h 36"/>
                  <a:gd name="T34" fmla="*/ 94 w 142"/>
                  <a:gd name="T35" fmla="*/ 30 h 36"/>
                  <a:gd name="T36" fmla="*/ 112 w 142"/>
                  <a:gd name="T37" fmla="*/ 3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2" h="36">
                    <a:moveTo>
                      <a:pt x="112" y="31"/>
                    </a:moveTo>
                    <a:cubicBezTo>
                      <a:pt x="120" y="31"/>
                      <a:pt x="128" y="31"/>
                      <a:pt x="135" y="30"/>
                    </a:cubicBezTo>
                    <a:cubicBezTo>
                      <a:pt x="142" y="35"/>
                      <a:pt x="142" y="35"/>
                      <a:pt x="142" y="35"/>
                    </a:cubicBezTo>
                    <a:cubicBezTo>
                      <a:pt x="129" y="36"/>
                      <a:pt x="129" y="36"/>
                      <a:pt x="129" y="36"/>
                    </a:cubicBezTo>
                    <a:cubicBezTo>
                      <a:pt x="129" y="36"/>
                      <a:pt x="118" y="36"/>
                      <a:pt x="112" y="36"/>
                    </a:cubicBezTo>
                    <a:cubicBezTo>
                      <a:pt x="80" y="36"/>
                      <a:pt x="59" y="33"/>
                      <a:pt x="50" y="27"/>
                    </a:cubicBezTo>
                    <a:cubicBezTo>
                      <a:pt x="42" y="22"/>
                      <a:pt x="34" y="16"/>
                      <a:pt x="26" y="11"/>
                    </a:cubicBezTo>
                    <a:cubicBezTo>
                      <a:pt x="19" y="11"/>
                      <a:pt x="12" y="11"/>
                      <a:pt x="5" y="11"/>
                    </a:cubicBezTo>
                    <a:cubicBezTo>
                      <a:pt x="0" y="8"/>
                      <a:pt x="0" y="8"/>
                      <a:pt x="0" y="8"/>
                    </a:cubicBezTo>
                    <a:cubicBezTo>
                      <a:pt x="7" y="8"/>
                      <a:pt x="13" y="7"/>
                      <a:pt x="20" y="6"/>
                    </a:cubicBezTo>
                    <a:cubicBezTo>
                      <a:pt x="22" y="0"/>
                      <a:pt x="22" y="0"/>
                      <a:pt x="22" y="0"/>
                    </a:cubicBezTo>
                    <a:cubicBezTo>
                      <a:pt x="29" y="0"/>
                      <a:pt x="36" y="0"/>
                      <a:pt x="42" y="0"/>
                    </a:cubicBezTo>
                    <a:cubicBezTo>
                      <a:pt x="52" y="7"/>
                      <a:pt x="52" y="7"/>
                      <a:pt x="52" y="7"/>
                    </a:cubicBezTo>
                    <a:cubicBezTo>
                      <a:pt x="67" y="7"/>
                      <a:pt x="82" y="7"/>
                      <a:pt x="97" y="7"/>
                    </a:cubicBezTo>
                    <a:cubicBezTo>
                      <a:pt x="104" y="11"/>
                      <a:pt x="104" y="11"/>
                      <a:pt x="104" y="11"/>
                    </a:cubicBezTo>
                    <a:cubicBezTo>
                      <a:pt x="89" y="11"/>
                      <a:pt x="74" y="11"/>
                      <a:pt x="60" y="11"/>
                    </a:cubicBezTo>
                    <a:cubicBezTo>
                      <a:pt x="67" y="16"/>
                      <a:pt x="75" y="22"/>
                      <a:pt x="83" y="27"/>
                    </a:cubicBezTo>
                    <a:cubicBezTo>
                      <a:pt x="94" y="30"/>
                      <a:pt x="94" y="30"/>
                      <a:pt x="94" y="30"/>
                    </a:cubicBezTo>
                    <a:cubicBezTo>
                      <a:pt x="94" y="30"/>
                      <a:pt x="105" y="31"/>
                      <a:pt x="112" y="3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49" name="Freeform 376"/>
              <p:cNvSpPr>
                <a:spLocks/>
              </p:cNvSpPr>
              <p:nvPr/>
            </p:nvSpPr>
            <p:spPr bwMode="auto">
              <a:xfrm>
                <a:off x="-36898263" y="5526088"/>
                <a:ext cx="593725" cy="165100"/>
              </a:xfrm>
              <a:custGeom>
                <a:avLst/>
                <a:gdLst>
                  <a:gd name="T0" fmla="*/ 115 w 158"/>
                  <a:gd name="T1" fmla="*/ 17 h 44"/>
                  <a:gd name="T2" fmla="*/ 75 w 158"/>
                  <a:gd name="T3" fmla="*/ 17 h 44"/>
                  <a:gd name="T4" fmla="*/ 34 w 158"/>
                  <a:gd name="T5" fmla="*/ 44 h 44"/>
                  <a:gd name="T6" fmla="*/ 0 w 158"/>
                  <a:gd name="T7" fmla="*/ 44 h 44"/>
                  <a:gd name="T8" fmla="*/ 40 w 158"/>
                  <a:gd name="T9" fmla="*/ 17 h 44"/>
                  <a:gd name="T10" fmla="*/ 14 w 158"/>
                  <a:gd name="T11" fmla="*/ 17 h 44"/>
                  <a:gd name="T12" fmla="*/ 18 w 158"/>
                  <a:gd name="T13" fmla="*/ 14 h 44"/>
                  <a:gd name="T14" fmla="*/ 48 w 158"/>
                  <a:gd name="T15" fmla="*/ 12 h 44"/>
                  <a:gd name="T16" fmla="*/ 52 w 158"/>
                  <a:gd name="T17" fmla="*/ 10 h 44"/>
                  <a:gd name="T18" fmla="*/ 78 w 158"/>
                  <a:gd name="T19" fmla="*/ 2 h 44"/>
                  <a:gd name="T20" fmla="*/ 123 w 158"/>
                  <a:gd name="T21" fmla="*/ 0 h 44"/>
                  <a:gd name="T22" fmla="*/ 158 w 158"/>
                  <a:gd name="T23" fmla="*/ 1 h 44"/>
                  <a:gd name="T24" fmla="*/ 140 w 158"/>
                  <a:gd name="T25" fmla="*/ 6 h 44"/>
                  <a:gd name="T26" fmla="*/ 117 w 158"/>
                  <a:gd name="T27" fmla="*/ 5 h 44"/>
                  <a:gd name="T28" fmla="*/ 98 w 158"/>
                  <a:gd name="T29" fmla="*/ 6 h 44"/>
                  <a:gd name="T30" fmla="*/ 86 w 158"/>
                  <a:gd name="T31" fmla="*/ 10 h 44"/>
                  <a:gd name="T32" fmla="*/ 83 w 158"/>
                  <a:gd name="T33" fmla="*/ 12 h 44"/>
                  <a:gd name="T34" fmla="*/ 123 w 158"/>
                  <a:gd name="T35" fmla="*/ 12 h 44"/>
                  <a:gd name="T36" fmla="*/ 115 w 158"/>
                  <a:gd name="T37" fmla="*/ 17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8" h="44">
                    <a:moveTo>
                      <a:pt x="115" y="17"/>
                    </a:moveTo>
                    <a:cubicBezTo>
                      <a:pt x="102" y="17"/>
                      <a:pt x="89" y="17"/>
                      <a:pt x="75" y="17"/>
                    </a:cubicBezTo>
                    <a:cubicBezTo>
                      <a:pt x="62" y="26"/>
                      <a:pt x="48" y="35"/>
                      <a:pt x="34" y="44"/>
                    </a:cubicBezTo>
                    <a:cubicBezTo>
                      <a:pt x="23" y="44"/>
                      <a:pt x="11" y="44"/>
                      <a:pt x="0" y="44"/>
                    </a:cubicBezTo>
                    <a:cubicBezTo>
                      <a:pt x="13" y="35"/>
                      <a:pt x="27" y="26"/>
                      <a:pt x="40" y="17"/>
                    </a:cubicBezTo>
                    <a:cubicBezTo>
                      <a:pt x="31" y="17"/>
                      <a:pt x="22" y="17"/>
                      <a:pt x="14" y="17"/>
                    </a:cubicBezTo>
                    <a:cubicBezTo>
                      <a:pt x="18" y="14"/>
                      <a:pt x="18" y="14"/>
                      <a:pt x="18" y="14"/>
                    </a:cubicBezTo>
                    <a:cubicBezTo>
                      <a:pt x="28" y="14"/>
                      <a:pt x="38" y="13"/>
                      <a:pt x="48" y="12"/>
                    </a:cubicBezTo>
                    <a:cubicBezTo>
                      <a:pt x="52" y="10"/>
                      <a:pt x="52" y="10"/>
                      <a:pt x="52" y="10"/>
                    </a:cubicBezTo>
                    <a:cubicBezTo>
                      <a:pt x="52" y="10"/>
                      <a:pt x="66" y="4"/>
                      <a:pt x="78" y="2"/>
                    </a:cubicBezTo>
                    <a:cubicBezTo>
                      <a:pt x="90" y="0"/>
                      <a:pt x="105" y="0"/>
                      <a:pt x="123" y="0"/>
                    </a:cubicBezTo>
                    <a:cubicBezTo>
                      <a:pt x="135" y="0"/>
                      <a:pt x="147" y="0"/>
                      <a:pt x="158" y="1"/>
                    </a:cubicBezTo>
                    <a:cubicBezTo>
                      <a:pt x="140" y="6"/>
                      <a:pt x="140" y="6"/>
                      <a:pt x="140" y="6"/>
                    </a:cubicBezTo>
                    <a:cubicBezTo>
                      <a:pt x="133" y="5"/>
                      <a:pt x="125" y="5"/>
                      <a:pt x="117" y="5"/>
                    </a:cubicBezTo>
                    <a:cubicBezTo>
                      <a:pt x="109" y="5"/>
                      <a:pt x="98" y="6"/>
                      <a:pt x="98" y="6"/>
                    </a:cubicBezTo>
                    <a:cubicBezTo>
                      <a:pt x="86" y="10"/>
                      <a:pt x="86" y="10"/>
                      <a:pt x="86" y="10"/>
                    </a:cubicBezTo>
                    <a:cubicBezTo>
                      <a:pt x="83" y="12"/>
                      <a:pt x="83" y="12"/>
                      <a:pt x="83" y="12"/>
                    </a:cubicBezTo>
                    <a:cubicBezTo>
                      <a:pt x="96" y="12"/>
                      <a:pt x="110" y="12"/>
                      <a:pt x="123" y="12"/>
                    </a:cubicBezTo>
                    <a:lnTo>
                      <a:pt x="115"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50" name="Freeform 377"/>
              <p:cNvSpPr>
                <a:spLocks/>
              </p:cNvSpPr>
              <p:nvPr/>
            </p:nvSpPr>
            <p:spPr bwMode="auto">
              <a:xfrm>
                <a:off x="-36515675" y="5572126"/>
                <a:ext cx="701675" cy="119063"/>
              </a:xfrm>
              <a:custGeom>
                <a:avLst/>
                <a:gdLst>
                  <a:gd name="T0" fmla="*/ 144 w 187"/>
                  <a:gd name="T1" fmla="*/ 32 h 32"/>
                  <a:gd name="T2" fmla="*/ 109 w 187"/>
                  <a:gd name="T3" fmla="*/ 32 h 32"/>
                  <a:gd name="T4" fmla="*/ 139 w 187"/>
                  <a:gd name="T5" fmla="*/ 13 h 32"/>
                  <a:gd name="T6" fmla="*/ 139 w 187"/>
                  <a:gd name="T7" fmla="*/ 7 h 32"/>
                  <a:gd name="T8" fmla="*/ 118 w 187"/>
                  <a:gd name="T9" fmla="*/ 5 h 32"/>
                  <a:gd name="T10" fmla="*/ 82 w 187"/>
                  <a:gd name="T11" fmla="*/ 8 h 32"/>
                  <a:gd name="T12" fmla="*/ 59 w 187"/>
                  <a:gd name="T13" fmla="*/ 16 h 32"/>
                  <a:gd name="T14" fmla="*/ 35 w 187"/>
                  <a:gd name="T15" fmla="*/ 32 h 32"/>
                  <a:gd name="T16" fmla="*/ 0 w 187"/>
                  <a:gd name="T17" fmla="*/ 32 h 32"/>
                  <a:gd name="T18" fmla="*/ 48 w 187"/>
                  <a:gd name="T19" fmla="*/ 0 h 32"/>
                  <a:gd name="T20" fmla="*/ 76 w 187"/>
                  <a:gd name="T21" fmla="*/ 0 h 32"/>
                  <a:gd name="T22" fmla="*/ 74 w 187"/>
                  <a:gd name="T23" fmla="*/ 5 h 32"/>
                  <a:gd name="T24" fmla="*/ 76 w 187"/>
                  <a:gd name="T25" fmla="*/ 5 h 32"/>
                  <a:gd name="T26" fmla="*/ 102 w 187"/>
                  <a:gd name="T27" fmla="*/ 1 h 32"/>
                  <a:gd name="T28" fmla="*/ 134 w 187"/>
                  <a:gd name="T29" fmla="*/ 0 h 32"/>
                  <a:gd name="T30" fmla="*/ 175 w 187"/>
                  <a:gd name="T31" fmla="*/ 11 h 32"/>
                  <a:gd name="T32" fmla="*/ 144 w 187"/>
                  <a:gd name="T33"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7" h="32">
                    <a:moveTo>
                      <a:pt x="144" y="32"/>
                    </a:moveTo>
                    <a:cubicBezTo>
                      <a:pt x="133" y="32"/>
                      <a:pt x="121" y="32"/>
                      <a:pt x="109" y="32"/>
                    </a:cubicBezTo>
                    <a:cubicBezTo>
                      <a:pt x="119" y="25"/>
                      <a:pt x="129" y="19"/>
                      <a:pt x="139" y="13"/>
                    </a:cubicBezTo>
                    <a:cubicBezTo>
                      <a:pt x="139" y="7"/>
                      <a:pt x="139" y="7"/>
                      <a:pt x="139" y="7"/>
                    </a:cubicBezTo>
                    <a:cubicBezTo>
                      <a:pt x="139" y="7"/>
                      <a:pt x="129" y="5"/>
                      <a:pt x="118" y="5"/>
                    </a:cubicBezTo>
                    <a:cubicBezTo>
                      <a:pt x="103" y="5"/>
                      <a:pt x="91" y="6"/>
                      <a:pt x="82" y="8"/>
                    </a:cubicBezTo>
                    <a:cubicBezTo>
                      <a:pt x="73" y="9"/>
                      <a:pt x="65" y="12"/>
                      <a:pt x="59" y="16"/>
                    </a:cubicBezTo>
                    <a:cubicBezTo>
                      <a:pt x="51" y="21"/>
                      <a:pt x="43" y="26"/>
                      <a:pt x="35" y="32"/>
                    </a:cubicBezTo>
                    <a:cubicBezTo>
                      <a:pt x="23" y="32"/>
                      <a:pt x="12" y="32"/>
                      <a:pt x="0" y="32"/>
                    </a:cubicBezTo>
                    <a:cubicBezTo>
                      <a:pt x="16" y="21"/>
                      <a:pt x="32" y="11"/>
                      <a:pt x="48" y="0"/>
                    </a:cubicBezTo>
                    <a:cubicBezTo>
                      <a:pt x="58" y="0"/>
                      <a:pt x="67" y="0"/>
                      <a:pt x="76" y="0"/>
                    </a:cubicBezTo>
                    <a:cubicBezTo>
                      <a:pt x="74" y="5"/>
                      <a:pt x="74" y="5"/>
                      <a:pt x="74" y="5"/>
                    </a:cubicBezTo>
                    <a:cubicBezTo>
                      <a:pt x="76" y="5"/>
                      <a:pt x="76" y="5"/>
                      <a:pt x="76" y="5"/>
                    </a:cubicBezTo>
                    <a:cubicBezTo>
                      <a:pt x="83" y="3"/>
                      <a:pt x="92" y="2"/>
                      <a:pt x="102" y="1"/>
                    </a:cubicBezTo>
                    <a:cubicBezTo>
                      <a:pt x="112" y="0"/>
                      <a:pt x="123" y="0"/>
                      <a:pt x="134" y="0"/>
                    </a:cubicBezTo>
                    <a:cubicBezTo>
                      <a:pt x="173" y="0"/>
                      <a:pt x="187" y="4"/>
                      <a:pt x="175" y="11"/>
                    </a:cubicBezTo>
                    <a:cubicBezTo>
                      <a:pt x="165" y="18"/>
                      <a:pt x="154" y="25"/>
                      <a:pt x="144" y="3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51" name="Freeform 378"/>
              <p:cNvSpPr>
                <a:spLocks/>
              </p:cNvSpPr>
              <p:nvPr/>
            </p:nvSpPr>
            <p:spPr bwMode="auto">
              <a:xfrm>
                <a:off x="-31016575" y="5572126"/>
                <a:ext cx="566738" cy="119063"/>
              </a:xfrm>
              <a:custGeom>
                <a:avLst/>
                <a:gdLst>
                  <a:gd name="T0" fmla="*/ 61 w 151"/>
                  <a:gd name="T1" fmla="*/ 32 h 32"/>
                  <a:gd name="T2" fmla="*/ 10 w 151"/>
                  <a:gd name="T3" fmla="*/ 28 h 32"/>
                  <a:gd name="T4" fmla="*/ 7 w 151"/>
                  <a:gd name="T5" fmla="*/ 16 h 32"/>
                  <a:gd name="T6" fmla="*/ 43 w 151"/>
                  <a:gd name="T7" fmla="*/ 4 h 32"/>
                  <a:gd name="T8" fmla="*/ 107 w 151"/>
                  <a:gd name="T9" fmla="*/ 0 h 32"/>
                  <a:gd name="T10" fmla="*/ 151 w 151"/>
                  <a:gd name="T11" fmla="*/ 2 h 32"/>
                  <a:gd name="T12" fmla="*/ 134 w 151"/>
                  <a:gd name="T13" fmla="*/ 7 h 32"/>
                  <a:gd name="T14" fmla="*/ 99 w 151"/>
                  <a:gd name="T15" fmla="*/ 5 h 32"/>
                  <a:gd name="T16" fmla="*/ 43 w 151"/>
                  <a:gd name="T17" fmla="*/ 16 h 32"/>
                  <a:gd name="T18" fmla="*/ 43 w 151"/>
                  <a:gd name="T19" fmla="*/ 24 h 32"/>
                  <a:gd name="T20" fmla="*/ 70 w 151"/>
                  <a:gd name="T21" fmla="*/ 27 h 32"/>
                  <a:gd name="T22" fmla="*/ 117 w 151"/>
                  <a:gd name="T23" fmla="*/ 25 h 32"/>
                  <a:gd name="T24" fmla="*/ 109 w 151"/>
                  <a:gd name="T25" fmla="*/ 30 h 32"/>
                  <a:gd name="T26" fmla="*/ 87 w 151"/>
                  <a:gd name="T27" fmla="*/ 32 h 32"/>
                  <a:gd name="T28" fmla="*/ 61 w 151"/>
                  <a:gd name="T29"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1" h="32">
                    <a:moveTo>
                      <a:pt x="61" y="32"/>
                    </a:moveTo>
                    <a:cubicBezTo>
                      <a:pt x="36" y="32"/>
                      <a:pt x="19" y="31"/>
                      <a:pt x="10" y="28"/>
                    </a:cubicBezTo>
                    <a:cubicBezTo>
                      <a:pt x="1" y="25"/>
                      <a:pt x="0" y="21"/>
                      <a:pt x="7" y="16"/>
                    </a:cubicBezTo>
                    <a:cubicBezTo>
                      <a:pt x="14" y="11"/>
                      <a:pt x="26" y="7"/>
                      <a:pt x="43" y="4"/>
                    </a:cubicBezTo>
                    <a:cubicBezTo>
                      <a:pt x="60" y="1"/>
                      <a:pt x="82" y="0"/>
                      <a:pt x="107" y="0"/>
                    </a:cubicBezTo>
                    <a:cubicBezTo>
                      <a:pt x="124" y="0"/>
                      <a:pt x="139" y="0"/>
                      <a:pt x="151" y="2"/>
                    </a:cubicBezTo>
                    <a:cubicBezTo>
                      <a:pt x="134" y="7"/>
                      <a:pt x="134" y="7"/>
                      <a:pt x="134" y="7"/>
                    </a:cubicBezTo>
                    <a:cubicBezTo>
                      <a:pt x="120" y="6"/>
                      <a:pt x="109" y="5"/>
                      <a:pt x="99" y="5"/>
                    </a:cubicBezTo>
                    <a:cubicBezTo>
                      <a:pt x="71" y="5"/>
                      <a:pt x="52" y="9"/>
                      <a:pt x="43" y="16"/>
                    </a:cubicBezTo>
                    <a:cubicBezTo>
                      <a:pt x="43" y="24"/>
                      <a:pt x="43" y="24"/>
                      <a:pt x="43" y="24"/>
                    </a:cubicBezTo>
                    <a:cubicBezTo>
                      <a:pt x="43" y="24"/>
                      <a:pt x="56" y="27"/>
                      <a:pt x="70" y="27"/>
                    </a:cubicBezTo>
                    <a:cubicBezTo>
                      <a:pt x="86" y="27"/>
                      <a:pt x="101" y="26"/>
                      <a:pt x="117" y="25"/>
                    </a:cubicBezTo>
                    <a:cubicBezTo>
                      <a:pt x="109" y="30"/>
                      <a:pt x="109" y="30"/>
                      <a:pt x="109" y="30"/>
                    </a:cubicBezTo>
                    <a:cubicBezTo>
                      <a:pt x="102" y="31"/>
                      <a:pt x="95" y="32"/>
                      <a:pt x="87" y="32"/>
                    </a:cubicBezTo>
                    <a:cubicBezTo>
                      <a:pt x="80" y="32"/>
                      <a:pt x="71" y="32"/>
                      <a:pt x="61" y="3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52" name="Freeform 379"/>
              <p:cNvSpPr>
                <a:spLocks noEditPoints="1"/>
              </p:cNvSpPr>
              <p:nvPr/>
            </p:nvSpPr>
            <p:spPr bwMode="auto">
              <a:xfrm>
                <a:off x="-30435550" y="5572126"/>
                <a:ext cx="611188" cy="119063"/>
              </a:xfrm>
              <a:custGeom>
                <a:avLst/>
                <a:gdLst>
                  <a:gd name="T0" fmla="*/ 156 w 163"/>
                  <a:gd name="T1" fmla="*/ 16 h 32"/>
                  <a:gd name="T2" fmla="*/ 120 w 163"/>
                  <a:gd name="T3" fmla="*/ 28 h 32"/>
                  <a:gd name="T4" fmla="*/ 57 w 163"/>
                  <a:gd name="T5" fmla="*/ 32 h 32"/>
                  <a:gd name="T6" fmla="*/ 19 w 163"/>
                  <a:gd name="T7" fmla="*/ 30 h 32"/>
                  <a:gd name="T8" fmla="*/ 0 w 163"/>
                  <a:gd name="T9" fmla="*/ 25 h 32"/>
                  <a:gd name="T10" fmla="*/ 2 w 163"/>
                  <a:gd name="T11" fmla="*/ 16 h 32"/>
                  <a:gd name="T12" fmla="*/ 38 w 163"/>
                  <a:gd name="T13" fmla="*/ 4 h 32"/>
                  <a:gd name="T14" fmla="*/ 101 w 163"/>
                  <a:gd name="T15" fmla="*/ 0 h 32"/>
                  <a:gd name="T16" fmla="*/ 151 w 163"/>
                  <a:gd name="T17" fmla="*/ 4 h 32"/>
                  <a:gd name="T18" fmla="*/ 156 w 163"/>
                  <a:gd name="T19" fmla="*/ 16 h 32"/>
                  <a:gd name="T20" fmla="*/ 38 w 163"/>
                  <a:gd name="T21" fmla="*/ 16 h 32"/>
                  <a:gd name="T22" fmla="*/ 65 w 163"/>
                  <a:gd name="T23" fmla="*/ 27 h 32"/>
                  <a:gd name="T24" fmla="*/ 121 w 163"/>
                  <a:gd name="T25" fmla="*/ 16 h 32"/>
                  <a:gd name="T26" fmla="*/ 93 w 163"/>
                  <a:gd name="T27" fmla="*/ 5 h 32"/>
                  <a:gd name="T28" fmla="*/ 58 w 163"/>
                  <a:gd name="T29" fmla="*/ 8 h 32"/>
                  <a:gd name="T30" fmla="*/ 38 w 163"/>
                  <a:gd name="T3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3" h="32">
                    <a:moveTo>
                      <a:pt x="156" y="16"/>
                    </a:moveTo>
                    <a:cubicBezTo>
                      <a:pt x="150" y="21"/>
                      <a:pt x="138" y="25"/>
                      <a:pt x="120" y="28"/>
                    </a:cubicBezTo>
                    <a:cubicBezTo>
                      <a:pt x="103" y="31"/>
                      <a:pt x="82" y="32"/>
                      <a:pt x="57" y="32"/>
                    </a:cubicBezTo>
                    <a:cubicBezTo>
                      <a:pt x="42" y="32"/>
                      <a:pt x="29" y="32"/>
                      <a:pt x="19" y="30"/>
                    </a:cubicBezTo>
                    <a:cubicBezTo>
                      <a:pt x="9" y="29"/>
                      <a:pt x="0" y="25"/>
                      <a:pt x="0" y="25"/>
                    </a:cubicBezTo>
                    <a:cubicBezTo>
                      <a:pt x="2" y="16"/>
                      <a:pt x="2" y="16"/>
                      <a:pt x="2" y="16"/>
                    </a:cubicBezTo>
                    <a:cubicBezTo>
                      <a:pt x="9" y="11"/>
                      <a:pt x="20" y="7"/>
                      <a:pt x="38" y="4"/>
                    </a:cubicBezTo>
                    <a:cubicBezTo>
                      <a:pt x="55" y="1"/>
                      <a:pt x="76" y="0"/>
                      <a:pt x="101" y="0"/>
                    </a:cubicBezTo>
                    <a:cubicBezTo>
                      <a:pt x="124" y="0"/>
                      <a:pt x="141" y="1"/>
                      <a:pt x="151" y="4"/>
                    </a:cubicBezTo>
                    <a:cubicBezTo>
                      <a:pt x="161" y="7"/>
                      <a:pt x="163" y="11"/>
                      <a:pt x="156" y="16"/>
                    </a:cubicBezTo>
                    <a:close/>
                    <a:moveTo>
                      <a:pt x="38" y="16"/>
                    </a:moveTo>
                    <a:cubicBezTo>
                      <a:pt x="28" y="23"/>
                      <a:pt x="37" y="27"/>
                      <a:pt x="65" y="27"/>
                    </a:cubicBezTo>
                    <a:cubicBezTo>
                      <a:pt x="93" y="27"/>
                      <a:pt x="111" y="23"/>
                      <a:pt x="121" y="16"/>
                    </a:cubicBezTo>
                    <a:cubicBezTo>
                      <a:pt x="130" y="9"/>
                      <a:pt x="121" y="5"/>
                      <a:pt x="93" y="5"/>
                    </a:cubicBezTo>
                    <a:cubicBezTo>
                      <a:pt x="79" y="5"/>
                      <a:pt x="67" y="6"/>
                      <a:pt x="58" y="8"/>
                    </a:cubicBezTo>
                    <a:cubicBezTo>
                      <a:pt x="49" y="10"/>
                      <a:pt x="38" y="16"/>
                      <a:pt x="38" y="1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53" name="Freeform 380"/>
              <p:cNvSpPr>
                <a:spLocks/>
              </p:cNvSpPr>
              <p:nvPr/>
            </p:nvSpPr>
            <p:spPr bwMode="auto">
              <a:xfrm>
                <a:off x="-29775150" y="5572126"/>
                <a:ext cx="674688" cy="119063"/>
              </a:xfrm>
              <a:custGeom>
                <a:avLst/>
                <a:gdLst>
                  <a:gd name="T0" fmla="*/ 144 w 180"/>
                  <a:gd name="T1" fmla="*/ 32 h 32"/>
                  <a:gd name="T2" fmla="*/ 109 w 180"/>
                  <a:gd name="T3" fmla="*/ 32 h 32"/>
                  <a:gd name="T4" fmla="*/ 134 w 180"/>
                  <a:gd name="T5" fmla="*/ 13 h 32"/>
                  <a:gd name="T6" fmla="*/ 133 w 180"/>
                  <a:gd name="T7" fmla="*/ 7 h 32"/>
                  <a:gd name="T8" fmla="*/ 111 w 180"/>
                  <a:gd name="T9" fmla="*/ 5 h 32"/>
                  <a:gd name="T10" fmla="*/ 76 w 180"/>
                  <a:gd name="T11" fmla="*/ 8 h 32"/>
                  <a:gd name="T12" fmla="*/ 55 w 180"/>
                  <a:gd name="T13" fmla="*/ 16 h 32"/>
                  <a:gd name="T14" fmla="*/ 35 w 180"/>
                  <a:gd name="T15" fmla="*/ 32 h 32"/>
                  <a:gd name="T16" fmla="*/ 0 w 180"/>
                  <a:gd name="T17" fmla="*/ 32 h 32"/>
                  <a:gd name="T18" fmla="*/ 40 w 180"/>
                  <a:gd name="T19" fmla="*/ 0 h 32"/>
                  <a:gd name="T20" fmla="*/ 68 w 180"/>
                  <a:gd name="T21" fmla="*/ 0 h 32"/>
                  <a:gd name="T22" fmla="*/ 67 w 180"/>
                  <a:gd name="T23" fmla="*/ 5 h 32"/>
                  <a:gd name="T24" fmla="*/ 69 w 180"/>
                  <a:gd name="T25" fmla="*/ 5 h 32"/>
                  <a:gd name="T26" fmla="*/ 94 w 180"/>
                  <a:gd name="T27" fmla="*/ 1 h 32"/>
                  <a:gd name="T28" fmla="*/ 126 w 180"/>
                  <a:gd name="T29" fmla="*/ 0 h 32"/>
                  <a:gd name="T30" fmla="*/ 170 w 180"/>
                  <a:gd name="T31" fmla="*/ 11 h 32"/>
                  <a:gd name="T32" fmla="*/ 144 w 180"/>
                  <a:gd name="T33"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0" h="32">
                    <a:moveTo>
                      <a:pt x="144" y="32"/>
                    </a:moveTo>
                    <a:cubicBezTo>
                      <a:pt x="132" y="32"/>
                      <a:pt x="120" y="32"/>
                      <a:pt x="109" y="32"/>
                    </a:cubicBezTo>
                    <a:cubicBezTo>
                      <a:pt x="117" y="25"/>
                      <a:pt x="126" y="19"/>
                      <a:pt x="134" y="13"/>
                    </a:cubicBezTo>
                    <a:cubicBezTo>
                      <a:pt x="133" y="7"/>
                      <a:pt x="133" y="7"/>
                      <a:pt x="133" y="7"/>
                    </a:cubicBezTo>
                    <a:cubicBezTo>
                      <a:pt x="133" y="7"/>
                      <a:pt x="122" y="5"/>
                      <a:pt x="111" y="5"/>
                    </a:cubicBezTo>
                    <a:cubicBezTo>
                      <a:pt x="96" y="5"/>
                      <a:pt x="85" y="6"/>
                      <a:pt x="76" y="8"/>
                    </a:cubicBezTo>
                    <a:cubicBezTo>
                      <a:pt x="67" y="9"/>
                      <a:pt x="55" y="16"/>
                      <a:pt x="55" y="16"/>
                    </a:cubicBezTo>
                    <a:cubicBezTo>
                      <a:pt x="48" y="21"/>
                      <a:pt x="41" y="27"/>
                      <a:pt x="35" y="32"/>
                    </a:cubicBezTo>
                    <a:cubicBezTo>
                      <a:pt x="23" y="32"/>
                      <a:pt x="11" y="32"/>
                      <a:pt x="0" y="32"/>
                    </a:cubicBezTo>
                    <a:cubicBezTo>
                      <a:pt x="13" y="21"/>
                      <a:pt x="27" y="11"/>
                      <a:pt x="40" y="0"/>
                    </a:cubicBezTo>
                    <a:cubicBezTo>
                      <a:pt x="50" y="0"/>
                      <a:pt x="58" y="0"/>
                      <a:pt x="68" y="0"/>
                    </a:cubicBezTo>
                    <a:cubicBezTo>
                      <a:pt x="67" y="5"/>
                      <a:pt x="67" y="5"/>
                      <a:pt x="67" y="5"/>
                    </a:cubicBezTo>
                    <a:cubicBezTo>
                      <a:pt x="69" y="5"/>
                      <a:pt x="69" y="5"/>
                      <a:pt x="69" y="5"/>
                    </a:cubicBezTo>
                    <a:cubicBezTo>
                      <a:pt x="76" y="3"/>
                      <a:pt x="84" y="2"/>
                      <a:pt x="94" y="1"/>
                    </a:cubicBezTo>
                    <a:cubicBezTo>
                      <a:pt x="104" y="0"/>
                      <a:pt x="115" y="0"/>
                      <a:pt x="126" y="0"/>
                    </a:cubicBezTo>
                    <a:cubicBezTo>
                      <a:pt x="165" y="0"/>
                      <a:pt x="180" y="4"/>
                      <a:pt x="170" y="11"/>
                    </a:cubicBezTo>
                    <a:cubicBezTo>
                      <a:pt x="161" y="18"/>
                      <a:pt x="153" y="25"/>
                      <a:pt x="144" y="3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54" name="Freeform 381"/>
              <p:cNvSpPr>
                <a:spLocks/>
              </p:cNvSpPr>
              <p:nvPr/>
            </p:nvSpPr>
            <p:spPr bwMode="auto">
              <a:xfrm>
                <a:off x="-29029025" y="5548313"/>
                <a:ext cx="438150" cy="142875"/>
              </a:xfrm>
              <a:custGeom>
                <a:avLst/>
                <a:gdLst>
                  <a:gd name="T0" fmla="*/ 60 w 117"/>
                  <a:gd name="T1" fmla="*/ 33 h 38"/>
                  <a:gd name="T2" fmla="*/ 87 w 117"/>
                  <a:gd name="T3" fmla="*/ 32 h 38"/>
                  <a:gd name="T4" fmla="*/ 80 w 117"/>
                  <a:gd name="T5" fmla="*/ 37 h 38"/>
                  <a:gd name="T6" fmla="*/ 64 w 117"/>
                  <a:gd name="T7" fmla="*/ 38 h 38"/>
                  <a:gd name="T8" fmla="*/ 45 w 117"/>
                  <a:gd name="T9" fmla="*/ 38 h 38"/>
                  <a:gd name="T10" fmla="*/ 8 w 117"/>
                  <a:gd name="T11" fmla="*/ 29 h 38"/>
                  <a:gd name="T12" fmla="*/ 30 w 117"/>
                  <a:gd name="T13" fmla="*/ 11 h 38"/>
                  <a:gd name="T14" fmla="*/ 7 w 117"/>
                  <a:gd name="T15" fmla="*/ 11 h 38"/>
                  <a:gd name="T16" fmla="*/ 11 w 117"/>
                  <a:gd name="T17" fmla="*/ 9 h 38"/>
                  <a:gd name="T18" fmla="*/ 38 w 117"/>
                  <a:gd name="T19" fmla="*/ 6 h 38"/>
                  <a:gd name="T20" fmla="*/ 58 w 117"/>
                  <a:gd name="T21" fmla="*/ 0 h 38"/>
                  <a:gd name="T22" fmla="*/ 80 w 117"/>
                  <a:gd name="T23" fmla="*/ 0 h 38"/>
                  <a:gd name="T24" fmla="*/ 71 w 117"/>
                  <a:gd name="T25" fmla="*/ 6 h 38"/>
                  <a:gd name="T26" fmla="*/ 117 w 117"/>
                  <a:gd name="T27" fmla="*/ 6 h 38"/>
                  <a:gd name="T28" fmla="*/ 111 w 117"/>
                  <a:gd name="T29" fmla="*/ 11 h 38"/>
                  <a:gd name="T30" fmla="*/ 65 w 117"/>
                  <a:gd name="T31" fmla="*/ 11 h 38"/>
                  <a:gd name="T32" fmla="*/ 43 w 117"/>
                  <a:gd name="T33" fmla="*/ 28 h 38"/>
                  <a:gd name="T34" fmla="*/ 45 w 117"/>
                  <a:gd name="T35" fmla="*/ 32 h 38"/>
                  <a:gd name="T36" fmla="*/ 60 w 117"/>
                  <a:gd name="T37" fmla="*/ 3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38">
                    <a:moveTo>
                      <a:pt x="60" y="33"/>
                    </a:moveTo>
                    <a:cubicBezTo>
                      <a:pt x="69" y="33"/>
                      <a:pt x="77" y="32"/>
                      <a:pt x="87" y="32"/>
                    </a:cubicBezTo>
                    <a:cubicBezTo>
                      <a:pt x="80" y="37"/>
                      <a:pt x="80" y="37"/>
                      <a:pt x="80" y="37"/>
                    </a:cubicBezTo>
                    <a:cubicBezTo>
                      <a:pt x="64" y="38"/>
                      <a:pt x="64" y="38"/>
                      <a:pt x="64" y="38"/>
                    </a:cubicBezTo>
                    <a:cubicBezTo>
                      <a:pt x="58" y="38"/>
                      <a:pt x="52" y="38"/>
                      <a:pt x="45" y="38"/>
                    </a:cubicBezTo>
                    <a:cubicBezTo>
                      <a:pt x="12" y="38"/>
                      <a:pt x="0" y="35"/>
                      <a:pt x="8" y="29"/>
                    </a:cubicBezTo>
                    <a:cubicBezTo>
                      <a:pt x="16" y="23"/>
                      <a:pt x="23" y="17"/>
                      <a:pt x="30" y="11"/>
                    </a:cubicBezTo>
                    <a:cubicBezTo>
                      <a:pt x="22" y="11"/>
                      <a:pt x="15" y="11"/>
                      <a:pt x="7" y="11"/>
                    </a:cubicBezTo>
                    <a:cubicBezTo>
                      <a:pt x="11" y="9"/>
                      <a:pt x="11" y="9"/>
                      <a:pt x="11" y="9"/>
                    </a:cubicBezTo>
                    <a:cubicBezTo>
                      <a:pt x="20" y="8"/>
                      <a:pt x="29" y="7"/>
                      <a:pt x="38" y="6"/>
                    </a:cubicBezTo>
                    <a:cubicBezTo>
                      <a:pt x="45" y="4"/>
                      <a:pt x="52" y="2"/>
                      <a:pt x="58" y="0"/>
                    </a:cubicBezTo>
                    <a:cubicBezTo>
                      <a:pt x="65" y="0"/>
                      <a:pt x="73" y="0"/>
                      <a:pt x="80" y="0"/>
                    </a:cubicBezTo>
                    <a:cubicBezTo>
                      <a:pt x="71" y="6"/>
                      <a:pt x="71" y="6"/>
                      <a:pt x="71" y="6"/>
                    </a:cubicBezTo>
                    <a:cubicBezTo>
                      <a:pt x="86" y="6"/>
                      <a:pt x="102" y="6"/>
                      <a:pt x="117" y="6"/>
                    </a:cubicBezTo>
                    <a:cubicBezTo>
                      <a:pt x="111" y="11"/>
                      <a:pt x="111" y="11"/>
                      <a:pt x="111" y="11"/>
                    </a:cubicBezTo>
                    <a:cubicBezTo>
                      <a:pt x="95" y="11"/>
                      <a:pt x="80" y="11"/>
                      <a:pt x="65" y="11"/>
                    </a:cubicBezTo>
                    <a:cubicBezTo>
                      <a:pt x="57" y="17"/>
                      <a:pt x="50" y="23"/>
                      <a:pt x="43" y="28"/>
                    </a:cubicBezTo>
                    <a:cubicBezTo>
                      <a:pt x="45" y="32"/>
                      <a:pt x="45" y="32"/>
                      <a:pt x="45" y="32"/>
                    </a:cubicBezTo>
                    <a:cubicBezTo>
                      <a:pt x="45" y="32"/>
                      <a:pt x="53" y="33"/>
                      <a:pt x="60" y="33"/>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55" name="Freeform 382"/>
              <p:cNvSpPr>
                <a:spLocks/>
              </p:cNvSpPr>
              <p:nvPr/>
            </p:nvSpPr>
            <p:spPr bwMode="auto">
              <a:xfrm>
                <a:off x="-28608338" y="5572126"/>
                <a:ext cx="523875" cy="119063"/>
              </a:xfrm>
              <a:custGeom>
                <a:avLst/>
                <a:gdLst>
                  <a:gd name="T0" fmla="*/ 123 w 140"/>
                  <a:gd name="T1" fmla="*/ 0 h 32"/>
                  <a:gd name="T2" fmla="*/ 140 w 140"/>
                  <a:gd name="T3" fmla="*/ 0 h 32"/>
                  <a:gd name="T4" fmla="*/ 129 w 140"/>
                  <a:gd name="T5" fmla="*/ 6 h 32"/>
                  <a:gd name="T6" fmla="*/ 114 w 140"/>
                  <a:gd name="T7" fmla="*/ 6 h 32"/>
                  <a:gd name="T8" fmla="*/ 77 w 140"/>
                  <a:gd name="T9" fmla="*/ 9 h 32"/>
                  <a:gd name="T10" fmla="*/ 55 w 140"/>
                  <a:gd name="T11" fmla="*/ 15 h 32"/>
                  <a:gd name="T12" fmla="*/ 35 w 140"/>
                  <a:gd name="T13" fmla="*/ 32 h 32"/>
                  <a:gd name="T14" fmla="*/ 0 w 140"/>
                  <a:gd name="T15" fmla="*/ 32 h 32"/>
                  <a:gd name="T16" fmla="*/ 39 w 140"/>
                  <a:gd name="T17" fmla="*/ 0 h 32"/>
                  <a:gd name="T18" fmla="*/ 67 w 140"/>
                  <a:gd name="T19" fmla="*/ 0 h 32"/>
                  <a:gd name="T20" fmla="*/ 64 w 140"/>
                  <a:gd name="T21" fmla="*/ 6 h 32"/>
                  <a:gd name="T22" fmla="*/ 66 w 140"/>
                  <a:gd name="T23" fmla="*/ 6 h 32"/>
                  <a:gd name="T24" fmla="*/ 93 w 140"/>
                  <a:gd name="T25" fmla="*/ 1 h 32"/>
                  <a:gd name="T26" fmla="*/ 123 w 140"/>
                  <a:gd name="T2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0" h="32">
                    <a:moveTo>
                      <a:pt x="123" y="0"/>
                    </a:moveTo>
                    <a:cubicBezTo>
                      <a:pt x="130" y="0"/>
                      <a:pt x="140" y="0"/>
                      <a:pt x="140" y="0"/>
                    </a:cubicBezTo>
                    <a:cubicBezTo>
                      <a:pt x="129" y="6"/>
                      <a:pt x="129" y="6"/>
                      <a:pt x="129" y="6"/>
                    </a:cubicBezTo>
                    <a:cubicBezTo>
                      <a:pt x="114" y="6"/>
                      <a:pt x="114" y="6"/>
                      <a:pt x="114" y="6"/>
                    </a:cubicBezTo>
                    <a:cubicBezTo>
                      <a:pt x="100" y="6"/>
                      <a:pt x="88" y="7"/>
                      <a:pt x="77" y="9"/>
                    </a:cubicBezTo>
                    <a:cubicBezTo>
                      <a:pt x="66" y="10"/>
                      <a:pt x="55" y="15"/>
                      <a:pt x="55" y="15"/>
                    </a:cubicBezTo>
                    <a:cubicBezTo>
                      <a:pt x="49" y="21"/>
                      <a:pt x="42" y="26"/>
                      <a:pt x="35" y="32"/>
                    </a:cubicBezTo>
                    <a:cubicBezTo>
                      <a:pt x="23" y="32"/>
                      <a:pt x="12" y="32"/>
                      <a:pt x="0" y="32"/>
                    </a:cubicBezTo>
                    <a:cubicBezTo>
                      <a:pt x="13" y="21"/>
                      <a:pt x="26" y="11"/>
                      <a:pt x="39" y="0"/>
                    </a:cubicBezTo>
                    <a:cubicBezTo>
                      <a:pt x="49" y="0"/>
                      <a:pt x="58" y="0"/>
                      <a:pt x="67" y="0"/>
                    </a:cubicBezTo>
                    <a:cubicBezTo>
                      <a:pt x="64" y="6"/>
                      <a:pt x="64" y="6"/>
                      <a:pt x="64" y="6"/>
                    </a:cubicBezTo>
                    <a:cubicBezTo>
                      <a:pt x="66" y="6"/>
                      <a:pt x="66" y="6"/>
                      <a:pt x="66" y="6"/>
                    </a:cubicBezTo>
                    <a:cubicBezTo>
                      <a:pt x="74" y="4"/>
                      <a:pt x="83" y="3"/>
                      <a:pt x="93" y="1"/>
                    </a:cubicBezTo>
                    <a:cubicBezTo>
                      <a:pt x="103" y="0"/>
                      <a:pt x="113" y="0"/>
                      <a:pt x="123" y="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56" name="Freeform 383"/>
              <p:cNvSpPr>
                <a:spLocks noEditPoints="1"/>
              </p:cNvSpPr>
              <p:nvPr/>
            </p:nvSpPr>
            <p:spPr bwMode="auto">
              <a:xfrm>
                <a:off x="-28087638" y="5572126"/>
                <a:ext cx="608013" cy="119063"/>
              </a:xfrm>
              <a:custGeom>
                <a:avLst/>
                <a:gdLst>
                  <a:gd name="T0" fmla="*/ 156 w 162"/>
                  <a:gd name="T1" fmla="*/ 16 h 32"/>
                  <a:gd name="T2" fmla="*/ 121 w 162"/>
                  <a:gd name="T3" fmla="*/ 28 h 32"/>
                  <a:gd name="T4" fmla="*/ 58 w 162"/>
                  <a:gd name="T5" fmla="*/ 32 h 32"/>
                  <a:gd name="T6" fmla="*/ 20 w 162"/>
                  <a:gd name="T7" fmla="*/ 30 h 32"/>
                  <a:gd name="T8" fmla="*/ 0 w 162"/>
                  <a:gd name="T9" fmla="*/ 25 h 32"/>
                  <a:gd name="T10" fmla="*/ 2 w 162"/>
                  <a:gd name="T11" fmla="*/ 16 h 32"/>
                  <a:gd name="T12" fmla="*/ 37 w 162"/>
                  <a:gd name="T13" fmla="*/ 4 h 32"/>
                  <a:gd name="T14" fmla="*/ 99 w 162"/>
                  <a:gd name="T15" fmla="*/ 0 h 32"/>
                  <a:gd name="T16" fmla="*/ 150 w 162"/>
                  <a:gd name="T17" fmla="*/ 4 h 32"/>
                  <a:gd name="T18" fmla="*/ 156 w 162"/>
                  <a:gd name="T19" fmla="*/ 16 h 32"/>
                  <a:gd name="T20" fmla="*/ 37 w 162"/>
                  <a:gd name="T21" fmla="*/ 16 h 32"/>
                  <a:gd name="T22" fmla="*/ 66 w 162"/>
                  <a:gd name="T23" fmla="*/ 27 h 32"/>
                  <a:gd name="T24" fmla="*/ 120 w 162"/>
                  <a:gd name="T25" fmla="*/ 16 h 32"/>
                  <a:gd name="T26" fmla="*/ 92 w 162"/>
                  <a:gd name="T27" fmla="*/ 5 h 32"/>
                  <a:gd name="T28" fmla="*/ 57 w 162"/>
                  <a:gd name="T29" fmla="*/ 8 h 32"/>
                  <a:gd name="T30" fmla="*/ 37 w 162"/>
                  <a:gd name="T3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2" h="32">
                    <a:moveTo>
                      <a:pt x="156" y="16"/>
                    </a:moveTo>
                    <a:cubicBezTo>
                      <a:pt x="150" y="21"/>
                      <a:pt x="138" y="25"/>
                      <a:pt x="121" y="28"/>
                    </a:cubicBezTo>
                    <a:cubicBezTo>
                      <a:pt x="104" y="31"/>
                      <a:pt x="83" y="32"/>
                      <a:pt x="58" y="32"/>
                    </a:cubicBezTo>
                    <a:cubicBezTo>
                      <a:pt x="43" y="32"/>
                      <a:pt x="30" y="32"/>
                      <a:pt x="20" y="30"/>
                    </a:cubicBezTo>
                    <a:cubicBezTo>
                      <a:pt x="10" y="29"/>
                      <a:pt x="0" y="25"/>
                      <a:pt x="0" y="25"/>
                    </a:cubicBezTo>
                    <a:cubicBezTo>
                      <a:pt x="2" y="16"/>
                      <a:pt x="2" y="16"/>
                      <a:pt x="2" y="16"/>
                    </a:cubicBezTo>
                    <a:cubicBezTo>
                      <a:pt x="8" y="11"/>
                      <a:pt x="20" y="7"/>
                      <a:pt x="37" y="4"/>
                    </a:cubicBezTo>
                    <a:cubicBezTo>
                      <a:pt x="54" y="1"/>
                      <a:pt x="75" y="0"/>
                      <a:pt x="99" y="0"/>
                    </a:cubicBezTo>
                    <a:cubicBezTo>
                      <a:pt x="123" y="0"/>
                      <a:pt x="140" y="1"/>
                      <a:pt x="150" y="4"/>
                    </a:cubicBezTo>
                    <a:cubicBezTo>
                      <a:pt x="160" y="7"/>
                      <a:pt x="162" y="11"/>
                      <a:pt x="156" y="16"/>
                    </a:cubicBezTo>
                    <a:close/>
                    <a:moveTo>
                      <a:pt x="37" y="16"/>
                    </a:moveTo>
                    <a:cubicBezTo>
                      <a:pt x="28" y="23"/>
                      <a:pt x="38" y="27"/>
                      <a:pt x="66" y="27"/>
                    </a:cubicBezTo>
                    <a:cubicBezTo>
                      <a:pt x="93" y="27"/>
                      <a:pt x="111" y="23"/>
                      <a:pt x="120" y="16"/>
                    </a:cubicBezTo>
                    <a:cubicBezTo>
                      <a:pt x="129" y="9"/>
                      <a:pt x="120" y="5"/>
                      <a:pt x="92" y="5"/>
                    </a:cubicBezTo>
                    <a:cubicBezTo>
                      <a:pt x="77" y="5"/>
                      <a:pt x="66" y="6"/>
                      <a:pt x="57" y="8"/>
                    </a:cubicBezTo>
                    <a:cubicBezTo>
                      <a:pt x="48" y="10"/>
                      <a:pt x="37" y="16"/>
                      <a:pt x="37" y="1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57" name="Freeform 384"/>
              <p:cNvSpPr>
                <a:spLocks/>
              </p:cNvSpPr>
              <p:nvPr/>
            </p:nvSpPr>
            <p:spPr bwMode="auto">
              <a:xfrm>
                <a:off x="-27424063" y="5526088"/>
                <a:ext cx="330200" cy="165100"/>
              </a:xfrm>
              <a:custGeom>
                <a:avLst/>
                <a:gdLst>
                  <a:gd name="T0" fmla="*/ 35 w 88"/>
                  <a:gd name="T1" fmla="*/ 44 h 44"/>
                  <a:gd name="T2" fmla="*/ 0 w 88"/>
                  <a:gd name="T3" fmla="*/ 44 h 44"/>
                  <a:gd name="T4" fmla="*/ 53 w 88"/>
                  <a:gd name="T5" fmla="*/ 0 h 44"/>
                  <a:gd name="T6" fmla="*/ 88 w 88"/>
                  <a:gd name="T7" fmla="*/ 0 h 44"/>
                  <a:gd name="T8" fmla="*/ 35 w 88"/>
                  <a:gd name="T9" fmla="*/ 44 h 44"/>
                </a:gdLst>
                <a:ahLst/>
                <a:cxnLst>
                  <a:cxn ang="0">
                    <a:pos x="T0" y="T1"/>
                  </a:cxn>
                  <a:cxn ang="0">
                    <a:pos x="T2" y="T3"/>
                  </a:cxn>
                  <a:cxn ang="0">
                    <a:pos x="T4" y="T5"/>
                  </a:cxn>
                  <a:cxn ang="0">
                    <a:pos x="T6" y="T7"/>
                  </a:cxn>
                  <a:cxn ang="0">
                    <a:pos x="T8" y="T9"/>
                  </a:cxn>
                </a:cxnLst>
                <a:rect l="0" t="0" r="r" b="b"/>
                <a:pathLst>
                  <a:path w="88" h="44">
                    <a:moveTo>
                      <a:pt x="35" y="44"/>
                    </a:moveTo>
                    <a:cubicBezTo>
                      <a:pt x="23" y="44"/>
                      <a:pt x="11" y="44"/>
                      <a:pt x="0" y="44"/>
                    </a:cubicBezTo>
                    <a:cubicBezTo>
                      <a:pt x="18" y="29"/>
                      <a:pt x="36" y="15"/>
                      <a:pt x="53" y="0"/>
                    </a:cubicBezTo>
                    <a:cubicBezTo>
                      <a:pt x="65" y="0"/>
                      <a:pt x="76" y="0"/>
                      <a:pt x="88" y="0"/>
                    </a:cubicBezTo>
                    <a:cubicBezTo>
                      <a:pt x="70" y="14"/>
                      <a:pt x="52" y="29"/>
                      <a:pt x="35" y="44"/>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58" name="Freeform 385"/>
              <p:cNvSpPr>
                <a:spLocks noEditPoints="1"/>
              </p:cNvSpPr>
              <p:nvPr/>
            </p:nvSpPr>
            <p:spPr bwMode="auto">
              <a:xfrm>
                <a:off x="-24663400" y="5572126"/>
                <a:ext cx="592138" cy="119063"/>
              </a:xfrm>
              <a:custGeom>
                <a:avLst/>
                <a:gdLst>
                  <a:gd name="T0" fmla="*/ 155 w 158"/>
                  <a:gd name="T1" fmla="*/ 16 h 32"/>
                  <a:gd name="T2" fmla="*/ 121 w 158"/>
                  <a:gd name="T3" fmla="*/ 28 h 32"/>
                  <a:gd name="T4" fmla="*/ 59 w 158"/>
                  <a:gd name="T5" fmla="*/ 32 h 32"/>
                  <a:gd name="T6" fmla="*/ 21 w 158"/>
                  <a:gd name="T7" fmla="*/ 30 h 32"/>
                  <a:gd name="T8" fmla="*/ 0 w 158"/>
                  <a:gd name="T9" fmla="*/ 25 h 32"/>
                  <a:gd name="T10" fmla="*/ 0 w 158"/>
                  <a:gd name="T11" fmla="*/ 16 h 32"/>
                  <a:gd name="T12" fmla="*/ 34 w 158"/>
                  <a:gd name="T13" fmla="*/ 4 h 32"/>
                  <a:gd name="T14" fmla="*/ 96 w 158"/>
                  <a:gd name="T15" fmla="*/ 0 h 32"/>
                  <a:gd name="T16" fmla="*/ 147 w 158"/>
                  <a:gd name="T17" fmla="*/ 4 h 32"/>
                  <a:gd name="T18" fmla="*/ 155 w 158"/>
                  <a:gd name="T19" fmla="*/ 16 h 32"/>
                  <a:gd name="T20" fmla="*/ 36 w 158"/>
                  <a:gd name="T21" fmla="*/ 16 h 32"/>
                  <a:gd name="T22" fmla="*/ 66 w 158"/>
                  <a:gd name="T23" fmla="*/ 27 h 32"/>
                  <a:gd name="T24" fmla="*/ 119 w 158"/>
                  <a:gd name="T25" fmla="*/ 16 h 32"/>
                  <a:gd name="T26" fmla="*/ 89 w 158"/>
                  <a:gd name="T27" fmla="*/ 5 h 32"/>
                  <a:gd name="T28" fmla="*/ 55 w 158"/>
                  <a:gd name="T29" fmla="*/ 8 h 32"/>
                  <a:gd name="T30" fmla="*/ 36 w 158"/>
                  <a:gd name="T3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8" h="32">
                    <a:moveTo>
                      <a:pt x="155" y="16"/>
                    </a:moveTo>
                    <a:cubicBezTo>
                      <a:pt x="155" y="16"/>
                      <a:pt x="138" y="25"/>
                      <a:pt x="121" y="28"/>
                    </a:cubicBezTo>
                    <a:cubicBezTo>
                      <a:pt x="105" y="31"/>
                      <a:pt x="84" y="32"/>
                      <a:pt x="59" y="32"/>
                    </a:cubicBezTo>
                    <a:cubicBezTo>
                      <a:pt x="44" y="32"/>
                      <a:pt x="31" y="32"/>
                      <a:pt x="21" y="30"/>
                    </a:cubicBezTo>
                    <a:cubicBezTo>
                      <a:pt x="11" y="29"/>
                      <a:pt x="0" y="25"/>
                      <a:pt x="0" y="25"/>
                    </a:cubicBezTo>
                    <a:cubicBezTo>
                      <a:pt x="0" y="16"/>
                      <a:pt x="0" y="16"/>
                      <a:pt x="0" y="16"/>
                    </a:cubicBezTo>
                    <a:cubicBezTo>
                      <a:pt x="0" y="16"/>
                      <a:pt x="17" y="7"/>
                      <a:pt x="34" y="4"/>
                    </a:cubicBezTo>
                    <a:cubicBezTo>
                      <a:pt x="51" y="1"/>
                      <a:pt x="71" y="0"/>
                      <a:pt x="96" y="0"/>
                    </a:cubicBezTo>
                    <a:cubicBezTo>
                      <a:pt x="119" y="0"/>
                      <a:pt x="137" y="1"/>
                      <a:pt x="147" y="4"/>
                    </a:cubicBezTo>
                    <a:cubicBezTo>
                      <a:pt x="158" y="7"/>
                      <a:pt x="155" y="16"/>
                      <a:pt x="155" y="16"/>
                    </a:cubicBezTo>
                    <a:close/>
                    <a:moveTo>
                      <a:pt x="36" y="16"/>
                    </a:moveTo>
                    <a:cubicBezTo>
                      <a:pt x="28" y="23"/>
                      <a:pt x="38" y="27"/>
                      <a:pt x="66" y="27"/>
                    </a:cubicBezTo>
                    <a:cubicBezTo>
                      <a:pt x="93" y="27"/>
                      <a:pt x="111" y="23"/>
                      <a:pt x="119" y="16"/>
                    </a:cubicBezTo>
                    <a:cubicBezTo>
                      <a:pt x="127" y="9"/>
                      <a:pt x="117" y="5"/>
                      <a:pt x="89" y="5"/>
                    </a:cubicBezTo>
                    <a:cubicBezTo>
                      <a:pt x="75" y="5"/>
                      <a:pt x="63" y="6"/>
                      <a:pt x="55" y="8"/>
                    </a:cubicBezTo>
                    <a:cubicBezTo>
                      <a:pt x="46" y="10"/>
                      <a:pt x="36" y="16"/>
                      <a:pt x="36" y="1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59" name="Freeform 386"/>
              <p:cNvSpPr>
                <a:spLocks noEditPoints="1"/>
              </p:cNvSpPr>
              <p:nvPr/>
            </p:nvSpPr>
            <p:spPr bwMode="auto">
              <a:xfrm>
                <a:off x="-24055388" y="5572126"/>
                <a:ext cx="693738" cy="171450"/>
              </a:xfrm>
              <a:custGeom>
                <a:avLst/>
                <a:gdLst>
                  <a:gd name="T0" fmla="*/ 98 w 185"/>
                  <a:gd name="T1" fmla="*/ 32 h 46"/>
                  <a:gd name="T2" fmla="*/ 55 w 185"/>
                  <a:gd name="T3" fmla="*/ 28 h 46"/>
                  <a:gd name="T4" fmla="*/ 52 w 185"/>
                  <a:gd name="T5" fmla="*/ 28 h 46"/>
                  <a:gd name="T6" fmla="*/ 49 w 185"/>
                  <a:gd name="T7" fmla="*/ 33 h 46"/>
                  <a:gd name="T8" fmla="*/ 35 w 185"/>
                  <a:gd name="T9" fmla="*/ 46 h 46"/>
                  <a:gd name="T10" fmla="*/ 0 w 185"/>
                  <a:gd name="T11" fmla="*/ 46 h 46"/>
                  <a:gd name="T12" fmla="*/ 50 w 185"/>
                  <a:gd name="T13" fmla="*/ 0 h 46"/>
                  <a:gd name="T14" fmla="*/ 78 w 185"/>
                  <a:gd name="T15" fmla="*/ 0 h 46"/>
                  <a:gd name="T16" fmla="*/ 78 w 185"/>
                  <a:gd name="T17" fmla="*/ 5 h 46"/>
                  <a:gd name="T18" fmla="*/ 80 w 185"/>
                  <a:gd name="T19" fmla="*/ 5 h 46"/>
                  <a:gd name="T20" fmla="*/ 134 w 185"/>
                  <a:gd name="T21" fmla="*/ 0 h 46"/>
                  <a:gd name="T22" fmla="*/ 177 w 185"/>
                  <a:gd name="T23" fmla="*/ 4 h 46"/>
                  <a:gd name="T24" fmla="*/ 181 w 185"/>
                  <a:gd name="T25" fmla="*/ 16 h 46"/>
                  <a:gd name="T26" fmla="*/ 151 w 185"/>
                  <a:gd name="T27" fmla="*/ 28 h 46"/>
                  <a:gd name="T28" fmla="*/ 98 w 185"/>
                  <a:gd name="T29" fmla="*/ 32 h 46"/>
                  <a:gd name="T30" fmla="*/ 119 w 185"/>
                  <a:gd name="T31" fmla="*/ 5 h 46"/>
                  <a:gd name="T32" fmla="*/ 86 w 185"/>
                  <a:gd name="T33" fmla="*/ 8 h 46"/>
                  <a:gd name="T34" fmla="*/ 69 w 185"/>
                  <a:gd name="T35" fmla="*/ 15 h 46"/>
                  <a:gd name="T36" fmla="*/ 67 w 185"/>
                  <a:gd name="T37" fmla="*/ 16 h 46"/>
                  <a:gd name="T38" fmla="*/ 68 w 185"/>
                  <a:gd name="T39" fmla="*/ 24 h 46"/>
                  <a:gd name="T40" fmla="*/ 96 w 185"/>
                  <a:gd name="T41" fmla="*/ 27 h 46"/>
                  <a:gd name="T42" fmla="*/ 127 w 185"/>
                  <a:gd name="T43" fmla="*/ 24 h 46"/>
                  <a:gd name="T44" fmla="*/ 145 w 185"/>
                  <a:gd name="T45" fmla="*/ 16 h 46"/>
                  <a:gd name="T46" fmla="*/ 144 w 185"/>
                  <a:gd name="T47" fmla="*/ 8 h 46"/>
                  <a:gd name="T48" fmla="*/ 119 w 185"/>
                  <a:gd name="T49" fmla="*/ 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5" h="46">
                    <a:moveTo>
                      <a:pt x="98" y="32"/>
                    </a:moveTo>
                    <a:cubicBezTo>
                      <a:pt x="77" y="32"/>
                      <a:pt x="63" y="31"/>
                      <a:pt x="55" y="28"/>
                    </a:cubicBezTo>
                    <a:cubicBezTo>
                      <a:pt x="52" y="28"/>
                      <a:pt x="52" y="28"/>
                      <a:pt x="52" y="28"/>
                    </a:cubicBezTo>
                    <a:cubicBezTo>
                      <a:pt x="49" y="33"/>
                      <a:pt x="49" y="33"/>
                      <a:pt x="49" y="33"/>
                    </a:cubicBezTo>
                    <a:cubicBezTo>
                      <a:pt x="35" y="46"/>
                      <a:pt x="35" y="46"/>
                      <a:pt x="35" y="46"/>
                    </a:cubicBezTo>
                    <a:cubicBezTo>
                      <a:pt x="24" y="46"/>
                      <a:pt x="12" y="46"/>
                      <a:pt x="0" y="46"/>
                    </a:cubicBezTo>
                    <a:cubicBezTo>
                      <a:pt x="17" y="31"/>
                      <a:pt x="33" y="15"/>
                      <a:pt x="50" y="0"/>
                    </a:cubicBezTo>
                    <a:cubicBezTo>
                      <a:pt x="59" y="0"/>
                      <a:pt x="68" y="0"/>
                      <a:pt x="78" y="0"/>
                    </a:cubicBezTo>
                    <a:cubicBezTo>
                      <a:pt x="78" y="5"/>
                      <a:pt x="78" y="5"/>
                      <a:pt x="78" y="5"/>
                    </a:cubicBezTo>
                    <a:cubicBezTo>
                      <a:pt x="80" y="5"/>
                      <a:pt x="80" y="5"/>
                      <a:pt x="80" y="5"/>
                    </a:cubicBezTo>
                    <a:cubicBezTo>
                      <a:pt x="94" y="1"/>
                      <a:pt x="112" y="0"/>
                      <a:pt x="134" y="0"/>
                    </a:cubicBezTo>
                    <a:cubicBezTo>
                      <a:pt x="154" y="0"/>
                      <a:pt x="168" y="1"/>
                      <a:pt x="177" y="4"/>
                    </a:cubicBezTo>
                    <a:cubicBezTo>
                      <a:pt x="185" y="7"/>
                      <a:pt x="181" y="16"/>
                      <a:pt x="181" y="16"/>
                    </a:cubicBezTo>
                    <a:cubicBezTo>
                      <a:pt x="181" y="16"/>
                      <a:pt x="165" y="25"/>
                      <a:pt x="151" y="28"/>
                    </a:cubicBezTo>
                    <a:cubicBezTo>
                      <a:pt x="136" y="31"/>
                      <a:pt x="118" y="32"/>
                      <a:pt x="98" y="32"/>
                    </a:cubicBezTo>
                    <a:close/>
                    <a:moveTo>
                      <a:pt x="119" y="5"/>
                    </a:moveTo>
                    <a:cubicBezTo>
                      <a:pt x="105" y="5"/>
                      <a:pt x="94" y="6"/>
                      <a:pt x="86" y="8"/>
                    </a:cubicBezTo>
                    <a:cubicBezTo>
                      <a:pt x="78" y="9"/>
                      <a:pt x="69" y="15"/>
                      <a:pt x="69" y="15"/>
                    </a:cubicBezTo>
                    <a:cubicBezTo>
                      <a:pt x="67" y="16"/>
                      <a:pt x="67" y="16"/>
                      <a:pt x="67" y="16"/>
                    </a:cubicBezTo>
                    <a:cubicBezTo>
                      <a:pt x="68" y="24"/>
                      <a:pt x="68" y="24"/>
                      <a:pt x="68" y="24"/>
                    </a:cubicBezTo>
                    <a:cubicBezTo>
                      <a:pt x="68" y="24"/>
                      <a:pt x="82" y="27"/>
                      <a:pt x="96" y="27"/>
                    </a:cubicBezTo>
                    <a:cubicBezTo>
                      <a:pt x="108" y="27"/>
                      <a:pt x="118" y="26"/>
                      <a:pt x="127" y="24"/>
                    </a:cubicBezTo>
                    <a:cubicBezTo>
                      <a:pt x="135" y="22"/>
                      <a:pt x="145" y="16"/>
                      <a:pt x="145" y="16"/>
                    </a:cubicBezTo>
                    <a:cubicBezTo>
                      <a:pt x="144" y="8"/>
                      <a:pt x="144" y="8"/>
                      <a:pt x="144" y="8"/>
                    </a:cubicBezTo>
                    <a:cubicBezTo>
                      <a:pt x="144" y="8"/>
                      <a:pt x="131" y="5"/>
                      <a:pt x="119" y="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60" name="Freeform 387"/>
              <p:cNvSpPr>
                <a:spLocks/>
              </p:cNvSpPr>
              <p:nvPr/>
            </p:nvSpPr>
            <p:spPr bwMode="auto">
              <a:xfrm>
                <a:off x="-23264813" y="5548313"/>
                <a:ext cx="415925" cy="142875"/>
              </a:xfrm>
              <a:custGeom>
                <a:avLst/>
                <a:gdLst>
                  <a:gd name="T0" fmla="*/ 59 w 111"/>
                  <a:gd name="T1" fmla="*/ 33 h 38"/>
                  <a:gd name="T2" fmla="*/ 86 w 111"/>
                  <a:gd name="T3" fmla="*/ 32 h 38"/>
                  <a:gd name="T4" fmla="*/ 80 w 111"/>
                  <a:gd name="T5" fmla="*/ 37 h 38"/>
                  <a:gd name="T6" fmla="*/ 65 w 111"/>
                  <a:gd name="T7" fmla="*/ 38 h 38"/>
                  <a:gd name="T8" fmla="*/ 45 w 111"/>
                  <a:gd name="T9" fmla="*/ 38 h 38"/>
                  <a:gd name="T10" fmla="*/ 7 w 111"/>
                  <a:gd name="T11" fmla="*/ 29 h 38"/>
                  <a:gd name="T12" fmla="*/ 25 w 111"/>
                  <a:gd name="T13" fmla="*/ 11 h 38"/>
                  <a:gd name="T14" fmla="*/ 2 w 111"/>
                  <a:gd name="T15" fmla="*/ 11 h 38"/>
                  <a:gd name="T16" fmla="*/ 5 w 111"/>
                  <a:gd name="T17" fmla="*/ 9 h 38"/>
                  <a:gd name="T18" fmla="*/ 32 w 111"/>
                  <a:gd name="T19" fmla="*/ 6 h 38"/>
                  <a:gd name="T20" fmla="*/ 51 w 111"/>
                  <a:gd name="T21" fmla="*/ 0 h 38"/>
                  <a:gd name="T22" fmla="*/ 72 w 111"/>
                  <a:gd name="T23" fmla="*/ 0 h 38"/>
                  <a:gd name="T24" fmla="*/ 65 w 111"/>
                  <a:gd name="T25" fmla="*/ 6 h 38"/>
                  <a:gd name="T26" fmla="*/ 111 w 111"/>
                  <a:gd name="T27" fmla="*/ 6 h 38"/>
                  <a:gd name="T28" fmla="*/ 106 w 111"/>
                  <a:gd name="T29" fmla="*/ 11 h 38"/>
                  <a:gd name="T30" fmla="*/ 59 w 111"/>
                  <a:gd name="T31" fmla="*/ 11 h 38"/>
                  <a:gd name="T32" fmla="*/ 42 w 111"/>
                  <a:gd name="T33" fmla="*/ 28 h 38"/>
                  <a:gd name="T34" fmla="*/ 44 w 111"/>
                  <a:gd name="T35" fmla="*/ 32 h 38"/>
                  <a:gd name="T36" fmla="*/ 59 w 111"/>
                  <a:gd name="T37" fmla="*/ 3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 h="38">
                    <a:moveTo>
                      <a:pt x="59" y="33"/>
                    </a:moveTo>
                    <a:cubicBezTo>
                      <a:pt x="68" y="33"/>
                      <a:pt x="77" y="33"/>
                      <a:pt x="86" y="32"/>
                    </a:cubicBezTo>
                    <a:cubicBezTo>
                      <a:pt x="80" y="37"/>
                      <a:pt x="80" y="37"/>
                      <a:pt x="80" y="37"/>
                    </a:cubicBezTo>
                    <a:cubicBezTo>
                      <a:pt x="80" y="37"/>
                      <a:pt x="71" y="38"/>
                      <a:pt x="65" y="38"/>
                    </a:cubicBezTo>
                    <a:cubicBezTo>
                      <a:pt x="58" y="38"/>
                      <a:pt x="52" y="38"/>
                      <a:pt x="45" y="38"/>
                    </a:cubicBezTo>
                    <a:cubicBezTo>
                      <a:pt x="13" y="38"/>
                      <a:pt x="0" y="35"/>
                      <a:pt x="7" y="29"/>
                    </a:cubicBezTo>
                    <a:cubicBezTo>
                      <a:pt x="13" y="23"/>
                      <a:pt x="25" y="11"/>
                      <a:pt x="25" y="11"/>
                    </a:cubicBezTo>
                    <a:cubicBezTo>
                      <a:pt x="17" y="11"/>
                      <a:pt x="10" y="11"/>
                      <a:pt x="2" y="11"/>
                    </a:cubicBezTo>
                    <a:cubicBezTo>
                      <a:pt x="5" y="9"/>
                      <a:pt x="5" y="9"/>
                      <a:pt x="5" y="9"/>
                    </a:cubicBezTo>
                    <a:cubicBezTo>
                      <a:pt x="14" y="8"/>
                      <a:pt x="23" y="7"/>
                      <a:pt x="32" y="6"/>
                    </a:cubicBezTo>
                    <a:cubicBezTo>
                      <a:pt x="38" y="4"/>
                      <a:pt x="45" y="2"/>
                      <a:pt x="51" y="0"/>
                    </a:cubicBezTo>
                    <a:cubicBezTo>
                      <a:pt x="58" y="0"/>
                      <a:pt x="65" y="0"/>
                      <a:pt x="72" y="0"/>
                    </a:cubicBezTo>
                    <a:cubicBezTo>
                      <a:pt x="65" y="6"/>
                      <a:pt x="65" y="6"/>
                      <a:pt x="65" y="6"/>
                    </a:cubicBezTo>
                    <a:cubicBezTo>
                      <a:pt x="80" y="6"/>
                      <a:pt x="96" y="6"/>
                      <a:pt x="111" y="6"/>
                    </a:cubicBezTo>
                    <a:cubicBezTo>
                      <a:pt x="106" y="11"/>
                      <a:pt x="106" y="11"/>
                      <a:pt x="106" y="11"/>
                    </a:cubicBezTo>
                    <a:cubicBezTo>
                      <a:pt x="90" y="11"/>
                      <a:pt x="75" y="11"/>
                      <a:pt x="59" y="11"/>
                    </a:cubicBezTo>
                    <a:cubicBezTo>
                      <a:pt x="59" y="11"/>
                      <a:pt x="48" y="23"/>
                      <a:pt x="42" y="28"/>
                    </a:cubicBezTo>
                    <a:cubicBezTo>
                      <a:pt x="44" y="32"/>
                      <a:pt x="44" y="32"/>
                      <a:pt x="44" y="32"/>
                    </a:cubicBezTo>
                    <a:cubicBezTo>
                      <a:pt x="44" y="32"/>
                      <a:pt x="53" y="33"/>
                      <a:pt x="59" y="33"/>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61" name="Freeform 388"/>
              <p:cNvSpPr>
                <a:spLocks noEditPoints="1"/>
              </p:cNvSpPr>
              <p:nvPr/>
            </p:nvSpPr>
            <p:spPr bwMode="auto">
              <a:xfrm>
                <a:off x="-22840950" y="5530851"/>
                <a:ext cx="292100" cy="160338"/>
              </a:xfrm>
              <a:custGeom>
                <a:avLst/>
                <a:gdLst>
                  <a:gd name="T0" fmla="*/ 39 w 78"/>
                  <a:gd name="T1" fmla="*/ 3 h 43"/>
                  <a:gd name="T2" fmla="*/ 47 w 78"/>
                  <a:gd name="T3" fmla="*/ 0 h 43"/>
                  <a:gd name="T4" fmla="*/ 62 w 78"/>
                  <a:gd name="T5" fmla="*/ 0 h 43"/>
                  <a:gd name="T6" fmla="*/ 75 w 78"/>
                  <a:gd name="T7" fmla="*/ 0 h 43"/>
                  <a:gd name="T8" fmla="*/ 78 w 78"/>
                  <a:gd name="T9" fmla="*/ 3 h 43"/>
                  <a:gd name="T10" fmla="*/ 70 w 78"/>
                  <a:gd name="T11" fmla="*/ 6 h 43"/>
                  <a:gd name="T12" fmla="*/ 55 w 78"/>
                  <a:gd name="T13" fmla="*/ 7 h 43"/>
                  <a:gd name="T14" fmla="*/ 41 w 78"/>
                  <a:gd name="T15" fmla="*/ 6 h 43"/>
                  <a:gd name="T16" fmla="*/ 39 w 78"/>
                  <a:gd name="T17" fmla="*/ 3 h 43"/>
                  <a:gd name="T18" fmla="*/ 34 w 78"/>
                  <a:gd name="T19" fmla="*/ 43 h 43"/>
                  <a:gd name="T20" fmla="*/ 0 w 78"/>
                  <a:gd name="T21" fmla="*/ 43 h 43"/>
                  <a:gd name="T22" fmla="*/ 32 w 78"/>
                  <a:gd name="T23" fmla="*/ 11 h 43"/>
                  <a:gd name="T24" fmla="*/ 67 w 78"/>
                  <a:gd name="T25" fmla="*/ 11 h 43"/>
                  <a:gd name="T26" fmla="*/ 34 w 78"/>
                  <a:gd name="T27"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 h="43">
                    <a:moveTo>
                      <a:pt x="39" y="3"/>
                    </a:moveTo>
                    <a:cubicBezTo>
                      <a:pt x="47" y="0"/>
                      <a:pt x="47" y="0"/>
                      <a:pt x="47" y="0"/>
                    </a:cubicBezTo>
                    <a:cubicBezTo>
                      <a:pt x="47" y="0"/>
                      <a:pt x="56" y="0"/>
                      <a:pt x="62" y="0"/>
                    </a:cubicBezTo>
                    <a:cubicBezTo>
                      <a:pt x="68" y="0"/>
                      <a:pt x="75" y="0"/>
                      <a:pt x="75" y="0"/>
                    </a:cubicBezTo>
                    <a:cubicBezTo>
                      <a:pt x="78" y="3"/>
                      <a:pt x="78" y="3"/>
                      <a:pt x="78" y="3"/>
                    </a:cubicBezTo>
                    <a:cubicBezTo>
                      <a:pt x="70" y="6"/>
                      <a:pt x="70" y="6"/>
                      <a:pt x="70" y="6"/>
                    </a:cubicBezTo>
                    <a:cubicBezTo>
                      <a:pt x="70" y="6"/>
                      <a:pt x="61" y="7"/>
                      <a:pt x="55" y="7"/>
                    </a:cubicBezTo>
                    <a:cubicBezTo>
                      <a:pt x="48" y="7"/>
                      <a:pt x="41" y="6"/>
                      <a:pt x="41" y="6"/>
                    </a:cubicBezTo>
                    <a:lnTo>
                      <a:pt x="39" y="3"/>
                    </a:lnTo>
                    <a:close/>
                    <a:moveTo>
                      <a:pt x="34" y="43"/>
                    </a:moveTo>
                    <a:cubicBezTo>
                      <a:pt x="23" y="43"/>
                      <a:pt x="11" y="43"/>
                      <a:pt x="0" y="43"/>
                    </a:cubicBezTo>
                    <a:cubicBezTo>
                      <a:pt x="10" y="32"/>
                      <a:pt x="21" y="22"/>
                      <a:pt x="32" y="11"/>
                    </a:cubicBezTo>
                    <a:cubicBezTo>
                      <a:pt x="44" y="11"/>
                      <a:pt x="55" y="11"/>
                      <a:pt x="67" y="11"/>
                    </a:cubicBezTo>
                    <a:cubicBezTo>
                      <a:pt x="56" y="22"/>
                      <a:pt x="45" y="32"/>
                      <a:pt x="34" y="43"/>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62" name="Freeform 389"/>
              <p:cNvSpPr>
                <a:spLocks noEditPoints="1"/>
              </p:cNvSpPr>
              <p:nvPr/>
            </p:nvSpPr>
            <p:spPr bwMode="auto">
              <a:xfrm>
                <a:off x="-22499638" y="5572126"/>
                <a:ext cx="585788" cy="119063"/>
              </a:xfrm>
              <a:custGeom>
                <a:avLst/>
                <a:gdLst>
                  <a:gd name="T0" fmla="*/ 154 w 156"/>
                  <a:gd name="T1" fmla="*/ 16 h 32"/>
                  <a:gd name="T2" fmla="*/ 121 w 156"/>
                  <a:gd name="T3" fmla="*/ 28 h 32"/>
                  <a:gd name="T4" fmla="*/ 60 w 156"/>
                  <a:gd name="T5" fmla="*/ 32 h 32"/>
                  <a:gd name="T6" fmla="*/ 21 w 156"/>
                  <a:gd name="T7" fmla="*/ 30 h 32"/>
                  <a:gd name="T8" fmla="*/ 0 w 156"/>
                  <a:gd name="T9" fmla="*/ 25 h 32"/>
                  <a:gd name="T10" fmla="*/ 0 w 156"/>
                  <a:gd name="T11" fmla="*/ 16 h 32"/>
                  <a:gd name="T12" fmla="*/ 32 w 156"/>
                  <a:gd name="T13" fmla="*/ 4 h 32"/>
                  <a:gd name="T14" fmla="*/ 94 w 156"/>
                  <a:gd name="T15" fmla="*/ 0 h 32"/>
                  <a:gd name="T16" fmla="*/ 145 w 156"/>
                  <a:gd name="T17" fmla="*/ 4 h 32"/>
                  <a:gd name="T18" fmla="*/ 154 w 156"/>
                  <a:gd name="T19" fmla="*/ 16 h 32"/>
                  <a:gd name="T20" fmla="*/ 35 w 156"/>
                  <a:gd name="T21" fmla="*/ 16 h 32"/>
                  <a:gd name="T22" fmla="*/ 66 w 156"/>
                  <a:gd name="T23" fmla="*/ 27 h 32"/>
                  <a:gd name="T24" fmla="*/ 118 w 156"/>
                  <a:gd name="T25" fmla="*/ 16 h 32"/>
                  <a:gd name="T26" fmla="*/ 88 w 156"/>
                  <a:gd name="T27" fmla="*/ 5 h 32"/>
                  <a:gd name="T28" fmla="*/ 53 w 156"/>
                  <a:gd name="T29" fmla="*/ 8 h 32"/>
                  <a:gd name="T30" fmla="*/ 35 w 156"/>
                  <a:gd name="T3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6" h="32">
                    <a:moveTo>
                      <a:pt x="154" y="16"/>
                    </a:moveTo>
                    <a:cubicBezTo>
                      <a:pt x="154" y="16"/>
                      <a:pt x="138" y="25"/>
                      <a:pt x="121" y="28"/>
                    </a:cubicBezTo>
                    <a:cubicBezTo>
                      <a:pt x="105" y="31"/>
                      <a:pt x="84" y="32"/>
                      <a:pt x="60" y="32"/>
                    </a:cubicBezTo>
                    <a:cubicBezTo>
                      <a:pt x="45" y="32"/>
                      <a:pt x="32" y="32"/>
                      <a:pt x="21" y="30"/>
                    </a:cubicBezTo>
                    <a:cubicBezTo>
                      <a:pt x="11" y="29"/>
                      <a:pt x="0" y="25"/>
                      <a:pt x="0" y="25"/>
                    </a:cubicBezTo>
                    <a:cubicBezTo>
                      <a:pt x="0" y="16"/>
                      <a:pt x="0" y="16"/>
                      <a:pt x="0" y="16"/>
                    </a:cubicBezTo>
                    <a:cubicBezTo>
                      <a:pt x="0" y="16"/>
                      <a:pt x="16" y="7"/>
                      <a:pt x="32" y="4"/>
                    </a:cubicBezTo>
                    <a:cubicBezTo>
                      <a:pt x="49" y="1"/>
                      <a:pt x="69" y="0"/>
                      <a:pt x="94" y="0"/>
                    </a:cubicBezTo>
                    <a:cubicBezTo>
                      <a:pt x="117" y="0"/>
                      <a:pt x="135" y="1"/>
                      <a:pt x="145" y="4"/>
                    </a:cubicBezTo>
                    <a:cubicBezTo>
                      <a:pt x="156" y="7"/>
                      <a:pt x="154" y="16"/>
                      <a:pt x="154" y="16"/>
                    </a:cubicBezTo>
                    <a:close/>
                    <a:moveTo>
                      <a:pt x="35" y="16"/>
                    </a:moveTo>
                    <a:cubicBezTo>
                      <a:pt x="28" y="23"/>
                      <a:pt x="38" y="27"/>
                      <a:pt x="66" y="27"/>
                    </a:cubicBezTo>
                    <a:cubicBezTo>
                      <a:pt x="94" y="27"/>
                      <a:pt x="111" y="23"/>
                      <a:pt x="118" y="16"/>
                    </a:cubicBezTo>
                    <a:cubicBezTo>
                      <a:pt x="126" y="9"/>
                      <a:pt x="115" y="5"/>
                      <a:pt x="88" y="5"/>
                    </a:cubicBezTo>
                    <a:cubicBezTo>
                      <a:pt x="73" y="5"/>
                      <a:pt x="62" y="6"/>
                      <a:pt x="53" y="8"/>
                    </a:cubicBezTo>
                    <a:cubicBezTo>
                      <a:pt x="45" y="10"/>
                      <a:pt x="35" y="16"/>
                      <a:pt x="35" y="1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63" name="Freeform 390"/>
              <p:cNvSpPr>
                <a:spLocks/>
              </p:cNvSpPr>
              <p:nvPr/>
            </p:nvSpPr>
            <p:spPr bwMode="auto">
              <a:xfrm>
                <a:off x="-21831300" y="5572126"/>
                <a:ext cx="644525" cy="119063"/>
              </a:xfrm>
              <a:custGeom>
                <a:avLst/>
                <a:gdLst>
                  <a:gd name="T0" fmla="*/ 144 w 172"/>
                  <a:gd name="T1" fmla="*/ 32 h 32"/>
                  <a:gd name="T2" fmla="*/ 109 w 172"/>
                  <a:gd name="T3" fmla="*/ 32 h 32"/>
                  <a:gd name="T4" fmla="*/ 128 w 172"/>
                  <a:gd name="T5" fmla="*/ 13 h 32"/>
                  <a:gd name="T6" fmla="*/ 126 w 172"/>
                  <a:gd name="T7" fmla="*/ 7 h 32"/>
                  <a:gd name="T8" fmla="*/ 104 w 172"/>
                  <a:gd name="T9" fmla="*/ 5 h 32"/>
                  <a:gd name="T10" fmla="*/ 69 w 172"/>
                  <a:gd name="T11" fmla="*/ 8 h 32"/>
                  <a:gd name="T12" fmla="*/ 51 w 172"/>
                  <a:gd name="T13" fmla="*/ 16 h 32"/>
                  <a:gd name="T14" fmla="*/ 35 w 172"/>
                  <a:gd name="T15" fmla="*/ 32 h 32"/>
                  <a:gd name="T16" fmla="*/ 0 w 172"/>
                  <a:gd name="T17" fmla="*/ 32 h 32"/>
                  <a:gd name="T18" fmla="*/ 32 w 172"/>
                  <a:gd name="T19" fmla="*/ 0 h 32"/>
                  <a:gd name="T20" fmla="*/ 59 w 172"/>
                  <a:gd name="T21" fmla="*/ 0 h 32"/>
                  <a:gd name="T22" fmla="*/ 60 w 172"/>
                  <a:gd name="T23" fmla="*/ 5 h 32"/>
                  <a:gd name="T24" fmla="*/ 61 w 172"/>
                  <a:gd name="T25" fmla="*/ 5 h 32"/>
                  <a:gd name="T26" fmla="*/ 86 w 172"/>
                  <a:gd name="T27" fmla="*/ 1 h 32"/>
                  <a:gd name="T28" fmla="*/ 117 w 172"/>
                  <a:gd name="T29" fmla="*/ 0 h 32"/>
                  <a:gd name="T30" fmla="*/ 164 w 172"/>
                  <a:gd name="T31" fmla="*/ 11 h 32"/>
                  <a:gd name="T32" fmla="*/ 144 w 172"/>
                  <a:gd name="T33"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2" h="32">
                    <a:moveTo>
                      <a:pt x="144" y="32"/>
                    </a:moveTo>
                    <a:cubicBezTo>
                      <a:pt x="132" y="32"/>
                      <a:pt x="121" y="32"/>
                      <a:pt x="109" y="32"/>
                    </a:cubicBezTo>
                    <a:cubicBezTo>
                      <a:pt x="116" y="25"/>
                      <a:pt x="122" y="19"/>
                      <a:pt x="128" y="13"/>
                    </a:cubicBezTo>
                    <a:cubicBezTo>
                      <a:pt x="126" y="7"/>
                      <a:pt x="126" y="7"/>
                      <a:pt x="126" y="7"/>
                    </a:cubicBezTo>
                    <a:cubicBezTo>
                      <a:pt x="126" y="7"/>
                      <a:pt x="115" y="5"/>
                      <a:pt x="104" y="5"/>
                    </a:cubicBezTo>
                    <a:cubicBezTo>
                      <a:pt x="89" y="5"/>
                      <a:pt x="78" y="6"/>
                      <a:pt x="69" y="8"/>
                    </a:cubicBezTo>
                    <a:cubicBezTo>
                      <a:pt x="61" y="9"/>
                      <a:pt x="51" y="16"/>
                      <a:pt x="51" y="16"/>
                    </a:cubicBezTo>
                    <a:cubicBezTo>
                      <a:pt x="35" y="32"/>
                      <a:pt x="35" y="32"/>
                      <a:pt x="35" y="32"/>
                    </a:cubicBezTo>
                    <a:cubicBezTo>
                      <a:pt x="23" y="32"/>
                      <a:pt x="12" y="32"/>
                      <a:pt x="0" y="32"/>
                    </a:cubicBezTo>
                    <a:cubicBezTo>
                      <a:pt x="11" y="21"/>
                      <a:pt x="21" y="11"/>
                      <a:pt x="32" y="0"/>
                    </a:cubicBezTo>
                    <a:cubicBezTo>
                      <a:pt x="41" y="0"/>
                      <a:pt x="50" y="0"/>
                      <a:pt x="59" y="0"/>
                    </a:cubicBezTo>
                    <a:cubicBezTo>
                      <a:pt x="60" y="5"/>
                      <a:pt x="60" y="5"/>
                      <a:pt x="60" y="5"/>
                    </a:cubicBezTo>
                    <a:cubicBezTo>
                      <a:pt x="61" y="5"/>
                      <a:pt x="61" y="5"/>
                      <a:pt x="61" y="5"/>
                    </a:cubicBezTo>
                    <a:cubicBezTo>
                      <a:pt x="68" y="3"/>
                      <a:pt x="76" y="2"/>
                      <a:pt x="86" y="1"/>
                    </a:cubicBezTo>
                    <a:cubicBezTo>
                      <a:pt x="96" y="0"/>
                      <a:pt x="106" y="0"/>
                      <a:pt x="117" y="0"/>
                    </a:cubicBezTo>
                    <a:cubicBezTo>
                      <a:pt x="156" y="0"/>
                      <a:pt x="172" y="4"/>
                      <a:pt x="164" y="11"/>
                    </a:cubicBezTo>
                    <a:cubicBezTo>
                      <a:pt x="157" y="18"/>
                      <a:pt x="151" y="25"/>
                      <a:pt x="144" y="3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64" name="Freeform 391"/>
              <p:cNvSpPr>
                <a:spLocks noEditPoints="1"/>
              </p:cNvSpPr>
              <p:nvPr/>
            </p:nvSpPr>
            <p:spPr bwMode="auto">
              <a:xfrm>
                <a:off x="-21850350" y="5045076"/>
                <a:ext cx="460375" cy="93663"/>
              </a:xfrm>
              <a:custGeom>
                <a:avLst/>
                <a:gdLst>
                  <a:gd name="T0" fmla="*/ 85 w 123"/>
                  <a:gd name="T1" fmla="*/ 25 h 25"/>
                  <a:gd name="T2" fmla="*/ 83 w 123"/>
                  <a:gd name="T3" fmla="*/ 22 h 25"/>
                  <a:gd name="T4" fmla="*/ 82 w 123"/>
                  <a:gd name="T5" fmla="*/ 22 h 25"/>
                  <a:gd name="T6" fmla="*/ 60 w 123"/>
                  <a:gd name="T7" fmla="*/ 25 h 25"/>
                  <a:gd name="T8" fmla="*/ 34 w 123"/>
                  <a:gd name="T9" fmla="*/ 25 h 25"/>
                  <a:gd name="T10" fmla="*/ 6 w 123"/>
                  <a:gd name="T11" fmla="*/ 24 h 25"/>
                  <a:gd name="T12" fmla="*/ 0 w 123"/>
                  <a:gd name="T13" fmla="*/ 18 h 25"/>
                  <a:gd name="T14" fmla="*/ 22 w 123"/>
                  <a:gd name="T15" fmla="*/ 12 h 25"/>
                  <a:gd name="T16" fmla="*/ 70 w 123"/>
                  <a:gd name="T17" fmla="*/ 10 h 25"/>
                  <a:gd name="T18" fmla="*/ 93 w 123"/>
                  <a:gd name="T19" fmla="*/ 10 h 25"/>
                  <a:gd name="T20" fmla="*/ 94 w 123"/>
                  <a:gd name="T21" fmla="*/ 9 h 25"/>
                  <a:gd name="T22" fmla="*/ 92 w 123"/>
                  <a:gd name="T23" fmla="*/ 5 h 25"/>
                  <a:gd name="T24" fmla="*/ 75 w 123"/>
                  <a:gd name="T25" fmla="*/ 4 h 25"/>
                  <a:gd name="T26" fmla="*/ 55 w 123"/>
                  <a:gd name="T27" fmla="*/ 4 h 25"/>
                  <a:gd name="T28" fmla="*/ 36 w 123"/>
                  <a:gd name="T29" fmla="*/ 6 h 25"/>
                  <a:gd name="T30" fmla="*/ 31 w 123"/>
                  <a:gd name="T31" fmla="*/ 2 h 25"/>
                  <a:gd name="T32" fmla="*/ 56 w 123"/>
                  <a:gd name="T33" fmla="*/ 0 h 25"/>
                  <a:gd name="T34" fmla="*/ 80 w 123"/>
                  <a:gd name="T35" fmla="*/ 0 h 25"/>
                  <a:gd name="T36" fmla="*/ 116 w 123"/>
                  <a:gd name="T37" fmla="*/ 2 h 25"/>
                  <a:gd name="T38" fmla="*/ 122 w 123"/>
                  <a:gd name="T39" fmla="*/ 8 h 25"/>
                  <a:gd name="T40" fmla="*/ 105 w 123"/>
                  <a:gd name="T41" fmla="*/ 25 h 25"/>
                  <a:gd name="T42" fmla="*/ 85 w 123"/>
                  <a:gd name="T43" fmla="*/ 25 h 25"/>
                  <a:gd name="T44" fmla="*/ 47 w 123"/>
                  <a:gd name="T45" fmla="*/ 21 h 25"/>
                  <a:gd name="T46" fmla="*/ 73 w 123"/>
                  <a:gd name="T47" fmla="*/ 20 h 25"/>
                  <a:gd name="T48" fmla="*/ 87 w 123"/>
                  <a:gd name="T49" fmla="*/ 15 h 25"/>
                  <a:gd name="T50" fmla="*/ 89 w 123"/>
                  <a:gd name="T51" fmla="*/ 13 h 25"/>
                  <a:gd name="T52" fmla="*/ 72 w 123"/>
                  <a:gd name="T53" fmla="*/ 13 h 25"/>
                  <a:gd name="T54" fmla="*/ 42 w 123"/>
                  <a:gd name="T55" fmla="*/ 14 h 25"/>
                  <a:gd name="T56" fmla="*/ 30 w 123"/>
                  <a:gd name="T57" fmla="*/ 18 h 25"/>
                  <a:gd name="T58" fmla="*/ 32 w 123"/>
                  <a:gd name="T59" fmla="*/ 20 h 25"/>
                  <a:gd name="T60" fmla="*/ 47 w 123"/>
                  <a:gd name="T61"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3" h="25">
                    <a:moveTo>
                      <a:pt x="85" y="25"/>
                    </a:moveTo>
                    <a:cubicBezTo>
                      <a:pt x="83" y="22"/>
                      <a:pt x="83" y="22"/>
                      <a:pt x="83" y="22"/>
                    </a:cubicBezTo>
                    <a:cubicBezTo>
                      <a:pt x="82" y="22"/>
                      <a:pt x="82" y="22"/>
                      <a:pt x="82" y="22"/>
                    </a:cubicBezTo>
                    <a:cubicBezTo>
                      <a:pt x="74" y="23"/>
                      <a:pt x="67" y="24"/>
                      <a:pt x="60" y="25"/>
                    </a:cubicBezTo>
                    <a:cubicBezTo>
                      <a:pt x="53" y="25"/>
                      <a:pt x="44" y="25"/>
                      <a:pt x="34" y="25"/>
                    </a:cubicBezTo>
                    <a:cubicBezTo>
                      <a:pt x="21" y="25"/>
                      <a:pt x="12" y="25"/>
                      <a:pt x="6" y="24"/>
                    </a:cubicBezTo>
                    <a:cubicBezTo>
                      <a:pt x="0" y="18"/>
                      <a:pt x="0" y="18"/>
                      <a:pt x="0" y="18"/>
                    </a:cubicBezTo>
                    <a:cubicBezTo>
                      <a:pt x="0" y="18"/>
                      <a:pt x="10" y="13"/>
                      <a:pt x="22" y="12"/>
                    </a:cubicBezTo>
                    <a:cubicBezTo>
                      <a:pt x="33" y="11"/>
                      <a:pt x="49" y="10"/>
                      <a:pt x="70" y="10"/>
                    </a:cubicBezTo>
                    <a:cubicBezTo>
                      <a:pt x="78" y="10"/>
                      <a:pt x="85" y="10"/>
                      <a:pt x="93" y="10"/>
                    </a:cubicBezTo>
                    <a:cubicBezTo>
                      <a:pt x="94" y="9"/>
                      <a:pt x="94" y="9"/>
                      <a:pt x="94" y="9"/>
                    </a:cubicBezTo>
                    <a:cubicBezTo>
                      <a:pt x="92" y="5"/>
                      <a:pt x="92" y="5"/>
                      <a:pt x="92" y="5"/>
                    </a:cubicBezTo>
                    <a:cubicBezTo>
                      <a:pt x="92" y="5"/>
                      <a:pt x="83" y="4"/>
                      <a:pt x="75" y="4"/>
                    </a:cubicBezTo>
                    <a:cubicBezTo>
                      <a:pt x="68" y="4"/>
                      <a:pt x="62" y="4"/>
                      <a:pt x="55" y="4"/>
                    </a:cubicBezTo>
                    <a:cubicBezTo>
                      <a:pt x="48" y="5"/>
                      <a:pt x="42" y="5"/>
                      <a:pt x="36" y="6"/>
                    </a:cubicBezTo>
                    <a:cubicBezTo>
                      <a:pt x="31" y="2"/>
                      <a:pt x="31" y="2"/>
                      <a:pt x="31" y="2"/>
                    </a:cubicBezTo>
                    <a:cubicBezTo>
                      <a:pt x="38" y="1"/>
                      <a:pt x="47" y="0"/>
                      <a:pt x="56" y="0"/>
                    </a:cubicBezTo>
                    <a:cubicBezTo>
                      <a:pt x="64" y="0"/>
                      <a:pt x="73" y="0"/>
                      <a:pt x="80" y="0"/>
                    </a:cubicBezTo>
                    <a:cubicBezTo>
                      <a:pt x="97" y="0"/>
                      <a:pt x="109" y="0"/>
                      <a:pt x="116" y="2"/>
                    </a:cubicBezTo>
                    <a:cubicBezTo>
                      <a:pt x="123" y="3"/>
                      <a:pt x="122" y="8"/>
                      <a:pt x="122" y="8"/>
                    </a:cubicBezTo>
                    <a:cubicBezTo>
                      <a:pt x="105" y="25"/>
                      <a:pt x="105" y="25"/>
                      <a:pt x="105" y="25"/>
                    </a:cubicBezTo>
                    <a:cubicBezTo>
                      <a:pt x="99" y="25"/>
                      <a:pt x="92" y="25"/>
                      <a:pt x="85" y="25"/>
                    </a:cubicBezTo>
                    <a:close/>
                    <a:moveTo>
                      <a:pt x="47" y="21"/>
                    </a:moveTo>
                    <a:cubicBezTo>
                      <a:pt x="57" y="21"/>
                      <a:pt x="66" y="21"/>
                      <a:pt x="73" y="20"/>
                    </a:cubicBezTo>
                    <a:cubicBezTo>
                      <a:pt x="81" y="19"/>
                      <a:pt x="87" y="15"/>
                      <a:pt x="87" y="15"/>
                    </a:cubicBezTo>
                    <a:cubicBezTo>
                      <a:pt x="89" y="13"/>
                      <a:pt x="89" y="13"/>
                      <a:pt x="89" y="13"/>
                    </a:cubicBezTo>
                    <a:cubicBezTo>
                      <a:pt x="72" y="13"/>
                      <a:pt x="72" y="13"/>
                      <a:pt x="72" y="13"/>
                    </a:cubicBezTo>
                    <a:cubicBezTo>
                      <a:pt x="59" y="13"/>
                      <a:pt x="49" y="14"/>
                      <a:pt x="42" y="14"/>
                    </a:cubicBezTo>
                    <a:cubicBezTo>
                      <a:pt x="35" y="15"/>
                      <a:pt x="30" y="18"/>
                      <a:pt x="30" y="18"/>
                    </a:cubicBezTo>
                    <a:cubicBezTo>
                      <a:pt x="32" y="20"/>
                      <a:pt x="32" y="20"/>
                      <a:pt x="32" y="20"/>
                    </a:cubicBezTo>
                    <a:cubicBezTo>
                      <a:pt x="32" y="20"/>
                      <a:pt x="40" y="21"/>
                      <a:pt x="47" y="2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65" name="Freeform 392"/>
              <p:cNvSpPr>
                <a:spLocks/>
              </p:cNvSpPr>
              <p:nvPr/>
            </p:nvSpPr>
            <p:spPr bwMode="auto">
              <a:xfrm>
                <a:off x="-21307425" y="5006976"/>
                <a:ext cx="236538" cy="131763"/>
              </a:xfrm>
              <a:custGeom>
                <a:avLst/>
                <a:gdLst>
                  <a:gd name="T0" fmla="*/ 28 w 63"/>
                  <a:gd name="T1" fmla="*/ 35 h 35"/>
                  <a:gd name="T2" fmla="*/ 0 w 63"/>
                  <a:gd name="T3" fmla="*/ 35 h 35"/>
                  <a:gd name="T4" fmla="*/ 35 w 63"/>
                  <a:gd name="T5" fmla="*/ 0 h 35"/>
                  <a:gd name="T6" fmla="*/ 63 w 63"/>
                  <a:gd name="T7" fmla="*/ 0 h 35"/>
                  <a:gd name="T8" fmla="*/ 28 w 63"/>
                  <a:gd name="T9" fmla="*/ 35 h 35"/>
                </a:gdLst>
                <a:ahLst/>
                <a:cxnLst>
                  <a:cxn ang="0">
                    <a:pos x="T0" y="T1"/>
                  </a:cxn>
                  <a:cxn ang="0">
                    <a:pos x="T2" y="T3"/>
                  </a:cxn>
                  <a:cxn ang="0">
                    <a:pos x="T4" y="T5"/>
                  </a:cxn>
                  <a:cxn ang="0">
                    <a:pos x="T6" y="T7"/>
                  </a:cxn>
                  <a:cxn ang="0">
                    <a:pos x="T8" y="T9"/>
                  </a:cxn>
                </a:cxnLst>
                <a:rect l="0" t="0" r="r" b="b"/>
                <a:pathLst>
                  <a:path w="63" h="35">
                    <a:moveTo>
                      <a:pt x="28" y="35"/>
                    </a:moveTo>
                    <a:cubicBezTo>
                      <a:pt x="18" y="35"/>
                      <a:pt x="9" y="35"/>
                      <a:pt x="0" y="35"/>
                    </a:cubicBezTo>
                    <a:cubicBezTo>
                      <a:pt x="11" y="23"/>
                      <a:pt x="23" y="12"/>
                      <a:pt x="35" y="0"/>
                    </a:cubicBezTo>
                    <a:cubicBezTo>
                      <a:pt x="44" y="0"/>
                      <a:pt x="54" y="0"/>
                      <a:pt x="63" y="0"/>
                    </a:cubicBezTo>
                    <a:cubicBezTo>
                      <a:pt x="51" y="12"/>
                      <a:pt x="39" y="23"/>
                      <a:pt x="28" y="3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66" name="Freeform 393"/>
              <p:cNvSpPr>
                <a:spLocks/>
              </p:cNvSpPr>
              <p:nvPr/>
            </p:nvSpPr>
            <p:spPr bwMode="auto">
              <a:xfrm>
                <a:off x="-21032788" y="5026026"/>
                <a:ext cx="330200" cy="112713"/>
              </a:xfrm>
              <a:custGeom>
                <a:avLst/>
                <a:gdLst>
                  <a:gd name="T0" fmla="*/ 48 w 88"/>
                  <a:gd name="T1" fmla="*/ 26 h 30"/>
                  <a:gd name="T2" fmla="*/ 69 w 88"/>
                  <a:gd name="T3" fmla="*/ 26 h 30"/>
                  <a:gd name="T4" fmla="*/ 65 w 88"/>
                  <a:gd name="T5" fmla="*/ 30 h 30"/>
                  <a:gd name="T6" fmla="*/ 53 w 88"/>
                  <a:gd name="T7" fmla="*/ 30 h 30"/>
                  <a:gd name="T8" fmla="*/ 37 w 88"/>
                  <a:gd name="T9" fmla="*/ 30 h 30"/>
                  <a:gd name="T10" fmla="*/ 5 w 88"/>
                  <a:gd name="T11" fmla="*/ 22 h 30"/>
                  <a:gd name="T12" fmla="*/ 18 w 88"/>
                  <a:gd name="T13" fmla="*/ 9 h 30"/>
                  <a:gd name="T14" fmla="*/ 0 w 88"/>
                  <a:gd name="T15" fmla="*/ 9 h 30"/>
                  <a:gd name="T16" fmla="*/ 3 w 88"/>
                  <a:gd name="T17" fmla="*/ 7 h 30"/>
                  <a:gd name="T18" fmla="*/ 24 w 88"/>
                  <a:gd name="T19" fmla="*/ 5 h 30"/>
                  <a:gd name="T20" fmla="*/ 39 w 88"/>
                  <a:gd name="T21" fmla="*/ 0 h 30"/>
                  <a:gd name="T22" fmla="*/ 56 w 88"/>
                  <a:gd name="T23" fmla="*/ 0 h 30"/>
                  <a:gd name="T24" fmla="*/ 51 w 88"/>
                  <a:gd name="T25" fmla="*/ 5 h 30"/>
                  <a:gd name="T26" fmla="*/ 88 w 88"/>
                  <a:gd name="T27" fmla="*/ 5 h 30"/>
                  <a:gd name="T28" fmla="*/ 84 w 88"/>
                  <a:gd name="T29" fmla="*/ 9 h 30"/>
                  <a:gd name="T30" fmla="*/ 47 w 88"/>
                  <a:gd name="T31" fmla="*/ 9 h 30"/>
                  <a:gd name="T32" fmla="*/ 33 w 88"/>
                  <a:gd name="T33" fmla="*/ 22 h 30"/>
                  <a:gd name="T34" fmla="*/ 36 w 88"/>
                  <a:gd name="T35" fmla="*/ 25 h 30"/>
                  <a:gd name="T36" fmla="*/ 48 w 88"/>
                  <a:gd name="T37" fmla="*/ 2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8" h="30">
                    <a:moveTo>
                      <a:pt x="48" y="26"/>
                    </a:moveTo>
                    <a:cubicBezTo>
                      <a:pt x="55" y="26"/>
                      <a:pt x="62" y="26"/>
                      <a:pt x="69" y="26"/>
                    </a:cubicBezTo>
                    <a:cubicBezTo>
                      <a:pt x="65" y="30"/>
                      <a:pt x="65" y="30"/>
                      <a:pt x="65" y="30"/>
                    </a:cubicBezTo>
                    <a:cubicBezTo>
                      <a:pt x="53" y="30"/>
                      <a:pt x="53" y="30"/>
                      <a:pt x="53" y="30"/>
                    </a:cubicBezTo>
                    <a:cubicBezTo>
                      <a:pt x="37" y="30"/>
                      <a:pt x="37" y="30"/>
                      <a:pt x="37" y="30"/>
                    </a:cubicBezTo>
                    <a:cubicBezTo>
                      <a:pt x="11" y="30"/>
                      <a:pt x="5" y="22"/>
                      <a:pt x="5" y="22"/>
                    </a:cubicBezTo>
                    <a:cubicBezTo>
                      <a:pt x="18" y="9"/>
                      <a:pt x="18" y="9"/>
                      <a:pt x="18" y="9"/>
                    </a:cubicBezTo>
                    <a:cubicBezTo>
                      <a:pt x="13" y="9"/>
                      <a:pt x="6" y="9"/>
                      <a:pt x="0" y="9"/>
                    </a:cubicBezTo>
                    <a:cubicBezTo>
                      <a:pt x="3" y="7"/>
                      <a:pt x="3" y="7"/>
                      <a:pt x="3" y="7"/>
                    </a:cubicBezTo>
                    <a:cubicBezTo>
                      <a:pt x="10" y="6"/>
                      <a:pt x="17" y="5"/>
                      <a:pt x="24" y="5"/>
                    </a:cubicBezTo>
                    <a:cubicBezTo>
                      <a:pt x="39" y="0"/>
                      <a:pt x="39" y="0"/>
                      <a:pt x="39" y="0"/>
                    </a:cubicBezTo>
                    <a:cubicBezTo>
                      <a:pt x="56" y="0"/>
                      <a:pt x="56" y="0"/>
                      <a:pt x="56" y="0"/>
                    </a:cubicBezTo>
                    <a:cubicBezTo>
                      <a:pt x="51" y="5"/>
                      <a:pt x="51" y="5"/>
                      <a:pt x="51" y="5"/>
                    </a:cubicBezTo>
                    <a:cubicBezTo>
                      <a:pt x="63" y="5"/>
                      <a:pt x="76" y="5"/>
                      <a:pt x="88" y="5"/>
                    </a:cubicBezTo>
                    <a:cubicBezTo>
                      <a:pt x="84" y="9"/>
                      <a:pt x="84" y="9"/>
                      <a:pt x="84" y="9"/>
                    </a:cubicBezTo>
                    <a:cubicBezTo>
                      <a:pt x="72" y="9"/>
                      <a:pt x="59" y="9"/>
                      <a:pt x="47" y="9"/>
                    </a:cubicBezTo>
                    <a:cubicBezTo>
                      <a:pt x="33" y="22"/>
                      <a:pt x="33" y="22"/>
                      <a:pt x="33" y="22"/>
                    </a:cubicBezTo>
                    <a:cubicBezTo>
                      <a:pt x="36" y="25"/>
                      <a:pt x="36" y="25"/>
                      <a:pt x="36" y="25"/>
                    </a:cubicBezTo>
                    <a:lnTo>
                      <a:pt x="48" y="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67" name="Freeform 394"/>
              <p:cNvSpPr>
                <a:spLocks noEditPoints="1"/>
              </p:cNvSpPr>
              <p:nvPr/>
            </p:nvSpPr>
            <p:spPr bwMode="auto">
              <a:xfrm>
                <a:off x="26538238" y="5045076"/>
                <a:ext cx="439738" cy="93663"/>
              </a:xfrm>
              <a:custGeom>
                <a:avLst/>
                <a:gdLst>
                  <a:gd name="T0" fmla="*/ 97 w 117"/>
                  <a:gd name="T1" fmla="*/ 25 h 25"/>
                  <a:gd name="T2" fmla="*/ 89 w 117"/>
                  <a:gd name="T3" fmla="*/ 22 h 25"/>
                  <a:gd name="T4" fmla="*/ 88 w 117"/>
                  <a:gd name="T5" fmla="*/ 22 h 25"/>
                  <a:gd name="T6" fmla="*/ 71 w 117"/>
                  <a:gd name="T7" fmla="*/ 25 h 25"/>
                  <a:gd name="T8" fmla="*/ 47 w 117"/>
                  <a:gd name="T9" fmla="*/ 25 h 25"/>
                  <a:gd name="T10" fmla="*/ 15 w 117"/>
                  <a:gd name="T11" fmla="*/ 24 h 25"/>
                  <a:gd name="T12" fmla="*/ 0 w 117"/>
                  <a:gd name="T13" fmla="*/ 18 h 25"/>
                  <a:gd name="T14" fmla="*/ 10 w 117"/>
                  <a:gd name="T15" fmla="*/ 12 h 25"/>
                  <a:gd name="T16" fmla="*/ 55 w 117"/>
                  <a:gd name="T17" fmla="*/ 10 h 25"/>
                  <a:gd name="T18" fmla="*/ 78 w 117"/>
                  <a:gd name="T19" fmla="*/ 10 h 25"/>
                  <a:gd name="T20" fmla="*/ 77 w 117"/>
                  <a:gd name="T21" fmla="*/ 9 h 25"/>
                  <a:gd name="T22" fmla="*/ 68 w 117"/>
                  <a:gd name="T23" fmla="*/ 5 h 25"/>
                  <a:gd name="T24" fmla="*/ 49 w 117"/>
                  <a:gd name="T25" fmla="*/ 4 h 25"/>
                  <a:gd name="T26" fmla="*/ 30 w 117"/>
                  <a:gd name="T27" fmla="*/ 4 h 25"/>
                  <a:gd name="T28" fmla="*/ 13 w 117"/>
                  <a:gd name="T29" fmla="*/ 6 h 25"/>
                  <a:gd name="T30" fmla="*/ 1 w 117"/>
                  <a:gd name="T31" fmla="*/ 2 h 25"/>
                  <a:gd name="T32" fmla="*/ 23 w 117"/>
                  <a:gd name="T33" fmla="*/ 0 h 25"/>
                  <a:gd name="T34" fmla="*/ 47 w 117"/>
                  <a:gd name="T35" fmla="*/ 0 h 25"/>
                  <a:gd name="T36" fmla="*/ 87 w 117"/>
                  <a:gd name="T37" fmla="*/ 2 h 25"/>
                  <a:gd name="T38" fmla="*/ 105 w 117"/>
                  <a:gd name="T39" fmla="*/ 8 h 25"/>
                  <a:gd name="T40" fmla="*/ 117 w 117"/>
                  <a:gd name="T41" fmla="*/ 25 h 25"/>
                  <a:gd name="T42" fmla="*/ 97 w 117"/>
                  <a:gd name="T43" fmla="*/ 25 h 25"/>
                  <a:gd name="T44" fmla="*/ 52 w 117"/>
                  <a:gd name="T45" fmla="*/ 21 h 25"/>
                  <a:gd name="T46" fmla="*/ 76 w 117"/>
                  <a:gd name="T47" fmla="*/ 20 h 25"/>
                  <a:gd name="T48" fmla="*/ 82 w 117"/>
                  <a:gd name="T49" fmla="*/ 15 h 25"/>
                  <a:gd name="T50" fmla="*/ 80 w 117"/>
                  <a:gd name="T51" fmla="*/ 13 h 25"/>
                  <a:gd name="T52" fmla="*/ 63 w 117"/>
                  <a:gd name="T53" fmla="*/ 13 h 25"/>
                  <a:gd name="T54" fmla="*/ 35 w 117"/>
                  <a:gd name="T55" fmla="*/ 14 h 25"/>
                  <a:gd name="T56" fmla="*/ 29 w 117"/>
                  <a:gd name="T57" fmla="*/ 18 h 25"/>
                  <a:gd name="T58" fmla="*/ 36 w 117"/>
                  <a:gd name="T59" fmla="*/ 20 h 25"/>
                  <a:gd name="T60" fmla="*/ 52 w 117"/>
                  <a:gd name="T61"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7" h="25">
                    <a:moveTo>
                      <a:pt x="97" y="25"/>
                    </a:moveTo>
                    <a:cubicBezTo>
                      <a:pt x="89" y="22"/>
                      <a:pt x="89" y="22"/>
                      <a:pt x="89" y="22"/>
                    </a:cubicBezTo>
                    <a:cubicBezTo>
                      <a:pt x="88" y="22"/>
                      <a:pt x="88" y="22"/>
                      <a:pt x="88" y="22"/>
                    </a:cubicBezTo>
                    <a:cubicBezTo>
                      <a:pt x="88" y="22"/>
                      <a:pt x="77" y="24"/>
                      <a:pt x="71" y="25"/>
                    </a:cubicBezTo>
                    <a:cubicBezTo>
                      <a:pt x="65" y="25"/>
                      <a:pt x="57" y="25"/>
                      <a:pt x="47" y="25"/>
                    </a:cubicBezTo>
                    <a:cubicBezTo>
                      <a:pt x="34" y="25"/>
                      <a:pt x="23" y="25"/>
                      <a:pt x="15" y="24"/>
                    </a:cubicBezTo>
                    <a:cubicBezTo>
                      <a:pt x="7" y="22"/>
                      <a:pt x="0" y="18"/>
                      <a:pt x="0" y="18"/>
                    </a:cubicBezTo>
                    <a:cubicBezTo>
                      <a:pt x="0" y="18"/>
                      <a:pt x="1" y="13"/>
                      <a:pt x="10" y="12"/>
                    </a:cubicBezTo>
                    <a:cubicBezTo>
                      <a:pt x="20" y="11"/>
                      <a:pt x="34" y="10"/>
                      <a:pt x="55" y="10"/>
                    </a:cubicBezTo>
                    <a:cubicBezTo>
                      <a:pt x="63" y="10"/>
                      <a:pt x="70" y="10"/>
                      <a:pt x="78" y="10"/>
                    </a:cubicBezTo>
                    <a:cubicBezTo>
                      <a:pt x="77" y="9"/>
                      <a:pt x="77" y="9"/>
                      <a:pt x="77" y="9"/>
                    </a:cubicBezTo>
                    <a:cubicBezTo>
                      <a:pt x="68" y="5"/>
                      <a:pt x="68" y="5"/>
                      <a:pt x="68" y="5"/>
                    </a:cubicBezTo>
                    <a:cubicBezTo>
                      <a:pt x="68" y="5"/>
                      <a:pt x="57" y="4"/>
                      <a:pt x="49" y="4"/>
                    </a:cubicBezTo>
                    <a:cubicBezTo>
                      <a:pt x="42" y="4"/>
                      <a:pt x="30" y="4"/>
                      <a:pt x="30" y="4"/>
                    </a:cubicBezTo>
                    <a:cubicBezTo>
                      <a:pt x="24" y="5"/>
                      <a:pt x="13" y="6"/>
                      <a:pt x="13" y="6"/>
                    </a:cubicBezTo>
                    <a:cubicBezTo>
                      <a:pt x="1" y="2"/>
                      <a:pt x="1" y="2"/>
                      <a:pt x="1" y="2"/>
                    </a:cubicBezTo>
                    <a:cubicBezTo>
                      <a:pt x="8" y="1"/>
                      <a:pt x="15" y="0"/>
                      <a:pt x="23" y="0"/>
                    </a:cubicBezTo>
                    <a:cubicBezTo>
                      <a:pt x="31" y="0"/>
                      <a:pt x="39" y="0"/>
                      <a:pt x="47" y="0"/>
                    </a:cubicBezTo>
                    <a:cubicBezTo>
                      <a:pt x="64" y="0"/>
                      <a:pt x="77" y="0"/>
                      <a:pt x="87" y="2"/>
                    </a:cubicBezTo>
                    <a:cubicBezTo>
                      <a:pt x="96" y="3"/>
                      <a:pt x="105" y="8"/>
                      <a:pt x="105" y="8"/>
                    </a:cubicBezTo>
                    <a:cubicBezTo>
                      <a:pt x="117" y="25"/>
                      <a:pt x="117" y="25"/>
                      <a:pt x="117" y="25"/>
                    </a:cubicBezTo>
                    <a:cubicBezTo>
                      <a:pt x="111" y="25"/>
                      <a:pt x="104" y="25"/>
                      <a:pt x="97" y="25"/>
                    </a:cubicBezTo>
                    <a:close/>
                    <a:moveTo>
                      <a:pt x="52" y="21"/>
                    </a:moveTo>
                    <a:cubicBezTo>
                      <a:pt x="63" y="21"/>
                      <a:pt x="76" y="20"/>
                      <a:pt x="76" y="20"/>
                    </a:cubicBezTo>
                    <a:cubicBezTo>
                      <a:pt x="82" y="15"/>
                      <a:pt x="82" y="15"/>
                      <a:pt x="82" y="15"/>
                    </a:cubicBezTo>
                    <a:cubicBezTo>
                      <a:pt x="80" y="13"/>
                      <a:pt x="80" y="13"/>
                      <a:pt x="80" y="13"/>
                    </a:cubicBezTo>
                    <a:cubicBezTo>
                      <a:pt x="63" y="13"/>
                      <a:pt x="63" y="13"/>
                      <a:pt x="63" y="13"/>
                    </a:cubicBezTo>
                    <a:cubicBezTo>
                      <a:pt x="50" y="13"/>
                      <a:pt x="35" y="14"/>
                      <a:pt x="35" y="14"/>
                    </a:cubicBezTo>
                    <a:cubicBezTo>
                      <a:pt x="29" y="18"/>
                      <a:pt x="29" y="18"/>
                      <a:pt x="29" y="18"/>
                    </a:cubicBezTo>
                    <a:cubicBezTo>
                      <a:pt x="36" y="20"/>
                      <a:pt x="36" y="20"/>
                      <a:pt x="36" y="20"/>
                    </a:cubicBezTo>
                    <a:cubicBezTo>
                      <a:pt x="36" y="20"/>
                      <a:pt x="46" y="21"/>
                      <a:pt x="52" y="2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68" name="Freeform 395"/>
              <p:cNvSpPr>
                <a:spLocks/>
              </p:cNvSpPr>
              <p:nvPr/>
            </p:nvSpPr>
            <p:spPr bwMode="auto">
              <a:xfrm>
                <a:off x="27025600" y="5006976"/>
                <a:ext cx="206375" cy="131763"/>
              </a:xfrm>
              <a:custGeom>
                <a:avLst/>
                <a:gdLst>
                  <a:gd name="T0" fmla="*/ 55 w 55"/>
                  <a:gd name="T1" fmla="*/ 35 h 35"/>
                  <a:gd name="T2" fmla="*/ 27 w 55"/>
                  <a:gd name="T3" fmla="*/ 35 h 35"/>
                  <a:gd name="T4" fmla="*/ 0 w 55"/>
                  <a:gd name="T5" fmla="*/ 0 h 35"/>
                  <a:gd name="T6" fmla="*/ 28 w 55"/>
                  <a:gd name="T7" fmla="*/ 0 h 35"/>
                  <a:gd name="T8" fmla="*/ 55 w 55"/>
                  <a:gd name="T9" fmla="*/ 35 h 35"/>
                </a:gdLst>
                <a:ahLst/>
                <a:cxnLst>
                  <a:cxn ang="0">
                    <a:pos x="T0" y="T1"/>
                  </a:cxn>
                  <a:cxn ang="0">
                    <a:pos x="T2" y="T3"/>
                  </a:cxn>
                  <a:cxn ang="0">
                    <a:pos x="T4" y="T5"/>
                  </a:cxn>
                  <a:cxn ang="0">
                    <a:pos x="T6" y="T7"/>
                  </a:cxn>
                  <a:cxn ang="0">
                    <a:pos x="T8" y="T9"/>
                  </a:cxn>
                </a:cxnLst>
                <a:rect l="0" t="0" r="r" b="b"/>
                <a:pathLst>
                  <a:path w="55" h="35">
                    <a:moveTo>
                      <a:pt x="55" y="35"/>
                    </a:moveTo>
                    <a:cubicBezTo>
                      <a:pt x="45" y="35"/>
                      <a:pt x="36" y="35"/>
                      <a:pt x="27" y="35"/>
                    </a:cubicBezTo>
                    <a:cubicBezTo>
                      <a:pt x="17" y="24"/>
                      <a:pt x="8" y="12"/>
                      <a:pt x="0" y="0"/>
                    </a:cubicBezTo>
                    <a:cubicBezTo>
                      <a:pt x="9" y="0"/>
                      <a:pt x="18" y="0"/>
                      <a:pt x="28" y="0"/>
                    </a:cubicBezTo>
                    <a:cubicBezTo>
                      <a:pt x="37" y="12"/>
                      <a:pt x="46" y="24"/>
                      <a:pt x="55" y="3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69" name="Freeform 396"/>
              <p:cNvSpPr>
                <a:spLocks/>
              </p:cNvSpPr>
              <p:nvPr/>
            </p:nvSpPr>
            <p:spPr bwMode="auto">
              <a:xfrm>
                <a:off x="27254200" y="5026026"/>
                <a:ext cx="387350" cy="112713"/>
              </a:xfrm>
              <a:custGeom>
                <a:avLst/>
                <a:gdLst>
                  <a:gd name="T0" fmla="*/ 80 w 103"/>
                  <a:gd name="T1" fmla="*/ 26 h 30"/>
                  <a:gd name="T2" fmla="*/ 100 w 103"/>
                  <a:gd name="T3" fmla="*/ 26 h 30"/>
                  <a:gd name="T4" fmla="*/ 103 w 103"/>
                  <a:gd name="T5" fmla="*/ 30 h 30"/>
                  <a:gd name="T6" fmla="*/ 92 w 103"/>
                  <a:gd name="T7" fmla="*/ 30 h 30"/>
                  <a:gd name="T8" fmla="*/ 77 w 103"/>
                  <a:gd name="T9" fmla="*/ 30 h 30"/>
                  <a:gd name="T10" fmla="*/ 31 w 103"/>
                  <a:gd name="T11" fmla="*/ 22 h 30"/>
                  <a:gd name="T12" fmla="*/ 20 w 103"/>
                  <a:gd name="T13" fmla="*/ 9 h 30"/>
                  <a:gd name="T14" fmla="*/ 2 w 103"/>
                  <a:gd name="T15" fmla="*/ 9 h 30"/>
                  <a:gd name="T16" fmla="*/ 0 w 103"/>
                  <a:gd name="T17" fmla="*/ 7 h 30"/>
                  <a:gd name="T18" fmla="*/ 18 w 103"/>
                  <a:gd name="T19" fmla="*/ 5 h 30"/>
                  <a:gd name="T20" fmla="*/ 24 w 103"/>
                  <a:gd name="T21" fmla="*/ 0 h 30"/>
                  <a:gd name="T22" fmla="*/ 41 w 103"/>
                  <a:gd name="T23" fmla="*/ 0 h 30"/>
                  <a:gd name="T24" fmla="*/ 45 w 103"/>
                  <a:gd name="T25" fmla="*/ 5 h 30"/>
                  <a:gd name="T26" fmla="*/ 83 w 103"/>
                  <a:gd name="T27" fmla="*/ 5 h 30"/>
                  <a:gd name="T28" fmla="*/ 86 w 103"/>
                  <a:gd name="T29" fmla="*/ 9 h 30"/>
                  <a:gd name="T30" fmla="*/ 48 w 103"/>
                  <a:gd name="T31" fmla="*/ 9 h 30"/>
                  <a:gd name="T32" fmla="*/ 59 w 103"/>
                  <a:gd name="T33" fmla="*/ 22 h 30"/>
                  <a:gd name="T34" fmla="*/ 66 w 103"/>
                  <a:gd name="T35" fmla="*/ 25 h 30"/>
                  <a:gd name="T36" fmla="*/ 80 w 103"/>
                  <a:gd name="T37" fmla="*/ 2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3" h="30">
                    <a:moveTo>
                      <a:pt x="80" y="26"/>
                    </a:moveTo>
                    <a:cubicBezTo>
                      <a:pt x="87" y="26"/>
                      <a:pt x="94" y="26"/>
                      <a:pt x="100" y="26"/>
                    </a:cubicBezTo>
                    <a:cubicBezTo>
                      <a:pt x="103" y="30"/>
                      <a:pt x="103" y="30"/>
                      <a:pt x="103" y="30"/>
                    </a:cubicBezTo>
                    <a:cubicBezTo>
                      <a:pt x="92" y="30"/>
                      <a:pt x="92" y="30"/>
                      <a:pt x="92" y="30"/>
                    </a:cubicBezTo>
                    <a:cubicBezTo>
                      <a:pt x="77" y="30"/>
                      <a:pt x="77" y="30"/>
                      <a:pt x="77" y="30"/>
                    </a:cubicBezTo>
                    <a:cubicBezTo>
                      <a:pt x="50" y="30"/>
                      <a:pt x="31" y="22"/>
                      <a:pt x="31" y="22"/>
                    </a:cubicBezTo>
                    <a:cubicBezTo>
                      <a:pt x="20" y="9"/>
                      <a:pt x="20" y="9"/>
                      <a:pt x="20" y="9"/>
                    </a:cubicBezTo>
                    <a:cubicBezTo>
                      <a:pt x="14" y="9"/>
                      <a:pt x="8" y="9"/>
                      <a:pt x="2" y="9"/>
                    </a:cubicBezTo>
                    <a:cubicBezTo>
                      <a:pt x="0" y="7"/>
                      <a:pt x="0" y="7"/>
                      <a:pt x="0" y="7"/>
                    </a:cubicBezTo>
                    <a:cubicBezTo>
                      <a:pt x="6" y="6"/>
                      <a:pt x="12" y="5"/>
                      <a:pt x="18" y="5"/>
                    </a:cubicBezTo>
                    <a:cubicBezTo>
                      <a:pt x="24" y="0"/>
                      <a:pt x="24" y="0"/>
                      <a:pt x="24" y="0"/>
                    </a:cubicBezTo>
                    <a:cubicBezTo>
                      <a:pt x="41" y="0"/>
                      <a:pt x="41" y="0"/>
                      <a:pt x="41" y="0"/>
                    </a:cubicBezTo>
                    <a:cubicBezTo>
                      <a:pt x="45" y="5"/>
                      <a:pt x="45" y="5"/>
                      <a:pt x="45" y="5"/>
                    </a:cubicBezTo>
                    <a:cubicBezTo>
                      <a:pt x="58" y="5"/>
                      <a:pt x="70" y="5"/>
                      <a:pt x="83" y="5"/>
                    </a:cubicBezTo>
                    <a:cubicBezTo>
                      <a:pt x="86" y="9"/>
                      <a:pt x="86" y="9"/>
                      <a:pt x="86" y="9"/>
                    </a:cubicBezTo>
                    <a:cubicBezTo>
                      <a:pt x="73" y="9"/>
                      <a:pt x="61" y="9"/>
                      <a:pt x="48" y="9"/>
                    </a:cubicBezTo>
                    <a:cubicBezTo>
                      <a:pt x="59" y="22"/>
                      <a:pt x="59" y="22"/>
                      <a:pt x="59" y="22"/>
                    </a:cubicBezTo>
                    <a:cubicBezTo>
                      <a:pt x="66" y="25"/>
                      <a:pt x="66" y="25"/>
                      <a:pt x="66" y="25"/>
                    </a:cubicBezTo>
                    <a:lnTo>
                      <a:pt x="80" y="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70" name="Freeform 397"/>
              <p:cNvSpPr>
                <a:spLocks noEditPoints="1"/>
              </p:cNvSpPr>
              <p:nvPr/>
            </p:nvSpPr>
            <p:spPr bwMode="auto">
              <a:xfrm>
                <a:off x="27093863" y="5572126"/>
                <a:ext cx="581025" cy="119063"/>
              </a:xfrm>
              <a:custGeom>
                <a:avLst/>
                <a:gdLst>
                  <a:gd name="T0" fmla="*/ 155 w 155"/>
                  <a:gd name="T1" fmla="*/ 16 h 32"/>
                  <a:gd name="T2" fmla="*/ 144 w 155"/>
                  <a:gd name="T3" fmla="*/ 28 h 32"/>
                  <a:gd name="T4" fmla="*/ 90 w 155"/>
                  <a:gd name="T5" fmla="*/ 32 h 32"/>
                  <a:gd name="T6" fmla="*/ 48 w 155"/>
                  <a:gd name="T7" fmla="*/ 30 h 32"/>
                  <a:gd name="T8" fmla="*/ 16 w 155"/>
                  <a:gd name="T9" fmla="*/ 25 h 32"/>
                  <a:gd name="T10" fmla="*/ 0 w 155"/>
                  <a:gd name="T11" fmla="*/ 16 h 32"/>
                  <a:gd name="T12" fmla="*/ 12 w 155"/>
                  <a:gd name="T13" fmla="*/ 4 h 32"/>
                  <a:gd name="T14" fmla="*/ 66 w 155"/>
                  <a:gd name="T15" fmla="*/ 0 h 32"/>
                  <a:gd name="T16" fmla="*/ 125 w 155"/>
                  <a:gd name="T17" fmla="*/ 4 h 32"/>
                  <a:gd name="T18" fmla="*/ 155 w 155"/>
                  <a:gd name="T19" fmla="*/ 16 h 32"/>
                  <a:gd name="T20" fmla="*/ 36 w 155"/>
                  <a:gd name="T21" fmla="*/ 16 h 32"/>
                  <a:gd name="T22" fmla="*/ 86 w 155"/>
                  <a:gd name="T23" fmla="*/ 27 h 32"/>
                  <a:gd name="T24" fmla="*/ 119 w 155"/>
                  <a:gd name="T25" fmla="*/ 16 h 32"/>
                  <a:gd name="T26" fmla="*/ 69 w 155"/>
                  <a:gd name="T27" fmla="*/ 5 h 32"/>
                  <a:gd name="T28" fmla="*/ 40 w 155"/>
                  <a:gd name="T29" fmla="*/ 8 h 32"/>
                  <a:gd name="T30" fmla="*/ 36 w 155"/>
                  <a:gd name="T3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5" h="32">
                    <a:moveTo>
                      <a:pt x="155" y="16"/>
                    </a:moveTo>
                    <a:cubicBezTo>
                      <a:pt x="155" y="16"/>
                      <a:pt x="155" y="25"/>
                      <a:pt x="144" y="28"/>
                    </a:cubicBezTo>
                    <a:cubicBezTo>
                      <a:pt x="132" y="31"/>
                      <a:pt x="114" y="32"/>
                      <a:pt x="90" y="32"/>
                    </a:cubicBezTo>
                    <a:cubicBezTo>
                      <a:pt x="74" y="32"/>
                      <a:pt x="60" y="32"/>
                      <a:pt x="48" y="30"/>
                    </a:cubicBezTo>
                    <a:cubicBezTo>
                      <a:pt x="35" y="29"/>
                      <a:pt x="25" y="27"/>
                      <a:pt x="16" y="25"/>
                    </a:cubicBezTo>
                    <a:cubicBezTo>
                      <a:pt x="8" y="22"/>
                      <a:pt x="0" y="16"/>
                      <a:pt x="0" y="16"/>
                    </a:cubicBezTo>
                    <a:cubicBezTo>
                      <a:pt x="0" y="16"/>
                      <a:pt x="0" y="7"/>
                      <a:pt x="12" y="4"/>
                    </a:cubicBezTo>
                    <a:cubicBezTo>
                      <a:pt x="23" y="1"/>
                      <a:pt x="41" y="0"/>
                      <a:pt x="66" y="0"/>
                    </a:cubicBezTo>
                    <a:cubicBezTo>
                      <a:pt x="89" y="0"/>
                      <a:pt x="109" y="1"/>
                      <a:pt x="125" y="4"/>
                    </a:cubicBezTo>
                    <a:cubicBezTo>
                      <a:pt x="141" y="7"/>
                      <a:pt x="155" y="16"/>
                      <a:pt x="155" y="16"/>
                    </a:cubicBezTo>
                    <a:close/>
                    <a:moveTo>
                      <a:pt x="36" y="16"/>
                    </a:moveTo>
                    <a:cubicBezTo>
                      <a:pt x="42" y="23"/>
                      <a:pt x="58" y="27"/>
                      <a:pt x="86" y="27"/>
                    </a:cubicBezTo>
                    <a:cubicBezTo>
                      <a:pt x="114" y="27"/>
                      <a:pt x="125" y="23"/>
                      <a:pt x="119" y="16"/>
                    </a:cubicBezTo>
                    <a:cubicBezTo>
                      <a:pt x="114" y="9"/>
                      <a:pt x="97" y="5"/>
                      <a:pt x="69" y="5"/>
                    </a:cubicBezTo>
                    <a:cubicBezTo>
                      <a:pt x="55" y="5"/>
                      <a:pt x="40" y="8"/>
                      <a:pt x="40" y="8"/>
                    </a:cubicBezTo>
                    <a:lnTo>
                      <a:pt x="36" y="1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71" name="Freeform 398"/>
              <p:cNvSpPr>
                <a:spLocks noEditPoints="1"/>
              </p:cNvSpPr>
              <p:nvPr/>
            </p:nvSpPr>
            <p:spPr bwMode="auto">
              <a:xfrm>
                <a:off x="27776488" y="5572126"/>
                <a:ext cx="606425" cy="171450"/>
              </a:xfrm>
              <a:custGeom>
                <a:avLst/>
                <a:gdLst>
                  <a:gd name="T0" fmla="*/ 108 w 162"/>
                  <a:gd name="T1" fmla="*/ 32 h 46"/>
                  <a:gd name="T2" fmla="*/ 57 w 162"/>
                  <a:gd name="T3" fmla="*/ 28 h 46"/>
                  <a:gd name="T4" fmla="*/ 55 w 162"/>
                  <a:gd name="T5" fmla="*/ 28 h 46"/>
                  <a:gd name="T6" fmla="*/ 61 w 162"/>
                  <a:gd name="T7" fmla="*/ 33 h 46"/>
                  <a:gd name="T8" fmla="*/ 71 w 162"/>
                  <a:gd name="T9" fmla="*/ 46 h 46"/>
                  <a:gd name="T10" fmla="*/ 36 w 162"/>
                  <a:gd name="T11" fmla="*/ 46 h 46"/>
                  <a:gd name="T12" fmla="*/ 0 w 162"/>
                  <a:gd name="T13" fmla="*/ 0 h 46"/>
                  <a:gd name="T14" fmla="*/ 28 w 162"/>
                  <a:gd name="T15" fmla="*/ 0 h 46"/>
                  <a:gd name="T16" fmla="*/ 36 w 162"/>
                  <a:gd name="T17" fmla="*/ 5 h 46"/>
                  <a:gd name="T18" fmla="*/ 38 w 162"/>
                  <a:gd name="T19" fmla="*/ 5 h 46"/>
                  <a:gd name="T20" fmla="*/ 83 w 162"/>
                  <a:gd name="T21" fmla="*/ 0 h 46"/>
                  <a:gd name="T22" fmla="*/ 134 w 162"/>
                  <a:gd name="T23" fmla="*/ 4 h 46"/>
                  <a:gd name="T24" fmla="*/ 160 w 162"/>
                  <a:gd name="T25" fmla="*/ 16 h 46"/>
                  <a:gd name="T26" fmla="*/ 153 w 162"/>
                  <a:gd name="T27" fmla="*/ 28 h 46"/>
                  <a:gd name="T28" fmla="*/ 108 w 162"/>
                  <a:gd name="T29" fmla="*/ 32 h 46"/>
                  <a:gd name="T30" fmla="*/ 79 w 162"/>
                  <a:gd name="T31" fmla="*/ 5 h 46"/>
                  <a:gd name="T32" fmla="*/ 50 w 162"/>
                  <a:gd name="T33" fmla="*/ 8 h 46"/>
                  <a:gd name="T34" fmla="*/ 47 w 162"/>
                  <a:gd name="T35" fmla="*/ 15 h 46"/>
                  <a:gd name="T36" fmla="*/ 47 w 162"/>
                  <a:gd name="T37" fmla="*/ 16 h 46"/>
                  <a:gd name="T38" fmla="*/ 63 w 162"/>
                  <a:gd name="T39" fmla="*/ 24 h 46"/>
                  <a:gd name="T40" fmla="*/ 96 w 162"/>
                  <a:gd name="T41" fmla="*/ 27 h 46"/>
                  <a:gd name="T42" fmla="*/ 122 w 162"/>
                  <a:gd name="T43" fmla="*/ 24 h 46"/>
                  <a:gd name="T44" fmla="*/ 125 w 162"/>
                  <a:gd name="T45" fmla="*/ 16 h 46"/>
                  <a:gd name="T46" fmla="*/ 109 w 162"/>
                  <a:gd name="T47" fmla="*/ 8 h 46"/>
                  <a:gd name="T48" fmla="*/ 79 w 162"/>
                  <a:gd name="T49" fmla="*/ 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2" h="46">
                    <a:moveTo>
                      <a:pt x="108" y="32"/>
                    </a:moveTo>
                    <a:cubicBezTo>
                      <a:pt x="88" y="32"/>
                      <a:pt x="71" y="31"/>
                      <a:pt x="57" y="28"/>
                    </a:cubicBezTo>
                    <a:cubicBezTo>
                      <a:pt x="55" y="28"/>
                      <a:pt x="55" y="28"/>
                      <a:pt x="55" y="28"/>
                    </a:cubicBezTo>
                    <a:cubicBezTo>
                      <a:pt x="61" y="33"/>
                      <a:pt x="61" y="33"/>
                      <a:pt x="61" y="33"/>
                    </a:cubicBezTo>
                    <a:cubicBezTo>
                      <a:pt x="71" y="46"/>
                      <a:pt x="71" y="46"/>
                      <a:pt x="71" y="46"/>
                    </a:cubicBezTo>
                    <a:cubicBezTo>
                      <a:pt x="59" y="46"/>
                      <a:pt x="48" y="46"/>
                      <a:pt x="36" y="46"/>
                    </a:cubicBezTo>
                    <a:cubicBezTo>
                      <a:pt x="24" y="31"/>
                      <a:pt x="12" y="15"/>
                      <a:pt x="0" y="0"/>
                    </a:cubicBezTo>
                    <a:cubicBezTo>
                      <a:pt x="10" y="0"/>
                      <a:pt x="19" y="0"/>
                      <a:pt x="28" y="0"/>
                    </a:cubicBezTo>
                    <a:cubicBezTo>
                      <a:pt x="36" y="5"/>
                      <a:pt x="36" y="5"/>
                      <a:pt x="36" y="5"/>
                    </a:cubicBezTo>
                    <a:cubicBezTo>
                      <a:pt x="38" y="5"/>
                      <a:pt x="38" y="5"/>
                      <a:pt x="38" y="5"/>
                    </a:cubicBezTo>
                    <a:cubicBezTo>
                      <a:pt x="47" y="1"/>
                      <a:pt x="62" y="0"/>
                      <a:pt x="83" y="0"/>
                    </a:cubicBezTo>
                    <a:cubicBezTo>
                      <a:pt x="103" y="0"/>
                      <a:pt x="120" y="1"/>
                      <a:pt x="134" y="4"/>
                    </a:cubicBezTo>
                    <a:cubicBezTo>
                      <a:pt x="148" y="7"/>
                      <a:pt x="160" y="16"/>
                      <a:pt x="160" y="16"/>
                    </a:cubicBezTo>
                    <a:cubicBezTo>
                      <a:pt x="160" y="16"/>
                      <a:pt x="162" y="25"/>
                      <a:pt x="153" y="28"/>
                    </a:cubicBezTo>
                    <a:cubicBezTo>
                      <a:pt x="144" y="31"/>
                      <a:pt x="129" y="32"/>
                      <a:pt x="108" y="32"/>
                    </a:cubicBezTo>
                    <a:close/>
                    <a:moveTo>
                      <a:pt x="79" y="5"/>
                    </a:moveTo>
                    <a:cubicBezTo>
                      <a:pt x="65" y="5"/>
                      <a:pt x="50" y="8"/>
                      <a:pt x="50" y="8"/>
                    </a:cubicBezTo>
                    <a:cubicBezTo>
                      <a:pt x="47" y="15"/>
                      <a:pt x="47" y="15"/>
                      <a:pt x="47" y="15"/>
                    </a:cubicBezTo>
                    <a:cubicBezTo>
                      <a:pt x="47" y="16"/>
                      <a:pt x="47" y="16"/>
                      <a:pt x="47" y="16"/>
                    </a:cubicBezTo>
                    <a:cubicBezTo>
                      <a:pt x="47" y="16"/>
                      <a:pt x="56" y="23"/>
                      <a:pt x="63" y="24"/>
                    </a:cubicBezTo>
                    <a:cubicBezTo>
                      <a:pt x="71" y="26"/>
                      <a:pt x="82" y="27"/>
                      <a:pt x="96" y="27"/>
                    </a:cubicBezTo>
                    <a:cubicBezTo>
                      <a:pt x="108" y="27"/>
                      <a:pt x="122" y="24"/>
                      <a:pt x="122" y="24"/>
                    </a:cubicBezTo>
                    <a:cubicBezTo>
                      <a:pt x="125" y="16"/>
                      <a:pt x="125" y="16"/>
                      <a:pt x="125" y="16"/>
                    </a:cubicBezTo>
                    <a:cubicBezTo>
                      <a:pt x="125" y="16"/>
                      <a:pt x="117" y="10"/>
                      <a:pt x="109" y="8"/>
                    </a:cubicBezTo>
                    <a:cubicBezTo>
                      <a:pt x="101" y="6"/>
                      <a:pt x="91" y="5"/>
                      <a:pt x="79" y="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72" name="Freeform 399"/>
              <p:cNvSpPr>
                <a:spLocks/>
              </p:cNvSpPr>
              <p:nvPr/>
            </p:nvSpPr>
            <p:spPr bwMode="auto">
              <a:xfrm>
                <a:off x="28417838" y="5548313"/>
                <a:ext cx="482600" cy="142875"/>
              </a:xfrm>
              <a:custGeom>
                <a:avLst/>
                <a:gdLst>
                  <a:gd name="T0" fmla="*/ 100 w 129"/>
                  <a:gd name="T1" fmla="*/ 33 h 38"/>
                  <a:gd name="T2" fmla="*/ 125 w 129"/>
                  <a:gd name="T3" fmla="*/ 32 h 38"/>
                  <a:gd name="T4" fmla="*/ 129 w 129"/>
                  <a:gd name="T5" fmla="*/ 37 h 38"/>
                  <a:gd name="T6" fmla="*/ 114 w 129"/>
                  <a:gd name="T7" fmla="*/ 38 h 38"/>
                  <a:gd name="T8" fmla="*/ 96 w 129"/>
                  <a:gd name="T9" fmla="*/ 38 h 38"/>
                  <a:gd name="T10" fmla="*/ 38 w 129"/>
                  <a:gd name="T11" fmla="*/ 29 h 38"/>
                  <a:gd name="T12" fmla="*/ 25 w 129"/>
                  <a:gd name="T13" fmla="*/ 11 h 38"/>
                  <a:gd name="T14" fmla="*/ 2 w 129"/>
                  <a:gd name="T15" fmla="*/ 11 h 38"/>
                  <a:gd name="T16" fmla="*/ 0 w 129"/>
                  <a:gd name="T17" fmla="*/ 9 h 38"/>
                  <a:gd name="T18" fmla="*/ 22 w 129"/>
                  <a:gd name="T19" fmla="*/ 6 h 38"/>
                  <a:gd name="T20" fmla="*/ 28 w 129"/>
                  <a:gd name="T21" fmla="*/ 0 h 38"/>
                  <a:gd name="T22" fmla="*/ 50 w 129"/>
                  <a:gd name="T23" fmla="*/ 0 h 38"/>
                  <a:gd name="T24" fmla="*/ 55 w 129"/>
                  <a:gd name="T25" fmla="*/ 6 h 38"/>
                  <a:gd name="T26" fmla="*/ 102 w 129"/>
                  <a:gd name="T27" fmla="*/ 6 h 38"/>
                  <a:gd name="T28" fmla="*/ 106 w 129"/>
                  <a:gd name="T29" fmla="*/ 11 h 38"/>
                  <a:gd name="T30" fmla="*/ 59 w 129"/>
                  <a:gd name="T31" fmla="*/ 11 h 38"/>
                  <a:gd name="T32" fmla="*/ 73 w 129"/>
                  <a:gd name="T33" fmla="*/ 28 h 38"/>
                  <a:gd name="T34" fmla="*/ 82 w 129"/>
                  <a:gd name="T35" fmla="*/ 32 h 38"/>
                  <a:gd name="T36" fmla="*/ 100 w 129"/>
                  <a:gd name="T37" fmla="*/ 3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9" h="38">
                    <a:moveTo>
                      <a:pt x="100" y="33"/>
                    </a:moveTo>
                    <a:cubicBezTo>
                      <a:pt x="108" y="33"/>
                      <a:pt x="116" y="33"/>
                      <a:pt x="125" y="32"/>
                    </a:cubicBezTo>
                    <a:cubicBezTo>
                      <a:pt x="129" y="37"/>
                      <a:pt x="129" y="37"/>
                      <a:pt x="129" y="37"/>
                    </a:cubicBezTo>
                    <a:cubicBezTo>
                      <a:pt x="114" y="38"/>
                      <a:pt x="114" y="38"/>
                      <a:pt x="114" y="38"/>
                    </a:cubicBezTo>
                    <a:cubicBezTo>
                      <a:pt x="114" y="38"/>
                      <a:pt x="102" y="38"/>
                      <a:pt x="96" y="38"/>
                    </a:cubicBezTo>
                    <a:cubicBezTo>
                      <a:pt x="63" y="38"/>
                      <a:pt x="44" y="35"/>
                      <a:pt x="38" y="29"/>
                    </a:cubicBezTo>
                    <a:cubicBezTo>
                      <a:pt x="25" y="11"/>
                      <a:pt x="25" y="11"/>
                      <a:pt x="25" y="11"/>
                    </a:cubicBezTo>
                    <a:cubicBezTo>
                      <a:pt x="17" y="11"/>
                      <a:pt x="10" y="11"/>
                      <a:pt x="2" y="11"/>
                    </a:cubicBezTo>
                    <a:cubicBezTo>
                      <a:pt x="0" y="9"/>
                      <a:pt x="0" y="9"/>
                      <a:pt x="0" y="9"/>
                    </a:cubicBezTo>
                    <a:cubicBezTo>
                      <a:pt x="7" y="8"/>
                      <a:pt x="15" y="7"/>
                      <a:pt x="22" y="6"/>
                    </a:cubicBezTo>
                    <a:cubicBezTo>
                      <a:pt x="28" y="0"/>
                      <a:pt x="28" y="0"/>
                      <a:pt x="28" y="0"/>
                    </a:cubicBezTo>
                    <a:cubicBezTo>
                      <a:pt x="35" y="0"/>
                      <a:pt x="43" y="0"/>
                      <a:pt x="50" y="0"/>
                    </a:cubicBezTo>
                    <a:cubicBezTo>
                      <a:pt x="55" y="6"/>
                      <a:pt x="55" y="6"/>
                      <a:pt x="55" y="6"/>
                    </a:cubicBezTo>
                    <a:cubicBezTo>
                      <a:pt x="71" y="6"/>
                      <a:pt x="86" y="6"/>
                      <a:pt x="102" y="6"/>
                    </a:cubicBezTo>
                    <a:cubicBezTo>
                      <a:pt x="106" y="11"/>
                      <a:pt x="106" y="11"/>
                      <a:pt x="106" y="11"/>
                    </a:cubicBezTo>
                    <a:cubicBezTo>
                      <a:pt x="90" y="11"/>
                      <a:pt x="75" y="11"/>
                      <a:pt x="59" y="11"/>
                    </a:cubicBezTo>
                    <a:cubicBezTo>
                      <a:pt x="73" y="28"/>
                      <a:pt x="73" y="28"/>
                      <a:pt x="73" y="28"/>
                    </a:cubicBezTo>
                    <a:cubicBezTo>
                      <a:pt x="82" y="32"/>
                      <a:pt x="82" y="32"/>
                      <a:pt x="82" y="32"/>
                    </a:cubicBezTo>
                    <a:cubicBezTo>
                      <a:pt x="82" y="32"/>
                      <a:pt x="93" y="33"/>
                      <a:pt x="100" y="33"/>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73" name="Freeform 400"/>
              <p:cNvSpPr>
                <a:spLocks noEditPoints="1"/>
              </p:cNvSpPr>
              <p:nvPr/>
            </p:nvSpPr>
            <p:spPr bwMode="auto">
              <a:xfrm>
                <a:off x="28894088" y="5530851"/>
                <a:ext cx="261938" cy="160338"/>
              </a:xfrm>
              <a:custGeom>
                <a:avLst/>
                <a:gdLst>
                  <a:gd name="T0" fmla="*/ 0 w 70"/>
                  <a:gd name="T1" fmla="*/ 3 h 43"/>
                  <a:gd name="T2" fmla="*/ 3 w 70"/>
                  <a:gd name="T3" fmla="*/ 0 h 43"/>
                  <a:gd name="T4" fmla="*/ 17 w 70"/>
                  <a:gd name="T5" fmla="*/ 0 h 43"/>
                  <a:gd name="T6" fmla="*/ 31 w 70"/>
                  <a:gd name="T7" fmla="*/ 0 h 43"/>
                  <a:gd name="T8" fmla="*/ 39 w 70"/>
                  <a:gd name="T9" fmla="*/ 3 h 43"/>
                  <a:gd name="T10" fmla="*/ 36 w 70"/>
                  <a:gd name="T11" fmla="*/ 6 h 43"/>
                  <a:gd name="T12" fmla="*/ 23 w 70"/>
                  <a:gd name="T13" fmla="*/ 7 h 43"/>
                  <a:gd name="T14" fmla="*/ 7 w 70"/>
                  <a:gd name="T15" fmla="*/ 6 h 43"/>
                  <a:gd name="T16" fmla="*/ 0 w 70"/>
                  <a:gd name="T17" fmla="*/ 3 h 43"/>
                  <a:gd name="T18" fmla="*/ 70 w 70"/>
                  <a:gd name="T19" fmla="*/ 43 h 43"/>
                  <a:gd name="T20" fmla="*/ 35 w 70"/>
                  <a:gd name="T21" fmla="*/ 43 h 43"/>
                  <a:gd name="T22" fmla="*/ 9 w 70"/>
                  <a:gd name="T23" fmla="*/ 11 h 43"/>
                  <a:gd name="T24" fmla="*/ 43 w 70"/>
                  <a:gd name="T25" fmla="*/ 11 h 43"/>
                  <a:gd name="T26" fmla="*/ 70 w 70"/>
                  <a:gd name="T27"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43">
                    <a:moveTo>
                      <a:pt x="0" y="3"/>
                    </a:moveTo>
                    <a:cubicBezTo>
                      <a:pt x="3" y="0"/>
                      <a:pt x="3" y="0"/>
                      <a:pt x="3" y="0"/>
                    </a:cubicBezTo>
                    <a:cubicBezTo>
                      <a:pt x="3" y="0"/>
                      <a:pt x="10" y="0"/>
                      <a:pt x="17" y="0"/>
                    </a:cubicBezTo>
                    <a:cubicBezTo>
                      <a:pt x="23" y="0"/>
                      <a:pt x="31" y="0"/>
                      <a:pt x="31" y="0"/>
                    </a:cubicBezTo>
                    <a:cubicBezTo>
                      <a:pt x="39" y="3"/>
                      <a:pt x="39" y="3"/>
                      <a:pt x="39" y="3"/>
                    </a:cubicBezTo>
                    <a:cubicBezTo>
                      <a:pt x="36" y="6"/>
                      <a:pt x="36" y="6"/>
                      <a:pt x="36" y="6"/>
                    </a:cubicBezTo>
                    <a:cubicBezTo>
                      <a:pt x="36" y="6"/>
                      <a:pt x="29" y="7"/>
                      <a:pt x="23" y="7"/>
                    </a:cubicBezTo>
                    <a:cubicBezTo>
                      <a:pt x="16" y="7"/>
                      <a:pt x="7" y="6"/>
                      <a:pt x="7" y="6"/>
                    </a:cubicBezTo>
                    <a:lnTo>
                      <a:pt x="0" y="3"/>
                    </a:lnTo>
                    <a:close/>
                    <a:moveTo>
                      <a:pt x="70" y="43"/>
                    </a:moveTo>
                    <a:cubicBezTo>
                      <a:pt x="58" y="43"/>
                      <a:pt x="46" y="43"/>
                      <a:pt x="35" y="43"/>
                    </a:cubicBezTo>
                    <a:cubicBezTo>
                      <a:pt x="26" y="32"/>
                      <a:pt x="17" y="22"/>
                      <a:pt x="9" y="11"/>
                    </a:cubicBezTo>
                    <a:cubicBezTo>
                      <a:pt x="20" y="11"/>
                      <a:pt x="32" y="11"/>
                      <a:pt x="43" y="11"/>
                    </a:cubicBezTo>
                    <a:cubicBezTo>
                      <a:pt x="52" y="22"/>
                      <a:pt x="61" y="32"/>
                      <a:pt x="70" y="43"/>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74" name="Freeform 401"/>
              <p:cNvSpPr>
                <a:spLocks noEditPoints="1"/>
              </p:cNvSpPr>
              <p:nvPr/>
            </p:nvSpPr>
            <p:spPr bwMode="auto">
              <a:xfrm>
                <a:off x="29254450" y="5572126"/>
                <a:ext cx="584200" cy="119063"/>
              </a:xfrm>
              <a:custGeom>
                <a:avLst/>
                <a:gdLst>
                  <a:gd name="T0" fmla="*/ 155 w 156"/>
                  <a:gd name="T1" fmla="*/ 16 h 32"/>
                  <a:gd name="T2" fmla="*/ 145 w 156"/>
                  <a:gd name="T3" fmla="*/ 28 h 32"/>
                  <a:gd name="T4" fmla="*/ 91 w 156"/>
                  <a:gd name="T5" fmla="*/ 32 h 32"/>
                  <a:gd name="T6" fmla="*/ 49 w 156"/>
                  <a:gd name="T7" fmla="*/ 30 h 32"/>
                  <a:gd name="T8" fmla="*/ 17 w 156"/>
                  <a:gd name="T9" fmla="*/ 25 h 32"/>
                  <a:gd name="T10" fmla="*/ 0 w 156"/>
                  <a:gd name="T11" fmla="*/ 16 h 32"/>
                  <a:gd name="T12" fmla="*/ 11 w 156"/>
                  <a:gd name="T13" fmla="*/ 4 h 32"/>
                  <a:gd name="T14" fmla="*/ 65 w 156"/>
                  <a:gd name="T15" fmla="*/ 0 h 32"/>
                  <a:gd name="T16" fmla="*/ 124 w 156"/>
                  <a:gd name="T17" fmla="*/ 4 h 32"/>
                  <a:gd name="T18" fmla="*/ 155 w 156"/>
                  <a:gd name="T19" fmla="*/ 16 h 32"/>
                  <a:gd name="T20" fmla="*/ 36 w 156"/>
                  <a:gd name="T21" fmla="*/ 16 h 32"/>
                  <a:gd name="T22" fmla="*/ 87 w 156"/>
                  <a:gd name="T23" fmla="*/ 27 h 32"/>
                  <a:gd name="T24" fmla="*/ 119 w 156"/>
                  <a:gd name="T25" fmla="*/ 16 h 32"/>
                  <a:gd name="T26" fmla="*/ 68 w 156"/>
                  <a:gd name="T27" fmla="*/ 5 h 32"/>
                  <a:gd name="T28" fmla="*/ 39 w 156"/>
                  <a:gd name="T29" fmla="*/ 8 h 32"/>
                  <a:gd name="T30" fmla="*/ 36 w 156"/>
                  <a:gd name="T3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6" h="32">
                    <a:moveTo>
                      <a:pt x="155" y="16"/>
                    </a:moveTo>
                    <a:cubicBezTo>
                      <a:pt x="155" y="16"/>
                      <a:pt x="156" y="25"/>
                      <a:pt x="145" y="28"/>
                    </a:cubicBezTo>
                    <a:cubicBezTo>
                      <a:pt x="133" y="31"/>
                      <a:pt x="115" y="32"/>
                      <a:pt x="91" y="32"/>
                    </a:cubicBezTo>
                    <a:cubicBezTo>
                      <a:pt x="76" y="32"/>
                      <a:pt x="62" y="32"/>
                      <a:pt x="49" y="30"/>
                    </a:cubicBezTo>
                    <a:cubicBezTo>
                      <a:pt x="36" y="29"/>
                      <a:pt x="25" y="27"/>
                      <a:pt x="17" y="25"/>
                    </a:cubicBezTo>
                    <a:cubicBezTo>
                      <a:pt x="9" y="22"/>
                      <a:pt x="0" y="16"/>
                      <a:pt x="0" y="16"/>
                    </a:cubicBezTo>
                    <a:cubicBezTo>
                      <a:pt x="0" y="16"/>
                      <a:pt x="0" y="7"/>
                      <a:pt x="11" y="4"/>
                    </a:cubicBezTo>
                    <a:cubicBezTo>
                      <a:pt x="22" y="1"/>
                      <a:pt x="40" y="0"/>
                      <a:pt x="65" y="0"/>
                    </a:cubicBezTo>
                    <a:cubicBezTo>
                      <a:pt x="88" y="0"/>
                      <a:pt x="108" y="1"/>
                      <a:pt x="124" y="4"/>
                    </a:cubicBezTo>
                    <a:cubicBezTo>
                      <a:pt x="140" y="7"/>
                      <a:pt x="155" y="16"/>
                      <a:pt x="155" y="16"/>
                    </a:cubicBezTo>
                    <a:close/>
                    <a:moveTo>
                      <a:pt x="36" y="16"/>
                    </a:moveTo>
                    <a:cubicBezTo>
                      <a:pt x="42" y="23"/>
                      <a:pt x="59" y="27"/>
                      <a:pt x="87" y="27"/>
                    </a:cubicBezTo>
                    <a:cubicBezTo>
                      <a:pt x="115" y="27"/>
                      <a:pt x="126" y="23"/>
                      <a:pt x="119" y="16"/>
                    </a:cubicBezTo>
                    <a:cubicBezTo>
                      <a:pt x="113" y="9"/>
                      <a:pt x="96" y="5"/>
                      <a:pt x="68" y="5"/>
                    </a:cubicBezTo>
                    <a:cubicBezTo>
                      <a:pt x="54" y="5"/>
                      <a:pt x="39" y="8"/>
                      <a:pt x="39" y="8"/>
                    </a:cubicBezTo>
                    <a:lnTo>
                      <a:pt x="36" y="1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75" name="Freeform 402"/>
              <p:cNvSpPr>
                <a:spLocks/>
              </p:cNvSpPr>
              <p:nvPr/>
            </p:nvSpPr>
            <p:spPr bwMode="auto">
              <a:xfrm>
                <a:off x="29932313" y="5572126"/>
                <a:ext cx="641350" cy="119063"/>
              </a:xfrm>
              <a:custGeom>
                <a:avLst/>
                <a:gdLst>
                  <a:gd name="T0" fmla="*/ 171 w 171"/>
                  <a:gd name="T1" fmla="*/ 32 h 32"/>
                  <a:gd name="T2" fmla="*/ 136 w 171"/>
                  <a:gd name="T3" fmla="*/ 32 h 32"/>
                  <a:gd name="T4" fmla="*/ 119 w 171"/>
                  <a:gd name="T5" fmla="*/ 13 h 32"/>
                  <a:gd name="T6" fmla="*/ 107 w 171"/>
                  <a:gd name="T7" fmla="*/ 7 h 32"/>
                  <a:gd name="T8" fmla="*/ 81 w 171"/>
                  <a:gd name="T9" fmla="*/ 5 h 32"/>
                  <a:gd name="T10" fmla="*/ 51 w 171"/>
                  <a:gd name="T11" fmla="*/ 8 h 32"/>
                  <a:gd name="T12" fmla="*/ 49 w 171"/>
                  <a:gd name="T13" fmla="*/ 16 h 32"/>
                  <a:gd name="T14" fmla="*/ 62 w 171"/>
                  <a:gd name="T15" fmla="*/ 32 h 32"/>
                  <a:gd name="T16" fmla="*/ 27 w 171"/>
                  <a:gd name="T17" fmla="*/ 32 h 32"/>
                  <a:gd name="T18" fmla="*/ 0 w 171"/>
                  <a:gd name="T19" fmla="*/ 0 h 32"/>
                  <a:gd name="T20" fmla="*/ 27 w 171"/>
                  <a:gd name="T21" fmla="*/ 0 h 32"/>
                  <a:gd name="T22" fmla="*/ 36 w 171"/>
                  <a:gd name="T23" fmla="*/ 5 h 32"/>
                  <a:gd name="T24" fmla="*/ 38 w 171"/>
                  <a:gd name="T25" fmla="*/ 5 h 32"/>
                  <a:gd name="T26" fmla="*/ 55 w 171"/>
                  <a:gd name="T27" fmla="*/ 1 h 32"/>
                  <a:gd name="T28" fmla="*/ 85 w 171"/>
                  <a:gd name="T29" fmla="*/ 0 h 32"/>
                  <a:gd name="T30" fmla="*/ 153 w 171"/>
                  <a:gd name="T31" fmla="*/ 11 h 32"/>
                  <a:gd name="T32" fmla="*/ 171 w 171"/>
                  <a:gd name="T33"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1" h="32">
                    <a:moveTo>
                      <a:pt x="171" y="32"/>
                    </a:moveTo>
                    <a:cubicBezTo>
                      <a:pt x="160" y="32"/>
                      <a:pt x="148" y="32"/>
                      <a:pt x="136" y="32"/>
                    </a:cubicBezTo>
                    <a:cubicBezTo>
                      <a:pt x="131" y="25"/>
                      <a:pt x="125" y="19"/>
                      <a:pt x="119" y="13"/>
                    </a:cubicBezTo>
                    <a:cubicBezTo>
                      <a:pt x="119" y="13"/>
                      <a:pt x="113" y="8"/>
                      <a:pt x="107" y="7"/>
                    </a:cubicBezTo>
                    <a:cubicBezTo>
                      <a:pt x="107" y="7"/>
                      <a:pt x="93" y="5"/>
                      <a:pt x="81" y="5"/>
                    </a:cubicBezTo>
                    <a:cubicBezTo>
                      <a:pt x="67" y="5"/>
                      <a:pt x="51" y="8"/>
                      <a:pt x="51" y="8"/>
                    </a:cubicBezTo>
                    <a:cubicBezTo>
                      <a:pt x="49" y="16"/>
                      <a:pt x="49" y="16"/>
                      <a:pt x="49" y="16"/>
                    </a:cubicBezTo>
                    <a:cubicBezTo>
                      <a:pt x="62" y="32"/>
                      <a:pt x="62" y="32"/>
                      <a:pt x="62" y="32"/>
                    </a:cubicBezTo>
                    <a:cubicBezTo>
                      <a:pt x="51" y="32"/>
                      <a:pt x="39" y="32"/>
                      <a:pt x="27" y="32"/>
                    </a:cubicBezTo>
                    <a:cubicBezTo>
                      <a:pt x="18" y="21"/>
                      <a:pt x="9" y="11"/>
                      <a:pt x="0" y="0"/>
                    </a:cubicBezTo>
                    <a:cubicBezTo>
                      <a:pt x="9" y="0"/>
                      <a:pt x="18" y="0"/>
                      <a:pt x="27" y="0"/>
                    </a:cubicBezTo>
                    <a:cubicBezTo>
                      <a:pt x="36" y="5"/>
                      <a:pt x="36" y="5"/>
                      <a:pt x="36" y="5"/>
                    </a:cubicBezTo>
                    <a:cubicBezTo>
                      <a:pt x="38" y="5"/>
                      <a:pt x="38" y="5"/>
                      <a:pt x="38" y="5"/>
                    </a:cubicBezTo>
                    <a:cubicBezTo>
                      <a:pt x="38" y="5"/>
                      <a:pt x="47" y="2"/>
                      <a:pt x="55" y="1"/>
                    </a:cubicBezTo>
                    <a:cubicBezTo>
                      <a:pt x="64" y="0"/>
                      <a:pt x="74" y="0"/>
                      <a:pt x="85" y="0"/>
                    </a:cubicBezTo>
                    <a:cubicBezTo>
                      <a:pt x="123" y="0"/>
                      <a:pt x="146" y="4"/>
                      <a:pt x="153" y="11"/>
                    </a:cubicBezTo>
                    <a:cubicBezTo>
                      <a:pt x="159" y="18"/>
                      <a:pt x="165" y="25"/>
                      <a:pt x="171" y="3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76" name="Freeform 403"/>
              <p:cNvSpPr>
                <a:spLocks/>
              </p:cNvSpPr>
              <p:nvPr/>
            </p:nvSpPr>
            <p:spPr bwMode="auto">
              <a:xfrm>
                <a:off x="-18764250" y="5572126"/>
                <a:ext cx="522288" cy="119063"/>
              </a:xfrm>
              <a:custGeom>
                <a:avLst/>
                <a:gdLst>
                  <a:gd name="T0" fmla="*/ 63 w 139"/>
                  <a:gd name="T1" fmla="*/ 32 h 32"/>
                  <a:gd name="T2" fmla="*/ 10 w 139"/>
                  <a:gd name="T3" fmla="*/ 28 h 32"/>
                  <a:gd name="T4" fmla="*/ 2 w 139"/>
                  <a:gd name="T5" fmla="*/ 16 h 32"/>
                  <a:gd name="T6" fmla="*/ 33 w 139"/>
                  <a:gd name="T7" fmla="*/ 4 h 32"/>
                  <a:gd name="T8" fmla="*/ 95 w 139"/>
                  <a:gd name="T9" fmla="*/ 0 h 32"/>
                  <a:gd name="T10" fmla="*/ 139 w 139"/>
                  <a:gd name="T11" fmla="*/ 2 h 32"/>
                  <a:gd name="T12" fmla="*/ 124 w 139"/>
                  <a:gd name="T13" fmla="*/ 7 h 32"/>
                  <a:gd name="T14" fmla="*/ 89 w 139"/>
                  <a:gd name="T15" fmla="*/ 5 h 32"/>
                  <a:gd name="T16" fmla="*/ 37 w 139"/>
                  <a:gd name="T17" fmla="*/ 16 h 32"/>
                  <a:gd name="T18" fmla="*/ 41 w 139"/>
                  <a:gd name="T19" fmla="*/ 24 h 32"/>
                  <a:gd name="T20" fmla="*/ 69 w 139"/>
                  <a:gd name="T21" fmla="*/ 27 h 32"/>
                  <a:gd name="T22" fmla="*/ 115 w 139"/>
                  <a:gd name="T23" fmla="*/ 25 h 32"/>
                  <a:gd name="T24" fmla="*/ 110 w 139"/>
                  <a:gd name="T25" fmla="*/ 30 h 32"/>
                  <a:gd name="T26" fmla="*/ 89 w 139"/>
                  <a:gd name="T27" fmla="*/ 32 h 32"/>
                  <a:gd name="T28" fmla="*/ 63 w 139"/>
                  <a:gd name="T29"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9" h="32">
                    <a:moveTo>
                      <a:pt x="63" y="32"/>
                    </a:moveTo>
                    <a:cubicBezTo>
                      <a:pt x="38" y="32"/>
                      <a:pt x="21" y="31"/>
                      <a:pt x="10" y="28"/>
                    </a:cubicBezTo>
                    <a:cubicBezTo>
                      <a:pt x="0" y="25"/>
                      <a:pt x="2" y="16"/>
                      <a:pt x="2" y="16"/>
                    </a:cubicBezTo>
                    <a:cubicBezTo>
                      <a:pt x="2" y="16"/>
                      <a:pt x="17" y="7"/>
                      <a:pt x="33" y="4"/>
                    </a:cubicBezTo>
                    <a:cubicBezTo>
                      <a:pt x="49" y="1"/>
                      <a:pt x="69" y="0"/>
                      <a:pt x="95" y="0"/>
                    </a:cubicBezTo>
                    <a:cubicBezTo>
                      <a:pt x="112" y="0"/>
                      <a:pt x="127" y="1"/>
                      <a:pt x="139" y="2"/>
                    </a:cubicBezTo>
                    <a:cubicBezTo>
                      <a:pt x="124" y="7"/>
                      <a:pt x="124" y="7"/>
                      <a:pt x="124" y="7"/>
                    </a:cubicBezTo>
                    <a:cubicBezTo>
                      <a:pt x="110" y="6"/>
                      <a:pt x="99" y="5"/>
                      <a:pt x="89" y="5"/>
                    </a:cubicBezTo>
                    <a:cubicBezTo>
                      <a:pt x="61" y="5"/>
                      <a:pt x="44" y="9"/>
                      <a:pt x="37" y="16"/>
                    </a:cubicBezTo>
                    <a:cubicBezTo>
                      <a:pt x="41" y="24"/>
                      <a:pt x="41" y="24"/>
                      <a:pt x="41" y="24"/>
                    </a:cubicBezTo>
                    <a:cubicBezTo>
                      <a:pt x="41" y="24"/>
                      <a:pt x="56" y="27"/>
                      <a:pt x="69" y="27"/>
                    </a:cubicBezTo>
                    <a:cubicBezTo>
                      <a:pt x="85" y="27"/>
                      <a:pt x="100" y="26"/>
                      <a:pt x="115" y="25"/>
                    </a:cubicBezTo>
                    <a:cubicBezTo>
                      <a:pt x="110" y="30"/>
                      <a:pt x="110" y="30"/>
                      <a:pt x="110" y="30"/>
                    </a:cubicBezTo>
                    <a:cubicBezTo>
                      <a:pt x="103" y="31"/>
                      <a:pt x="96" y="32"/>
                      <a:pt x="89" y="32"/>
                    </a:cubicBezTo>
                    <a:cubicBezTo>
                      <a:pt x="82" y="32"/>
                      <a:pt x="73" y="32"/>
                      <a:pt x="63" y="3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77" name="Freeform 404"/>
              <p:cNvSpPr>
                <a:spLocks noEditPoints="1"/>
              </p:cNvSpPr>
              <p:nvPr/>
            </p:nvSpPr>
            <p:spPr bwMode="auto">
              <a:xfrm>
                <a:off x="-18197513" y="5572126"/>
                <a:ext cx="585788" cy="119063"/>
              </a:xfrm>
              <a:custGeom>
                <a:avLst/>
                <a:gdLst>
                  <a:gd name="T0" fmla="*/ 155 w 156"/>
                  <a:gd name="T1" fmla="*/ 16 h 32"/>
                  <a:gd name="T2" fmla="*/ 124 w 156"/>
                  <a:gd name="T3" fmla="*/ 28 h 32"/>
                  <a:gd name="T4" fmla="*/ 63 w 156"/>
                  <a:gd name="T5" fmla="*/ 32 h 32"/>
                  <a:gd name="T6" fmla="*/ 24 w 156"/>
                  <a:gd name="T7" fmla="*/ 30 h 32"/>
                  <a:gd name="T8" fmla="*/ 2 w 156"/>
                  <a:gd name="T9" fmla="*/ 25 h 32"/>
                  <a:gd name="T10" fmla="*/ 0 w 156"/>
                  <a:gd name="T11" fmla="*/ 16 h 32"/>
                  <a:gd name="T12" fmla="*/ 31 w 156"/>
                  <a:gd name="T13" fmla="*/ 4 h 32"/>
                  <a:gd name="T14" fmla="*/ 92 w 156"/>
                  <a:gd name="T15" fmla="*/ 0 h 32"/>
                  <a:gd name="T16" fmla="*/ 145 w 156"/>
                  <a:gd name="T17" fmla="*/ 4 h 32"/>
                  <a:gd name="T18" fmla="*/ 155 w 156"/>
                  <a:gd name="T19" fmla="*/ 16 h 32"/>
                  <a:gd name="T20" fmla="*/ 36 w 156"/>
                  <a:gd name="T21" fmla="*/ 16 h 32"/>
                  <a:gd name="T22" fmla="*/ 69 w 156"/>
                  <a:gd name="T23" fmla="*/ 27 h 32"/>
                  <a:gd name="T24" fmla="*/ 119 w 156"/>
                  <a:gd name="T25" fmla="*/ 16 h 32"/>
                  <a:gd name="T26" fmla="*/ 87 w 156"/>
                  <a:gd name="T27" fmla="*/ 5 h 32"/>
                  <a:gd name="T28" fmla="*/ 53 w 156"/>
                  <a:gd name="T29" fmla="*/ 8 h 32"/>
                  <a:gd name="T30" fmla="*/ 36 w 156"/>
                  <a:gd name="T3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6" h="32">
                    <a:moveTo>
                      <a:pt x="155" y="16"/>
                    </a:moveTo>
                    <a:cubicBezTo>
                      <a:pt x="155" y="16"/>
                      <a:pt x="140" y="25"/>
                      <a:pt x="124" y="28"/>
                    </a:cubicBezTo>
                    <a:cubicBezTo>
                      <a:pt x="108" y="31"/>
                      <a:pt x="88" y="32"/>
                      <a:pt x="63" y="32"/>
                    </a:cubicBezTo>
                    <a:cubicBezTo>
                      <a:pt x="48" y="32"/>
                      <a:pt x="35" y="32"/>
                      <a:pt x="24" y="30"/>
                    </a:cubicBezTo>
                    <a:cubicBezTo>
                      <a:pt x="14" y="29"/>
                      <a:pt x="2" y="25"/>
                      <a:pt x="2" y="25"/>
                    </a:cubicBezTo>
                    <a:cubicBezTo>
                      <a:pt x="0" y="16"/>
                      <a:pt x="0" y="16"/>
                      <a:pt x="0" y="16"/>
                    </a:cubicBezTo>
                    <a:cubicBezTo>
                      <a:pt x="0" y="16"/>
                      <a:pt x="15" y="7"/>
                      <a:pt x="31" y="4"/>
                    </a:cubicBezTo>
                    <a:cubicBezTo>
                      <a:pt x="47" y="1"/>
                      <a:pt x="68" y="0"/>
                      <a:pt x="92" y="0"/>
                    </a:cubicBezTo>
                    <a:cubicBezTo>
                      <a:pt x="116" y="0"/>
                      <a:pt x="133" y="1"/>
                      <a:pt x="145" y="4"/>
                    </a:cubicBezTo>
                    <a:cubicBezTo>
                      <a:pt x="156" y="7"/>
                      <a:pt x="155" y="16"/>
                      <a:pt x="155" y="16"/>
                    </a:cubicBezTo>
                    <a:close/>
                    <a:moveTo>
                      <a:pt x="36" y="16"/>
                    </a:moveTo>
                    <a:cubicBezTo>
                      <a:pt x="30" y="23"/>
                      <a:pt x="41" y="27"/>
                      <a:pt x="69" y="27"/>
                    </a:cubicBezTo>
                    <a:cubicBezTo>
                      <a:pt x="96" y="27"/>
                      <a:pt x="113" y="23"/>
                      <a:pt x="119" y="16"/>
                    </a:cubicBezTo>
                    <a:cubicBezTo>
                      <a:pt x="126" y="9"/>
                      <a:pt x="115" y="5"/>
                      <a:pt x="87" y="5"/>
                    </a:cubicBezTo>
                    <a:cubicBezTo>
                      <a:pt x="73" y="5"/>
                      <a:pt x="61" y="6"/>
                      <a:pt x="53" y="8"/>
                    </a:cubicBezTo>
                    <a:cubicBezTo>
                      <a:pt x="45" y="10"/>
                      <a:pt x="36" y="16"/>
                      <a:pt x="36" y="1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78" name="Freeform 405"/>
              <p:cNvSpPr>
                <a:spLocks/>
              </p:cNvSpPr>
              <p:nvPr/>
            </p:nvSpPr>
            <p:spPr bwMode="auto">
              <a:xfrm>
                <a:off x="-17514888" y="5572126"/>
                <a:ext cx="971550" cy="119063"/>
              </a:xfrm>
              <a:custGeom>
                <a:avLst/>
                <a:gdLst>
                  <a:gd name="T0" fmla="*/ 137 w 259"/>
                  <a:gd name="T1" fmla="*/ 32 h 32"/>
                  <a:gd name="T2" fmla="*/ 102 w 259"/>
                  <a:gd name="T3" fmla="*/ 32 h 32"/>
                  <a:gd name="T4" fmla="*/ 119 w 259"/>
                  <a:gd name="T5" fmla="*/ 13 h 32"/>
                  <a:gd name="T6" fmla="*/ 116 w 259"/>
                  <a:gd name="T7" fmla="*/ 7 h 32"/>
                  <a:gd name="T8" fmla="*/ 95 w 259"/>
                  <a:gd name="T9" fmla="*/ 5 h 32"/>
                  <a:gd name="T10" fmla="*/ 64 w 259"/>
                  <a:gd name="T11" fmla="*/ 8 h 32"/>
                  <a:gd name="T12" fmla="*/ 48 w 259"/>
                  <a:gd name="T13" fmla="*/ 16 h 32"/>
                  <a:gd name="T14" fmla="*/ 34 w 259"/>
                  <a:gd name="T15" fmla="*/ 32 h 32"/>
                  <a:gd name="T16" fmla="*/ 0 w 259"/>
                  <a:gd name="T17" fmla="*/ 32 h 32"/>
                  <a:gd name="T18" fmla="*/ 26 w 259"/>
                  <a:gd name="T19" fmla="*/ 0 h 32"/>
                  <a:gd name="T20" fmla="*/ 54 w 259"/>
                  <a:gd name="T21" fmla="*/ 0 h 32"/>
                  <a:gd name="T22" fmla="*/ 55 w 259"/>
                  <a:gd name="T23" fmla="*/ 5 h 32"/>
                  <a:gd name="T24" fmla="*/ 57 w 259"/>
                  <a:gd name="T25" fmla="*/ 5 h 32"/>
                  <a:gd name="T26" fmla="*/ 79 w 259"/>
                  <a:gd name="T27" fmla="*/ 1 h 32"/>
                  <a:gd name="T28" fmla="*/ 109 w 259"/>
                  <a:gd name="T29" fmla="*/ 0 h 32"/>
                  <a:gd name="T30" fmla="*/ 154 w 259"/>
                  <a:gd name="T31" fmla="*/ 5 h 32"/>
                  <a:gd name="T32" fmla="*/ 157 w 259"/>
                  <a:gd name="T33" fmla="*/ 5 h 32"/>
                  <a:gd name="T34" fmla="*/ 180 w 259"/>
                  <a:gd name="T35" fmla="*/ 1 h 32"/>
                  <a:gd name="T36" fmla="*/ 211 w 259"/>
                  <a:gd name="T37" fmla="*/ 0 h 32"/>
                  <a:gd name="T38" fmla="*/ 251 w 259"/>
                  <a:gd name="T39" fmla="*/ 3 h 32"/>
                  <a:gd name="T40" fmla="*/ 258 w 259"/>
                  <a:gd name="T41" fmla="*/ 11 h 32"/>
                  <a:gd name="T42" fmla="*/ 241 w 259"/>
                  <a:gd name="T43" fmla="*/ 32 h 32"/>
                  <a:gd name="T44" fmla="*/ 206 w 259"/>
                  <a:gd name="T45" fmla="*/ 32 h 32"/>
                  <a:gd name="T46" fmla="*/ 222 w 259"/>
                  <a:gd name="T47" fmla="*/ 13 h 32"/>
                  <a:gd name="T48" fmla="*/ 219 w 259"/>
                  <a:gd name="T49" fmla="*/ 7 h 32"/>
                  <a:gd name="T50" fmla="*/ 198 w 259"/>
                  <a:gd name="T51" fmla="*/ 5 h 32"/>
                  <a:gd name="T52" fmla="*/ 167 w 259"/>
                  <a:gd name="T53" fmla="*/ 8 h 32"/>
                  <a:gd name="T54" fmla="*/ 151 w 259"/>
                  <a:gd name="T55" fmla="*/ 15 h 32"/>
                  <a:gd name="T56" fmla="*/ 137 w 259"/>
                  <a:gd name="T5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9" h="32">
                    <a:moveTo>
                      <a:pt x="137" y="32"/>
                    </a:moveTo>
                    <a:cubicBezTo>
                      <a:pt x="126" y="32"/>
                      <a:pt x="114" y="32"/>
                      <a:pt x="102" y="32"/>
                    </a:cubicBezTo>
                    <a:cubicBezTo>
                      <a:pt x="108" y="25"/>
                      <a:pt x="113" y="19"/>
                      <a:pt x="119" y="13"/>
                    </a:cubicBezTo>
                    <a:cubicBezTo>
                      <a:pt x="116" y="7"/>
                      <a:pt x="116" y="7"/>
                      <a:pt x="116" y="7"/>
                    </a:cubicBezTo>
                    <a:cubicBezTo>
                      <a:pt x="116" y="7"/>
                      <a:pt x="106" y="5"/>
                      <a:pt x="95" y="5"/>
                    </a:cubicBezTo>
                    <a:cubicBezTo>
                      <a:pt x="82" y="5"/>
                      <a:pt x="72" y="6"/>
                      <a:pt x="64" y="8"/>
                    </a:cubicBezTo>
                    <a:cubicBezTo>
                      <a:pt x="56" y="9"/>
                      <a:pt x="48" y="16"/>
                      <a:pt x="48" y="16"/>
                    </a:cubicBezTo>
                    <a:cubicBezTo>
                      <a:pt x="34" y="32"/>
                      <a:pt x="34" y="32"/>
                      <a:pt x="34" y="32"/>
                    </a:cubicBezTo>
                    <a:cubicBezTo>
                      <a:pt x="23" y="32"/>
                      <a:pt x="11" y="32"/>
                      <a:pt x="0" y="32"/>
                    </a:cubicBezTo>
                    <a:cubicBezTo>
                      <a:pt x="9" y="21"/>
                      <a:pt x="18" y="11"/>
                      <a:pt x="26" y="0"/>
                    </a:cubicBezTo>
                    <a:cubicBezTo>
                      <a:pt x="35" y="0"/>
                      <a:pt x="44" y="0"/>
                      <a:pt x="54" y="0"/>
                    </a:cubicBezTo>
                    <a:cubicBezTo>
                      <a:pt x="55" y="5"/>
                      <a:pt x="55" y="5"/>
                      <a:pt x="55" y="5"/>
                    </a:cubicBezTo>
                    <a:cubicBezTo>
                      <a:pt x="57" y="5"/>
                      <a:pt x="57" y="5"/>
                      <a:pt x="57" y="5"/>
                    </a:cubicBezTo>
                    <a:cubicBezTo>
                      <a:pt x="57" y="5"/>
                      <a:pt x="70" y="2"/>
                      <a:pt x="79" y="1"/>
                    </a:cubicBezTo>
                    <a:cubicBezTo>
                      <a:pt x="88" y="0"/>
                      <a:pt x="98" y="0"/>
                      <a:pt x="109" y="0"/>
                    </a:cubicBezTo>
                    <a:cubicBezTo>
                      <a:pt x="133" y="0"/>
                      <a:pt x="154" y="5"/>
                      <a:pt x="154" y="5"/>
                    </a:cubicBezTo>
                    <a:cubicBezTo>
                      <a:pt x="157" y="5"/>
                      <a:pt x="157" y="5"/>
                      <a:pt x="157" y="5"/>
                    </a:cubicBezTo>
                    <a:cubicBezTo>
                      <a:pt x="163" y="3"/>
                      <a:pt x="170" y="2"/>
                      <a:pt x="180" y="1"/>
                    </a:cubicBezTo>
                    <a:cubicBezTo>
                      <a:pt x="189" y="0"/>
                      <a:pt x="200" y="0"/>
                      <a:pt x="211" y="0"/>
                    </a:cubicBezTo>
                    <a:cubicBezTo>
                      <a:pt x="230" y="0"/>
                      <a:pt x="244" y="1"/>
                      <a:pt x="251" y="3"/>
                    </a:cubicBezTo>
                    <a:cubicBezTo>
                      <a:pt x="259" y="5"/>
                      <a:pt x="258" y="11"/>
                      <a:pt x="258" y="11"/>
                    </a:cubicBezTo>
                    <a:cubicBezTo>
                      <a:pt x="252" y="18"/>
                      <a:pt x="246" y="25"/>
                      <a:pt x="241" y="32"/>
                    </a:cubicBezTo>
                    <a:cubicBezTo>
                      <a:pt x="229" y="32"/>
                      <a:pt x="218" y="32"/>
                      <a:pt x="206" y="32"/>
                    </a:cubicBezTo>
                    <a:cubicBezTo>
                      <a:pt x="211" y="25"/>
                      <a:pt x="217" y="19"/>
                      <a:pt x="222" y="13"/>
                    </a:cubicBezTo>
                    <a:cubicBezTo>
                      <a:pt x="219" y="7"/>
                      <a:pt x="219" y="7"/>
                      <a:pt x="219" y="7"/>
                    </a:cubicBezTo>
                    <a:cubicBezTo>
                      <a:pt x="219" y="7"/>
                      <a:pt x="208" y="5"/>
                      <a:pt x="198" y="5"/>
                    </a:cubicBezTo>
                    <a:cubicBezTo>
                      <a:pt x="185" y="5"/>
                      <a:pt x="174" y="6"/>
                      <a:pt x="167" y="8"/>
                    </a:cubicBezTo>
                    <a:cubicBezTo>
                      <a:pt x="159" y="9"/>
                      <a:pt x="151" y="15"/>
                      <a:pt x="151" y="15"/>
                    </a:cubicBezTo>
                    <a:lnTo>
                      <a:pt x="137" y="3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79" name="Freeform 406"/>
              <p:cNvSpPr>
                <a:spLocks/>
              </p:cNvSpPr>
              <p:nvPr/>
            </p:nvSpPr>
            <p:spPr bwMode="auto">
              <a:xfrm>
                <a:off x="-16430625" y="5572126"/>
                <a:ext cx="966788" cy="119063"/>
              </a:xfrm>
              <a:custGeom>
                <a:avLst/>
                <a:gdLst>
                  <a:gd name="T0" fmla="*/ 138 w 258"/>
                  <a:gd name="T1" fmla="*/ 32 h 32"/>
                  <a:gd name="T2" fmla="*/ 103 w 258"/>
                  <a:gd name="T3" fmla="*/ 32 h 32"/>
                  <a:gd name="T4" fmla="*/ 119 w 258"/>
                  <a:gd name="T5" fmla="*/ 13 h 32"/>
                  <a:gd name="T6" fmla="*/ 116 w 258"/>
                  <a:gd name="T7" fmla="*/ 7 h 32"/>
                  <a:gd name="T8" fmla="*/ 95 w 258"/>
                  <a:gd name="T9" fmla="*/ 5 h 32"/>
                  <a:gd name="T10" fmla="*/ 64 w 258"/>
                  <a:gd name="T11" fmla="*/ 8 h 32"/>
                  <a:gd name="T12" fmla="*/ 47 w 258"/>
                  <a:gd name="T13" fmla="*/ 16 h 32"/>
                  <a:gd name="T14" fmla="*/ 35 w 258"/>
                  <a:gd name="T15" fmla="*/ 32 h 32"/>
                  <a:gd name="T16" fmla="*/ 0 w 258"/>
                  <a:gd name="T17" fmla="*/ 32 h 32"/>
                  <a:gd name="T18" fmla="*/ 26 w 258"/>
                  <a:gd name="T19" fmla="*/ 0 h 32"/>
                  <a:gd name="T20" fmla="*/ 53 w 258"/>
                  <a:gd name="T21" fmla="*/ 0 h 32"/>
                  <a:gd name="T22" fmla="*/ 54 w 258"/>
                  <a:gd name="T23" fmla="*/ 5 h 32"/>
                  <a:gd name="T24" fmla="*/ 56 w 258"/>
                  <a:gd name="T25" fmla="*/ 5 h 32"/>
                  <a:gd name="T26" fmla="*/ 78 w 258"/>
                  <a:gd name="T27" fmla="*/ 1 h 32"/>
                  <a:gd name="T28" fmla="*/ 108 w 258"/>
                  <a:gd name="T29" fmla="*/ 0 h 32"/>
                  <a:gd name="T30" fmla="*/ 154 w 258"/>
                  <a:gd name="T31" fmla="*/ 5 h 32"/>
                  <a:gd name="T32" fmla="*/ 156 w 258"/>
                  <a:gd name="T33" fmla="*/ 5 h 32"/>
                  <a:gd name="T34" fmla="*/ 179 w 258"/>
                  <a:gd name="T35" fmla="*/ 1 h 32"/>
                  <a:gd name="T36" fmla="*/ 210 w 258"/>
                  <a:gd name="T37" fmla="*/ 0 h 32"/>
                  <a:gd name="T38" fmla="*/ 251 w 258"/>
                  <a:gd name="T39" fmla="*/ 3 h 32"/>
                  <a:gd name="T40" fmla="*/ 257 w 258"/>
                  <a:gd name="T41" fmla="*/ 11 h 32"/>
                  <a:gd name="T42" fmla="*/ 241 w 258"/>
                  <a:gd name="T43" fmla="*/ 32 h 32"/>
                  <a:gd name="T44" fmla="*/ 206 w 258"/>
                  <a:gd name="T45" fmla="*/ 32 h 32"/>
                  <a:gd name="T46" fmla="*/ 222 w 258"/>
                  <a:gd name="T47" fmla="*/ 13 h 32"/>
                  <a:gd name="T48" fmla="*/ 219 w 258"/>
                  <a:gd name="T49" fmla="*/ 7 h 32"/>
                  <a:gd name="T50" fmla="*/ 198 w 258"/>
                  <a:gd name="T51" fmla="*/ 5 h 32"/>
                  <a:gd name="T52" fmla="*/ 166 w 258"/>
                  <a:gd name="T53" fmla="*/ 8 h 32"/>
                  <a:gd name="T54" fmla="*/ 151 w 258"/>
                  <a:gd name="T55" fmla="*/ 15 h 32"/>
                  <a:gd name="T56" fmla="*/ 138 w 258"/>
                  <a:gd name="T5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8" h="32">
                    <a:moveTo>
                      <a:pt x="138" y="32"/>
                    </a:moveTo>
                    <a:cubicBezTo>
                      <a:pt x="126" y="32"/>
                      <a:pt x="115" y="32"/>
                      <a:pt x="103" y="32"/>
                    </a:cubicBezTo>
                    <a:cubicBezTo>
                      <a:pt x="108" y="25"/>
                      <a:pt x="113" y="19"/>
                      <a:pt x="119" y="13"/>
                    </a:cubicBezTo>
                    <a:cubicBezTo>
                      <a:pt x="116" y="7"/>
                      <a:pt x="116" y="7"/>
                      <a:pt x="116" y="7"/>
                    </a:cubicBezTo>
                    <a:cubicBezTo>
                      <a:pt x="116" y="7"/>
                      <a:pt x="105" y="5"/>
                      <a:pt x="95" y="5"/>
                    </a:cubicBezTo>
                    <a:cubicBezTo>
                      <a:pt x="82" y="5"/>
                      <a:pt x="71" y="6"/>
                      <a:pt x="64" y="8"/>
                    </a:cubicBezTo>
                    <a:cubicBezTo>
                      <a:pt x="56" y="9"/>
                      <a:pt x="47" y="16"/>
                      <a:pt x="47" y="16"/>
                    </a:cubicBezTo>
                    <a:cubicBezTo>
                      <a:pt x="35" y="32"/>
                      <a:pt x="35" y="32"/>
                      <a:pt x="35" y="32"/>
                    </a:cubicBezTo>
                    <a:cubicBezTo>
                      <a:pt x="23" y="32"/>
                      <a:pt x="12" y="32"/>
                      <a:pt x="0" y="32"/>
                    </a:cubicBezTo>
                    <a:cubicBezTo>
                      <a:pt x="9" y="21"/>
                      <a:pt x="17" y="11"/>
                      <a:pt x="26" y="0"/>
                    </a:cubicBezTo>
                    <a:cubicBezTo>
                      <a:pt x="35" y="0"/>
                      <a:pt x="44" y="0"/>
                      <a:pt x="53" y="0"/>
                    </a:cubicBezTo>
                    <a:cubicBezTo>
                      <a:pt x="54" y="5"/>
                      <a:pt x="54" y="5"/>
                      <a:pt x="54" y="5"/>
                    </a:cubicBezTo>
                    <a:cubicBezTo>
                      <a:pt x="56" y="5"/>
                      <a:pt x="56" y="5"/>
                      <a:pt x="56" y="5"/>
                    </a:cubicBezTo>
                    <a:cubicBezTo>
                      <a:pt x="56" y="5"/>
                      <a:pt x="69" y="2"/>
                      <a:pt x="78" y="1"/>
                    </a:cubicBezTo>
                    <a:cubicBezTo>
                      <a:pt x="88" y="0"/>
                      <a:pt x="97" y="0"/>
                      <a:pt x="108" y="0"/>
                    </a:cubicBezTo>
                    <a:cubicBezTo>
                      <a:pt x="133" y="0"/>
                      <a:pt x="154" y="5"/>
                      <a:pt x="154" y="5"/>
                    </a:cubicBezTo>
                    <a:cubicBezTo>
                      <a:pt x="156" y="5"/>
                      <a:pt x="156" y="5"/>
                      <a:pt x="156" y="5"/>
                    </a:cubicBezTo>
                    <a:cubicBezTo>
                      <a:pt x="156" y="5"/>
                      <a:pt x="170" y="2"/>
                      <a:pt x="179" y="1"/>
                    </a:cubicBezTo>
                    <a:cubicBezTo>
                      <a:pt x="189" y="0"/>
                      <a:pt x="199" y="0"/>
                      <a:pt x="210" y="0"/>
                    </a:cubicBezTo>
                    <a:cubicBezTo>
                      <a:pt x="230" y="0"/>
                      <a:pt x="243" y="1"/>
                      <a:pt x="251" y="3"/>
                    </a:cubicBezTo>
                    <a:cubicBezTo>
                      <a:pt x="258" y="5"/>
                      <a:pt x="257" y="11"/>
                      <a:pt x="257" y="11"/>
                    </a:cubicBezTo>
                    <a:cubicBezTo>
                      <a:pt x="252" y="18"/>
                      <a:pt x="247" y="25"/>
                      <a:pt x="241" y="32"/>
                    </a:cubicBezTo>
                    <a:cubicBezTo>
                      <a:pt x="230" y="32"/>
                      <a:pt x="218" y="32"/>
                      <a:pt x="206" y="32"/>
                    </a:cubicBezTo>
                    <a:cubicBezTo>
                      <a:pt x="212" y="25"/>
                      <a:pt x="217" y="19"/>
                      <a:pt x="222" y="13"/>
                    </a:cubicBezTo>
                    <a:cubicBezTo>
                      <a:pt x="219" y="7"/>
                      <a:pt x="219" y="7"/>
                      <a:pt x="219" y="7"/>
                    </a:cubicBezTo>
                    <a:cubicBezTo>
                      <a:pt x="219" y="7"/>
                      <a:pt x="208" y="5"/>
                      <a:pt x="198" y="5"/>
                    </a:cubicBezTo>
                    <a:cubicBezTo>
                      <a:pt x="184" y="5"/>
                      <a:pt x="174" y="6"/>
                      <a:pt x="166" y="8"/>
                    </a:cubicBezTo>
                    <a:cubicBezTo>
                      <a:pt x="159" y="9"/>
                      <a:pt x="151" y="15"/>
                      <a:pt x="151" y="15"/>
                    </a:cubicBezTo>
                    <a:lnTo>
                      <a:pt x="138" y="3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80" name="Freeform 407"/>
              <p:cNvSpPr>
                <a:spLocks noEditPoints="1"/>
              </p:cNvSpPr>
              <p:nvPr/>
            </p:nvSpPr>
            <p:spPr bwMode="auto">
              <a:xfrm>
                <a:off x="-15362238" y="5572126"/>
                <a:ext cx="555625" cy="119063"/>
              </a:xfrm>
              <a:custGeom>
                <a:avLst/>
                <a:gdLst>
                  <a:gd name="T0" fmla="*/ 107 w 148"/>
                  <a:gd name="T1" fmla="*/ 32 h 32"/>
                  <a:gd name="T2" fmla="*/ 103 w 148"/>
                  <a:gd name="T3" fmla="*/ 27 h 32"/>
                  <a:gd name="T4" fmla="*/ 102 w 148"/>
                  <a:gd name="T5" fmla="*/ 27 h 32"/>
                  <a:gd name="T6" fmla="*/ 76 w 148"/>
                  <a:gd name="T7" fmla="*/ 32 h 32"/>
                  <a:gd name="T8" fmla="*/ 44 w 148"/>
                  <a:gd name="T9" fmla="*/ 32 h 32"/>
                  <a:gd name="T10" fmla="*/ 8 w 148"/>
                  <a:gd name="T11" fmla="*/ 30 h 32"/>
                  <a:gd name="T12" fmla="*/ 0 w 148"/>
                  <a:gd name="T13" fmla="*/ 23 h 32"/>
                  <a:gd name="T14" fmla="*/ 25 w 148"/>
                  <a:gd name="T15" fmla="*/ 15 h 32"/>
                  <a:gd name="T16" fmla="*/ 84 w 148"/>
                  <a:gd name="T17" fmla="*/ 13 h 32"/>
                  <a:gd name="T18" fmla="*/ 112 w 148"/>
                  <a:gd name="T19" fmla="*/ 13 h 32"/>
                  <a:gd name="T20" fmla="*/ 113 w 148"/>
                  <a:gd name="T21" fmla="*/ 11 h 32"/>
                  <a:gd name="T22" fmla="*/ 110 w 148"/>
                  <a:gd name="T23" fmla="*/ 6 h 32"/>
                  <a:gd name="T24" fmla="*/ 88 w 148"/>
                  <a:gd name="T25" fmla="*/ 5 h 32"/>
                  <a:gd name="T26" fmla="*/ 63 w 148"/>
                  <a:gd name="T27" fmla="*/ 6 h 32"/>
                  <a:gd name="T28" fmla="*/ 40 w 148"/>
                  <a:gd name="T29" fmla="*/ 7 h 32"/>
                  <a:gd name="T30" fmla="*/ 32 w 148"/>
                  <a:gd name="T31" fmla="*/ 3 h 32"/>
                  <a:gd name="T32" fmla="*/ 63 w 148"/>
                  <a:gd name="T33" fmla="*/ 1 h 32"/>
                  <a:gd name="T34" fmla="*/ 93 w 148"/>
                  <a:gd name="T35" fmla="*/ 0 h 32"/>
                  <a:gd name="T36" fmla="*/ 138 w 148"/>
                  <a:gd name="T37" fmla="*/ 3 h 32"/>
                  <a:gd name="T38" fmla="*/ 148 w 148"/>
                  <a:gd name="T39" fmla="*/ 11 h 32"/>
                  <a:gd name="T40" fmla="*/ 132 w 148"/>
                  <a:gd name="T41" fmla="*/ 32 h 32"/>
                  <a:gd name="T42" fmla="*/ 107 w 148"/>
                  <a:gd name="T43" fmla="*/ 32 h 32"/>
                  <a:gd name="T44" fmla="*/ 59 w 148"/>
                  <a:gd name="T45" fmla="*/ 27 h 32"/>
                  <a:gd name="T46" fmla="*/ 91 w 148"/>
                  <a:gd name="T47" fmla="*/ 25 h 32"/>
                  <a:gd name="T48" fmla="*/ 107 w 148"/>
                  <a:gd name="T49" fmla="*/ 19 h 32"/>
                  <a:gd name="T50" fmla="*/ 109 w 148"/>
                  <a:gd name="T51" fmla="*/ 17 h 32"/>
                  <a:gd name="T52" fmla="*/ 88 w 148"/>
                  <a:gd name="T53" fmla="*/ 17 h 32"/>
                  <a:gd name="T54" fmla="*/ 51 w 148"/>
                  <a:gd name="T55" fmla="*/ 18 h 32"/>
                  <a:gd name="T56" fmla="*/ 36 w 148"/>
                  <a:gd name="T57" fmla="*/ 23 h 32"/>
                  <a:gd name="T58" fmla="*/ 40 w 148"/>
                  <a:gd name="T59" fmla="*/ 26 h 32"/>
                  <a:gd name="T60" fmla="*/ 59 w 148"/>
                  <a:gd name="T61" fmla="*/ 27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8" h="32">
                    <a:moveTo>
                      <a:pt x="107" y="32"/>
                    </a:moveTo>
                    <a:cubicBezTo>
                      <a:pt x="103" y="27"/>
                      <a:pt x="103" y="27"/>
                      <a:pt x="103" y="27"/>
                    </a:cubicBezTo>
                    <a:cubicBezTo>
                      <a:pt x="102" y="27"/>
                      <a:pt x="102" y="27"/>
                      <a:pt x="102" y="27"/>
                    </a:cubicBezTo>
                    <a:cubicBezTo>
                      <a:pt x="93" y="29"/>
                      <a:pt x="84" y="31"/>
                      <a:pt x="76" y="32"/>
                    </a:cubicBezTo>
                    <a:cubicBezTo>
                      <a:pt x="67" y="32"/>
                      <a:pt x="56" y="32"/>
                      <a:pt x="44" y="32"/>
                    </a:cubicBezTo>
                    <a:cubicBezTo>
                      <a:pt x="28" y="32"/>
                      <a:pt x="16" y="32"/>
                      <a:pt x="8" y="30"/>
                    </a:cubicBezTo>
                    <a:cubicBezTo>
                      <a:pt x="0" y="28"/>
                      <a:pt x="0" y="23"/>
                      <a:pt x="0" y="23"/>
                    </a:cubicBezTo>
                    <a:cubicBezTo>
                      <a:pt x="0" y="23"/>
                      <a:pt x="11" y="17"/>
                      <a:pt x="25" y="15"/>
                    </a:cubicBezTo>
                    <a:cubicBezTo>
                      <a:pt x="39" y="14"/>
                      <a:pt x="58" y="13"/>
                      <a:pt x="84" y="13"/>
                    </a:cubicBezTo>
                    <a:cubicBezTo>
                      <a:pt x="93" y="13"/>
                      <a:pt x="103" y="13"/>
                      <a:pt x="112" y="13"/>
                    </a:cubicBezTo>
                    <a:cubicBezTo>
                      <a:pt x="113" y="11"/>
                      <a:pt x="113" y="11"/>
                      <a:pt x="113" y="11"/>
                    </a:cubicBezTo>
                    <a:cubicBezTo>
                      <a:pt x="110" y="6"/>
                      <a:pt x="110" y="6"/>
                      <a:pt x="110" y="6"/>
                    </a:cubicBezTo>
                    <a:cubicBezTo>
                      <a:pt x="110" y="6"/>
                      <a:pt x="98" y="5"/>
                      <a:pt x="88" y="5"/>
                    </a:cubicBezTo>
                    <a:cubicBezTo>
                      <a:pt x="80" y="5"/>
                      <a:pt x="72" y="5"/>
                      <a:pt x="63" y="6"/>
                    </a:cubicBezTo>
                    <a:cubicBezTo>
                      <a:pt x="55" y="6"/>
                      <a:pt x="48" y="7"/>
                      <a:pt x="40" y="7"/>
                    </a:cubicBezTo>
                    <a:cubicBezTo>
                      <a:pt x="32" y="3"/>
                      <a:pt x="32" y="3"/>
                      <a:pt x="32" y="3"/>
                    </a:cubicBezTo>
                    <a:cubicBezTo>
                      <a:pt x="42" y="2"/>
                      <a:pt x="52" y="1"/>
                      <a:pt x="63" y="1"/>
                    </a:cubicBezTo>
                    <a:cubicBezTo>
                      <a:pt x="74" y="0"/>
                      <a:pt x="84" y="0"/>
                      <a:pt x="93" y="0"/>
                    </a:cubicBezTo>
                    <a:cubicBezTo>
                      <a:pt x="114" y="0"/>
                      <a:pt x="129" y="1"/>
                      <a:pt x="138" y="3"/>
                    </a:cubicBezTo>
                    <a:cubicBezTo>
                      <a:pt x="148" y="4"/>
                      <a:pt x="148" y="11"/>
                      <a:pt x="148" y="11"/>
                    </a:cubicBezTo>
                    <a:cubicBezTo>
                      <a:pt x="143" y="18"/>
                      <a:pt x="137" y="25"/>
                      <a:pt x="132" y="32"/>
                    </a:cubicBezTo>
                    <a:cubicBezTo>
                      <a:pt x="124" y="32"/>
                      <a:pt x="115" y="32"/>
                      <a:pt x="107" y="32"/>
                    </a:cubicBezTo>
                    <a:close/>
                    <a:moveTo>
                      <a:pt x="59" y="27"/>
                    </a:moveTo>
                    <a:cubicBezTo>
                      <a:pt x="72" y="27"/>
                      <a:pt x="82" y="26"/>
                      <a:pt x="91" y="25"/>
                    </a:cubicBezTo>
                    <a:cubicBezTo>
                      <a:pt x="99" y="24"/>
                      <a:pt x="107" y="19"/>
                      <a:pt x="107" y="19"/>
                    </a:cubicBezTo>
                    <a:cubicBezTo>
                      <a:pt x="109" y="17"/>
                      <a:pt x="109" y="17"/>
                      <a:pt x="109" y="17"/>
                    </a:cubicBezTo>
                    <a:cubicBezTo>
                      <a:pt x="102" y="17"/>
                      <a:pt x="95" y="17"/>
                      <a:pt x="88" y="17"/>
                    </a:cubicBezTo>
                    <a:cubicBezTo>
                      <a:pt x="71" y="17"/>
                      <a:pt x="59" y="18"/>
                      <a:pt x="51" y="18"/>
                    </a:cubicBezTo>
                    <a:cubicBezTo>
                      <a:pt x="42" y="19"/>
                      <a:pt x="36" y="23"/>
                      <a:pt x="36" y="23"/>
                    </a:cubicBezTo>
                    <a:cubicBezTo>
                      <a:pt x="40" y="26"/>
                      <a:pt x="40" y="26"/>
                      <a:pt x="40" y="26"/>
                    </a:cubicBezTo>
                    <a:cubicBezTo>
                      <a:pt x="40" y="26"/>
                      <a:pt x="50" y="27"/>
                      <a:pt x="59" y="2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81" name="Freeform 408"/>
              <p:cNvSpPr>
                <a:spLocks/>
              </p:cNvSpPr>
              <p:nvPr/>
            </p:nvSpPr>
            <p:spPr bwMode="auto">
              <a:xfrm>
                <a:off x="-14682788" y="5572126"/>
                <a:ext cx="614363" cy="119063"/>
              </a:xfrm>
              <a:custGeom>
                <a:avLst/>
                <a:gdLst>
                  <a:gd name="T0" fmla="*/ 144 w 164"/>
                  <a:gd name="T1" fmla="*/ 32 h 32"/>
                  <a:gd name="T2" fmla="*/ 109 w 164"/>
                  <a:gd name="T3" fmla="*/ 32 h 32"/>
                  <a:gd name="T4" fmla="*/ 123 w 164"/>
                  <a:gd name="T5" fmla="*/ 13 h 32"/>
                  <a:gd name="T6" fmla="*/ 119 w 164"/>
                  <a:gd name="T7" fmla="*/ 7 h 32"/>
                  <a:gd name="T8" fmla="*/ 96 w 164"/>
                  <a:gd name="T9" fmla="*/ 5 h 32"/>
                  <a:gd name="T10" fmla="*/ 62 w 164"/>
                  <a:gd name="T11" fmla="*/ 8 h 32"/>
                  <a:gd name="T12" fmla="*/ 46 w 164"/>
                  <a:gd name="T13" fmla="*/ 16 h 32"/>
                  <a:gd name="T14" fmla="*/ 34 w 164"/>
                  <a:gd name="T15" fmla="*/ 32 h 32"/>
                  <a:gd name="T16" fmla="*/ 0 w 164"/>
                  <a:gd name="T17" fmla="*/ 32 h 32"/>
                  <a:gd name="T18" fmla="*/ 23 w 164"/>
                  <a:gd name="T19" fmla="*/ 0 h 32"/>
                  <a:gd name="T20" fmla="*/ 50 w 164"/>
                  <a:gd name="T21" fmla="*/ 0 h 32"/>
                  <a:gd name="T22" fmla="*/ 52 w 164"/>
                  <a:gd name="T23" fmla="*/ 5 h 32"/>
                  <a:gd name="T24" fmla="*/ 54 w 164"/>
                  <a:gd name="T25" fmla="*/ 5 h 32"/>
                  <a:gd name="T26" fmla="*/ 77 w 164"/>
                  <a:gd name="T27" fmla="*/ 1 h 32"/>
                  <a:gd name="T28" fmla="*/ 108 w 164"/>
                  <a:gd name="T29" fmla="*/ 0 h 32"/>
                  <a:gd name="T30" fmla="*/ 158 w 164"/>
                  <a:gd name="T31" fmla="*/ 11 h 32"/>
                  <a:gd name="T32" fmla="*/ 144 w 164"/>
                  <a:gd name="T33"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4" h="32">
                    <a:moveTo>
                      <a:pt x="144" y="32"/>
                    </a:moveTo>
                    <a:cubicBezTo>
                      <a:pt x="132" y="32"/>
                      <a:pt x="120" y="32"/>
                      <a:pt x="109" y="32"/>
                    </a:cubicBezTo>
                    <a:cubicBezTo>
                      <a:pt x="113" y="25"/>
                      <a:pt x="118" y="19"/>
                      <a:pt x="123" y="13"/>
                    </a:cubicBezTo>
                    <a:cubicBezTo>
                      <a:pt x="119" y="7"/>
                      <a:pt x="119" y="7"/>
                      <a:pt x="119" y="7"/>
                    </a:cubicBezTo>
                    <a:cubicBezTo>
                      <a:pt x="119" y="7"/>
                      <a:pt x="107" y="5"/>
                      <a:pt x="96" y="5"/>
                    </a:cubicBezTo>
                    <a:cubicBezTo>
                      <a:pt x="82" y="5"/>
                      <a:pt x="70" y="6"/>
                      <a:pt x="62" y="8"/>
                    </a:cubicBezTo>
                    <a:cubicBezTo>
                      <a:pt x="54" y="9"/>
                      <a:pt x="46" y="16"/>
                      <a:pt x="46" y="16"/>
                    </a:cubicBezTo>
                    <a:cubicBezTo>
                      <a:pt x="34" y="32"/>
                      <a:pt x="34" y="32"/>
                      <a:pt x="34" y="32"/>
                    </a:cubicBezTo>
                    <a:cubicBezTo>
                      <a:pt x="23" y="32"/>
                      <a:pt x="11" y="32"/>
                      <a:pt x="0" y="32"/>
                    </a:cubicBezTo>
                    <a:cubicBezTo>
                      <a:pt x="7" y="21"/>
                      <a:pt x="15" y="11"/>
                      <a:pt x="23" y="0"/>
                    </a:cubicBezTo>
                    <a:cubicBezTo>
                      <a:pt x="32" y="0"/>
                      <a:pt x="41" y="0"/>
                      <a:pt x="50" y="0"/>
                    </a:cubicBezTo>
                    <a:cubicBezTo>
                      <a:pt x="52" y="5"/>
                      <a:pt x="52" y="5"/>
                      <a:pt x="52" y="5"/>
                    </a:cubicBezTo>
                    <a:cubicBezTo>
                      <a:pt x="54" y="5"/>
                      <a:pt x="54" y="5"/>
                      <a:pt x="54" y="5"/>
                    </a:cubicBezTo>
                    <a:cubicBezTo>
                      <a:pt x="60" y="3"/>
                      <a:pt x="68" y="2"/>
                      <a:pt x="77" y="1"/>
                    </a:cubicBezTo>
                    <a:cubicBezTo>
                      <a:pt x="87" y="0"/>
                      <a:pt x="97" y="0"/>
                      <a:pt x="108" y="0"/>
                    </a:cubicBezTo>
                    <a:cubicBezTo>
                      <a:pt x="147" y="0"/>
                      <a:pt x="164" y="4"/>
                      <a:pt x="158" y="11"/>
                    </a:cubicBezTo>
                    <a:cubicBezTo>
                      <a:pt x="153" y="18"/>
                      <a:pt x="149" y="25"/>
                      <a:pt x="144" y="3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82" name="Freeform 409"/>
              <p:cNvSpPr>
                <a:spLocks noEditPoints="1"/>
              </p:cNvSpPr>
              <p:nvPr/>
            </p:nvSpPr>
            <p:spPr bwMode="auto">
              <a:xfrm>
                <a:off x="-13963650" y="5526088"/>
                <a:ext cx="638175" cy="165100"/>
              </a:xfrm>
              <a:custGeom>
                <a:avLst/>
                <a:gdLst>
                  <a:gd name="T0" fmla="*/ 54 w 170"/>
                  <a:gd name="T1" fmla="*/ 44 h 44"/>
                  <a:gd name="T2" fmla="*/ 10 w 170"/>
                  <a:gd name="T3" fmla="*/ 40 h 44"/>
                  <a:gd name="T4" fmla="*/ 1 w 170"/>
                  <a:gd name="T5" fmla="*/ 28 h 44"/>
                  <a:gd name="T6" fmla="*/ 27 w 170"/>
                  <a:gd name="T7" fmla="*/ 16 h 44"/>
                  <a:gd name="T8" fmla="*/ 78 w 170"/>
                  <a:gd name="T9" fmla="*/ 12 h 44"/>
                  <a:gd name="T10" fmla="*/ 124 w 170"/>
                  <a:gd name="T11" fmla="*/ 16 h 44"/>
                  <a:gd name="T12" fmla="*/ 126 w 170"/>
                  <a:gd name="T13" fmla="*/ 16 h 44"/>
                  <a:gd name="T14" fmla="*/ 127 w 170"/>
                  <a:gd name="T15" fmla="*/ 11 h 44"/>
                  <a:gd name="T16" fmla="*/ 135 w 170"/>
                  <a:gd name="T17" fmla="*/ 0 h 44"/>
                  <a:gd name="T18" fmla="*/ 170 w 170"/>
                  <a:gd name="T19" fmla="*/ 0 h 44"/>
                  <a:gd name="T20" fmla="*/ 139 w 170"/>
                  <a:gd name="T21" fmla="*/ 44 h 44"/>
                  <a:gd name="T22" fmla="*/ 112 w 170"/>
                  <a:gd name="T23" fmla="*/ 44 h 44"/>
                  <a:gd name="T24" fmla="*/ 108 w 170"/>
                  <a:gd name="T25" fmla="*/ 40 h 44"/>
                  <a:gd name="T26" fmla="*/ 107 w 170"/>
                  <a:gd name="T27" fmla="*/ 40 h 44"/>
                  <a:gd name="T28" fmla="*/ 54 w 170"/>
                  <a:gd name="T29" fmla="*/ 44 h 44"/>
                  <a:gd name="T30" fmla="*/ 68 w 170"/>
                  <a:gd name="T31" fmla="*/ 39 h 44"/>
                  <a:gd name="T32" fmla="*/ 101 w 170"/>
                  <a:gd name="T33" fmla="*/ 37 h 44"/>
                  <a:gd name="T34" fmla="*/ 116 w 170"/>
                  <a:gd name="T35" fmla="*/ 29 h 44"/>
                  <a:gd name="T36" fmla="*/ 117 w 170"/>
                  <a:gd name="T37" fmla="*/ 28 h 44"/>
                  <a:gd name="T38" fmla="*/ 113 w 170"/>
                  <a:gd name="T39" fmla="*/ 20 h 44"/>
                  <a:gd name="T40" fmla="*/ 83 w 170"/>
                  <a:gd name="T41" fmla="*/ 17 h 44"/>
                  <a:gd name="T42" fmla="*/ 53 w 170"/>
                  <a:gd name="T43" fmla="*/ 20 h 44"/>
                  <a:gd name="T44" fmla="*/ 37 w 170"/>
                  <a:gd name="T45" fmla="*/ 28 h 44"/>
                  <a:gd name="T46" fmla="*/ 41 w 170"/>
                  <a:gd name="T47" fmla="*/ 36 h 44"/>
                  <a:gd name="T48" fmla="*/ 68 w 170"/>
                  <a:gd name="T49" fmla="*/ 3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0" h="44">
                    <a:moveTo>
                      <a:pt x="54" y="44"/>
                    </a:moveTo>
                    <a:cubicBezTo>
                      <a:pt x="34" y="44"/>
                      <a:pt x="19" y="43"/>
                      <a:pt x="10" y="40"/>
                    </a:cubicBezTo>
                    <a:cubicBezTo>
                      <a:pt x="0" y="37"/>
                      <a:pt x="1" y="28"/>
                      <a:pt x="1" y="28"/>
                    </a:cubicBezTo>
                    <a:cubicBezTo>
                      <a:pt x="1" y="28"/>
                      <a:pt x="14" y="19"/>
                      <a:pt x="27" y="16"/>
                    </a:cubicBezTo>
                    <a:cubicBezTo>
                      <a:pt x="41" y="13"/>
                      <a:pt x="58" y="12"/>
                      <a:pt x="78" y="12"/>
                    </a:cubicBezTo>
                    <a:cubicBezTo>
                      <a:pt x="100" y="12"/>
                      <a:pt x="115" y="13"/>
                      <a:pt x="124" y="16"/>
                    </a:cubicBezTo>
                    <a:cubicBezTo>
                      <a:pt x="126" y="16"/>
                      <a:pt x="126" y="16"/>
                      <a:pt x="126" y="16"/>
                    </a:cubicBezTo>
                    <a:cubicBezTo>
                      <a:pt x="127" y="11"/>
                      <a:pt x="127" y="11"/>
                      <a:pt x="127" y="11"/>
                    </a:cubicBezTo>
                    <a:cubicBezTo>
                      <a:pt x="135" y="0"/>
                      <a:pt x="135" y="0"/>
                      <a:pt x="135" y="0"/>
                    </a:cubicBezTo>
                    <a:cubicBezTo>
                      <a:pt x="147" y="0"/>
                      <a:pt x="158" y="0"/>
                      <a:pt x="170" y="0"/>
                    </a:cubicBezTo>
                    <a:cubicBezTo>
                      <a:pt x="160" y="15"/>
                      <a:pt x="149" y="29"/>
                      <a:pt x="139" y="44"/>
                    </a:cubicBezTo>
                    <a:cubicBezTo>
                      <a:pt x="130" y="44"/>
                      <a:pt x="121" y="44"/>
                      <a:pt x="112" y="44"/>
                    </a:cubicBezTo>
                    <a:cubicBezTo>
                      <a:pt x="108" y="40"/>
                      <a:pt x="108" y="40"/>
                      <a:pt x="108" y="40"/>
                    </a:cubicBezTo>
                    <a:cubicBezTo>
                      <a:pt x="107" y="40"/>
                      <a:pt x="107" y="40"/>
                      <a:pt x="107" y="40"/>
                    </a:cubicBezTo>
                    <a:cubicBezTo>
                      <a:pt x="94" y="43"/>
                      <a:pt x="76" y="44"/>
                      <a:pt x="54" y="44"/>
                    </a:cubicBezTo>
                    <a:close/>
                    <a:moveTo>
                      <a:pt x="68" y="39"/>
                    </a:moveTo>
                    <a:cubicBezTo>
                      <a:pt x="82" y="39"/>
                      <a:pt x="93" y="38"/>
                      <a:pt x="101" y="37"/>
                    </a:cubicBezTo>
                    <a:cubicBezTo>
                      <a:pt x="108" y="35"/>
                      <a:pt x="116" y="29"/>
                      <a:pt x="116" y="29"/>
                    </a:cubicBezTo>
                    <a:cubicBezTo>
                      <a:pt x="117" y="28"/>
                      <a:pt x="117" y="28"/>
                      <a:pt x="117" y="28"/>
                    </a:cubicBezTo>
                    <a:cubicBezTo>
                      <a:pt x="113" y="20"/>
                      <a:pt x="113" y="20"/>
                      <a:pt x="113" y="20"/>
                    </a:cubicBezTo>
                    <a:cubicBezTo>
                      <a:pt x="113" y="20"/>
                      <a:pt x="97" y="17"/>
                      <a:pt x="83" y="17"/>
                    </a:cubicBezTo>
                    <a:cubicBezTo>
                      <a:pt x="71" y="17"/>
                      <a:pt x="61" y="18"/>
                      <a:pt x="53" y="20"/>
                    </a:cubicBezTo>
                    <a:cubicBezTo>
                      <a:pt x="45" y="22"/>
                      <a:pt x="37" y="28"/>
                      <a:pt x="37" y="28"/>
                    </a:cubicBezTo>
                    <a:cubicBezTo>
                      <a:pt x="41" y="36"/>
                      <a:pt x="41" y="36"/>
                      <a:pt x="41" y="36"/>
                    </a:cubicBezTo>
                    <a:cubicBezTo>
                      <a:pt x="41" y="36"/>
                      <a:pt x="55" y="39"/>
                      <a:pt x="68" y="39"/>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83" name="Freeform 410"/>
              <p:cNvSpPr>
                <a:spLocks/>
              </p:cNvSpPr>
              <p:nvPr/>
            </p:nvSpPr>
            <p:spPr bwMode="auto">
              <a:xfrm>
                <a:off x="19243675" y="5572126"/>
                <a:ext cx="479425" cy="119063"/>
              </a:xfrm>
              <a:custGeom>
                <a:avLst/>
                <a:gdLst>
                  <a:gd name="T0" fmla="*/ 83 w 128"/>
                  <a:gd name="T1" fmla="*/ 32 h 32"/>
                  <a:gd name="T2" fmla="*/ 25 w 128"/>
                  <a:gd name="T3" fmla="*/ 28 h 32"/>
                  <a:gd name="T4" fmla="*/ 0 w 128"/>
                  <a:gd name="T5" fmla="*/ 16 h 32"/>
                  <a:gd name="T6" fmla="*/ 14 w 128"/>
                  <a:gd name="T7" fmla="*/ 4 h 32"/>
                  <a:gd name="T8" fmla="*/ 70 w 128"/>
                  <a:gd name="T9" fmla="*/ 0 h 32"/>
                  <a:gd name="T10" fmla="*/ 117 w 128"/>
                  <a:gd name="T11" fmla="*/ 2 h 32"/>
                  <a:gd name="T12" fmla="*/ 110 w 128"/>
                  <a:gd name="T13" fmla="*/ 7 h 32"/>
                  <a:gd name="T14" fmla="*/ 72 w 128"/>
                  <a:gd name="T15" fmla="*/ 5 h 32"/>
                  <a:gd name="T16" fmla="*/ 35 w 128"/>
                  <a:gd name="T17" fmla="*/ 16 h 32"/>
                  <a:gd name="T18" fmla="*/ 50 w 128"/>
                  <a:gd name="T19" fmla="*/ 24 h 32"/>
                  <a:gd name="T20" fmla="*/ 82 w 128"/>
                  <a:gd name="T21" fmla="*/ 27 h 32"/>
                  <a:gd name="T22" fmla="*/ 125 w 128"/>
                  <a:gd name="T23" fmla="*/ 25 h 32"/>
                  <a:gd name="T24" fmla="*/ 128 w 128"/>
                  <a:gd name="T25" fmla="*/ 30 h 32"/>
                  <a:gd name="T26" fmla="*/ 108 w 128"/>
                  <a:gd name="T27" fmla="*/ 32 h 32"/>
                  <a:gd name="T28" fmla="*/ 83 w 128"/>
                  <a:gd name="T29"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8" h="32">
                    <a:moveTo>
                      <a:pt x="83" y="32"/>
                    </a:moveTo>
                    <a:cubicBezTo>
                      <a:pt x="58" y="32"/>
                      <a:pt x="39" y="31"/>
                      <a:pt x="25" y="28"/>
                    </a:cubicBezTo>
                    <a:cubicBezTo>
                      <a:pt x="10" y="25"/>
                      <a:pt x="0" y="16"/>
                      <a:pt x="0" y="16"/>
                    </a:cubicBezTo>
                    <a:cubicBezTo>
                      <a:pt x="0" y="16"/>
                      <a:pt x="2" y="7"/>
                      <a:pt x="14" y="4"/>
                    </a:cubicBezTo>
                    <a:cubicBezTo>
                      <a:pt x="26" y="1"/>
                      <a:pt x="45" y="0"/>
                      <a:pt x="70" y="0"/>
                    </a:cubicBezTo>
                    <a:cubicBezTo>
                      <a:pt x="87" y="0"/>
                      <a:pt x="103" y="0"/>
                      <a:pt x="117" y="2"/>
                    </a:cubicBezTo>
                    <a:cubicBezTo>
                      <a:pt x="110" y="7"/>
                      <a:pt x="110" y="7"/>
                      <a:pt x="110" y="7"/>
                    </a:cubicBezTo>
                    <a:cubicBezTo>
                      <a:pt x="94" y="6"/>
                      <a:pt x="82" y="5"/>
                      <a:pt x="72" y="5"/>
                    </a:cubicBezTo>
                    <a:cubicBezTo>
                      <a:pt x="44" y="5"/>
                      <a:pt x="32" y="9"/>
                      <a:pt x="35" y="16"/>
                    </a:cubicBezTo>
                    <a:cubicBezTo>
                      <a:pt x="35" y="16"/>
                      <a:pt x="42" y="23"/>
                      <a:pt x="50" y="24"/>
                    </a:cubicBezTo>
                    <a:cubicBezTo>
                      <a:pt x="58" y="26"/>
                      <a:pt x="68" y="27"/>
                      <a:pt x="82" y="27"/>
                    </a:cubicBezTo>
                    <a:cubicBezTo>
                      <a:pt x="97" y="27"/>
                      <a:pt x="112" y="26"/>
                      <a:pt x="125" y="25"/>
                    </a:cubicBezTo>
                    <a:cubicBezTo>
                      <a:pt x="128" y="30"/>
                      <a:pt x="128" y="30"/>
                      <a:pt x="128" y="30"/>
                    </a:cubicBezTo>
                    <a:cubicBezTo>
                      <a:pt x="122" y="31"/>
                      <a:pt x="115" y="32"/>
                      <a:pt x="108" y="32"/>
                    </a:cubicBezTo>
                    <a:cubicBezTo>
                      <a:pt x="102" y="32"/>
                      <a:pt x="93" y="32"/>
                      <a:pt x="83" y="3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84" name="Freeform 411"/>
              <p:cNvSpPr>
                <a:spLocks noEditPoints="1"/>
              </p:cNvSpPr>
              <p:nvPr/>
            </p:nvSpPr>
            <p:spPr bwMode="auto">
              <a:xfrm>
                <a:off x="19802475" y="5572126"/>
                <a:ext cx="581025" cy="119063"/>
              </a:xfrm>
              <a:custGeom>
                <a:avLst/>
                <a:gdLst>
                  <a:gd name="T0" fmla="*/ 155 w 155"/>
                  <a:gd name="T1" fmla="*/ 16 h 32"/>
                  <a:gd name="T2" fmla="*/ 140 w 155"/>
                  <a:gd name="T3" fmla="*/ 28 h 32"/>
                  <a:gd name="T4" fmla="*/ 85 w 155"/>
                  <a:gd name="T5" fmla="*/ 32 h 32"/>
                  <a:gd name="T6" fmla="*/ 44 w 155"/>
                  <a:gd name="T7" fmla="*/ 30 h 32"/>
                  <a:gd name="T8" fmla="*/ 14 w 155"/>
                  <a:gd name="T9" fmla="*/ 25 h 32"/>
                  <a:gd name="T10" fmla="*/ 0 w 155"/>
                  <a:gd name="T11" fmla="*/ 16 h 32"/>
                  <a:gd name="T12" fmla="*/ 15 w 155"/>
                  <a:gd name="T13" fmla="*/ 4 h 32"/>
                  <a:gd name="T14" fmla="*/ 70 w 155"/>
                  <a:gd name="T15" fmla="*/ 0 h 32"/>
                  <a:gd name="T16" fmla="*/ 128 w 155"/>
                  <a:gd name="T17" fmla="*/ 4 h 32"/>
                  <a:gd name="T18" fmla="*/ 155 w 155"/>
                  <a:gd name="T19" fmla="*/ 16 h 32"/>
                  <a:gd name="T20" fmla="*/ 36 w 155"/>
                  <a:gd name="T21" fmla="*/ 16 h 32"/>
                  <a:gd name="T22" fmla="*/ 83 w 155"/>
                  <a:gd name="T23" fmla="*/ 27 h 32"/>
                  <a:gd name="T24" fmla="*/ 119 w 155"/>
                  <a:gd name="T25" fmla="*/ 16 h 32"/>
                  <a:gd name="T26" fmla="*/ 72 w 155"/>
                  <a:gd name="T27" fmla="*/ 5 h 32"/>
                  <a:gd name="T28" fmla="*/ 42 w 155"/>
                  <a:gd name="T29" fmla="*/ 8 h 32"/>
                  <a:gd name="T30" fmla="*/ 36 w 155"/>
                  <a:gd name="T3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5" h="32">
                    <a:moveTo>
                      <a:pt x="155" y="16"/>
                    </a:moveTo>
                    <a:cubicBezTo>
                      <a:pt x="155" y="16"/>
                      <a:pt x="152" y="25"/>
                      <a:pt x="140" y="28"/>
                    </a:cubicBezTo>
                    <a:cubicBezTo>
                      <a:pt x="128" y="31"/>
                      <a:pt x="110" y="32"/>
                      <a:pt x="85" y="32"/>
                    </a:cubicBezTo>
                    <a:cubicBezTo>
                      <a:pt x="70" y="32"/>
                      <a:pt x="56" y="32"/>
                      <a:pt x="44" y="30"/>
                    </a:cubicBezTo>
                    <a:cubicBezTo>
                      <a:pt x="31" y="29"/>
                      <a:pt x="22" y="27"/>
                      <a:pt x="14" y="25"/>
                    </a:cubicBezTo>
                    <a:cubicBezTo>
                      <a:pt x="6" y="22"/>
                      <a:pt x="0" y="16"/>
                      <a:pt x="0" y="16"/>
                    </a:cubicBezTo>
                    <a:cubicBezTo>
                      <a:pt x="0" y="16"/>
                      <a:pt x="2" y="7"/>
                      <a:pt x="15" y="4"/>
                    </a:cubicBezTo>
                    <a:cubicBezTo>
                      <a:pt x="27" y="1"/>
                      <a:pt x="45" y="0"/>
                      <a:pt x="70" y="0"/>
                    </a:cubicBezTo>
                    <a:cubicBezTo>
                      <a:pt x="93" y="0"/>
                      <a:pt x="113" y="1"/>
                      <a:pt x="128" y="4"/>
                    </a:cubicBezTo>
                    <a:cubicBezTo>
                      <a:pt x="143" y="7"/>
                      <a:pt x="155" y="16"/>
                      <a:pt x="155" y="16"/>
                    </a:cubicBezTo>
                    <a:close/>
                    <a:moveTo>
                      <a:pt x="36" y="16"/>
                    </a:moveTo>
                    <a:cubicBezTo>
                      <a:pt x="40" y="23"/>
                      <a:pt x="55" y="27"/>
                      <a:pt x="83" y="27"/>
                    </a:cubicBezTo>
                    <a:cubicBezTo>
                      <a:pt x="111" y="27"/>
                      <a:pt x="123" y="23"/>
                      <a:pt x="119" y="16"/>
                    </a:cubicBezTo>
                    <a:cubicBezTo>
                      <a:pt x="115" y="9"/>
                      <a:pt x="100" y="5"/>
                      <a:pt x="72" y="5"/>
                    </a:cubicBezTo>
                    <a:cubicBezTo>
                      <a:pt x="57" y="5"/>
                      <a:pt x="42" y="8"/>
                      <a:pt x="42" y="8"/>
                    </a:cubicBezTo>
                    <a:lnTo>
                      <a:pt x="36" y="1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85" name="Freeform 412"/>
              <p:cNvSpPr>
                <a:spLocks/>
              </p:cNvSpPr>
              <p:nvPr/>
            </p:nvSpPr>
            <p:spPr bwMode="auto">
              <a:xfrm>
                <a:off x="20499388" y="5572126"/>
                <a:ext cx="968375" cy="119063"/>
              </a:xfrm>
              <a:custGeom>
                <a:avLst/>
                <a:gdLst>
                  <a:gd name="T0" fmla="*/ 155 w 258"/>
                  <a:gd name="T1" fmla="*/ 32 h 32"/>
                  <a:gd name="T2" fmla="*/ 120 w 258"/>
                  <a:gd name="T3" fmla="*/ 32 h 32"/>
                  <a:gd name="T4" fmla="*/ 110 w 258"/>
                  <a:gd name="T5" fmla="*/ 13 h 32"/>
                  <a:gd name="T6" fmla="*/ 100 w 258"/>
                  <a:gd name="T7" fmla="*/ 7 h 32"/>
                  <a:gd name="T8" fmla="*/ 76 w 258"/>
                  <a:gd name="T9" fmla="*/ 5 h 32"/>
                  <a:gd name="T10" fmla="*/ 48 w 258"/>
                  <a:gd name="T11" fmla="*/ 8 h 32"/>
                  <a:gd name="T12" fmla="*/ 43 w 258"/>
                  <a:gd name="T13" fmla="*/ 16 h 32"/>
                  <a:gd name="T14" fmla="*/ 52 w 258"/>
                  <a:gd name="T15" fmla="*/ 32 h 32"/>
                  <a:gd name="T16" fmla="*/ 17 w 258"/>
                  <a:gd name="T17" fmla="*/ 32 h 32"/>
                  <a:gd name="T18" fmla="*/ 0 w 258"/>
                  <a:gd name="T19" fmla="*/ 0 h 32"/>
                  <a:gd name="T20" fmla="*/ 28 w 258"/>
                  <a:gd name="T21" fmla="*/ 0 h 32"/>
                  <a:gd name="T22" fmla="*/ 35 w 258"/>
                  <a:gd name="T23" fmla="*/ 5 h 32"/>
                  <a:gd name="T24" fmla="*/ 36 w 258"/>
                  <a:gd name="T25" fmla="*/ 5 h 32"/>
                  <a:gd name="T26" fmla="*/ 54 w 258"/>
                  <a:gd name="T27" fmla="*/ 1 h 32"/>
                  <a:gd name="T28" fmla="*/ 82 w 258"/>
                  <a:gd name="T29" fmla="*/ 0 h 32"/>
                  <a:gd name="T30" fmla="*/ 134 w 258"/>
                  <a:gd name="T31" fmla="*/ 5 h 32"/>
                  <a:gd name="T32" fmla="*/ 137 w 258"/>
                  <a:gd name="T33" fmla="*/ 5 h 32"/>
                  <a:gd name="T34" fmla="*/ 155 w 258"/>
                  <a:gd name="T35" fmla="*/ 1 h 32"/>
                  <a:gd name="T36" fmla="*/ 185 w 258"/>
                  <a:gd name="T37" fmla="*/ 0 h 32"/>
                  <a:gd name="T38" fmla="*/ 229 w 258"/>
                  <a:gd name="T39" fmla="*/ 3 h 32"/>
                  <a:gd name="T40" fmla="*/ 247 w 258"/>
                  <a:gd name="T41" fmla="*/ 11 h 32"/>
                  <a:gd name="T42" fmla="*/ 258 w 258"/>
                  <a:gd name="T43" fmla="*/ 32 h 32"/>
                  <a:gd name="T44" fmla="*/ 223 w 258"/>
                  <a:gd name="T45" fmla="*/ 32 h 32"/>
                  <a:gd name="T46" fmla="*/ 213 w 258"/>
                  <a:gd name="T47" fmla="*/ 13 h 32"/>
                  <a:gd name="T48" fmla="*/ 202 w 258"/>
                  <a:gd name="T49" fmla="*/ 7 h 32"/>
                  <a:gd name="T50" fmla="*/ 179 w 258"/>
                  <a:gd name="T51" fmla="*/ 5 h 32"/>
                  <a:gd name="T52" fmla="*/ 151 w 258"/>
                  <a:gd name="T53" fmla="*/ 8 h 32"/>
                  <a:gd name="T54" fmla="*/ 146 w 258"/>
                  <a:gd name="T55" fmla="*/ 15 h 32"/>
                  <a:gd name="T56" fmla="*/ 155 w 258"/>
                  <a:gd name="T5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8" h="32">
                    <a:moveTo>
                      <a:pt x="155" y="32"/>
                    </a:moveTo>
                    <a:cubicBezTo>
                      <a:pt x="143" y="32"/>
                      <a:pt x="132" y="32"/>
                      <a:pt x="120" y="32"/>
                    </a:cubicBezTo>
                    <a:cubicBezTo>
                      <a:pt x="116" y="25"/>
                      <a:pt x="113" y="19"/>
                      <a:pt x="110" y="13"/>
                    </a:cubicBezTo>
                    <a:cubicBezTo>
                      <a:pt x="100" y="7"/>
                      <a:pt x="100" y="7"/>
                      <a:pt x="100" y="7"/>
                    </a:cubicBezTo>
                    <a:cubicBezTo>
                      <a:pt x="100" y="7"/>
                      <a:pt x="86" y="5"/>
                      <a:pt x="76" y="5"/>
                    </a:cubicBezTo>
                    <a:cubicBezTo>
                      <a:pt x="63" y="5"/>
                      <a:pt x="48" y="8"/>
                      <a:pt x="48" y="8"/>
                    </a:cubicBezTo>
                    <a:cubicBezTo>
                      <a:pt x="43" y="16"/>
                      <a:pt x="43" y="16"/>
                      <a:pt x="43" y="16"/>
                    </a:cubicBezTo>
                    <a:cubicBezTo>
                      <a:pt x="52" y="32"/>
                      <a:pt x="52" y="32"/>
                      <a:pt x="52" y="32"/>
                    </a:cubicBezTo>
                    <a:cubicBezTo>
                      <a:pt x="40" y="32"/>
                      <a:pt x="28" y="32"/>
                      <a:pt x="17" y="32"/>
                    </a:cubicBezTo>
                    <a:cubicBezTo>
                      <a:pt x="11" y="21"/>
                      <a:pt x="6" y="11"/>
                      <a:pt x="0" y="0"/>
                    </a:cubicBezTo>
                    <a:cubicBezTo>
                      <a:pt x="9" y="0"/>
                      <a:pt x="19" y="0"/>
                      <a:pt x="28" y="0"/>
                    </a:cubicBezTo>
                    <a:cubicBezTo>
                      <a:pt x="35" y="5"/>
                      <a:pt x="35" y="5"/>
                      <a:pt x="35" y="5"/>
                    </a:cubicBezTo>
                    <a:cubicBezTo>
                      <a:pt x="36" y="5"/>
                      <a:pt x="36" y="5"/>
                      <a:pt x="36" y="5"/>
                    </a:cubicBezTo>
                    <a:cubicBezTo>
                      <a:pt x="36" y="5"/>
                      <a:pt x="46" y="2"/>
                      <a:pt x="54" y="1"/>
                    </a:cubicBezTo>
                    <a:cubicBezTo>
                      <a:pt x="62" y="0"/>
                      <a:pt x="72" y="0"/>
                      <a:pt x="82" y="0"/>
                    </a:cubicBezTo>
                    <a:cubicBezTo>
                      <a:pt x="107" y="0"/>
                      <a:pt x="124" y="1"/>
                      <a:pt x="134" y="5"/>
                    </a:cubicBezTo>
                    <a:cubicBezTo>
                      <a:pt x="137" y="5"/>
                      <a:pt x="137" y="5"/>
                      <a:pt x="137" y="5"/>
                    </a:cubicBezTo>
                    <a:cubicBezTo>
                      <a:pt x="137" y="5"/>
                      <a:pt x="147" y="2"/>
                      <a:pt x="155" y="1"/>
                    </a:cubicBezTo>
                    <a:cubicBezTo>
                      <a:pt x="163" y="0"/>
                      <a:pt x="173" y="0"/>
                      <a:pt x="185" y="0"/>
                    </a:cubicBezTo>
                    <a:cubicBezTo>
                      <a:pt x="204" y="0"/>
                      <a:pt x="219" y="1"/>
                      <a:pt x="229" y="3"/>
                    </a:cubicBezTo>
                    <a:cubicBezTo>
                      <a:pt x="238" y="5"/>
                      <a:pt x="247" y="11"/>
                      <a:pt x="247" y="11"/>
                    </a:cubicBezTo>
                    <a:cubicBezTo>
                      <a:pt x="250" y="18"/>
                      <a:pt x="254" y="25"/>
                      <a:pt x="258" y="32"/>
                    </a:cubicBezTo>
                    <a:cubicBezTo>
                      <a:pt x="246" y="32"/>
                      <a:pt x="235" y="32"/>
                      <a:pt x="223" y="32"/>
                    </a:cubicBezTo>
                    <a:cubicBezTo>
                      <a:pt x="220" y="25"/>
                      <a:pt x="216" y="19"/>
                      <a:pt x="213" y="13"/>
                    </a:cubicBezTo>
                    <a:cubicBezTo>
                      <a:pt x="202" y="7"/>
                      <a:pt x="202" y="7"/>
                      <a:pt x="202" y="7"/>
                    </a:cubicBezTo>
                    <a:cubicBezTo>
                      <a:pt x="202" y="7"/>
                      <a:pt x="189" y="5"/>
                      <a:pt x="179" y="5"/>
                    </a:cubicBezTo>
                    <a:cubicBezTo>
                      <a:pt x="166" y="5"/>
                      <a:pt x="151" y="8"/>
                      <a:pt x="151" y="8"/>
                    </a:cubicBezTo>
                    <a:cubicBezTo>
                      <a:pt x="146" y="15"/>
                      <a:pt x="146" y="15"/>
                      <a:pt x="146" y="15"/>
                    </a:cubicBezTo>
                    <a:lnTo>
                      <a:pt x="155" y="3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86" name="Freeform 413"/>
              <p:cNvSpPr>
                <a:spLocks/>
              </p:cNvSpPr>
              <p:nvPr/>
            </p:nvSpPr>
            <p:spPr bwMode="auto">
              <a:xfrm>
                <a:off x="21583650" y="5572126"/>
                <a:ext cx="971550" cy="119063"/>
              </a:xfrm>
              <a:custGeom>
                <a:avLst/>
                <a:gdLst>
                  <a:gd name="T0" fmla="*/ 155 w 259"/>
                  <a:gd name="T1" fmla="*/ 32 h 32"/>
                  <a:gd name="T2" fmla="*/ 120 w 259"/>
                  <a:gd name="T3" fmla="*/ 32 h 32"/>
                  <a:gd name="T4" fmla="*/ 109 w 259"/>
                  <a:gd name="T5" fmla="*/ 13 h 32"/>
                  <a:gd name="T6" fmla="*/ 99 w 259"/>
                  <a:gd name="T7" fmla="*/ 7 h 32"/>
                  <a:gd name="T8" fmla="*/ 76 w 259"/>
                  <a:gd name="T9" fmla="*/ 5 h 32"/>
                  <a:gd name="T10" fmla="*/ 48 w 259"/>
                  <a:gd name="T11" fmla="*/ 8 h 32"/>
                  <a:gd name="T12" fmla="*/ 43 w 259"/>
                  <a:gd name="T13" fmla="*/ 16 h 32"/>
                  <a:gd name="T14" fmla="*/ 52 w 259"/>
                  <a:gd name="T15" fmla="*/ 32 h 32"/>
                  <a:gd name="T16" fmla="*/ 17 w 259"/>
                  <a:gd name="T17" fmla="*/ 32 h 32"/>
                  <a:gd name="T18" fmla="*/ 0 w 259"/>
                  <a:gd name="T19" fmla="*/ 0 h 32"/>
                  <a:gd name="T20" fmla="*/ 27 w 259"/>
                  <a:gd name="T21" fmla="*/ 0 h 32"/>
                  <a:gd name="T22" fmla="*/ 34 w 259"/>
                  <a:gd name="T23" fmla="*/ 5 h 32"/>
                  <a:gd name="T24" fmla="*/ 36 w 259"/>
                  <a:gd name="T25" fmla="*/ 5 h 32"/>
                  <a:gd name="T26" fmla="*/ 53 w 259"/>
                  <a:gd name="T27" fmla="*/ 1 h 32"/>
                  <a:gd name="T28" fmla="*/ 81 w 259"/>
                  <a:gd name="T29" fmla="*/ 0 h 32"/>
                  <a:gd name="T30" fmla="*/ 134 w 259"/>
                  <a:gd name="T31" fmla="*/ 5 h 32"/>
                  <a:gd name="T32" fmla="*/ 136 w 259"/>
                  <a:gd name="T33" fmla="*/ 5 h 32"/>
                  <a:gd name="T34" fmla="*/ 155 w 259"/>
                  <a:gd name="T35" fmla="*/ 1 h 32"/>
                  <a:gd name="T36" fmla="*/ 184 w 259"/>
                  <a:gd name="T37" fmla="*/ 0 h 32"/>
                  <a:gd name="T38" fmla="*/ 228 w 259"/>
                  <a:gd name="T39" fmla="*/ 3 h 32"/>
                  <a:gd name="T40" fmla="*/ 246 w 259"/>
                  <a:gd name="T41" fmla="*/ 11 h 32"/>
                  <a:gd name="T42" fmla="*/ 259 w 259"/>
                  <a:gd name="T43" fmla="*/ 32 h 32"/>
                  <a:gd name="T44" fmla="*/ 224 w 259"/>
                  <a:gd name="T45" fmla="*/ 32 h 32"/>
                  <a:gd name="T46" fmla="*/ 212 w 259"/>
                  <a:gd name="T47" fmla="*/ 13 h 32"/>
                  <a:gd name="T48" fmla="*/ 202 w 259"/>
                  <a:gd name="T49" fmla="*/ 7 h 32"/>
                  <a:gd name="T50" fmla="*/ 179 w 259"/>
                  <a:gd name="T51" fmla="*/ 5 h 32"/>
                  <a:gd name="T52" fmla="*/ 151 w 259"/>
                  <a:gd name="T53" fmla="*/ 8 h 32"/>
                  <a:gd name="T54" fmla="*/ 146 w 259"/>
                  <a:gd name="T55" fmla="*/ 15 h 32"/>
                  <a:gd name="T56" fmla="*/ 155 w 259"/>
                  <a:gd name="T5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9" h="32">
                    <a:moveTo>
                      <a:pt x="155" y="32"/>
                    </a:moveTo>
                    <a:cubicBezTo>
                      <a:pt x="144" y="32"/>
                      <a:pt x="132" y="32"/>
                      <a:pt x="120" y="32"/>
                    </a:cubicBezTo>
                    <a:cubicBezTo>
                      <a:pt x="117" y="25"/>
                      <a:pt x="113" y="19"/>
                      <a:pt x="109" y="13"/>
                    </a:cubicBezTo>
                    <a:cubicBezTo>
                      <a:pt x="99" y="7"/>
                      <a:pt x="99" y="7"/>
                      <a:pt x="99" y="7"/>
                    </a:cubicBezTo>
                    <a:cubicBezTo>
                      <a:pt x="99" y="7"/>
                      <a:pt x="86" y="5"/>
                      <a:pt x="76" y="5"/>
                    </a:cubicBezTo>
                    <a:cubicBezTo>
                      <a:pt x="63" y="5"/>
                      <a:pt x="48" y="8"/>
                      <a:pt x="48" y="8"/>
                    </a:cubicBezTo>
                    <a:cubicBezTo>
                      <a:pt x="43" y="16"/>
                      <a:pt x="43" y="16"/>
                      <a:pt x="43" y="16"/>
                    </a:cubicBezTo>
                    <a:cubicBezTo>
                      <a:pt x="52" y="32"/>
                      <a:pt x="52" y="32"/>
                      <a:pt x="52" y="32"/>
                    </a:cubicBezTo>
                    <a:cubicBezTo>
                      <a:pt x="41" y="32"/>
                      <a:pt x="29" y="32"/>
                      <a:pt x="17" y="32"/>
                    </a:cubicBezTo>
                    <a:cubicBezTo>
                      <a:pt x="12" y="21"/>
                      <a:pt x="6" y="11"/>
                      <a:pt x="0" y="0"/>
                    </a:cubicBezTo>
                    <a:cubicBezTo>
                      <a:pt x="9" y="0"/>
                      <a:pt x="18" y="0"/>
                      <a:pt x="27" y="0"/>
                    </a:cubicBezTo>
                    <a:cubicBezTo>
                      <a:pt x="34" y="5"/>
                      <a:pt x="34" y="5"/>
                      <a:pt x="34" y="5"/>
                    </a:cubicBezTo>
                    <a:cubicBezTo>
                      <a:pt x="36" y="5"/>
                      <a:pt x="36" y="5"/>
                      <a:pt x="36" y="5"/>
                    </a:cubicBezTo>
                    <a:cubicBezTo>
                      <a:pt x="36" y="5"/>
                      <a:pt x="46" y="2"/>
                      <a:pt x="53" y="1"/>
                    </a:cubicBezTo>
                    <a:cubicBezTo>
                      <a:pt x="62" y="0"/>
                      <a:pt x="71" y="0"/>
                      <a:pt x="81" y="0"/>
                    </a:cubicBezTo>
                    <a:cubicBezTo>
                      <a:pt x="106" y="0"/>
                      <a:pt x="124" y="1"/>
                      <a:pt x="134" y="5"/>
                    </a:cubicBezTo>
                    <a:cubicBezTo>
                      <a:pt x="136" y="5"/>
                      <a:pt x="136" y="5"/>
                      <a:pt x="136" y="5"/>
                    </a:cubicBezTo>
                    <a:cubicBezTo>
                      <a:pt x="136" y="5"/>
                      <a:pt x="146" y="2"/>
                      <a:pt x="155" y="1"/>
                    </a:cubicBezTo>
                    <a:cubicBezTo>
                      <a:pt x="163" y="0"/>
                      <a:pt x="173" y="0"/>
                      <a:pt x="184" y="0"/>
                    </a:cubicBezTo>
                    <a:cubicBezTo>
                      <a:pt x="203" y="0"/>
                      <a:pt x="218" y="1"/>
                      <a:pt x="228" y="3"/>
                    </a:cubicBezTo>
                    <a:cubicBezTo>
                      <a:pt x="238" y="5"/>
                      <a:pt x="246" y="11"/>
                      <a:pt x="246" y="11"/>
                    </a:cubicBezTo>
                    <a:cubicBezTo>
                      <a:pt x="250" y="18"/>
                      <a:pt x="254" y="25"/>
                      <a:pt x="259" y="32"/>
                    </a:cubicBezTo>
                    <a:cubicBezTo>
                      <a:pt x="247" y="32"/>
                      <a:pt x="235" y="32"/>
                      <a:pt x="224" y="32"/>
                    </a:cubicBezTo>
                    <a:cubicBezTo>
                      <a:pt x="220" y="25"/>
                      <a:pt x="216" y="19"/>
                      <a:pt x="212" y="13"/>
                    </a:cubicBezTo>
                    <a:cubicBezTo>
                      <a:pt x="202" y="7"/>
                      <a:pt x="202" y="7"/>
                      <a:pt x="202" y="7"/>
                    </a:cubicBezTo>
                    <a:cubicBezTo>
                      <a:pt x="202" y="7"/>
                      <a:pt x="189" y="5"/>
                      <a:pt x="179" y="5"/>
                    </a:cubicBezTo>
                    <a:cubicBezTo>
                      <a:pt x="165" y="5"/>
                      <a:pt x="151" y="8"/>
                      <a:pt x="151" y="8"/>
                    </a:cubicBezTo>
                    <a:cubicBezTo>
                      <a:pt x="146" y="15"/>
                      <a:pt x="146" y="15"/>
                      <a:pt x="146" y="15"/>
                    </a:cubicBezTo>
                    <a:lnTo>
                      <a:pt x="155" y="3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87" name="Freeform 414"/>
              <p:cNvSpPr>
                <a:spLocks noEditPoints="1"/>
              </p:cNvSpPr>
              <p:nvPr/>
            </p:nvSpPr>
            <p:spPr bwMode="auto">
              <a:xfrm>
                <a:off x="22671088" y="5572126"/>
                <a:ext cx="541338" cy="119063"/>
              </a:xfrm>
              <a:custGeom>
                <a:avLst/>
                <a:gdLst>
                  <a:gd name="T0" fmla="*/ 119 w 144"/>
                  <a:gd name="T1" fmla="*/ 32 h 32"/>
                  <a:gd name="T2" fmla="*/ 110 w 144"/>
                  <a:gd name="T3" fmla="*/ 27 h 32"/>
                  <a:gd name="T4" fmla="*/ 109 w 144"/>
                  <a:gd name="T5" fmla="*/ 27 h 32"/>
                  <a:gd name="T6" fmla="*/ 87 w 144"/>
                  <a:gd name="T7" fmla="*/ 32 h 32"/>
                  <a:gd name="T8" fmla="*/ 57 w 144"/>
                  <a:gd name="T9" fmla="*/ 32 h 32"/>
                  <a:gd name="T10" fmla="*/ 18 w 144"/>
                  <a:gd name="T11" fmla="*/ 30 h 32"/>
                  <a:gd name="T12" fmla="*/ 0 w 144"/>
                  <a:gd name="T13" fmla="*/ 23 h 32"/>
                  <a:gd name="T14" fmla="*/ 14 w 144"/>
                  <a:gd name="T15" fmla="*/ 15 h 32"/>
                  <a:gd name="T16" fmla="*/ 70 w 144"/>
                  <a:gd name="T17" fmla="*/ 13 h 32"/>
                  <a:gd name="T18" fmla="*/ 98 w 144"/>
                  <a:gd name="T19" fmla="*/ 13 h 32"/>
                  <a:gd name="T20" fmla="*/ 97 w 144"/>
                  <a:gd name="T21" fmla="*/ 11 h 32"/>
                  <a:gd name="T22" fmla="*/ 87 w 144"/>
                  <a:gd name="T23" fmla="*/ 6 h 32"/>
                  <a:gd name="T24" fmla="*/ 64 w 144"/>
                  <a:gd name="T25" fmla="*/ 5 h 32"/>
                  <a:gd name="T26" fmla="*/ 40 w 144"/>
                  <a:gd name="T27" fmla="*/ 6 h 32"/>
                  <a:gd name="T28" fmla="*/ 19 w 144"/>
                  <a:gd name="T29" fmla="*/ 7 h 32"/>
                  <a:gd name="T30" fmla="*/ 5 w 144"/>
                  <a:gd name="T31" fmla="*/ 3 h 32"/>
                  <a:gd name="T32" fmla="*/ 33 w 144"/>
                  <a:gd name="T33" fmla="*/ 1 h 32"/>
                  <a:gd name="T34" fmla="*/ 62 w 144"/>
                  <a:gd name="T35" fmla="*/ 0 h 32"/>
                  <a:gd name="T36" fmla="*/ 110 w 144"/>
                  <a:gd name="T37" fmla="*/ 3 h 32"/>
                  <a:gd name="T38" fmla="*/ 131 w 144"/>
                  <a:gd name="T39" fmla="*/ 11 h 32"/>
                  <a:gd name="T40" fmla="*/ 144 w 144"/>
                  <a:gd name="T41" fmla="*/ 32 h 32"/>
                  <a:gd name="T42" fmla="*/ 119 w 144"/>
                  <a:gd name="T43" fmla="*/ 32 h 32"/>
                  <a:gd name="T44" fmla="*/ 65 w 144"/>
                  <a:gd name="T45" fmla="*/ 27 h 32"/>
                  <a:gd name="T46" fmla="*/ 94 w 144"/>
                  <a:gd name="T47" fmla="*/ 25 h 32"/>
                  <a:gd name="T48" fmla="*/ 102 w 144"/>
                  <a:gd name="T49" fmla="*/ 19 h 32"/>
                  <a:gd name="T50" fmla="*/ 100 w 144"/>
                  <a:gd name="T51" fmla="*/ 17 h 32"/>
                  <a:gd name="T52" fmla="*/ 79 w 144"/>
                  <a:gd name="T53" fmla="*/ 17 h 32"/>
                  <a:gd name="T54" fmla="*/ 45 w 144"/>
                  <a:gd name="T55" fmla="*/ 18 h 32"/>
                  <a:gd name="T56" fmla="*/ 36 w 144"/>
                  <a:gd name="T57" fmla="*/ 23 h 32"/>
                  <a:gd name="T58" fmla="*/ 45 w 144"/>
                  <a:gd name="T59" fmla="*/ 26 h 32"/>
                  <a:gd name="T60" fmla="*/ 65 w 144"/>
                  <a:gd name="T61" fmla="*/ 27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4" h="32">
                    <a:moveTo>
                      <a:pt x="119" y="32"/>
                    </a:moveTo>
                    <a:cubicBezTo>
                      <a:pt x="110" y="27"/>
                      <a:pt x="110" y="27"/>
                      <a:pt x="110" y="27"/>
                    </a:cubicBezTo>
                    <a:cubicBezTo>
                      <a:pt x="109" y="27"/>
                      <a:pt x="109" y="27"/>
                      <a:pt x="109" y="27"/>
                    </a:cubicBezTo>
                    <a:cubicBezTo>
                      <a:pt x="102" y="29"/>
                      <a:pt x="95" y="31"/>
                      <a:pt x="87" y="32"/>
                    </a:cubicBezTo>
                    <a:cubicBezTo>
                      <a:pt x="80" y="32"/>
                      <a:pt x="70" y="32"/>
                      <a:pt x="57" y="32"/>
                    </a:cubicBezTo>
                    <a:cubicBezTo>
                      <a:pt x="41" y="32"/>
                      <a:pt x="28" y="32"/>
                      <a:pt x="18" y="30"/>
                    </a:cubicBezTo>
                    <a:cubicBezTo>
                      <a:pt x="8" y="28"/>
                      <a:pt x="0" y="23"/>
                      <a:pt x="0" y="23"/>
                    </a:cubicBezTo>
                    <a:cubicBezTo>
                      <a:pt x="0" y="23"/>
                      <a:pt x="3" y="17"/>
                      <a:pt x="14" y="15"/>
                    </a:cubicBezTo>
                    <a:cubicBezTo>
                      <a:pt x="26" y="14"/>
                      <a:pt x="44" y="13"/>
                      <a:pt x="70" y="13"/>
                    </a:cubicBezTo>
                    <a:cubicBezTo>
                      <a:pt x="79" y="13"/>
                      <a:pt x="89" y="13"/>
                      <a:pt x="98" y="13"/>
                    </a:cubicBezTo>
                    <a:cubicBezTo>
                      <a:pt x="97" y="11"/>
                      <a:pt x="97" y="11"/>
                      <a:pt x="97" y="11"/>
                    </a:cubicBezTo>
                    <a:cubicBezTo>
                      <a:pt x="87" y="6"/>
                      <a:pt x="87" y="6"/>
                      <a:pt x="87" y="6"/>
                    </a:cubicBezTo>
                    <a:cubicBezTo>
                      <a:pt x="87" y="6"/>
                      <a:pt x="74" y="5"/>
                      <a:pt x="64" y="5"/>
                    </a:cubicBezTo>
                    <a:cubicBezTo>
                      <a:pt x="55" y="5"/>
                      <a:pt x="47" y="5"/>
                      <a:pt x="40" y="6"/>
                    </a:cubicBezTo>
                    <a:cubicBezTo>
                      <a:pt x="32" y="6"/>
                      <a:pt x="25" y="7"/>
                      <a:pt x="19" y="7"/>
                    </a:cubicBezTo>
                    <a:cubicBezTo>
                      <a:pt x="5" y="3"/>
                      <a:pt x="5" y="3"/>
                      <a:pt x="5" y="3"/>
                    </a:cubicBezTo>
                    <a:cubicBezTo>
                      <a:pt x="13" y="2"/>
                      <a:pt x="22" y="1"/>
                      <a:pt x="33" y="1"/>
                    </a:cubicBezTo>
                    <a:cubicBezTo>
                      <a:pt x="43" y="0"/>
                      <a:pt x="53" y="0"/>
                      <a:pt x="62" y="0"/>
                    </a:cubicBezTo>
                    <a:cubicBezTo>
                      <a:pt x="83" y="0"/>
                      <a:pt x="99" y="1"/>
                      <a:pt x="110" y="3"/>
                    </a:cubicBezTo>
                    <a:cubicBezTo>
                      <a:pt x="122" y="4"/>
                      <a:pt x="131" y="11"/>
                      <a:pt x="131" y="11"/>
                    </a:cubicBezTo>
                    <a:cubicBezTo>
                      <a:pt x="136" y="18"/>
                      <a:pt x="140" y="25"/>
                      <a:pt x="144" y="32"/>
                    </a:cubicBezTo>
                    <a:cubicBezTo>
                      <a:pt x="136" y="32"/>
                      <a:pt x="128" y="32"/>
                      <a:pt x="119" y="32"/>
                    </a:cubicBezTo>
                    <a:close/>
                    <a:moveTo>
                      <a:pt x="65" y="27"/>
                    </a:moveTo>
                    <a:cubicBezTo>
                      <a:pt x="78" y="27"/>
                      <a:pt x="87" y="26"/>
                      <a:pt x="94" y="25"/>
                    </a:cubicBezTo>
                    <a:cubicBezTo>
                      <a:pt x="101" y="24"/>
                      <a:pt x="102" y="19"/>
                      <a:pt x="102" y="19"/>
                    </a:cubicBezTo>
                    <a:cubicBezTo>
                      <a:pt x="100" y="17"/>
                      <a:pt x="100" y="17"/>
                      <a:pt x="100" y="17"/>
                    </a:cubicBezTo>
                    <a:cubicBezTo>
                      <a:pt x="93" y="17"/>
                      <a:pt x="86" y="17"/>
                      <a:pt x="79" y="17"/>
                    </a:cubicBezTo>
                    <a:cubicBezTo>
                      <a:pt x="63" y="17"/>
                      <a:pt x="52" y="18"/>
                      <a:pt x="45" y="18"/>
                    </a:cubicBezTo>
                    <a:cubicBezTo>
                      <a:pt x="38" y="19"/>
                      <a:pt x="36" y="23"/>
                      <a:pt x="36" y="23"/>
                    </a:cubicBezTo>
                    <a:cubicBezTo>
                      <a:pt x="45" y="26"/>
                      <a:pt x="45" y="26"/>
                      <a:pt x="45" y="26"/>
                    </a:cubicBezTo>
                    <a:cubicBezTo>
                      <a:pt x="45" y="26"/>
                      <a:pt x="56" y="27"/>
                      <a:pt x="65" y="2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88" name="Freeform 415"/>
              <p:cNvSpPr>
                <a:spLocks/>
              </p:cNvSpPr>
              <p:nvPr/>
            </p:nvSpPr>
            <p:spPr bwMode="auto">
              <a:xfrm>
                <a:off x="23320375" y="5572126"/>
                <a:ext cx="615950" cy="119063"/>
              </a:xfrm>
              <a:custGeom>
                <a:avLst/>
                <a:gdLst>
                  <a:gd name="T0" fmla="*/ 164 w 164"/>
                  <a:gd name="T1" fmla="*/ 32 h 32"/>
                  <a:gd name="T2" fmla="*/ 129 w 164"/>
                  <a:gd name="T3" fmla="*/ 32 h 32"/>
                  <a:gd name="T4" fmla="*/ 117 w 164"/>
                  <a:gd name="T5" fmla="*/ 13 h 32"/>
                  <a:gd name="T6" fmla="*/ 105 w 164"/>
                  <a:gd name="T7" fmla="*/ 7 h 32"/>
                  <a:gd name="T8" fmla="*/ 80 w 164"/>
                  <a:gd name="T9" fmla="*/ 5 h 32"/>
                  <a:gd name="T10" fmla="*/ 50 w 164"/>
                  <a:gd name="T11" fmla="*/ 8 h 32"/>
                  <a:gd name="T12" fmla="*/ 45 w 164"/>
                  <a:gd name="T13" fmla="*/ 16 h 32"/>
                  <a:gd name="T14" fmla="*/ 55 w 164"/>
                  <a:gd name="T15" fmla="*/ 32 h 32"/>
                  <a:gd name="T16" fmla="*/ 20 w 164"/>
                  <a:gd name="T17" fmla="*/ 32 h 32"/>
                  <a:gd name="T18" fmla="*/ 0 w 164"/>
                  <a:gd name="T19" fmla="*/ 0 h 32"/>
                  <a:gd name="T20" fmla="*/ 27 w 164"/>
                  <a:gd name="T21" fmla="*/ 0 h 32"/>
                  <a:gd name="T22" fmla="*/ 35 w 164"/>
                  <a:gd name="T23" fmla="*/ 5 h 32"/>
                  <a:gd name="T24" fmla="*/ 37 w 164"/>
                  <a:gd name="T25" fmla="*/ 5 h 32"/>
                  <a:gd name="T26" fmla="*/ 55 w 164"/>
                  <a:gd name="T27" fmla="*/ 1 h 32"/>
                  <a:gd name="T28" fmla="*/ 85 w 164"/>
                  <a:gd name="T29" fmla="*/ 0 h 32"/>
                  <a:gd name="T30" fmla="*/ 151 w 164"/>
                  <a:gd name="T31" fmla="*/ 11 h 32"/>
                  <a:gd name="T32" fmla="*/ 164 w 164"/>
                  <a:gd name="T33"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4" h="32">
                    <a:moveTo>
                      <a:pt x="164" y="32"/>
                    </a:moveTo>
                    <a:cubicBezTo>
                      <a:pt x="152" y="32"/>
                      <a:pt x="141" y="32"/>
                      <a:pt x="129" y="32"/>
                    </a:cubicBezTo>
                    <a:cubicBezTo>
                      <a:pt x="125" y="25"/>
                      <a:pt x="121" y="19"/>
                      <a:pt x="117" y="13"/>
                    </a:cubicBezTo>
                    <a:cubicBezTo>
                      <a:pt x="105" y="7"/>
                      <a:pt x="105" y="7"/>
                      <a:pt x="105" y="7"/>
                    </a:cubicBezTo>
                    <a:cubicBezTo>
                      <a:pt x="100" y="6"/>
                      <a:pt x="91" y="5"/>
                      <a:pt x="80" y="5"/>
                    </a:cubicBezTo>
                    <a:cubicBezTo>
                      <a:pt x="66" y="5"/>
                      <a:pt x="56" y="6"/>
                      <a:pt x="50" y="8"/>
                    </a:cubicBezTo>
                    <a:cubicBezTo>
                      <a:pt x="45" y="16"/>
                      <a:pt x="45" y="16"/>
                      <a:pt x="45" y="16"/>
                    </a:cubicBezTo>
                    <a:cubicBezTo>
                      <a:pt x="55" y="32"/>
                      <a:pt x="55" y="32"/>
                      <a:pt x="55" y="32"/>
                    </a:cubicBezTo>
                    <a:cubicBezTo>
                      <a:pt x="43" y="32"/>
                      <a:pt x="31" y="32"/>
                      <a:pt x="20" y="32"/>
                    </a:cubicBezTo>
                    <a:cubicBezTo>
                      <a:pt x="13" y="21"/>
                      <a:pt x="7" y="11"/>
                      <a:pt x="0" y="0"/>
                    </a:cubicBezTo>
                    <a:cubicBezTo>
                      <a:pt x="9" y="0"/>
                      <a:pt x="18" y="0"/>
                      <a:pt x="27" y="0"/>
                    </a:cubicBezTo>
                    <a:cubicBezTo>
                      <a:pt x="35" y="5"/>
                      <a:pt x="35" y="5"/>
                      <a:pt x="35" y="5"/>
                    </a:cubicBezTo>
                    <a:cubicBezTo>
                      <a:pt x="37" y="5"/>
                      <a:pt x="37" y="5"/>
                      <a:pt x="37" y="5"/>
                    </a:cubicBezTo>
                    <a:cubicBezTo>
                      <a:pt x="37" y="5"/>
                      <a:pt x="47" y="2"/>
                      <a:pt x="55" y="1"/>
                    </a:cubicBezTo>
                    <a:cubicBezTo>
                      <a:pt x="64" y="0"/>
                      <a:pt x="74" y="0"/>
                      <a:pt x="85" y="0"/>
                    </a:cubicBezTo>
                    <a:cubicBezTo>
                      <a:pt x="124" y="0"/>
                      <a:pt x="146" y="4"/>
                      <a:pt x="151" y="11"/>
                    </a:cubicBezTo>
                    <a:cubicBezTo>
                      <a:pt x="155" y="18"/>
                      <a:pt x="159" y="25"/>
                      <a:pt x="164" y="3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89" name="Freeform 416"/>
              <p:cNvSpPr>
                <a:spLocks noEditPoints="1"/>
              </p:cNvSpPr>
              <p:nvPr/>
            </p:nvSpPr>
            <p:spPr bwMode="auto">
              <a:xfrm>
                <a:off x="24041100" y="5526088"/>
                <a:ext cx="595313" cy="165100"/>
              </a:xfrm>
              <a:custGeom>
                <a:avLst/>
                <a:gdLst>
                  <a:gd name="T0" fmla="*/ 76 w 159"/>
                  <a:gd name="T1" fmla="*/ 44 h 44"/>
                  <a:gd name="T2" fmla="*/ 25 w 159"/>
                  <a:gd name="T3" fmla="*/ 40 h 44"/>
                  <a:gd name="T4" fmla="*/ 0 w 159"/>
                  <a:gd name="T5" fmla="*/ 28 h 44"/>
                  <a:gd name="T6" fmla="*/ 10 w 159"/>
                  <a:gd name="T7" fmla="*/ 16 h 44"/>
                  <a:gd name="T8" fmla="*/ 55 w 159"/>
                  <a:gd name="T9" fmla="*/ 12 h 44"/>
                  <a:gd name="T10" fmla="*/ 107 w 159"/>
                  <a:gd name="T11" fmla="*/ 16 h 44"/>
                  <a:gd name="T12" fmla="*/ 109 w 159"/>
                  <a:gd name="T13" fmla="*/ 16 h 44"/>
                  <a:gd name="T14" fmla="*/ 103 w 159"/>
                  <a:gd name="T15" fmla="*/ 11 h 44"/>
                  <a:gd name="T16" fmla="*/ 95 w 159"/>
                  <a:gd name="T17" fmla="*/ 0 h 44"/>
                  <a:gd name="T18" fmla="*/ 130 w 159"/>
                  <a:gd name="T19" fmla="*/ 0 h 44"/>
                  <a:gd name="T20" fmla="*/ 159 w 159"/>
                  <a:gd name="T21" fmla="*/ 44 h 44"/>
                  <a:gd name="T22" fmla="*/ 132 w 159"/>
                  <a:gd name="T23" fmla="*/ 44 h 44"/>
                  <a:gd name="T24" fmla="*/ 123 w 159"/>
                  <a:gd name="T25" fmla="*/ 40 h 44"/>
                  <a:gd name="T26" fmla="*/ 122 w 159"/>
                  <a:gd name="T27" fmla="*/ 40 h 44"/>
                  <a:gd name="T28" fmla="*/ 76 w 159"/>
                  <a:gd name="T29" fmla="*/ 44 h 44"/>
                  <a:gd name="T30" fmla="*/ 81 w 159"/>
                  <a:gd name="T31" fmla="*/ 39 h 44"/>
                  <a:gd name="T32" fmla="*/ 111 w 159"/>
                  <a:gd name="T33" fmla="*/ 37 h 44"/>
                  <a:gd name="T34" fmla="*/ 116 w 159"/>
                  <a:gd name="T35" fmla="*/ 29 h 44"/>
                  <a:gd name="T36" fmla="*/ 115 w 159"/>
                  <a:gd name="T37" fmla="*/ 28 h 44"/>
                  <a:gd name="T38" fmla="*/ 100 w 159"/>
                  <a:gd name="T39" fmla="*/ 20 h 44"/>
                  <a:gd name="T40" fmla="*/ 67 w 159"/>
                  <a:gd name="T41" fmla="*/ 17 h 44"/>
                  <a:gd name="T42" fmla="*/ 41 w 159"/>
                  <a:gd name="T43" fmla="*/ 20 h 44"/>
                  <a:gd name="T44" fmla="*/ 36 w 159"/>
                  <a:gd name="T45" fmla="*/ 28 h 44"/>
                  <a:gd name="T46" fmla="*/ 51 w 159"/>
                  <a:gd name="T47" fmla="*/ 36 h 44"/>
                  <a:gd name="T48" fmla="*/ 81 w 159"/>
                  <a:gd name="T49" fmla="*/ 3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9" h="44">
                    <a:moveTo>
                      <a:pt x="76" y="44"/>
                    </a:moveTo>
                    <a:cubicBezTo>
                      <a:pt x="55" y="44"/>
                      <a:pt x="38" y="43"/>
                      <a:pt x="25" y="40"/>
                    </a:cubicBezTo>
                    <a:cubicBezTo>
                      <a:pt x="12" y="37"/>
                      <a:pt x="0" y="28"/>
                      <a:pt x="0" y="28"/>
                    </a:cubicBezTo>
                    <a:cubicBezTo>
                      <a:pt x="0" y="28"/>
                      <a:pt x="0" y="19"/>
                      <a:pt x="10" y="16"/>
                    </a:cubicBezTo>
                    <a:cubicBezTo>
                      <a:pt x="19" y="13"/>
                      <a:pt x="34" y="12"/>
                      <a:pt x="55" y="12"/>
                    </a:cubicBezTo>
                    <a:cubicBezTo>
                      <a:pt x="76" y="12"/>
                      <a:pt x="94" y="13"/>
                      <a:pt x="107" y="16"/>
                    </a:cubicBezTo>
                    <a:cubicBezTo>
                      <a:pt x="109" y="16"/>
                      <a:pt x="109" y="16"/>
                      <a:pt x="109" y="16"/>
                    </a:cubicBezTo>
                    <a:cubicBezTo>
                      <a:pt x="103" y="11"/>
                      <a:pt x="103" y="11"/>
                      <a:pt x="103" y="11"/>
                    </a:cubicBezTo>
                    <a:cubicBezTo>
                      <a:pt x="95" y="0"/>
                      <a:pt x="95" y="0"/>
                      <a:pt x="95" y="0"/>
                    </a:cubicBezTo>
                    <a:cubicBezTo>
                      <a:pt x="107" y="0"/>
                      <a:pt x="118" y="0"/>
                      <a:pt x="130" y="0"/>
                    </a:cubicBezTo>
                    <a:cubicBezTo>
                      <a:pt x="140" y="15"/>
                      <a:pt x="149" y="29"/>
                      <a:pt x="159" y="44"/>
                    </a:cubicBezTo>
                    <a:cubicBezTo>
                      <a:pt x="150" y="44"/>
                      <a:pt x="141" y="44"/>
                      <a:pt x="132" y="44"/>
                    </a:cubicBezTo>
                    <a:cubicBezTo>
                      <a:pt x="123" y="40"/>
                      <a:pt x="123" y="40"/>
                      <a:pt x="123" y="40"/>
                    </a:cubicBezTo>
                    <a:cubicBezTo>
                      <a:pt x="122" y="40"/>
                      <a:pt x="122" y="40"/>
                      <a:pt x="122" y="40"/>
                    </a:cubicBezTo>
                    <a:cubicBezTo>
                      <a:pt x="112" y="43"/>
                      <a:pt x="97" y="44"/>
                      <a:pt x="76" y="44"/>
                    </a:cubicBezTo>
                    <a:close/>
                    <a:moveTo>
                      <a:pt x="81" y="39"/>
                    </a:moveTo>
                    <a:cubicBezTo>
                      <a:pt x="96" y="39"/>
                      <a:pt x="111" y="37"/>
                      <a:pt x="111" y="37"/>
                    </a:cubicBezTo>
                    <a:cubicBezTo>
                      <a:pt x="116" y="29"/>
                      <a:pt x="116" y="29"/>
                      <a:pt x="116" y="29"/>
                    </a:cubicBezTo>
                    <a:cubicBezTo>
                      <a:pt x="115" y="28"/>
                      <a:pt x="115" y="28"/>
                      <a:pt x="115" y="28"/>
                    </a:cubicBezTo>
                    <a:cubicBezTo>
                      <a:pt x="115" y="28"/>
                      <a:pt x="108" y="21"/>
                      <a:pt x="100" y="20"/>
                    </a:cubicBezTo>
                    <a:cubicBezTo>
                      <a:pt x="92" y="18"/>
                      <a:pt x="81" y="17"/>
                      <a:pt x="67" y="17"/>
                    </a:cubicBezTo>
                    <a:cubicBezTo>
                      <a:pt x="55" y="17"/>
                      <a:pt x="41" y="20"/>
                      <a:pt x="41" y="20"/>
                    </a:cubicBezTo>
                    <a:cubicBezTo>
                      <a:pt x="36" y="28"/>
                      <a:pt x="36" y="28"/>
                      <a:pt x="36" y="28"/>
                    </a:cubicBezTo>
                    <a:cubicBezTo>
                      <a:pt x="36" y="28"/>
                      <a:pt x="43" y="35"/>
                      <a:pt x="51" y="36"/>
                    </a:cubicBezTo>
                    <a:cubicBezTo>
                      <a:pt x="58" y="38"/>
                      <a:pt x="69" y="39"/>
                      <a:pt x="81" y="39"/>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90" name="Freeform 417"/>
              <p:cNvSpPr>
                <a:spLocks/>
              </p:cNvSpPr>
              <p:nvPr/>
            </p:nvSpPr>
            <p:spPr bwMode="auto">
              <a:xfrm>
                <a:off x="-33608963" y="3462338"/>
                <a:ext cx="528638" cy="106363"/>
              </a:xfrm>
              <a:custGeom>
                <a:avLst/>
                <a:gdLst>
                  <a:gd name="T0" fmla="*/ 55 w 141"/>
                  <a:gd name="T1" fmla="*/ 28 h 28"/>
                  <a:gd name="T2" fmla="*/ 8 w 141"/>
                  <a:gd name="T3" fmla="*/ 24 h 28"/>
                  <a:gd name="T4" fmla="*/ 6 w 141"/>
                  <a:gd name="T5" fmla="*/ 14 h 28"/>
                  <a:gd name="T6" fmla="*/ 41 w 141"/>
                  <a:gd name="T7" fmla="*/ 4 h 28"/>
                  <a:gd name="T8" fmla="*/ 100 w 141"/>
                  <a:gd name="T9" fmla="*/ 0 h 28"/>
                  <a:gd name="T10" fmla="*/ 141 w 141"/>
                  <a:gd name="T11" fmla="*/ 2 h 28"/>
                  <a:gd name="T12" fmla="*/ 124 w 141"/>
                  <a:gd name="T13" fmla="*/ 6 h 28"/>
                  <a:gd name="T14" fmla="*/ 93 w 141"/>
                  <a:gd name="T15" fmla="*/ 5 h 28"/>
                  <a:gd name="T16" fmla="*/ 40 w 141"/>
                  <a:gd name="T17" fmla="*/ 14 h 28"/>
                  <a:gd name="T18" fmla="*/ 39 w 141"/>
                  <a:gd name="T19" fmla="*/ 21 h 28"/>
                  <a:gd name="T20" fmla="*/ 64 w 141"/>
                  <a:gd name="T21" fmla="*/ 23 h 28"/>
                  <a:gd name="T22" fmla="*/ 107 w 141"/>
                  <a:gd name="T23" fmla="*/ 21 h 28"/>
                  <a:gd name="T24" fmla="*/ 100 w 141"/>
                  <a:gd name="T25" fmla="*/ 26 h 28"/>
                  <a:gd name="T26" fmla="*/ 79 w 141"/>
                  <a:gd name="T27" fmla="*/ 28 h 28"/>
                  <a:gd name="T28" fmla="*/ 55 w 141"/>
                  <a:gd name="T29"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1" h="28">
                    <a:moveTo>
                      <a:pt x="55" y="28"/>
                    </a:moveTo>
                    <a:cubicBezTo>
                      <a:pt x="32" y="28"/>
                      <a:pt x="17" y="27"/>
                      <a:pt x="8" y="24"/>
                    </a:cubicBezTo>
                    <a:cubicBezTo>
                      <a:pt x="0" y="22"/>
                      <a:pt x="0" y="19"/>
                      <a:pt x="6" y="14"/>
                    </a:cubicBezTo>
                    <a:cubicBezTo>
                      <a:pt x="13" y="10"/>
                      <a:pt x="25" y="6"/>
                      <a:pt x="41" y="4"/>
                    </a:cubicBezTo>
                    <a:cubicBezTo>
                      <a:pt x="57" y="1"/>
                      <a:pt x="77" y="0"/>
                      <a:pt x="100" y="0"/>
                    </a:cubicBezTo>
                    <a:cubicBezTo>
                      <a:pt x="116" y="0"/>
                      <a:pt x="130" y="1"/>
                      <a:pt x="141" y="2"/>
                    </a:cubicBezTo>
                    <a:cubicBezTo>
                      <a:pt x="124" y="6"/>
                      <a:pt x="124" y="6"/>
                      <a:pt x="124" y="6"/>
                    </a:cubicBezTo>
                    <a:cubicBezTo>
                      <a:pt x="112" y="5"/>
                      <a:pt x="102" y="5"/>
                      <a:pt x="93" y="5"/>
                    </a:cubicBezTo>
                    <a:cubicBezTo>
                      <a:pt x="67" y="5"/>
                      <a:pt x="49" y="8"/>
                      <a:pt x="40" y="14"/>
                    </a:cubicBezTo>
                    <a:cubicBezTo>
                      <a:pt x="39" y="21"/>
                      <a:pt x="39" y="21"/>
                      <a:pt x="39" y="21"/>
                    </a:cubicBezTo>
                    <a:cubicBezTo>
                      <a:pt x="39" y="21"/>
                      <a:pt x="51" y="23"/>
                      <a:pt x="64" y="23"/>
                    </a:cubicBezTo>
                    <a:cubicBezTo>
                      <a:pt x="78" y="23"/>
                      <a:pt x="93" y="22"/>
                      <a:pt x="107" y="21"/>
                    </a:cubicBezTo>
                    <a:cubicBezTo>
                      <a:pt x="100" y="26"/>
                      <a:pt x="100" y="26"/>
                      <a:pt x="100" y="26"/>
                    </a:cubicBezTo>
                    <a:cubicBezTo>
                      <a:pt x="93" y="27"/>
                      <a:pt x="86" y="27"/>
                      <a:pt x="79" y="28"/>
                    </a:cubicBezTo>
                    <a:cubicBezTo>
                      <a:pt x="72" y="28"/>
                      <a:pt x="64" y="28"/>
                      <a:pt x="55" y="28"/>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91" name="Freeform 418"/>
              <p:cNvSpPr>
                <a:spLocks noEditPoints="1"/>
              </p:cNvSpPr>
              <p:nvPr/>
            </p:nvSpPr>
            <p:spPr bwMode="auto">
              <a:xfrm>
                <a:off x="-33113663" y="3462338"/>
                <a:ext cx="563563" cy="106363"/>
              </a:xfrm>
              <a:custGeom>
                <a:avLst/>
                <a:gdLst>
                  <a:gd name="T0" fmla="*/ 96 w 150"/>
                  <a:gd name="T1" fmla="*/ 27 h 28"/>
                  <a:gd name="T2" fmla="*/ 95 w 150"/>
                  <a:gd name="T3" fmla="*/ 24 h 28"/>
                  <a:gd name="T4" fmla="*/ 94 w 150"/>
                  <a:gd name="T5" fmla="*/ 24 h 28"/>
                  <a:gd name="T6" fmla="*/ 67 w 150"/>
                  <a:gd name="T7" fmla="*/ 27 h 28"/>
                  <a:gd name="T8" fmla="*/ 37 w 150"/>
                  <a:gd name="T9" fmla="*/ 28 h 28"/>
                  <a:gd name="T10" fmla="*/ 6 w 150"/>
                  <a:gd name="T11" fmla="*/ 26 h 28"/>
                  <a:gd name="T12" fmla="*/ 2 w 150"/>
                  <a:gd name="T13" fmla="*/ 20 h 28"/>
                  <a:gd name="T14" fmla="*/ 29 w 150"/>
                  <a:gd name="T15" fmla="*/ 14 h 28"/>
                  <a:gd name="T16" fmla="*/ 86 w 150"/>
                  <a:gd name="T17" fmla="*/ 11 h 28"/>
                  <a:gd name="T18" fmla="*/ 112 w 150"/>
                  <a:gd name="T19" fmla="*/ 11 h 28"/>
                  <a:gd name="T20" fmla="*/ 114 w 150"/>
                  <a:gd name="T21" fmla="*/ 10 h 28"/>
                  <a:gd name="T22" fmla="*/ 113 w 150"/>
                  <a:gd name="T23" fmla="*/ 6 h 28"/>
                  <a:gd name="T24" fmla="*/ 94 w 150"/>
                  <a:gd name="T25" fmla="*/ 5 h 28"/>
                  <a:gd name="T26" fmla="*/ 71 w 150"/>
                  <a:gd name="T27" fmla="*/ 5 h 28"/>
                  <a:gd name="T28" fmla="*/ 49 w 150"/>
                  <a:gd name="T29" fmla="*/ 7 h 28"/>
                  <a:gd name="T30" fmla="*/ 44 w 150"/>
                  <a:gd name="T31" fmla="*/ 3 h 28"/>
                  <a:gd name="T32" fmla="*/ 74 w 150"/>
                  <a:gd name="T33" fmla="*/ 1 h 28"/>
                  <a:gd name="T34" fmla="*/ 102 w 150"/>
                  <a:gd name="T35" fmla="*/ 0 h 28"/>
                  <a:gd name="T36" fmla="*/ 142 w 150"/>
                  <a:gd name="T37" fmla="*/ 2 h 28"/>
                  <a:gd name="T38" fmla="*/ 146 w 150"/>
                  <a:gd name="T39" fmla="*/ 10 h 28"/>
                  <a:gd name="T40" fmla="*/ 119 w 150"/>
                  <a:gd name="T41" fmla="*/ 27 h 28"/>
                  <a:gd name="T42" fmla="*/ 96 w 150"/>
                  <a:gd name="T43" fmla="*/ 27 h 28"/>
                  <a:gd name="T44" fmla="*/ 54 w 150"/>
                  <a:gd name="T45" fmla="*/ 24 h 28"/>
                  <a:gd name="T46" fmla="*/ 85 w 150"/>
                  <a:gd name="T47" fmla="*/ 22 h 28"/>
                  <a:gd name="T48" fmla="*/ 103 w 150"/>
                  <a:gd name="T49" fmla="*/ 17 h 28"/>
                  <a:gd name="T50" fmla="*/ 106 w 150"/>
                  <a:gd name="T51" fmla="*/ 15 h 28"/>
                  <a:gd name="T52" fmla="*/ 87 w 150"/>
                  <a:gd name="T53" fmla="*/ 15 h 28"/>
                  <a:gd name="T54" fmla="*/ 52 w 150"/>
                  <a:gd name="T55" fmla="*/ 16 h 28"/>
                  <a:gd name="T56" fmla="*/ 36 w 150"/>
                  <a:gd name="T57" fmla="*/ 20 h 28"/>
                  <a:gd name="T58" fmla="*/ 37 w 150"/>
                  <a:gd name="T59" fmla="*/ 22 h 28"/>
                  <a:gd name="T60" fmla="*/ 54 w 150"/>
                  <a:gd name="T61" fmla="*/ 2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0" h="28">
                    <a:moveTo>
                      <a:pt x="96" y="27"/>
                    </a:moveTo>
                    <a:cubicBezTo>
                      <a:pt x="95" y="24"/>
                      <a:pt x="95" y="24"/>
                      <a:pt x="95" y="24"/>
                    </a:cubicBezTo>
                    <a:cubicBezTo>
                      <a:pt x="94" y="24"/>
                      <a:pt x="94" y="24"/>
                      <a:pt x="94" y="24"/>
                    </a:cubicBezTo>
                    <a:cubicBezTo>
                      <a:pt x="84" y="25"/>
                      <a:pt x="75" y="26"/>
                      <a:pt x="67" y="27"/>
                    </a:cubicBezTo>
                    <a:cubicBezTo>
                      <a:pt x="59" y="28"/>
                      <a:pt x="49" y="28"/>
                      <a:pt x="37" y="28"/>
                    </a:cubicBezTo>
                    <a:cubicBezTo>
                      <a:pt x="22" y="28"/>
                      <a:pt x="6" y="26"/>
                      <a:pt x="6" y="26"/>
                    </a:cubicBezTo>
                    <a:cubicBezTo>
                      <a:pt x="0" y="24"/>
                      <a:pt x="2" y="20"/>
                      <a:pt x="2" y="20"/>
                    </a:cubicBezTo>
                    <a:cubicBezTo>
                      <a:pt x="2" y="20"/>
                      <a:pt x="16" y="15"/>
                      <a:pt x="29" y="14"/>
                    </a:cubicBezTo>
                    <a:cubicBezTo>
                      <a:pt x="43" y="12"/>
                      <a:pt x="62" y="11"/>
                      <a:pt x="86" y="11"/>
                    </a:cubicBezTo>
                    <a:cubicBezTo>
                      <a:pt x="94" y="11"/>
                      <a:pt x="103" y="11"/>
                      <a:pt x="112" y="11"/>
                    </a:cubicBezTo>
                    <a:cubicBezTo>
                      <a:pt x="114" y="10"/>
                      <a:pt x="114" y="10"/>
                      <a:pt x="114" y="10"/>
                    </a:cubicBezTo>
                    <a:cubicBezTo>
                      <a:pt x="113" y="6"/>
                      <a:pt x="113" y="6"/>
                      <a:pt x="113" y="6"/>
                    </a:cubicBezTo>
                    <a:cubicBezTo>
                      <a:pt x="113" y="6"/>
                      <a:pt x="104" y="5"/>
                      <a:pt x="94" y="5"/>
                    </a:cubicBezTo>
                    <a:cubicBezTo>
                      <a:pt x="86" y="5"/>
                      <a:pt x="79" y="5"/>
                      <a:pt x="71" y="5"/>
                    </a:cubicBezTo>
                    <a:cubicBezTo>
                      <a:pt x="63" y="6"/>
                      <a:pt x="56" y="6"/>
                      <a:pt x="49" y="7"/>
                    </a:cubicBezTo>
                    <a:cubicBezTo>
                      <a:pt x="44" y="3"/>
                      <a:pt x="44" y="3"/>
                      <a:pt x="44" y="3"/>
                    </a:cubicBezTo>
                    <a:cubicBezTo>
                      <a:pt x="54" y="2"/>
                      <a:pt x="63" y="1"/>
                      <a:pt x="74" y="1"/>
                    </a:cubicBezTo>
                    <a:cubicBezTo>
                      <a:pt x="84" y="0"/>
                      <a:pt x="94" y="0"/>
                      <a:pt x="102" y="0"/>
                    </a:cubicBezTo>
                    <a:cubicBezTo>
                      <a:pt x="121" y="0"/>
                      <a:pt x="135" y="1"/>
                      <a:pt x="142" y="2"/>
                    </a:cubicBezTo>
                    <a:cubicBezTo>
                      <a:pt x="150" y="4"/>
                      <a:pt x="146" y="10"/>
                      <a:pt x="146" y="10"/>
                    </a:cubicBezTo>
                    <a:cubicBezTo>
                      <a:pt x="137" y="16"/>
                      <a:pt x="128" y="21"/>
                      <a:pt x="119" y="27"/>
                    </a:cubicBezTo>
                    <a:cubicBezTo>
                      <a:pt x="111" y="27"/>
                      <a:pt x="104" y="27"/>
                      <a:pt x="96" y="27"/>
                    </a:cubicBezTo>
                    <a:close/>
                    <a:moveTo>
                      <a:pt x="54" y="24"/>
                    </a:moveTo>
                    <a:cubicBezTo>
                      <a:pt x="66" y="24"/>
                      <a:pt x="76" y="23"/>
                      <a:pt x="85" y="22"/>
                    </a:cubicBezTo>
                    <a:cubicBezTo>
                      <a:pt x="94" y="21"/>
                      <a:pt x="103" y="17"/>
                      <a:pt x="103" y="17"/>
                    </a:cubicBezTo>
                    <a:cubicBezTo>
                      <a:pt x="106" y="15"/>
                      <a:pt x="106" y="15"/>
                      <a:pt x="106" y="15"/>
                    </a:cubicBezTo>
                    <a:cubicBezTo>
                      <a:pt x="100" y="15"/>
                      <a:pt x="93" y="15"/>
                      <a:pt x="87" y="15"/>
                    </a:cubicBezTo>
                    <a:cubicBezTo>
                      <a:pt x="71" y="15"/>
                      <a:pt x="60" y="15"/>
                      <a:pt x="52" y="16"/>
                    </a:cubicBezTo>
                    <a:cubicBezTo>
                      <a:pt x="44" y="17"/>
                      <a:pt x="36" y="20"/>
                      <a:pt x="36" y="20"/>
                    </a:cubicBezTo>
                    <a:cubicBezTo>
                      <a:pt x="37" y="22"/>
                      <a:pt x="37" y="22"/>
                      <a:pt x="37" y="22"/>
                    </a:cubicBezTo>
                    <a:cubicBezTo>
                      <a:pt x="37" y="22"/>
                      <a:pt x="46" y="24"/>
                      <a:pt x="54" y="24"/>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92" name="Freeform 419"/>
              <p:cNvSpPr>
                <a:spLocks noEditPoints="1"/>
              </p:cNvSpPr>
              <p:nvPr/>
            </p:nvSpPr>
            <p:spPr bwMode="auto">
              <a:xfrm>
                <a:off x="-32565975" y="3462338"/>
                <a:ext cx="679450" cy="147638"/>
              </a:xfrm>
              <a:custGeom>
                <a:avLst/>
                <a:gdLst>
                  <a:gd name="T0" fmla="*/ 94 w 181"/>
                  <a:gd name="T1" fmla="*/ 28 h 39"/>
                  <a:gd name="T2" fmla="*/ 54 w 181"/>
                  <a:gd name="T3" fmla="*/ 24 h 39"/>
                  <a:gd name="T4" fmla="*/ 52 w 181"/>
                  <a:gd name="T5" fmla="*/ 24 h 39"/>
                  <a:gd name="T6" fmla="*/ 48 w 181"/>
                  <a:gd name="T7" fmla="*/ 29 h 39"/>
                  <a:gd name="T8" fmla="*/ 32 w 181"/>
                  <a:gd name="T9" fmla="*/ 39 h 39"/>
                  <a:gd name="T10" fmla="*/ 0 w 181"/>
                  <a:gd name="T11" fmla="*/ 39 h 39"/>
                  <a:gd name="T12" fmla="*/ 58 w 181"/>
                  <a:gd name="T13" fmla="*/ 1 h 39"/>
                  <a:gd name="T14" fmla="*/ 84 w 181"/>
                  <a:gd name="T15" fmla="*/ 1 h 39"/>
                  <a:gd name="T16" fmla="*/ 83 w 181"/>
                  <a:gd name="T17" fmla="*/ 4 h 39"/>
                  <a:gd name="T18" fmla="*/ 85 w 181"/>
                  <a:gd name="T19" fmla="*/ 4 h 39"/>
                  <a:gd name="T20" fmla="*/ 136 w 181"/>
                  <a:gd name="T21" fmla="*/ 0 h 39"/>
                  <a:gd name="T22" fmla="*/ 174 w 181"/>
                  <a:gd name="T23" fmla="*/ 4 h 39"/>
                  <a:gd name="T24" fmla="*/ 175 w 181"/>
                  <a:gd name="T25" fmla="*/ 14 h 39"/>
                  <a:gd name="T26" fmla="*/ 143 w 181"/>
                  <a:gd name="T27" fmla="*/ 24 h 39"/>
                  <a:gd name="T28" fmla="*/ 94 w 181"/>
                  <a:gd name="T29" fmla="*/ 28 h 39"/>
                  <a:gd name="T30" fmla="*/ 120 w 181"/>
                  <a:gd name="T31" fmla="*/ 5 h 39"/>
                  <a:gd name="T32" fmla="*/ 90 w 181"/>
                  <a:gd name="T33" fmla="*/ 7 h 39"/>
                  <a:gd name="T34" fmla="*/ 71 w 181"/>
                  <a:gd name="T35" fmla="*/ 13 h 39"/>
                  <a:gd name="T36" fmla="*/ 70 w 181"/>
                  <a:gd name="T37" fmla="*/ 14 h 39"/>
                  <a:gd name="T38" fmla="*/ 68 w 181"/>
                  <a:gd name="T39" fmla="*/ 21 h 39"/>
                  <a:gd name="T40" fmla="*/ 93 w 181"/>
                  <a:gd name="T41" fmla="*/ 23 h 39"/>
                  <a:gd name="T42" fmla="*/ 123 w 181"/>
                  <a:gd name="T43" fmla="*/ 21 h 39"/>
                  <a:gd name="T44" fmla="*/ 142 w 181"/>
                  <a:gd name="T45" fmla="*/ 14 h 39"/>
                  <a:gd name="T46" fmla="*/ 143 w 181"/>
                  <a:gd name="T47" fmla="*/ 7 h 39"/>
                  <a:gd name="T48" fmla="*/ 120 w 181"/>
                  <a:gd name="T49" fmla="*/ 5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1" h="39">
                    <a:moveTo>
                      <a:pt x="94" y="28"/>
                    </a:moveTo>
                    <a:cubicBezTo>
                      <a:pt x="74" y="28"/>
                      <a:pt x="61" y="27"/>
                      <a:pt x="54" y="24"/>
                    </a:cubicBezTo>
                    <a:cubicBezTo>
                      <a:pt x="52" y="24"/>
                      <a:pt x="52" y="24"/>
                      <a:pt x="52" y="24"/>
                    </a:cubicBezTo>
                    <a:cubicBezTo>
                      <a:pt x="48" y="29"/>
                      <a:pt x="48" y="29"/>
                      <a:pt x="48" y="29"/>
                    </a:cubicBezTo>
                    <a:cubicBezTo>
                      <a:pt x="32" y="39"/>
                      <a:pt x="32" y="39"/>
                      <a:pt x="32" y="39"/>
                    </a:cubicBezTo>
                    <a:cubicBezTo>
                      <a:pt x="21" y="39"/>
                      <a:pt x="10" y="39"/>
                      <a:pt x="0" y="39"/>
                    </a:cubicBezTo>
                    <a:cubicBezTo>
                      <a:pt x="19" y="26"/>
                      <a:pt x="39" y="14"/>
                      <a:pt x="58" y="1"/>
                    </a:cubicBezTo>
                    <a:cubicBezTo>
                      <a:pt x="67" y="1"/>
                      <a:pt x="75" y="1"/>
                      <a:pt x="84" y="1"/>
                    </a:cubicBezTo>
                    <a:cubicBezTo>
                      <a:pt x="83" y="4"/>
                      <a:pt x="83" y="4"/>
                      <a:pt x="83" y="4"/>
                    </a:cubicBezTo>
                    <a:cubicBezTo>
                      <a:pt x="85" y="4"/>
                      <a:pt x="85" y="4"/>
                      <a:pt x="85" y="4"/>
                    </a:cubicBezTo>
                    <a:cubicBezTo>
                      <a:pt x="99" y="2"/>
                      <a:pt x="116" y="0"/>
                      <a:pt x="136" y="0"/>
                    </a:cubicBezTo>
                    <a:cubicBezTo>
                      <a:pt x="154" y="0"/>
                      <a:pt x="167" y="1"/>
                      <a:pt x="174" y="4"/>
                    </a:cubicBezTo>
                    <a:cubicBezTo>
                      <a:pt x="181" y="6"/>
                      <a:pt x="181" y="10"/>
                      <a:pt x="175" y="14"/>
                    </a:cubicBezTo>
                    <a:cubicBezTo>
                      <a:pt x="168" y="18"/>
                      <a:pt x="158" y="22"/>
                      <a:pt x="143" y="24"/>
                    </a:cubicBezTo>
                    <a:cubicBezTo>
                      <a:pt x="129" y="27"/>
                      <a:pt x="112" y="28"/>
                      <a:pt x="94" y="28"/>
                    </a:cubicBezTo>
                    <a:close/>
                    <a:moveTo>
                      <a:pt x="120" y="5"/>
                    </a:moveTo>
                    <a:cubicBezTo>
                      <a:pt x="108" y="5"/>
                      <a:pt x="97" y="5"/>
                      <a:pt x="90" y="7"/>
                    </a:cubicBezTo>
                    <a:cubicBezTo>
                      <a:pt x="82" y="8"/>
                      <a:pt x="71" y="13"/>
                      <a:pt x="71" y="13"/>
                    </a:cubicBezTo>
                    <a:cubicBezTo>
                      <a:pt x="70" y="14"/>
                      <a:pt x="70" y="14"/>
                      <a:pt x="70" y="14"/>
                    </a:cubicBezTo>
                    <a:cubicBezTo>
                      <a:pt x="68" y="21"/>
                      <a:pt x="68" y="21"/>
                      <a:pt x="68" y="21"/>
                    </a:cubicBezTo>
                    <a:cubicBezTo>
                      <a:pt x="68" y="21"/>
                      <a:pt x="80" y="23"/>
                      <a:pt x="93" y="23"/>
                    </a:cubicBezTo>
                    <a:cubicBezTo>
                      <a:pt x="104" y="23"/>
                      <a:pt x="114" y="22"/>
                      <a:pt x="123" y="21"/>
                    </a:cubicBezTo>
                    <a:cubicBezTo>
                      <a:pt x="131" y="19"/>
                      <a:pt x="142" y="14"/>
                      <a:pt x="142" y="14"/>
                    </a:cubicBezTo>
                    <a:cubicBezTo>
                      <a:pt x="143" y="7"/>
                      <a:pt x="143" y="7"/>
                      <a:pt x="143" y="7"/>
                    </a:cubicBezTo>
                    <a:cubicBezTo>
                      <a:pt x="143" y="7"/>
                      <a:pt x="132" y="5"/>
                      <a:pt x="120" y="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93" name="Freeform 420"/>
              <p:cNvSpPr>
                <a:spLocks/>
              </p:cNvSpPr>
              <p:nvPr/>
            </p:nvSpPr>
            <p:spPr bwMode="auto">
              <a:xfrm>
                <a:off x="-31875413" y="3462338"/>
                <a:ext cx="539750" cy="106363"/>
              </a:xfrm>
              <a:custGeom>
                <a:avLst/>
                <a:gdLst>
                  <a:gd name="T0" fmla="*/ 121 w 144"/>
                  <a:gd name="T1" fmla="*/ 20 h 28"/>
                  <a:gd name="T2" fmla="*/ 96 w 144"/>
                  <a:gd name="T3" fmla="*/ 26 h 28"/>
                  <a:gd name="T4" fmla="*/ 46 w 144"/>
                  <a:gd name="T5" fmla="*/ 28 h 28"/>
                  <a:gd name="T6" fmla="*/ 0 w 144"/>
                  <a:gd name="T7" fmla="*/ 26 h 28"/>
                  <a:gd name="T8" fmla="*/ 8 w 144"/>
                  <a:gd name="T9" fmla="*/ 21 h 28"/>
                  <a:gd name="T10" fmla="*/ 54 w 144"/>
                  <a:gd name="T11" fmla="*/ 24 h 28"/>
                  <a:gd name="T12" fmla="*/ 88 w 144"/>
                  <a:gd name="T13" fmla="*/ 20 h 28"/>
                  <a:gd name="T14" fmla="*/ 87 w 144"/>
                  <a:gd name="T15" fmla="*/ 19 h 28"/>
                  <a:gd name="T16" fmla="*/ 79 w 144"/>
                  <a:gd name="T17" fmla="*/ 17 h 28"/>
                  <a:gd name="T18" fmla="*/ 60 w 144"/>
                  <a:gd name="T19" fmla="*/ 16 h 28"/>
                  <a:gd name="T20" fmla="*/ 30 w 144"/>
                  <a:gd name="T21" fmla="*/ 12 h 28"/>
                  <a:gd name="T22" fmla="*/ 28 w 144"/>
                  <a:gd name="T23" fmla="*/ 7 h 28"/>
                  <a:gd name="T24" fmla="*/ 52 w 144"/>
                  <a:gd name="T25" fmla="*/ 2 h 28"/>
                  <a:gd name="T26" fmla="*/ 97 w 144"/>
                  <a:gd name="T27" fmla="*/ 0 h 28"/>
                  <a:gd name="T28" fmla="*/ 144 w 144"/>
                  <a:gd name="T29" fmla="*/ 2 h 28"/>
                  <a:gd name="T30" fmla="*/ 128 w 144"/>
                  <a:gd name="T31" fmla="*/ 6 h 28"/>
                  <a:gd name="T32" fmla="*/ 89 w 144"/>
                  <a:gd name="T33" fmla="*/ 5 h 28"/>
                  <a:gd name="T34" fmla="*/ 60 w 144"/>
                  <a:gd name="T35" fmla="*/ 7 h 28"/>
                  <a:gd name="T36" fmla="*/ 64 w 144"/>
                  <a:gd name="T37" fmla="*/ 9 h 28"/>
                  <a:gd name="T38" fmla="*/ 89 w 144"/>
                  <a:gd name="T39" fmla="*/ 12 h 28"/>
                  <a:gd name="T40" fmla="*/ 112 w 144"/>
                  <a:gd name="T41" fmla="*/ 14 h 28"/>
                  <a:gd name="T42" fmla="*/ 121 w 144"/>
                  <a:gd name="T43" fmla="*/ 17 h 28"/>
                  <a:gd name="T44" fmla="*/ 121 w 144"/>
                  <a:gd name="T45" fmla="*/ 2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4" h="28">
                    <a:moveTo>
                      <a:pt x="121" y="20"/>
                    </a:moveTo>
                    <a:cubicBezTo>
                      <a:pt x="121" y="20"/>
                      <a:pt x="108" y="24"/>
                      <a:pt x="96" y="26"/>
                    </a:cubicBezTo>
                    <a:cubicBezTo>
                      <a:pt x="83" y="27"/>
                      <a:pt x="66" y="28"/>
                      <a:pt x="46" y="28"/>
                    </a:cubicBezTo>
                    <a:cubicBezTo>
                      <a:pt x="26" y="28"/>
                      <a:pt x="11" y="27"/>
                      <a:pt x="0" y="26"/>
                    </a:cubicBezTo>
                    <a:cubicBezTo>
                      <a:pt x="8" y="21"/>
                      <a:pt x="8" y="21"/>
                      <a:pt x="8" y="21"/>
                    </a:cubicBezTo>
                    <a:cubicBezTo>
                      <a:pt x="23" y="23"/>
                      <a:pt x="39" y="24"/>
                      <a:pt x="54" y="24"/>
                    </a:cubicBezTo>
                    <a:cubicBezTo>
                      <a:pt x="74" y="24"/>
                      <a:pt x="88" y="20"/>
                      <a:pt x="88" y="20"/>
                    </a:cubicBezTo>
                    <a:cubicBezTo>
                      <a:pt x="87" y="19"/>
                      <a:pt x="87" y="19"/>
                      <a:pt x="87" y="19"/>
                    </a:cubicBezTo>
                    <a:cubicBezTo>
                      <a:pt x="79" y="17"/>
                      <a:pt x="79" y="17"/>
                      <a:pt x="79" y="17"/>
                    </a:cubicBezTo>
                    <a:cubicBezTo>
                      <a:pt x="79" y="17"/>
                      <a:pt x="68" y="16"/>
                      <a:pt x="60" y="16"/>
                    </a:cubicBezTo>
                    <a:cubicBezTo>
                      <a:pt x="45" y="15"/>
                      <a:pt x="30" y="12"/>
                      <a:pt x="30" y="12"/>
                    </a:cubicBezTo>
                    <a:cubicBezTo>
                      <a:pt x="28" y="7"/>
                      <a:pt x="28" y="7"/>
                      <a:pt x="28" y="7"/>
                    </a:cubicBezTo>
                    <a:cubicBezTo>
                      <a:pt x="28" y="7"/>
                      <a:pt x="39" y="4"/>
                      <a:pt x="52" y="2"/>
                    </a:cubicBezTo>
                    <a:cubicBezTo>
                      <a:pt x="64" y="1"/>
                      <a:pt x="79" y="0"/>
                      <a:pt x="97" y="0"/>
                    </a:cubicBezTo>
                    <a:cubicBezTo>
                      <a:pt x="114" y="0"/>
                      <a:pt x="130" y="1"/>
                      <a:pt x="144" y="2"/>
                    </a:cubicBezTo>
                    <a:cubicBezTo>
                      <a:pt x="128" y="6"/>
                      <a:pt x="128" y="6"/>
                      <a:pt x="128" y="6"/>
                    </a:cubicBezTo>
                    <a:cubicBezTo>
                      <a:pt x="113" y="5"/>
                      <a:pt x="100" y="5"/>
                      <a:pt x="89" y="5"/>
                    </a:cubicBezTo>
                    <a:cubicBezTo>
                      <a:pt x="72" y="5"/>
                      <a:pt x="60" y="7"/>
                      <a:pt x="60" y="7"/>
                    </a:cubicBezTo>
                    <a:cubicBezTo>
                      <a:pt x="64" y="9"/>
                      <a:pt x="64" y="9"/>
                      <a:pt x="64" y="9"/>
                    </a:cubicBezTo>
                    <a:cubicBezTo>
                      <a:pt x="64" y="9"/>
                      <a:pt x="76" y="11"/>
                      <a:pt x="89" y="12"/>
                    </a:cubicBezTo>
                    <a:cubicBezTo>
                      <a:pt x="100" y="12"/>
                      <a:pt x="112" y="14"/>
                      <a:pt x="112" y="14"/>
                    </a:cubicBezTo>
                    <a:cubicBezTo>
                      <a:pt x="121" y="17"/>
                      <a:pt x="121" y="17"/>
                      <a:pt x="121" y="17"/>
                    </a:cubicBezTo>
                    <a:lnTo>
                      <a:pt x="121" y="2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94" name="Freeform 421"/>
              <p:cNvSpPr>
                <a:spLocks/>
              </p:cNvSpPr>
              <p:nvPr/>
            </p:nvSpPr>
            <p:spPr bwMode="auto">
              <a:xfrm>
                <a:off x="-31335663" y="3425826"/>
                <a:ext cx="327025" cy="138113"/>
              </a:xfrm>
              <a:custGeom>
                <a:avLst/>
                <a:gdLst>
                  <a:gd name="T0" fmla="*/ 32 w 87"/>
                  <a:gd name="T1" fmla="*/ 37 h 37"/>
                  <a:gd name="T2" fmla="*/ 0 w 87"/>
                  <a:gd name="T3" fmla="*/ 37 h 37"/>
                  <a:gd name="T4" fmla="*/ 55 w 87"/>
                  <a:gd name="T5" fmla="*/ 0 h 37"/>
                  <a:gd name="T6" fmla="*/ 87 w 87"/>
                  <a:gd name="T7" fmla="*/ 0 h 37"/>
                  <a:gd name="T8" fmla="*/ 32 w 87"/>
                  <a:gd name="T9" fmla="*/ 37 h 37"/>
                </a:gdLst>
                <a:ahLst/>
                <a:cxnLst>
                  <a:cxn ang="0">
                    <a:pos x="T0" y="T1"/>
                  </a:cxn>
                  <a:cxn ang="0">
                    <a:pos x="T2" y="T3"/>
                  </a:cxn>
                  <a:cxn ang="0">
                    <a:pos x="T4" y="T5"/>
                  </a:cxn>
                  <a:cxn ang="0">
                    <a:pos x="T6" y="T7"/>
                  </a:cxn>
                  <a:cxn ang="0">
                    <a:pos x="T8" y="T9"/>
                  </a:cxn>
                </a:cxnLst>
                <a:rect l="0" t="0" r="r" b="b"/>
                <a:pathLst>
                  <a:path w="87" h="37">
                    <a:moveTo>
                      <a:pt x="32" y="37"/>
                    </a:moveTo>
                    <a:cubicBezTo>
                      <a:pt x="21" y="37"/>
                      <a:pt x="11" y="37"/>
                      <a:pt x="0" y="37"/>
                    </a:cubicBezTo>
                    <a:cubicBezTo>
                      <a:pt x="19" y="25"/>
                      <a:pt x="37" y="13"/>
                      <a:pt x="55" y="0"/>
                    </a:cubicBezTo>
                    <a:cubicBezTo>
                      <a:pt x="66" y="0"/>
                      <a:pt x="76" y="0"/>
                      <a:pt x="87" y="0"/>
                    </a:cubicBezTo>
                    <a:cubicBezTo>
                      <a:pt x="69" y="13"/>
                      <a:pt x="51" y="25"/>
                      <a:pt x="32" y="3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95" name="Freeform 422"/>
              <p:cNvSpPr>
                <a:spLocks noEditPoints="1"/>
              </p:cNvSpPr>
              <p:nvPr/>
            </p:nvSpPr>
            <p:spPr bwMode="auto">
              <a:xfrm>
                <a:off x="-31008638" y="3462338"/>
                <a:ext cx="558800" cy="106363"/>
              </a:xfrm>
              <a:custGeom>
                <a:avLst/>
                <a:gdLst>
                  <a:gd name="T0" fmla="*/ 144 w 149"/>
                  <a:gd name="T1" fmla="*/ 14 h 28"/>
                  <a:gd name="T2" fmla="*/ 111 w 149"/>
                  <a:gd name="T3" fmla="*/ 24 h 28"/>
                  <a:gd name="T4" fmla="*/ 52 w 149"/>
                  <a:gd name="T5" fmla="*/ 28 h 28"/>
                  <a:gd name="T6" fmla="*/ 17 w 149"/>
                  <a:gd name="T7" fmla="*/ 26 h 28"/>
                  <a:gd name="T8" fmla="*/ 0 w 149"/>
                  <a:gd name="T9" fmla="*/ 21 h 28"/>
                  <a:gd name="T10" fmla="*/ 2 w 149"/>
                  <a:gd name="T11" fmla="*/ 14 h 28"/>
                  <a:gd name="T12" fmla="*/ 35 w 149"/>
                  <a:gd name="T13" fmla="*/ 4 h 28"/>
                  <a:gd name="T14" fmla="*/ 93 w 149"/>
                  <a:gd name="T15" fmla="*/ 0 h 28"/>
                  <a:gd name="T16" fmla="*/ 140 w 149"/>
                  <a:gd name="T17" fmla="*/ 4 h 28"/>
                  <a:gd name="T18" fmla="*/ 144 w 149"/>
                  <a:gd name="T19" fmla="*/ 14 h 28"/>
                  <a:gd name="T20" fmla="*/ 35 w 149"/>
                  <a:gd name="T21" fmla="*/ 14 h 28"/>
                  <a:gd name="T22" fmla="*/ 60 w 149"/>
                  <a:gd name="T23" fmla="*/ 23 h 28"/>
                  <a:gd name="T24" fmla="*/ 111 w 149"/>
                  <a:gd name="T25" fmla="*/ 14 h 28"/>
                  <a:gd name="T26" fmla="*/ 86 w 149"/>
                  <a:gd name="T27" fmla="*/ 5 h 28"/>
                  <a:gd name="T28" fmla="*/ 53 w 149"/>
                  <a:gd name="T29" fmla="*/ 7 h 28"/>
                  <a:gd name="T30" fmla="*/ 35 w 149"/>
                  <a:gd name="T31" fmla="*/ 1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9" h="28">
                    <a:moveTo>
                      <a:pt x="144" y="14"/>
                    </a:moveTo>
                    <a:cubicBezTo>
                      <a:pt x="138" y="18"/>
                      <a:pt x="127" y="22"/>
                      <a:pt x="111" y="24"/>
                    </a:cubicBezTo>
                    <a:cubicBezTo>
                      <a:pt x="95" y="27"/>
                      <a:pt x="75" y="28"/>
                      <a:pt x="52" y="28"/>
                    </a:cubicBezTo>
                    <a:cubicBezTo>
                      <a:pt x="38" y="28"/>
                      <a:pt x="27" y="27"/>
                      <a:pt x="17" y="26"/>
                    </a:cubicBezTo>
                    <a:cubicBezTo>
                      <a:pt x="8" y="25"/>
                      <a:pt x="0" y="21"/>
                      <a:pt x="0" y="21"/>
                    </a:cubicBezTo>
                    <a:cubicBezTo>
                      <a:pt x="2" y="14"/>
                      <a:pt x="2" y="14"/>
                      <a:pt x="2" y="14"/>
                    </a:cubicBezTo>
                    <a:cubicBezTo>
                      <a:pt x="8" y="10"/>
                      <a:pt x="19" y="6"/>
                      <a:pt x="35" y="4"/>
                    </a:cubicBezTo>
                    <a:cubicBezTo>
                      <a:pt x="51" y="1"/>
                      <a:pt x="70" y="0"/>
                      <a:pt x="93" y="0"/>
                    </a:cubicBezTo>
                    <a:cubicBezTo>
                      <a:pt x="115" y="0"/>
                      <a:pt x="130" y="1"/>
                      <a:pt x="140" y="4"/>
                    </a:cubicBezTo>
                    <a:cubicBezTo>
                      <a:pt x="149" y="6"/>
                      <a:pt x="144" y="14"/>
                      <a:pt x="144" y="14"/>
                    </a:cubicBezTo>
                    <a:close/>
                    <a:moveTo>
                      <a:pt x="35" y="14"/>
                    </a:moveTo>
                    <a:cubicBezTo>
                      <a:pt x="26" y="20"/>
                      <a:pt x="34" y="23"/>
                      <a:pt x="60" y="23"/>
                    </a:cubicBezTo>
                    <a:cubicBezTo>
                      <a:pt x="85" y="23"/>
                      <a:pt x="102" y="20"/>
                      <a:pt x="111" y="14"/>
                    </a:cubicBezTo>
                    <a:cubicBezTo>
                      <a:pt x="120" y="8"/>
                      <a:pt x="112" y="5"/>
                      <a:pt x="86" y="5"/>
                    </a:cubicBezTo>
                    <a:cubicBezTo>
                      <a:pt x="73" y="5"/>
                      <a:pt x="62" y="6"/>
                      <a:pt x="53" y="7"/>
                    </a:cubicBezTo>
                    <a:cubicBezTo>
                      <a:pt x="45" y="9"/>
                      <a:pt x="35" y="14"/>
                      <a:pt x="35" y="14"/>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96" name="Freeform 423"/>
              <p:cNvSpPr>
                <a:spLocks/>
              </p:cNvSpPr>
              <p:nvPr/>
            </p:nvSpPr>
            <p:spPr bwMode="auto">
              <a:xfrm>
                <a:off x="-30386338" y="3462338"/>
                <a:ext cx="520700" cy="106363"/>
              </a:xfrm>
              <a:custGeom>
                <a:avLst/>
                <a:gdLst>
                  <a:gd name="T0" fmla="*/ 56 w 139"/>
                  <a:gd name="T1" fmla="*/ 28 h 28"/>
                  <a:gd name="T2" fmla="*/ 9 w 139"/>
                  <a:gd name="T3" fmla="*/ 24 h 28"/>
                  <a:gd name="T4" fmla="*/ 6 w 139"/>
                  <a:gd name="T5" fmla="*/ 14 h 28"/>
                  <a:gd name="T6" fmla="*/ 39 w 139"/>
                  <a:gd name="T7" fmla="*/ 4 h 28"/>
                  <a:gd name="T8" fmla="*/ 98 w 139"/>
                  <a:gd name="T9" fmla="*/ 0 h 28"/>
                  <a:gd name="T10" fmla="*/ 139 w 139"/>
                  <a:gd name="T11" fmla="*/ 2 h 28"/>
                  <a:gd name="T12" fmla="*/ 123 w 139"/>
                  <a:gd name="T13" fmla="*/ 6 h 28"/>
                  <a:gd name="T14" fmla="*/ 91 w 139"/>
                  <a:gd name="T15" fmla="*/ 5 h 28"/>
                  <a:gd name="T16" fmla="*/ 39 w 139"/>
                  <a:gd name="T17" fmla="*/ 14 h 28"/>
                  <a:gd name="T18" fmla="*/ 39 w 139"/>
                  <a:gd name="T19" fmla="*/ 21 h 28"/>
                  <a:gd name="T20" fmla="*/ 64 w 139"/>
                  <a:gd name="T21" fmla="*/ 23 h 28"/>
                  <a:gd name="T22" fmla="*/ 108 w 139"/>
                  <a:gd name="T23" fmla="*/ 21 h 28"/>
                  <a:gd name="T24" fmla="*/ 101 w 139"/>
                  <a:gd name="T25" fmla="*/ 26 h 28"/>
                  <a:gd name="T26" fmla="*/ 80 w 139"/>
                  <a:gd name="T27" fmla="*/ 28 h 28"/>
                  <a:gd name="T28" fmla="*/ 56 w 139"/>
                  <a:gd name="T29"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9" h="28">
                    <a:moveTo>
                      <a:pt x="56" y="28"/>
                    </a:moveTo>
                    <a:cubicBezTo>
                      <a:pt x="33" y="28"/>
                      <a:pt x="18" y="27"/>
                      <a:pt x="9" y="24"/>
                    </a:cubicBezTo>
                    <a:cubicBezTo>
                      <a:pt x="1" y="22"/>
                      <a:pt x="0" y="19"/>
                      <a:pt x="6" y="14"/>
                    </a:cubicBezTo>
                    <a:cubicBezTo>
                      <a:pt x="12" y="10"/>
                      <a:pt x="23" y="6"/>
                      <a:pt x="39" y="4"/>
                    </a:cubicBezTo>
                    <a:cubicBezTo>
                      <a:pt x="55" y="1"/>
                      <a:pt x="75" y="0"/>
                      <a:pt x="98" y="0"/>
                    </a:cubicBezTo>
                    <a:cubicBezTo>
                      <a:pt x="114" y="0"/>
                      <a:pt x="127" y="1"/>
                      <a:pt x="139" y="2"/>
                    </a:cubicBezTo>
                    <a:cubicBezTo>
                      <a:pt x="123" y="6"/>
                      <a:pt x="123" y="6"/>
                      <a:pt x="123" y="6"/>
                    </a:cubicBezTo>
                    <a:cubicBezTo>
                      <a:pt x="110" y="5"/>
                      <a:pt x="100" y="5"/>
                      <a:pt x="91" y="5"/>
                    </a:cubicBezTo>
                    <a:cubicBezTo>
                      <a:pt x="65" y="5"/>
                      <a:pt x="48" y="8"/>
                      <a:pt x="39" y="14"/>
                    </a:cubicBezTo>
                    <a:cubicBezTo>
                      <a:pt x="39" y="21"/>
                      <a:pt x="39" y="21"/>
                      <a:pt x="39" y="21"/>
                    </a:cubicBezTo>
                    <a:cubicBezTo>
                      <a:pt x="39" y="21"/>
                      <a:pt x="52" y="23"/>
                      <a:pt x="64" y="23"/>
                    </a:cubicBezTo>
                    <a:cubicBezTo>
                      <a:pt x="79" y="23"/>
                      <a:pt x="93" y="22"/>
                      <a:pt x="108" y="21"/>
                    </a:cubicBezTo>
                    <a:cubicBezTo>
                      <a:pt x="101" y="26"/>
                      <a:pt x="101" y="26"/>
                      <a:pt x="101" y="26"/>
                    </a:cubicBezTo>
                    <a:cubicBezTo>
                      <a:pt x="94" y="27"/>
                      <a:pt x="87" y="27"/>
                      <a:pt x="80" y="28"/>
                    </a:cubicBezTo>
                    <a:cubicBezTo>
                      <a:pt x="74" y="28"/>
                      <a:pt x="65" y="28"/>
                      <a:pt x="56" y="28"/>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97" name="Freeform 424"/>
              <p:cNvSpPr>
                <a:spLocks/>
              </p:cNvSpPr>
              <p:nvPr/>
            </p:nvSpPr>
            <p:spPr bwMode="auto">
              <a:xfrm>
                <a:off x="-29879925" y="3425826"/>
                <a:ext cx="630238" cy="138113"/>
              </a:xfrm>
              <a:custGeom>
                <a:avLst/>
                <a:gdLst>
                  <a:gd name="T0" fmla="*/ 50 w 168"/>
                  <a:gd name="T1" fmla="*/ 23 h 37"/>
                  <a:gd name="T2" fmla="*/ 74 w 168"/>
                  <a:gd name="T3" fmla="*/ 19 h 37"/>
                  <a:gd name="T4" fmla="*/ 132 w 168"/>
                  <a:gd name="T5" fmla="*/ 11 h 37"/>
                  <a:gd name="T6" fmla="*/ 168 w 168"/>
                  <a:gd name="T7" fmla="*/ 11 h 37"/>
                  <a:gd name="T8" fmla="*/ 92 w 168"/>
                  <a:gd name="T9" fmla="*/ 22 h 37"/>
                  <a:gd name="T10" fmla="*/ 135 w 168"/>
                  <a:gd name="T11" fmla="*/ 37 h 37"/>
                  <a:gd name="T12" fmla="*/ 97 w 168"/>
                  <a:gd name="T13" fmla="*/ 37 h 37"/>
                  <a:gd name="T14" fmla="*/ 65 w 168"/>
                  <a:gd name="T15" fmla="*/ 26 h 37"/>
                  <a:gd name="T16" fmla="*/ 44 w 168"/>
                  <a:gd name="T17" fmla="*/ 28 h 37"/>
                  <a:gd name="T18" fmla="*/ 31 w 168"/>
                  <a:gd name="T19" fmla="*/ 37 h 37"/>
                  <a:gd name="T20" fmla="*/ 0 w 168"/>
                  <a:gd name="T21" fmla="*/ 37 h 37"/>
                  <a:gd name="T22" fmla="*/ 52 w 168"/>
                  <a:gd name="T23" fmla="*/ 0 h 37"/>
                  <a:gd name="T24" fmla="*/ 84 w 168"/>
                  <a:gd name="T25" fmla="*/ 0 h 37"/>
                  <a:gd name="T26" fmla="*/ 58 w 168"/>
                  <a:gd name="T27" fmla="*/ 18 h 37"/>
                  <a:gd name="T28" fmla="*/ 49 w 168"/>
                  <a:gd name="T29" fmla="*/ 23 h 37"/>
                  <a:gd name="T30" fmla="*/ 50 w 168"/>
                  <a:gd name="T3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8" h="37">
                    <a:moveTo>
                      <a:pt x="50" y="23"/>
                    </a:moveTo>
                    <a:cubicBezTo>
                      <a:pt x="58" y="22"/>
                      <a:pt x="66" y="21"/>
                      <a:pt x="74" y="19"/>
                    </a:cubicBezTo>
                    <a:cubicBezTo>
                      <a:pt x="93" y="16"/>
                      <a:pt x="112" y="14"/>
                      <a:pt x="132" y="11"/>
                    </a:cubicBezTo>
                    <a:cubicBezTo>
                      <a:pt x="144" y="11"/>
                      <a:pt x="156" y="11"/>
                      <a:pt x="168" y="11"/>
                    </a:cubicBezTo>
                    <a:cubicBezTo>
                      <a:pt x="143" y="15"/>
                      <a:pt x="117" y="18"/>
                      <a:pt x="92" y="22"/>
                    </a:cubicBezTo>
                    <a:cubicBezTo>
                      <a:pt x="106" y="27"/>
                      <a:pt x="121" y="32"/>
                      <a:pt x="135" y="37"/>
                    </a:cubicBezTo>
                    <a:cubicBezTo>
                      <a:pt x="123" y="37"/>
                      <a:pt x="110" y="37"/>
                      <a:pt x="97" y="37"/>
                    </a:cubicBezTo>
                    <a:cubicBezTo>
                      <a:pt x="87" y="34"/>
                      <a:pt x="76" y="30"/>
                      <a:pt x="65" y="26"/>
                    </a:cubicBezTo>
                    <a:cubicBezTo>
                      <a:pt x="58" y="27"/>
                      <a:pt x="51" y="27"/>
                      <a:pt x="44" y="28"/>
                    </a:cubicBezTo>
                    <a:cubicBezTo>
                      <a:pt x="31" y="37"/>
                      <a:pt x="31" y="37"/>
                      <a:pt x="31" y="37"/>
                    </a:cubicBezTo>
                    <a:cubicBezTo>
                      <a:pt x="21" y="37"/>
                      <a:pt x="10" y="37"/>
                      <a:pt x="0" y="37"/>
                    </a:cubicBezTo>
                    <a:cubicBezTo>
                      <a:pt x="17" y="25"/>
                      <a:pt x="35" y="13"/>
                      <a:pt x="52" y="0"/>
                    </a:cubicBezTo>
                    <a:cubicBezTo>
                      <a:pt x="63" y="0"/>
                      <a:pt x="73" y="0"/>
                      <a:pt x="84" y="0"/>
                    </a:cubicBezTo>
                    <a:cubicBezTo>
                      <a:pt x="75" y="6"/>
                      <a:pt x="67" y="12"/>
                      <a:pt x="58" y="18"/>
                    </a:cubicBezTo>
                    <a:cubicBezTo>
                      <a:pt x="49" y="23"/>
                      <a:pt x="49" y="23"/>
                      <a:pt x="49" y="23"/>
                    </a:cubicBezTo>
                    <a:lnTo>
                      <a:pt x="50" y="2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98" name="Freeform 425"/>
              <p:cNvSpPr>
                <a:spLocks noEditPoints="1"/>
              </p:cNvSpPr>
              <p:nvPr/>
            </p:nvSpPr>
            <p:spPr bwMode="auto">
              <a:xfrm>
                <a:off x="39901813" y="1576388"/>
                <a:ext cx="558800" cy="123825"/>
              </a:xfrm>
              <a:custGeom>
                <a:avLst/>
                <a:gdLst>
                  <a:gd name="T0" fmla="*/ 77 w 149"/>
                  <a:gd name="T1" fmla="*/ 33 h 33"/>
                  <a:gd name="T2" fmla="*/ 32 w 149"/>
                  <a:gd name="T3" fmla="*/ 29 h 33"/>
                  <a:gd name="T4" fmla="*/ 5 w 149"/>
                  <a:gd name="T5" fmla="*/ 21 h 33"/>
                  <a:gd name="T6" fmla="*/ 7 w 149"/>
                  <a:gd name="T7" fmla="*/ 12 h 33"/>
                  <a:gd name="T8" fmla="*/ 44 w 149"/>
                  <a:gd name="T9" fmla="*/ 9 h 33"/>
                  <a:gd name="T10" fmla="*/ 91 w 149"/>
                  <a:gd name="T11" fmla="*/ 12 h 33"/>
                  <a:gd name="T12" fmla="*/ 92 w 149"/>
                  <a:gd name="T13" fmla="*/ 12 h 33"/>
                  <a:gd name="T14" fmla="*/ 84 w 149"/>
                  <a:gd name="T15" fmla="*/ 8 h 33"/>
                  <a:gd name="T16" fmla="*/ 72 w 149"/>
                  <a:gd name="T17" fmla="*/ 0 h 33"/>
                  <a:gd name="T18" fmla="*/ 102 w 149"/>
                  <a:gd name="T19" fmla="*/ 0 h 33"/>
                  <a:gd name="T20" fmla="*/ 149 w 149"/>
                  <a:gd name="T21" fmla="*/ 32 h 33"/>
                  <a:gd name="T22" fmla="*/ 126 w 149"/>
                  <a:gd name="T23" fmla="*/ 32 h 33"/>
                  <a:gd name="T24" fmla="*/ 116 w 149"/>
                  <a:gd name="T25" fmla="*/ 29 h 33"/>
                  <a:gd name="T26" fmla="*/ 115 w 149"/>
                  <a:gd name="T27" fmla="*/ 29 h 33"/>
                  <a:gd name="T28" fmla="*/ 77 w 149"/>
                  <a:gd name="T29" fmla="*/ 33 h 33"/>
                  <a:gd name="T30" fmla="*/ 80 w 149"/>
                  <a:gd name="T31" fmla="*/ 29 h 33"/>
                  <a:gd name="T32" fmla="*/ 104 w 149"/>
                  <a:gd name="T33" fmla="*/ 27 h 33"/>
                  <a:gd name="T34" fmla="*/ 105 w 149"/>
                  <a:gd name="T35" fmla="*/ 22 h 33"/>
                  <a:gd name="T36" fmla="*/ 104 w 149"/>
                  <a:gd name="T37" fmla="*/ 21 h 33"/>
                  <a:gd name="T38" fmla="*/ 86 w 149"/>
                  <a:gd name="T39" fmla="*/ 15 h 33"/>
                  <a:gd name="T40" fmla="*/ 57 w 149"/>
                  <a:gd name="T41" fmla="*/ 13 h 33"/>
                  <a:gd name="T42" fmla="*/ 36 w 149"/>
                  <a:gd name="T43" fmla="*/ 15 h 33"/>
                  <a:gd name="T44" fmla="*/ 36 w 149"/>
                  <a:gd name="T45" fmla="*/ 21 h 33"/>
                  <a:gd name="T46" fmla="*/ 52 w 149"/>
                  <a:gd name="T47" fmla="*/ 27 h 33"/>
                  <a:gd name="T48" fmla="*/ 80 w 149"/>
                  <a:gd name="T49" fmla="*/ 2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9" h="33">
                    <a:moveTo>
                      <a:pt x="77" y="33"/>
                    </a:moveTo>
                    <a:cubicBezTo>
                      <a:pt x="60" y="33"/>
                      <a:pt x="45" y="32"/>
                      <a:pt x="32" y="29"/>
                    </a:cubicBezTo>
                    <a:cubicBezTo>
                      <a:pt x="19" y="27"/>
                      <a:pt x="5" y="21"/>
                      <a:pt x="5" y="21"/>
                    </a:cubicBezTo>
                    <a:cubicBezTo>
                      <a:pt x="5" y="21"/>
                      <a:pt x="0" y="14"/>
                      <a:pt x="7" y="12"/>
                    </a:cubicBezTo>
                    <a:cubicBezTo>
                      <a:pt x="14" y="10"/>
                      <a:pt x="26" y="9"/>
                      <a:pt x="44" y="9"/>
                    </a:cubicBezTo>
                    <a:cubicBezTo>
                      <a:pt x="62" y="9"/>
                      <a:pt x="78" y="10"/>
                      <a:pt x="91" y="12"/>
                    </a:cubicBezTo>
                    <a:cubicBezTo>
                      <a:pt x="92" y="12"/>
                      <a:pt x="92" y="12"/>
                      <a:pt x="92" y="12"/>
                    </a:cubicBezTo>
                    <a:cubicBezTo>
                      <a:pt x="84" y="8"/>
                      <a:pt x="84" y="8"/>
                      <a:pt x="84" y="8"/>
                    </a:cubicBezTo>
                    <a:cubicBezTo>
                      <a:pt x="72" y="0"/>
                      <a:pt x="72" y="0"/>
                      <a:pt x="72" y="0"/>
                    </a:cubicBezTo>
                    <a:cubicBezTo>
                      <a:pt x="82" y="0"/>
                      <a:pt x="92" y="0"/>
                      <a:pt x="102" y="0"/>
                    </a:cubicBezTo>
                    <a:cubicBezTo>
                      <a:pt x="118" y="11"/>
                      <a:pt x="133" y="22"/>
                      <a:pt x="149" y="32"/>
                    </a:cubicBezTo>
                    <a:cubicBezTo>
                      <a:pt x="141" y="32"/>
                      <a:pt x="133" y="32"/>
                      <a:pt x="126" y="32"/>
                    </a:cubicBezTo>
                    <a:cubicBezTo>
                      <a:pt x="116" y="29"/>
                      <a:pt x="116" y="29"/>
                      <a:pt x="116" y="29"/>
                    </a:cubicBezTo>
                    <a:cubicBezTo>
                      <a:pt x="115" y="29"/>
                      <a:pt x="115" y="29"/>
                      <a:pt x="115" y="29"/>
                    </a:cubicBezTo>
                    <a:cubicBezTo>
                      <a:pt x="108" y="31"/>
                      <a:pt x="96" y="33"/>
                      <a:pt x="77" y="33"/>
                    </a:cubicBezTo>
                    <a:close/>
                    <a:moveTo>
                      <a:pt x="80" y="29"/>
                    </a:moveTo>
                    <a:cubicBezTo>
                      <a:pt x="92" y="29"/>
                      <a:pt x="104" y="27"/>
                      <a:pt x="104" y="27"/>
                    </a:cubicBezTo>
                    <a:cubicBezTo>
                      <a:pt x="105" y="22"/>
                      <a:pt x="105" y="22"/>
                      <a:pt x="105" y="22"/>
                    </a:cubicBezTo>
                    <a:cubicBezTo>
                      <a:pt x="104" y="21"/>
                      <a:pt x="104" y="21"/>
                      <a:pt x="104" y="21"/>
                    </a:cubicBezTo>
                    <a:cubicBezTo>
                      <a:pt x="104" y="21"/>
                      <a:pt x="94" y="16"/>
                      <a:pt x="86" y="15"/>
                    </a:cubicBezTo>
                    <a:cubicBezTo>
                      <a:pt x="79" y="13"/>
                      <a:pt x="69" y="13"/>
                      <a:pt x="57" y="13"/>
                    </a:cubicBezTo>
                    <a:cubicBezTo>
                      <a:pt x="46" y="13"/>
                      <a:pt x="36" y="15"/>
                      <a:pt x="36" y="15"/>
                    </a:cubicBezTo>
                    <a:cubicBezTo>
                      <a:pt x="36" y="21"/>
                      <a:pt x="36" y="21"/>
                      <a:pt x="36" y="21"/>
                    </a:cubicBezTo>
                    <a:cubicBezTo>
                      <a:pt x="36" y="21"/>
                      <a:pt x="45" y="26"/>
                      <a:pt x="52" y="27"/>
                    </a:cubicBezTo>
                    <a:cubicBezTo>
                      <a:pt x="60" y="28"/>
                      <a:pt x="69" y="29"/>
                      <a:pt x="80" y="29"/>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499" name="Freeform 426"/>
              <p:cNvSpPr>
                <a:spLocks noEditPoints="1"/>
              </p:cNvSpPr>
              <p:nvPr/>
            </p:nvSpPr>
            <p:spPr bwMode="auto">
              <a:xfrm>
                <a:off x="40508238" y="1609726"/>
                <a:ext cx="511175" cy="90488"/>
              </a:xfrm>
              <a:custGeom>
                <a:avLst/>
                <a:gdLst>
                  <a:gd name="T0" fmla="*/ 91 w 136"/>
                  <a:gd name="T1" fmla="*/ 24 h 24"/>
                  <a:gd name="T2" fmla="*/ 35 w 136"/>
                  <a:gd name="T3" fmla="*/ 20 h 24"/>
                  <a:gd name="T4" fmla="*/ 4 w 136"/>
                  <a:gd name="T5" fmla="*/ 12 h 24"/>
                  <a:gd name="T6" fmla="*/ 9 w 136"/>
                  <a:gd name="T7" fmla="*/ 3 h 24"/>
                  <a:gd name="T8" fmla="*/ 51 w 136"/>
                  <a:gd name="T9" fmla="*/ 0 h 24"/>
                  <a:gd name="T10" fmla="*/ 98 w 136"/>
                  <a:gd name="T11" fmla="*/ 3 h 24"/>
                  <a:gd name="T12" fmla="*/ 126 w 136"/>
                  <a:gd name="T13" fmla="*/ 10 h 24"/>
                  <a:gd name="T14" fmla="*/ 129 w 136"/>
                  <a:gd name="T15" fmla="*/ 13 h 24"/>
                  <a:gd name="T16" fmla="*/ 36 w 136"/>
                  <a:gd name="T17" fmla="*/ 13 h 24"/>
                  <a:gd name="T18" fmla="*/ 55 w 136"/>
                  <a:gd name="T19" fmla="*/ 18 h 24"/>
                  <a:gd name="T20" fmla="*/ 87 w 136"/>
                  <a:gd name="T21" fmla="*/ 20 h 24"/>
                  <a:gd name="T22" fmla="*/ 109 w 136"/>
                  <a:gd name="T23" fmla="*/ 19 h 24"/>
                  <a:gd name="T24" fmla="*/ 130 w 136"/>
                  <a:gd name="T25" fmla="*/ 18 h 24"/>
                  <a:gd name="T26" fmla="*/ 136 w 136"/>
                  <a:gd name="T27" fmla="*/ 22 h 24"/>
                  <a:gd name="T28" fmla="*/ 116 w 136"/>
                  <a:gd name="T29" fmla="*/ 23 h 24"/>
                  <a:gd name="T30" fmla="*/ 91 w 136"/>
                  <a:gd name="T31" fmla="*/ 24 h 24"/>
                  <a:gd name="T32" fmla="*/ 56 w 136"/>
                  <a:gd name="T33" fmla="*/ 4 h 24"/>
                  <a:gd name="T34" fmla="*/ 36 w 136"/>
                  <a:gd name="T35" fmla="*/ 5 h 24"/>
                  <a:gd name="T36" fmla="*/ 32 w 136"/>
                  <a:gd name="T37" fmla="*/ 9 h 24"/>
                  <a:gd name="T38" fmla="*/ 95 w 136"/>
                  <a:gd name="T39" fmla="*/ 9 h 24"/>
                  <a:gd name="T40" fmla="*/ 80 w 136"/>
                  <a:gd name="T41" fmla="*/ 5 h 24"/>
                  <a:gd name="T42" fmla="*/ 56 w 136"/>
                  <a:gd name="T43"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6" h="24">
                    <a:moveTo>
                      <a:pt x="91" y="24"/>
                    </a:moveTo>
                    <a:cubicBezTo>
                      <a:pt x="69" y="24"/>
                      <a:pt x="51" y="23"/>
                      <a:pt x="35" y="20"/>
                    </a:cubicBezTo>
                    <a:cubicBezTo>
                      <a:pt x="20" y="18"/>
                      <a:pt x="4" y="12"/>
                      <a:pt x="4" y="12"/>
                    </a:cubicBezTo>
                    <a:cubicBezTo>
                      <a:pt x="4" y="12"/>
                      <a:pt x="0" y="5"/>
                      <a:pt x="9" y="3"/>
                    </a:cubicBezTo>
                    <a:cubicBezTo>
                      <a:pt x="17" y="1"/>
                      <a:pt x="31" y="0"/>
                      <a:pt x="51" y="0"/>
                    </a:cubicBezTo>
                    <a:cubicBezTo>
                      <a:pt x="69" y="0"/>
                      <a:pt x="85" y="1"/>
                      <a:pt x="98" y="3"/>
                    </a:cubicBezTo>
                    <a:cubicBezTo>
                      <a:pt x="112" y="4"/>
                      <a:pt x="126" y="10"/>
                      <a:pt x="126" y="10"/>
                    </a:cubicBezTo>
                    <a:cubicBezTo>
                      <a:pt x="129" y="13"/>
                      <a:pt x="129" y="13"/>
                      <a:pt x="129" y="13"/>
                    </a:cubicBezTo>
                    <a:cubicBezTo>
                      <a:pt x="98" y="13"/>
                      <a:pt x="67" y="13"/>
                      <a:pt x="36" y="13"/>
                    </a:cubicBezTo>
                    <a:cubicBezTo>
                      <a:pt x="36" y="13"/>
                      <a:pt x="46" y="17"/>
                      <a:pt x="55" y="18"/>
                    </a:cubicBezTo>
                    <a:cubicBezTo>
                      <a:pt x="63" y="19"/>
                      <a:pt x="74" y="20"/>
                      <a:pt x="87" y="20"/>
                    </a:cubicBezTo>
                    <a:cubicBezTo>
                      <a:pt x="95" y="20"/>
                      <a:pt x="103" y="20"/>
                      <a:pt x="109" y="19"/>
                    </a:cubicBezTo>
                    <a:cubicBezTo>
                      <a:pt x="116" y="19"/>
                      <a:pt x="123" y="19"/>
                      <a:pt x="130" y="18"/>
                    </a:cubicBezTo>
                    <a:cubicBezTo>
                      <a:pt x="136" y="22"/>
                      <a:pt x="136" y="22"/>
                      <a:pt x="136" y="22"/>
                    </a:cubicBezTo>
                    <a:cubicBezTo>
                      <a:pt x="130" y="23"/>
                      <a:pt x="123" y="23"/>
                      <a:pt x="116" y="23"/>
                    </a:cubicBezTo>
                    <a:cubicBezTo>
                      <a:pt x="109" y="23"/>
                      <a:pt x="101" y="24"/>
                      <a:pt x="91" y="24"/>
                    </a:cubicBezTo>
                    <a:close/>
                    <a:moveTo>
                      <a:pt x="56" y="4"/>
                    </a:moveTo>
                    <a:cubicBezTo>
                      <a:pt x="47" y="4"/>
                      <a:pt x="36" y="5"/>
                      <a:pt x="36" y="5"/>
                    </a:cubicBezTo>
                    <a:cubicBezTo>
                      <a:pt x="32" y="9"/>
                      <a:pt x="32" y="9"/>
                      <a:pt x="32" y="9"/>
                    </a:cubicBezTo>
                    <a:cubicBezTo>
                      <a:pt x="53" y="9"/>
                      <a:pt x="74" y="9"/>
                      <a:pt x="95" y="9"/>
                    </a:cubicBezTo>
                    <a:cubicBezTo>
                      <a:pt x="95" y="9"/>
                      <a:pt x="87" y="6"/>
                      <a:pt x="80" y="5"/>
                    </a:cubicBezTo>
                    <a:cubicBezTo>
                      <a:pt x="74" y="4"/>
                      <a:pt x="66" y="4"/>
                      <a:pt x="56" y="4"/>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00" name="Freeform 427"/>
              <p:cNvSpPr>
                <a:spLocks/>
              </p:cNvSpPr>
              <p:nvPr/>
            </p:nvSpPr>
            <p:spPr bwMode="auto">
              <a:xfrm>
                <a:off x="41000363" y="1576388"/>
                <a:ext cx="288925" cy="119063"/>
              </a:xfrm>
              <a:custGeom>
                <a:avLst/>
                <a:gdLst>
                  <a:gd name="T0" fmla="*/ 77 w 77"/>
                  <a:gd name="T1" fmla="*/ 32 h 32"/>
                  <a:gd name="T2" fmla="*/ 48 w 77"/>
                  <a:gd name="T3" fmla="*/ 32 h 32"/>
                  <a:gd name="T4" fmla="*/ 0 w 77"/>
                  <a:gd name="T5" fmla="*/ 0 h 32"/>
                  <a:gd name="T6" fmla="*/ 30 w 77"/>
                  <a:gd name="T7" fmla="*/ 0 h 32"/>
                  <a:gd name="T8" fmla="*/ 77 w 77"/>
                  <a:gd name="T9" fmla="*/ 32 h 32"/>
                </a:gdLst>
                <a:ahLst/>
                <a:cxnLst>
                  <a:cxn ang="0">
                    <a:pos x="T0" y="T1"/>
                  </a:cxn>
                  <a:cxn ang="0">
                    <a:pos x="T2" y="T3"/>
                  </a:cxn>
                  <a:cxn ang="0">
                    <a:pos x="T4" y="T5"/>
                  </a:cxn>
                  <a:cxn ang="0">
                    <a:pos x="T6" y="T7"/>
                  </a:cxn>
                  <a:cxn ang="0">
                    <a:pos x="T8" y="T9"/>
                  </a:cxn>
                </a:cxnLst>
                <a:rect l="0" t="0" r="r" b="b"/>
                <a:pathLst>
                  <a:path w="77" h="32">
                    <a:moveTo>
                      <a:pt x="77" y="32"/>
                    </a:moveTo>
                    <a:cubicBezTo>
                      <a:pt x="68" y="32"/>
                      <a:pt x="58" y="32"/>
                      <a:pt x="48" y="32"/>
                    </a:cubicBezTo>
                    <a:cubicBezTo>
                      <a:pt x="32" y="21"/>
                      <a:pt x="16" y="11"/>
                      <a:pt x="0" y="0"/>
                    </a:cubicBezTo>
                    <a:cubicBezTo>
                      <a:pt x="10" y="0"/>
                      <a:pt x="20" y="0"/>
                      <a:pt x="30" y="0"/>
                    </a:cubicBezTo>
                    <a:cubicBezTo>
                      <a:pt x="45" y="11"/>
                      <a:pt x="61" y="22"/>
                      <a:pt x="77" y="3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01" name="Freeform 428"/>
              <p:cNvSpPr>
                <a:spLocks noEditPoints="1"/>
              </p:cNvSpPr>
              <p:nvPr/>
            </p:nvSpPr>
            <p:spPr bwMode="auto">
              <a:xfrm>
                <a:off x="41341675" y="1609726"/>
                <a:ext cx="509588" cy="90488"/>
              </a:xfrm>
              <a:custGeom>
                <a:avLst/>
                <a:gdLst>
                  <a:gd name="T0" fmla="*/ 91 w 136"/>
                  <a:gd name="T1" fmla="*/ 24 h 24"/>
                  <a:gd name="T2" fmla="*/ 35 w 136"/>
                  <a:gd name="T3" fmla="*/ 20 h 24"/>
                  <a:gd name="T4" fmla="*/ 4 w 136"/>
                  <a:gd name="T5" fmla="*/ 12 h 24"/>
                  <a:gd name="T6" fmla="*/ 8 w 136"/>
                  <a:gd name="T7" fmla="*/ 3 h 24"/>
                  <a:gd name="T8" fmla="*/ 50 w 136"/>
                  <a:gd name="T9" fmla="*/ 0 h 24"/>
                  <a:gd name="T10" fmla="*/ 97 w 136"/>
                  <a:gd name="T11" fmla="*/ 3 h 24"/>
                  <a:gd name="T12" fmla="*/ 125 w 136"/>
                  <a:gd name="T13" fmla="*/ 10 h 24"/>
                  <a:gd name="T14" fmla="*/ 129 w 136"/>
                  <a:gd name="T15" fmla="*/ 13 h 24"/>
                  <a:gd name="T16" fmla="*/ 36 w 136"/>
                  <a:gd name="T17" fmla="*/ 13 h 24"/>
                  <a:gd name="T18" fmla="*/ 54 w 136"/>
                  <a:gd name="T19" fmla="*/ 18 h 24"/>
                  <a:gd name="T20" fmla="*/ 86 w 136"/>
                  <a:gd name="T21" fmla="*/ 20 h 24"/>
                  <a:gd name="T22" fmla="*/ 109 w 136"/>
                  <a:gd name="T23" fmla="*/ 19 h 24"/>
                  <a:gd name="T24" fmla="*/ 130 w 136"/>
                  <a:gd name="T25" fmla="*/ 18 h 24"/>
                  <a:gd name="T26" fmla="*/ 136 w 136"/>
                  <a:gd name="T27" fmla="*/ 22 h 24"/>
                  <a:gd name="T28" fmla="*/ 116 w 136"/>
                  <a:gd name="T29" fmla="*/ 23 h 24"/>
                  <a:gd name="T30" fmla="*/ 91 w 136"/>
                  <a:gd name="T31" fmla="*/ 24 h 24"/>
                  <a:gd name="T32" fmla="*/ 55 w 136"/>
                  <a:gd name="T33" fmla="*/ 4 h 24"/>
                  <a:gd name="T34" fmla="*/ 35 w 136"/>
                  <a:gd name="T35" fmla="*/ 5 h 24"/>
                  <a:gd name="T36" fmla="*/ 31 w 136"/>
                  <a:gd name="T37" fmla="*/ 9 h 24"/>
                  <a:gd name="T38" fmla="*/ 94 w 136"/>
                  <a:gd name="T39" fmla="*/ 9 h 24"/>
                  <a:gd name="T40" fmla="*/ 80 w 136"/>
                  <a:gd name="T41" fmla="*/ 5 h 24"/>
                  <a:gd name="T42" fmla="*/ 55 w 136"/>
                  <a:gd name="T43"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6" h="24">
                    <a:moveTo>
                      <a:pt x="91" y="24"/>
                    </a:moveTo>
                    <a:cubicBezTo>
                      <a:pt x="69" y="24"/>
                      <a:pt x="50" y="23"/>
                      <a:pt x="35" y="20"/>
                    </a:cubicBezTo>
                    <a:cubicBezTo>
                      <a:pt x="20" y="18"/>
                      <a:pt x="4" y="12"/>
                      <a:pt x="4" y="12"/>
                    </a:cubicBezTo>
                    <a:cubicBezTo>
                      <a:pt x="4" y="12"/>
                      <a:pt x="0" y="5"/>
                      <a:pt x="8" y="3"/>
                    </a:cubicBezTo>
                    <a:cubicBezTo>
                      <a:pt x="16" y="1"/>
                      <a:pt x="30" y="0"/>
                      <a:pt x="50" y="0"/>
                    </a:cubicBezTo>
                    <a:cubicBezTo>
                      <a:pt x="68" y="0"/>
                      <a:pt x="84" y="1"/>
                      <a:pt x="97" y="3"/>
                    </a:cubicBezTo>
                    <a:cubicBezTo>
                      <a:pt x="111" y="4"/>
                      <a:pt x="125" y="10"/>
                      <a:pt x="125" y="10"/>
                    </a:cubicBezTo>
                    <a:cubicBezTo>
                      <a:pt x="129" y="13"/>
                      <a:pt x="129" y="13"/>
                      <a:pt x="129" y="13"/>
                    </a:cubicBezTo>
                    <a:cubicBezTo>
                      <a:pt x="98" y="13"/>
                      <a:pt x="67" y="13"/>
                      <a:pt x="36" y="13"/>
                    </a:cubicBezTo>
                    <a:cubicBezTo>
                      <a:pt x="36" y="13"/>
                      <a:pt x="46" y="17"/>
                      <a:pt x="54" y="18"/>
                    </a:cubicBezTo>
                    <a:cubicBezTo>
                      <a:pt x="63" y="19"/>
                      <a:pt x="74" y="20"/>
                      <a:pt x="86" y="20"/>
                    </a:cubicBezTo>
                    <a:cubicBezTo>
                      <a:pt x="95" y="20"/>
                      <a:pt x="102" y="20"/>
                      <a:pt x="109" y="19"/>
                    </a:cubicBezTo>
                    <a:cubicBezTo>
                      <a:pt x="115" y="19"/>
                      <a:pt x="123" y="19"/>
                      <a:pt x="130" y="18"/>
                    </a:cubicBezTo>
                    <a:cubicBezTo>
                      <a:pt x="136" y="22"/>
                      <a:pt x="136" y="22"/>
                      <a:pt x="136" y="22"/>
                    </a:cubicBezTo>
                    <a:cubicBezTo>
                      <a:pt x="130" y="23"/>
                      <a:pt x="123" y="23"/>
                      <a:pt x="116" y="23"/>
                    </a:cubicBezTo>
                    <a:cubicBezTo>
                      <a:pt x="109" y="23"/>
                      <a:pt x="100" y="24"/>
                      <a:pt x="91" y="24"/>
                    </a:cubicBezTo>
                    <a:close/>
                    <a:moveTo>
                      <a:pt x="55" y="4"/>
                    </a:moveTo>
                    <a:cubicBezTo>
                      <a:pt x="46" y="4"/>
                      <a:pt x="35" y="5"/>
                      <a:pt x="35" y="5"/>
                    </a:cubicBezTo>
                    <a:cubicBezTo>
                      <a:pt x="31" y="9"/>
                      <a:pt x="31" y="9"/>
                      <a:pt x="31" y="9"/>
                    </a:cubicBezTo>
                    <a:cubicBezTo>
                      <a:pt x="52" y="9"/>
                      <a:pt x="73" y="9"/>
                      <a:pt x="94" y="9"/>
                    </a:cubicBezTo>
                    <a:cubicBezTo>
                      <a:pt x="94" y="9"/>
                      <a:pt x="86" y="6"/>
                      <a:pt x="80" y="5"/>
                    </a:cubicBezTo>
                    <a:cubicBezTo>
                      <a:pt x="73" y="4"/>
                      <a:pt x="65" y="4"/>
                      <a:pt x="55" y="4"/>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02" name="Freeform 429"/>
              <p:cNvSpPr>
                <a:spLocks/>
              </p:cNvSpPr>
              <p:nvPr/>
            </p:nvSpPr>
            <p:spPr bwMode="auto">
              <a:xfrm>
                <a:off x="41829038" y="1590676"/>
                <a:ext cx="457200" cy="109538"/>
              </a:xfrm>
              <a:custGeom>
                <a:avLst/>
                <a:gdLst>
                  <a:gd name="T0" fmla="*/ 95 w 122"/>
                  <a:gd name="T1" fmla="*/ 25 h 29"/>
                  <a:gd name="T2" fmla="*/ 116 w 122"/>
                  <a:gd name="T3" fmla="*/ 24 h 29"/>
                  <a:gd name="T4" fmla="*/ 122 w 122"/>
                  <a:gd name="T5" fmla="*/ 28 h 29"/>
                  <a:gd name="T6" fmla="*/ 110 w 122"/>
                  <a:gd name="T7" fmla="*/ 28 h 29"/>
                  <a:gd name="T8" fmla="*/ 94 w 122"/>
                  <a:gd name="T9" fmla="*/ 29 h 29"/>
                  <a:gd name="T10" fmla="*/ 41 w 122"/>
                  <a:gd name="T11" fmla="*/ 21 h 29"/>
                  <a:gd name="T12" fmla="*/ 22 w 122"/>
                  <a:gd name="T13" fmla="*/ 9 h 29"/>
                  <a:gd name="T14" fmla="*/ 3 w 122"/>
                  <a:gd name="T15" fmla="*/ 9 h 29"/>
                  <a:gd name="T16" fmla="*/ 0 w 122"/>
                  <a:gd name="T17" fmla="*/ 7 h 29"/>
                  <a:gd name="T18" fmla="*/ 17 w 122"/>
                  <a:gd name="T19" fmla="*/ 5 h 29"/>
                  <a:gd name="T20" fmla="*/ 20 w 122"/>
                  <a:gd name="T21" fmla="*/ 0 h 29"/>
                  <a:gd name="T22" fmla="*/ 38 w 122"/>
                  <a:gd name="T23" fmla="*/ 0 h 29"/>
                  <a:gd name="T24" fmla="*/ 46 w 122"/>
                  <a:gd name="T25" fmla="*/ 5 h 29"/>
                  <a:gd name="T26" fmla="*/ 86 w 122"/>
                  <a:gd name="T27" fmla="*/ 5 h 29"/>
                  <a:gd name="T28" fmla="*/ 92 w 122"/>
                  <a:gd name="T29" fmla="*/ 9 h 29"/>
                  <a:gd name="T30" fmla="*/ 52 w 122"/>
                  <a:gd name="T31" fmla="*/ 9 h 29"/>
                  <a:gd name="T32" fmla="*/ 70 w 122"/>
                  <a:gd name="T33" fmla="*/ 21 h 29"/>
                  <a:gd name="T34" fmla="*/ 80 w 122"/>
                  <a:gd name="T35" fmla="*/ 24 h 29"/>
                  <a:gd name="T36" fmla="*/ 95 w 122"/>
                  <a:gd name="T37" fmla="*/ 2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2" h="29">
                    <a:moveTo>
                      <a:pt x="95" y="25"/>
                    </a:moveTo>
                    <a:cubicBezTo>
                      <a:pt x="102" y="25"/>
                      <a:pt x="109" y="24"/>
                      <a:pt x="116" y="24"/>
                    </a:cubicBezTo>
                    <a:cubicBezTo>
                      <a:pt x="122" y="28"/>
                      <a:pt x="122" y="28"/>
                      <a:pt x="122" y="28"/>
                    </a:cubicBezTo>
                    <a:cubicBezTo>
                      <a:pt x="110" y="28"/>
                      <a:pt x="110" y="28"/>
                      <a:pt x="110" y="28"/>
                    </a:cubicBezTo>
                    <a:cubicBezTo>
                      <a:pt x="94" y="29"/>
                      <a:pt x="94" y="29"/>
                      <a:pt x="94" y="29"/>
                    </a:cubicBezTo>
                    <a:cubicBezTo>
                      <a:pt x="66" y="29"/>
                      <a:pt x="48" y="26"/>
                      <a:pt x="41" y="21"/>
                    </a:cubicBezTo>
                    <a:cubicBezTo>
                      <a:pt x="34" y="17"/>
                      <a:pt x="28" y="13"/>
                      <a:pt x="22" y="9"/>
                    </a:cubicBezTo>
                    <a:cubicBezTo>
                      <a:pt x="16" y="9"/>
                      <a:pt x="9" y="9"/>
                      <a:pt x="3" y="9"/>
                    </a:cubicBezTo>
                    <a:cubicBezTo>
                      <a:pt x="0" y="7"/>
                      <a:pt x="0" y="7"/>
                      <a:pt x="0" y="7"/>
                    </a:cubicBezTo>
                    <a:cubicBezTo>
                      <a:pt x="17" y="5"/>
                      <a:pt x="17" y="5"/>
                      <a:pt x="17" y="5"/>
                    </a:cubicBezTo>
                    <a:cubicBezTo>
                      <a:pt x="20" y="0"/>
                      <a:pt x="20" y="0"/>
                      <a:pt x="20" y="0"/>
                    </a:cubicBezTo>
                    <a:cubicBezTo>
                      <a:pt x="26" y="0"/>
                      <a:pt x="32" y="0"/>
                      <a:pt x="38" y="0"/>
                    </a:cubicBezTo>
                    <a:cubicBezTo>
                      <a:pt x="46" y="5"/>
                      <a:pt x="46" y="5"/>
                      <a:pt x="46" y="5"/>
                    </a:cubicBezTo>
                    <a:cubicBezTo>
                      <a:pt x="59" y="5"/>
                      <a:pt x="73" y="5"/>
                      <a:pt x="86" y="5"/>
                    </a:cubicBezTo>
                    <a:cubicBezTo>
                      <a:pt x="92" y="9"/>
                      <a:pt x="92" y="9"/>
                      <a:pt x="92" y="9"/>
                    </a:cubicBezTo>
                    <a:cubicBezTo>
                      <a:pt x="78" y="9"/>
                      <a:pt x="65" y="9"/>
                      <a:pt x="52" y="9"/>
                    </a:cubicBezTo>
                    <a:cubicBezTo>
                      <a:pt x="58" y="13"/>
                      <a:pt x="64" y="17"/>
                      <a:pt x="70" y="21"/>
                    </a:cubicBezTo>
                    <a:cubicBezTo>
                      <a:pt x="80" y="24"/>
                      <a:pt x="80" y="24"/>
                      <a:pt x="80" y="24"/>
                    </a:cubicBezTo>
                    <a:lnTo>
                      <a:pt x="95" y="2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03" name="Freeform 430"/>
              <p:cNvSpPr>
                <a:spLocks noEditPoints="1"/>
              </p:cNvSpPr>
              <p:nvPr/>
            </p:nvSpPr>
            <p:spPr bwMode="auto">
              <a:xfrm>
                <a:off x="42279888" y="1609726"/>
                <a:ext cx="512763" cy="90488"/>
              </a:xfrm>
              <a:custGeom>
                <a:avLst/>
                <a:gdLst>
                  <a:gd name="T0" fmla="*/ 92 w 137"/>
                  <a:gd name="T1" fmla="*/ 24 h 24"/>
                  <a:gd name="T2" fmla="*/ 36 w 137"/>
                  <a:gd name="T3" fmla="*/ 20 h 24"/>
                  <a:gd name="T4" fmla="*/ 5 w 137"/>
                  <a:gd name="T5" fmla="*/ 12 h 24"/>
                  <a:gd name="T6" fmla="*/ 8 w 137"/>
                  <a:gd name="T7" fmla="*/ 3 h 24"/>
                  <a:gd name="T8" fmla="*/ 50 w 137"/>
                  <a:gd name="T9" fmla="*/ 0 h 24"/>
                  <a:gd name="T10" fmla="*/ 98 w 137"/>
                  <a:gd name="T11" fmla="*/ 3 h 24"/>
                  <a:gd name="T12" fmla="*/ 126 w 137"/>
                  <a:gd name="T13" fmla="*/ 10 h 24"/>
                  <a:gd name="T14" fmla="*/ 130 w 137"/>
                  <a:gd name="T15" fmla="*/ 13 h 24"/>
                  <a:gd name="T16" fmla="*/ 37 w 137"/>
                  <a:gd name="T17" fmla="*/ 13 h 24"/>
                  <a:gd name="T18" fmla="*/ 55 w 137"/>
                  <a:gd name="T19" fmla="*/ 18 h 24"/>
                  <a:gd name="T20" fmla="*/ 87 w 137"/>
                  <a:gd name="T21" fmla="*/ 20 h 24"/>
                  <a:gd name="T22" fmla="*/ 110 w 137"/>
                  <a:gd name="T23" fmla="*/ 19 h 24"/>
                  <a:gd name="T24" fmla="*/ 131 w 137"/>
                  <a:gd name="T25" fmla="*/ 18 h 24"/>
                  <a:gd name="T26" fmla="*/ 137 w 137"/>
                  <a:gd name="T27" fmla="*/ 22 h 24"/>
                  <a:gd name="T28" fmla="*/ 117 w 137"/>
                  <a:gd name="T29" fmla="*/ 23 h 24"/>
                  <a:gd name="T30" fmla="*/ 92 w 137"/>
                  <a:gd name="T31" fmla="*/ 24 h 24"/>
                  <a:gd name="T32" fmla="*/ 56 w 137"/>
                  <a:gd name="T33" fmla="*/ 4 h 24"/>
                  <a:gd name="T34" fmla="*/ 35 w 137"/>
                  <a:gd name="T35" fmla="*/ 5 h 24"/>
                  <a:gd name="T36" fmla="*/ 32 w 137"/>
                  <a:gd name="T37" fmla="*/ 9 h 24"/>
                  <a:gd name="T38" fmla="*/ 95 w 137"/>
                  <a:gd name="T39" fmla="*/ 9 h 24"/>
                  <a:gd name="T40" fmla="*/ 80 w 137"/>
                  <a:gd name="T41" fmla="*/ 5 h 24"/>
                  <a:gd name="T42" fmla="*/ 56 w 137"/>
                  <a:gd name="T43"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7" h="24">
                    <a:moveTo>
                      <a:pt x="92" y="24"/>
                    </a:moveTo>
                    <a:cubicBezTo>
                      <a:pt x="70" y="24"/>
                      <a:pt x="52" y="23"/>
                      <a:pt x="36" y="20"/>
                    </a:cubicBezTo>
                    <a:cubicBezTo>
                      <a:pt x="21" y="18"/>
                      <a:pt x="5" y="12"/>
                      <a:pt x="5" y="12"/>
                    </a:cubicBezTo>
                    <a:cubicBezTo>
                      <a:pt x="5" y="12"/>
                      <a:pt x="0" y="5"/>
                      <a:pt x="8" y="3"/>
                    </a:cubicBezTo>
                    <a:cubicBezTo>
                      <a:pt x="16" y="1"/>
                      <a:pt x="30" y="0"/>
                      <a:pt x="50" y="0"/>
                    </a:cubicBezTo>
                    <a:cubicBezTo>
                      <a:pt x="69" y="0"/>
                      <a:pt x="84" y="1"/>
                      <a:pt x="98" y="3"/>
                    </a:cubicBezTo>
                    <a:cubicBezTo>
                      <a:pt x="111" y="4"/>
                      <a:pt x="126" y="10"/>
                      <a:pt x="126" y="10"/>
                    </a:cubicBezTo>
                    <a:cubicBezTo>
                      <a:pt x="130" y="13"/>
                      <a:pt x="130" y="13"/>
                      <a:pt x="130" y="13"/>
                    </a:cubicBezTo>
                    <a:cubicBezTo>
                      <a:pt x="99" y="13"/>
                      <a:pt x="68" y="13"/>
                      <a:pt x="37" y="13"/>
                    </a:cubicBezTo>
                    <a:cubicBezTo>
                      <a:pt x="37" y="13"/>
                      <a:pt x="47" y="17"/>
                      <a:pt x="55" y="18"/>
                    </a:cubicBezTo>
                    <a:cubicBezTo>
                      <a:pt x="64" y="19"/>
                      <a:pt x="75" y="20"/>
                      <a:pt x="87" y="20"/>
                    </a:cubicBezTo>
                    <a:cubicBezTo>
                      <a:pt x="96" y="20"/>
                      <a:pt x="103" y="20"/>
                      <a:pt x="110" y="19"/>
                    </a:cubicBezTo>
                    <a:cubicBezTo>
                      <a:pt x="117" y="19"/>
                      <a:pt x="124" y="19"/>
                      <a:pt x="131" y="18"/>
                    </a:cubicBezTo>
                    <a:cubicBezTo>
                      <a:pt x="137" y="22"/>
                      <a:pt x="137" y="22"/>
                      <a:pt x="137" y="22"/>
                    </a:cubicBezTo>
                    <a:cubicBezTo>
                      <a:pt x="131" y="23"/>
                      <a:pt x="124" y="23"/>
                      <a:pt x="117" y="23"/>
                    </a:cubicBezTo>
                    <a:cubicBezTo>
                      <a:pt x="110" y="23"/>
                      <a:pt x="102" y="24"/>
                      <a:pt x="92" y="24"/>
                    </a:cubicBezTo>
                    <a:close/>
                    <a:moveTo>
                      <a:pt x="56" y="4"/>
                    </a:moveTo>
                    <a:cubicBezTo>
                      <a:pt x="46" y="4"/>
                      <a:pt x="35" y="5"/>
                      <a:pt x="35" y="5"/>
                    </a:cubicBezTo>
                    <a:cubicBezTo>
                      <a:pt x="32" y="9"/>
                      <a:pt x="32" y="9"/>
                      <a:pt x="32" y="9"/>
                    </a:cubicBezTo>
                    <a:cubicBezTo>
                      <a:pt x="53" y="9"/>
                      <a:pt x="74" y="9"/>
                      <a:pt x="95" y="9"/>
                    </a:cubicBezTo>
                    <a:cubicBezTo>
                      <a:pt x="95" y="9"/>
                      <a:pt x="87" y="6"/>
                      <a:pt x="80" y="5"/>
                    </a:cubicBezTo>
                    <a:cubicBezTo>
                      <a:pt x="73" y="4"/>
                      <a:pt x="65" y="4"/>
                      <a:pt x="56" y="4"/>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04" name="Freeform 431"/>
              <p:cNvSpPr>
                <a:spLocks/>
              </p:cNvSpPr>
              <p:nvPr/>
            </p:nvSpPr>
            <p:spPr bwMode="auto">
              <a:xfrm>
                <a:off x="42437050" y="3448051"/>
                <a:ext cx="363538" cy="104775"/>
              </a:xfrm>
              <a:custGeom>
                <a:avLst/>
                <a:gdLst>
                  <a:gd name="T0" fmla="*/ 76 w 97"/>
                  <a:gd name="T1" fmla="*/ 0 h 28"/>
                  <a:gd name="T2" fmla="*/ 92 w 97"/>
                  <a:gd name="T3" fmla="*/ 0 h 28"/>
                  <a:gd name="T4" fmla="*/ 97 w 97"/>
                  <a:gd name="T5" fmla="*/ 6 h 28"/>
                  <a:gd name="T6" fmla="*/ 82 w 97"/>
                  <a:gd name="T7" fmla="*/ 5 h 28"/>
                  <a:gd name="T8" fmla="*/ 54 w 97"/>
                  <a:gd name="T9" fmla="*/ 8 h 28"/>
                  <a:gd name="T10" fmla="*/ 51 w 97"/>
                  <a:gd name="T11" fmla="*/ 14 h 28"/>
                  <a:gd name="T12" fmla="*/ 71 w 97"/>
                  <a:gd name="T13" fmla="*/ 28 h 28"/>
                  <a:gd name="T14" fmla="*/ 39 w 97"/>
                  <a:gd name="T15" fmla="*/ 28 h 28"/>
                  <a:gd name="T16" fmla="*/ 0 w 97"/>
                  <a:gd name="T17" fmla="*/ 1 h 28"/>
                  <a:gd name="T18" fmla="*/ 26 w 97"/>
                  <a:gd name="T19" fmla="*/ 1 h 28"/>
                  <a:gd name="T20" fmla="*/ 36 w 97"/>
                  <a:gd name="T21" fmla="*/ 5 h 28"/>
                  <a:gd name="T22" fmla="*/ 38 w 97"/>
                  <a:gd name="T23" fmla="*/ 5 h 28"/>
                  <a:gd name="T24" fmla="*/ 52 w 97"/>
                  <a:gd name="T25" fmla="*/ 2 h 28"/>
                  <a:gd name="T26" fmla="*/ 76 w 97"/>
                  <a:gd name="T2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7" h="28">
                    <a:moveTo>
                      <a:pt x="76" y="0"/>
                    </a:moveTo>
                    <a:cubicBezTo>
                      <a:pt x="83" y="0"/>
                      <a:pt x="92" y="0"/>
                      <a:pt x="92" y="0"/>
                    </a:cubicBezTo>
                    <a:cubicBezTo>
                      <a:pt x="97" y="6"/>
                      <a:pt x="97" y="6"/>
                      <a:pt x="97" y="6"/>
                    </a:cubicBezTo>
                    <a:cubicBezTo>
                      <a:pt x="82" y="5"/>
                      <a:pt x="82" y="5"/>
                      <a:pt x="82" y="5"/>
                    </a:cubicBezTo>
                    <a:cubicBezTo>
                      <a:pt x="69" y="5"/>
                      <a:pt x="54" y="8"/>
                      <a:pt x="54" y="8"/>
                    </a:cubicBezTo>
                    <a:cubicBezTo>
                      <a:pt x="51" y="14"/>
                      <a:pt x="51" y="14"/>
                      <a:pt x="51" y="14"/>
                    </a:cubicBezTo>
                    <a:cubicBezTo>
                      <a:pt x="57" y="18"/>
                      <a:pt x="64" y="23"/>
                      <a:pt x="71" y="28"/>
                    </a:cubicBezTo>
                    <a:cubicBezTo>
                      <a:pt x="60" y="28"/>
                      <a:pt x="49" y="28"/>
                      <a:pt x="39" y="28"/>
                    </a:cubicBezTo>
                    <a:cubicBezTo>
                      <a:pt x="26" y="19"/>
                      <a:pt x="13" y="9"/>
                      <a:pt x="0" y="1"/>
                    </a:cubicBezTo>
                    <a:cubicBezTo>
                      <a:pt x="9" y="1"/>
                      <a:pt x="17" y="1"/>
                      <a:pt x="26" y="1"/>
                    </a:cubicBezTo>
                    <a:cubicBezTo>
                      <a:pt x="36" y="5"/>
                      <a:pt x="36" y="5"/>
                      <a:pt x="36" y="5"/>
                    </a:cubicBezTo>
                    <a:cubicBezTo>
                      <a:pt x="38" y="5"/>
                      <a:pt x="38" y="5"/>
                      <a:pt x="38" y="5"/>
                    </a:cubicBezTo>
                    <a:cubicBezTo>
                      <a:pt x="38" y="5"/>
                      <a:pt x="45" y="3"/>
                      <a:pt x="52" y="2"/>
                    </a:cubicBezTo>
                    <a:cubicBezTo>
                      <a:pt x="59" y="1"/>
                      <a:pt x="67" y="0"/>
                      <a:pt x="76" y="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05" name="Freeform 432"/>
              <p:cNvSpPr>
                <a:spLocks noEditPoints="1"/>
              </p:cNvSpPr>
              <p:nvPr/>
            </p:nvSpPr>
            <p:spPr bwMode="auto">
              <a:xfrm>
                <a:off x="42905363" y="3448051"/>
                <a:ext cx="558800" cy="104775"/>
              </a:xfrm>
              <a:custGeom>
                <a:avLst/>
                <a:gdLst>
                  <a:gd name="T0" fmla="*/ 101 w 149"/>
                  <a:gd name="T1" fmla="*/ 28 h 28"/>
                  <a:gd name="T2" fmla="*/ 40 w 149"/>
                  <a:gd name="T3" fmla="*/ 24 h 28"/>
                  <a:gd name="T4" fmla="*/ 6 w 149"/>
                  <a:gd name="T5" fmla="*/ 14 h 28"/>
                  <a:gd name="T6" fmla="*/ 10 w 149"/>
                  <a:gd name="T7" fmla="*/ 4 h 28"/>
                  <a:gd name="T8" fmla="*/ 55 w 149"/>
                  <a:gd name="T9" fmla="*/ 0 h 28"/>
                  <a:gd name="T10" fmla="*/ 107 w 149"/>
                  <a:gd name="T11" fmla="*/ 3 h 28"/>
                  <a:gd name="T12" fmla="*/ 137 w 149"/>
                  <a:gd name="T13" fmla="*/ 12 h 28"/>
                  <a:gd name="T14" fmla="*/ 141 w 149"/>
                  <a:gd name="T15" fmla="*/ 15 h 28"/>
                  <a:gd name="T16" fmla="*/ 41 w 149"/>
                  <a:gd name="T17" fmla="*/ 15 h 28"/>
                  <a:gd name="T18" fmla="*/ 61 w 149"/>
                  <a:gd name="T19" fmla="*/ 21 h 28"/>
                  <a:gd name="T20" fmla="*/ 96 w 149"/>
                  <a:gd name="T21" fmla="*/ 23 h 28"/>
                  <a:gd name="T22" fmla="*/ 120 w 149"/>
                  <a:gd name="T23" fmla="*/ 23 h 28"/>
                  <a:gd name="T24" fmla="*/ 143 w 149"/>
                  <a:gd name="T25" fmla="*/ 21 h 28"/>
                  <a:gd name="T26" fmla="*/ 149 w 149"/>
                  <a:gd name="T27" fmla="*/ 26 h 28"/>
                  <a:gd name="T28" fmla="*/ 128 w 149"/>
                  <a:gd name="T29" fmla="*/ 28 h 28"/>
                  <a:gd name="T30" fmla="*/ 101 w 149"/>
                  <a:gd name="T31" fmla="*/ 28 h 28"/>
                  <a:gd name="T32" fmla="*/ 61 w 149"/>
                  <a:gd name="T33" fmla="*/ 4 h 28"/>
                  <a:gd name="T34" fmla="*/ 39 w 149"/>
                  <a:gd name="T35" fmla="*/ 6 h 28"/>
                  <a:gd name="T36" fmla="*/ 35 w 149"/>
                  <a:gd name="T37" fmla="*/ 11 h 28"/>
                  <a:gd name="T38" fmla="*/ 103 w 149"/>
                  <a:gd name="T39" fmla="*/ 11 h 28"/>
                  <a:gd name="T40" fmla="*/ 87 w 149"/>
                  <a:gd name="T41" fmla="*/ 6 h 28"/>
                  <a:gd name="T42" fmla="*/ 61 w 149"/>
                  <a:gd name="T43" fmla="*/ 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9" h="28">
                    <a:moveTo>
                      <a:pt x="101" y="28"/>
                    </a:moveTo>
                    <a:cubicBezTo>
                      <a:pt x="77" y="28"/>
                      <a:pt x="57" y="27"/>
                      <a:pt x="40" y="24"/>
                    </a:cubicBezTo>
                    <a:cubicBezTo>
                      <a:pt x="24" y="22"/>
                      <a:pt x="12" y="19"/>
                      <a:pt x="6" y="14"/>
                    </a:cubicBezTo>
                    <a:cubicBezTo>
                      <a:pt x="0" y="10"/>
                      <a:pt x="1" y="7"/>
                      <a:pt x="10" y="4"/>
                    </a:cubicBezTo>
                    <a:cubicBezTo>
                      <a:pt x="18" y="2"/>
                      <a:pt x="33" y="0"/>
                      <a:pt x="55" y="0"/>
                    </a:cubicBezTo>
                    <a:cubicBezTo>
                      <a:pt x="75" y="0"/>
                      <a:pt x="92" y="1"/>
                      <a:pt x="107" y="3"/>
                    </a:cubicBezTo>
                    <a:cubicBezTo>
                      <a:pt x="121" y="6"/>
                      <a:pt x="137" y="12"/>
                      <a:pt x="137" y="12"/>
                    </a:cubicBezTo>
                    <a:cubicBezTo>
                      <a:pt x="141" y="15"/>
                      <a:pt x="141" y="15"/>
                      <a:pt x="141" y="15"/>
                    </a:cubicBezTo>
                    <a:cubicBezTo>
                      <a:pt x="108" y="15"/>
                      <a:pt x="74" y="15"/>
                      <a:pt x="41" y="15"/>
                    </a:cubicBezTo>
                    <a:cubicBezTo>
                      <a:pt x="41" y="15"/>
                      <a:pt x="52" y="20"/>
                      <a:pt x="61" y="21"/>
                    </a:cubicBezTo>
                    <a:cubicBezTo>
                      <a:pt x="71" y="23"/>
                      <a:pt x="82" y="23"/>
                      <a:pt x="96" y="23"/>
                    </a:cubicBezTo>
                    <a:cubicBezTo>
                      <a:pt x="105" y="23"/>
                      <a:pt x="113" y="23"/>
                      <a:pt x="120" y="23"/>
                    </a:cubicBezTo>
                    <a:cubicBezTo>
                      <a:pt x="127" y="23"/>
                      <a:pt x="135" y="22"/>
                      <a:pt x="143" y="21"/>
                    </a:cubicBezTo>
                    <a:cubicBezTo>
                      <a:pt x="149" y="26"/>
                      <a:pt x="149" y="26"/>
                      <a:pt x="149" y="26"/>
                    </a:cubicBezTo>
                    <a:cubicBezTo>
                      <a:pt x="143" y="27"/>
                      <a:pt x="135" y="27"/>
                      <a:pt x="128" y="28"/>
                    </a:cubicBezTo>
                    <a:cubicBezTo>
                      <a:pt x="120" y="28"/>
                      <a:pt x="111" y="28"/>
                      <a:pt x="101" y="28"/>
                    </a:cubicBezTo>
                    <a:close/>
                    <a:moveTo>
                      <a:pt x="61" y="4"/>
                    </a:moveTo>
                    <a:cubicBezTo>
                      <a:pt x="51" y="4"/>
                      <a:pt x="39" y="6"/>
                      <a:pt x="39" y="6"/>
                    </a:cubicBezTo>
                    <a:cubicBezTo>
                      <a:pt x="35" y="11"/>
                      <a:pt x="35" y="11"/>
                      <a:pt x="35" y="11"/>
                    </a:cubicBezTo>
                    <a:cubicBezTo>
                      <a:pt x="58" y="11"/>
                      <a:pt x="81" y="11"/>
                      <a:pt x="103" y="11"/>
                    </a:cubicBezTo>
                    <a:cubicBezTo>
                      <a:pt x="103" y="11"/>
                      <a:pt x="95" y="8"/>
                      <a:pt x="87" y="6"/>
                    </a:cubicBezTo>
                    <a:cubicBezTo>
                      <a:pt x="80" y="5"/>
                      <a:pt x="71" y="4"/>
                      <a:pt x="61" y="4"/>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06" name="Freeform 433"/>
              <p:cNvSpPr>
                <a:spLocks/>
              </p:cNvSpPr>
              <p:nvPr/>
            </p:nvSpPr>
            <p:spPr bwMode="auto">
              <a:xfrm>
                <a:off x="43434000" y="3429001"/>
                <a:ext cx="498475" cy="123825"/>
              </a:xfrm>
              <a:custGeom>
                <a:avLst/>
                <a:gdLst>
                  <a:gd name="T0" fmla="*/ 104 w 133"/>
                  <a:gd name="T1" fmla="*/ 28 h 33"/>
                  <a:gd name="T2" fmla="*/ 127 w 133"/>
                  <a:gd name="T3" fmla="*/ 28 h 33"/>
                  <a:gd name="T4" fmla="*/ 133 w 133"/>
                  <a:gd name="T5" fmla="*/ 32 h 33"/>
                  <a:gd name="T6" fmla="*/ 121 w 133"/>
                  <a:gd name="T7" fmla="*/ 33 h 33"/>
                  <a:gd name="T8" fmla="*/ 103 w 133"/>
                  <a:gd name="T9" fmla="*/ 33 h 33"/>
                  <a:gd name="T10" fmla="*/ 45 w 133"/>
                  <a:gd name="T11" fmla="*/ 24 h 33"/>
                  <a:gd name="T12" fmla="*/ 24 w 133"/>
                  <a:gd name="T13" fmla="*/ 10 h 33"/>
                  <a:gd name="T14" fmla="*/ 4 w 133"/>
                  <a:gd name="T15" fmla="*/ 10 h 33"/>
                  <a:gd name="T16" fmla="*/ 0 w 133"/>
                  <a:gd name="T17" fmla="*/ 8 h 33"/>
                  <a:gd name="T18" fmla="*/ 19 w 133"/>
                  <a:gd name="T19" fmla="*/ 5 h 33"/>
                  <a:gd name="T20" fmla="*/ 22 w 133"/>
                  <a:gd name="T21" fmla="*/ 0 h 33"/>
                  <a:gd name="T22" fmla="*/ 41 w 133"/>
                  <a:gd name="T23" fmla="*/ 0 h 33"/>
                  <a:gd name="T24" fmla="*/ 50 w 133"/>
                  <a:gd name="T25" fmla="*/ 6 h 33"/>
                  <a:gd name="T26" fmla="*/ 93 w 133"/>
                  <a:gd name="T27" fmla="*/ 6 h 33"/>
                  <a:gd name="T28" fmla="*/ 99 w 133"/>
                  <a:gd name="T29" fmla="*/ 10 h 33"/>
                  <a:gd name="T30" fmla="*/ 56 w 133"/>
                  <a:gd name="T31" fmla="*/ 10 h 33"/>
                  <a:gd name="T32" fmla="*/ 77 w 133"/>
                  <a:gd name="T33" fmla="*/ 24 h 33"/>
                  <a:gd name="T34" fmla="*/ 88 w 133"/>
                  <a:gd name="T35" fmla="*/ 27 h 33"/>
                  <a:gd name="T36" fmla="*/ 104 w 133"/>
                  <a:gd name="T37" fmla="*/ 2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3" h="33">
                    <a:moveTo>
                      <a:pt x="104" y="28"/>
                    </a:moveTo>
                    <a:cubicBezTo>
                      <a:pt x="112" y="28"/>
                      <a:pt x="120" y="28"/>
                      <a:pt x="127" y="28"/>
                    </a:cubicBezTo>
                    <a:cubicBezTo>
                      <a:pt x="133" y="32"/>
                      <a:pt x="133" y="32"/>
                      <a:pt x="133" y="32"/>
                    </a:cubicBezTo>
                    <a:cubicBezTo>
                      <a:pt x="121" y="33"/>
                      <a:pt x="121" y="33"/>
                      <a:pt x="121" y="33"/>
                    </a:cubicBezTo>
                    <a:cubicBezTo>
                      <a:pt x="103" y="33"/>
                      <a:pt x="103" y="33"/>
                      <a:pt x="103" y="33"/>
                    </a:cubicBezTo>
                    <a:cubicBezTo>
                      <a:pt x="73" y="33"/>
                      <a:pt x="54" y="30"/>
                      <a:pt x="45" y="24"/>
                    </a:cubicBezTo>
                    <a:cubicBezTo>
                      <a:pt x="38" y="20"/>
                      <a:pt x="31" y="15"/>
                      <a:pt x="24" y="10"/>
                    </a:cubicBezTo>
                    <a:cubicBezTo>
                      <a:pt x="17" y="10"/>
                      <a:pt x="11" y="10"/>
                      <a:pt x="4" y="10"/>
                    </a:cubicBezTo>
                    <a:cubicBezTo>
                      <a:pt x="0" y="8"/>
                      <a:pt x="0" y="8"/>
                      <a:pt x="0" y="8"/>
                    </a:cubicBezTo>
                    <a:cubicBezTo>
                      <a:pt x="6" y="7"/>
                      <a:pt x="13" y="6"/>
                      <a:pt x="19" y="5"/>
                    </a:cubicBezTo>
                    <a:cubicBezTo>
                      <a:pt x="22" y="0"/>
                      <a:pt x="22" y="0"/>
                      <a:pt x="22" y="0"/>
                    </a:cubicBezTo>
                    <a:cubicBezTo>
                      <a:pt x="28" y="0"/>
                      <a:pt x="35" y="0"/>
                      <a:pt x="41" y="0"/>
                    </a:cubicBezTo>
                    <a:cubicBezTo>
                      <a:pt x="50" y="6"/>
                      <a:pt x="50" y="6"/>
                      <a:pt x="50" y="6"/>
                    </a:cubicBezTo>
                    <a:cubicBezTo>
                      <a:pt x="64" y="6"/>
                      <a:pt x="79" y="6"/>
                      <a:pt x="93" y="6"/>
                    </a:cubicBezTo>
                    <a:cubicBezTo>
                      <a:pt x="99" y="10"/>
                      <a:pt x="99" y="10"/>
                      <a:pt x="99" y="10"/>
                    </a:cubicBezTo>
                    <a:cubicBezTo>
                      <a:pt x="85" y="10"/>
                      <a:pt x="71" y="10"/>
                      <a:pt x="56" y="10"/>
                    </a:cubicBezTo>
                    <a:cubicBezTo>
                      <a:pt x="63" y="15"/>
                      <a:pt x="71" y="20"/>
                      <a:pt x="77" y="24"/>
                    </a:cubicBezTo>
                    <a:cubicBezTo>
                      <a:pt x="88" y="27"/>
                      <a:pt x="88" y="27"/>
                      <a:pt x="88" y="27"/>
                    </a:cubicBezTo>
                    <a:cubicBezTo>
                      <a:pt x="88" y="27"/>
                      <a:pt x="98" y="28"/>
                      <a:pt x="104" y="28"/>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07" name="Freeform 434"/>
              <p:cNvSpPr>
                <a:spLocks/>
              </p:cNvSpPr>
              <p:nvPr/>
            </p:nvSpPr>
            <p:spPr bwMode="auto">
              <a:xfrm>
                <a:off x="43895963" y="3451226"/>
                <a:ext cx="649288" cy="101600"/>
              </a:xfrm>
              <a:custGeom>
                <a:avLst/>
                <a:gdLst>
                  <a:gd name="T0" fmla="*/ 148 w 173"/>
                  <a:gd name="T1" fmla="*/ 27 h 27"/>
                  <a:gd name="T2" fmla="*/ 138 w 173"/>
                  <a:gd name="T3" fmla="*/ 23 h 27"/>
                  <a:gd name="T4" fmla="*/ 136 w 173"/>
                  <a:gd name="T5" fmla="*/ 23 h 27"/>
                  <a:gd name="T6" fmla="*/ 121 w 173"/>
                  <a:gd name="T7" fmla="*/ 26 h 27"/>
                  <a:gd name="T8" fmla="*/ 95 w 173"/>
                  <a:gd name="T9" fmla="*/ 27 h 27"/>
                  <a:gd name="T10" fmla="*/ 50 w 173"/>
                  <a:gd name="T11" fmla="*/ 24 h 27"/>
                  <a:gd name="T12" fmla="*/ 26 w 173"/>
                  <a:gd name="T13" fmla="*/ 17 h 27"/>
                  <a:gd name="T14" fmla="*/ 0 w 173"/>
                  <a:gd name="T15" fmla="*/ 0 h 27"/>
                  <a:gd name="T16" fmla="*/ 32 w 173"/>
                  <a:gd name="T17" fmla="*/ 0 h 27"/>
                  <a:gd name="T18" fmla="*/ 57 w 173"/>
                  <a:gd name="T19" fmla="*/ 16 h 27"/>
                  <a:gd name="T20" fmla="*/ 71 w 173"/>
                  <a:gd name="T21" fmla="*/ 21 h 27"/>
                  <a:gd name="T22" fmla="*/ 95 w 173"/>
                  <a:gd name="T23" fmla="*/ 22 h 27"/>
                  <a:gd name="T24" fmla="*/ 122 w 173"/>
                  <a:gd name="T25" fmla="*/ 20 h 27"/>
                  <a:gd name="T26" fmla="*/ 120 w 173"/>
                  <a:gd name="T27" fmla="*/ 13 h 27"/>
                  <a:gd name="T28" fmla="*/ 101 w 173"/>
                  <a:gd name="T29" fmla="*/ 0 h 27"/>
                  <a:gd name="T30" fmla="*/ 133 w 173"/>
                  <a:gd name="T31" fmla="*/ 0 h 27"/>
                  <a:gd name="T32" fmla="*/ 173 w 173"/>
                  <a:gd name="T33" fmla="*/ 27 h 27"/>
                  <a:gd name="T34" fmla="*/ 148 w 173"/>
                  <a:gd name="T35"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3" h="27">
                    <a:moveTo>
                      <a:pt x="148" y="27"/>
                    </a:moveTo>
                    <a:cubicBezTo>
                      <a:pt x="138" y="23"/>
                      <a:pt x="138" y="23"/>
                      <a:pt x="138" y="23"/>
                    </a:cubicBezTo>
                    <a:cubicBezTo>
                      <a:pt x="136" y="23"/>
                      <a:pt x="136" y="23"/>
                      <a:pt x="136" y="23"/>
                    </a:cubicBezTo>
                    <a:cubicBezTo>
                      <a:pt x="136" y="23"/>
                      <a:pt x="129" y="25"/>
                      <a:pt x="121" y="26"/>
                    </a:cubicBezTo>
                    <a:cubicBezTo>
                      <a:pt x="114" y="27"/>
                      <a:pt x="106" y="27"/>
                      <a:pt x="95" y="27"/>
                    </a:cubicBezTo>
                    <a:cubicBezTo>
                      <a:pt x="77" y="27"/>
                      <a:pt x="62" y="26"/>
                      <a:pt x="50" y="24"/>
                    </a:cubicBezTo>
                    <a:cubicBezTo>
                      <a:pt x="39" y="23"/>
                      <a:pt x="26" y="17"/>
                      <a:pt x="26" y="17"/>
                    </a:cubicBezTo>
                    <a:cubicBezTo>
                      <a:pt x="17" y="11"/>
                      <a:pt x="9" y="6"/>
                      <a:pt x="0" y="0"/>
                    </a:cubicBezTo>
                    <a:cubicBezTo>
                      <a:pt x="11" y="0"/>
                      <a:pt x="21" y="0"/>
                      <a:pt x="32" y="0"/>
                    </a:cubicBezTo>
                    <a:cubicBezTo>
                      <a:pt x="41" y="5"/>
                      <a:pt x="49" y="10"/>
                      <a:pt x="57" y="16"/>
                    </a:cubicBezTo>
                    <a:cubicBezTo>
                      <a:pt x="71" y="21"/>
                      <a:pt x="71" y="21"/>
                      <a:pt x="71" y="21"/>
                    </a:cubicBezTo>
                    <a:cubicBezTo>
                      <a:pt x="77" y="22"/>
                      <a:pt x="85" y="22"/>
                      <a:pt x="95" y="22"/>
                    </a:cubicBezTo>
                    <a:cubicBezTo>
                      <a:pt x="109" y="22"/>
                      <a:pt x="122" y="20"/>
                      <a:pt x="122" y="20"/>
                    </a:cubicBezTo>
                    <a:cubicBezTo>
                      <a:pt x="120" y="13"/>
                      <a:pt x="120" y="13"/>
                      <a:pt x="120" y="13"/>
                    </a:cubicBezTo>
                    <a:cubicBezTo>
                      <a:pt x="114" y="9"/>
                      <a:pt x="107" y="4"/>
                      <a:pt x="101" y="0"/>
                    </a:cubicBezTo>
                    <a:cubicBezTo>
                      <a:pt x="111" y="0"/>
                      <a:pt x="122" y="0"/>
                      <a:pt x="133" y="0"/>
                    </a:cubicBezTo>
                    <a:cubicBezTo>
                      <a:pt x="146" y="9"/>
                      <a:pt x="159" y="18"/>
                      <a:pt x="173" y="27"/>
                    </a:cubicBezTo>
                    <a:cubicBezTo>
                      <a:pt x="164" y="27"/>
                      <a:pt x="156" y="27"/>
                      <a:pt x="148" y="2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08" name="Freeform 435"/>
              <p:cNvSpPr>
                <a:spLocks/>
              </p:cNvSpPr>
              <p:nvPr/>
            </p:nvSpPr>
            <p:spPr bwMode="auto">
              <a:xfrm>
                <a:off x="44562713" y="3448051"/>
                <a:ext cx="365125" cy="104775"/>
              </a:xfrm>
              <a:custGeom>
                <a:avLst/>
                <a:gdLst>
                  <a:gd name="T0" fmla="*/ 76 w 97"/>
                  <a:gd name="T1" fmla="*/ 0 h 28"/>
                  <a:gd name="T2" fmla="*/ 92 w 97"/>
                  <a:gd name="T3" fmla="*/ 0 h 28"/>
                  <a:gd name="T4" fmla="*/ 97 w 97"/>
                  <a:gd name="T5" fmla="*/ 6 h 28"/>
                  <a:gd name="T6" fmla="*/ 82 w 97"/>
                  <a:gd name="T7" fmla="*/ 5 h 28"/>
                  <a:gd name="T8" fmla="*/ 55 w 97"/>
                  <a:gd name="T9" fmla="*/ 8 h 28"/>
                  <a:gd name="T10" fmla="*/ 51 w 97"/>
                  <a:gd name="T11" fmla="*/ 14 h 28"/>
                  <a:gd name="T12" fmla="*/ 73 w 97"/>
                  <a:gd name="T13" fmla="*/ 28 h 28"/>
                  <a:gd name="T14" fmla="*/ 41 w 97"/>
                  <a:gd name="T15" fmla="*/ 28 h 28"/>
                  <a:gd name="T16" fmla="*/ 0 w 97"/>
                  <a:gd name="T17" fmla="*/ 1 h 28"/>
                  <a:gd name="T18" fmla="*/ 25 w 97"/>
                  <a:gd name="T19" fmla="*/ 1 h 28"/>
                  <a:gd name="T20" fmla="*/ 37 w 97"/>
                  <a:gd name="T21" fmla="*/ 5 h 28"/>
                  <a:gd name="T22" fmla="*/ 38 w 97"/>
                  <a:gd name="T23" fmla="*/ 5 h 28"/>
                  <a:gd name="T24" fmla="*/ 52 w 97"/>
                  <a:gd name="T25" fmla="*/ 2 h 28"/>
                  <a:gd name="T26" fmla="*/ 76 w 97"/>
                  <a:gd name="T2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7" h="28">
                    <a:moveTo>
                      <a:pt x="76" y="0"/>
                    </a:moveTo>
                    <a:cubicBezTo>
                      <a:pt x="82" y="0"/>
                      <a:pt x="92" y="0"/>
                      <a:pt x="92" y="0"/>
                    </a:cubicBezTo>
                    <a:cubicBezTo>
                      <a:pt x="97" y="6"/>
                      <a:pt x="97" y="6"/>
                      <a:pt x="97" y="6"/>
                    </a:cubicBezTo>
                    <a:cubicBezTo>
                      <a:pt x="82" y="5"/>
                      <a:pt x="82" y="5"/>
                      <a:pt x="82" y="5"/>
                    </a:cubicBezTo>
                    <a:cubicBezTo>
                      <a:pt x="70" y="5"/>
                      <a:pt x="55" y="8"/>
                      <a:pt x="55" y="8"/>
                    </a:cubicBezTo>
                    <a:cubicBezTo>
                      <a:pt x="51" y="14"/>
                      <a:pt x="51" y="14"/>
                      <a:pt x="51" y="14"/>
                    </a:cubicBezTo>
                    <a:cubicBezTo>
                      <a:pt x="58" y="18"/>
                      <a:pt x="66" y="23"/>
                      <a:pt x="73" y="28"/>
                    </a:cubicBezTo>
                    <a:cubicBezTo>
                      <a:pt x="62" y="28"/>
                      <a:pt x="51" y="28"/>
                      <a:pt x="41" y="28"/>
                    </a:cubicBezTo>
                    <a:cubicBezTo>
                      <a:pt x="27" y="19"/>
                      <a:pt x="14" y="9"/>
                      <a:pt x="0" y="1"/>
                    </a:cubicBezTo>
                    <a:cubicBezTo>
                      <a:pt x="9" y="1"/>
                      <a:pt x="17" y="1"/>
                      <a:pt x="25" y="1"/>
                    </a:cubicBezTo>
                    <a:cubicBezTo>
                      <a:pt x="37" y="5"/>
                      <a:pt x="37" y="5"/>
                      <a:pt x="37" y="5"/>
                    </a:cubicBezTo>
                    <a:cubicBezTo>
                      <a:pt x="38" y="5"/>
                      <a:pt x="38" y="5"/>
                      <a:pt x="38" y="5"/>
                    </a:cubicBezTo>
                    <a:cubicBezTo>
                      <a:pt x="38" y="5"/>
                      <a:pt x="45" y="3"/>
                      <a:pt x="52" y="2"/>
                    </a:cubicBezTo>
                    <a:cubicBezTo>
                      <a:pt x="59" y="1"/>
                      <a:pt x="67" y="0"/>
                      <a:pt x="76" y="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09" name="Freeform 436"/>
              <p:cNvSpPr>
                <a:spLocks/>
              </p:cNvSpPr>
              <p:nvPr/>
            </p:nvSpPr>
            <p:spPr bwMode="auto">
              <a:xfrm>
                <a:off x="45013563" y="3448051"/>
                <a:ext cx="652463" cy="104775"/>
              </a:xfrm>
              <a:custGeom>
                <a:avLst/>
                <a:gdLst>
                  <a:gd name="T0" fmla="*/ 174 w 174"/>
                  <a:gd name="T1" fmla="*/ 28 h 28"/>
                  <a:gd name="T2" fmla="*/ 142 w 174"/>
                  <a:gd name="T3" fmla="*/ 28 h 28"/>
                  <a:gd name="T4" fmla="*/ 116 w 174"/>
                  <a:gd name="T5" fmla="*/ 11 h 28"/>
                  <a:gd name="T6" fmla="*/ 102 w 174"/>
                  <a:gd name="T7" fmla="*/ 6 h 28"/>
                  <a:gd name="T8" fmla="*/ 78 w 174"/>
                  <a:gd name="T9" fmla="*/ 5 h 28"/>
                  <a:gd name="T10" fmla="*/ 51 w 174"/>
                  <a:gd name="T11" fmla="*/ 7 h 28"/>
                  <a:gd name="T12" fmla="*/ 53 w 174"/>
                  <a:gd name="T13" fmla="*/ 14 h 28"/>
                  <a:gd name="T14" fmla="*/ 73 w 174"/>
                  <a:gd name="T15" fmla="*/ 28 h 28"/>
                  <a:gd name="T16" fmla="*/ 41 w 174"/>
                  <a:gd name="T17" fmla="*/ 28 h 28"/>
                  <a:gd name="T18" fmla="*/ 0 w 174"/>
                  <a:gd name="T19" fmla="*/ 1 h 28"/>
                  <a:gd name="T20" fmla="*/ 25 w 174"/>
                  <a:gd name="T21" fmla="*/ 1 h 28"/>
                  <a:gd name="T22" fmla="*/ 35 w 174"/>
                  <a:gd name="T23" fmla="*/ 4 h 28"/>
                  <a:gd name="T24" fmla="*/ 37 w 174"/>
                  <a:gd name="T25" fmla="*/ 4 h 28"/>
                  <a:gd name="T26" fmla="*/ 52 w 174"/>
                  <a:gd name="T27" fmla="*/ 1 h 28"/>
                  <a:gd name="T28" fmla="*/ 78 w 174"/>
                  <a:gd name="T29" fmla="*/ 0 h 28"/>
                  <a:gd name="T30" fmla="*/ 147 w 174"/>
                  <a:gd name="T31" fmla="*/ 10 h 28"/>
                  <a:gd name="T32" fmla="*/ 174 w 174"/>
                  <a:gd name="T33"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4" h="28">
                    <a:moveTo>
                      <a:pt x="174" y="28"/>
                    </a:moveTo>
                    <a:cubicBezTo>
                      <a:pt x="163" y="28"/>
                      <a:pt x="153" y="28"/>
                      <a:pt x="142" y="28"/>
                    </a:cubicBezTo>
                    <a:cubicBezTo>
                      <a:pt x="133" y="22"/>
                      <a:pt x="125" y="16"/>
                      <a:pt x="116" y="11"/>
                    </a:cubicBezTo>
                    <a:cubicBezTo>
                      <a:pt x="116" y="11"/>
                      <a:pt x="108" y="8"/>
                      <a:pt x="102" y="6"/>
                    </a:cubicBezTo>
                    <a:cubicBezTo>
                      <a:pt x="96" y="5"/>
                      <a:pt x="88" y="5"/>
                      <a:pt x="78" y="5"/>
                    </a:cubicBezTo>
                    <a:cubicBezTo>
                      <a:pt x="64" y="5"/>
                      <a:pt x="51" y="7"/>
                      <a:pt x="51" y="7"/>
                    </a:cubicBezTo>
                    <a:cubicBezTo>
                      <a:pt x="53" y="14"/>
                      <a:pt x="53" y="14"/>
                      <a:pt x="53" y="14"/>
                    </a:cubicBezTo>
                    <a:cubicBezTo>
                      <a:pt x="60" y="19"/>
                      <a:pt x="66" y="23"/>
                      <a:pt x="73" y="28"/>
                    </a:cubicBezTo>
                    <a:cubicBezTo>
                      <a:pt x="62" y="28"/>
                      <a:pt x="52" y="28"/>
                      <a:pt x="41" y="28"/>
                    </a:cubicBezTo>
                    <a:cubicBezTo>
                      <a:pt x="27" y="19"/>
                      <a:pt x="14" y="9"/>
                      <a:pt x="0" y="1"/>
                    </a:cubicBezTo>
                    <a:cubicBezTo>
                      <a:pt x="9" y="1"/>
                      <a:pt x="17" y="1"/>
                      <a:pt x="25" y="1"/>
                    </a:cubicBezTo>
                    <a:cubicBezTo>
                      <a:pt x="35" y="4"/>
                      <a:pt x="35" y="4"/>
                      <a:pt x="35" y="4"/>
                    </a:cubicBezTo>
                    <a:cubicBezTo>
                      <a:pt x="37" y="4"/>
                      <a:pt x="37" y="4"/>
                      <a:pt x="37" y="4"/>
                    </a:cubicBezTo>
                    <a:cubicBezTo>
                      <a:pt x="37" y="4"/>
                      <a:pt x="44" y="2"/>
                      <a:pt x="52" y="1"/>
                    </a:cubicBezTo>
                    <a:cubicBezTo>
                      <a:pt x="59" y="1"/>
                      <a:pt x="68" y="0"/>
                      <a:pt x="78" y="0"/>
                    </a:cubicBezTo>
                    <a:cubicBezTo>
                      <a:pt x="114" y="0"/>
                      <a:pt x="137" y="4"/>
                      <a:pt x="147" y="10"/>
                    </a:cubicBezTo>
                    <a:cubicBezTo>
                      <a:pt x="156" y="16"/>
                      <a:pt x="165" y="22"/>
                      <a:pt x="174" y="28"/>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10" name="Freeform 437"/>
              <p:cNvSpPr>
                <a:spLocks noEditPoints="1"/>
              </p:cNvSpPr>
              <p:nvPr/>
            </p:nvSpPr>
            <p:spPr bwMode="auto">
              <a:xfrm>
                <a:off x="42883138" y="2986088"/>
                <a:ext cx="423863" cy="77788"/>
              </a:xfrm>
              <a:custGeom>
                <a:avLst/>
                <a:gdLst>
                  <a:gd name="T0" fmla="*/ 76 w 113"/>
                  <a:gd name="T1" fmla="*/ 21 h 21"/>
                  <a:gd name="T2" fmla="*/ 30 w 113"/>
                  <a:gd name="T3" fmla="*/ 18 h 21"/>
                  <a:gd name="T4" fmla="*/ 4 w 113"/>
                  <a:gd name="T5" fmla="*/ 11 h 21"/>
                  <a:gd name="T6" fmla="*/ 7 w 113"/>
                  <a:gd name="T7" fmla="*/ 3 h 21"/>
                  <a:gd name="T8" fmla="*/ 41 w 113"/>
                  <a:gd name="T9" fmla="*/ 0 h 21"/>
                  <a:gd name="T10" fmla="*/ 80 w 113"/>
                  <a:gd name="T11" fmla="*/ 3 h 21"/>
                  <a:gd name="T12" fmla="*/ 103 w 113"/>
                  <a:gd name="T13" fmla="*/ 9 h 21"/>
                  <a:gd name="T14" fmla="*/ 107 w 113"/>
                  <a:gd name="T15" fmla="*/ 12 h 21"/>
                  <a:gd name="T16" fmla="*/ 30 w 113"/>
                  <a:gd name="T17" fmla="*/ 12 h 21"/>
                  <a:gd name="T18" fmla="*/ 46 w 113"/>
                  <a:gd name="T19" fmla="*/ 16 h 21"/>
                  <a:gd name="T20" fmla="*/ 72 w 113"/>
                  <a:gd name="T21" fmla="*/ 18 h 21"/>
                  <a:gd name="T22" fmla="*/ 90 w 113"/>
                  <a:gd name="T23" fmla="*/ 17 h 21"/>
                  <a:gd name="T24" fmla="*/ 107 w 113"/>
                  <a:gd name="T25" fmla="*/ 16 h 21"/>
                  <a:gd name="T26" fmla="*/ 113 w 113"/>
                  <a:gd name="T27" fmla="*/ 20 h 21"/>
                  <a:gd name="T28" fmla="*/ 96 w 113"/>
                  <a:gd name="T29" fmla="*/ 21 h 21"/>
                  <a:gd name="T30" fmla="*/ 76 w 113"/>
                  <a:gd name="T31" fmla="*/ 21 h 21"/>
                  <a:gd name="T32" fmla="*/ 45 w 113"/>
                  <a:gd name="T33" fmla="*/ 4 h 21"/>
                  <a:gd name="T34" fmla="*/ 29 w 113"/>
                  <a:gd name="T35" fmla="*/ 5 h 21"/>
                  <a:gd name="T36" fmla="*/ 26 w 113"/>
                  <a:gd name="T37" fmla="*/ 9 h 21"/>
                  <a:gd name="T38" fmla="*/ 78 w 113"/>
                  <a:gd name="T39" fmla="*/ 9 h 21"/>
                  <a:gd name="T40" fmla="*/ 66 w 113"/>
                  <a:gd name="T41" fmla="*/ 5 h 21"/>
                  <a:gd name="T42" fmla="*/ 45 w 113"/>
                  <a:gd name="T43"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3" h="21">
                    <a:moveTo>
                      <a:pt x="76" y="21"/>
                    </a:moveTo>
                    <a:cubicBezTo>
                      <a:pt x="58" y="21"/>
                      <a:pt x="43" y="20"/>
                      <a:pt x="30" y="18"/>
                    </a:cubicBezTo>
                    <a:cubicBezTo>
                      <a:pt x="17" y="17"/>
                      <a:pt x="4" y="11"/>
                      <a:pt x="4" y="11"/>
                    </a:cubicBezTo>
                    <a:cubicBezTo>
                      <a:pt x="4" y="11"/>
                      <a:pt x="0" y="5"/>
                      <a:pt x="7" y="3"/>
                    </a:cubicBezTo>
                    <a:cubicBezTo>
                      <a:pt x="13" y="1"/>
                      <a:pt x="24" y="0"/>
                      <a:pt x="41" y="0"/>
                    </a:cubicBezTo>
                    <a:cubicBezTo>
                      <a:pt x="56" y="0"/>
                      <a:pt x="69" y="1"/>
                      <a:pt x="80" y="3"/>
                    </a:cubicBezTo>
                    <a:cubicBezTo>
                      <a:pt x="91" y="4"/>
                      <a:pt x="103" y="9"/>
                      <a:pt x="103" y="9"/>
                    </a:cubicBezTo>
                    <a:cubicBezTo>
                      <a:pt x="107" y="12"/>
                      <a:pt x="107" y="12"/>
                      <a:pt x="107" y="12"/>
                    </a:cubicBezTo>
                    <a:cubicBezTo>
                      <a:pt x="81" y="12"/>
                      <a:pt x="56" y="12"/>
                      <a:pt x="30" y="12"/>
                    </a:cubicBezTo>
                    <a:cubicBezTo>
                      <a:pt x="30" y="12"/>
                      <a:pt x="39" y="15"/>
                      <a:pt x="46" y="16"/>
                    </a:cubicBezTo>
                    <a:cubicBezTo>
                      <a:pt x="53" y="17"/>
                      <a:pt x="62" y="18"/>
                      <a:pt x="72" y="18"/>
                    </a:cubicBezTo>
                    <a:cubicBezTo>
                      <a:pt x="79" y="18"/>
                      <a:pt x="90" y="17"/>
                      <a:pt x="90" y="17"/>
                    </a:cubicBezTo>
                    <a:cubicBezTo>
                      <a:pt x="90" y="17"/>
                      <a:pt x="102" y="17"/>
                      <a:pt x="107" y="16"/>
                    </a:cubicBezTo>
                    <a:cubicBezTo>
                      <a:pt x="113" y="20"/>
                      <a:pt x="113" y="20"/>
                      <a:pt x="113" y="20"/>
                    </a:cubicBezTo>
                    <a:cubicBezTo>
                      <a:pt x="96" y="21"/>
                      <a:pt x="96" y="21"/>
                      <a:pt x="96" y="21"/>
                    </a:cubicBezTo>
                    <a:cubicBezTo>
                      <a:pt x="96" y="21"/>
                      <a:pt x="84" y="21"/>
                      <a:pt x="76" y="21"/>
                    </a:cubicBezTo>
                    <a:close/>
                    <a:moveTo>
                      <a:pt x="45" y="4"/>
                    </a:moveTo>
                    <a:cubicBezTo>
                      <a:pt x="38" y="4"/>
                      <a:pt x="29" y="5"/>
                      <a:pt x="29" y="5"/>
                    </a:cubicBezTo>
                    <a:cubicBezTo>
                      <a:pt x="26" y="9"/>
                      <a:pt x="26" y="9"/>
                      <a:pt x="26" y="9"/>
                    </a:cubicBezTo>
                    <a:cubicBezTo>
                      <a:pt x="43" y="9"/>
                      <a:pt x="61" y="9"/>
                      <a:pt x="78" y="9"/>
                    </a:cubicBezTo>
                    <a:cubicBezTo>
                      <a:pt x="66" y="5"/>
                      <a:pt x="66" y="5"/>
                      <a:pt x="66" y="5"/>
                    </a:cubicBezTo>
                    <a:cubicBezTo>
                      <a:pt x="66" y="5"/>
                      <a:pt x="53" y="4"/>
                      <a:pt x="45" y="4"/>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11" name="Freeform 438"/>
              <p:cNvSpPr>
                <a:spLocks/>
              </p:cNvSpPr>
              <p:nvPr/>
            </p:nvSpPr>
            <p:spPr bwMode="auto">
              <a:xfrm>
                <a:off x="43326050" y="2986088"/>
                <a:ext cx="487363" cy="77788"/>
              </a:xfrm>
              <a:custGeom>
                <a:avLst/>
                <a:gdLst>
                  <a:gd name="T0" fmla="*/ 130 w 130"/>
                  <a:gd name="T1" fmla="*/ 21 h 21"/>
                  <a:gd name="T2" fmla="*/ 106 w 130"/>
                  <a:gd name="T3" fmla="*/ 21 h 21"/>
                  <a:gd name="T4" fmla="*/ 88 w 130"/>
                  <a:gd name="T5" fmla="*/ 8 h 21"/>
                  <a:gd name="T6" fmla="*/ 77 w 130"/>
                  <a:gd name="T7" fmla="*/ 5 h 21"/>
                  <a:gd name="T8" fmla="*/ 58 w 130"/>
                  <a:gd name="T9" fmla="*/ 4 h 21"/>
                  <a:gd name="T10" fmla="*/ 38 w 130"/>
                  <a:gd name="T11" fmla="*/ 5 h 21"/>
                  <a:gd name="T12" fmla="*/ 39 w 130"/>
                  <a:gd name="T13" fmla="*/ 11 h 21"/>
                  <a:gd name="T14" fmla="*/ 54 w 130"/>
                  <a:gd name="T15" fmla="*/ 21 h 21"/>
                  <a:gd name="T16" fmla="*/ 30 w 130"/>
                  <a:gd name="T17" fmla="*/ 21 h 21"/>
                  <a:gd name="T18" fmla="*/ 0 w 130"/>
                  <a:gd name="T19" fmla="*/ 1 h 21"/>
                  <a:gd name="T20" fmla="*/ 19 w 130"/>
                  <a:gd name="T21" fmla="*/ 1 h 21"/>
                  <a:gd name="T22" fmla="*/ 26 w 130"/>
                  <a:gd name="T23" fmla="*/ 4 h 21"/>
                  <a:gd name="T24" fmla="*/ 27 w 130"/>
                  <a:gd name="T25" fmla="*/ 4 h 21"/>
                  <a:gd name="T26" fmla="*/ 39 w 130"/>
                  <a:gd name="T27" fmla="*/ 1 h 21"/>
                  <a:gd name="T28" fmla="*/ 59 w 130"/>
                  <a:gd name="T29" fmla="*/ 0 h 21"/>
                  <a:gd name="T30" fmla="*/ 111 w 130"/>
                  <a:gd name="T31" fmla="*/ 8 h 21"/>
                  <a:gd name="T32" fmla="*/ 130 w 130"/>
                  <a:gd name="T33"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0" h="21">
                    <a:moveTo>
                      <a:pt x="130" y="21"/>
                    </a:moveTo>
                    <a:cubicBezTo>
                      <a:pt x="122" y="21"/>
                      <a:pt x="114" y="21"/>
                      <a:pt x="106" y="21"/>
                    </a:cubicBezTo>
                    <a:cubicBezTo>
                      <a:pt x="100" y="17"/>
                      <a:pt x="94" y="13"/>
                      <a:pt x="88" y="8"/>
                    </a:cubicBezTo>
                    <a:cubicBezTo>
                      <a:pt x="77" y="5"/>
                      <a:pt x="77" y="5"/>
                      <a:pt x="77" y="5"/>
                    </a:cubicBezTo>
                    <a:cubicBezTo>
                      <a:pt x="77" y="5"/>
                      <a:pt x="66" y="4"/>
                      <a:pt x="58" y="4"/>
                    </a:cubicBezTo>
                    <a:cubicBezTo>
                      <a:pt x="48" y="4"/>
                      <a:pt x="38" y="5"/>
                      <a:pt x="38" y="5"/>
                    </a:cubicBezTo>
                    <a:cubicBezTo>
                      <a:pt x="39" y="11"/>
                      <a:pt x="39" y="11"/>
                      <a:pt x="39" y="11"/>
                    </a:cubicBezTo>
                    <a:cubicBezTo>
                      <a:pt x="54" y="21"/>
                      <a:pt x="54" y="21"/>
                      <a:pt x="54" y="21"/>
                    </a:cubicBezTo>
                    <a:cubicBezTo>
                      <a:pt x="46" y="21"/>
                      <a:pt x="38" y="21"/>
                      <a:pt x="30" y="21"/>
                    </a:cubicBezTo>
                    <a:cubicBezTo>
                      <a:pt x="20" y="14"/>
                      <a:pt x="10" y="7"/>
                      <a:pt x="0" y="1"/>
                    </a:cubicBezTo>
                    <a:cubicBezTo>
                      <a:pt x="6" y="1"/>
                      <a:pt x="13" y="1"/>
                      <a:pt x="19" y="1"/>
                    </a:cubicBezTo>
                    <a:cubicBezTo>
                      <a:pt x="26" y="4"/>
                      <a:pt x="26" y="4"/>
                      <a:pt x="26" y="4"/>
                    </a:cubicBezTo>
                    <a:cubicBezTo>
                      <a:pt x="27" y="4"/>
                      <a:pt x="27" y="4"/>
                      <a:pt x="27" y="4"/>
                    </a:cubicBezTo>
                    <a:cubicBezTo>
                      <a:pt x="39" y="1"/>
                      <a:pt x="39" y="1"/>
                      <a:pt x="39" y="1"/>
                    </a:cubicBezTo>
                    <a:cubicBezTo>
                      <a:pt x="39" y="1"/>
                      <a:pt x="51" y="0"/>
                      <a:pt x="59" y="0"/>
                    </a:cubicBezTo>
                    <a:cubicBezTo>
                      <a:pt x="86" y="0"/>
                      <a:pt x="104" y="3"/>
                      <a:pt x="111" y="8"/>
                    </a:cubicBezTo>
                    <a:cubicBezTo>
                      <a:pt x="117" y="12"/>
                      <a:pt x="124" y="16"/>
                      <a:pt x="130" y="2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12" name="Freeform 439"/>
              <p:cNvSpPr>
                <a:spLocks/>
              </p:cNvSpPr>
              <p:nvPr/>
            </p:nvSpPr>
            <p:spPr bwMode="auto">
              <a:xfrm>
                <a:off x="43786425" y="2973388"/>
                <a:ext cx="379413" cy="90488"/>
              </a:xfrm>
              <a:custGeom>
                <a:avLst/>
                <a:gdLst>
                  <a:gd name="T0" fmla="*/ 79 w 101"/>
                  <a:gd name="T1" fmla="*/ 21 h 24"/>
                  <a:gd name="T2" fmla="*/ 96 w 101"/>
                  <a:gd name="T3" fmla="*/ 20 h 24"/>
                  <a:gd name="T4" fmla="*/ 101 w 101"/>
                  <a:gd name="T5" fmla="*/ 23 h 24"/>
                  <a:gd name="T6" fmla="*/ 92 w 101"/>
                  <a:gd name="T7" fmla="*/ 24 h 24"/>
                  <a:gd name="T8" fmla="*/ 79 w 101"/>
                  <a:gd name="T9" fmla="*/ 24 h 24"/>
                  <a:gd name="T10" fmla="*/ 34 w 101"/>
                  <a:gd name="T11" fmla="*/ 18 h 24"/>
                  <a:gd name="T12" fmla="*/ 18 w 101"/>
                  <a:gd name="T13" fmla="*/ 7 h 24"/>
                  <a:gd name="T14" fmla="*/ 3 w 101"/>
                  <a:gd name="T15" fmla="*/ 7 h 24"/>
                  <a:gd name="T16" fmla="*/ 0 w 101"/>
                  <a:gd name="T17" fmla="*/ 5 h 24"/>
                  <a:gd name="T18" fmla="*/ 14 w 101"/>
                  <a:gd name="T19" fmla="*/ 4 h 24"/>
                  <a:gd name="T20" fmla="*/ 16 w 101"/>
                  <a:gd name="T21" fmla="*/ 0 h 24"/>
                  <a:gd name="T22" fmla="*/ 31 w 101"/>
                  <a:gd name="T23" fmla="*/ 0 h 24"/>
                  <a:gd name="T24" fmla="*/ 38 w 101"/>
                  <a:gd name="T25" fmla="*/ 4 h 24"/>
                  <a:gd name="T26" fmla="*/ 70 w 101"/>
                  <a:gd name="T27" fmla="*/ 4 h 24"/>
                  <a:gd name="T28" fmla="*/ 75 w 101"/>
                  <a:gd name="T29" fmla="*/ 7 h 24"/>
                  <a:gd name="T30" fmla="*/ 43 w 101"/>
                  <a:gd name="T31" fmla="*/ 7 h 24"/>
                  <a:gd name="T32" fmla="*/ 59 w 101"/>
                  <a:gd name="T33" fmla="*/ 18 h 24"/>
                  <a:gd name="T34" fmla="*/ 67 w 101"/>
                  <a:gd name="T35" fmla="*/ 20 h 24"/>
                  <a:gd name="T36" fmla="*/ 79 w 101"/>
                  <a:gd name="T37"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1" h="24">
                    <a:moveTo>
                      <a:pt x="79" y="21"/>
                    </a:moveTo>
                    <a:cubicBezTo>
                      <a:pt x="96" y="20"/>
                      <a:pt x="96" y="20"/>
                      <a:pt x="96" y="20"/>
                    </a:cubicBezTo>
                    <a:cubicBezTo>
                      <a:pt x="101" y="23"/>
                      <a:pt x="101" y="23"/>
                      <a:pt x="101" y="23"/>
                    </a:cubicBezTo>
                    <a:cubicBezTo>
                      <a:pt x="92" y="24"/>
                      <a:pt x="92" y="24"/>
                      <a:pt x="92" y="24"/>
                    </a:cubicBezTo>
                    <a:cubicBezTo>
                      <a:pt x="79" y="24"/>
                      <a:pt x="79" y="24"/>
                      <a:pt x="79" y="24"/>
                    </a:cubicBezTo>
                    <a:cubicBezTo>
                      <a:pt x="55" y="24"/>
                      <a:pt x="41" y="22"/>
                      <a:pt x="34" y="18"/>
                    </a:cubicBezTo>
                    <a:cubicBezTo>
                      <a:pt x="18" y="7"/>
                      <a:pt x="18" y="7"/>
                      <a:pt x="18" y="7"/>
                    </a:cubicBezTo>
                    <a:cubicBezTo>
                      <a:pt x="3" y="7"/>
                      <a:pt x="3" y="7"/>
                      <a:pt x="3" y="7"/>
                    </a:cubicBezTo>
                    <a:cubicBezTo>
                      <a:pt x="0" y="5"/>
                      <a:pt x="0" y="5"/>
                      <a:pt x="0" y="5"/>
                    </a:cubicBezTo>
                    <a:cubicBezTo>
                      <a:pt x="14" y="4"/>
                      <a:pt x="14" y="4"/>
                      <a:pt x="14" y="4"/>
                    </a:cubicBezTo>
                    <a:cubicBezTo>
                      <a:pt x="16" y="0"/>
                      <a:pt x="16" y="0"/>
                      <a:pt x="16" y="0"/>
                    </a:cubicBezTo>
                    <a:cubicBezTo>
                      <a:pt x="31" y="0"/>
                      <a:pt x="31" y="0"/>
                      <a:pt x="31" y="0"/>
                    </a:cubicBezTo>
                    <a:cubicBezTo>
                      <a:pt x="38" y="4"/>
                      <a:pt x="38" y="4"/>
                      <a:pt x="38" y="4"/>
                    </a:cubicBezTo>
                    <a:cubicBezTo>
                      <a:pt x="49" y="4"/>
                      <a:pt x="59" y="4"/>
                      <a:pt x="70" y="4"/>
                    </a:cubicBezTo>
                    <a:cubicBezTo>
                      <a:pt x="75" y="7"/>
                      <a:pt x="75" y="7"/>
                      <a:pt x="75" y="7"/>
                    </a:cubicBezTo>
                    <a:cubicBezTo>
                      <a:pt x="65" y="7"/>
                      <a:pt x="53" y="7"/>
                      <a:pt x="43" y="7"/>
                    </a:cubicBezTo>
                    <a:cubicBezTo>
                      <a:pt x="59" y="18"/>
                      <a:pt x="59" y="18"/>
                      <a:pt x="59" y="18"/>
                    </a:cubicBezTo>
                    <a:cubicBezTo>
                      <a:pt x="67" y="20"/>
                      <a:pt x="67" y="20"/>
                      <a:pt x="67" y="20"/>
                    </a:cubicBezTo>
                    <a:lnTo>
                      <a:pt x="79" y="2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13" name="Freeform 440"/>
              <p:cNvSpPr>
                <a:spLocks noEditPoints="1"/>
              </p:cNvSpPr>
              <p:nvPr/>
            </p:nvSpPr>
            <p:spPr bwMode="auto">
              <a:xfrm>
                <a:off x="44157900" y="2986088"/>
                <a:ext cx="423863" cy="77788"/>
              </a:xfrm>
              <a:custGeom>
                <a:avLst/>
                <a:gdLst>
                  <a:gd name="T0" fmla="*/ 76 w 113"/>
                  <a:gd name="T1" fmla="*/ 21 h 21"/>
                  <a:gd name="T2" fmla="*/ 30 w 113"/>
                  <a:gd name="T3" fmla="*/ 18 h 21"/>
                  <a:gd name="T4" fmla="*/ 4 w 113"/>
                  <a:gd name="T5" fmla="*/ 11 h 21"/>
                  <a:gd name="T6" fmla="*/ 6 w 113"/>
                  <a:gd name="T7" fmla="*/ 3 h 21"/>
                  <a:gd name="T8" fmla="*/ 40 w 113"/>
                  <a:gd name="T9" fmla="*/ 0 h 21"/>
                  <a:gd name="T10" fmla="*/ 80 w 113"/>
                  <a:gd name="T11" fmla="*/ 3 h 21"/>
                  <a:gd name="T12" fmla="*/ 103 w 113"/>
                  <a:gd name="T13" fmla="*/ 9 h 21"/>
                  <a:gd name="T14" fmla="*/ 107 w 113"/>
                  <a:gd name="T15" fmla="*/ 12 h 21"/>
                  <a:gd name="T16" fmla="*/ 30 w 113"/>
                  <a:gd name="T17" fmla="*/ 12 h 21"/>
                  <a:gd name="T18" fmla="*/ 46 w 113"/>
                  <a:gd name="T19" fmla="*/ 16 h 21"/>
                  <a:gd name="T20" fmla="*/ 72 w 113"/>
                  <a:gd name="T21" fmla="*/ 18 h 21"/>
                  <a:gd name="T22" fmla="*/ 91 w 113"/>
                  <a:gd name="T23" fmla="*/ 17 h 21"/>
                  <a:gd name="T24" fmla="*/ 108 w 113"/>
                  <a:gd name="T25" fmla="*/ 16 h 21"/>
                  <a:gd name="T26" fmla="*/ 113 w 113"/>
                  <a:gd name="T27" fmla="*/ 20 h 21"/>
                  <a:gd name="T28" fmla="*/ 97 w 113"/>
                  <a:gd name="T29" fmla="*/ 21 h 21"/>
                  <a:gd name="T30" fmla="*/ 76 w 113"/>
                  <a:gd name="T31" fmla="*/ 21 h 21"/>
                  <a:gd name="T32" fmla="*/ 45 w 113"/>
                  <a:gd name="T33" fmla="*/ 4 h 21"/>
                  <a:gd name="T34" fmla="*/ 29 w 113"/>
                  <a:gd name="T35" fmla="*/ 5 h 21"/>
                  <a:gd name="T36" fmla="*/ 26 w 113"/>
                  <a:gd name="T37" fmla="*/ 9 h 21"/>
                  <a:gd name="T38" fmla="*/ 78 w 113"/>
                  <a:gd name="T39" fmla="*/ 9 h 21"/>
                  <a:gd name="T40" fmla="*/ 65 w 113"/>
                  <a:gd name="T41" fmla="*/ 5 h 21"/>
                  <a:gd name="T42" fmla="*/ 45 w 113"/>
                  <a:gd name="T43"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3" h="21">
                    <a:moveTo>
                      <a:pt x="76" y="21"/>
                    </a:moveTo>
                    <a:cubicBezTo>
                      <a:pt x="59" y="21"/>
                      <a:pt x="43" y="20"/>
                      <a:pt x="30" y="18"/>
                    </a:cubicBezTo>
                    <a:cubicBezTo>
                      <a:pt x="18" y="17"/>
                      <a:pt x="4" y="11"/>
                      <a:pt x="4" y="11"/>
                    </a:cubicBezTo>
                    <a:cubicBezTo>
                      <a:pt x="4" y="11"/>
                      <a:pt x="0" y="5"/>
                      <a:pt x="6" y="3"/>
                    </a:cubicBezTo>
                    <a:cubicBezTo>
                      <a:pt x="13" y="1"/>
                      <a:pt x="24" y="0"/>
                      <a:pt x="40" y="0"/>
                    </a:cubicBezTo>
                    <a:cubicBezTo>
                      <a:pt x="55" y="0"/>
                      <a:pt x="69" y="1"/>
                      <a:pt x="80" y="3"/>
                    </a:cubicBezTo>
                    <a:cubicBezTo>
                      <a:pt x="91" y="4"/>
                      <a:pt x="103" y="9"/>
                      <a:pt x="103" y="9"/>
                    </a:cubicBezTo>
                    <a:cubicBezTo>
                      <a:pt x="107" y="12"/>
                      <a:pt x="107" y="12"/>
                      <a:pt x="107" y="12"/>
                    </a:cubicBezTo>
                    <a:cubicBezTo>
                      <a:pt x="81" y="12"/>
                      <a:pt x="56" y="12"/>
                      <a:pt x="30" y="12"/>
                    </a:cubicBezTo>
                    <a:cubicBezTo>
                      <a:pt x="30" y="12"/>
                      <a:pt x="39" y="15"/>
                      <a:pt x="46" y="16"/>
                    </a:cubicBezTo>
                    <a:cubicBezTo>
                      <a:pt x="53" y="17"/>
                      <a:pt x="62" y="18"/>
                      <a:pt x="72" y="18"/>
                    </a:cubicBezTo>
                    <a:cubicBezTo>
                      <a:pt x="79" y="18"/>
                      <a:pt x="91" y="17"/>
                      <a:pt x="91" y="17"/>
                    </a:cubicBezTo>
                    <a:cubicBezTo>
                      <a:pt x="108" y="16"/>
                      <a:pt x="108" y="16"/>
                      <a:pt x="108" y="16"/>
                    </a:cubicBezTo>
                    <a:cubicBezTo>
                      <a:pt x="113" y="20"/>
                      <a:pt x="113" y="20"/>
                      <a:pt x="113" y="20"/>
                    </a:cubicBezTo>
                    <a:cubicBezTo>
                      <a:pt x="97" y="21"/>
                      <a:pt x="97" y="21"/>
                      <a:pt x="97" y="21"/>
                    </a:cubicBezTo>
                    <a:cubicBezTo>
                      <a:pt x="97" y="21"/>
                      <a:pt x="84" y="21"/>
                      <a:pt x="76" y="21"/>
                    </a:cubicBezTo>
                    <a:close/>
                    <a:moveTo>
                      <a:pt x="45" y="4"/>
                    </a:moveTo>
                    <a:cubicBezTo>
                      <a:pt x="37" y="4"/>
                      <a:pt x="29" y="5"/>
                      <a:pt x="29" y="5"/>
                    </a:cubicBezTo>
                    <a:cubicBezTo>
                      <a:pt x="26" y="9"/>
                      <a:pt x="26" y="9"/>
                      <a:pt x="26" y="9"/>
                    </a:cubicBezTo>
                    <a:cubicBezTo>
                      <a:pt x="43" y="9"/>
                      <a:pt x="61" y="9"/>
                      <a:pt x="78" y="9"/>
                    </a:cubicBezTo>
                    <a:cubicBezTo>
                      <a:pt x="65" y="5"/>
                      <a:pt x="65" y="5"/>
                      <a:pt x="65" y="5"/>
                    </a:cubicBezTo>
                    <a:cubicBezTo>
                      <a:pt x="65" y="5"/>
                      <a:pt x="53" y="4"/>
                      <a:pt x="45" y="4"/>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14" name="Freeform 441"/>
              <p:cNvSpPr>
                <a:spLocks/>
              </p:cNvSpPr>
              <p:nvPr/>
            </p:nvSpPr>
            <p:spPr bwMode="auto">
              <a:xfrm>
                <a:off x="44597638" y="2986088"/>
                <a:ext cx="276225" cy="77788"/>
              </a:xfrm>
              <a:custGeom>
                <a:avLst/>
                <a:gdLst>
                  <a:gd name="T0" fmla="*/ 58 w 74"/>
                  <a:gd name="T1" fmla="*/ 0 h 21"/>
                  <a:gd name="T2" fmla="*/ 70 w 74"/>
                  <a:gd name="T3" fmla="*/ 1 h 21"/>
                  <a:gd name="T4" fmla="*/ 74 w 74"/>
                  <a:gd name="T5" fmla="*/ 5 h 21"/>
                  <a:gd name="T6" fmla="*/ 63 w 74"/>
                  <a:gd name="T7" fmla="*/ 4 h 21"/>
                  <a:gd name="T8" fmla="*/ 42 w 74"/>
                  <a:gd name="T9" fmla="*/ 6 h 21"/>
                  <a:gd name="T10" fmla="*/ 39 w 74"/>
                  <a:gd name="T11" fmla="*/ 10 h 21"/>
                  <a:gd name="T12" fmla="*/ 55 w 74"/>
                  <a:gd name="T13" fmla="*/ 21 h 21"/>
                  <a:gd name="T14" fmla="*/ 31 w 74"/>
                  <a:gd name="T15" fmla="*/ 21 h 21"/>
                  <a:gd name="T16" fmla="*/ 0 w 74"/>
                  <a:gd name="T17" fmla="*/ 1 h 21"/>
                  <a:gd name="T18" fmla="*/ 19 w 74"/>
                  <a:gd name="T19" fmla="*/ 1 h 21"/>
                  <a:gd name="T20" fmla="*/ 28 w 74"/>
                  <a:gd name="T21" fmla="*/ 4 h 21"/>
                  <a:gd name="T22" fmla="*/ 29 w 74"/>
                  <a:gd name="T23" fmla="*/ 4 h 21"/>
                  <a:gd name="T24" fmla="*/ 40 w 74"/>
                  <a:gd name="T25" fmla="*/ 1 h 21"/>
                  <a:gd name="T26" fmla="*/ 58 w 74"/>
                  <a:gd name="T2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21">
                    <a:moveTo>
                      <a:pt x="58" y="0"/>
                    </a:moveTo>
                    <a:cubicBezTo>
                      <a:pt x="70" y="1"/>
                      <a:pt x="70" y="1"/>
                      <a:pt x="70" y="1"/>
                    </a:cubicBezTo>
                    <a:cubicBezTo>
                      <a:pt x="74" y="5"/>
                      <a:pt x="74" y="5"/>
                      <a:pt x="74" y="5"/>
                    </a:cubicBezTo>
                    <a:cubicBezTo>
                      <a:pt x="63" y="4"/>
                      <a:pt x="63" y="4"/>
                      <a:pt x="63" y="4"/>
                    </a:cubicBezTo>
                    <a:cubicBezTo>
                      <a:pt x="53" y="4"/>
                      <a:pt x="42" y="6"/>
                      <a:pt x="42" y="6"/>
                    </a:cubicBezTo>
                    <a:cubicBezTo>
                      <a:pt x="39" y="10"/>
                      <a:pt x="39" y="10"/>
                      <a:pt x="39" y="10"/>
                    </a:cubicBezTo>
                    <a:cubicBezTo>
                      <a:pt x="55" y="21"/>
                      <a:pt x="55" y="21"/>
                      <a:pt x="55" y="21"/>
                    </a:cubicBezTo>
                    <a:cubicBezTo>
                      <a:pt x="47" y="21"/>
                      <a:pt x="39" y="21"/>
                      <a:pt x="31" y="21"/>
                    </a:cubicBezTo>
                    <a:cubicBezTo>
                      <a:pt x="21" y="14"/>
                      <a:pt x="11" y="7"/>
                      <a:pt x="0" y="1"/>
                    </a:cubicBezTo>
                    <a:cubicBezTo>
                      <a:pt x="7" y="1"/>
                      <a:pt x="13" y="1"/>
                      <a:pt x="19" y="1"/>
                    </a:cubicBezTo>
                    <a:cubicBezTo>
                      <a:pt x="28" y="4"/>
                      <a:pt x="28" y="4"/>
                      <a:pt x="28" y="4"/>
                    </a:cubicBezTo>
                    <a:cubicBezTo>
                      <a:pt x="29" y="4"/>
                      <a:pt x="29" y="4"/>
                      <a:pt x="29" y="4"/>
                    </a:cubicBezTo>
                    <a:cubicBezTo>
                      <a:pt x="40" y="1"/>
                      <a:pt x="40" y="1"/>
                      <a:pt x="40" y="1"/>
                    </a:cubicBezTo>
                    <a:cubicBezTo>
                      <a:pt x="40" y="1"/>
                      <a:pt x="51" y="0"/>
                      <a:pt x="58" y="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15" name="Freeform 442"/>
              <p:cNvSpPr>
                <a:spLocks/>
              </p:cNvSpPr>
              <p:nvPr/>
            </p:nvSpPr>
            <p:spPr bwMode="auto">
              <a:xfrm>
                <a:off x="-32070675" y="2466976"/>
                <a:ext cx="401638" cy="112713"/>
              </a:xfrm>
              <a:custGeom>
                <a:avLst/>
                <a:gdLst>
                  <a:gd name="T0" fmla="*/ 53 w 107"/>
                  <a:gd name="T1" fmla="*/ 26 h 30"/>
                  <a:gd name="T2" fmla="*/ 77 w 107"/>
                  <a:gd name="T3" fmla="*/ 25 h 30"/>
                  <a:gd name="T4" fmla="*/ 71 w 107"/>
                  <a:gd name="T5" fmla="*/ 29 h 30"/>
                  <a:gd name="T6" fmla="*/ 56 w 107"/>
                  <a:gd name="T7" fmla="*/ 30 h 30"/>
                  <a:gd name="T8" fmla="*/ 39 w 107"/>
                  <a:gd name="T9" fmla="*/ 30 h 30"/>
                  <a:gd name="T10" fmla="*/ 8 w 107"/>
                  <a:gd name="T11" fmla="*/ 22 h 30"/>
                  <a:gd name="T12" fmla="*/ 29 w 107"/>
                  <a:gd name="T13" fmla="*/ 9 h 30"/>
                  <a:gd name="T14" fmla="*/ 9 w 107"/>
                  <a:gd name="T15" fmla="*/ 9 h 30"/>
                  <a:gd name="T16" fmla="*/ 12 w 107"/>
                  <a:gd name="T17" fmla="*/ 7 h 30"/>
                  <a:gd name="T18" fmla="*/ 36 w 107"/>
                  <a:gd name="T19" fmla="*/ 5 h 30"/>
                  <a:gd name="T20" fmla="*/ 55 w 107"/>
                  <a:gd name="T21" fmla="*/ 0 h 30"/>
                  <a:gd name="T22" fmla="*/ 74 w 107"/>
                  <a:gd name="T23" fmla="*/ 0 h 30"/>
                  <a:gd name="T24" fmla="*/ 66 w 107"/>
                  <a:gd name="T25" fmla="*/ 5 h 30"/>
                  <a:gd name="T26" fmla="*/ 107 w 107"/>
                  <a:gd name="T27" fmla="*/ 5 h 30"/>
                  <a:gd name="T28" fmla="*/ 101 w 107"/>
                  <a:gd name="T29" fmla="*/ 9 h 30"/>
                  <a:gd name="T30" fmla="*/ 59 w 107"/>
                  <a:gd name="T31" fmla="*/ 9 h 30"/>
                  <a:gd name="T32" fmla="*/ 39 w 107"/>
                  <a:gd name="T33" fmla="*/ 22 h 30"/>
                  <a:gd name="T34" fmla="*/ 40 w 107"/>
                  <a:gd name="T35" fmla="*/ 25 h 30"/>
                  <a:gd name="T36" fmla="*/ 53 w 107"/>
                  <a:gd name="T37" fmla="*/ 2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7" h="30">
                    <a:moveTo>
                      <a:pt x="53" y="26"/>
                    </a:moveTo>
                    <a:cubicBezTo>
                      <a:pt x="61" y="26"/>
                      <a:pt x="69" y="26"/>
                      <a:pt x="77" y="25"/>
                    </a:cubicBezTo>
                    <a:cubicBezTo>
                      <a:pt x="71" y="29"/>
                      <a:pt x="71" y="29"/>
                      <a:pt x="71" y="29"/>
                    </a:cubicBezTo>
                    <a:cubicBezTo>
                      <a:pt x="56" y="30"/>
                      <a:pt x="56" y="30"/>
                      <a:pt x="56" y="30"/>
                    </a:cubicBezTo>
                    <a:cubicBezTo>
                      <a:pt x="39" y="30"/>
                      <a:pt x="39" y="30"/>
                      <a:pt x="39" y="30"/>
                    </a:cubicBezTo>
                    <a:cubicBezTo>
                      <a:pt x="10" y="30"/>
                      <a:pt x="0" y="28"/>
                      <a:pt x="8" y="22"/>
                    </a:cubicBezTo>
                    <a:cubicBezTo>
                      <a:pt x="15" y="18"/>
                      <a:pt x="22" y="14"/>
                      <a:pt x="29" y="9"/>
                    </a:cubicBezTo>
                    <a:cubicBezTo>
                      <a:pt x="22" y="9"/>
                      <a:pt x="15" y="9"/>
                      <a:pt x="9" y="9"/>
                    </a:cubicBezTo>
                    <a:cubicBezTo>
                      <a:pt x="12" y="7"/>
                      <a:pt x="12" y="7"/>
                      <a:pt x="12" y="7"/>
                    </a:cubicBezTo>
                    <a:cubicBezTo>
                      <a:pt x="21" y="6"/>
                      <a:pt x="28" y="5"/>
                      <a:pt x="36" y="5"/>
                    </a:cubicBezTo>
                    <a:cubicBezTo>
                      <a:pt x="43" y="3"/>
                      <a:pt x="49" y="2"/>
                      <a:pt x="55" y="0"/>
                    </a:cubicBezTo>
                    <a:cubicBezTo>
                      <a:pt x="61" y="0"/>
                      <a:pt x="68" y="0"/>
                      <a:pt x="74" y="0"/>
                    </a:cubicBezTo>
                    <a:cubicBezTo>
                      <a:pt x="66" y="5"/>
                      <a:pt x="66" y="5"/>
                      <a:pt x="66" y="5"/>
                    </a:cubicBezTo>
                    <a:cubicBezTo>
                      <a:pt x="79" y="5"/>
                      <a:pt x="93" y="5"/>
                      <a:pt x="107" y="5"/>
                    </a:cubicBezTo>
                    <a:cubicBezTo>
                      <a:pt x="101" y="9"/>
                      <a:pt x="101" y="9"/>
                      <a:pt x="101" y="9"/>
                    </a:cubicBezTo>
                    <a:cubicBezTo>
                      <a:pt x="87" y="9"/>
                      <a:pt x="73" y="9"/>
                      <a:pt x="59" y="9"/>
                    </a:cubicBezTo>
                    <a:cubicBezTo>
                      <a:pt x="53" y="14"/>
                      <a:pt x="46" y="18"/>
                      <a:pt x="39" y="22"/>
                    </a:cubicBezTo>
                    <a:cubicBezTo>
                      <a:pt x="40" y="25"/>
                      <a:pt x="40" y="25"/>
                      <a:pt x="40" y="25"/>
                    </a:cubicBezTo>
                    <a:cubicBezTo>
                      <a:pt x="40" y="25"/>
                      <a:pt x="47" y="26"/>
                      <a:pt x="53" y="2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16" name="Freeform 443"/>
              <p:cNvSpPr>
                <a:spLocks noEditPoints="1"/>
              </p:cNvSpPr>
              <p:nvPr/>
            </p:nvSpPr>
            <p:spPr bwMode="auto">
              <a:xfrm>
                <a:off x="-31696025" y="2486026"/>
                <a:ext cx="525463" cy="93663"/>
              </a:xfrm>
              <a:custGeom>
                <a:avLst/>
                <a:gdLst>
                  <a:gd name="T0" fmla="*/ 90 w 140"/>
                  <a:gd name="T1" fmla="*/ 25 h 25"/>
                  <a:gd name="T2" fmla="*/ 89 w 140"/>
                  <a:gd name="T3" fmla="*/ 21 h 25"/>
                  <a:gd name="T4" fmla="*/ 88 w 140"/>
                  <a:gd name="T5" fmla="*/ 21 h 25"/>
                  <a:gd name="T6" fmla="*/ 62 w 140"/>
                  <a:gd name="T7" fmla="*/ 24 h 25"/>
                  <a:gd name="T8" fmla="*/ 34 w 140"/>
                  <a:gd name="T9" fmla="*/ 25 h 25"/>
                  <a:gd name="T10" fmla="*/ 3 w 140"/>
                  <a:gd name="T11" fmla="*/ 23 h 25"/>
                  <a:gd name="T12" fmla="*/ 0 w 140"/>
                  <a:gd name="T13" fmla="*/ 18 h 25"/>
                  <a:gd name="T14" fmla="*/ 25 w 140"/>
                  <a:gd name="T15" fmla="*/ 12 h 25"/>
                  <a:gd name="T16" fmla="*/ 79 w 140"/>
                  <a:gd name="T17" fmla="*/ 10 h 25"/>
                  <a:gd name="T18" fmla="*/ 104 w 140"/>
                  <a:gd name="T19" fmla="*/ 10 h 25"/>
                  <a:gd name="T20" fmla="*/ 106 w 140"/>
                  <a:gd name="T21" fmla="*/ 9 h 25"/>
                  <a:gd name="T22" fmla="*/ 105 w 140"/>
                  <a:gd name="T23" fmla="*/ 5 h 25"/>
                  <a:gd name="T24" fmla="*/ 87 w 140"/>
                  <a:gd name="T25" fmla="*/ 4 h 25"/>
                  <a:gd name="T26" fmla="*/ 65 w 140"/>
                  <a:gd name="T27" fmla="*/ 4 h 25"/>
                  <a:gd name="T28" fmla="*/ 43 w 140"/>
                  <a:gd name="T29" fmla="*/ 6 h 25"/>
                  <a:gd name="T30" fmla="*/ 39 w 140"/>
                  <a:gd name="T31" fmla="*/ 2 h 25"/>
                  <a:gd name="T32" fmla="*/ 67 w 140"/>
                  <a:gd name="T33" fmla="*/ 0 h 25"/>
                  <a:gd name="T34" fmla="*/ 94 w 140"/>
                  <a:gd name="T35" fmla="*/ 0 h 25"/>
                  <a:gd name="T36" fmla="*/ 133 w 140"/>
                  <a:gd name="T37" fmla="*/ 2 h 25"/>
                  <a:gd name="T38" fmla="*/ 137 w 140"/>
                  <a:gd name="T39" fmla="*/ 8 h 25"/>
                  <a:gd name="T40" fmla="*/ 112 w 140"/>
                  <a:gd name="T41" fmla="*/ 25 h 25"/>
                  <a:gd name="T42" fmla="*/ 90 w 140"/>
                  <a:gd name="T43" fmla="*/ 25 h 25"/>
                  <a:gd name="T44" fmla="*/ 50 w 140"/>
                  <a:gd name="T45" fmla="*/ 21 h 25"/>
                  <a:gd name="T46" fmla="*/ 79 w 140"/>
                  <a:gd name="T47" fmla="*/ 20 h 25"/>
                  <a:gd name="T48" fmla="*/ 96 w 140"/>
                  <a:gd name="T49" fmla="*/ 15 h 25"/>
                  <a:gd name="T50" fmla="*/ 99 w 140"/>
                  <a:gd name="T51" fmla="*/ 13 h 25"/>
                  <a:gd name="T52" fmla="*/ 80 w 140"/>
                  <a:gd name="T53" fmla="*/ 13 h 25"/>
                  <a:gd name="T54" fmla="*/ 47 w 140"/>
                  <a:gd name="T55" fmla="*/ 14 h 25"/>
                  <a:gd name="T56" fmla="*/ 32 w 140"/>
                  <a:gd name="T57" fmla="*/ 18 h 25"/>
                  <a:gd name="T58" fmla="*/ 34 w 140"/>
                  <a:gd name="T59" fmla="*/ 20 h 25"/>
                  <a:gd name="T60" fmla="*/ 50 w 140"/>
                  <a:gd name="T61"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0" h="25">
                    <a:moveTo>
                      <a:pt x="90" y="25"/>
                    </a:moveTo>
                    <a:cubicBezTo>
                      <a:pt x="89" y="21"/>
                      <a:pt x="89" y="21"/>
                      <a:pt x="89" y="21"/>
                    </a:cubicBezTo>
                    <a:cubicBezTo>
                      <a:pt x="88" y="21"/>
                      <a:pt x="88" y="21"/>
                      <a:pt x="88" y="21"/>
                    </a:cubicBezTo>
                    <a:cubicBezTo>
                      <a:pt x="79" y="23"/>
                      <a:pt x="70" y="24"/>
                      <a:pt x="62" y="24"/>
                    </a:cubicBezTo>
                    <a:cubicBezTo>
                      <a:pt x="54" y="25"/>
                      <a:pt x="45" y="25"/>
                      <a:pt x="34" y="25"/>
                    </a:cubicBezTo>
                    <a:cubicBezTo>
                      <a:pt x="19" y="25"/>
                      <a:pt x="3" y="23"/>
                      <a:pt x="3" y="23"/>
                    </a:cubicBezTo>
                    <a:cubicBezTo>
                      <a:pt x="0" y="18"/>
                      <a:pt x="0" y="18"/>
                      <a:pt x="0" y="18"/>
                    </a:cubicBezTo>
                    <a:cubicBezTo>
                      <a:pt x="0" y="18"/>
                      <a:pt x="12" y="13"/>
                      <a:pt x="25" y="12"/>
                    </a:cubicBezTo>
                    <a:cubicBezTo>
                      <a:pt x="39" y="11"/>
                      <a:pt x="56" y="10"/>
                      <a:pt x="79" y="10"/>
                    </a:cubicBezTo>
                    <a:cubicBezTo>
                      <a:pt x="88" y="10"/>
                      <a:pt x="96" y="10"/>
                      <a:pt x="104" y="10"/>
                    </a:cubicBezTo>
                    <a:cubicBezTo>
                      <a:pt x="106" y="9"/>
                      <a:pt x="106" y="9"/>
                      <a:pt x="106" y="9"/>
                    </a:cubicBezTo>
                    <a:cubicBezTo>
                      <a:pt x="105" y="5"/>
                      <a:pt x="105" y="5"/>
                      <a:pt x="105" y="5"/>
                    </a:cubicBezTo>
                    <a:cubicBezTo>
                      <a:pt x="105" y="5"/>
                      <a:pt x="96" y="4"/>
                      <a:pt x="87" y="4"/>
                    </a:cubicBezTo>
                    <a:cubicBezTo>
                      <a:pt x="80" y="4"/>
                      <a:pt x="72" y="4"/>
                      <a:pt x="65" y="4"/>
                    </a:cubicBezTo>
                    <a:cubicBezTo>
                      <a:pt x="58" y="5"/>
                      <a:pt x="50" y="5"/>
                      <a:pt x="43" y="6"/>
                    </a:cubicBezTo>
                    <a:cubicBezTo>
                      <a:pt x="39" y="2"/>
                      <a:pt x="39" y="2"/>
                      <a:pt x="39" y="2"/>
                    </a:cubicBezTo>
                    <a:cubicBezTo>
                      <a:pt x="48" y="1"/>
                      <a:pt x="57" y="1"/>
                      <a:pt x="67" y="0"/>
                    </a:cubicBezTo>
                    <a:cubicBezTo>
                      <a:pt x="77" y="0"/>
                      <a:pt x="86" y="0"/>
                      <a:pt x="94" y="0"/>
                    </a:cubicBezTo>
                    <a:cubicBezTo>
                      <a:pt x="113" y="0"/>
                      <a:pt x="126" y="0"/>
                      <a:pt x="133" y="2"/>
                    </a:cubicBezTo>
                    <a:cubicBezTo>
                      <a:pt x="140" y="3"/>
                      <a:pt x="137" y="8"/>
                      <a:pt x="137" y="8"/>
                    </a:cubicBezTo>
                    <a:cubicBezTo>
                      <a:pt x="129" y="14"/>
                      <a:pt x="120" y="19"/>
                      <a:pt x="112" y="25"/>
                    </a:cubicBezTo>
                    <a:cubicBezTo>
                      <a:pt x="105" y="25"/>
                      <a:pt x="97" y="25"/>
                      <a:pt x="90" y="25"/>
                    </a:cubicBezTo>
                    <a:close/>
                    <a:moveTo>
                      <a:pt x="50" y="21"/>
                    </a:moveTo>
                    <a:cubicBezTo>
                      <a:pt x="61" y="21"/>
                      <a:pt x="71" y="21"/>
                      <a:pt x="79" y="20"/>
                    </a:cubicBezTo>
                    <a:cubicBezTo>
                      <a:pt x="87" y="19"/>
                      <a:pt x="96" y="15"/>
                      <a:pt x="96" y="15"/>
                    </a:cubicBezTo>
                    <a:cubicBezTo>
                      <a:pt x="99" y="13"/>
                      <a:pt x="99" y="13"/>
                      <a:pt x="99" y="13"/>
                    </a:cubicBezTo>
                    <a:cubicBezTo>
                      <a:pt x="93" y="13"/>
                      <a:pt x="87" y="13"/>
                      <a:pt x="80" y="13"/>
                    </a:cubicBezTo>
                    <a:cubicBezTo>
                      <a:pt x="66" y="13"/>
                      <a:pt x="54" y="14"/>
                      <a:pt x="47" y="14"/>
                    </a:cubicBezTo>
                    <a:cubicBezTo>
                      <a:pt x="39" y="15"/>
                      <a:pt x="32" y="18"/>
                      <a:pt x="32" y="18"/>
                    </a:cubicBezTo>
                    <a:cubicBezTo>
                      <a:pt x="34" y="20"/>
                      <a:pt x="34" y="20"/>
                      <a:pt x="34" y="20"/>
                    </a:cubicBezTo>
                    <a:cubicBezTo>
                      <a:pt x="34" y="20"/>
                      <a:pt x="42" y="21"/>
                      <a:pt x="50" y="2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17" name="Freeform 444"/>
              <p:cNvSpPr>
                <a:spLocks noEditPoints="1"/>
              </p:cNvSpPr>
              <p:nvPr/>
            </p:nvSpPr>
            <p:spPr bwMode="auto">
              <a:xfrm>
                <a:off x="-31115000" y="2447926"/>
                <a:ext cx="585788" cy="131763"/>
              </a:xfrm>
              <a:custGeom>
                <a:avLst/>
                <a:gdLst>
                  <a:gd name="T0" fmla="*/ 112 w 156"/>
                  <a:gd name="T1" fmla="*/ 10 h 35"/>
                  <a:gd name="T2" fmla="*/ 149 w 156"/>
                  <a:gd name="T3" fmla="*/ 13 h 35"/>
                  <a:gd name="T4" fmla="*/ 150 w 156"/>
                  <a:gd name="T5" fmla="*/ 22 h 35"/>
                  <a:gd name="T6" fmla="*/ 121 w 156"/>
                  <a:gd name="T7" fmla="*/ 32 h 35"/>
                  <a:gd name="T8" fmla="*/ 73 w 156"/>
                  <a:gd name="T9" fmla="*/ 35 h 35"/>
                  <a:gd name="T10" fmla="*/ 35 w 156"/>
                  <a:gd name="T11" fmla="*/ 32 h 35"/>
                  <a:gd name="T12" fmla="*/ 33 w 156"/>
                  <a:gd name="T13" fmla="*/ 32 h 35"/>
                  <a:gd name="T14" fmla="*/ 23 w 156"/>
                  <a:gd name="T15" fmla="*/ 35 h 35"/>
                  <a:gd name="T16" fmla="*/ 0 w 156"/>
                  <a:gd name="T17" fmla="*/ 35 h 35"/>
                  <a:gd name="T18" fmla="*/ 53 w 156"/>
                  <a:gd name="T19" fmla="*/ 0 h 35"/>
                  <a:gd name="T20" fmla="*/ 83 w 156"/>
                  <a:gd name="T21" fmla="*/ 0 h 35"/>
                  <a:gd name="T22" fmla="*/ 71 w 156"/>
                  <a:gd name="T23" fmla="*/ 8 h 35"/>
                  <a:gd name="T24" fmla="*/ 66 w 156"/>
                  <a:gd name="T25" fmla="*/ 11 h 35"/>
                  <a:gd name="T26" fmla="*/ 62 w 156"/>
                  <a:gd name="T27" fmla="*/ 13 h 35"/>
                  <a:gd name="T28" fmla="*/ 63 w 156"/>
                  <a:gd name="T29" fmla="*/ 13 h 35"/>
                  <a:gd name="T30" fmla="*/ 112 w 156"/>
                  <a:gd name="T31" fmla="*/ 10 h 35"/>
                  <a:gd name="T32" fmla="*/ 98 w 156"/>
                  <a:gd name="T33" fmla="*/ 14 h 35"/>
                  <a:gd name="T34" fmla="*/ 68 w 156"/>
                  <a:gd name="T35" fmla="*/ 16 h 35"/>
                  <a:gd name="T36" fmla="*/ 50 w 156"/>
                  <a:gd name="T37" fmla="*/ 22 h 35"/>
                  <a:gd name="T38" fmla="*/ 50 w 156"/>
                  <a:gd name="T39" fmla="*/ 22 h 35"/>
                  <a:gd name="T40" fmla="*/ 48 w 156"/>
                  <a:gd name="T41" fmla="*/ 29 h 35"/>
                  <a:gd name="T42" fmla="*/ 73 w 156"/>
                  <a:gd name="T43" fmla="*/ 31 h 35"/>
                  <a:gd name="T44" fmla="*/ 101 w 156"/>
                  <a:gd name="T45" fmla="*/ 29 h 35"/>
                  <a:gd name="T46" fmla="*/ 119 w 156"/>
                  <a:gd name="T47" fmla="*/ 22 h 35"/>
                  <a:gd name="T48" fmla="*/ 98 w 156"/>
                  <a:gd name="T49" fmla="*/ 1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6" h="35">
                    <a:moveTo>
                      <a:pt x="112" y="10"/>
                    </a:moveTo>
                    <a:cubicBezTo>
                      <a:pt x="130" y="10"/>
                      <a:pt x="143" y="11"/>
                      <a:pt x="149" y="13"/>
                    </a:cubicBezTo>
                    <a:cubicBezTo>
                      <a:pt x="156" y="15"/>
                      <a:pt x="150" y="22"/>
                      <a:pt x="150" y="22"/>
                    </a:cubicBezTo>
                    <a:cubicBezTo>
                      <a:pt x="144" y="27"/>
                      <a:pt x="135" y="30"/>
                      <a:pt x="121" y="32"/>
                    </a:cubicBezTo>
                    <a:cubicBezTo>
                      <a:pt x="107" y="34"/>
                      <a:pt x="91" y="35"/>
                      <a:pt x="73" y="35"/>
                    </a:cubicBezTo>
                    <a:cubicBezTo>
                      <a:pt x="55" y="35"/>
                      <a:pt x="42" y="34"/>
                      <a:pt x="35" y="32"/>
                    </a:cubicBezTo>
                    <a:cubicBezTo>
                      <a:pt x="33" y="32"/>
                      <a:pt x="33" y="32"/>
                      <a:pt x="33" y="32"/>
                    </a:cubicBezTo>
                    <a:cubicBezTo>
                      <a:pt x="23" y="35"/>
                      <a:pt x="23" y="35"/>
                      <a:pt x="23" y="35"/>
                    </a:cubicBezTo>
                    <a:cubicBezTo>
                      <a:pt x="15" y="35"/>
                      <a:pt x="8" y="35"/>
                      <a:pt x="0" y="35"/>
                    </a:cubicBezTo>
                    <a:cubicBezTo>
                      <a:pt x="18" y="23"/>
                      <a:pt x="35" y="12"/>
                      <a:pt x="53" y="0"/>
                    </a:cubicBezTo>
                    <a:cubicBezTo>
                      <a:pt x="63" y="0"/>
                      <a:pt x="73" y="0"/>
                      <a:pt x="83" y="0"/>
                    </a:cubicBezTo>
                    <a:cubicBezTo>
                      <a:pt x="71" y="8"/>
                      <a:pt x="71" y="8"/>
                      <a:pt x="71" y="8"/>
                    </a:cubicBezTo>
                    <a:cubicBezTo>
                      <a:pt x="66" y="11"/>
                      <a:pt x="66" y="11"/>
                      <a:pt x="66" y="11"/>
                    </a:cubicBezTo>
                    <a:cubicBezTo>
                      <a:pt x="62" y="13"/>
                      <a:pt x="62" y="13"/>
                      <a:pt x="62" y="13"/>
                    </a:cubicBezTo>
                    <a:cubicBezTo>
                      <a:pt x="63" y="13"/>
                      <a:pt x="63" y="13"/>
                      <a:pt x="63" y="13"/>
                    </a:cubicBezTo>
                    <a:cubicBezTo>
                      <a:pt x="77" y="11"/>
                      <a:pt x="93" y="10"/>
                      <a:pt x="112" y="10"/>
                    </a:cubicBezTo>
                    <a:close/>
                    <a:moveTo>
                      <a:pt x="98" y="14"/>
                    </a:moveTo>
                    <a:cubicBezTo>
                      <a:pt x="85" y="14"/>
                      <a:pt x="75" y="15"/>
                      <a:pt x="68" y="16"/>
                    </a:cubicBezTo>
                    <a:cubicBezTo>
                      <a:pt x="61" y="17"/>
                      <a:pt x="50" y="22"/>
                      <a:pt x="50" y="22"/>
                    </a:cubicBezTo>
                    <a:cubicBezTo>
                      <a:pt x="50" y="22"/>
                      <a:pt x="50" y="22"/>
                      <a:pt x="50" y="22"/>
                    </a:cubicBezTo>
                    <a:cubicBezTo>
                      <a:pt x="48" y="29"/>
                      <a:pt x="48" y="29"/>
                      <a:pt x="48" y="29"/>
                    </a:cubicBezTo>
                    <a:cubicBezTo>
                      <a:pt x="48" y="29"/>
                      <a:pt x="60" y="31"/>
                      <a:pt x="73" y="31"/>
                    </a:cubicBezTo>
                    <a:cubicBezTo>
                      <a:pt x="84" y="31"/>
                      <a:pt x="93" y="30"/>
                      <a:pt x="101" y="29"/>
                    </a:cubicBezTo>
                    <a:cubicBezTo>
                      <a:pt x="109" y="27"/>
                      <a:pt x="119" y="22"/>
                      <a:pt x="119" y="22"/>
                    </a:cubicBezTo>
                    <a:cubicBezTo>
                      <a:pt x="127" y="17"/>
                      <a:pt x="120" y="14"/>
                      <a:pt x="98" y="14"/>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18" name="Freeform 445"/>
              <p:cNvSpPr>
                <a:spLocks/>
              </p:cNvSpPr>
              <p:nvPr/>
            </p:nvSpPr>
            <p:spPr bwMode="auto">
              <a:xfrm>
                <a:off x="-15073313" y="4135438"/>
                <a:ext cx="1316038" cy="244475"/>
              </a:xfrm>
              <a:custGeom>
                <a:avLst/>
                <a:gdLst>
                  <a:gd name="T0" fmla="*/ 311 w 351"/>
                  <a:gd name="T1" fmla="*/ 65 h 65"/>
                  <a:gd name="T2" fmla="*/ 243 w 351"/>
                  <a:gd name="T3" fmla="*/ 65 h 65"/>
                  <a:gd name="T4" fmla="*/ 174 w 351"/>
                  <a:gd name="T5" fmla="*/ 38 h 65"/>
                  <a:gd name="T6" fmla="*/ 63 w 351"/>
                  <a:gd name="T7" fmla="*/ 65 h 65"/>
                  <a:gd name="T8" fmla="*/ 0 w 351"/>
                  <a:gd name="T9" fmla="*/ 65 h 65"/>
                  <a:gd name="T10" fmla="*/ 145 w 351"/>
                  <a:gd name="T11" fmla="*/ 31 h 65"/>
                  <a:gd name="T12" fmla="*/ 60 w 351"/>
                  <a:gd name="T13" fmla="*/ 0 h 65"/>
                  <a:gd name="T14" fmla="*/ 124 w 351"/>
                  <a:gd name="T15" fmla="*/ 0 h 65"/>
                  <a:gd name="T16" fmla="*/ 187 w 351"/>
                  <a:gd name="T17" fmla="*/ 24 h 65"/>
                  <a:gd name="T18" fmla="*/ 289 w 351"/>
                  <a:gd name="T19" fmla="*/ 0 h 65"/>
                  <a:gd name="T20" fmla="*/ 351 w 351"/>
                  <a:gd name="T21" fmla="*/ 0 h 65"/>
                  <a:gd name="T22" fmla="*/ 216 w 351"/>
                  <a:gd name="T23" fmla="*/ 31 h 65"/>
                  <a:gd name="T24" fmla="*/ 311 w 35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65">
                    <a:moveTo>
                      <a:pt x="311" y="65"/>
                    </a:moveTo>
                    <a:cubicBezTo>
                      <a:pt x="288" y="65"/>
                      <a:pt x="266" y="65"/>
                      <a:pt x="243" y="65"/>
                    </a:cubicBezTo>
                    <a:cubicBezTo>
                      <a:pt x="220" y="56"/>
                      <a:pt x="197" y="47"/>
                      <a:pt x="174" y="38"/>
                    </a:cubicBezTo>
                    <a:cubicBezTo>
                      <a:pt x="137" y="47"/>
                      <a:pt x="100" y="56"/>
                      <a:pt x="63" y="65"/>
                    </a:cubicBezTo>
                    <a:cubicBezTo>
                      <a:pt x="42" y="65"/>
                      <a:pt x="21" y="65"/>
                      <a:pt x="0" y="65"/>
                    </a:cubicBezTo>
                    <a:cubicBezTo>
                      <a:pt x="48" y="53"/>
                      <a:pt x="97" y="42"/>
                      <a:pt x="145" y="31"/>
                    </a:cubicBezTo>
                    <a:cubicBezTo>
                      <a:pt x="117" y="20"/>
                      <a:pt x="88" y="10"/>
                      <a:pt x="60" y="0"/>
                    </a:cubicBezTo>
                    <a:cubicBezTo>
                      <a:pt x="81" y="0"/>
                      <a:pt x="103" y="0"/>
                      <a:pt x="124" y="0"/>
                    </a:cubicBezTo>
                    <a:cubicBezTo>
                      <a:pt x="145" y="8"/>
                      <a:pt x="166" y="16"/>
                      <a:pt x="187" y="24"/>
                    </a:cubicBezTo>
                    <a:cubicBezTo>
                      <a:pt x="221" y="16"/>
                      <a:pt x="255" y="8"/>
                      <a:pt x="289" y="0"/>
                    </a:cubicBezTo>
                    <a:cubicBezTo>
                      <a:pt x="309" y="0"/>
                      <a:pt x="330" y="0"/>
                      <a:pt x="351" y="0"/>
                    </a:cubicBezTo>
                    <a:cubicBezTo>
                      <a:pt x="306" y="10"/>
                      <a:pt x="261" y="21"/>
                      <a:pt x="216" y="31"/>
                    </a:cubicBezTo>
                    <a:cubicBezTo>
                      <a:pt x="247" y="42"/>
                      <a:pt x="279" y="54"/>
                      <a:pt x="311" y="6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19" name="Freeform 446"/>
              <p:cNvSpPr>
                <a:spLocks/>
              </p:cNvSpPr>
              <p:nvPr/>
            </p:nvSpPr>
            <p:spPr bwMode="auto">
              <a:xfrm>
                <a:off x="-9117013" y="4132263"/>
                <a:ext cx="1098550" cy="250825"/>
              </a:xfrm>
              <a:custGeom>
                <a:avLst/>
                <a:gdLst>
                  <a:gd name="T0" fmla="*/ 189 w 293"/>
                  <a:gd name="T1" fmla="*/ 9 h 67"/>
                  <a:gd name="T2" fmla="*/ 106 w 293"/>
                  <a:gd name="T3" fmla="*/ 15 h 67"/>
                  <a:gd name="T4" fmla="*/ 67 w 293"/>
                  <a:gd name="T5" fmla="*/ 33 h 67"/>
                  <a:gd name="T6" fmla="*/ 85 w 293"/>
                  <a:gd name="T7" fmla="*/ 51 h 67"/>
                  <a:gd name="T8" fmla="*/ 162 w 293"/>
                  <a:gd name="T9" fmla="*/ 57 h 67"/>
                  <a:gd name="T10" fmla="*/ 207 w 293"/>
                  <a:gd name="T11" fmla="*/ 57 h 67"/>
                  <a:gd name="T12" fmla="*/ 252 w 293"/>
                  <a:gd name="T13" fmla="*/ 55 h 67"/>
                  <a:gd name="T14" fmla="*/ 247 w 293"/>
                  <a:gd name="T15" fmla="*/ 64 h 67"/>
                  <a:gd name="T16" fmla="*/ 150 w 293"/>
                  <a:gd name="T17" fmla="*/ 67 h 67"/>
                  <a:gd name="T18" fmla="*/ 34 w 293"/>
                  <a:gd name="T19" fmla="*/ 58 h 67"/>
                  <a:gd name="T20" fmla="*/ 6 w 293"/>
                  <a:gd name="T21" fmla="*/ 33 h 67"/>
                  <a:gd name="T22" fmla="*/ 37 w 293"/>
                  <a:gd name="T23" fmla="*/ 15 h 67"/>
                  <a:gd name="T24" fmla="*/ 102 w 293"/>
                  <a:gd name="T25" fmla="*/ 4 h 67"/>
                  <a:gd name="T26" fmla="*/ 195 w 293"/>
                  <a:gd name="T27" fmla="*/ 0 h 67"/>
                  <a:gd name="T28" fmla="*/ 293 w 293"/>
                  <a:gd name="T29" fmla="*/ 4 h 67"/>
                  <a:gd name="T30" fmla="*/ 267 w 293"/>
                  <a:gd name="T31" fmla="*/ 13 h 67"/>
                  <a:gd name="T32" fmla="*/ 231 w 293"/>
                  <a:gd name="T33" fmla="*/ 10 h 67"/>
                  <a:gd name="T34" fmla="*/ 189 w 293"/>
                  <a:gd name="T35" fmla="*/ 9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3" h="67">
                    <a:moveTo>
                      <a:pt x="189" y="9"/>
                    </a:moveTo>
                    <a:cubicBezTo>
                      <a:pt x="155" y="9"/>
                      <a:pt x="128" y="11"/>
                      <a:pt x="106" y="15"/>
                    </a:cubicBezTo>
                    <a:cubicBezTo>
                      <a:pt x="85" y="20"/>
                      <a:pt x="72" y="26"/>
                      <a:pt x="67" y="33"/>
                    </a:cubicBezTo>
                    <a:cubicBezTo>
                      <a:pt x="63" y="41"/>
                      <a:pt x="69" y="47"/>
                      <a:pt x="85" y="51"/>
                    </a:cubicBezTo>
                    <a:cubicBezTo>
                      <a:pt x="101" y="56"/>
                      <a:pt x="127" y="57"/>
                      <a:pt x="162" y="57"/>
                    </a:cubicBezTo>
                    <a:cubicBezTo>
                      <a:pt x="177" y="57"/>
                      <a:pt x="192" y="57"/>
                      <a:pt x="207" y="57"/>
                    </a:cubicBezTo>
                    <a:cubicBezTo>
                      <a:pt x="221" y="56"/>
                      <a:pt x="236" y="56"/>
                      <a:pt x="252" y="55"/>
                    </a:cubicBezTo>
                    <a:cubicBezTo>
                      <a:pt x="247" y="64"/>
                      <a:pt x="247" y="64"/>
                      <a:pt x="247" y="64"/>
                    </a:cubicBezTo>
                    <a:cubicBezTo>
                      <a:pt x="218" y="66"/>
                      <a:pt x="185" y="67"/>
                      <a:pt x="150" y="67"/>
                    </a:cubicBezTo>
                    <a:cubicBezTo>
                      <a:pt x="97" y="67"/>
                      <a:pt x="59" y="64"/>
                      <a:pt x="34" y="58"/>
                    </a:cubicBezTo>
                    <a:cubicBezTo>
                      <a:pt x="9" y="52"/>
                      <a:pt x="0" y="44"/>
                      <a:pt x="6" y="33"/>
                    </a:cubicBezTo>
                    <a:cubicBezTo>
                      <a:pt x="10" y="26"/>
                      <a:pt x="20" y="20"/>
                      <a:pt x="37" y="15"/>
                    </a:cubicBezTo>
                    <a:cubicBezTo>
                      <a:pt x="53" y="10"/>
                      <a:pt x="75" y="6"/>
                      <a:pt x="102" y="4"/>
                    </a:cubicBezTo>
                    <a:cubicBezTo>
                      <a:pt x="129" y="1"/>
                      <a:pt x="160" y="0"/>
                      <a:pt x="195" y="0"/>
                    </a:cubicBezTo>
                    <a:cubicBezTo>
                      <a:pt x="231" y="0"/>
                      <a:pt x="264" y="1"/>
                      <a:pt x="293" y="4"/>
                    </a:cubicBezTo>
                    <a:cubicBezTo>
                      <a:pt x="284" y="7"/>
                      <a:pt x="276" y="10"/>
                      <a:pt x="267" y="13"/>
                    </a:cubicBezTo>
                    <a:cubicBezTo>
                      <a:pt x="256" y="12"/>
                      <a:pt x="243" y="11"/>
                      <a:pt x="231" y="10"/>
                    </a:cubicBezTo>
                    <a:cubicBezTo>
                      <a:pt x="218" y="9"/>
                      <a:pt x="204" y="9"/>
                      <a:pt x="189" y="9"/>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20" name="Freeform 447"/>
              <p:cNvSpPr>
                <a:spLocks/>
              </p:cNvSpPr>
              <p:nvPr/>
            </p:nvSpPr>
            <p:spPr bwMode="auto">
              <a:xfrm>
                <a:off x="-3300413" y="4135438"/>
                <a:ext cx="1162050" cy="244475"/>
              </a:xfrm>
              <a:custGeom>
                <a:avLst/>
                <a:gdLst>
                  <a:gd name="T0" fmla="*/ 249 w 310"/>
                  <a:gd name="T1" fmla="*/ 0 h 65"/>
                  <a:gd name="T2" fmla="*/ 310 w 310"/>
                  <a:gd name="T3" fmla="*/ 0 h 65"/>
                  <a:gd name="T4" fmla="*/ 164 w 310"/>
                  <a:gd name="T5" fmla="*/ 65 h 65"/>
                  <a:gd name="T6" fmla="*/ 102 w 310"/>
                  <a:gd name="T7" fmla="*/ 65 h 65"/>
                  <a:gd name="T8" fmla="*/ 0 w 310"/>
                  <a:gd name="T9" fmla="*/ 0 h 65"/>
                  <a:gd name="T10" fmla="*/ 60 w 310"/>
                  <a:gd name="T11" fmla="*/ 0 h 65"/>
                  <a:gd name="T12" fmla="*/ 120 w 310"/>
                  <a:gd name="T13" fmla="*/ 40 h 65"/>
                  <a:gd name="T14" fmla="*/ 130 w 310"/>
                  <a:gd name="T15" fmla="*/ 48 h 65"/>
                  <a:gd name="T16" fmla="*/ 136 w 310"/>
                  <a:gd name="T17" fmla="*/ 54 h 65"/>
                  <a:gd name="T18" fmla="*/ 149 w 310"/>
                  <a:gd name="T19" fmla="*/ 46 h 65"/>
                  <a:gd name="T20" fmla="*/ 162 w 310"/>
                  <a:gd name="T21" fmla="*/ 40 h 65"/>
                  <a:gd name="T22" fmla="*/ 249 w 310"/>
                  <a:gd name="T23"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0" h="65">
                    <a:moveTo>
                      <a:pt x="249" y="0"/>
                    </a:moveTo>
                    <a:cubicBezTo>
                      <a:pt x="269" y="0"/>
                      <a:pt x="290" y="0"/>
                      <a:pt x="310" y="0"/>
                    </a:cubicBezTo>
                    <a:cubicBezTo>
                      <a:pt x="261" y="21"/>
                      <a:pt x="212" y="43"/>
                      <a:pt x="164" y="65"/>
                    </a:cubicBezTo>
                    <a:cubicBezTo>
                      <a:pt x="143" y="65"/>
                      <a:pt x="122" y="65"/>
                      <a:pt x="102" y="65"/>
                    </a:cubicBezTo>
                    <a:cubicBezTo>
                      <a:pt x="67" y="43"/>
                      <a:pt x="34" y="21"/>
                      <a:pt x="0" y="0"/>
                    </a:cubicBezTo>
                    <a:cubicBezTo>
                      <a:pt x="20" y="0"/>
                      <a:pt x="40" y="0"/>
                      <a:pt x="60" y="0"/>
                    </a:cubicBezTo>
                    <a:cubicBezTo>
                      <a:pt x="80" y="13"/>
                      <a:pt x="100" y="26"/>
                      <a:pt x="120" y="40"/>
                    </a:cubicBezTo>
                    <a:cubicBezTo>
                      <a:pt x="130" y="48"/>
                      <a:pt x="130" y="48"/>
                      <a:pt x="130" y="48"/>
                    </a:cubicBezTo>
                    <a:cubicBezTo>
                      <a:pt x="136" y="54"/>
                      <a:pt x="136" y="54"/>
                      <a:pt x="136" y="54"/>
                    </a:cubicBezTo>
                    <a:cubicBezTo>
                      <a:pt x="149" y="46"/>
                      <a:pt x="149" y="46"/>
                      <a:pt x="149" y="46"/>
                    </a:cubicBezTo>
                    <a:cubicBezTo>
                      <a:pt x="162" y="40"/>
                      <a:pt x="162" y="40"/>
                      <a:pt x="162" y="40"/>
                    </a:cubicBezTo>
                    <a:cubicBezTo>
                      <a:pt x="191" y="26"/>
                      <a:pt x="220" y="13"/>
                      <a:pt x="249" y="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21" name="Freeform 448"/>
              <p:cNvSpPr>
                <a:spLocks noEditPoints="1"/>
              </p:cNvSpPr>
              <p:nvPr/>
            </p:nvSpPr>
            <p:spPr bwMode="auto">
              <a:xfrm>
                <a:off x="2565400" y="4135438"/>
                <a:ext cx="971550" cy="244475"/>
              </a:xfrm>
              <a:custGeom>
                <a:avLst/>
                <a:gdLst>
                  <a:gd name="T0" fmla="*/ 8 w 259"/>
                  <a:gd name="T1" fmla="*/ 0 h 65"/>
                  <a:gd name="T2" fmla="*/ 114 w 259"/>
                  <a:gd name="T3" fmla="*/ 0 h 65"/>
                  <a:gd name="T4" fmla="*/ 220 w 259"/>
                  <a:gd name="T5" fmla="*/ 4 h 65"/>
                  <a:gd name="T6" fmla="*/ 251 w 259"/>
                  <a:gd name="T7" fmla="*/ 16 h 65"/>
                  <a:gd name="T8" fmla="*/ 234 w 259"/>
                  <a:gd name="T9" fmla="*/ 25 h 65"/>
                  <a:gd name="T10" fmla="*/ 187 w 259"/>
                  <a:gd name="T11" fmla="*/ 30 h 65"/>
                  <a:gd name="T12" fmla="*/ 187 w 259"/>
                  <a:gd name="T13" fmla="*/ 30 h 65"/>
                  <a:gd name="T14" fmla="*/ 242 w 259"/>
                  <a:gd name="T15" fmla="*/ 36 h 65"/>
                  <a:gd name="T16" fmla="*/ 259 w 259"/>
                  <a:gd name="T17" fmla="*/ 46 h 65"/>
                  <a:gd name="T18" fmla="*/ 224 w 259"/>
                  <a:gd name="T19" fmla="*/ 60 h 65"/>
                  <a:gd name="T20" fmla="*/ 129 w 259"/>
                  <a:gd name="T21" fmla="*/ 65 h 65"/>
                  <a:gd name="T22" fmla="*/ 0 w 259"/>
                  <a:gd name="T23" fmla="*/ 65 h 65"/>
                  <a:gd name="T24" fmla="*/ 8 w 259"/>
                  <a:gd name="T25" fmla="*/ 0 h 65"/>
                  <a:gd name="T26" fmla="*/ 63 w 259"/>
                  <a:gd name="T27" fmla="*/ 26 h 65"/>
                  <a:gd name="T28" fmla="*/ 119 w 259"/>
                  <a:gd name="T29" fmla="*/ 26 h 65"/>
                  <a:gd name="T30" fmla="*/ 173 w 259"/>
                  <a:gd name="T31" fmla="*/ 24 h 65"/>
                  <a:gd name="T32" fmla="*/ 191 w 259"/>
                  <a:gd name="T33" fmla="*/ 17 h 65"/>
                  <a:gd name="T34" fmla="*/ 173 w 259"/>
                  <a:gd name="T35" fmla="*/ 11 h 65"/>
                  <a:gd name="T36" fmla="*/ 116 w 259"/>
                  <a:gd name="T37" fmla="*/ 9 h 65"/>
                  <a:gd name="T38" fmla="*/ 65 w 259"/>
                  <a:gd name="T39" fmla="*/ 9 h 65"/>
                  <a:gd name="T40" fmla="*/ 63 w 259"/>
                  <a:gd name="T41" fmla="*/ 26 h 65"/>
                  <a:gd name="T42" fmla="*/ 62 w 259"/>
                  <a:gd name="T43" fmla="*/ 35 h 65"/>
                  <a:gd name="T44" fmla="*/ 59 w 259"/>
                  <a:gd name="T45" fmla="*/ 56 h 65"/>
                  <a:gd name="T46" fmla="*/ 122 w 259"/>
                  <a:gd name="T47" fmla="*/ 56 h 65"/>
                  <a:gd name="T48" fmla="*/ 178 w 259"/>
                  <a:gd name="T49" fmla="*/ 53 h 65"/>
                  <a:gd name="T50" fmla="*/ 197 w 259"/>
                  <a:gd name="T51" fmla="*/ 45 h 65"/>
                  <a:gd name="T52" fmla="*/ 179 w 259"/>
                  <a:gd name="T53" fmla="*/ 38 h 65"/>
                  <a:gd name="T54" fmla="*/ 121 w 259"/>
                  <a:gd name="T55" fmla="*/ 35 h 65"/>
                  <a:gd name="T56" fmla="*/ 62 w 259"/>
                  <a:gd name="T57" fmla="*/ 3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9" h="65">
                    <a:moveTo>
                      <a:pt x="8" y="0"/>
                    </a:moveTo>
                    <a:cubicBezTo>
                      <a:pt x="44" y="0"/>
                      <a:pt x="79" y="0"/>
                      <a:pt x="114" y="0"/>
                    </a:cubicBezTo>
                    <a:cubicBezTo>
                      <a:pt x="163" y="0"/>
                      <a:pt x="198" y="1"/>
                      <a:pt x="220" y="4"/>
                    </a:cubicBezTo>
                    <a:cubicBezTo>
                      <a:pt x="241" y="6"/>
                      <a:pt x="251" y="16"/>
                      <a:pt x="251" y="16"/>
                    </a:cubicBezTo>
                    <a:cubicBezTo>
                      <a:pt x="251" y="16"/>
                      <a:pt x="245" y="23"/>
                      <a:pt x="234" y="25"/>
                    </a:cubicBezTo>
                    <a:cubicBezTo>
                      <a:pt x="223" y="28"/>
                      <a:pt x="208" y="29"/>
                      <a:pt x="187" y="30"/>
                    </a:cubicBezTo>
                    <a:cubicBezTo>
                      <a:pt x="187" y="30"/>
                      <a:pt x="187" y="30"/>
                      <a:pt x="187" y="30"/>
                    </a:cubicBezTo>
                    <a:cubicBezTo>
                      <a:pt x="212" y="31"/>
                      <a:pt x="231" y="33"/>
                      <a:pt x="242" y="36"/>
                    </a:cubicBezTo>
                    <a:cubicBezTo>
                      <a:pt x="254" y="38"/>
                      <a:pt x="259" y="46"/>
                      <a:pt x="259" y="46"/>
                    </a:cubicBezTo>
                    <a:cubicBezTo>
                      <a:pt x="259" y="46"/>
                      <a:pt x="246" y="56"/>
                      <a:pt x="224" y="60"/>
                    </a:cubicBezTo>
                    <a:cubicBezTo>
                      <a:pt x="201" y="63"/>
                      <a:pt x="169" y="65"/>
                      <a:pt x="129" y="65"/>
                    </a:cubicBezTo>
                    <a:cubicBezTo>
                      <a:pt x="86" y="65"/>
                      <a:pt x="43" y="65"/>
                      <a:pt x="0" y="65"/>
                    </a:cubicBezTo>
                    <a:cubicBezTo>
                      <a:pt x="3" y="43"/>
                      <a:pt x="6" y="21"/>
                      <a:pt x="8" y="0"/>
                    </a:cubicBezTo>
                    <a:close/>
                    <a:moveTo>
                      <a:pt x="63" y="26"/>
                    </a:moveTo>
                    <a:cubicBezTo>
                      <a:pt x="82" y="26"/>
                      <a:pt x="101" y="26"/>
                      <a:pt x="119" y="26"/>
                    </a:cubicBezTo>
                    <a:cubicBezTo>
                      <a:pt x="144" y="26"/>
                      <a:pt x="162" y="26"/>
                      <a:pt x="173" y="24"/>
                    </a:cubicBezTo>
                    <a:cubicBezTo>
                      <a:pt x="184" y="23"/>
                      <a:pt x="191" y="17"/>
                      <a:pt x="191" y="17"/>
                    </a:cubicBezTo>
                    <a:cubicBezTo>
                      <a:pt x="191" y="17"/>
                      <a:pt x="185" y="12"/>
                      <a:pt x="173" y="11"/>
                    </a:cubicBezTo>
                    <a:cubicBezTo>
                      <a:pt x="161" y="9"/>
                      <a:pt x="142" y="9"/>
                      <a:pt x="116" y="9"/>
                    </a:cubicBezTo>
                    <a:cubicBezTo>
                      <a:pt x="99" y="9"/>
                      <a:pt x="82" y="9"/>
                      <a:pt x="65" y="9"/>
                    </a:cubicBezTo>
                    <a:cubicBezTo>
                      <a:pt x="65" y="14"/>
                      <a:pt x="64" y="20"/>
                      <a:pt x="63" y="26"/>
                    </a:cubicBezTo>
                    <a:close/>
                    <a:moveTo>
                      <a:pt x="62" y="35"/>
                    </a:moveTo>
                    <a:cubicBezTo>
                      <a:pt x="61" y="42"/>
                      <a:pt x="60" y="49"/>
                      <a:pt x="59" y="56"/>
                    </a:cubicBezTo>
                    <a:cubicBezTo>
                      <a:pt x="80" y="56"/>
                      <a:pt x="101" y="56"/>
                      <a:pt x="122" y="56"/>
                    </a:cubicBezTo>
                    <a:cubicBezTo>
                      <a:pt x="146" y="56"/>
                      <a:pt x="165" y="55"/>
                      <a:pt x="178" y="53"/>
                    </a:cubicBezTo>
                    <a:cubicBezTo>
                      <a:pt x="190" y="51"/>
                      <a:pt x="197" y="45"/>
                      <a:pt x="197" y="45"/>
                    </a:cubicBezTo>
                    <a:cubicBezTo>
                      <a:pt x="197" y="45"/>
                      <a:pt x="191" y="39"/>
                      <a:pt x="179" y="38"/>
                    </a:cubicBezTo>
                    <a:cubicBezTo>
                      <a:pt x="166" y="36"/>
                      <a:pt x="147" y="35"/>
                      <a:pt x="121" y="35"/>
                    </a:cubicBezTo>
                    <a:cubicBezTo>
                      <a:pt x="102" y="35"/>
                      <a:pt x="82" y="35"/>
                      <a:pt x="62" y="3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22" name="Freeform 449"/>
              <p:cNvSpPr>
                <a:spLocks/>
              </p:cNvSpPr>
              <p:nvPr/>
            </p:nvSpPr>
            <p:spPr bwMode="auto">
              <a:xfrm>
                <a:off x="8175625" y="4135438"/>
                <a:ext cx="1139825" cy="244475"/>
              </a:xfrm>
              <a:custGeom>
                <a:avLst/>
                <a:gdLst>
                  <a:gd name="T0" fmla="*/ 304 w 304"/>
                  <a:gd name="T1" fmla="*/ 65 h 65"/>
                  <a:gd name="T2" fmla="*/ 232 w 304"/>
                  <a:gd name="T3" fmla="*/ 65 h 65"/>
                  <a:gd name="T4" fmla="*/ 51 w 304"/>
                  <a:gd name="T5" fmla="*/ 13 h 65"/>
                  <a:gd name="T6" fmla="*/ 49 w 304"/>
                  <a:gd name="T7" fmla="*/ 13 h 65"/>
                  <a:gd name="T8" fmla="*/ 50 w 304"/>
                  <a:gd name="T9" fmla="*/ 16 h 65"/>
                  <a:gd name="T10" fmla="*/ 55 w 304"/>
                  <a:gd name="T11" fmla="*/ 31 h 65"/>
                  <a:gd name="T12" fmla="*/ 58 w 304"/>
                  <a:gd name="T13" fmla="*/ 65 h 65"/>
                  <a:gd name="T14" fmla="*/ 5 w 304"/>
                  <a:gd name="T15" fmla="*/ 65 h 65"/>
                  <a:gd name="T16" fmla="*/ 0 w 304"/>
                  <a:gd name="T17" fmla="*/ 0 h 65"/>
                  <a:gd name="T18" fmla="*/ 70 w 304"/>
                  <a:gd name="T19" fmla="*/ 0 h 65"/>
                  <a:gd name="T20" fmla="*/ 250 w 304"/>
                  <a:gd name="T21" fmla="*/ 51 h 65"/>
                  <a:gd name="T22" fmla="*/ 252 w 304"/>
                  <a:gd name="T23" fmla="*/ 51 h 65"/>
                  <a:gd name="T24" fmla="*/ 249 w 304"/>
                  <a:gd name="T25" fmla="*/ 44 h 65"/>
                  <a:gd name="T26" fmla="*/ 246 w 304"/>
                  <a:gd name="T27" fmla="*/ 34 h 65"/>
                  <a:gd name="T28" fmla="*/ 242 w 304"/>
                  <a:gd name="T29" fmla="*/ 0 h 65"/>
                  <a:gd name="T30" fmla="*/ 296 w 304"/>
                  <a:gd name="T31" fmla="*/ 0 h 65"/>
                  <a:gd name="T32" fmla="*/ 304 w 304"/>
                  <a:gd name="T33"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4" h="65">
                    <a:moveTo>
                      <a:pt x="304" y="65"/>
                    </a:moveTo>
                    <a:cubicBezTo>
                      <a:pt x="280" y="65"/>
                      <a:pt x="256" y="65"/>
                      <a:pt x="232" y="65"/>
                    </a:cubicBezTo>
                    <a:cubicBezTo>
                      <a:pt x="171" y="48"/>
                      <a:pt x="111" y="30"/>
                      <a:pt x="51" y="13"/>
                    </a:cubicBezTo>
                    <a:cubicBezTo>
                      <a:pt x="49" y="13"/>
                      <a:pt x="49" y="13"/>
                      <a:pt x="49" y="13"/>
                    </a:cubicBezTo>
                    <a:cubicBezTo>
                      <a:pt x="50" y="16"/>
                      <a:pt x="50" y="16"/>
                      <a:pt x="50" y="16"/>
                    </a:cubicBezTo>
                    <a:cubicBezTo>
                      <a:pt x="55" y="31"/>
                      <a:pt x="55" y="31"/>
                      <a:pt x="55" y="31"/>
                    </a:cubicBezTo>
                    <a:cubicBezTo>
                      <a:pt x="56" y="42"/>
                      <a:pt x="57" y="53"/>
                      <a:pt x="58" y="65"/>
                    </a:cubicBezTo>
                    <a:cubicBezTo>
                      <a:pt x="40" y="65"/>
                      <a:pt x="22" y="65"/>
                      <a:pt x="5" y="65"/>
                    </a:cubicBezTo>
                    <a:cubicBezTo>
                      <a:pt x="3" y="43"/>
                      <a:pt x="1" y="21"/>
                      <a:pt x="0" y="0"/>
                    </a:cubicBezTo>
                    <a:cubicBezTo>
                      <a:pt x="23" y="0"/>
                      <a:pt x="46" y="0"/>
                      <a:pt x="70" y="0"/>
                    </a:cubicBezTo>
                    <a:cubicBezTo>
                      <a:pt x="130" y="17"/>
                      <a:pt x="190" y="34"/>
                      <a:pt x="250" y="51"/>
                    </a:cubicBezTo>
                    <a:cubicBezTo>
                      <a:pt x="252" y="51"/>
                      <a:pt x="252" y="51"/>
                      <a:pt x="252" y="51"/>
                    </a:cubicBezTo>
                    <a:cubicBezTo>
                      <a:pt x="249" y="44"/>
                      <a:pt x="249" y="44"/>
                      <a:pt x="249" y="44"/>
                    </a:cubicBezTo>
                    <a:cubicBezTo>
                      <a:pt x="246" y="34"/>
                      <a:pt x="246" y="34"/>
                      <a:pt x="246" y="34"/>
                    </a:cubicBezTo>
                    <a:cubicBezTo>
                      <a:pt x="245" y="22"/>
                      <a:pt x="244" y="11"/>
                      <a:pt x="242" y="0"/>
                    </a:cubicBezTo>
                    <a:cubicBezTo>
                      <a:pt x="260" y="0"/>
                      <a:pt x="278" y="0"/>
                      <a:pt x="296" y="0"/>
                    </a:cubicBezTo>
                    <a:cubicBezTo>
                      <a:pt x="298" y="21"/>
                      <a:pt x="301" y="43"/>
                      <a:pt x="304" y="6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23" name="Freeform 450"/>
              <p:cNvSpPr>
                <a:spLocks/>
              </p:cNvSpPr>
              <p:nvPr/>
            </p:nvSpPr>
            <p:spPr bwMode="auto">
              <a:xfrm>
                <a:off x="13911263" y="4135438"/>
                <a:ext cx="1458913" cy="244475"/>
              </a:xfrm>
              <a:custGeom>
                <a:avLst/>
                <a:gdLst>
                  <a:gd name="T0" fmla="*/ 175 w 389"/>
                  <a:gd name="T1" fmla="*/ 65 h 65"/>
                  <a:gd name="T2" fmla="*/ 54 w 389"/>
                  <a:gd name="T3" fmla="*/ 10 h 65"/>
                  <a:gd name="T4" fmla="*/ 52 w 389"/>
                  <a:gd name="T5" fmla="*/ 10 h 65"/>
                  <a:gd name="T6" fmla="*/ 63 w 389"/>
                  <a:gd name="T7" fmla="*/ 33 h 65"/>
                  <a:gd name="T8" fmla="*/ 73 w 389"/>
                  <a:gd name="T9" fmla="*/ 65 h 65"/>
                  <a:gd name="T10" fmla="*/ 19 w 389"/>
                  <a:gd name="T11" fmla="*/ 65 h 65"/>
                  <a:gd name="T12" fmla="*/ 0 w 389"/>
                  <a:gd name="T13" fmla="*/ 0 h 65"/>
                  <a:gd name="T14" fmla="*/ 82 w 389"/>
                  <a:gd name="T15" fmla="*/ 0 h 65"/>
                  <a:gd name="T16" fmla="*/ 198 w 389"/>
                  <a:gd name="T17" fmla="*/ 51 h 65"/>
                  <a:gd name="T18" fmla="*/ 199 w 389"/>
                  <a:gd name="T19" fmla="*/ 51 h 65"/>
                  <a:gd name="T20" fmla="*/ 284 w 389"/>
                  <a:gd name="T21" fmla="*/ 0 h 65"/>
                  <a:gd name="T22" fmla="*/ 366 w 389"/>
                  <a:gd name="T23" fmla="*/ 0 h 65"/>
                  <a:gd name="T24" fmla="*/ 389 w 389"/>
                  <a:gd name="T25" fmla="*/ 65 h 65"/>
                  <a:gd name="T26" fmla="*/ 332 w 389"/>
                  <a:gd name="T27" fmla="*/ 65 h 65"/>
                  <a:gd name="T28" fmla="*/ 321 w 389"/>
                  <a:gd name="T29" fmla="*/ 33 h 65"/>
                  <a:gd name="T30" fmla="*/ 318 w 389"/>
                  <a:gd name="T31" fmla="*/ 20 h 65"/>
                  <a:gd name="T32" fmla="*/ 317 w 389"/>
                  <a:gd name="T33" fmla="*/ 10 h 65"/>
                  <a:gd name="T34" fmla="*/ 315 w 389"/>
                  <a:gd name="T35" fmla="*/ 10 h 65"/>
                  <a:gd name="T36" fmla="*/ 226 w 389"/>
                  <a:gd name="T37" fmla="*/ 65 h 65"/>
                  <a:gd name="T38" fmla="*/ 175 w 389"/>
                  <a:gd name="T39"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9" h="65">
                    <a:moveTo>
                      <a:pt x="175" y="65"/>
                    </a:moveTo>
                    <a:cubicBezTo>
                      <a:pt x="134" y="46"/>
                      <a:pt x="94" y="29"/>
                      <a:pt x="54" y="10"/>
                    </a:cubicBezTo>
                    <a:cubicBezTo>
                      <a:pt x="52" y="10"/>
                      <a:pt x="52" y="10"/>
                      <a:pt x="52" y="10"/>
                    </a:cubicBezTo>
                    <a:cubicBezTo>
                      <a:pt x="57" y="18"/>
                      <a:pt x="61" y="26"/>
                      <a:pt x="63" y="33"/>
                    </a:cubicBezTo>
                    <a:cubicBezTo>
                      <a:pt x="66" y="44"/>
                      <a:pt x="70" y="54"/>
                      <a:pt x="73" y="65"/>
                    </a:cubicBezTo>
                    <a:cubicBezTo>
                      <a:pt x="55" y="65"/>
                      <a:pt x="37" y="65"/>
                      <a:pt x="19" y="65"/>
                    </a:cubicBezTo>
                    <a:cubicBezTo>
                      <a:pt x="13" y="43"/>
                      <a:pt x="6" y="21"/>
                      <a:pt x="0" y="0"/>
                    </a:cubicBezTo>
                    <a:cubicBezTo>
                      <a:pt x="27" y="0"/>
                      <a:pt x="55" y="0"/>
                      <a:pt x="82" y="0"/>
                    </a:cubicBezTo>
                    <a:cubicBezTo>
                      <a:pt x="120" y="17"/>
                      <a:pt x="159" y="34"/>
                      <a:pt x="198" y="51"/>
                    </a:cubicBezTo>
                    <a:cubicBezTo>
                      <a:pt x="199" y="51"/>
                      <a:pt x="199" y="51"/>
                      <a:pt x="199" y="51"/>
                    </a:cubicBezTo>
                    <a:cubicBezTo>
                      <a:pt x="227" y="34"/>
                      <a:pt x="256" y="17"/>
                      <a:pt x="284" y="0"/>
                    </a:cubicBezTo>
                    <a:cubicBezTo>
                      <a:pt x="311" y="0"/>
                      <a:pt x="339" y="0"/>
                      <a:pt x="366" y="0"/>
                    </a:cubicBezTo>
                    <a:cubicBezTo>
                      <a:pt x="374" y="21"/>
                      <a:pt x="381" y="43"/>
                      <a:pt x="389" y="65"/>
                    </a:cubicBezTo>
                    <a:cubicBezTo>
                      <a:pt x="370" y="65"/>
                      <a:pt x="351" y="65"/>
                      <a:pt x="332" y="65"/>
                    </a:cubicBezTo>
                    <a:cubicBezTo>
                      <a:pt x="329" y="54"/>
                      <a:pt x="325" y="43"/>
                      <a:pt x="321" y="33"/>
                    </a:cubicBezTo>
                    <a:cubicBezTo>
                      <a:pt x="318" y="20"/>
                      <a:pt x="318" y="20"/>
                      <a:pt x="318" y="20"/>
                    </a:cubicBezTo>
                    <a:cubicBezTo>
                      <a:pt x="317" y="10"/>
                      <a:pt x="317" y="10"/>
                      <a:pt x="317" y="10"/>
                    </a:cubicBezTo>
                    <a:cubicBezTo>
                      <a:pt x="315" y="10"/>
                      <a:pt x="315" y="10"/>
                      <a:pt x="315" y="10"/>
                    </a:cubicBezTo>
                    <a:cubicBezTo>
                      <a:pt x="286" y="29"/>
                      <a:pt x="256" y="46"/>
                      <a:pt x="226" y="65"/>
                    </a:cubicBezTo>
                    <a:cubicBezTo>
                      <a:pt x="209" y="65"/>
                      <a:pt x="192" y="65"/>
                      <a:pt x="175" y="6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24" name="Freeform 451"/>
              <p:cNvSpPr>
                <a:spLocks/>
              </p:cNvSpPr>
              <p:nvPr/>
            </p:nvSpPr>
            <p:spPr bwMode="auto">
              <a:xfrm>
                <a:off x="22315488" y="3165476"/>
                <a:ext cx="908050" cy="230188"/>
              </a:xfrm>
              <a:custGeom>
                <a:avLst/>
                <a:gdLst>
                  <a:gd name="T0" fmla="*/ 39 w 242"/>
                  <a:gd name="T1" fmla="*/ 61 h 61"/>
                  <a:gd name="T2" fmla="*/ 0 w 242"/>
                  <a:gd name="T3" fmla="*/ 0 h 61"/>
                  <a:gd name="T4" fmla="*/ 56 w 242"/>
                  <a:gd name="T5" fmla="*/ 0 h 61"/>
                  <a:gd name="T6" fmla="*/ 90 w 242"/>
                  <a:gd name="T7" fmla="*/ 52 h 61"/>
                  <a:gd name="T8" fmla="*/ 236 w 242"/>
                  <a:gd name="T9" fmla="*/ 52 h 61"/>
                  <a:gd name="T10" fmla="*/ 242 w 242"/>
                  <a:gd name="T11" fmla="*/ 61 h 61"/>
                  <a:gd name="T12" fmla="*/ 39 w 242"/>
                  <a:gd name="T13" fmla="*/ 61 h 61"/>
                </a:gdLst>
                <a:ahLst/>
                <a:cxnLst>
                  <a:cxn ang="0">
                    <a:pos x="T0" y="T1"/>
                  </a:cxn>
                  <a:cxn ang="0">
                    <a:pos x="T2" y="T3"/>
                  </a:cxn>
                  <a:cxn ang="0">
                    <a:pos x="T4" y="T5"/>
                  </a:cxn>
                  <a:cxn ang="0">
                    <a:pos x="T6" y="T7"/>
                  </a:cxn>
                  <a:cxn ang="0">
                    <a:pos x="T8" y="T9"/>
                  </a:cxn>
                  <a:cxn ang="0">
                    <a:pos x="T10" y="T11"/>
                  </a:cxn>
                  <a:cxn ang="0">
                    <a:pos x="T12" y="T13"/>
                  </a:cxn>
                </a:cxnLst>
                <a:rect l="0" t="0" r="r" b="b"/>
                <a:pathLst>
                  <a:path w="242" h="61">
                    <a:moveTo>
                      <a:pt x="39" y="61"/>
                    </a:moveTo>
                    <a:cubicBezTo>
                      <a:pt x="26" y="41"/>
                      <a:pt x="13" y="21"/>
                      <a:pt x="0" y="0"/>
                    </a:cubicBezTo>
                    <a:cubicBezTo>
                      <a:pt x="19" y="0"/>
                      <a:pt x="38" y="0"/>
                      <a:pt x="56" y="0"/>
                    </a:cubicBezTo>
                    <a:cubicBezTo>
                      <a:pt x="68" y="18"/>
                      <a:pt x="79" y="35"/>
                      <a:pt x="90" y="52"/>
                    </a:cubicBezTo>
                    <a:cubicBezTo>
                      <a:pt x="139" y="52"/>
                      <a:pt x="188" y="52"/>
                      <a:pt x="236" y="52"/>
                    </a:cubicBezTo>
                    <a:cubicBezTo>
                      <a:pt x="242" y="61"/>
                      <a:pt x="242" y="61"/>
                      <a:pt x="242" y="61"/>
                    </a:cubicBezTo>
                    <a:cubicBezTo>
                      <a:pt x="174" y="61"/>
                      <a:pt x="107" y="61"/>
                      <a:pt x="39" y="6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25" name="Freeform 452"/>
              <p:cNvSpPr>
                <a:spLocks noEditPoints="1"/>
              </p:cNvSpPr>
              <p:nvPr/>
            </p:nvSpPr>
            <p:spPr bwMode="auto">
              <a:xfrm>
                <a:off x="25750838" y="2206626"/>
                <a:ext cx="869950" cy="211138"/>
              </a:xfrm>
              <a:custGeom>
                <a:avLst/>
                <a:gdLst>
                  <a:gd name="T0" fmla="*/ 232 w 232"/>
                  <a:gd name="T1" fmla="*/ 17 h 56"/>
                  <a:gd name="T2" fmla="*/ 209 w 232"/>
                  <a:gd name="T3" fmla="*/ 30 h 56"/>
                  <a:gd name="T4" fmla="*/ 116 w 232"/>
                  <a:gd name="T5" fmla="*/ 34 h 56"/>
                  <a:gd name="T6" fmla="*/ 82 w 232"/>
                  <a:gd name="T7" fmla="*/ 34 h 56"/>
                  <a:gd name="T8" fmla="*/ 99 w 232"/>
                  <a:gd name="T9" fmla="*/ 56 h 56"/>
                  <a:gd name="T10" fmla="*/ 45 w 232"/>
                  <a:gd name="T11" fmla="*/ 56 h 56"/>
                  <a:gd name="T12" fmla="*/ 0 w 232"/>
                  <a:gd name="T13" fmla="*/ 0 h 56"/>
                  <a:gd name="T14" fmla="*/ 94 w 232"/>
                  <a:gd name="T15" fmla="*/ 0 h 56"/>
                  <a:gd name="T16" fmla="*/ 190 w 232"/>
                  <a:gd name="T17" fmla="*/ 4 h 56"/>
                  <a:gd name="T18" fmla="*/ 232 w 232"/>
                  <a:gd name="T19" fmla="*/ 17 h 56"/>
                  <a:gd name="T20" fmla="*/ 76 w 232"/>
                  <a:gd name="T21" fmla="*/ 27 h 56"/>
                  <a:gd name="T22" fmla="*/ 104 w 232"/>
                  <a:gd name="T23" fmla="*/ 27 h 56"/>
                  <a:gd name="T24" fmla="*/ 163 w 232"/>
                  <a:gd name="T25" fmla="*/ 24 h 56"/>
                  <a:gd name="T26" fmla="*/ 176 w 232"/>
                  <a:gd name="T27" fmla="*/ 17 h 56"/>
                  <a:gd name="T28" fmla="*/ 153 w 232"/>
                  <a:gd name="T29" fmla="*/ 10 h 56"/>
                  <a:gd name="T30" fmla="*/ 97 w 232"/>
                  <a:gd name="T31" fmla="*/ 7 h 56"/>
                  <a:gd name="T32" fmla="*/ 60 w 232"/>
                  <a:gd name="T33" fmla="*/ 7 h 56"/>
                  <a:gd name="T34" fmla="*/ 76 w 232"/>
                  <a:gd name="T35" fmla="*/ 2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2" h="56">
                    <a:moveTo>
                      <a:pt x="232" y="17"/>
                    </a:moveTo>
                    <a:cubicBezTo>
                      <a:pt x="232" y="17"/>
                      <a:pt x="229" y="27"/>
                      <a:pt x="209" y="30"/>
                    </a:cubicBezTo>
                    <a:cubicBezTo>
                      <a:pt x="189" y="33"/>
                      <a:pt x="158" y="34"/>
                      <a:pt x="116" y="34"/>
                    </a:cubicBezTo>
                    <a:cubicBezTo>
                      <a:pt x="105" y="34"/>
                      <a:pt x="93" y="34"/>
                      <a:pt x="82" y="34"/>
                    </a:cubicBezTo>
                    <a:cubicBezTo>
                      <a:pt x="88" y="42"/>
                      <a:pt x="93" y="48"/>
                      <a:pt x="99" y="56"/>
                    </a:cubicBezTo>
                    <a:cubicBezTo>
                      <a:pt x="81" y="56"/>
                      <a:pt x="63" y="56"/>
                      <a:pt x="45" y="56"/>
                    </a:cubicBezTo>
                    <a:cubicBezTo>
                      <a:pt x="30" y="37"/>
                      <a:pt x="15" y="18"/>
                      <a:pt x="0" y="0"/>
                    </a:cubicBezTo>
                    <a:cubicBezTo>
                      <a:pt x="31" y="0"/>
                      <a:pt x="63" y="0"/>
                      <a:pt x="94" y="0"/>
                    </a:cubicBezTo>
                    <a:cubicBezTo>
                      <a:pt x="136" y="0"/>
                      <a:pt x="168" y="1"/>
                      <a:pt x="190" y="4"/>
                    </a:cubicBezTo>
                    <a:cubicBezTo>
                      <a:pt x="213" y="7"/>
                      <a:pt x="232" y="17"/>
                      <a:pt x="232" y="17"/>
                    </a:cubicBezTo>
                    <a:close/>
                    <a:moveTo>
                      <a:pt x="76" y="27"/>
                    </a:moveTo>
                    <a:cubicBezTo>
                      <a:pt x="85" y="27"/>
                      <a:pt x="95" y="27"/>
                      <a:pt x="104" y="27"/>
                    </a:cubicBezTo>
                    <a:cubicBezTo>
                      <a:pt x="132" y="27"/>
                      <a:pt x="152" y="26"/>
                      <a:pt x="163" y="24"/>
                    </a:cubicBezTo>
                    <a:cubicBezTo>
                      <a:pt x="175" y="23"/>
                      <a:pt x="176" y="17"/>
                      <a:pt x="176" y="17"/>
                    </a:cubicBezTo>
                    <a:cubicBezTo>
                      <a:pt x="176" y="17"/>
                      <a:pt x="166" y="11"/>
                      <a:pt x="153" y="10"/>
                    </a:cubicBezTo>
                    <a:cubicBezTo>
                      <a:pt x="140" y="8"/>
                      <a:pt x="122" y="7"/>
                      <a:pt x="97" y="7"/>
                    </a:cubicBezTo>
                    <a:cubicBezTo>
                      <a:pt x="85" y="7"/>
                      <a:pt x="72" y="7"/>
                      <a:pt x="60" y="7"/>
                    </a:cubicBezTo>
                    <a:cubicBezTo>
                      <a:pt x="65" y="14"/>
                      <a:pt x="70" y="20"/>
                      <a:pt x="76" y="2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26" name="Freeform 453"/>
              <p:cNvSpPr>
                <a:spLocks/>
              </p:cNvSpPr>
              <p:nvPr/>
            </p:nvSpPr>
            <p:spPr bwMode="auto">
              <a:xfrm>
                <a:off x="31107063" y="2105026"/>
                <a:ext cx="606425" cy="211138"/>
              </a:xfrm>
              <a:custGeom>
                <a:avLst/>
                <a:gdLst>
                  <a:gd name="T0" fmla="*/ 62 w 162"/>
                  <a:gd name="T1" fmla="*/ 37 h 56"/>
                  <a:gd name="T2" fmla="*/ 6 w 162"/>
                  <a:gd name="T3" fmla="*/ 31 h 56"/>
                  <a:gd name="T4" fmla="*/ 0 w 162"/>
                  <a:gd name="T5" fmla="*/ 25 h 56"/>
                  <a:gd name="T6" fmla="*/ 36 w 162"/>
                  <a:gd name="T7" fmla="*/ 24 h 56"/>
                  <a:gd name="T8" fmla="*/ 43 w 162"/>
                  <a:gd name="T9" fmla="*/ 19 h 56"/>
                  <a:gd name="T10" fmla="*/ 33 w 162"/>
                  <a:gd name="T11" fmla="*/ 10 h 56"/>
                  <a:gd name="T12" fmla="*/ 46 w 162"/>
                  <a:gd name="T13" fmla="*/ 3 h 56"/>
                  <a:gd name="T14" fmla="*/ 104 w 162"/>
                  <a:gd name="T15" fmla="*/ 0 h 56"/>
                  <a:gd name="T16" fmla="*/ 109 w 162"/>
                  <a:gd name="T17" fmla="*/ 6 h 56"/>
                  <a:gd name="T18" fmla="*/ 80 w 162"/>
                  <a:gd name="T19" fmla="*/ 7 h 56"/>
                  <a:gd name="T20" fmla="*/ 75 w 162"/>
                  <a:gd name="T21" fmla="*/ 11 h 56"/>
                  <a:gd name="T22" fmla="*/ 85 w 162"/>
                  <a:gd name="T23" fmla="*/ 20 h 56"/>
                  <a:gd name="T24" fmla="*/ 50 w 162"/>
                  <a:gd name="T25" fmla="*/ 27 h 56"/>
                  <a:gd name="T26" fmla="*/ 50 w 162"/>
                  <a:gd name="T27" fmla="*/ 28 h 56"/>
                  <a:gd name="T28" fmla="*/ 101 w 162"/>
                  <a:gd name="T29" fmla="*/ 35 h 56"/>
                  <a:gd name="T30" fmla="*/ 110 w 162"/>
                  <a:gd name="T31" fmla="*/ 45 h 56"/>
                  <a:gd name="T32" fmla="*/ 124 w 162"/>
                  <a:gd name="T33" fmla="*/ 49 h 56"/>
                  <a:gd name="T34" fmla="*/ 156 w 162"/>
                  <a:gd name="T35" fmla="*/ 50 h 56"/>
                  <a:gd name="T36" fmla="*/ 162 w 162"/>
                  <a:gd name="T37" fmla="*/ 56 h 56"/>
                  <a:gd name="T38" fmla="*/ 98 w 162"/>
                  <a:gd name="T39" fmla="*/ 53 h 56"/>
                  <a:gd name="T40" fmla="*/ 71 w 162"/>
                  <a:gd name="T41" fmla="*/ 45 h 56"/>
                  <a:gd name="T42" fmla="*/ 62 w 162"/>
                  <a:gd name="T43" fmla="*/ 3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2" h="56">
                    <a:moveTo>
                      <a:pt x="62" y="37"/>
                    </a:moveTo>
                    <a:cubicBezTo>
                      <a:pt x="62" y="37"/>
                      <a:pt x="39" y="31"/>
                      <a:pt x="6" y="31"/>
                    </a:cubicBezTo>
                    <a:cubicBezTo>
                      <a:pt x="0" y="25"/>
                      <a:pt x="0" y="25"/>
                      <a:pt x="0" y="25"/>
                    </a:cubicBezTo>
                    <a:cubicBezTo>
                      <a:pt x="17" y="25"/>
                      <a:pt x="29" y="24"/>
                      <a:pt x="36" y="24"/>
                    </a:cubicBezTo>
                    <a:cubicBezTo>
                      <a:pt x="43" y="22"/>
                      <a:pt x="43" y="19"/>
                      <a:pt x="43" y="19"/>
                    </a:cubicBezTo>
                    <a:cubicBezTo>
                      <a:pt x="33" y="10"/>
                      <a:pt x="33" y="10"/>
                      <a:pt x="33" y="10"/>
                    </a:cubicBezTo>
                    <a:cubicBezTo>
                      <a:pt x="33" y="10"/>
                      <a:pt x="34" y="4"/>
                      <a:pt x="46" y="3"/>
                    </a:cubicBezTo>
                    <a:cubicBezTo>
                      <a:pt x="58" y="1"/>
                      <a:pt x="77" y="0"/>
                      <a:pt x="104" y="0"/>
                    </a:cubicBezTo>
                    <a:cubicBezTo>
                      <a:pt x="109" y="6"/>
                      <a:pt x="109" y="6"/>
                      <a:pt x="109" y="6"/>
                    </a:cubicBezTo>
                    <a:cubicBezTo>
                      <a:pt x="96" y="6"/>
                      <a:pt x="80" y="7"/>
                      <a:pt x="80" y="7"/>
                    </a:cubicBezTo>
                    <a:cubicBezTo>
                      <a:pt x="75" y="11"/>
                      <a:pt x="75" y="11"/>
                      <a:pt x="75" y="11"/>
                    </a:cubicBezTo>
                    <a:cubicBezTo>
                      <a:pt x="85" y="20"/>
                      <a:pt x="85" y="20"/>
                      <a:pt x="85" y="20"/>
                    </a:cubicBezTo>
                    <a:cubicBezTo>
                      <a:pt x="85" y="20"/>
                      <a:pt x="77" y="27"/>
                      <a:pt x="50" y="27"/>
                    </a:cubicBezTo>
                    <a:cubicBezTo>
                      <a:pt x="50" y="28"/>
                      <a:pt x="50" y="28"/>
                      <a:pt x="50" y="28"/>
                    </a:cubicBezTo>
                    <a:cubicBezTo>
                      <a:pt x="79" y="29"/>
                      <a:pt x="101" y="35"/>
                      <a:pt x="101" y="35"/>
                    </a:cubicBezTo>
                    <a:cubicBezTo>
                      <a:pt x="110" y="45"/>
                      <a:pt x="110" y="45"/>
                      <a:pt x="110" y="45"/>
                    </a:cubicBezTo>
                    <a:cubicBezTo>
                      <a:pt x="110" y="45"/>
                      <a:pt x="117" y="48"/>
                      <a:pt x="124" y="49"/>
                    </a:cubicBezTo>
                    <a:cubicBezTo>
                      <a:pt x="131" y="49"/>
                      <a:pt x="142" y="50"/>
                      <a:pt x="156" y="50"/>
                    </a:cubicBezTo>
                    <a:cubicBezTo>
                      <a:pt x="162" y="56"/>
                      <a:pt x="162" y="56"/>
                      <a:pt x="162" y="56"/>
                    </a:cubicBezTo>
                    <a:cubicBezTo>
                      <a:pt x="134" y="56"/>
                      <a:pt x="112" y="55"/>
                      <a:pt x="98" y="53"/>
                    </a:cubicBezTo>
                    <a:cubicBezTo>
                      <a:pt x="84" y="52"/>
                      <a:pt x="71" y="45"/>
                      <a:pt x="71" y="45"/>
                    </a:cubicBezTo>
                    <a:lnTo>
                      <a:pt x="62" y="3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27" name="Freeform 454"/>
              <p:cNvSpPr>
                <a:spLocks/>
              </p:cNvSpPr>
              <p:nvPr/>
            </p:nvSpPr>
            <p:spPr bwMode="auto">
              <a:xfrm>
                <a:off x="31459488" y="2414588"/>
                <a:ext cx="554038" cy="214313"/>
              </a:xfrm>
              <a:custGeom>
                <a:avLst/>
                <a:gdLst>
                  <a:gd name="T0" fmla="*/ 148 w 148"/>
                  <a:gd name="T1" fmla="*/ 57 h 57"/>
                  <a:gd name="T2" fmla="*/ 59 w 148"/>
                  <a:gd name="T3" fmla="*/ 57 h 57"/>
                  <a:gd name="T4" fmla="*/ 0 w 148"/>
                  <a:gd name="T5" fmla="*/ 0 h 57"/>
                  <a:gd name="T6" fmla="*/ 88 w 148"/>
                  <a:gd name="T7" fmla="*/ 0 h 57"/>
                  <a:gd name="T8" fmla="*/ 94 w 148"/>
                  <a:gd name="T9" fmla="*/ 6 h 57"/>
                  <a:gd name="T10" fmla="*/ 46 w 148"/>
                  <a:gd name="T11" fmla="*/ 6 h 57"/>
                  <a:gd name="T12" fmla="*/ 94 w 148"/>
                  <a:gd name="T13" fmla="*/ 51 h 57"/>
                  <a:gd name="T14" fmla="*/ 142 w 148"/>
                  <a:gd name="T15" fmla="*/ 51 h 57"/>
                  <a:gd name="T16" fmla="*/ 148 w 148"/>
                  <a:gd name="T1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 h="57">
                    <a:moveTo>
                      <a:pt x="148" y="57"/>
                    </a:moveTo>
                    <a:cubicBezTo>
                      <a:pt x="118" y="57"/>
                      <a:pt x="89" y="57"/>
                      <a:pt x="59" y="57"/>
                    </a:cubicBezTo>
                    <a:cubicBezTo>
                      <a:pt x="39" y="38"/>
                      <a:pt x="19" y="19"/>
                      <a:pt x="0" y="0"/>
                    </a:cubicBezTo>
                    <a:cubicBezTo>
                      <a:pt x="29" y="0"/>
                      <a:pt x="58" y="0"/>
                      <a:pt x="88" y="0"/>
                    </a:cubicBezTo>
                    <a:cubicBezTo>
                      <a:pt x="94" y="6"/>
                      <a:pt x="94" y="6"/>
                      <a:pt x="94" y="6"/>
                    </a:cubicBezTo>
                    <a:cubicBezTo>
                      <a:pt x="78" y="6"/>
                      <a:pt x="62" y="6"/>
                      <a:pt x="46" y="6"/>
                    </a:cubicBezTo>
                    <a:cubicBezTo>
                      <a:pt x="62" y="21"/>
                      <a:pt x="78" y="36"/>
                      <a:pt x="94" y="51"/>
                    </a:cubicBezTo>
                    <a:cubicBezTo>
                      <a:pt x="110" y="51"/>
                      <a:pt x="126" y="51"/>
                      <a:pt x="142" y="51"/>
                    </a:cubicBezTo>
                    <a:lnTo>
                      <a:pt x="148" y="5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28" name="Freeform 455"/>
              <p:cNvSpPr>
                <a:spLocks noEditPoints="1"/>
              </p:cNvSpPr>
              <p:nvPr/>
            </p:nvSpPr>
            <p:spPr bwMode="auto">
              <a:xfrm>
                <a:off x="27960638" y="3041651"/>
                <a:ext cx="306388" cy="146050"/>
              </a:xfrm>
              <a:custGeom>
                <a:avLst/>
                <a:gdLst>
                  <a:gd name="T0" fmla="*/ 0 w 82"/>
                  <a:gd name="T1" fmla="*/ 5 h 39"/>
                  <a:gd name="T2" fmla="*/ 24 w 82"/>
                  <a:gd name="T3" fmla="*/ 0 h 39"/>
                  <a:gd name="T4" fmla="*/ 46 w 82"/>
                  <a:gd name="T5" fmla="*/ 2 h 39"/>
                  <a:gd name="T6" fmla="*/ 57 w 82"/>
                  <a:gd name="T7" fmla="*/ 5 h 39"/>
                  <a:gd name="T8" fmla="*/ 53 w 82"/>
                  <a:gd name="T9" fmla="*/ 9 h 39"/>
                  <a:gd name="T10" fmla="*/ 33 w 82"/>
                  <a:gd name="T11" fmla="*/ 10 h 39"/>
                  <a:gd name="T12" fmla="*/ 10 w 82"/>
                  <a:gd name="T13" fmla="*/ 9 h 39"/>
                  <a:gd name="T14" fmla="*/ 0 w 82"/>
                  <a:gd name="T15" fmla="*/ 5 h 39"/>
                  <a:gd name="T16" fmla="*/ 25 w 82"/>
                  <a:gd name="T17" fmla="*/ 34 h 39"/>
                  <a:gd name="T18" fmla="*/ 29 w 82"/>
                  <a:gd name="T19" fmla="*/ 30 h 39"/>
                  <a:gd name="T20" fmla="*/ 49 w 82"/>
                  <a:gd name="T21" fmla="*/ 29 h 39"/>
                  <a:gd name="T22" fmla="*/ 71 w 82"/>
                  <a:gd name="T23" fmla="*/ 30 h 39"/>
                  <a:gd name="T24" fmla="*/ 82 w 82"/>
                  <a:gd name="T25" fmla="*/ 34 h 39"/>
                  <a:gd name="T26" fmla="*/ 78 w 82"/>
                  <a:gd name="T27" fmla="*/ 38 h 39"/>
                  <a:gd name="T28" fmla="*/ 58 w 82"/>
                  <a:gd name="T29" fmla="*/ 39 h 39"/>
                  <a:gd name="T30" fmla="*/ 35 w 82"/>
                  <a:gd name="T31" fmla="*/ 38 h 39"/>
                  <a:gd name="T32" fmla="*/ 25 w 82"/>
                  <a:gd name="T33" fmla="*/ 3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39">
                    <a:moveTo>
                      <a:pt x="0" y="5"/>
                    </a:moveTo>
                    <a:cubicBezTo>
                      <a:pt x="0" y="5"/>
                      <a:pt x="5" y="0"/>
                      <a:pt x="24" y="0"/>
                    </a:cubicBezTo>
                    <a:cubicBezTo>
                      <a:pt x="33" y="0"/>
                      <a:pt x="46" y="2"/>
                      <a:pt x="46" y="2"/>
                    </a:cubicBezTo>
                    <a:cubicBezTo>
                      <a:pt x="57" y="5"/>
                      <a:pt x="57" y="5"/>
                      <a:pt x="57" y="5"/>
                    </a:cubicBezTo>
                    <a:cubicBezTo>
                      <a:pt x="53" y="9"/>
                      <a:pt x="53" y="9"/>
                      <a:pt x="53" y="9"/>
                    </a:cubicBezTo>
                    <a:cubicBezTo>
                      <a:pt x="53" y="9"/>
                      <a:pt x="42" y="10"/>
                      <a:pt x="33" y="10"/>
                    </a:cubicBezTo>
                    <a:cubicBezTo>
                      <a:pt x="23" y="10"/>
                      <a:pt x="10" y="9"/>
                      <a:pt x="10" y="9"/>
                    </a:cubicBezTo>
                    <a:lnTo>
                      <a:pt x="0" y="5"/>
                    </a:lnTo>
                    <a:close/>
                    <a:moveTo>
                      <a:pt x="25" y="34"/>
                    </a:moveTo>
                    <a:cubicBezTo>
                      <a:pt x="29" y="30"/>
                      <a:pt x="29" y="30"/>
                      <a:pt x="29" y="30"/>
                    </a:cubicBezTo>
                    <a:cubicBezTo>
                      <a:pt x="29" y="30"/>
                      <a:pt x="40" y="29"/>
                      <a:pt x="49" y="29"/>
                    </a:cubicBezTo>
                    <a:cubicBezTo>
                      <a:pt x="58" y="29"/>
                      <a:pt x="71" y="30"/>
                      <a:pt x="71" y="30"/>
                    </a:cubicBezTo>
                    <a:cubicBezTo>
                      <a:pt x="82" y="34"/>
                      <a:pt x="82" y="34"/>
                      <a:pt x="82" y="34"/>
                    </a:cubicBezTo>
                    <a:cubicBezTo>
                      <a:pt x="78" y="38"/>
                      <a:pt x="78" y="38"/>
                      <a:pt x="78" y="38"/>
                    </a:cubicBezTo>
                    <a:cubicBezTo>
                      <a:pt x="78" y="38"/>
                      <a:pt x="67" y="39"/>
                      <a:pt x="58" y="39"/>
                    </a:cubicBezTo>
                    <a:cubicBezTo>
                      <a:pt x="49" y="39"/>
                      <a:pt x="35" y="38"/>
                      <a:pt x="35" y="38"/>
                    </a:cubicBezTo>
                    <a:lnTo>
                      <a:pt x="25" y="3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29" name="Freeform 456"/>
              <p:cNvSpPr>
                <a:spLocks noEditPoints="1"/>
              </p:cNvSpPr>
              <p:nvPr/>
            </p:nvSpPr>
            <p:spPr bwMode="auto">
              <a:xfrm>
                <a:off x="28260675" y="3376613"/>
                <a:ext cx="292100" cy="179388"/>
              </a:xfrm>
              <a:custGeom>
                <a:avLst/>
                <a:gdLst>
                  <a:gd name="T0" fmla="*/ 74 w 78"/>
                  <a:gd name="T1" fmla="*/ 30 h 48"/>
                  <a:gd name="T2" fmla="*/ 78 w 78"/>
                  <a:gd name="T3" fmla="*/ 31 h 48"/>
                  <a:gd name="T4" fmla="*/ 58 w 78"/>
                  <a:gd name="T5" fmla="*/ 48 h 48"/>
                  <a:gd name="T6" fmla="*/ 24 w 78"/>
                  <a:gd name="T7" fmla="*/ 48 h 48"/>
                  <a:gd name="T8" fmla="*/ 29 w 78"/>
                  <a:gd name="T9" fmla="*/ 30 h 48"/>
                  <a:gd name="T10" fmla="*/ 74 w 78"/>
                  <a:gd name="T11" fmla="*/ 30 h 48"/>
                  <a:gd name="T12" fmla="*/ 0 w 78"/>
                  <a:gd name="T13" fmla="*/ 5 h 48"/>
                  <a:gd name="T14" fmla="*/ 24 w 78"/>
                  <a:gd name="T15" fmla="*/ 0 h 48"/>
                  <a:gd name="T16" fmla="*/ 47 w 78"/>
                  <a:gd name="T17" fmla="*/ 1 h 48"/>
                  <a:gd name="T18" fmla="*/ 58 w 78"/>
                  <a:gd name="T19" fmla="*/ 5 h 48"/>
                  <a:gd name="T20" fmla="*/ 53 w 78"/>
                  <a:gd name="T21" fmla="*/ 9 h 48"/>
                  <a:gd name="T22" fmla="*/ 33 w 78"/>
                  <a:gd name="T23" fmla="*/ 10 h 48"/>
                  <a:gd name="T24" fmla="*/ 11 w 78"/>
                  <a:gd name="T25" fmla="*/ 9 h 48"/>
                  <a:gd name="T26" fmla="*/ 0 w 78"/>
                  <a:gd name="T27" fmla="*/ 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 h="48">
                    <a:moveTo>
                      <a:pt x="74" y="30"/>
                    </a:moveTo>
                    <a:cubicBezTo>
                      <a:pt x="78" y="31"/>
                      <a:pt x="78" y="31"/>
                      <a:pt x="78" y="31"/>
                    </a:cubicBezTo>
                    <a:cubicBezTo>
                      <a:pt x="78" y="31"/>
                      <a:pt x="69" y="41"/>
                      <a:pt x="58" y="48"/>
                    </a:cubicBezTo>
                    <a:cubicBezTo>
                      <a:pt x="47" y="48"/>
                      <a:pt x="35" y="48"/>
                      <a:pt x="24" y="48"/>
                    </a:cubicBezTo>
                    <a:cubicBezTo>
                      <a:pt x="27" y="41"/>
                      <a:pt x="29" y="30"/>
                      <a:pt x="29" y="30"/>
                    </a:cubicBezTo>
                    <a:cubicBezTo>
                      <a:pt x="44" y="30"/>
                      <a:pt x="59" y="30"/>
                      <a:pt x="74" y="30"/>
                    </a:cubicBezTo>
                    <a:close/>
                    <a:moveTo>
                      <a:pt x="0" y="5"/>
                    </a:moveTo>
                    <a:cubicBezTo>
                      <a:pt x="0" y="5"/>
                      <a:pt x="5" y="0"/>
                      <a:pt x="24" y="0"/>
                    </a:cubicBezTo>
                    <a:cubicBezTo>
                      <a:pt x="34" y="0"/>
                      <a:pt x="47" y="1"/>
                      <a:pt x="47" y="1"/>
                    </a:cubicBezTo>
                    <a:cubicBezTo>
                      <a:pt x="58" y="5"/>
                      <a:pt x="58" y="5"/>
                      <a:pt x="58" y="5"/>
                    </a:cubicBezTo>
                    <a:cubicBezTo>
                      <a:pt x="53" y="9"/>
                      <a:pt x="53" y="9"/>
                      <a:pt x="53" y="9"/>
                    </a:cubicBezTo>
                    <a:cubicBezTo>
                      <a:pt x="53" y="9"/>
                      <a:pt x="43" y="10"/>
                      <a:pt x="33" y="10"/>
                    </a:cubicBezTo>
                    <a:cubicBezTo>
                      <a:pt x="24" y="10"/>
                      <a:pt x="11" y="9"/>
                      <a:pt x="11" y="9"/>
                    </a:cubicBezTo>
                    <a:lnTo>
                      <a:pt x="0" y="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30" name="Freeform 457"/>
              <p:cNvSpPr>
                <a:spLocks/>
              </p:cNvSpPr>
              <p:nvPr/>
            </p:nvSpPr>
            <p:spPr bwMode="auto">
              <a:xfrm>
                <a:off x="20046950" y="4041776"/>
                <a:ext cx="771525" cy="138113"/>
              </a:xfrm>
              <a:custGeom>
                <a:avLst/>
                <a:gdLst>
                  <a:gd name="T0" fmla="*/ 206 w 206"/>
                  <a:gd name="T1" fmla="*/ 37 h 37"/>
                  <a:gd name="T2" fmla="*/ 2 w 206"/>
                  <a:gd name="T3" fmla="*/ 22 h 37"/>
                  <a:gd name="T4" fmla="*/ 0 w 206"/>
                  <a:gd name="T5" fmla="*/ 17 h 37"/>
                  <a:gd name="T6" fmla="*/ 185 w 206"/>
                  <a:gd name="T7" fmla="*/ 0 h 37"/>
                  <a:gd name="T8" fmla="*/ 189 w 206"/>
                  <a:gd name="T9" fmla="*/ 7 h 37"/>
                  <a:gd name="T10" fmla="*/ 49 w 206"/>
                  <a:gd name="T11" fmla="*/ 19 h 37"/>
                  <a:gd name="T12" fmla="*/ 202 w 206"/>
                  <a:gd name="T13" fmla="*/ 30 h 37"/>
                  <a:gd name="T14" fmla="*/ 206 w 206"/>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6" h="37">
                    <a:moveTo>
                      <a:pt x="206" y="37"/>
                    </a:moveTo>
                    <a:cubicBezTo>
                      <a:pt x="138" y="32"/>
                      <a:pt x="70" y="27"/>
                      <a:pt x="2" y="22"/>
                    </a:cubicBezTo>
                    <a:cubicBezTo>
                      <a:pt x="0" y="17"/>
                      <a:pt x="0" y="17"/>
                      <a:pt x="0" y="17"/>
                    </a:cubicBezTo>
                    <a:cubicBezTo>
                      <a:pt x="62" y="11"/>
                      <a:pt x="123" y="5"/>
                      <a:pt x="185" y="0"/>
                    </a:cubicBezTo>
                    <a:cubicBezTo>
                      <a:pt x="189" y="7"/>
                      <a:pt x="189" y="7"/>
                      <a:pt x="189" y="7"/>
                    </a:cubicBezTo>
                    <a:cubicBezTo>
                      <a:pt x="142" y="11"/>
                      <a:pt x="96" y="15"/>
                      <a:pt x="49" y="19"/>
                    </a:cubicBezTo>
                    <a:cubicBezTo>
                      <a:pt x="100" y="23"/>
                      <a:pt x="151" y="26"/>
                      <a:pt x="202" y="30"/>
                    </a:cubicBezTo>
                    <a:lnTo>
                      <a:pt x="206" y="3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31" name="Freeform 458"/>
              <p:cNvSpPr>
                <a:spLocks/>
              </p:cNvSpPr>
              <p:nvPr/>
            </p:nvSpPr>
            <p:spPr bwMode="auto">
              <a:xfrm>
                <a:off x="20523200" y="4503738"/>
                <a:ext cx="228600" cy="71438"/>
              </a:xfrm>
              <a:custGeom>
                <a:avLst/>
                <a:gdLst>
                  <a:gd name="T0" fmla="*/ 61 w 61"/>
                  <a:gd name="T1" fmla="*/ 1 h 19"/>
                  <a:gd name="T2" fmla="*/ 35 w 61"/>
                  <a:gd name="T3" fmla="*/ 19 h 19"/>
                  <a:gd name="T4" fmla="*/ 0 w 61"/>
                  <a:gd name="T5" fmla="*/ 19 h 19"/>
                  <a:gd name="T6" fmla="*/ 11 w 61"/>
                  <a:gd name="T7" fmla="*/ 0 h 19"/>
                  <a:gd name="T8" fmla="*/ 57 w 61"/>
                  <a:gd name="T9" fmla="*/ 0 h 19"/>
                  <a:gd name="T10" fmla="*/ 61 w 61"/>
                  <a:gd name="T11" fmla="*/ 1 h 19"/>
                </a:gdLst>
                <a:ahLst/>
                <a:cxnLst>
                  <a:cxn ang="0">
                    <a:pos x="T0" y="T1"/>
                  </a:cxn>
                  <a:cxn ang="0">
                    <a:pos x="T2" y="T3"/>
                  </a:cxn>
                  <a:cxn ang="0">
                    <a:pos x="T4" y="T5"/>
                  </a:cxn>
                  <a:cxn ang="0">
                    <a:pos x="T6" y="T7"/>
                  </a:cxn>
                  <a:cxn ang="0">
                    <a:pos x="T8" y="T9"/>
                  </a:cxn>
                  <a:cxn ang="0">
                    <a:pos x="T10" y="T11"/>
                  </a:cxn>
                </a:cxnLst>
                <a:rect l="0" t="0" r="r" b="b"/>
                <a:pathLst>
                  <a:path w="61" h="19">
                    <a:moveTo>
                      <a:pt x="61" y="1"/>
                    </a:moveTo>
                    <a:cubicBezTo>
                      <a:pt x="61" y="1"/>
                      <a:pt x="48" y="11"/>
                      <a:pt x="35" y="19"/>
                    </a:cubicBezTo>
                    <a:cubicBezTo>
                      <a:pt x="23" y="19"/>
                      <a:pt x="12" y="19"/>
                      <a:pt x="0" y="19"/>
                    </a:cubicBezTo>
                    <a:cubicBezTo>
                      <a:pt x="6" y="12"/>
                      <a:pt x="11" y="0"/>
                      <a:pt x="11" y="0"/>
                    </a:cubicBezTo>
                    <a:cubicBezTo>
                      <a:pt x="26" y="0"/>
                      <a:pt x="42" y="0"/>
                      <a:pt x="57" y="0"/>
                    </a:cubicBezTo>
                    <a:lnTo>
                      <a:pt x="61" y="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32" name="Freeform 459"/>
              <p:cNvSpPr>
                <a:spLocks/>
              </p:cNvSpPr>
              <p:nvPr/>
            </p:nvSpPr>
            <p:spPr bwMode="auto">
              <a:xfrm>
                <a:off x="25803225" y="4041776"/>
                <a:ext cx="795338" cy="138113"/>
              </a:xfrm>
              <a:custGeom>
                <a:avLst/>
                <a:gdLst>
                  <a:gd name="T0" fmla="*/ 23 w 212"/>
                  <a:gd name="T1" fmla="*/ 30 h 37"/>
                  <a:gd name="T2" fmla="*/ 162 w 212"/>
                  <a:gd name="T3" fmla="*/ 19 h 37"/>
                  <a:gd name="T4" fmla="*/ 6 w 212"/>
                  <a:gd name="T5" fmla="*/ 7 h 37"/>
                  <a:gd name="T6" fmla="*/ 0 w 212"/>
                  <a:gd name="T7" fmla="*/ 0 h 37"/>
                  <a:gd name="T8" fmla="*/ 209 w 212"/>
                  <a:gd name="T9" fmla="*/ 17 h 37"/>
                  <a:gd name="T10" fmla="*/ 212 w 212"/>
                  <a:gd name="T11" fmla="*/ 22 h 37"/>
                  <a:gd name="T12" fmla="*/ 29 w 212"/>
                  <a:gd name="T13" fmla="*/ 37 h 37"/>
                  <a:gd name="T14" fmla="*/ 23 w 212"/>
                  <a:gd name="T15" fmla="*/ 30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2" h="37">
                    <a:moveTo>
                      <a:pt x="23" y="30"/>
                    </a:moveTo>
                    <a:cubicBezTo>
                      <a:pt x="69" y="26"/>
                      <a:pt x="115" y="23"/>
                      <a:pt x="162" y="19"/>
                    </a:cubicBezTo>
                    <a:cubicBezTo>
                      <a:pt x="109" y="15"/>
                      <a:pt x="57" y="11"/>
                      <a:pt x="6" y="7"/>
                    </a:cubicBezTo>
                    <a:cubicBezTo>
                      <a:pt x="0" y="0"/>
                      <a:pt x="0" y="0"/>
                      <a:pt x="0" y="0"/>
                    </a:cubicBezTo>
                    <a:cubicBezTo>
                      <a:pt x="70" y="5"/>
                      <a:pt x="139" y="11"/>
                      <a:pt x="209" y="17"/>
                    </a:cubicBezTo>
                    <a:cubicBezTo>
                      <a:pt x="212" y="22"/>
                      <a:pt x="212" y="22"/>
                      <a:pt x="212" y="22"/>
                    </a:cubicBezTo>
                    <a:cubicBezTo>
                      <a:pt x="151" y="27"/>
                      <a:pt x="90" y="32"/>
                      <a:pt x="29" y="37"/>
                    </a:cubicBezTo>
                    <a:lnTo>
                      <a:pt x="23" y="3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33" name="Freeform 460"/>
              <p:cNvSpPr>
                <a:spLocks/>
              </p:cNvSpPr>
              <p:nvPr/>
            </p:nvSpPr>
            <p:spPr bwMode="auto">
              <a:xfrm>
                <a:off x="26441400" y="4495801"/>
                <a:ext cx="223838" cy="46038"/>
              </a:xfrm>
              <a:custGeom>
                <a:avLst/>
                <a:gdLst>
                  <a:gd name="T0" fmla="*/ 0 w 60"/>
                  <a:gd name="T1" fmla="*/ 6 h 12"/>
                  <a:gd name="T2" fmla="*/ 4 w 60"/>
                  <a:gd name="T3" fmla="*/ 2 h 12"/>
                  <a:gd name="T4" fmla="*/ 26 w 60"/>
                  <a:gd name="T5" fmla="*/ 0 h 12"/>
                  <a:gd name="T6" fmla="*/ 49 w 60"/>
                  <a:gd name="T7" fmla="*/ 2 h 12"/>
                  <a:gd name="T8" fmla="*/ 60 w 60"/>
                  <a:gd name="T9" fmla="*/ 6 h 12"/>
                  <a:gd name="T10" fmla="*/ 56 w 60"/>
                  <a:gd name="T11" fmla="*/ 11 h 12"/>
                  <a:gd name="T12" fmla="*/ 34 w 60"/>
                  <a:gd name="T13" fmla="*/ 12 h 12"/>
                  <a:gd name="T14" fmla="*/ 11 w 60"/>
                  <a:gd name="T15" fmla="*/ 11 h 12"/>
                  <a:gd name="T16" fmla="*/ 0 w 60"/>
                  <a:gd name="T17"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12">
                    <a:moveTo>
                      <a:pt x="0" y="6"/>
                    </a:moveTo>
                    <a:cubicBezTo>
                      <a:pt x="4" y="2"/>
                      <a:pt x="4" y="2"/>
                      <a:pt x="4" y="2"/>
                    </a:cubicBezTo>
                    <a:cubicBezTo>
                      <a:pt x="4" y="2"/>
                      <a:pt x="16" y="0"/>
                      <a:pt x="26" y="0"/>
                    </a:cubicBezTo>
                    <a:cubicBezTo>
                      <a:pt x="35" y="0"/>
                      <a:pt x="49" y="2"/>
                      <a:pt x="49" y="2"/>
                    </a:cubicBezTo>
                    <a:cubicBezTo>
                      <a:pt x="55" y="3"/>
                      <a:pt x="60" y="6"/>
                      <a:pt x="60" y="6"/>
                    </a:cubicBezTo>
                    <a:cubicBezTo>
                      <a:pt x="56" y="11"/>
                      <a:pt x="56" y="11"/>
                      <a:pt x="56" y="11"/>
                    </a:cubicBezTo>
                    <a:cubicBezTo>
                      <a:pt x="56" y="11"/>
                      <a:pt x="44" y="12"/>
                      <a:pt x="34" y="12"/>
                    </a:cubicBezTo>
                    <a:cubicBezTo>
                      <a:pt x="25" y="12"/>
                      <a:pt x="17" y="12"/>
                      <a:pt x="11" y="11"/>
                    </a:cubicBezTo>
                    <a:lnTo>
                      <a:pt x="0" y="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34" name="Freeform 461"/>
              <p:cNvSpPr>
                <a:spLocks noEditPoints="1"/>
              </p:cNvSpPr>
              <p:nvPr/>
            </p:nvSpPr>
            <p:spPr bwMode="auto">
              <a:xfrm>
                <a:off x="31413450" y="4011613"/>
                <a:ext cx="676275" cy="203200"/>
              </a:xfrm>
              <a:custGeom>
                <a:avLst/>
                <a:gdLst>
                  <a:gd name="T0" fmla="*/ 86 w 180"/>
                  <a:gd name="T1" fmla="*/ 37 h 54"/>
                  <a:gd name="T2" fmla="*/ 83 w 180"/>
                  <a:gd name="T3" fmla="*/ 35 h 54"/>
                  <a:gd name="T4" fmla="*/ 85 w 180"/>
                  <a:gd name="T5" fmla="*/ 28 h 54"/>
                  <a:gd name="T6" fmla="*/ 107 w 180"/>
                  <a:gd name="T7" fmla="*/ 23 h 54"/>
                  <a:gd name="T8" fmla="*/ 133 w 180"/>
                  <a:gd name="T9" fmla="*/ 17 h 54"/>
                  <a:gd name="T10" fmla="*/ 135 w 180"/>
                  <a:gd name="T11" fmla="*/ 13 h 54"/>
                  <a:gd name="T12" fmla="*/ 120 w 180"/>
                  <a:gd name="T13" fmla="*/ 8 h 54"/>
                  <a:gd name="T14" fmla="*/ 86 w 180"/>
                  <a:gd name="T15" fmla="*/ 7 h 54"/>
                  <a:gd name="T16" fmla="*/ 52 w 180"/>
                  <a:gd name="T17" fmla="*/ 8 h 54"/>
                  <a:gd name="T18" fmla="*/ 23 w 180"/>
                  <a:gd name="T19" fmla="*/ 10 h 54"/>
                  <a:gd name="T20" fmla="*/ 0 w 180"/>
                  <a:gd name="T21" fmla="*/ 4 h 54"/>
                  <a:gd name="T22" fmla="*/ 82 w 180"/>
                  <a:gd name="T23" fmla="*/ 0 h 54"/>
                  <a:gd name="T24" fmla="*/ 148 w 180"/>
                  <a:gd name="T25" fmla="*/ 3 h 54"/>
                  <a:gd name="T26" fmla="*/ 180 w 180"/>
                  <a:gd name="T27" fmla="*/ 13 h 54"/>
                  <a:gd name="T28" fmla="*/ 180 w 180"/>
                  <a:gd name="T29" fmla="*/ 17 h 54"/>
                  <a:gd name="T30" fmla="*/ 171 w 180"/>
                  <a:gd name="T31" fmla="*/ 21 h 54"/>
                  <a:gd name="T32" fmla="*/ 145 w 180"/>
                  <a:gd name="T33" fmla="*/ 26 h 54"/>
                  <a:gd name="T34" fmla="*/ 125 w 180"/>
                  <a:gd name="T35" fmla="*/ 31 h 54"/>
                  <a:gd name="T36" fmla="*/ 123 w 180"/>
                  <a:gd name="T37" fmla="*/ 35 h 54"/>
                  <a:gd name="T38" fmla="*/ 125 w 180"/>
                  <a:gd name="T39" fmla="*/ 37 h 54"/>
                  <a:gd name="T40" fmla="*/ 86 w 180"/>
                  <a:gd name="T41" fmla="*/ 37 h 54"/>
                  <a:gd name="T42" fmla="*/ 89 w 180"/>
                  <a:gd name="T43" fmla="*/ 49 h 54"/>
                  <a:gd name="T44" fmla="*/ 113 w 180"/>
                  <a:gd name="T45" fmla="*/ 43 h 54"/>
                  <a:gd name="T46" fmla="*/ 136 w 180"/>
                  <a:gd name="T47" fmla="*/ 45 h 54"/>
                  <a:gd name="T48" fmla="*/ 148 w 180"/>
                  <a:gd name="T49" fmla="*/ 49 h 54"/>
                  <a:gd name="T50" fmla="*/ 144 w 180"/>
                  <a:gd name="T51" fmla="*/ 53 h 54"/>
                  <a:gd name="T52" fmla="*/ 124 w 180"/>
                  <a:gd name="T53" fmla="*/ 54 h 54"/>
                  <a:gd name="T54" fmla="*/ 100 w 180"/>
                  <a:gd name="T55" fmla="*/ 53 h 54"/>
                  <a:gd name="T56" fmla="*/ 89 w 180"/>
                  <a:gd name="T57" fmla="*/ 4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80" h="54">
                    <a:moveTo>
                      <a:pt x="86" y="37"/>
                    </a:moveTo>
                    <a:cubicBezTo>
                      <a:pt x="83" y="35"/>
                      <a:pt x="83" y="35"/>
                      <a:pt x="83" y="35"/>
                    </a:cubicBezTo>
                    <a:cubicBezTo>
                      <a:pt x="85" y="28"/>
                      <a:pt x="85" y="28"/>
                      <a:pt x="85" y="28"/>
                    </a:cubicBezTo>
                    <a:cubicBezTo>
                      <a:pt x="85" y="28"/>
                      <a:pt x="96" y="25"/>
                      <a:pt x="107" y="23"/>
                    </a:cubicBezTo>
                    <a:cubicBezTo>
                      <a:pt x="121" y="20"/>
                      <a:pt x="133" y="17"/>
                      <a:pt x="133" y="17"/>
                    </a:cubicBezTo>
                    <a:cubicBezTo>
                      <a:pt x="135" y="13"/>
                      <a:pt x="135" y="13"/>
                      <a:pt x="135" y="13"/>
                    </a:cubicBezTo>
                    <a:cubicBezTo>
                      <a:pt x="135" y="13"/>
                      <a:pt x="128" y="9"/>
                      <a:pt x="120" y="8"/>
                    </a:cubicBezTo>
                    <a:cubicBezTo>
                      <a:pt x="111" y="7"/>
                      <a:pt x="100" y="7"/>
                      <a:pt x="86" y="7"/>
                    </a:cubicBezTo>
                    <a:cubicBezTo>
                      <a:pt x="73" y="7"/>
                      <a:pt x="62" y="7"/>
                      <a:pt x="52" y="8"/>
                    </a:cubicBezTo>
                    <a:cubicBezTo>
                      <a:pt x="42" y="8"/>
                      <a:pt x="32" y="9"/>
                      <a:pt x="23" y="10"/>
                    </a:cubicBezTo>
                    <a:cubicBezTo>
                      <a:pt x="15" y="8"/>
                      <a:pt x="7" y="6"/>
                      <a:pt x="0" y="4"/>
                    </a:cubicBezTo>
                    <a:cubicBezTo>
                      <a:pt x="24" y="1"/>
                      <a:pt x="52" y="0"/>
                      <a:pt x="82" y="0"/>
                    </a:cubicBezTo>
                    <a:cubicBezTo>
                      <a:pt x="108" y="0"/>
                      <a:pt x="130" y="1"/>
                      <a:pt x="148" y="3"/>
                    </a:cubicBezTo>
                    <a:cubicBezTo>
                      <a:pt x="165" y="5"/>
                      <a:pt x="180" y="13"/>
                      <a:pt x="180" y="13"/>
                    </a:cubicBezTo>
                    <a:cubicBezTo>
                      <a:pt x="180" y="17"/>
                      <a:pt x="180" y="17"/>
                      <a:pt x="180" y="17"/>
                    </a:cubicBezTo>
                    <a:cubicBezTo>
                      <a:pt x="171" y="21"/>
                      <a:pt x="171" y="21"/>
                      <a:pt x="171" y="21"/>
                    </a:cubicBezTo>
                    <a:cubicBezTo>
                      <a:pt x="171" y="21"/>
                      <a:pt x="158" y="24"/>
                      <a:pt x="145" y="26"/>
                    </a:cubicBezTo>
                    <a:cubicBezTo>
                      <a:pt x="135" y="28"/>
                      <a:pt x="125" y="31"/>
                      <a:pt x="125" y="31"/>
                    </a:cubicBezTo>
                    <a:cubicBezTo>
                      <a:pt x="123" y="35"/>
                      <a:pt x="123" y="35"/>
                      <a:pt x="123" y="35"/>
                    </a:cubicBezTo>
                    <a:cubicBezTo>
                      <a:pt x="125" y="37"/>
                      <a:pt x="125" y="37"/>
                      <a:pt x="125" y="37"/>
                    </a:cubicBezTo>
                    <a:cubicBezTo>
                      <a:pt x="112" y="37"/>
                      <a:pt x="99" y="37"/>
                      <a:pt x="86" y="37"/>
                    </a:cubicBezTo>
                    <a:close/>
                    <a:moveTo>
                      <a:pt x="89" y="49"/>
                    </a:moveTo>
                    <a:cubicBezTo>
                      <a:pt x="89" y="49"/>
                      <a:pt x="93" y="43"/>
                      <a:pt x="113" y="43"/>
                    </a:cubicBezTo>
                    <a:cubicBezTo>
                      <a:pt x="122" y="43"/>
                      <a:pt x="130" y="44"/>
                      <a:pt x="136" y="45"/>
                    </a:cubicBezTo>
                    <a:cubicBezTo>
                      <a:pt x="148" y="49"/>
                      <a:pt x="148" y="49"/>
                      <a:pt x="148" y="49"/>
                    </a:cubicBezTo>
                    <a:cubicBezTo>
                      <a:pt x="144" y="53"/>
                      <a:pt x="144" y="53"/>
                      <a:pt x="144" y="53"/>
                    </a:cubicBezTo>
                    <a:cubicBezTo>
                      <a:pt x="144" y="53"/>
                      <a:pt x="133" y="54"/>
                      <a:pt x="124" y="54"/>
                    </a:cubicBezTo>
                    <a:cubicBezTo>
                      <a:pt x="114" y="54"/>
                      <a:pt x="100" y="53"/>
                      <a:pt x="100" y="53"/>
                    </a:cubicBezTo>
                    <a:cubicBezTo>
                      <a:pt x="95" y="52"/>
                      <a:pt x="89" y="49"/>
                      <a:pt x="89" y="49"/>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35" name="Freeform 462"/>
              <p:cNvSpPr>
                <a:spLocks/>
              </p:cNvSpPr>
              <p:nvPr/>
            </p:nvSpPr>
            <p:spPr bwMode="auto">
              <a:xfrm>
                <a:off x="31996063" y="4352926"/>
                <a:ext cx="377825" cy="207963"/>
              </a:xfrm>
              <a:custGeom>
                <a:avLst/>
                <a:gdLst>
                  <a:gd name="T0" fmla="*/ 101 w 101"/>
                  <a:gd name="T1" fmla="*/ 0 h 55"/>
                  <a:gd name="T2" fmla="*/ 45 w 101"/>
                  <a:gd name="T3" fmla="*/ 55 h 55"/>
                  <a:gd name="T4" fmla="*/ 0 w 101"/>
                  <a:gd name="T5" fmla="*/ 55 h 55"/>
                  <a:gd name="T6" fmla="*/ 57 w 101"/>
                  <a:gd name="T7" fmla="*/ 0 h 55"/>
                  <a:gd name="T8" fmla="*/ 101 w 101"/>
                  <a:gd name="T9" fmla="*/ 0 h 55"/>
                </a:gdLst>
                <a:ahLst/>
                <a:cxnLst>
                  <a:cxn ang="0">
                    <a:pos x="T0" y="T1"/>
                  </a:cxn>
                  <a:cxn ang="0">
                    <a:pos x="T2" y="T3"/>
                  </a:cxn>
                  <a:cxn ang="0">
                    <a:pos x="T4" y="T5"/>
                  </a:cxn>
                  <a:cxn ang="0">
                    <a:pos x="T6" y="T7"/>
                  </a:cxn>
                  <a:cxn ang="0">
                    <a:pos x="T8" y="T9"/>
                  </a:cxn>
                </a:cxnLst>
                <a:rect l="0" t="0" r="r" b="b"/>
                <a:pathLst>
                  <a:path w="101" h="55">
                    <a:moveTo>
                      <a:pt x="101" y="0"/>
                    </a:moveTo>
                    <a:cubicBezTo>
                      <a:pt x="83" y="19"/>
                      <a:pt x="64" y="36"/>
                      <a:pt x="45" y="55"/>
                    </a:cubicBezTo>
                    <a:cubicBezTo>
                      <a:pt x="30" y="55"/>
                      <a:pt x="15" y="55"/>
                      <a:pt x="0" y="55"/>
                    </a:cubicBezTo>
                    <a:cubicBezTo>
                      <a:pt x="19" y="36"/>
                      <a:pt x="38" y="19"/>
                      <a:pt x="57" y="0"/>
                    </a:cubicBezTo>
                    <a:cubicBezTo>
                      <a:pt x="72" y="0"/>
                      <a:pt x="87" y="0"/>
                      <a:pt x="101" y="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36" name="Freeform 463"/>
              <p:cNvSpPr>
                <a:spLocks/>
              </p:cNvSpPr>
              <p:nvPr/>
            </p:nvSpPr>
            <p:spPr bwMode="auto">
              <a:xfrm>
                <a:off x="-29290963" y="1304926"/>
                <a:ext cx="700088" cy="30163"/>
              </a:xfrm>
              <a:custGeom>
                <a:avLst/>
                <a:gdLst>
                  <a:gd name="T0" fmla="*/ 47 w 187"/>
                  <a:gd name="T1" fmla="*/ 5 h 8"/>
                  <a:gd name="T2" fmla="*/ 26 w 187"/>
                  <a:gd name="T3" fmla="*/ 5 h 8"/>
                  <a:gd name="T4" fmla="*/ 0 w 187"/>
                  <a:gd name="T5" fmla="*/ 8 h 8"/>
                  <a:gd name="T6" fmla="*/ 8 w 187"/>
                  <a:gd name="T7" fmla="*/ 2 h 8"/>
                  <a:gd name="T8" fmla="*/ 58 w 187"/>
                  <a:gd name="T9" fmla="*/ 0 h 8"/>
                  <a:gd name="T10" fmla="*/ 79 w 187"/>
                  <a:gd name="T11" fmla="*/ 0 h 8"/>
                  <a:gd name="T12" fmla="*/ 103 w 187"/>
                  <a:gd name="T13" fmla="*/ 1 h 8"/>
                  <a:gd name="T14" fmla="*/ 140 w 187"/>
                  <a:gd name="T15" fmla="*/ 3 h 8"/>
                  <a:gd name="T16" fmla="*/ 162 w 187"/>
                  <a:gd name="T17" fmla="*/ 2 h 8"/>
                  <a:gd name="T18" fmla="*/ 187 w 187"/>
                  <a:gd name="T19" fmla="*/ 0 h 8"/>
                  <a:gd name="T20" fmla="*/ 179 w 187"/>
                  <a:gd name="T21" fmla="*/ 5 h 8"/>
                  <a:gd name="T22" fmla="*/ 130 w 187"/>
                  <a:gd name="T23" fmla="*/ 8 h 8"/>
                  <a:gd name="T24" fmla="*/ 108 w 187"/>
                  <a:gd name="T25" fmla="*/ 7 h 8"/>
                  <a:gd name="T26" fmla="*/ 84 w 187"/>
                  <a:gd name="T27" fmla="*/ 6 h 8"/>
                  <a:gd name="T28" fmla="*/ 47 w 187"/>
                  <a:gd name="T29"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7" h="8">
                    <a:moveTo>
                      <a:pt x="47" y="5"/>
                    </a:moveTo>
                    <a:cubicBezTo>
                      <a:pt x="47" y="5"/>
                      <a:pt x="34" y="5"/>
                      <a:pt x="26" y="5"/>
                    </a:cubicBezTo>
                    <a:cubicBezTo>
                      <a:pt x="18" y="6"/>
                      <a:pt x="9" y="7"/>
                      <a:pt x="0" y="8"/>
                    </a:cubicBezTo>
                    <a:cubicBezTo>
                      <a:pt x="8" y="2"/>
                      <a:pt x="8" y="2"/>
                      <a:pt x="8" y="2"/>
                    </a:cubicBezTo>
                    <a:cubicBezTo>
                      <a:pt x="23" y="1"/>
                      <a:pt x="40" y="0"/>
                      <a:pt x="58" y="0"/>
                    </a:cubicBezTo>
                    <a:cubicBezTo>
                      <a:pt x="65" y="0"/>
                      <a:pt x="73" y="0"/>
                      <a:pt x="79" y="0"/>
                    </a:cubicBezTo>
                    <a:cubicBezTo>
                      <a:pt x="86" y="0"/>
                      <a:pt x="94" y="1"/>
                      <a:pt x="103" y="1"/>
                    </a:cubicBezTo>
                    <a:cubicBezTo>
                      <a:pt x="117" y="2"/>
                      <a:pt x="130" y="3"/>
                      <a:pt x="140" y="3"/>
                    </a:cubicBezTo>
                    <a:cubicBezTo>
                      <a:pt x="146" y="3"/>
                      <a:pt x="154" y="2"/>
                      <a:pt x="162" y="2"/>
                    </a:cubicBezTo>
                    <a:cubicBezTo>
                      <a:pt x="170" y="1"/>
                      <a:pt x="179" y="1"/>
                      <a:pt x="187" y="0"/>
                    </a:cubicBezTo>
                    <a:cubicBezTo>
                      <a:pt x="179" y="5"/>
                      <a:pt x="179" y="5"/>
                      <a:pt x="179" y="5"/>
                    </a:cubicBezTo>
                    <a:cubicBezTo>
                      <a:pt x="163" y="7"/>
                      <a:pt x="147" y="8"/>
                      <a:pt x="130" y="8"/>
                    </a:cubicBezTo>
                    <a:cubicBezTo>
                      <a:pt x="122" y="8"/>
                      <a:pt x="115" y="8"/>
                      <a:pt x="108" y="7"/>
                    </a:cubicBezTo>
                    <a:cubicBezTo>
                      <a:pt x="101" y="7"/>
                      <a:pt x="93" y="7"/>
                      <a:pt x="84" y="6"/>
                    </a:cubicBezTo>
                    <a:cubicBezTo>
                      <a:pt x="70" y="5"/>
                      <a:pt x="58" y="5"/>
                      <a:pt x="47" y="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37" name="Freeform 464"/>
              <p:cNvSpPr>
                <a:spLocks/>
              </p:cNvSpPr>
              <p:nvPr/>
            </p:nvSpPr>
            <p:spPr bwMode="auto">
              <a:xfrm>
                <a:off x="-29430663" y="1541463"/>
                <a:ext cx="280988" cy="38100"/>
              </a:xfrm>
              <a:custGeom>
                <a:avLst/>
                <a:gdLst>
                  <a:gd name="T0" fmla="*/ 46 w 75"/>
                  <a:gd name="T1" fmla="*/ 10 h 10"/>
                  <a:gd name="T2" fmla="*/ 21 w 75"/>
                  <a:gd name="T3" fmla="*/ 5 h 10"/>
                  <a:gd name="T4" fmla="*/ 0 w 75"/>
                  <a:gd name="T5" fmla="*/ 1 h 10"/>
                  <a:gd name="T6" fmla="*/ 1 w 75"/>
                  <a:gd name="T7" fmla="*/ 0 h 10"/>
                  <a:gd name="T8" fmla="*/ 50 w 75"/>
                  <a:gd name="T9" fmla="*/ 0 h 10"/>
                  <a:gd name="T10" fmla="*/ 62 w 75"/>
                  <a:gd name="T11" fmla="*/ 5 h 10"/>
                  <a:gd name="T12" fmla="*/ 75 w 75"/>
                  <a:gd name="T13" fmla="*/ 9 h 10"/>
                  <a:gd name="T14" fmla="*/ 74 w 75"/>
                  <a:gd name="T15" fmla="*/ 10 h 10"/>
                  <a:gd name="T16" fmla="*/ 46 w 75"/>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10">
                    <a:moveTo>
                      <a:pt x="46" y="10"/>
                    </a:moveTo>
                    <a:cubicBezTo>
                      <a:pt x="39" y="8"/>
                      <a:pt x="31" y="7"/>
                      <a:pt x="21" y="5"/>
                    </a:cubicBezTo>
                    <a:cubicBezTo>
                      <a:pt x="11" y="3"/>
                      <a:pt x="0" y="1"/>
                      <a:pt x="0" y="1"/>
                    </a:cubicBezTo>
                    <a:cubicBezTo>
                      <a:pt x="1" y="0"/>
                      <a:pt x="1" y="0"/>
                      <a:pt x="1" y="0"/>
                    </a:cubicBezTo>
                    <a:cubicBezTo>
                      <a:pt x="18" y="0"/>
                      <a:pt x="34" y="0"/>
                      <a:pt x="50" y="0"/>
                    </a:cubicBezTo>
                    <a:cubicBezTo>
                      <a:pt x="62" y="5"/>
                      <a:pt x="62" y="5"/>
                      <a:pt x="62" y="5"/>
                    </a:cubicBezTo>
                    <a:cubicBezTo>
                      <a:pt x="75" y="9"/>
                      <a:pt x="75" y="9"/>
                      <a:pt x="75" y="9"/>
                    </a:cubicBezTo>
                    <a:cubicBezTo>
                      <a:pt x="74" y="10"/>
                      <a:pt x="74" y="10"/>
                      <a:pt x="74" y="10"/>
                    </a:cubicBezTo>
                    <a:cubicBezTo>
                      <a:pt x="65" y="10"/>
                      <a:pt x="55" y="10"/>
                      <a:pt x="46" y="1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38" name="Freeform 465"/>
              <p:cNvSpPr>
                <a:spLocks/>
              </p:cNvSpPr>
              <p:nvPr/>
            </p:nvSpPr>
            <p:spPr bwMode="auto">
              <a:xfrm>
                <a:off x="-24366538" y="1538288"/>
                <a:ext cx="468313" cy="161925"/>
              </a:xfrm>
              <a:custGeom>
                <a:avLst/>
                <a:gdLst>
                  <a:gd name="T0" fmla="*/ 70 w 125"/>
                  <a:gd name="T1" fmla="*/ 43 h 43"/>
                  <a:gd name="T2" fmla="*/ 27 w 125"/>
                  <a:gd name="T3" fmla="*/ 43 h 43"/>
                  <a:gd name="T4" fmla="*/ 63 w 125"/>
                  <a:gd name="T5" fmla="*/ 15 h 43"/>
                  <a:gd name="T6" fmla="*/ 75 w 125"/>
                  <a:gd name="T7" fmla="*/ 7 h 43"/>
                  <a:gd name="T8" fmla="*/ 63 w 125"/>
                  <a:gd name="T9" fmla="*/ 9 h 43"/>
                  <a:gd name="T10" fmla="*/ 15 w 125"/>
                  <a:gd name="T11" fmla="*/ 14 h 43"/>
                  <a:gd name="T12" fmla="*/ 0 w 125"/>
                  <a:gd name="T13" fmla="*/ 10 h 43"/>
                  <a:gd name="T14" fmla="*/ 90 w 125"/>
                  <a:gd name="T15" fmla="*/ 0 h 43"/>
                  <a:gd name="T16" fmla="*/ 125 w 125"/>
                  <a:gd name="T17" fmla="*/ 0 h 43"/>
                  <a:gd name="T18" fmla="*/ 70 w 125"/>
                  <a:gd name="T19"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 h="43">
                    <a:moveTo>
                      <a:pt x="70" y="43"/>
                    </a:moveTo>
                    <a:cubicBezTo>
                      <a:pt x="56" y="43"/>
                      <a:pt x="42" y="43"/>
                      <a:pt x="27" y="43"/>
                    </a:cubicBezTo>
                    <a:cubicBezTo>
                      <a:pt x="39" y="34"/>
                      <a:pt x="51" y="24"/>
                      <a:pt x="63" y="15"/>
                    </a:cubicBezTo>
                    <a:cubicBezTo>
                      <a:pt x="75" y="7"/>
                      <a:pt x="75" y="7"/>
                      <a:pt x="75" y="7"/>
                    </a:cubicBezTo>
                    <a:cubicBezTo>
                      <a:pt x="63" y="9"/>
                      <a:pt x="63" y="9"/>
                      <a:pt x="63" y="9"/>
                    </a:cubicBezTo>
                    <a:cubicBezTo>
                      <a:pt x="63" y="9"/>
                      <a:pt x="42" y="11"/>
                      <a:pt x="15" y="14"/>
                    </a:cubicBezTo>
                    <a:cubicBezTo>
                      <a:pt x="0" y="10"/>
                      <a:pt x="0" y="10"/>
                      <a:pt x="0" y="10"/>
                    </a:cubicBezTo>
                    <a:cubicBezTo>
                      <a:pt x="30" y="7"/>
                      <a:pt x="60" y="3"/>
                      <a:pt x="90" y="0"/>
                    </a:cubicBezTo>
                    <a:cubicBezTo>
                      <a:pt x="102" y="0"/>
                      <a:pt x="114" y="0"/>
                      <a:pt x="125" y="0"/>
                    </a:cubicBezTo>
                    <a:cubicBezTo>
                      <a:pt x="107" y="14"/>
                      <a:pt x="88" y="29"/>
                      <a:pt x="70" y="43"/>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39" name="Freeform 466"/>
              <p:cNvSpPr>
                <a:spLocks noEditPoints="1"/>
              </p:cNvSpPr>
              <p:nvPr/>
            </p:nvSpPr>
            <p:spPr bwMode="auto">
              <a:xfrm>
                <a:off x="-29400500" y="827088"/>
                <a:ext cx="427038" cy="71438"/>
              </a:xfrm>
              <a:custGeom>
                <a:avLst/>
                <a:gdLst>
                  <a:gd name="T0" fmla="*/ 48 w 114"/>
                  <a:gd name="T1" fmla="*/ 19 h 19"/>
                  <a:gd name="T2" fmla="*/ 8 w 114"/>
                  <a:gd name="T3" fmla="*/ 17 h 19"/>
                  <a:gd name="T4" fmla="*/ 4 w 114"/>
                  <a:gd name="T5" fmla="*/ 10 h 19"/>
                  <a:gd name="T6" fmla="*/ 29 w 114"/>
                  <a:gd name="T7" fmla="*/ 2 h 19"/>
                  <a:gd name="T8" fmla="*/ 73 w 114"/>
                  <a:gd name="T9" fmla="*/ 0 h 19"/>
                  <a:gd name="T10" fmla="*/ 107 w 114"/>
                  <a:gd name="T11" fmla="*/ 2 h 19"/>
                  <a:gd name="T12" fmla="*/ 111 w 114"/>
                  <a:gd name="T13" fmla="*/ 8 h 19"/>
                  <a:gd name="T14" fmla="*/ 108 w 114"/>
                  <a:gd name="T15" fmla="*/ 10 h 19"/>
                  <a:gd name="T16" fmla="*/ 29 w 114"/>
                  <a:gd name="T17" fmla="*/ 10 h 19"/>
                  <a:gd name="T18" fmla="*/ 31 w 114"/>
                  <a:gd name="T19" fmla="*/ 15 h 19"/>
                  <a:gd name="T20" fmla="*/ 54 w 114"/>
                  <a:gd name="T21" fmla="*/ 16 h 19"/>
                  <a:gd name="T22" fmla="*/ 74 w 114"/>
                  <a:gd name="T23" fmla="*/ 16 h 19"/>
                  <a:gd name="T24" fmla="*/ 95 w 114"/>
                  <a:gd name="T25" fmla="*/ 15 h 19"/>
                  <a:gd name="T26" fmla="*/ 90 w 114"/>
                  <a:gd name="T27" fmla="*/ 18 h 19"/>
                  <a:gd name="T28" fmla="*/ 70 w 114"/>
                  <a:gd name="T29" fmla="*/ 19 h 19"/>
                  <a:gd name="T30" fmla="*/ 48 w 114"/>
                  <a:gd name="T31" fmla="*/ 19 h 19"/>
                  <a:gd name="T32" fmla="*/ 69 w 114"/>
                  <a:gd name="T33" fmla="*/ 3 h 19"/>
                  <a:gd name="T34" fmla="*/ 48 w 114"/>
                  <a:gd name="T35" fmla="*/ 4 h 19"/>
                  <a:gd name="T36" fmla="*/ 33 w 114"/>
                  <a:gd name="T37" fmla="*/ 8 h 19"/>
                  <a:gd name="T38" fmla="*/ 87 w 114"/>
                  <a:gd name="T39" fmla="*/ 8 h 19"/>
                  <a:gd name="T40" fmla="*/ 86 w 114"/>
                  <a:gd name="T41" fmla="*/ 4 h 19"/>
                  <a:gd name="T42" fmla="*/ 69 w 114"/>
                  <a:gd name="T43"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4" h="19">
                    <a:moveTo>
                      <a:pt x="48" y="19"/>
                    </a:moveTo>
                    <a:cubicBezTo>
                      <a:pt x="29" y="19"/>
                      <a:pt x="16" y="19"/>
                      <a:pt x="8" y="17"/>
                    </a:cubicBezTo>
                    <a:cubicBezTo>
                      <a:pt x="0" y="15"/>
                      <a:pt x="4" y="10"/>
                      <a:pt x="4" y="10"/>
                    </a:cubicBezTo>
                    <a:cubicBezTo>
                      <a:pt x="4" y="10"/>
                      <a:pt x="17" y="4"/>
                      <a:pt x="29" y="2"/>
                    </a:cubicBezTo>
                    <a:cubicBezTo>
                      <a:pt x="42" y="1"/>
                      <a:pt x="56" y="0"/>
                      <a:pt x="73" y="0"/>
                    </a:cubicBezTo>
                    <a:cubicBezTo>
                      <a:pt x="89" y="0"/>
                      <a:pt x="100" y="0"/>
                      <a:pt x="107" y="2"/>
                    </a:cubicBezTo>
                    <a:cubicBezTo>
                      <a:pt x="114" y="4"/>
                      <a:pt x="111" y="8"/>
                      <a:pt x="111" y="8"/>
                    </a:cubicBezTo>
                    <a:cubicBezTo>
                      <a:pt x="108" y="10"/>
                      <a:pt x="108" y="10"/>
                      <a:pt x="108" y="10"/>
                    </a:cubicBezTo>
                    <a:cubicBezTo>
                      <a:pt x="81" y="10"/>
                      <a:pt x="55" y="10"/>
                      <a:pt x="29" y="10"/>
                    </a:cubicBezTo>
                    <a:cubicBezTo>
                      <a:pt x="31" y="15"/>
                      <a:pt x="31" y="15"/>
                      <a:pt x="31" y="15"/>
                    </a:cubicBezTo>
                    <a:cubicBezTo>
                      <a:pt x="31" y="15"/>
                      <a:pt x="43" y="16"/>
                      <a:pt x="54" y="16"/>
                    </a:cubicBezTo>
                    <a:cubicBezTo>
                      <a:pt x="61" y="16"/>
                      <a:pt x="68" y="16"/>
                      <a:pt x="74" y="16"/>
                    </a:cubicBezTo>
                    <a:cubicBezTo>
                      <a:pt x="80" y="15"/>
                      <a:pt x="87" y="15"/>
                      <a:pt x="95" y="15"/>
                    </a:cubicBezTo>
                    <a:cubicBezTo>
                      <a:pt x="90" y="18"/>
                      <a:pt x="90" y="18"/>
                      <a:pt x="90" y="18"/>
                    </a:cubicBezTo>
                    <a:cubicBezTo>
                      <a:pt x="83" y="19"/>
                      <a:pt x="76" y="19"/>
                      <a:pt x="70" y="19"/>
                    </a:cubicBezTo>
                    <a:cubicBezTo>
                      <a:pt x="63" y="19"/>
                      <a:pt x="56" y="19"/>
                      <a:pt x="48" y="19"/>
                    </a:cubicBezTo>
                    <a:close/>
                    <a:moveTo>
                      <a:pt x="69" y="3"/>
                    </a:moveTo>
                    <a:cubicBezTo>
                      <a:pt x="61" y="3"/>
                      <a:pt x="54" y="3"/>
                      <a:pt x="48" y="4"/>
                    </a:cubicBezTo>
                    <a:cubicBezTo>
                      <a:pt x="33" y="8"/>
                      <a:pt x="33" y="8"/>
                      <a:pt x="33" y="8"/>
                    </a:cubicBezTo>
                    <a:cubicBezTo>
                      <a:pt x="51" y="8"/>
                      <a:pt x="69" y="8"/>
                      <a:pt x="87" y="8"/>
                    </a:cubicBezTo>
                    <a:cubicBezTo>
                      <a:pt x="86" y="4"/>
                      <a:pt x="86" y="4"/>
                      <a:pt x="86" y="4"/>
                    </a:cubicBezTo>
                    <a:cubicBezTo>
                      <a:pt x="86" y="4"/>
                      <a:pt x="77" y="3"/>
                      <a:pt x="69" y="3"/>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40" name="Freeform 467"/>
              <p:cNvSpPr>
                <a:spLocks/>
              </p:cNvSpPr>
              <p:nvPr/>
            </p:nvSpPr>
            <p:spPr bwMode="auto">
              <a:xfrm>
                <a:off x="-28960763" y="827088"/>
                <a:ext cx="419100" cy="71438"/>
              </a:xfrm>
              <a:custGeom>
                <a:avLst/>
                <a:gdLst>
                  <a:gd name="T0" fmla="*/ 95 w 112"/>
                  <a:gd name="T1" fmla="*/ 14 h 19"/>
                  <a:gd name="T2" fmla="*/ 75 w 112"/>
                  <a:gd name="T3" fmla="*/ 18 h 19"/>
                  <a:gd name="T4" fmla="*/ 37 w 112"/>
                  <a:gd name="T5" fmla="*/ 19 h 19"/>
                  <a:gd name="T6" fmla="*/ 0 w 112"/>
                  <a:gd name="T7" fmla="*/ 18 h 19"/>
                  <a:gd name="T8" fmla="*/ 6 w 112"/>
                  <a:gd name="T9" fmla="*/ 15 h 19"/>
                  <a:gd name="T10" fmla="*/ 42 w 112"/>
                  <a:gd name="T11" fmla="*/ 16 h 19"/>
                  <a:gd name="T12" fmla="*/ 69 w 112"/>
                  <a:gd name="T13" fmla="*/ 14 h 19"/>
                  <a:gd name="T14" fmla="*/ 68 w 112"/>
                  <a:gd name="T15" fmla="*/ 13 h 19"/>
                  <a:gd name="T16" fmla="*/ 61 w 112"/>
                  <a:gd name="T17" fmla="*/ 12 h 19"/>
                  <a:gd name="T18" fmla="*/ 47 w 112"/>
                  <a:gd name="T19" fmla="*/ 11 h 19"/>
                  <a:gd name="T20" fmla="*/ 23 w 112"/>
                  <a:gd name="T21" fmla="*/ 8 h 19"/>
                  <a:gd name="T22" fmla="*/ 20 w 112"/>
                  <a:gd name="T23" fmla="*/ 5 h 19"/>
                  <a:gd name="T24" fmla="*/ 38 w 112"/>
                  <a:gd name="T25" fmla="*/ 1 h 19"/>
                  <a:gd name="T26" fmla="*/ 74 w 112"/>
                  <a:gd name="T27" fmla="*/ 0 h 19"/>
                  <a:gd name="T28" fmla="*/ 112 w 112"/>
                  <a:gd name="T29" fmla="*/ 1 h 19"/>
                  <a:gd name="T30" fmla="*/ 99 w 112"/>
                  <a:gd name="T31" fmla="*/ 4 h 19"/>
                  <a:gd name="T32" fmla="*/ 68 w 112"/>
                  <a:gd name="T33" fmla="*/ 3 h 19"/>
                  <a:gd name="T34" fmla="*/ 46 w 112"/>
                  <a:gd name="T35" fmla="*/ 5 h 19"/>
                  <a:gd name="T36" fmla="*/ 49 w 112"/>
                  <a:gd name="T37" fmla="*/ 6 h 19"/>
                  <a:gd name="T38" fmla="*/ 69 w 112"/>
                  <a:gd name="T39" fmla="*/ 8 h 19"/>
                  <a:gd name="T40" fmla="*/ 87 w 112"/>
                  <a:gd name="T41" fmla="*/ 9 h 19"/>
                  <a:gd name="T42" fmla="*/ 95 w 112"/>
                  <a:gd name="T43" fmla="*/ 11 h 19"/>
                  <a:gd name="T44" fmla="*/ 95 w 112"/>
                  <a:gd name="T45"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2" h="19">
                    <a:moveTo>
                      <a:pt x="95" y="14"/>
                    </a:moveTo>
                    <a:cubicBezTo>
                      <a:pt x="95" y="14"/>
                      <a:pt x="85" y="17"/>
                      <a:pt x="75" y="18"/>
                    </a:cubicBezTo>
                    <a:cubicBezTo>
                      <a:pt x="65" y="19"/>
                      <a:pt x="52" y="19"/>
                      <a:pt x="37" y="19"/>
                    </a:cubicBezTo>
                    <a:cubicBezTo>
                      <a:pt x="21" y="19"/>
                      <a:pt x="9" y="19"/>
                      <a:pt x="0" y="18"/>
                    </a:cubicBezTo>
                    <a:cubicBezTo>
                      <a:pt x="6" y="15"/>
                      <a:pt x="6" y="15"/>
                      <a:pt x="6" y="15"/>
                    </a:cubicBezTo>
                    <a:cubicBezTo>
                      <a:pt x="18" y="16"/>
                      <a:pt x="30" y="16"/>
                      <a:pt x="42" y="16"/>
                    </a:cubicBezTo>
                    <a:cubicBezTo>
                      <a:pt x="58" y="16"/>
                      <a:pt x="69" y="14"/>
                      <a:pt x="69" y="14"/>
                    </a:cubicBezTo>
                    <a:cubicBezTo>
                      <a:pt x="68" y="13"/>
                      <a:pt x="68" y="13"/>
                      <a:pt x="68" y="13"/>
                    </a:cubicBezTo>
                    <a:cubicBezTo>
                      <a:pt x="61" y="12"/>
                      <a:pt x="61" y="12"/>
                      <a:pt x="61" y="12"/>
                    </a:cubicBezTo>
                    <a:cubicBezTo>
                      <a:pt x="61" y="12"/>
                      <a:pt x="53" y="11"/>
                      <a:pt x="47" y="11"/>
                    </a:cubicBezTo>
                    <a:cubicBezTo>
                      <a:pt x="34" y="10"/>
                      <a:pt x="23" y="8"/>
                      <a:pt x="23" y="8"/>
                    </a:cubicBezTo>
                    <a:cubicBezTo>
                      <a:pt x="20" y="5"/>
                      <a:pt x="20" y="5"/>
                      <a:pt x="20" y="5"/>
                    </a:cubicBezTo>
                    <a:cubicBezTo>
                      <a:pt x="20" y="5"/>
                      <a:pt x="29" y="2"/>
                      <a:pt x="38" y="1"/>
                    </a:cubicBezTo>
                    <a:cubicBezTo>
                      <a:pt x="48" y="0"/>
                      <a:pt x="60" y="0"/>
                      <a:pt x="74" y="0"/>
                    </a:cubicBezTo>
                    <a:cubicBezTo>
                      <a:pt x="88" y="0"/>
                      <a:pt x="100" y="0"/>
                      <a:pt x="112" y="1"/>
                    </a:cubicBezTo>
                    <a:cubicBezTo>
                      <a:pt x="99" y="4"/>
                      <a:pt x="99" y="4"/>
                      <a:pt x="99" y="4"/>
                    </a:cubicBezTo>
                    <a:cubicBezTo>
                      <a:pt x="87" y="3"/>
                      <a:pt x="77" y="3"/>
                      <a:pt x="68" y="3"/>
                    </a:cubicBezTo>
                    <a:cubicBezTo>
                      <a:pt x="55" y="3"/>
                      <a:pt x="46" y="5"/>
                      <a:pt x="46" y="5"/>
                    </a:cubicBezTo>
                    <a:cubicBezTo>
                      <a:pt x="49" y="6"/>
                      <a:pt x="49" y="6"/>
                      <a:pt x="49" y="6"/>
                    </a:cubicBezTo>
                    <a:cubicBezTo>
                      <a:pt x="49" y="6"/>
                      <a:pt x="58" y="7"/>
                      <a:pt x="69" y="8"/>
                    </a:cubicBezTo>
                    <a:cubicBezTo>
                      <a:pt x="77" y="8"/>
                      <a:pt x="87" y="9"/>
                      <a:pt x="87" y="9"/>
                    </a:cubicBezTo>
                    <a:cubicBezTo>
                      <a:pt x="95" y="11"/>
                      <a:pt x="95" y="11"/>
                      <a:pt x="95" y="11"/>
                    </a:cubicBezTo>
                    <a:lnTo>
                      <a:pt x="95" y="1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41" name="Freeform 468"/>
              <p:cNvSpPr>
                <a:spLocks/>
              </p:cNvSpPr>
              <p:nvPr/>
            </p:nvSpPr>
            <p:spPr bwMode="auto">
              <a:xfrm>
                <a:off x="-28522613" y="827088"/>
                <a:ext cx="404813" cy="71438"/>
              </a:xfrm>
              <a:custGeom>
                <a:avLst/>
                <a:gdLst>
                  <a:gd name="T0" fmla="*/ 44 w 108"/>
                  <a:gd name="T1" fmla="*/ 19 h 19"/>
                  <a:gd name="T2" fmla="*/ 7 w 108"/>
                  <a:gd name="T3" fmla="*/ 17 h 19"/>
                  <a:gd name="T4" fmla="*/ 4 w 108"/>
                  <a:gd name="T5" fmla="*/ 10 h 19"/>
                  <a:gd name="T6" fmla="*/ 29 w 108"/>
                  <a:gd name="T7" fmla="*/ 2 h 19"/>
                  <a:gd name="T8" fmla="*/ 76 w 108"/>
                  <a:gd name="T9" fmla="*/ 0 h 19"/>
                  <a:gd name="T10" fmla="*/ 108 w 108"/>
                  <a:gd name="T11" fmla="*/ 1 h 19"/>
                  <a:gd name="T12" fmla="*/ 95 w 108"/>
                  <a:gd name="T13" fmla="*/ 4 h 19"/>
                  <a:gd name="T14" fmla="*/ 70 w 108"/>
                  <a:gd name="T15" fmla="*/ 3 h 19"/>
                  <a:gd name="T16" fmla="*/ 30 w 108"/>
                  <a:gd name="T17" fmla="*/ 10 h 19"/>
                  <a:gd name="T18" fmla="*/ 30 w 108"/>
                  <a:gd name="T19" fmla="*/ 14 h 19"/>
                  <a:gd name="T20" fmla="*/ 50 w 108"/>
                  <a:gd name="T21" fmla="*/ 16 h 19"/>
                  <a:gd name="T22" fmla="*/ 84 w 108"/>
                  <a:gd name="T23" fmla="*/ 15 h 19"/>
                  <a:gd name="T24" fmla="*/ 79 w 108"/>
                  <a:gd name="T25" fmla="*/ 18 h 19"/>
                  <a:gd name="T26" fmla="*/ 63 w 108"/>
                  <a:gd name="T27" fmla="*/ 19 h 19"/>
                  <a:gd name="T28" fmla="*/ 44 w 108"/>
                  <a:gd name="T2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19">
                    <a:moveTo>
                      <a:pt x="44" y="19"/>
                    </a:moveTo>
                    <a:cubicBezTo>
                      <a:pt x="26" y="19"/>
                      <a:pt x="14" y="19"/>
                      <a:pt x="7" y="17"/>
                    </a:cubicBezTo>
                    <a:cubicBezTo>
                      <a:pt x="0" y="15"/>
                      <a:pt x="4" y="10"/>
                      <a:pt x="4" y="10"/>
                    </a:cubicBezTo>
                    <a:cubicBezTo>
                      <a:pt x="4" y="10"/>
                      <a:pt x="17" y="4"/>
                      <a:pt x="29" y="2"/>
                    </a:cubicBezTo>
                    <a:cubicBezTo>
                      <a:pt x="42" y="1"/>
                      <a:pt x="57" y="0"/>
                      <a:pt x="76" y="0"/>
                    </a:cubicBezTo>
                    <a:cubicBezTo>
                      <a:pt x="88" y="0"/>
                      <a:pt x="99" y="0"/>
                      <a:pt x="108" y="1"/>
                    </a:cubicBezTo>
                    <a:cubicBezTo>
                      <a:pt x="95" y="4"/>
                      <a:pt x="95" y="4"/>
                      <a:pt x="95" y="4"/>
                    </a:cubicBezTo>
                    <a:cubicBezTo>
                      <a:pt x="86" y="3"/>
                      <a:pt x="77" y="3"/>
                      <a:pt x="70" y="3"/>
                    </a:cubicBezTo>
                    <a:cubicBezTo>
                      <a:pt x="50" y="3"/>
                      <a:pt x="36" y="5"/>
                      <a:pt x="30" y="10"/>
                    </a:cubicBezTo>
                    <a:cubicBezTo>
                      <a:pt x="30" y="14"/>
                      <a:pt x="30" y="14"/>
                      <a:pt x="30" y="14"/>
                    </a:cubicBezTo>
                    <a:cubicBezTo>
                      <a:pt x="30" y="14"/>
                      <a:pt x="41" y="16"/>
                      <a:pt x="50" y="16"/>
                    </a:cubicBezTo>
                    <a:cubicBezTo>
                      <a:pt x="62" y="16"/>
                      <a:pt x="73" y="15"/>
                      <a:pt x="84" y="15"/>
                    </a:cubicBezTo>
                    <a:cubicBezTo>
                      <a:pt x="79" y="18"/>
                      <a:pt x="79" y="18"/>
                      <a:pt x="79" y="18"/>
                    </a:cubicBezTo>
                    <a:cubicBezTo>
                      <a:pt x="63" y="19"/>
                      <a:pt x="63" y="19"/>
                      <a:pt x="63" y="19"/>
                    </a:cubicBezTo>
                    <a:cubicBezTo>
                      <a:pt x="63" y="19"/>
                      <a:pt x="52" y="19"/>
                      <a:pt x="44" y="19"/>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42" name="Freeform 470"/>
              <p:cNvSpPr>
                <a:spLocks/>
              </p:cNvSpPr>
              <p:nvPr/>
            </p:nvSpPr>
            <p:spPr bwMode="auto">
              <a:xfrm>
                <a:off x="-20867688" y="881063"/>
                <a:ext cx="311150" cy="66675"/>
              </a:xfrm>
              <a:custGeom>
                <a:avLst/>
                <a:gdLst>
                  <a:gd name="T0" fmla="*/ 18 w 83"/>
                  <a:gd name="T1" fmla="*/ 18 h 18"/>
                  <a:gd name="T2" fmla="*/ 0 w 83"/>
                  <a:gd name="T3" fmla="*/ 18 h 18"/>
                  <a:gd name="T4" fmla="*/ 21 w 83"/>
                  <a:gd name="T5" fmla="*/ 0 h 18"/>
                  <a:gd name="T6" fmla="*/ 83 w 83"/>
                  <a:gd name="T7" fmla="*/ 0 h 18"/>
                  <a:gd name="T8" fmla="*/ 80 w 83"/>
                  <a:gd name="T9" fmla="*/ 3 h 18"/>
                  <a:gd name="T10" fmla="*/ 36 w 83"/>
                  <a:gd name="T11" fmla="*/ 3 h 18"/>
                  <a:gd name="T12" fmla="*/ 29 w 83"/>
                  <a:gd name="T13" fmla="*/ 8 h 18"/>
                  <a:gd name="T14" fmla="*/ 71 w 83"/>
                  <a:gd name="T15" fmla="*/ 8 h 18"/>
                  <a:gd name="T16" fmla="*/ 68 w 83"/>
                  <a:gd name="T17" fmla="*/ 11 h 18"/>
                  <a:gd name="T18" fmla="*/ 27 w 83"/>
                  <a:gd name="T19" fmla="*/ 11 h 18"/>
                  <a:gd name="T20" fmla="*/ 18 w 83"/>
                  <a:gd name="T2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3" h="18">
                    <a:moveTo>
                      <a:pt x="18" y="18"/>
                    </a:moveTo>
                    <a:cubicBezTo>
                      <a:pt x="0" y="18"/>
                      <a:pt x="0" y="18"/>
                      <a:pt x="0" y="18"/>
                    </a:cubicBezTo>
                    <a:cubicBezTo>
                      <a:pt x="7" y="12"/>
                      <a:pt x="14" y="7"/>
                      <a:pt x="21" y="0"/>
                    </a:cubicBezTo>
                    <a:cubicBezTo>
                      <a:pt x="42" y="0"/>
                      <a:pt x="62" y="0"/>
                      <a:pt x="83" y="0"/>
                    </a:cubicBezTo>
                    <a:cubicBezTo>
                      <a:pt x="80" y="3"/>
                      <a:pt x="80" y="3"/>
                      <a:pt x="80" y="3"/>
                    </a:cubicBezTo>
                    <a:cubicBezTo>
                      <a:pt x="66" y="3"/>
                      <a:pt x="51" y="3"/>
                      <a:pt x="36" y="3"/>
                    </a:cubicBezTo>
                    <a:cubicBezTo>
                      <a:pt x="29" y="8"/>
                      <a:pt x="29" y="8"/>
                      <a:pt x="29" y="8"/>
                    </a:cubicBezTo>
                    <a:cubicBezTo>
                      <a:pt x="43" y="8"/>
                      <a:pt x="57" y="8"/>
                      <a:pt x="71" y="8"/>
                    </a:cubicBezTo>
                    <a:cubicBezTo>
                      <a:pt x="68" y="11"/>
                      <a:pt x="68" y="11"/>
                      <a:pt x="68" y="11"/>
                    </a:cubicBezTo>
                    <a:cubicBezTo>
                      <a:pt x="54" y="11"/>
                      <a:pt x="40" y="11"/>
                      <a:pt x="27" y="11"/>
                    </a:cubicBezTo>
                    <a:lnTo>
                      <a:pt x="18"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43" name="Freeform 471"/>
              <p:cNvSpPr>
                <a:spLocks/>
              </p:cNvSpPr>
              <p:nvPr/>
            </p:nvSpPr>
            <p:spPr bwMode="auto">
              <a:xfrm>
                <a:off x="-20512088" y="881063"/>
                <a:ext cx="200025" cy="66675"/>
              </a:xfrm>
              <a:custGeom>
                <a:avLst/>
                <a:gdLst>
                  <a:gd name="T0" fmla="*/ 32 w 53"/>
                  <a:gd name="T1" fmla="*/ 18 h 18"/>
                  <a:gd name="T2" fmla="*/ 14 w 53"/>
                  <a:gd name="T3" fmla="*/ 18 h 18"/>
                  <a:gd name="T4" fmla="*/ 28 w 53"/>
                  <a:gd name="T5" fmla="*/ 7 h 18"/>
                  <a:gd name="T6" fmla="*/ 32 w 53"/>
                  <a:gd name="T7" fmla="*/ 4 h 18"/>
                  <a:gd name="T8" fmla="*/ 27 w 53"/>
                  <a:gd name="T9" fmla="*/ 4 h 18"/>
                  <a:gd name="T10" fmla="*/ 7 w 53"/>
                  <a:gd name="T11" fmla="*/ 7 h 18"/>
                  <a:gd name="T12" fmla="*/ 0 w 53"/>
                  <a:gd name="T13" fmla="*/ 5 h 18"/>
                  <a:gd name="T14" fmla="*/ 38 w 53"/>
                  <a:gd name="T15" fmla="*/ 0 h 18"/>
                  <a:gd name="T16" fmla="*/ 53 w 53"/>
                  <a:gd name="T17" fmla="*/ 0 h 18"/>
                  <a:gd name="T18" fmla="*/ 32 w 53"/>
                  <a:gd name="T19"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18">
                    <a:moveTo>
                      <a:pt x="32" y="18"/>
                    </a:moveTo>
                    <a:cubicBezTo>
                      <a:pt x="14" y="18"/>
                      <a:pt x="14" y="18"/>
                      <a:pt x="14" y="18"/>
                    </a:cubicBezTo>
                    <a:cubicBezTo>
                      <a:pt x="28" y="7"/>
                      <a:pt x="28" y="7"/>
                      <a:pt x="28" y="7"/>
                    </a:cubicBezTo>
                    <a:cubicBezTo>
                      <a:pt x="32" y="4"/>
                      <a:pt x="32" y="4"/>
                      <a:pt x="32" y="4"/>
                    </a:cubicBezTo>
                    <a:cubicBezTo>
                      <a:pt x="27" y="4"/>
                      <a:pt x="27" y="4"/>
                      <a:pt x="27" y="4"/>
                    </a:cubicBezTo>
                    <a:cubicBezTo>
                      <a:pt x="27" y="4"/>
                      <a:pt x="18" y="5"/>
                      <a:pt x="7" y="7"/>
                    </a:cubicBezTo>
                    <a:cubicBezTo>
                      <a:pt x="0" y="5"/>
                      <a:pt x="0" y="5"/>
                      <a:pt x="0" y="5"/>
                    </a:cubicBezTo>
                    <a:cubicBezTo>
                      <a:pt x="13" y="3"/>
                      <a:pt x="25" y="2"/>
                      <a:pt x="38" y="0"/>
                    </a:cubicBezTo>
                    <a:cubicBezTo>
                      <a:pt x="53" y="0"/>
                      <a:pt x="53" y="0"/>
                      <a:pt x="53" y="0"/>
                    </a:cubicBezTo>
                    <a:cubicBezTo>
                      <a:pt x="46" y="7"/>
                      <a:pt x="39" y="12"/>
                      <a:pt x="32" y="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44" name="Freeform 472"/>
              <p:cNvSpPr>
                <a:spLocks/>
              </p:cNvSpPr>
              <p:nvPr/>
            </p:nvSpPr>
            <p:spPr bwMode="auto">
              <a:xfrm>
                <a:off x="-15794038" y="881063"/>
                <a:ext cx="300038" cy="66675"/>
              </a:xfrm>
              <a:custGeom>
                <a:avLst/>
                <a:gdLst>
                  <a:gd name="T0" fmla="*/ 18 w 80"/>
                  <a:gd name="T1" fmla="*/ 18 h 18"/>
                  <a:gd name="T2" fmla="*/ 0 w 80"/>
                  <a:gd name="T3" fmla="*/ 18 h 18"/>
                  <a:gd name="T4" fmla="*/ 17 w 80"/>
                  <a:gd name="T5" fmla="*/ 0 h 18"/>
                  <a:gd name="T6" fmla="*/ 80 w 80"/>
                  <a:gd name="T7" fmla="*/ 0 h 18"/>
                  <a:gd name="T8" fmla="*/ 77 w 80"/>
                  <a:gd name="T9" fmla="*/ 3 h 18"/>
                  <a:gd name="T10" fmla="*/ 33 w 80"/>
                  <a:gd name="T11" fmla="*/ 3 h 18"/>
                  <a:gd name="T12" fmla="*/ 28 w 80"/>
                  <a:gd name="T13" fmla="*/ 8 h 18"/>
                  <a:gd name="T14" fmla="*/ 69 w 80"/>
                  <a:gd name="T15" fmla="*/ 8 h 18"/>
                  <a:gd name="T16" fmla="*/ 67 w 80"/>
                  <a:gd name="T17" fmla="*/ 11 h 18"/>
                  <a:gd name="T18" fmla="*/ 25 w 80"/>
                  <a:gd name="T19" fmla="*/ 11 h 18"/>
                  <a:gd name="T20" fmla="*/ 18 w 80"/>
                  <a:gd name="T2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18">
                    <a:moveTo>
                      <a:pt x="18" y="18"/>
                    </a:moveTo>
                    <a:cubicBezTo>
                      <a:pt x="12" y="18"/>
                      <a:pt x="6" y="18"/>
                      <a:pt x="0" y="18"/>
                    </a:cubicBezTo>
                    <a:cubicBezTo>
                      <a:pt x="17" y="0"/>
                      <a:pt x="17" y="0"/>
                      <a:pt x="17" y="0"/>
                    </a:cubicBezTo>
                    <a:cubicBezTo>
                      <a:pt x="38" y="0"/>
                      <a:pt x="59" y="0"/>
                      <a:pt x="80" y="0"/>
                    </a:cubicBezTo>
                    <a:cubicBezTo>
                      <a:pt x="77" y="3"/>
                      <a:pt x="77" y="3"/>
                      <a:pt x="77" y="3"/>
                    </a:cubicBezTo>
                    <a:cubicBezTo>
                      <a:pt x="63" y="3"/>
                      <a:pt x="48" y="3"/>
                      <a:pt x="33" y="3"/>
                    </a:cubicBezTo>
                    <a:cubicBezTo>
                      <a:pt x="28" y="8"/>
                      <a:pt x="28" y="8"/>
                      <a:pt x="28" y="8"/>
                    </a:cubicBezTo>
                    <a:cubicBezTo>
                      <a:pt x="42" y="8"/>
                      <a:pt x="56" y="8"/>
                      <a:pt x="69" y="8"/>
                    </a:cubicBezTo>
                    <a:cubicBezTo>
                      <a:pt x="67" y="11"/>
                      <a:pt x="67" y="11"/>
                      <a:pt x="67" y="11"/>
                    </a:cubicBezTo>
                    <a:cubicBezTo>
                      <a:pt x="53" y="11"/>
                      <a:pt x="39" y="11"/>
                      <a:pt x="25" y="11"/>
                    </a:cubicBezTo>
                    <a:lnTo>
                      <a:pt x="18"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45" name="Freeform 473"/>
              <p:cNvSpPr>
                <a:spLocks/>
              </p:cNvSpPr>
              <p:nvPr/>
            </p:nvSpPr>
            <p:spPr bwMode="auto">
              <a:xfrm>
                <a:off x="-15511463" y="881063"/>
                <a:ext cx="314325" cy="66675"/>
              </a:xfrm>
              <a:custGeom>
                <a:avLst/>
                <a:gdLst>
                  <a:gd name="T0" fmla="*/ 76 w 84"/>
                  <a:gd name="T1" fmla="*/ 18 h 18"/>
                  <a:gd name="T2" fmla="*/ 0 w 84"/>
                  <a:gd name="T3" fmla="*/ 18 h 18"/>
                  <a:gd name="T4" fmla="*/ 2 w 84"/>
                  <a:gd name="T5" fmla="*/ 16 h 18"/>
                  <a:gd name="T6" fmla="*/ 35 w 84"/>
                  <a:gd name="T7" fmla="*/ 11 h 18"/>
                  <a:gd name="T8" fmla="*/ 55 w 84"/>
                  <a:gd name="T9" fmla="*/ 9 h 18"/>
                  <a:gd name="T10" fmla="*/ 62 w 84"/>
                  <a:gd name="T11" fmla="*/ 7 h 18"/>
                  <a:gd name="T12" fmla="*/ 66 w 84"/>
                  <a:gd name="T13" fmla="*/ 5 h 18"/>
                  <a:gd name="T14" fmla="*/ 63 w 84"/>
                  <a:gd name="T15" fmla="*/ 3 h 18"/>
                  <a:gd name="T16" fmla="*/ 51 w 84"/>
                  <a:gd name="T17" fmla="*/ 3 h 18"/>
                  <a:gd name="T18" fmla="*/ 38 w 84"/>
                  <a:gd name="T19" fmla="*/ 3 h 18"/>
                  <a:gd name="T20" fmla="*/ 23 w 84"/>
                  <a:gd name="T21" fmla="*/ 5 h 18"/>
                  <a:gd name="T22" fmla="*/ 16 w 84"/>
                  <a:gd name="T23" fmla="*/ 3 h 18"/>
                  <a:gd name="T24" fmla="*/ 35 w 84"/>
                  <a:gd name="T25" fmla="*/ 1 h 18"/>
                  <a:gd name="T26" fmla="*/ 54 w 84"/>
                  <a:gd name="T27" fmla="*/ 0 h 18"/>
                  <a:gd name="T28" fmla="*/ 78 w 84"/>
                  <a:gd name="T29" fmla="*/ 1 h 18"/>
                  <a:gd name="T30" fmla="*/ 84 w 84"/>
                  <a:gd name="T31" fmla="*/ 5 h 18"/>
                  <a:gd name="T32" fmla="*/ 79 w 84"/>
                  <a:gd name="T33" fmla="*/ 7 h 18"/>
                  <a:gd name="T34" fmla="*/ 69 w 84"/>
                  <a:gd name="T35" fmla="*/ 9 h 18"/>
                  <a:gd name="T36" fmla="*/ 47 w 84"/>
                  <a:gd name="T37" fmla="*/ 13 h 18"/>
                  <a:gd name="T38" fmla="*/ 25 w 84"/>
                  <a:gd name="T39" fmla="*/ 15 h 18"/>
                  <a:gd name="T40" fmla="*/ 25 w 84"/>
                  <a:gd name="T41" fmla="*/ 16 h 18"/>
                  <a:gd name="T42" fmla="*/ 78 w 84"/>
                  <a:gd name="T43" fmla="*/ 16 h 18"/>
                  <a:gd name="T44" fmla="*/ 76 w 84"/>
                  <a:gd name="T45"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4" h="18">
                    <a:moveTo>
                      <a:pt x="76" y="18"/>
                    </a:moveTo>
                    <a:cubicBezTo>
                      <a:pt x="50" y="18"/>
                      <a:pt x="25" y="18"/>
                      <a:pt x="0" y="18"/>
                    </a:cubicBezTo>
                    <a:cubicBezTo>
                      <a:pt x="2" y="16"/>
                      <a:pt x="2" y="16"/>
                      <a:pt x="2" y="16"/>
                    </a:cubicBezTo>
                    <a:cubicBezTo>
                      <a:pt x="13" y="15"/>
                      <a:pt x="24" y="13"/>
                      <a:pt x="35" y="11"/>
                    </a:cubicBezTo>
                    <a:cubicBezTo>
                      <a:pt x="45" y="10"/>
                      <a:pt x="55" y="9"/>
                      <a:pt x="55" y="9"/>
                    </a:cubicBezTo>
                    <a:cubicBezTo>
                      <a:pt x="62" y="7"/>
                      <a:pt x="62" y="7"/>
                      <a:pt x="62" y="7"/>
                    </a:cubicBezTo>
                    <a:cubicBezTo>
                      <a:pt x="66" y="5"/>
                      <a:pt x="66" y="5"/>
                      <a:pt x="66" y="5"/>
                    </a:cubicBezTo>
                    <a:cubicBezTo>
                      <a:pt x="63" y="3"/>
                      <a:pt x="63" y="3"/>
                      <a:pt x="63" y="3"/>
                    </a:cubicBezTo>
                    <a:cubicBezTo>
                      <a:pt x="51" y="3"/>
                      <a:pt x="51" y="3"/>
                      <a:pt x="51" y="3"/>
                    </a:cubicBezTo>
                    <a:cubicBezTo>
                      <a:pt x="38" y="3"/>
                      <a:pt x="38" y="3"/>
                      <a:pt x="38" y="3"/>
                    </a:cubicBezTo>
                    <a:cubicBezTo>
                      <a:pt x="23" y="5"/>
                      <a:pt x="23" y="5"/>
                      <a:pt x="23" y="5"/>
                    </a:cubicBezTo>
                    <a:cubicBezTo>
                      <a:pt x="16" y="3"/>
                      <a:pt x="16" y="3"/>
                      <a:pt x="16" y="3"/>
                    </a:cubicBezTo>
                    <a:cubicBezTo>
                      <a:pt x="22" y="2"/>
                      <a:pt x="29" y="1"/>
                      <a:pt x="35" y="1"/>
                    </a:cubicBezTo>
                    <a:cubicBezTo>
                      <a:pt x="41" y="0"/>
                      <a:pt x="48" y="0"/>
                      <a:pt x="54" y="0"/>
                    </a:cubicBezTo>
                    <a:cubicBezTo>
                      <a:pt x="64" y="0"/>
                      <a:pt x="78" y="1"/>
                      <a:pt x="78" y="1"/>
                    </a:cubicBezTo>
                    <a:cubicBezTo>
                      <a:pt x="84" y="5"/>
                      <a:pt x="84" y="5"/>
                      <a:pt x="84" y="5"/>
                    </a:cubicBezTo>
                    <a:cubicBezTo>
                      <a:pt x="79" y="7"/>
                      <a:pt x="79" y="7"/>
                      <a:pt x="79" y="7"/>
                    </a:cubicBezTo>
                    <a:cubicBezTo>
                      <a:pt x="69" y="9"/>
                      <a:pt x="69" y="9"/>
                      <a:pt x="69" y="9"/>
                    </a:cubicBezTo>
                    <a:cubicBezTo>
                      <a:pt x="69" y="9"/>
                      <a:pt x="57" y="11"/>
                      <a:pt x="47" y="13"/>
                    </a:cubicBezTo>
                    <a:cubicBezTo>
                      <a:pt x="40" y="14"/>
                      <a:pt x="33" y="15"/>
                      <a:pt x="25" y="15"/>
                    </a:cubicBezTo>
                    <a:cubicBezTo>
                      <a:pt x="25" y="16"/>
                      <a:pt x="25" y="16"/>
                      <a:pt x="25" y="16"/>
                    </a:cubicBezTo>
                    <a:cubicBezTo>
                      <a:pt x="43" y="16"/>
                      <a:pt x="60" y="16"/>
                      <a:pt x="78" y="16"/>
                    </a:cubicBezTo>
                    <a:lnTo>
                      <a:pt x="76"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46" name="Freeform 474"/>
              <p:cNvSpPr>
                <a:spLocks/>
              </p:cNvSpPr>
              <p:nvPr/>
            </p:nvSpPr>
            <p:spPr bwMode="auto">
              <a:xfrm>
                <a:off x="-10715625" y="881063"/>
                <a:ext cx="280988" cy="66675"/>
              </a:xfrm>
              <a:custGeom>
                <a:avLst/>
                <a:gdLst>
                  <a:gd name="T0" fmla="*/ 18 w 75"/>
                  <a:gd name="T1" fmla="*/ 18 h 18"/>
                  <a:gd name="T2" fmla="*/ 0 w 75"/>
                  <a:gd name="T3" fmla="*/ 18 h 18"/>
                  <a:gd name="T4" fmla="*/ 13 w 75"/>
                  <a:gd name="T5" fmla="*/ 0 h 18"/>
                  <a:gd name="T6" fmla="*/ 75 w 75"/>
                  <a:gd name="T7" fmla="*/ 0 h 18"/>
                  <a:gd name="T8" fmla="*/ 73 w 75"/>
                  <a:gd name="T9" fmla="*/ 3 h 18"/>
                  <a:gd name="T10" fmla="*/ 29 w 75"/>
                  <a:gd name="T11" fmla="*/ 3 h 18"/>
                  <a:gd name="T12" fmla="*/ 25 w 75"/>
                  <a:gd name="T13" fmla="*/ 8 h 18"/>
                  <a:gd name="T14" fmla="*/ 66 w 75"/>
                  <a:gd name="T15" fmla="*/ 8 h 18"/>
                  <a:gd name="T16" fmla="*/ 65 w 75"/>
                  <a:gd name="T17" fmla="*/ 11 h 18"/>
                  <a:gd name="T18" fmla="*/ 23 w 75"/>
                  <a:gd name="T19" fmla="*/ 11 h 18"/>
                  <a:gd name="T20" fmla="*/ 18 w 75"/>
                  <a:gd name="T2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18">
                    <a:moveTo>
                      <a:pt x="18" y="18"/>
                    </a:moveTo>
                    <a:cubicBezTo>
                      <a:pt x="12" y="18"/>
                      <a:pt x="6" y="18"/>
                      <a:pt x="0" y="18"/>
                    </a:cubicBezTo>
                    <a:cubicBezTo>
                      <a:pt x="13" y="0"/>
                      <a:pt x="13" y="0"/>
                      <a:pt x="13" y="0"/>
                    </a:cubicBezTo>
                    <a:cubicBezTo>
                      <a:pt x="33" y="0"/>
                      <a:pt x="54" y="0"/>
                      <a:pt x="75" y="0"/>
                    </a:cubicBezTo>
                    <a:cubicBezTo>
                      <a:pt x="73" y="3"/>
                      <a:pt x="73" y="3"/>
                      <a:pt x="73" y="3"/>
                    </a:cubicBezTo>
                    <a:cubicBezTo>
                      <a:pt x="58" y="3"/>
                      <a:pt x="44" y="3"/>
                      <a:pt x="29" y="3"/>
                    </a:cubicBezTo>
                    <a:cubicBezTo>
                      <a:pt x="25" y="8"/>
                      <a:pt x="25" y="8"/>
                      <a:pt x="25" y="8"/>
                    </a:cubicBezTo>
                    <a:cubicBezTo>
                      <a:pt x="39" y="8"/>
                      <a:pt x="53" y="8"/>
                      <a:pt x="66" y="8"/>
                    </a:cubicBezTo>
                    <a:cubicBezTo>
                      <a:pt x="65" y="11"/>
                      <a:pt x="65" y="11"/>
                      <a:pt x="65" y="11"/>
                    </a:cubicBezTo>
                    <a:cubicBezTo>
                      <a:pt x="51" y="11"/>
                      <a:pt x="37" y="11"/>
                      <a:pt x="23" y="11"/>
                    </a:cubicBezTo>
                    <a:lnTo>
                      <a:pt x="18"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47" name="Freeform 475"/>
              <p:cNvSpPr>
                <a:spLocks/>
              </p:cNvSpPr>
              <p:nvPr/>
            </p:nvSpPr>
            <p:spPr bwMode="auto">
              <a:xfrm>
                <a:off x="-10434638" y="881063"/>
                <a:ext cx="300038" cy="66675"/>
              </a:xfrm>
              <a:custGeom>
                <a:avLst/>
                <a:gdLst>
                  <a:gd name="T0" fmla="*/ 80 w 80"/>
                  <a:gd name="T1" fmla="*/ 5 h 18"/>
                  <a:gd name="T2" fmla="*/ 72 w 80"/>
                  <a:gd name="T3" fmla="*/ 7 h 18"/>
                  <a:gd name="T4" fmla="*/ 54 w 80"/>
                  <a:gd name="T5" fmla="*/ 9 h 18"/>
                  <a:gd name="T6" fmla="*/ 54 w 80"/>
                  <a:gd name="T7" fmla="*/ 9 h 18"/>
                  <a:gd name="T8" fmla="*/ 73 w 80"/>
                  <a:gd name="T9" fmla="*/ 10 h 18"/>
                  <a:gd name="T10" fmla="*/ 77 w 80"/>
                  <a:gd name="T11" fmla="*/ 13 h 18"/>
                  <a:gd name="T12" fmla="*/ 63 w 80"/>
                  <a:gd name="T13" fmla="*/ 17 h 18"/>
                  <a:gd name="T14" fmla="*/ 30 w 80"/>
                  <a:gd name="T15" fmla="*/ 18 h 18"/>
                  <a:gd name="T16" fmla="*/ 0 w 80"/>
                  <a:gd name="T17" fmla="*/ 18 h 18"/>
                  <a:gd name="T18" fmla="*/ 2 w 80"/>
                  <a:gd name="T19" fmla="*/ 15 h 18"/>
                  <a:gd name="T20" fmla="*/ 16 w 80"/>
                  <a:gd name="T21" fmla="*/ 16 h 18"/>
                  <a:gd name="T22" fmla="*/ 31 w 80"/>
                  <a:gd name="T23" fmla="*/ 16 h 18"/>
                  <a:gd name="T24" fmla="*/ 51 w 80"/>
                  <a:gd name="T25" fmla="*/ 15 h 18"/>
                  <a:gd name="T26" fmla="*/ 59 w 80"/>
                  <a:gd name="T27" fmla="*/ 13 h 18"/>
                  <a:gd name="T28" fmla="*/ 53 w 80"/>
                  <a:gd name="T29" fmla="*/ 11 h 18"/>
                  <a:gd name="T30" fmla="*/ 31 w 80"/>
                  <a:gd name="T31" fmla="*/ 10 h 18"/>
                  <a:gd name="T32" fmla="*/ 22 w 80"/>
                  <a:gd name="T33" fmla="*/ 10 h 18"/>
                  <a:gd name="T34" fmla="*/ 23 w 80"/>
                  <a:gd name="T35" fmla="*/ 8 h 18"/>
                  <a:gd name="T36" fmla="*/ 33 w 80"/>
                  <a:gd name="T37" fmla="*/ 8 h 18"/>
                  <a:gd name="T38" fmla="*/ 62 w 80"/>
                  <a:gd name="T39" fmla="*/ 5 h 18"/>
                  <a:gd name="T40" fmla="*/ 58 w 80"/>
                  <a:gd name="T41" fmla="*/ 3 h 18"/>
                  <a:gd name="T42" fmla="*/ 45 w 80"/>
                  <a:gd name="T43" fmla="*/ 3 h 18"/>
                  <a:gd name="T44" fmla="*/ 33 w 80"/>
                  <a:gd name="T45" fmla="*/ 3 h 18"/>
                  <a:gd name="T46" fmla="*/ 19 w 80"/>
                  <a:gd name="T47" fmla="*/ 4 h 18"/>
                  <a:gd name="T48" fmla="*/ 11 w 80"/>
                  <a:gd name="T49" fmla="*/ 2 h 18"/>
                  <a:gd name="T50" fmla="*/ 48 w 80"/>
                  <a:gd name="T51" fmla="*/ 0 h 18"/>
                  <a:gd name="T52" fmla="*/ 73 w 80"/>
                  <a:gd name="T53" fmla="*/ 1 h 18"/>
                  <a:gd name="T54" fmla="*/ 80 w 80"/>
                  <a:gd name="T55"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0" h="18">
                    <a:moveTo>
                      <a:pt x="80" y="5"/>
                    </a:moveTo>
                    <a:cubicBezTo>
                      <a:pt x="72" y="7"/>
                      <a:pt x="72" y="7"/>
                      <a:pt x="72" y="7"/>
                    </a:cubicBezTo>
                    <a:cubicBezTo>
                      <a:pt x="72" y="7"/>
                      <a:pt x="61" y="9"/>
                      <a:pt x="54" y="9"/>
                    </a:cubicBezTo>
                    <a:cubicBezTo>
                      <a:pt x="54" y="9"/>
                      <a:pt x="54" y="9"/>
                      <a:pt x="54" y="9"/>
                    </a:cubicBezTo>
                    <a:cubicBezTo>
                      <a:pt x="62" y="9"/>
                      <a:pt x="73" y="10"/>
                      <a:pt x="73" y="10"/>
                    </a:cubicBezTo>
                    <a:cubicBezTo>
                      <a:pt x="77" y="13"/>
                      <a:pt x="77" y="13"/>
                      <a:pt x="77" y="13"/>
                    </a:cubicBezTo>
                    <a:cubicBezTo>
                      <a:pt x="77" y="13"/>
                      <a:pt x="72" y="16"/>
                      <a:pt x="63" y="17"/>
                    </a:cubicBezTo>
                    <a:cubicBezTo>
                      <a:pt x="55" y="18"/>
                      <a:pt x="44" y="18"/>
                      <a:pt x="30" y="18"/>
                    </a:cubicBezTo>
                    <a:cubicBezTo>
                      <a:pt x="18" y="18"/>
                      <a:pt x="8" y="18"/>
                      <a:pt x="0" y="18"/>
                    </a:cubicBezTo>
                    <a:cubicBezTo>
                      <a:pt x="2" y="15"/>
                      <a:pt x="2" y="15"/>
                      <a:pt x="2" y="15"/>
                    </a:cubicBezTo>
                    <a:cubicBezTo>
                      <a:pt x="16" y="16"/>
                      <a:pt x="16" y="16"/>
                      <a:pt x="16" y="16"/>
                    </a:cubicBezTo>
                    <a:cubicBezTo>
                      <a:pt x="31" y="16"/>
                      <a:pt x="31" y="16"/>
                      <a:pt x="31" y="16"/>
                    </a:cubicBezTo>
                    <a:cubicBezTo>
                      <a:pt x="39" y="16"/>
                      <a:pt x="51" y="15"/>
                      <a:pt x="51" y="15"/>
                    </a:cubicBezTo>
                    <a:cubicBezTo>
                      <a:pt x="59" y="13"/>
                      <a:pt x="59" y="13"/>
                      <a:pt x="59" y="13"/>
                    </a:cubicBezTo>
                    <a:cubicBezTo>
                      <a:pt x="53" y="11"/>
                      <a:pt x="53" y="11"/>
                      <a:pt x="53" y="11"/>
                    </a:cubicBezTo>
                    <a:cubicBezTo>
                      <a:pt x="53" y="11"/>
                      <a:pt x="42" y="10"/>
                      <a:pt x="31" y="10"/>
                    </a:cubicBezTo>
                    <a:cubicBezTo>
                      <a:pt x="22" y="10"/>
                      <a:pt x="22" y="10"/>
                      <a:pt x="22" y="10"/>
                    </a:cubicBezTo>
                    <a:cubicBezTo>
                      <a:pt x="23" y="8"/>
                      <a:pt x="23" y="8"/>
                      <a:pt x="23" y="8"/>
                    </a:cubicBezTo>
                    <a:cubicBezTo>
                      <a:pt x="33" y="8"/>
                      <a:pt x="33" y="8"/>
                      <a:pt x="33" y="8"/>
                    </a:cubicBezTo>
                    <a:cubicBezTo>
                      <a:pt x="51" y="8"/>
                      <a:pt x="62" y="5"/>
                      <a:pt x="62" y="5"/>
                    </a:cubicBezTo>
                    <a:cubicBezTo>
                      <a:pt x="58" y="3"/>
                      <a:pt x="58" y="3"/>
                      <a:pt x="58" y="3"/>
                    </a:cubicBezTo>
                    <a:cubicBezTo>
                      <a:pt x="58" y="3"/>
                      <a:pt x="51" y="3"/>
                      <a:pt x="45" y="3"/>
                    </a:cubicBezTo>
                    <a:cubicBezTo>
                      <a:pt x="33" y="3"/>
                      <a:pt x="33" y="3"/>
                      <a:pt x="33" y="3"/>
                    </a:cubicBezTo>
                    <a:cubicBezTo>
                      <a:pt x="19" y="4"/>
                      <a:pt x="19" y="4"/>
                      <a:pt x="19" y="4"/>
                    </a:cubicBezTo>
                    <a:cubicBezTo>
                      <a:pt x="11" y="2"/>
                      <a:pt x="11" y="2"/>
                      <a:pt x="11" y="2"/>
                    </a:cubicBezTo>
                    <a:cubicBezTo>
                      <a:pt x="22" y="1"/>
                      <a:pt x="34" y="0"/>
                      <a:pt x="48" y="0"/>
                    </a:cubicBezTo>
                    <a:cubicBezTo>
                      <a:pt x="59" y="0"/>
                      <a:pt x="73" y="1"/>
                      <a:pt x="73" y="1"/>
                    </a:cubicBezTo>
                    <a:lnTo>
                      <a:pt x="8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48" name="Freeform 476"/>
              <p:cNvSpPr>
                <a:spLocks/>
              </p:cNvSpPr>
              <p:nvPr/>
            </p:nvSpPr>
            <p:spPr bwMode="auto">
              <a:xfrm>
                <a:off x="-5640388" y="881063"/>
                <a:ext cx="269875" cy="66675"/>
              </a:xfrm>
              <a:custGeom>
                <a:avLst/>
                <a:gdLst>
                  <a:gd name="T0" fmla="*/ 18 w 72"/>
                  <a:gd name="T1" fmla="*/ 18 h 18"/>
                  <a:gd name="T2" fmla="*/ 0 w 72"/>
                  <a:gd name="T3" fmla="*/ 18 h 18"/>
                  <a:gd name="T4" fmla="*/ 9 w 72"/>
                  <a:gd name="T5" fmla="*/ 0 h 18"/>
                  <a:gd name="T6" fmla="*/ 72 w 72"/>
                  <a:gd name="T7" fmla="*/ 0 h 18"/>
                  <a:gd name="T8" fmla="*/ 70 w 72"/>
                  <a:gd name="T9" fmla="*/ 3 h 18"/>
                  <a:gd name="T10" fmla="*/ 26 w 72"/>
                  <a:gd name="T11" fmla="*/ 3 h 18"/>
                  <a:gd name="T12" fmla="*/ 23 w 72"/>
                  <a:gd name="T13" fmla="*/ 8 h 18"/>
                  <a:gd name="T14" fmla="*/ 65 w 72"/>
                  <a:gd name="T15" fmla="*/ 8 h 18"/>
                  <a:gd name="T16" fmla="*/ 63 w 72"/>
                  <a:gd name="T17" fmla="*/ 11 h 18"/>
                  <a:gd name="T18" fmla="*/ 22 w 72"/>
                  <a:gd name="T19" fmla="*/ 11 h 18"/>
                  <a:gd name="T20" fmla="*/ 18 w 72"/>
                  <a:gd name="T2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18">
                    <a:moveTo>
                      <a:pt x="18" y="18"/>
                    </a:moveTo>
                    <a:cubicBezTo>
                      <a:pt x="12" y="18"/>
                      <a:pt x="6" y="18"/>
                      <a:pt x="0" y="18"/>
                    </a:cubicBezTo>
                    <a:cubicBezTo>
                      <a:pt x="9" y="0"/>
                      <a:pt x="9" y="0"/>
                      <a:pt x="9" y="0"/>
                    </a:cubicBezTo>
                    <a:cubicBezTo>
                      <a:pt x="30" y="0"/>
                      <a:pt x="51" y="0"/>
                      <a:pt x="72" y="0"/>
                    </a:cubicBezTo>
                    <a:cubicBezTo>
                      <a:pt x="70" y="3"/>
                      <a:pt x="70" y="3"/>
                      <a:pt x="70" y="3"/>
                    </a:cubicBezTo>
                    <a:cubicBezTo>
                      <a:pt x="56" y="3"/>
                      <a:pt x="41" y="3"/>
                      <a:pt x="26" y="3"/>
                    </a:cubicBezTo>
                    <a:cubicBezTo>
                      <a:pt x="23" y="8"/>
                      <a:pt x="23" y="8"/>
                      <a:pt x="23" y="8"/>
                    </a:cubicBezTo>
                    <a:cubicBezTo>
                      <a:pt x="37" y="8"/>
                      <a:pt x="51" y="8"/>
                      <a:pt x="65" y="8"/>
                    </a:cubicBezTo>
                    <a:cubicBezTo>
                      <a:pt x="63" y="11"/>
                      <a:pt x="63" y="11"/>
                      <a:pt x="63" y="11"/>
                    </a:cubicBezTo>
                    <a:cubicBezTo>
                      <a:pt x="50" y="11"/>
                      <a:pt x="36" y="11"/>
                      <a:pt x="22" y="11"/>
                    </a:cubicBezTo>
                    <a:lnTo>
                      <a:pt x="18"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49" name="Freeform 477"/>
              <p:cNvSpPr>
                <a:spLocks noEditPoints="1"/>
              </p:cNvSpPr>
              <p:nvPr/>
            </p:nvSpPr>
            <p:spPr bwMode="auto">
              <a:xfrm>
                <a:off x="-5367338" y="881063"/>
                <a:ext cx="315913" cy="66675"/>
              </a:xfrm>
              <a:custGeom>
                <a:avLst/>
                <a:gdLst>
                  <a:gd name="T0" fmla="*/ 83 w 84"/>
                  <a:gd name="T1" fmla="*/ 14 h 18"/>
                  <a:gd name="T2" fmla="*/ 68 w 84"/>
                  <a:gd name="T3" fmla="*/ 14 h 18"/>
                  <a:gd name="T4" fmla="*/ 66 w 84"/>
                  <a:gd name="T5" fmla="*/ 18 h 18"/>
                  <a:gd name="T6" fmla="*/ 49 w 84"/>
                  <a:gd name="T7" fmla="*/ 18 h 18"/>
                  <a:gd name="T8" fmla="*/ 51 w 84"/>
                  <a:gd name="T9" fmla="*/ 14 h 18"/>
                  <a:gd name="T10" fmla="*/ 0 w 84"/>
                  <a:gd name="T11" fmla="*/ 14 h 18"/>
                  <a:gd name="T12" fmla="*/ 1 w 84"/>
                  <a:gd name="T13" fmla="*/ 12 h 18"/>
                  <a:gd name="T14" fmla="*/ 57 w 84"/>
                  <a:gd name="T15" fmla="*/ 0 h 18"/>
                  <a:gd name="T16" fmla="*/ 75 w 84"/>
                  <a:gd name="T17" fmla="*/ 0 h 18"/>
                  <a:gd name="T18" fmla="*/ 69 w 84"/>
                  <a:gd name="T19" fmla="*/ 12 h 18"/>
                  <a:gd name="T20" fmla="*/ 84 w 84"/>
                  <a:gd name="T21" fmla="*/ 12 h 18"/>
                  <a:gd name="T22" fmla="*/ 83 w 84"/>
                  <a:gd name="T23" fmla="*/ 14 h 18"/>
                  <a:gd name="T24" fmla="*/ 52 w 84"/>
                  <a:gd name="T25" fmla="*/ 12 h 18"/>
                  <a:gd name="T26" fmla="*/ 54 w 84"/>
                  <a:gd name="T27" fmla="*/ 8 h 18"/>
                  <a:gd name="T28" fmla="*/ 57 w 84"/>
                  <a:gd name="T29" fmla="*/ 4 h 18"/>
                  <a:gd name="T30" fmla="*/ 56 w 84"/>
                  <a:gd name="T31" fmla="*/ 4 h 18"/>
                  <a:gd name="T32" fmla="*/ 48 w 84"/>
                  <a:gd name="T33" fmla="*/ 6 h 18"/>
                  <a:gd name="T34" fmla="*/ 18 w 84"/>
                  <a:gd name="T35" fmla="*/ 12 h 18"/>
                  <a:gd name="T36" fmla="*/ 52 w 84"/>
                  <a:gd name="T37" fmla="*/ 1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4" h="18">
                    <a:moveTo>
                      <a:pt x="83" y="14"/>
                    </a:moveTo>
                    <a:cubicBezTo>
                      <a:pt x="68" y="14"/>
                      <a:pt x="68" y="14"/>
                      <a:pt x="68" y="14"/>
                    </a:cubicBezTo>
                    <a:cubicBezTo>
                      <a:pt x="66" y="18"/>
                      <a:pt x="66" y="18"/>
                      <a:pt x="66" y="18"/>
                    </a:cubicBezTo>
                    <a:cubicBezTo>
                      <a:pt x="49" y="18"/>
                      <a:pt x="49" y="18"/>
                      <a:pt x="49" y="18"/>
                    </a:cubicBezTo>
                    <a:cubicBezTo>
                      <a:pt x="51" y="14"/>
                      <a:pt x="51" y="14"/>
                      <a:pt x="51" y="14"/>
                    </a:cubicBezTo>
                    <a:cubicBezTo>
                      <a:pt x="34" y="14"/>
                      <a:pt x="17" y="14"/>
                      <a:pt x="0" y="14"/>
                    </a:cubicBezTo>
                    <a:cubicBezTo>
                      <a:pt x="1" y="12"/>
                      <a:pt x="1" y="12"/>
                      <a:pt x="1" y="12"/>
                    </a:cubicBezTo>
                    <a:cubicBezTo>
                      <a:pt x="20" y="8"/>
                      <a:pt x="39" y="4"/>
                      <a:pt x="57" y="0"/>
                    </a:cubicBezTo>
                    <a:cubicBezTo>
                      <a:pt x="75" y="0"/>
                      <a:pt x="75" y="0"/>
                      <a:pt x="75" y="0"/>
                    </a:cubicBezTo>
                    <a:cubicBezTo>
                      <a:pt x="69" y="12"/>
                      <a:pt x="69" y="12"/>
                      <a:pt x="69" y="12"/>
                    </a:cubicBezTo>
                    <a:cubicBezTo>
                      <a:pt x="84" y="12"/>
                      <a:pt x="84" y="12"/>
                      <a:pt x="84" y="12"/>
                    </a:cubicBezTo>
                    <a:lnTo>
                      <a:pt x="83" y="14"/>
                    </a:lnTo>
                    <a:close/>
                    <a:moveTo>
                      <a:pt x="52" y="12"/>
                    </a:moveTo>
                    <a:cubicBezTo>
                      <a:pt x="54" y="8"/>
                      <a:pt x="54" y="8"/>
                      <a:pt x="54" y="8"/>
                    </a:cubicBezTo>
                    <a:cubicBezTo>
                      <a:pt x="57" y="4"/>
                      <a:pt x="57" y="4"/>
                      <a:pt x="57" y="4"/>
                    </a:cubicBezTo>
                    <a:cubicBezTo>
                      <a:pt x="56" y="4"/>
                      <a:pt x="56" y="4"/>
                      <a:pt x="56" y="4"/>
                    </a:cubicBezTo>
                    <a:cubicBezTo>
                      <a:pt x="48" y="6"/>
                      <a:pt x="48" y="6"/>
                      <a:pt x="48" y="6"/>
                    </a:cubicBezTo>
                    <a:cubicBezTo>
                      <a:pt x="38" y="8"/>
                      <a:pt x="28" y="10"/>
                      <a:pt x="18" y="12"/>
                    </a:cubicBezTo>
                    <a:cubicBezTo>
                      <a:pt x="29" y="12"/>
                      <a:pt x="40" y="12"/>
                      <a:pt x="52"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50" name="Freeform 478"/>
              <p:cNvSpPr>
                <a:spLocks/>
              </p:cNvSpPr>
              <p:nvPr/>
            </p:nvSpPr>
            <p:spPr bwMode="auto">
              <a:xfrm>
                <a:off x="-566738" y="881063"/>
                <a:ext cx="255588" cy="66675"/>
              </a:xfrm>
              <a:custGeom>
                <a:avLst/>
                <a:gdLst>
                  <a:gd name="T0" fmla="*/ 18 w 68"/>
                  <a:gd name="T1" fmla="*/ 18 h 18"/>
                  <a:gd name="T2" fmla="*/ 0 w 68"/>
                  <a:gd name="T3" fmla="*/ 18 h 18"/>
                  <a:gd name="T4" fmla="*/ 5 w 68"/>
                  <a:gd name="T5" fmla="*/ 0 h 18"/>
                  <a:gd name="T6" fmla="*/ 68 w 68"/>
                  <a:gd name="T7" fmla="*/ 0 h 18"/>
                  <a:gd name="T8" fmla="*/ 67 w 68"/>
                  <a:gd name="T9" fmla="*/ 3 h 18"/>
                  <a:gd name="T10" fmla="*/ 23 w 68"/>
                  <a:gd name="T11" fmla="*/ 3 h 18"/>
                  <a:gd name="T12" fmla="*/ 21 w 68"/>
                  <a:gd name="T13" fmla="*/ 8 h 18"/>
                  <a:gd name="T14" fmla="*/ 63 w 68"/>
                  <a:gd name="T15" fmla="*/ 8 h 18"/>
                  <a:gd name="T16" fmla="*/ 62 w 68"/>
                  <a:gd name="T17" fmla="*/ 11 h 18"/>
                  <a:gd name="T18" fmla="*/ 20 w 68"/>
                  <a:gd name="T19" fmla="*/ 11 h 18"/>
                  <a:gd name="T20" fmla="*/ 18 w 68"/>
                  <a:gd name="T2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 h="18">
                    <a:moveTo>
                      <a:pt x="18" y="18"/>
                    </a:moveTo>
                    <a:cubicBezTo>
                      <a:pt x="12" y="18"/>
                      <a:pt x="6" y="18"/>
                      <a:pt x="0" y="18"/>
                    </a:cubicBezTo>
                    <a:cubicBezTo>
                      <a:pt x="5" y="0"/>
                      <a:pt x="5" y="0"/>
                      <a:pt x="5" y="0"/>
                    </a:cubicBezTo>
                    <a:cubicBezTo>
                      <a:pt x="26" y="0"/>
                      <a:pt x="47" y="0"/>
                      <a:pt x="68" y="0"/>
                    </a:cubicBezTo>
                    <a:cubicBezTo>
                      <a:pt x="67" y="3"/>
                      <a:pt x="67" y="3"/>
                      <a:pt x="67" y="3"/>
                    </a:cubicBezTo>
                    <a:cubicBezTo>
                      <a:pt x="52" y="3"/>
                      <a:pt x="38" y="3"/>
                      <a:pt x="23" y="3"/>
                    </a:cubicBezTo>
                    <a:cubicBezTo>
                      <a:pt x="21" y="8"/>
                      <a:pt x="21" y="8"/>
                      <a:pt x="21" y="8"/>
                    </a:cubicBezTo>
                    <a:cubicBezTo>
                      <a:pt x="35" y="8"/>
                      <a:pt x="49" y="8"/>
                      <a:pt x="63" y="8"/>
                    </a:cubicBezTo>
                    <a:cubicBezTo>
                      <a:pt x="62" y="11"/>
                      <a:pt x="62" y="11"/>
                      <a:pt x="62" y="11"/>
                    </a:cubicBezTo>
                    <a:cubicBezTo>
                      <a:pt x="48" y="11"/>
                      <a:pt x="34" y="11"/>
                      <a:pt x="20" y="11"/>
                    </a:cubicBezTo>
                    <a:lnTo>
                      <a:pt x="18"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51" name="Freeform 479"/>
              <p:cNvSpPr>
                <a:spLocks/>
              </p:cNvSpPr>
              <p:nvPr/>
            </p:nvSpPr>
            <p:spPr bwMode="auto">
              <a:xfrm>
                <a:off x="-274638" y="881063"/>
                <a:ext cx="274638" cy="66675"/>
              </a:xfrm>
              <a:custGeom>
                <a:avLst/>
                <a:gdLst>
                  <a:gd name="T0" fmla="*/ 38 w 73"/>
                  <a:gd name="T1" fmla="*/ 7 h 18"/>
                  <a:gd name="T2" fmla="*/ 64 w 73"/>
                  <a:gd name="T3" fmla="*/ 9 h 18"/>
                  <a:gd name="T4" fmla="*/ 73 w 73"/>
                  <a:gd name="T5" fmla="*/ 12 h 18"/>
                  <a:gd name="T6" fmla="*/ 60 w 73"/>
                  <a:gd name="T7" fmla="*/ 17 h 18"/>
                  <a:gd name="T8" fmla="*/ 28 w 73"/>
                  <a:gd name="T9" fmla="*/ 18 h 18"/>
                  <a:gd name="T10" fmla="*/ 0 w 73"/>
                  <a:gd name="T11" fmla="*/ 18 h 18"/>
                  <a:gd name="T12" fmla="*/ 0 w 73"/>
                  <a:gd name="T13" fmla="*/ 15 h 18"/>
                  <a:gd name="T14" fmla="*/ 14 w 73"/>
                  <a:gd name="T15" fmla="*/ 16 h 18"/>
                  <a:gd name="T16" fmla="*/ 29 w 73"/>
                  <a:gd name="T17" fmla="*/ 16 h 18"/>
                  <a:gd name="T18" fmla="*/ 47 w 73"/>
                  <a:gd name="T19" fmla="*/ 15 h 18"/>
                  <a:gd name="T20" fmla="*/ 54 w 73"/>
                  <a:gd name="T21" fmla="*/ 13 h 18"/>
                  <a:gd name="T22" fmla="*/ 30 w 73"/>
                  <a:gd name="T23" fmla="*/ 9 h 18"/>
                  <a:gd name="T24" fmla="*/ 21 w 73"/>
                  <a:gd name="T25" fmla="*/ 10 h 18"/>
                  <a:gd name="T26" fmla="*/ 12 w 73"/>
                  <a:gd name="T27" fmla="*/ 10 h 18"/>
                  <a:gd name="T28" fmla="*/ 4 w 73"/>
                  <a:gd name="T29" fmla="*/ 9 h 18"/>
                  <a:gd name="T30" fmla="*/ 11 w 73"/>
                  <a:gd name="T31" fmla="*/ 0 h 18"/>
                  <a:gd name="T32" fmla="*/ 68 w 73"/>
                  <a:gd name="T33" fmla="*/ 0 h 18"/>
                  <a:gd name="T34" fmla="*/ 67 w 73"/>
                  <a:gd name="T35" fmla="*/ 3 h 18"/>
                  <a:gd name="T36" fmla="*/ 26 w 73"/>
                  <a:gd name="T37" fmla="*/ 3 h 18"/>
                  <a:gd name="T38" fmla="*/ 22 w 73"/>
                  <a:gd name="T39" fmla="*/ 8 h 18"/>
                  <a:gd name="T40" fmla="*/ 29 w 73"/>
                  <a:gd name="T41" fmla="*/ 7 h 18"/>
                  <a:gd name="T42" fmla="*/ 38 w 73"/>
                  <a:gd name="T43" fmla="*/ 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18">
                    <a:moveTo>
                      <a:pt x="38" y="7"/>
                    </a:moveTo>
                    <a:cubicBezTo>
                      <a:pt x="49" y="7"/>
                      <a:pt x="58" y="8"/>
                      <a:pt x="64" y="9"/>
                    </a:cubicBezTo>
                    <a:cubicBezTo>
                      <a:pt x="70" y="9"/>
                      <a:pt x="73" y="12"/>
                      <a:pt x="73" y="12"/>
                    </a:cubicBezTo>
                    <a:cubicBezTo>
                      <a:pt x="73" y="12"/>
                      <a:pt x="68" y="16"/>
                      <a:pt x="60" y="17"/>
                    </a:cubicBezTo>
                    <a:cubicBezTo>
                      <a:pt x="53" y="18"/>
                      <a:pt x="42" y="18"/>
                      <a:pt x="28" y="18"/>
                    </a:cubicBezTo>
                    <a:cubicBezTo>
                      <a:pt x="16" y="18"/>
                      <a:pt x="6" y="18"/>
                      <a:pt x="0" y="18"/>
                    </a:cubicBezTo>
                    <a:cubicBezTo>
                      <a:pt x="0" y="15"/>
                      <a:pt x="0" y="15"/>
                      <a:pt x="0" y="15"/>
                    </a:cubicBezTo>
                    <a:cubicBezTo>
                      <a:pt x="14" y="16"/>
                      <a:pt x="14" y="16"/>
                      <a:pt x="14" y="16"/>
                    </a:cubicBezTo>
                    <a:cubicBezTo>
                      <a:pt x="29" y="16"/>
                      <a:pt x="29" y="16"/>
                      <a:pt x="29" y="16"/>
                    </a:cubicBezTo>
                    <a:cubicBezTo>
                      <a:pt x="37" y="16"/>
                      <a:pt x="47" y="15"/>
                      <a:pt x="47" y="15"/>
                    </a:cubicBezTo>
                    <a:cubicBezTo>
                      <a:pt x="54" y="13"/>
                      <a:pt x="54" y="13"/>
                      <a:pt x="54" y="13"/>
                    </a:cubicBezTo>
                    <a:cubicBezTo>
                      <a:pt x="54" y="13"/>
                      <a:pt x="47" y="9"/>
                      <a:pt x="30" y="9"/>
                    </a:cubicBezTo>
                    <a:cubicBezTo>
                      <a:pt x="21" y="10"/>
                      <a:pt x="21" y="10"/>
                      <a:pt x="21" y="10"/>
                    </a:cubicBezTo>
                    <a:cubicBezTo>
                      <a:pt x="12" y="10"/>
                      <a:pt x="12" y="10"/>
                      <a:pt x="12" y="10"/>
                    </a:cubicBezTo>
                    <a:cubicBezTo>
                      <a:pt x="4" y="9"/>
                      <a:pt x="4" y="9"/>
                      <a:pt x="4" y="9"/>
                    </a:cubicBezTo>
                    <a:cubicBezTo>
                      <a:pt x="11" y="0"/>
                      <a:pt x="11" y="0"/>
                      <a:pt x="11" y="0"/>
                    </a:cubicBezTo>
                    <a:cubicBezTo>
                      <a:pt x="30" y="0"/>
                      <a:pt x="49" y="0"/>
                      <a:pt x="68" y="0"/>
                    </a:cubicBezTo>
                    <a:cubicBezTo>
                      <a:pt x="67" y="3"/>
                      <a:pt x="67" y="3"/>
                      <a:pt x="67" y="3"/>
                    </a:cubicBezTo>
                    <a:cubicBezTo>
                      <a:pt x="54" y="3"/>
                      <a:pt x="40" y="3"/>
                      <a:pt x="26" y="3"/>
                    </a:cubicBezTo>
                    <a:cubicBezTo>
                      <a:pt x="22" y="8"/>
                      <a:pt x="22" y="8"/>
                      <a:pt x="22" y="8"/>
                    </a:cubicBezTo>
                    <a:cubicBezTo>
                      <a:pt x="29" y="7"/>
                      <a:pt x="29" y="7"/>
                      <a:pt x="29" y="7"/>
                    </a:cubicBezTo>
                    <a:lnTo>
                      <a:pt x="38"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52" name="Freeform 480"/>
              <p:cNvSpPr>
                <a:spLocks/>
              </p:cNvSpPr>
              <p:nvPr/>
            </p:nvSpPr>
            <p:spPr bwMode="auto">
              <a:xfrm>
                <a:off x="4511675" y="881063"/>
                <a:ext cx="236538" cy="66675"/>
              </a:xfrm>
              <a:custGeom>
                <a:avLst/>
                <a:gdLst>
                  <a:gd name="T0" fmla="*/ 18 w 63"/>
                  <a:gd name="T1" fmla="*/ 18 h 18"/>
                  <a:gd name="T2" fmla="*/ 0 w 63"/>
                  <a:gd name="T3" fmla="*/ 18 h 18"/>
                  <a:gd name="T4" fmla="*/ 1 w 63"/>
                  <a:gd name="T5" fmla="*/ 0 h 18"/>
                  <a:gd name="T6" fmla="*/ 63 w 63"/>
                  <a:gd name="T7" fmla="*/ 0 h 18"/>
                  <a:gd name="T8" fmla="*/ 63 w 63"/>
                  <a:gd name="T9" fmla="*/ 3 h 18"/>
                  <a:gd name="T10" fmla="*/ 19 w 63"/>
                  <a:gd name="T11" fmla="*/ 3 h 18"/>
                  <a:gd name="T12" fmla="*/ 18 w 63"/>
                  <a:gd name="T13" fmla="*/ 8 h 18"/>
                  <a:gd name="T14" fmla="*/ 60 w 63"/>
                  <a:gd name="T15" fmla="*/ 8 h 18"/>
                  <a:gd name="T16" fmla="*/ 60 w 63"/>
                  <a:gd name="T17" fmla="*/ 11 h 18"/>
                  <a:gd name="T18" fmla="*/ 18 w 63"/>
                  <a:gd name="T19" fmla="*/ 11 h 18"/>
                  <a:gd name="T20" fmla="*/ 18 w 63"/>
                  <a:gd name="T2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 h="18">
                    <a:moveTo>
                      <a:pt x="18" y="18"/>
                    </a:moveTo>
                    <a:cubicBezTo>
                      <a:pt x="12" y="18"/>
                      <a:pt x="6" y="18"/>
                      <a:pt x="0" y="18"/>
                    </a:cubicBezTo>
                    <a:cubicBezTo>
                      <a:pt x="1" y="0"/>
                      <a:pt x="1" y="0"/>
                      <a:pt x="1" y="0"/>
                    </a:cubicBezTo>
                    <a:cubicBezTo>
                      <a:pt x="22" y="0"/>
                      <a:pt x="43" y="0"/>
                      <a:pt x="63" y="0"/>
                    </a:cubicBezTo>
                    <a:cubicBezTo>
                      <a:pt x="63" y="3"/>
                      <a:pt x="63" y="3"/>
                      <a:pt x="63" y="3"/>
                    </a:cubicBezTo>
                    <a:cubicBezTo>
                      <a:pt x="48" y="3"/>
                      <a:pt x="34" y="3"/>
                      <a:pt x="19" y="3"/>
                    </a:cubicBezTo>
                    <a:cubicBezTo>
                      <a:pt x="18" y="8"/>
                      <a:pt x="18" y="8"/>
                      <a:pt x="18" y="8"/>
                    </a:cubicBezTo>
                    <a:cubicBezTo>
                      <a:pt x="32" y="8"/>
                      <a:pt x="46" y="8"/>
                      <a:pt x="60" y="8"/>
                    </a:cubicBezTo>
                    <a:cubicBezTo>
                      <a:pt x="60" y="11"/>
                      <a:pt x="60" y="11"/>
                      <a:pt x="60" y="11"/>
                    </a:cubicBezTo>
                    <a:cubicBezTo>
                      <a:pt x="46" y="11"/>
                      <a:pt x="32" y="11"/>
                      <a:pt x="18" y="11"/>
                    </a:cubicBezTo>
                    <a:lnTo>
                      <a:pt x="18"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53" name="Freeform 481"/>
              <p:cNvSpPr>
                <a:spLocks noEditPoints="1"/>
              </p:cNvSpPr>
              <p:nvPr/>
            </p:nvSpPr>
            <p:spPr bwMode="auto">
              <a:xfrm>
                <a:off x="4792663" y="881063"/>
                <a:ext cx="280988" cy="66675"/>
              </a:xfrm>
              <a:custGeom>
                <a:avLst/>
                <a:gdLst>
                  <a:gd name="T0" fmla="*/ 0 w 75"/>
                  <a:gd name="T1" fmla="*/ 11 h 18"/>
                  <a:gd name="T2" fmla="*/ 54 w 75"/>
                  <a:gd name="T3" fmla="*/ 0 h 18"/>
                  <a:gd name="T4" fmla="*/ 68 w 75"/>
                  <a:gd name="T5" fmla="*/ 0 h 18"/>
                  <a:gd name="T6" fmla="*/ 68 w 75"/>
                  <a:gd name="T7" fmla="*/ 3 h 18"/>
                  <a:gd name="T8" fmla="*/ 54 w 75"/>
                  <a:gd name="T9" fmla="*/ 3 h 18"/>
                  <a:gd name="T10" fmla="*/ 28 w 75"/>
                  <a:gd name="T11" fmla="*/ 4 h 18"/>
                  <a:gd name="T12" fmla="*/ 18 w 75"/>
                  <a:gd name="T13" fmla="*/ 9 h 18"/>
                  <a:gd name="T14" fmla="*/ 19 w 75"/>
                  <a:gd name="T15" fmla="*/ 9 h 18"/>
                  <a:gd name="T16" fmla="*/ 29 w 75"/>
                  <a:gd name="T17" fmla="*/ 8 h 18"/>
                  <a:gd name="T18" fmla="*/ 44 w 75"/>
                  <a:gd name="T19" fmla="*/ 7 h 18"/>
                  <a:gd name="T20" fmla="*/ 67 w 75"/>
                  <a:gd name="T21" fmla="*/ 8 h 18"/>
                  <a:gd name="T22" fmla="*/ 75 w 75"/>
                  <a:gd name="T23" fmla="*/ 12 h 18"/>
                  <a:gd name="T24" fmla="*/ 66 w 75"/>
                  <a:gd name="T25" fmla="*/ 17 h 18"/>
                  <a:gd name="T26" fmla="*/ 39 w 75"/>
                  <a:gd name="T27" fmla="*/ 18 h 18"/>
                  <a:gd name="T28" fmla="*/ 18 w 75"/>
                  <a:gd name="T29" fmla="*/ 18 h 18"/>
                  <a:gd name="T30" fmla="*/ 5 w 75"/>
                  <a:gd name="T31" fmla="*/ 15 h 18"/>
                  <a:gd name="T32" fmla="*/ 0 w 75"/>
                  <a:gd name="T33" fmla="*/ 11 h 18"/>
                  <a:gd name="T34" fmla="*/ 39 w 75"/>
                  <a:gd name="T35" fmla="*/ 16 h 18"/>
                  <a:gd name="T36" fmla="*/ 53 w 75"/>
                  <a:gd name="T37" fmla="*/ 15 h 18"/>
                  <a:gd name="T38" fmla="*/ 58 w 75"/>
                  <a:gd name="T39" fmla="*/ 12 h 18"/>
                  <a:gd name="T40" fmla="*/ 53 w 75"/>
                  <a:gd name="T41" fmla="*/ 10 h 18"/>
                  <a:gd name="T42" fmla="*/ 39 w 75"/>
                  <a:gd name="T43" fmla="*/ 9 h 18"/>
                  <a:gd name="T44" fmla="*/ 29 w 75"/>
                  <a:gd name="T45" fmla="*/ 10 h 18"/>
                  <a:gd name="T46" fmla="*/ 21 w 75"/>
                  <a:gd name="T47" fmla="*/ 11 h 18"/>
                  <a:gd name="T48" fmla="*/ 18 w 75"/>
                  <a:gd name="T49" fmla="*/ 12 h 18"/>
                  <a:gd name="T50" fmla="*/ 24 w 75"/>
                  <a:gd name="T51" fmla="*/ 15 h 18"/>
                  <a:gd name="T52" fmla="*/ 39 w 75"/>
                  <a:gd name="T53"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5" h="18">
                    <a:moveTo>
                      <a:pt x="0" y="11"/>
                    </a:moveTo>
                    <a:cubicBezTo>
                      <a:pt x="1" y="4"/>
                      <a:pt x="19" y="0"/>
                      <a:pt x="54" y="0"/>
                    </a:cubicBezTo>
                    <a:cubicBezTo>
                      <a:pt x="68" y="0"/>
                      <a:pt x="68" y="0"/>
                      <a:pt x="68" y="0"/>
                    </a:cubicBezTo>
                    <a:cubicBezTo>
                      <a:pt x="68" y="3"/>
                      <a:pt x="68" y="3"/>
                      <a:pt x="68" y="3"/>
                    </a:cubicBezTo>
                    <a:cubicBezTo>
                      <a:pt x="54" y="3"/>
                      <a:pt x="54" y="3"/>
                      <a:pt x="54" y="3"/>
                    </a:cubicBezTo>
                    <a:cubicBezTo>
                      <a:pt x="43" y="3"/>
                      <a:pt x="34" y="3"/>
                      <a:pt x="28" y="4"/>
                    </a:cubicBezTo>
                    <a:cubicBezTo>
                      <a:pt x="22" y="5"/>
                      <a:pt x="18" y="9"/>
                      <a:pt x="18" y="9"/>
                    </a:cubicBezTo>
                    <a:cubicBezTo>
                      <a:pt x="19" y="9"/>
                      <a:pt x="19" y="9"/>
                      <a:pt x="19" y="9"/>
                    </a:cubicBezTo>
                    <a:cubicBezTo>
                      <a:pt x="29" y="8"/>
                      <a:pt x="29" y="8"/>
                      <a:pt x="29" y="8"/>
                    </a:cubicBezTo>
                    <a:cubicBezTo>
                      <a:pt x="44" y="7"/>
                      <a:pt x="44" y="7"/>
                      <a:pt x="44" y="7"/>
                    </a:cubicBezTo>
                    <a:cubicBezTo>
                      <a:pt x="54" y="7"/>
                      <a:pt x="67" y="8"/>
                      <a:pt x="67" y="8"/>
                    </a:cubicBezTo>
                    <a:cubicBezTo>
                      <a:pt x="75" y="12"/>
                      <a:pt x="75" y="12"/>
                      <a:pt x="75" y="12"/>
                    </a:cubicBezTo>
                    <a:cubicBezTo>
                      <a:pt x="75" y="12"/>
                      <a:pt x="72" y="16"/>
                      <a:pt x="66" y="17"/>
                    </a:cubicBezTo>
                    <a:cubicBezTo>
                      <a:pt x="59" y="18"/>
                      <a:pt x="50" y="18"/>
                      <a:pt x="39" y="18"/>
                    </a:cubicBezTo>
                    <a:cubicBezTo>
                      <a:pt x="31" y="18"/>
                      <a:pt x="18" y="18"/>
                      <a:pt x="18" y="18"/>
                    </a:cubicBezTo>
                    <a:cubicBezTo>
                      <a:pt x="5" y="15"/>
                      <a:pt x="5" y="15"/>
                      <a:pt x="5" y="15"/>
                    </a:cubicBezTo>
                    <a:lnTo>
                      <a:pt x="0" y="11"/>
                    </a:lnTo>
                    <a:close/>
                    <a:moveTo>
                      <a:pt x="39" y="16"/>
                    </a:moveTo>
                    <a:cubicBezTo>
                      <a:pt x="45" y="16"/>
                      <a:pt x="53" y="15"/>
                      <a:pt x="53" y="15"/>
                    </a:cubicBezTo>
                    <a:cubicBezTo>
                      <a:pt x="58" y="12"/>
                      <a:pt x="58" y="12"/>
                      <a:pt x="58" y="12"/>
                    </a:cubicBezTo>
                    <a:cubicBezTo>
                      <a:pt x="53" y="10"/>
                      <a:pt x="53" y="10"/>
                      <a:pt x="53" y="10"/>
                    </a:cubicBezTo>
                    <a:cubicBezTo>
                      <a:pt x="53" y="10"/>
                      <a:pt x="46" y="9"/>
                      <a:pt x="39" y="9"/>
                    </a:cubicBezTo>
                    <a:cubicBezTo>
                      <a:pt x="29" y="10"/>
                      <a:pt x="29" y="10"/>
                      <a:pt x="29" y="10"/>
                    </a:cubicBezTo>
                    <a:cubicBezTo>
                      <a:pt x="21" y="11"/>
                      <a:pt x="21" y="11"/>
                      <a:pt x="21" y="11"/>
                    </a:cubicBezTo>
                    <a:cubicBezTo>
                      <a:pt x="18" y="12"/>
                      <a:pt x="18" y="12"/>
                      <a:pt x="18" y="12"/>
                    </a:cubicBezTo>
                    <a:cubicBezTo>
                      <a:pt x="24" y="15"/>
                      <a:pt x="24" y="15"/>
                      <a:pt x="24" y="15"/>
                    </a:cubicBezTo>
                    <a:cubicBezTo>
                      <a:pt x="24" y="15"/>
                      <a:pt x="33" y="16"/>
                      <a:pt x="39" y="1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54" name="Freeform 482"/>
              <p:cNvSpPr>
                <a:spLocks/>
              </p:cNvSpPr>
              <p:nvPr/>
            </p:nvSpPr>
            <p:spPr bwMode="auto">
              <a:xfrm>
                <a:off x="9574213" y="881063"/>
                <a:ext cx="236538" cy="66675"/>
              </a:xfrm>
              <a:custGeom>
                <a:avLst/>
                <a:gdLst>
                  <a:gd name="T0" fmla="*/ 21 w 63"/>
                  <a:gd name="T1" fmla="*/ 18 h 18"/>
                  <a:gd name="T2" fmla="*/ 3 w 63"/>
                  <a:gd name="T3" fmla="*/ 18 h 18"/>
                  <a:gd name="T4" fmla="*/ 0 w 63"/>
                  <a:gd name="T5" fmla="*/ 0 h 18"/>
                  <a:gd name="T6" fmla="*/ 63 w 63"/>
                  <a:gd name="T7" fmla="*/ 0 h 18"/>
                  <a:gd name="T8" fmla="*/ 63 w 63"/>
                  <a:gd name="T9" fmla="*/ 3 h 18"/>
                  <a:gd name="T10" fmla="*/ 19 w 63"/>
                  <a:gd name="T11" fmla="*/ 3 h 18"/>
                  <a:gd name="T12" fmla="*/ 19 w 63"/>
                  <a:gd name="T13" fmla="*/ 8 h 18"/>
                  <a:gd name="T14" fmla="*/ 61 w 63"/>
                  <a:gd name="T15" fmla="*/ 8 h 18"/>
                  <a:gd name="T16" fmla="*/ 62 w 63"/>
                  <a:gd name="T17" fmla="*/ 11 h 18"/>
                  <a:gd name="T18" fmla="*/ 20 w 63"/>
                  <a:gd name="T19" fmla="*/ 11 h 18"/>
                  <a:gd name="T20" fmla="*/ 21 w 63"/>
                  <a:gd name="T2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 h="18">
                    <a:moveTo>
                      <a:pt x="21" y="18"/>
                    </a:moveTo>
                    <a:cubicBezTo>
                      <a:pt x="15" y="18"/>
                      <a:pt x="9" y="18"/>
                      <a:pt x="3" y="18"/>
                    </a:cubicBezTo>
                    <a:cubicBezTo>
                      <a:pt x="0" y="0"/>
                      <a:pt x="0" y="0"/>
                      <a:pt x="0" y="0"/>
                    </a:cubicBezTo>
                    <a:cubicBezTo>
                      <a:pt x="21" y="0"/>
                      <a:pt x="42" y="0"/>
                      <a:pt x="63" y="0"/>
                    </a:cubicBezTo>
                    <a:cubicBezTo>
                      <a:pt x="63" y="3"/>
                      <a:pt x="63" y="3"/>
                      <a:pt x="63" y="3"/>
                    </a:cubicBezTo>
                    <a:cubicBezTo>
                      <a:pt x="48" y="3"/>
                      <a:pt x="34" y="3"/>
                      <a:pt x="19" y="3"/>
                    </a:cubicBezTo>
                    <a:cubicBezTo>
                      <a:pt x="19" y="8"/>
                      <a:pt x="19" y="8"/>
                      <a:pt x="19" y="8"/>
                    </a:cubicBezTo>
                    <a:cubicBezTo>
                      <a:pt x="33" y="8"/>
                      <a:pt x="47" y="8"/>
                      <a:pt x="61" y="8"/>
                    </a:cubicBezTo>
                    <a:cubicBezTo>
                      <a:pt x="62" y="11"/>
                      <a:pt x="62" y="11"/>
                      <a:pt x="62" y="11"/>
                    </a:cubicBezTo>
                    <a:cubicBezTo>
                      <a:pt x="48" y="11"/>
                      <a:pt x="34" y="11"/>
                      <a:pt x="20" y="11"/>
                    </a:cubicBezTo>
                    <a:lnTo>
                      <a:pt x="21"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55" name="Freeform 483"/>
              <p:cNvSpPr>
                <a:spLocks/>
              </p:cNvSpPr>
              <p:nvPr/>
            </p:nvSpPr>
            <p:spPr bwMode="auto">
              <a:xfrm>
                <a:off x="9852025" y="881063"/>
                <a:ext cx="288925" cy="66675"/>
              </a:xfrm>
              <a:custGeom>
                <a:avLst/>
                <a:gdLst>
                  <a:gd name="T0" fmla="*/ 16 w 77"/>
                  <a:gd name="T1" fmla="*/ 18 h 18"/>
                  <a:gd name="T2" fmla="*/ 58 w 77"/>
                  <a:gd name="T3" fmla="*/ 3 h 18"/>
                  <a:gd name="T4" fmla="*/ 0 w 77"/>
                  <a:gd name="T5" fmla="*/ 3 h 18"/>
                  <a:gd name="T6" fmla="*/ 0 w 77"/>
                  <a:gd name="T7" fmla="*/ 0 h 18"/>
                  <a:gd name="T8" fmla="*/ 76 w 77"/>
                  <a:gd name="T9" fmla="*/ 0 h 18"/>
                  <a:gd name="T10" fmla="*/ 77 w 77"/>
                  <a:gd name="T11" fmla="*/ 3 h 18"/>
                  <a:gd name="T12" fmla="*/ 36 w 77"/>
                  <a:gd name="T13" fmla="*/ 18 h 18"/>
                  <a:gd name="T14" fmla="*/ 16 w 77"/>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18">
                    <a:moveTo>
                      <a:pt x="16" y="18"/>
                    </a:moveTo>
                    <a:cubicBezTo>
                      <a:pt x="30" y="13"/>
                      <a:pt x="44" y="8"/>
                      <a:pt x="58" y="3"/>
                    </a:cubicBezTo>
                    <a:cubicBezTo>
                      <a:pt x="39" y="3"/>
                      <a:pt x="19" y="3"/>
                      <a:pt x="0" y="3"/>
                    </a:cubicBezTo>
                    <a:cubicBezTo>
                      <a:pt x="0" y="0"/>
                      <a:pt x="0" y="0"/>
                      <a:pt x="0" y="0"/>
                    </a:cubicBezTo>
                    <a:cubicBezTo>
                      <a:pt x="25" y="0"/>
                      <a:pt x="51" y="0"/>
                      <a:pt x="76" y="0"/>
                    </a:cubicBezTo>
                    <a:cubicBezTo>
                      <a:pt x="77" y="3"/>
                      <a:pt x="77" y="3"/>
                      <a:pt x="77" y="3"/>
                    </a:cubicBezTo>
                    <a:cubicBezTo>
                      <a:pt x="63" y="8"/>
                      <a:pt x="49" y="13"/>
                      <a:pt x="36" y="18"/>
                    </a:cubicBezTo>
                    <a:cubicBezTo>
                      <a:pt x="29" y="18"/>
                      <a:pt x="23" y="18"/>
                      <a:pt x="16" y="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56" name="Freeform 484"/>
              <p:cNvSpPr>
                <a:spLocks/>
              </p:cNvSpPr>
              <p:nvPr/>
            </p:nvSpPr>
            <p:spPr bwMode="auto">
              <a:xfrm>
                <a:off x="14638338" y="881063"/>
                <a:ext cx="236538" cy="66675"/>
              </a:xfrm>
              <a:custGeom>
                <a:avLst/>
                <a:gdLst>
                  <a:gd name="T0" fmla="*/ 24 w 63"/>
                  <a:gd name="T1" fmla="*/ 18 h 18"/>
                  <a:gd name="T2" fmla="*/ 6 w 63"/>
                  <a:gd name="T3" fmla="*/ 18 h 18"/>
                  <a:gd name="T4" fmla="*/ 0 w 63"/>
                  <a:gd name="T5" fmla="*/ 0 h 18"/>
                  <a:gd name="T6" fmla="*/ 62 w 63"/>
                  <a:gd name="T7" fmla="*/ 0 h 18"/>
                  <a:gd name="T8" fmla="*/ 63 w 63"/>
                  <a:gd name="T9" fmla="*/ 3 h 18"/>
                  <a:gd name="T10" fmla="*/ 19 w 63"/>
                  <a:gd name="T11" fmla="*/ 3 h 18"/>
                  <a:gd name="T12" fmla="*/ 21 w 63"/>
                  <a:gd name="T13" fmla="*/ 8 h 18"/>
                  <a:gd name="T14" fmla="*/ 63 w 63"/>
                  <a:gd name="T15" fmla="*/ 8 h 18"/>
                  <a:gd name="T16" fmla="*/ 63 w 63"/>
                  <a:gd name="T17" fmla="*/ 11 h 18"/>
                  <a:gd name="T18" fmla="*/ 22 w 63"/>
                  <a:gd name="T19" fmla="*/ 11 h 18"/>
                  <a:gd name="T20" fmla="*/ 24 w 63"/>
                  <a:gd name="T2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 h="18">
                    <a:moveTo>
                      <a:pt x="24" y="18"/>
                    </a:moveTo>
                    <a:cubicBezTo>
                      <a:pt x="18" y="18"/>
                      <a:pt x="12" y="18"/>
                      <a:pt x="6" y="18"/>
                    </a:cubicBezTo>
                    <a:cubicBezTo>
                      <a:pt x="0" y="0"/>
                      <a:pt x="0" y="0"/>
                      <a:pt x="0" y="0"/>
                    </a:cubicBezTo>
                    <a:cubicBezTo>
                      <a:pt x="20" y="0"/>
                      <a:pt x="41" y="0"/>
                      <a:pt x="62" y="0"/>
                    </a:cubicBezTo>
                    <a:cubicBezTo>
                      <a:pt x="63" y="3"/>
                      <a:pt x="63" y="3"/>
                      <a:pt x="63" y="3"/>
                    </a:cubicBezTo>
                    <a:cubicBezTo>
                      <a:pt x="48" y="3"/>
                      <a:pt x="34" y="3"/>
                      <a:pt x="19" y="3"/>
                    </a:cubicBezTo>
                    <a:cubicBezTo>
                      <a:pt x="21" y="8"/>
                      <a:pt x="21" y="8"/>
                      <a:pt x="21" y="8"/>
                    </a:cubicBezTo>
                    <a:cubicBezTo>
                      <a:pt x="35" y="8"/>
                      <a:pt x="49" y="8"/>
                      <a:pt x="63" y="8"/>
                    </a:cubicBezTo>
                    <a:cubicBezTo>
                      <a:pt x="63" y="11"/>
                      <a:pt x="63" y="11"/>
                      <a:pt x="63" y="11"/>
                    </a:cubicBezTo>
                    <a:cubicBezTo>
                      <a:pt x="50" y="11"/>
                      <a:pt x="36" y="11"/>
                      <a:pt x="22" y="11"/>
                    </a:cubicBezTo>
                    <a:lnTo>
                      <a:pt x="24"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57" name="Freeform 485"/>
              <p:cNvSpPr>
                <a:spLocks noEditPoints="1"/>
              </p:cNvSpPr>
              <p:nvPr/>
            </p:nvSpPr>
            <p:spPr bwMode="auto">
              <a:xfrm>
                <a:off x="14933613" y="881063"/>
                <a:ext cx="285750" cy="66675"/>
              </a:xfrm>
              <a:custGeom>
                <a:avLst/>
                <a:gdLst>
                  <a:gd name="T0" fmla="*/ 33 w 76"/>
                  <a:gd name="T1" fmla="*/ 0 h 18"/>
                  <a:gd name="T2" fmla="*/ 58 w 76"/>
                  <a:gd name="T3" fmla="*/ 1 h 18"/>
                  <a:gd name="T4" fmla="*/ 68 w 76"/>
                  <a:gd name="T5" fmla="*/ 5 h 18"/>
                  <a:gd name="T6" fmla="*/ 50 w 76"/>
                  <a:gd name="T7" fmla="*/ 9 h 18"/>
                  <a:gd name="T8" fmla="*/ 69 w 76"/>
                  <a:gd name="T9" fmla="*/ 11 h 18"/>
                  <a:gd name="T10" fmla="*/ 76 w 76"/>
                  <a:gd name="T11" fmla="*/ 14 h 18"/>
                  <a:gd name="T12" fmla="*/ 67 w 76"/>
                  <a:gd name="T13" fmla="*/ 17 h 18"/>
                  <a:gd name="T14" fmla="*/ 40 w 76"/>
                  <a:gd name="T15" fmla="*/ 18 h 18"/>
                  <a:gd name="T16" fmla="*/ 12 w 76"/>
                  <a:gd name="T17" fmla="*/ 17 h 18"/>
                  <a:gd name="T18" fmla="*/ 0 w 76"/>
                  <a:gd name="T19" fmla="*/ 14 h 18"/>
                  <a:gd name="T20" fmla="*/ 5 w 76"/>
                  <a:gd name="T21" fmla="*/ 11 h 18"/>
                  <a:gd name="T22" fmla="*/ 21 w 76"/>
                  <a:gd name="T23" fmla="*/ 9 h 18"/>
                  <a:gd name="T24" fmla="*/ 5 w 76"/>
                  <a:gd name="T25" fmla="*/ 7 h 18"/>
                  <a:gd name="T26" fmla="*/ 0 w 76"/>
                  <a:gd name="T27" fmla="*/ 5 h 18"/>
                  <a:gd name="T28" fmla="*/ 9 w 76"/>
                  <a:gd name="T29" fmla="*/ 1 h 18"/>
                  <a:gd name="T30" fmla="*/ 33 w 76"/>
                  <a:gd name="T31" fmla="*/ 0 h 18"/>
                  <a:gd name="T32" fmla="*/ 17 w 76"/>
                  <a:gd name="T33" fmla="*/ 14 h 18"/>
                  <a:gd name="T34" fmla="*/ 24 w 76"/>
                  <a:gd name="T35" fmla="*/ 15 h 18"/>
                  <a:gd name="T36" fmla="*/ 39 w 76"/>
                  <a:gd name="T37" fmla="*/ 16 h 18"/>
                  <a:gd name="T38" fmla="*/ 54 w 76"/>
                  <a:gd name="T39" fmla="*/ 15 h 18"/>
                  <a:gd name="T40" fmla="*/ 59 w 76"/>
                  <a:gd name="T41" fmla="*/ 14 h 18"/>
                  <a:gd name="T42" fmla="*/ 53 w 76"/>
                  <a:gd name="T43" fmla="*/ 12 h 18"/>
                  <a:gd name="T44" fmla="*/ 37 w 76"/>
                  <a:gd name="T45" fmla="*/ 10 h 18"/>
                  <a:gd name="T46" fmla="*/ 35 w 76"/>
                  <a:gd name="T47" fmla="*/ 10 h 18"/>
                  <a:gd name="T48" fmla="*/ 21 w 76"/>
                  <a:gd name="T49" fmla="*/ 12 h 18"/>
                  <a:gd name="T50" fmla="*/ 17 w 76"/>
                  <a:gd name="T51" fmla="*/ 14 h 18"/>
                  <a:gd name="T52" fmla="*/ 33 w 76"/>
                  <a:gd name="T53" fmla="*/ 3 h 18"/>
                  <a:gd name="T54" fmla="*/ 21 w 76"/>
                  <a:gd name="T55" fmla="*/ 3 h 18"/>
                  <a:gd name="T56" fmla="*/ 17 w 76"/>
                  <a:gd name="T57" fmla="*/ 5 h 18"/>
                  <a:gd name="T58" fmla="*/ 20 w 76"/>
                  <a:gd name="T59" fmla="*/ 6 h 18"/>
                  <a:gd name="T60" fmla="*/ 25 w 76"/>
                  <a:gd name="T61" fmla="*/ 7 h 18"/>
                  <a:gd name="T62" fmla="*/ 36 w 76"/>
                  <a:gd name="T63" fmla="*/ 8 h 18"/>
                  <a:gd name="T64" fmla="*/ 48 w 76"/>
                  <a:gd name="T65" fmla="*/ 7 h 18"/>
                  <a:gd name="T66" fmla="*/ 51 w 76"/>
                  <a:gd name="T67" fmla="*/ 5 h 18"/>
                  <a:gd name="T68" fmla="*/ 46 w 76"/>
                  <a:gd name="T69" fmla="*/ 3 h 18"/>
                  <a:gd name="T70" fmla="*/ 33 w 76"/>
                  <a:gd name="T71"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6" h="18">
                    <a:moveTo>
                      <a:pt x="33" y="0"/>
                    </a:moveTo>
                    <a:cubicBezTo>
                      <a:pt x="43" y="0"/>
                      <a:pt x="52" y="1"/>
                      <a:pt x="58" y="1"/>
                    </a:cubicBezTo>
                    <a:cubicBezTo>
                      <a:pt x="65" y="2"/>
                      <a:pt x="68" y="5"/>
                      <a:pt x="68" y="5"/>
                    </a:cubicBezTo>
                    <a:cubicBezTo>
                      <a:pt x="68" y="5"/>
                      <a:pt x="63" y="8"/>
                      <a:pt x="50" y="9"/>
                    </a:cubicBezTo>
                    <a:cubicBezTo>
                      <a:pt x="59" y="9"/>
                      <a:pt x="69" y="11"/>
                      <a:pt x="69" y="11"/>
                    </a:cubicBezTo>
                    <a:cubicBezTo>
                      <a:pt x="76" y="14"/>
                      <a:pt x="76" y="14"/>
                      <a:pt x="76" y="14"/>
                    </a:cubicBezTo>
                    <a:cubicBezTo>
                      <a:pt x="76" y="14"/>
                      <a:pt x="73" y="16"/>
                      <a:pt x="67" y="17"/>
                    </a:cubicBezTo>
                    <a:cubicBezTo>
                      <a:pt x="61" y="18"/>
                      <a:pt x="52" y="18"/>
                      <a:pt x="40" y="18"/>
                    </a:cubicBezTo>
                    <a:cubicBezTo>
                      <a:pt x="28" y="18"/>
                      <a:pt x="19" y="18"/>
                      <a:pt x="12" y="17"/>
                    </a:cubicBezTo>
                    <a:cubicBezTo>
                      <a:pt x="5" y="16"/>
                      <a:pt x="0" y="14"/>
                      <a:pt x="0" y="14"/>
                    </a:cubicBezTo>
                    <a:cubicBezTo>
                      <a:pt x="5" y="11"/>
                      <a:pt x="5" y="11"/>
                      <a:pt x="5" y="11"/>
                    </a:cubicBezTo>
                    <a:cubicBezTo>
                      <a:pt x="5" y="11"/>
                      <a:pt x="13" y="10"/>
                      <a:pt x="21" y="9"/>
                    </a:cubicBezTo>
                    <a:cubicBezTo>
                      <a:pt x="14" y="8"/>
                      <a:pt x="5" y="7"/>
                      <a:pt x="5" y="7"/>
                    </a:cubicBezTo>
                    <a:cubicBezTo>
                      <a:pt x="0" y="5"/>
                      <a:pt x="0" y="5"/>
                      <a:pt x="0" y="5"/>
                    </a:cubicBezTo>
                    <a:cubicBezTo>
                      <a:pt x="0" y="5"/>
                      <a:pt x="2" y="2"/>
                      <a:pt x="9" y="1"/>
                    </a:cubicBezTo>
                    <a:cubicBezTo>
                      <a:pt x="14" y="1"/>
                      <a:pt x="23" y="0"/>
                      <a:pt x="33" y="0"/>
                    </a:cubicBezTo>
                    <a:close/>
                    <a:moveTo>
                      <a:pt x="17" y="14"/>
                    </a:moveTo>
                    <a:cubicBezTo>
                      <a:pt x="24" y="15"/>
                      <a:pt x="24" y="15"/>
                      <a:pt x="24" y="15"/>
                    </a:cubicBezTo>
                    <a:cubicBezTo>
                      <a:pt x="24" y="15"/>
                      <a:pt x="33" y="16"/>
                      <a:pt x="39" y="16"/>
                    </a:cubicBezTo>
                    <a:cubicBezTo>
                      <a:pt x="45" y="16"/>
                      <a:pt x="54" y="15"/>
                      <a:pt x="54" y="15"/>
                    </a:cubicBezTo>
                    <a:cubicBezTo>
                      <a:pt x="59" y="14"/>
                      <a:pt x="59" y="14"/>
                      <a:pt x="59" y="14"/>
                    </a:cubicBezTo>
                    <a:cubicBezTo>
                      <a:pt x="53" y="12"/>
                      <a:pt x="53" y="12"/>
                      <a:pt x="53" y="12"/>
                    </a:cubicBezTo>
                    <a:cubicBezTo>
                      <a:pt x="53" y="12"/>
                      <a:pt x="44" y="11"/>
                      <a:pt x="37" y="10"/>
                    </a:cubicBezTo>
                    <a:cubicBezTo>
                      <a:pt x="35" y="10"/>
                      <a:pt x="35" y="10"/>
                      <a:pt x="35" y="10"/>
                    </a:cubicBezTo>
                    <a:cubicBezTo>
                      <a:pt x="29" y="11"/>
                      <a:pt x="21" y="12"/>
                      <a:pt x="21" y="12"/>
                    </a:cubicBezTo>
                    <a:lnTo>
                      <a:pt x="17" y="14"/>
                    </a:lnTo>
                    <a:close/>
                    <a:moveTo>
                      <a:pt x="33" y="3"/>
                    </a:moveTo>
                    <a:cubicBezTo>
                      <a:pt x="21" y="3"/>
                      <a:pt x="21" y="3"/>
                      <a:pt x="21" y="3"/>
                    </a:cubicBezTo>
                    <a:cubicBezTo>
                      <a:pt x="17" y="5"/>
                      <a:pt x="17" y="5"/>
                      <a:pt x="17" y="5"/>
                    </a:cubicBezTo>
                    <a:cubicBezTo>
                      <a:pt x="20" y="6"/>
                      <a:pt x="20" y="6"/>
                      <a:pt x="20" y="6"/>
                    </a:cubicBezTo>
                    <a:cubicBezTo>
                      <a:pt x="25" y="7"/>
                      <a:pt x="25" y="7"/>
                      <a:pt x="25" y="7"/>
                    </a:cubicBezTo>
                    <a:cubicBezTo>
                      <a:pt x="36" y="8"/>
                      <a:pt x="36" y="8"/>
                      <a:pt x="36" y="8"/>
                    </a:cubicBezTo>
                    <a:cubicBezTo>
                      <a:pt x="48" y="7"/>
                      <a:pt x="48" y="7"/>
                      <a:pt x="48" y="7"/>
                    </a:cubicBezTo>
                    <a:cubicBezTo>
                      <a:pt x="51" y="5"/>
                      <a:pt x="51" y="5"/>
                      <a:pt x="51" y="5"/>
                    </a:cubicBezTo>
                    <a:cubicBezTo>
                      <a:pt x="46" y="3"/>
                      <a:pt x="46" y="3"/>
                      <a:pt x="46" y="3"/>
                    </a:cubicBezTo>
                    <a:lnTo>
                      <a:pt x="33"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58" name="Freeform 486"/>
              <p:cNvSpPr>
                <a:spLocks/>
              </p:cNvSpPr>
              <p:nvPr/>
            </p:nvSpPr>
            <p:spPr bwMode="auto">
              <a:xfrm>
                <a:off x="19697700" y="881063"/>
                <a:ext cx="247650" cy="66675"/>
              </a:xfrm>
              <a:custGeom>
                <a:avLst/>
                <a:gdLst>
                  <a:gd name="T0" fmla="*/ 29 w 66"/>
                  <a:gd name="T1" fmla="*/ 18 h 18"/>
                  <a:gd name="T2" fmla="*/ 11 w 66"/>
                  <a:gd name="T3" fmla="*/ 18 h 18"/>
                  <a:gd name="T4" fmla="*/ 0 w 66"/>
                  <a:gd name="T5" fmla="*/ 0 h 18"/>
                  <a:gd name="T6" fmla="*/ 63 w 66"/>
                  <a:gd name="T7" fmla="*/ 0 h 18"/>
                  <a:gd name="T8" fmla="*/ 64 w 66"/>
                  <a:gd name="T9" fmla="*/ 3 h 18"/>
                  <a:gd name="T10" fmla="*/ 20 w 66"/>
                  <a:gd name="T11" fmla="*/ 3 h 18"/>
                  <a:gd name="T12" fmla="*/ 23 w 66"/>
                  <a:gd name="T13" fmla="*/ 8 h 18"/>
                  <a:gd name="T14" fmla="*/ 65 w 66"/>
                  <a:gd name="T15" fmla="*/ 8 h 18"/>
                  <a:gd name="T16" fmla="*/ 66 w 66"/>
                  <a:gd name="T17" fmla="*/ 11 h 18"/>
                  <a:gd name="T18" fmla="*/ 24 w 66"/>
                  <a:gd name="T19" fmla="*/ 11 h 18"/>
                  <a:gd name="T20" fmla="*/ 29 w 66"/>
                  <a:gd name="T2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 h="18">
                    <a:moveTo>
                      <a:pt x="29" y="18"/>
                    </a:moveTo>
                    <a:cubicBezTo>
                      <a:pt x="23" y="18"/>
                      <a:pt x="17" y="18"/>
                      <a:pt x="11" y="18"/>
                    </a:cubicBezTo>
                    <a:cubicBezTo>
                      <a:pt x="0" y="0"/>
                      <a:pt x="0" y="0"/>
                      <a:pt x="0" y="0"/>
                    </a:cubicBezTo>
                    <a:cubicBezTo>
                      <a:pt x="21" y="0"/>
                      <a:pt x="42" y="0"/>
                      <a:pt x="63" y="0"/>
                    </a:cubicBezTo>
                    <a:cubicBezTo>
                      <a:pt x="64" y="3"/>
                      <a:pt x="64" y="3"/>
                      <a:pt x="64" y="3"/>
                    </a:cubicBezTo>
                    <a:cubicBezTo>
                      <a:pt x="49" y="3"/>
                      <a:pt x="35" y="3"/>
                      <a:pt x="20" y="3"/>
                    </a:cubicBezTo>
                    <a:cubicBezTo>
                      <a:pt x="23" y="8"/>
                      <a:pt x="23" y="8"/>
                      <a:pt x="23" y="8"/>
                    </a:cubicBezTo>
                    <a:cubicBezTo>
                      <a:pt x="37" y="8"/>
                      <a:pt x="51" y="8"/>
                      <a:pt x="65" y="8"/>
                    </a:cubicBezTo>
                    <a:cubicBezTo>
                      <a:pt x="66" y="11"/>
                      <a:pt x="66" y="11"/>
                      <a:pt x="66" y="11"/>
                    </a:cubicBezTo>
                    <a:cubicBezTo>
                      <a:pt x="52" y="11"/>
                      <a:pt x="38" y="11"/>
                      <a:pt x="24" y="11"/>
                    </a:cubicBezTo>
                    <a:lnTo>
                      <a:pt x="29"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59" name="Freeform 487"/>
              <p:cNvSpPr>
                <a:spLocks noEditPoints="1"/>
              </p:cNvSpPr>
              <p:nvPr/>
            </p:nvSpPr>
            <p:spPr bwMode="auto">
              <a:xfrm>
                <a:off x="19989800" y="881063"/>
                <a:ext cx="285750" cy="66675"/>
              </a:xfrm>
              <a:custGeom>
                <a:avLst/>
                <a:gdLst>
                  <a:gd name="T0" fmla="*/ 76 w 76"/>
                  <a:gd name="T1" fmla="*/ 8 h 18"/>
                  <a:gd name="T2" fmla="*/ 68 w 76"/>
                  <a:gd name="T3" fmla="*/ 16 h 18"/>
                  <a:gd name="T4" fmla="*/ 30 w 76"/>
                  <a:gd name="T5" fmla="*/ 18 h 18"/>
                  <a:gd name="T6" fmla="*/ 15 w 76"/>
                  <a:gd name="T7" fmla="*/ 18 h 18"/>
                  <a:gd name="T8" fmla="*/ 14 w 76"/>
                  <a:gd name="T9" fmla="*/ 16 h 18"/>
                  <a:gd name="T10" fmla="*/ 27 w 76"/>
                  <a:gd name="T11" fmla="*/ 16 h 18"/>
                  <a:gd name="T12" fmla="*/ 53 w 76"/>
                  <a:gd name="T13" fmla="*/ 15 h 18"/>
                  <a:gd name="T14" fmla="*/ 60 w 76"/>
                  <a:gd name="T15" fmla="*/ 10 h 18"/>
                  <a:gd name="T16" fmla="*/ 59 w 76"/>
                  <a:gd name="T17" fmla="*/ 10 h 18"/>
                  <a:gd name="T18" fmla="*/ 49 w 76"/>
                  <a:gd name="T19" fmla="*/ 11 h 18"/>
                  <a:gd name="T20" fmla="*/ 35 w 76"/>
                  <a:gd name="T21" fmla="*/ 12 h 18"/>
                  <a:gd name="T22" fmla="*/ 11 w 76"/>
                  <a:gd name="T23" fmla="*/ 10 h 18"/>
                  <a:gd name="T24" fmla="*/ 0 w 76"/>
                  <a:gd name="T25" fmla="*/ 6 h 18"/>
                  <a:gd name="T26" fmla="*/ 7 w 76"/>
                  <a:gd name="T27" fmla="*/ 2 h 18"/>
                  <a:gd name="T28" fmla="*/ 33 w 76"/>
                  <a:gd name="T29" fmla="*/ 0 h 18"/>
                  <a:gd name="T30" fmla="*/ 54 w 76"/>
                  <a:gd name="T31" fmla="*/ 1 h 18"/>
                  <a:gd name="T32" fmla="*/ 69 w 76"/>
                  <a:gd name="T33" fmla="*/ 4 h 18"/>
                  <a:gd name="T34" fmla="*/ 76 w 76"/>
                  <a:gd name="T35" fmla="*/ 8 h 18"/>
                  <a:gd name="T36" fmla="*/ 34 w 76"/>
                  <a:gd name="T37" fmla="*/ 3 h 18"/>
                  <a:gd name="T38" fmla="*/ 21 w 76"/>
                  <a:gd name="T39" fmla="*/ 4 h 18"/>
                  <a:gd name="T40" fmla="*/ 17 w 76"/>
                  <a:gd name="T41" fmla="*/ 6 h 18"/>
                  <a:gd name="T42" fmla="*/ 24 w 76"/>
                  <a:gd name="T43" fmla="*/ 9 h 18"/>
                  <a:gd name="T44" fmla="*/ 38 w 76"/>
                  <a:gd name="T45" fmla="*/ 9 h 18"/>
                  <a:gd name="T46" fmla="*/ 53 w 76"/>
                  <a:gd name="T47" fmla="*/ 9 h 18"/>
                  <a:gd name="T48" fmla="*/ 57 w 76"/>
                  <a:gd name="T49" fmla="*/ 7 h 18"/>
                  <a:gd name="T50" fmla="*/ 54 w 76"/>
                  <a:gd name="T51" fmla="*/ 5 h 18"/>
                  <a:gd name="T52" fmla="*/ 46 w 76"/>
                  <a:gd name="T53" fmla="*/ 3 h 18"/>
                  <a:gd name="T54" fmla="*/ 34 w 76"/>
                  <a:gd name="T55"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 h="18">
                    <a:moveTo>
                      <a:pt x="76" y="8"/>
                    </a:moveTo>
                    <a:cubicBezTo>
                      <a:pt x="76" y="8"/>
                      <a:pt x="76" y="14"/>
                      <a:pt x="68" y="16"/>
                    </a:cubicBezTo>
                    <a:cubicBezTo>
                      <a:pt x="60" y="18"/>
                      <a:pt x="47" y="18"/>
                      <a:pt x="30" y="18"/>
                    </a:cubicBezTo>
                    <a:cubicBezTo>
                      <a:pt x="23" y="18"/>
                      <a:pt x="15" y="18"/>
                      <a:pt x="15" y="18"/>
                    </a:cubicBezTo>
                    <a:cubicBezTo>
                      <a:pt x="14" y="16"/>
                      <a:pt x="14" y="16"/>
                      <a:pt x="14" y="16"/>
                    </a:cubicBezTo>
                    <a:cubicBezTo>
                      <a:pt x="27" y="16"/>
                      <a:pt x="27" y="16"/>
                      <a:pt x="27" y="16"/>
                    </a:cubicBezTo>
                    <a:cubicBezTo>
                      <a:pt x="39" y="16"/>
                      <a:pt x="53" y="15"/>
                      <a:pt x="53" y="15"/>
                    </a:cubicBezTo>
                    <a:cubicBezTo>
                      <a:pt x="60" y="10"/>
                      <a:pt x="60" y="10"/>
                      <a:pt x="60" y="10"/>
                    </a:cubicBezTo>
                    <a:cubicBezTo>
                      <a:pt x="59" y="10"/>
                      <a:pt x="59" y="10"/>
                      <a:pt x="59" y="10"/>
                    </a:cubicBezTo>
                    <a:cubicBezTo>
                      <a:pt x="49" y="11"/>
                      <a:pt x="49" y="11"/>
                      <a:pt x="49" y="11"/>
                    </a:cubicBezTo>
                    <a:cubicBezTo>
                      <a:pt x="35" y="12"/>
                      <a:pt x="35" y="12"/>
                      <a:pt x="35" y="12"/>
                    </a:cubicBezTo>
                    <a:cubicBezTo>
                      <a:pt x="25" y="12"/>
                      <a:pt x="17" y="11"/>
                      <a:pt x="11" y="10"/>
                    </a:cubicBezTo>
                    <a:cubicBezTo>
                      <a:pt x="5" y="9"/>
                      <a:pt x="0" y="6"/>
                      <a:pt x="0" y="6"/>
                    </a:cubicBezTo>
                    <a:cubicBezTo>
                      <a:pt x="7" y="2"/>
                      <a:pt x="7" y="2"/>
                      <a:pt x="7" y="2"/>
                    </a:cubicBezTo>
                    <a:cubicBezTo>
                      <a:pt x="7" y="2"/>
                      <a:pt x="21" y="0"/>
                      <a:pt x="33" y="0"/>
                    </a:cubicBezTo>
                    <a:cubicBezTo>
                      <a:pt x="40" y="0"/>
                      <a:pt x="47" y="1"/>
                      <a:pt x="54" y="1"/>
                    </a:cubicBezTo>
                    <a:cubicBezTo>
                      <a:pt x="60" y="2"/>
                      <a:pt x="69" y="4"/>
                      <a:pt x="69" y="4"/>
                    </a:cubicBezTo>
                    <a:lnTo>
                      <a:pt x="76" y="8"/>
                    </a:lnTo>
                    <a:close/>
                    <a:moveTo>
                      <a:pt x="34" y="3"/>
                    </a:moveTo>
                    <a:cubicBezTo>
                      <a:pt x="28" y="3"/>
                      <a:pt x="21" y="4"/>
                      <a:pt x="21" y="4"/>
                    </a:cubicBezTo>
                    <a:cubicBezTo>
                      <a:pt x="17" y="6"/>
                      <a:pt x="17" y="6"/>
                      <a:pt x="17" y="6"/>
                    </a:cubicBezTo>
                    <a:cubicBezTo>
                      <a:pt x="24" y="9"/>
                      <a:pt x="24" y="9"/>
                      <a:pt x="24" y="9"/>
                    </a:cubicBezTo>
                    <a:cubicBezTo>
                      <a:pt x="24" y="9"/>
                      <a:pt x="32" y="9"/>
                      <a:pt x="38" y="9"/>
                    </a:cubicBezTo>
                    <a:cubicBezTo>
                      <a:pt x="44" y="9"/>
                      <a:pt x="53" y="9"/>
                      <a:pt x="53" y="9"/>
                    </a:cubicBezTo>
                    <a:cubicBezTo>
                      <a:pt x="57" y="7"/>
                      <a:pt x="57" y="7"/>
                      <a:pt x="57" y="7"/>
                    </a:cubicBezTo>
                    <a:cubicBezTo>
                      <a:pt x="54" y="5"/>
                      <a:pt x="54" y="5"/>
                      <a:pt x="54" y="5"/>
                    </a:cubicBezTo>
                    <a:cubicBezTo>
                      <a:pt x="46" y="3"/>
                      <a:pt x="46" y="3"/>
                      <a:pt x="46" y="3"/>
                    </a:cubicBezTo>
                    <a:lnTo>
                      <a:pt x="34"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60" name="Freeform 488"/>
              <p:cNvSpPr>
                <a:spLocks/>
              </p:cNvSpPr>
              <p:nvPr/>
            </p:nvSpPr>
            <p:spPr bwMode="auto">
              <a:xfrm>
                <a:off x="24591963" y="881063"/>
                <a:ext cx="258763" cy="66675"/>
              </a:xfrm>
              <a:custGeom>
                <a:avLst/>
                <a:gdLst>
                  <a:gd name="T0" fmla="*/ 33 w 69"/>
                  <a:gd name="T1" fmla="*/ 18 h 18"/>
                  <a:gd name="T2" fmla="*/ 15 w 69"/>
                  <a:gd name="T3" fmla="*/ 18 h 18"/>
                  <a:gd name="T4" fmla="*/ 0 w 69"/>
                  <a:gd name="T5" fmla="*/ 0 h 18"/>
                  <a:gd name="T6" fmla="*/ 63 w 69"/>
                  <a:gd name="T7" fmla="*/ 0 h 18"/>
                  <a:gd name="T8" fmla="*/ 65 w 69"/>
                  <a:gd name="T9" fmla="*/ 3 h 18"/>
                  <a:gd name="T10" fmla="*/ 20 w 69"/>
                  <a:gd name="T11" fmla="*/ 3 h 18"/>
                  <a:gd name="T12" fmla="*/ 25 w 69"/>
                  <a:gd name="T13" fmla="*/ 8 h 18"/>
                  <a:gd name="T14" fmla="*/ 67 w 69"/>
                  <a:gd name="T15" fmla="*/ 8 h 18"/>
                  <a:gd name="T16" fmla="*/ 69 w 69"/>
                  <a:gd name="T17" fmla="*/ 11 h 18"/>
                  <a:gd name="T18" fmla="*/ 27 w 69"/>
                  <a:gd name="T19" fmla="*/ 11 h 18"/>
                  <a:gd name="T20" fmla="*/ 33 w 69"/>
                  <a:gd name="T2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18">
                    <a:moveTo>
                      <a:pt x="33" y="18"/>
                    </a:moveTo>
                    <a:cubicBezTo>
                      <a:pt x="27" y="18"/>
                      <a:pt x="21" y="18"/>
                      <a:pt x="15" y="18"/>
                    </a:cubicBezTo>
                    <a:cubicBezTo>
                      <a:pt x="0" y="0"/>
                      <a:pt x="0" y="0"/>
                      <a:pt x="0" y="0"/>
                    </a:cubicBezTo>
                    <a:cubicBezTo>
                      <a:pt x="21" y="0"/>
                      <a:pt x="42" y="0"/>
                      <a:pt x="63" y="0"/>
                    </a:cubicBezTo>
                    <a:cubicBezTo>
                      <a:pt x="65" y="3"/>
                      <a:pt x="65" y="3"/>
                      <a:pt x="65" y="3"/>
                    </a:cubicBezTo>
                    <a:cubicBezTo>
                      <a:pt x="50" y="3"/>
                      <a:pt x="35" y="3"/>
                      <a:pt x="20" y="3"/>
                    </a:cubicBezTo>
                    <a:cubicBezTo>
                      <a:pt x="25" y="8"/>
                      <a:pt x="25" y="8"/>
                      <a:pt x="25" y="8"/>
                    </a:cubicBezTo>
                    <a:cubicBezTo>
                      <a:pt x="39" y="8"/>
                      <a:pt x="53" y="8"/>
                      <a:pt x="67" y="8"/>
                    </a:cubicBezTo>
                    <a:cubicBezTo>
                      <a:pt x="69" y="11"/>
                      <a:pt x="69" y="11"/>
                      <a:pt x="69" y="11"/>
                    </a:cubicBezTo>
                    <a:cubicBezTo>
                      <a:pt x="55" y="11"/>
                      <a:pt x="41" y="11"/>
                      <a:pt x="27" y="11"/>
                    </a:cubicBezTo>
                    <a:lnTo>
                      <a:pt x="33"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61" name="Freeform 489"/>
              <p:cNvSpPr>
                <a:spLocks/>
              </p:cNvSpPr>
              <p:nvPr/>
            </p:nvSpPr>
            <p:spPr bwMode="auto">
              <a:xfrm>
                <a:off x="24903113" y="881063"/>
                <a:ext cx="220663" cy="66675"/>
              </a:xfrm>
              <a:custGeom>
                <a:avLst/>
                <a:gdLst>
                  <a:gd name="T0" fmla="*/ 59 w 59"/>
                  <a:gd name="T1" fmla="*/ 18 h 18"/>
                  <a:gd name="T2" fmla="*/ 41 w 59"/>
                  <a:gd name="T3" fmla="*/ 18 h 18"/>
                  <a:gd name="T4" fmla="*/ 32 w 59"/>
                  <a:gd name="T5" fmla="*/ 7 h 18"/>
                  <a:gd name="T6" fmla="*/ 30 w 59"/>
                  <a:gd name="T7" fmla="*/ 4 h 18"/>
                  <a:gd name="T8" fmla="*/ 26 w 59"/>
                  <a:gd name="T9" fmla="*/ 4 h 18"/>
                  <a:gd name="T10" fmla="*/ 11 w 59"/>
                  <a:gd name="T11" fmla="*/ 7 h 18"/>
                  <a:gd name="T12" fmla="*/ 0 w 59"/>
                  <a:gd name="T13" fmla="*/ 5 h 18"/>
                  <a:gd name="T14" fmla="*/ 30 w 59"/>
                  <a:gd name="T15" fmla="*/ 0 h 18"/>
                  <a:gd name="T16" fmla="*/ 44 w 59"/>
                  <a:gd name="T17" fmla="*/ 0 h 18"/>
                  <a:gd name="T18" fmla="*/ 59 w 59"/>
                  <a:gd name="T19"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18">
                    <a:moveTo>
                      <a:pt x="59" y="18"/>
                    </a:moveTo>
                    <a:cubicBezTo>
                      <a:pt x="41" y="18"/>
                      <a:pt x="41" y="18"/>
                      <a:pt x="41" y="18"/>
                    </a:cubicBezTo>
                    <a:cubicBezTo>
                      <a:pt x="32" y="7"/>
                      <a:pt x="32" y="7"/>
                      <a:pt x="32" y="7"/>
                    </a:cubicBezTo>
                    <a:cubicBezTo>
                      <a:pt x="30" y="4"/>
                      <a:pt x="30" y="4"/>
                      <a:pt x="30" y="4"/>
                    </a:cubicBezTo>
                    <a:cubicBezTo>
                      <a:pt x="26" y="4"/>
                      <a:pt x="26" y="4"/>
                      <a:pt x="26" y="4"/>
                    </a:cubicBezTo>
                    <a:cubicBezTo>
                      <a:pt x="26" y="4"/>
                      <a:pt x="19" y="5"/>
                      <a:pt x="11" y="7"/>
                    </a:cubicBezTo>
                    <a:cubicBezTo>
                      <a:pt x="0" y="5"/>
                      <a:pt x="0" y="5"/>
                      <a:pt x="0" y="5"/>
                    </a:cubicBezTo>
                    <a:cubicBezTo>
                      <a:pt x="10" y="3"/>
                      <a:pt x="20" y="2"/>
                      <a:pt x="30" y="0"/>
                    </a:cubicBezTo>
                    <a:cubicBezTo>
                      <a:pt x="44" y="0"/>
                      <a:pt x="44" y="0"/>
                      <a:pt x="44" y="0"/>
                    </a:cubicBezTo>
                    <a:lnTo>
                      <a:pt x="59"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62" name="Freeform 490"/>
              <p:cNvSpPr>
                <a:spLocks noEditPoints="1"/>
              </p:cNvSpPr>
              <p:nvPr/>
            </p:nvSpPr>
            <p:spPr bwMode="auto">
              <a:xfrm>
                <a:off x="25233313" y="881063"/>
                <a:ext cx="280988" cy="66675"/>
              </a:xfrm>
              <a:custGeom>
                <a:avLst/>
                <a:gdLst>
                  <a:gd name="T0" fmla="*/ 75 w 75"/>
                  <a:gd name="T1" fmla="*/ 9 h 18"/>
                  <a:gd name="T2" fmla="*/ 71 w 75"/>
                  <a:gd name="T3" fmla="*/ 16 h 18"/>
                  <a:gd name="T4" fmla="*/ 45 w 75"/>
                  <a:gd name="T5" fmla="*/ 18 h 18"/>
                  <a:gd name="T6" fmla="*/ 15 w 75"/>
                  <a:gd name="T7" fmla="*/ 16 h 18"/>
                  <a:gd name="T8" fmla="*/ 0 w 75"/>
                  <a:gd name="T9" fmla="*/ 9 h 18"/>
                  <a:gd name="T10" fmla="*/ 3 w 75"/>
                  <a:gd name="T11" fmla="*/ 3 h 18"/>
                  <a:gd name="T12" fmla="*/ 30 w 75"/>
                  <a:gd name="T13" fmla="*/ 0 h 18"/>
                  <a:gd name="T14" fmla="*/ 60 w 75"/>
                  <a:gd name="T15" fmla="*/ 3 h 18"/>
                  <a:gd name="T16" fmla="*/ 75 w 75"/>
                  <a:gd name="T17" fmla="*/ 9 h 18"/>
                  <a:gd name="T18" fmla="*/ 18 w 75"/>
                  <a:gd name="T19" fmla="*/ 9 h 18"/>
                  <a:gd name="T20" fmla="*/ 27 w 75"/>
                  <a:gd name="T21" fmla="*/ 15 h 18"/>
                  <a:gd name="T22" fmla="*/ 43 w 75"/>
                  <a:gd name="T23" fmla="*/ 16 h 18"/>
                  <a:gd name="T24" fmla="*/ 57 w 75"/>
                  <a:gd name="T25" fmla="*/ 15 h 18"/>
                  <a:gd name="T26" fmla="*/ 57 w 75"/>
                  <a:gd name="T27" fmla="*/ 9 h 18"/>
                  <a:gd name="T28" fmla="*/ 48 w 75"/>
                  <a:gd name="T29" fmla="*/ 4 h 18"/>
                  <a:gd name="T30" fmla="*/ 32 w 75"/>
                  <a:gd name="T31" fmla="*/ 3 h 18"/>
                  <a:gd name="T32" fmla="*/ 18 w 75"/>
                  <a:gd name="T33" fmla="*/ 4 h 18"/>
                  <a:gd name="T34" fmla="*/ 18 w 75"/>
                  <a:gd name="T35" fmla="*/ 9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5" h="18">
                    <a:moveTo>
                      <a:pt x="75" y="9"/>
                    </a:moveTo>
                    <a:cubicBezTo>
                      <a:pt x="71" y="16"/>
                      <a:pt x="71" y="16"/>
                      <a:pt x="71" y="16"/>
                    </a:cubicBezTo>
                    <a:cubicBezTo>
                      <a:pt x="71" y="16"/>
                      <a:pt x="58" y="18"/>
                      <a:pt x="45" y="18"/>
                    </a:cubicBezTo>
                    <a:cubicBezTo>
                      <a:pt x="33" y="18"/>
                      <a:pt x="23" y="18"/>
                      <a:pt x="15" y="16"/>
                    </a:cubicBezTo>
                    <a:cubicBezTo>
                      <a:pt x="7" y="15"/>
                      <a:pt x="0" y="9"/>
                      <a:pt x="0" y="9"/>
                    </a:cubicBezTo>
                    <a:cubicBezTo>
                      <a:pt x="3" y="3"/>
                      <a:pt x="3" y="3"/>
                      <a:pt x="3" y="3"/>
                    </a:cubicBezTo>
                    <a:cubicBezTo>
                      <a:pt x="3" y="3"/>
                      <a:pt x="17" y="0"/>
                      <a:pt x="30" y="0"/>
                    </a:cubicBezTo>
                    <a:cubicBezTo>
                      <a:pt x="42" y="0"/>
                      <a:pt x="52" y="1"/>
                      <a:pt x="60" y="3"/>
                    </a:cubicBezTo>
                    <a:cubicBezTo>
                      <a:pt x="67" y="4"/>
                      <a:pt x="75" y="9"/>
                      <a:pt x="75" y="9"/>
                    </a:cubicBezTo>
                    <a:close/>
                    <a:moveTo>
                      <a:pt x="18" y="9"/>
                    </a:moveTo>
                    <a:cubicBezTo>
                      <a:pt x="27" y="15"/>
                      <a:pt x="27" y="15"/>
                      <a:pt x="27" y="15"/>
                    </a:cubicBezTo>
                    <a:cubicBezTo>
                      <a:pt x="27" y="15"/>
                      <a:pt x="36" y="16"/>
                      <a:pt x="43" y="16"/>
                    </a:cubicBezTo>
                    <a:cubicBezTo>
                      <a:pt x="50" y="16"/>
                      <a:pt x="57" y="15"/>
                      <a:pt x="57" y="15"/>
                    </a:cubicBezTo>
                    <a:cubicBezTo>
                      <a:pt x="57" y="9"/>
                      <a:pt x="57" y="9"/>
                      <a:pt x="57" y="9"/>
                    </a:cubicBezTo>
                    <a:cubicBezTo>
                      <a:pt x="48" y="4"/>
                      <a:pt x="48" y="4"/>
                      <a:pt x="48" y="4"/>
                    </a:cubicBezTo>
                    <a:cubicBezTo>
                      <a:pt x="48" y="4"/>
                      <a:pt x="38" y="3"/>
                      <a:pt x="32" y="3"/>
                    </a:cubicBezTo>
                    <a:cubicBezTo>
                      <a:pt x="25" y="3"/>
                      <a:pt x="18" y="4"/>
                      <a:pt x="18" y="4"/>
                    </a:cubicBezTo>
                    <a:lnTo>
                      <a:pt x="18"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63" name="Freeform 491"/>
              <p:cNvSpPr>
                <a:spLocks/>
              </p:cNvSpPr>
              <p:nvPr/>
            </p:nvSpPr>
            <p:spPr bwMode="auto">
              <a:xfrm>
                <a:off x="29654500" y="881063"/>
                <a:ext cx="263525" cy="66675"/>
              </a:xfrm>
              <a:custGeom>
                <a:avLst/>
                <a:gdLst>
                  <a:gd name="T0" fmla="*/ 36 w 70"/>
                  <a:gd name="T1" fmla="*/ 18 h 18"/>
                  <a:gd name="T2" fmla="*/ 18 w 70"/>
                  <a:gd name="T3" fmla="*/ 18 h 18"/>
                  <a:gd name="T4" fmla="*/ 0 w 70"/>
                  <a:gd name="T5" fmla="*/ 0 h 18"/>
                  <a:gd name="T6" fmla="*/ 62 w 70"/>
                  <a:gd name="T7" fmla="*/ 0 h 18"/>
                  <a:gd name="T8" fmla="*/ 65 w 70"/>
                  <a:gd name="T9" fmla="*/ 3 h 18"/>
                  <a:gd name="T10" fmla="*/ 20 w 70"/>
                  <a:gd name="T11" fmla="*/ 3 h 18"/>
                  <a:gd name="T12" fmla="*/ 26 w 70"/>
                  <a:gd name="T13" fmla="*/ 8 h 18"/>
                  <a:gd name="T14" fmla="*/ 68 w 70"/>
                  <a:gd name="T15" fmla="*/ 8 h 18"/>
                  <a:gd name="T16" fmla="*/ 70 w 70"/>
                  <a:gd name="T17" fmla="*/ 11 h 18"/>
                  <a:gd name="T18" fmla="*/ 29 w 70"/>
                  <a:gd name="T19" fmla="*/ 11 h 18"/>
                  <a:gd name="T20" fmla="*/ 36 w 70"/>
                  <a:gd name="T2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 h="18">
                    <a:moveTo>
                      <a:pt x="36" y="18"/>
                    </a:moveTo>
                    <a:cubicBezTo>
                      <a:pt x="30" y="18"/>
                      <a:pt x="24" y="18"/>
                      <a:pt x="18" y="18"/>
                    </a:cubicBezTo>
                    <a:cubicBezTo>
                      <a:pt x="0" y="0"/>
                      <a:pt x="0" y="0"/>
                      <a:pt x="0" y="0"/>
                    </a:cubicBezTo>
                    <a:cubicBezTo>
                      <a:pt x="21" y="0"/>
                      <a:pt x="41" y="0"/>
                      <a:pt x="62" y="0"/>
                    </a:cubicBezTo>
                    <a:cubicBezTo>
                      <a:pt x="65" y="3"/>
                      <a:pt x="65" y="3"/>
                      <a:pt x="65" y="3"/>
                    </a:cubicBezTo>
                    <a:cubicBezTo>
                      <a:pt x="50" y="3"/>
                      <a:pt x="35" y="3"/>
                      <a:pt x="20" y="3"/>
                    </a:cubicBezTo>
                    <a:cubicBezTo>
                      <a:pt x="26" y="8"/>
                      <a:pt x="26" y="8"/>
                      <a:pt x="26" y="8"/>
                    </a:cubicBezTo>
                    <a:cubicBezTo>
                      <a:pt x="40" y="8"/>
                      <a:pt x="54" y="8"/>
                      <a:pt x="68" y="8"/>
                    </a:cubicBezTo>
                    <a:cubicBezTo>
                      <a:pt x="70" y="11"/>
                      <a:pt x="70" y="11"/>
                      <a:pt x="70" y="11"/>
                    </a:cubicBezTo>
                    <a:cubicBezTo>
                      <a:pt x="56" y="11"/>
                      <a:pt x="43" y="11"/>
                      <a:pt x="29" y="11"/>
                    </a:cubicBezTo>
                    <a:lnTo>
                      <a:pt x="36"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64" name="Freeform 492"/>
              <p:cNvSpPr>
                <a:spLocks/>
              </p:cNvSpPr>
              <p:nvPr/>
            </p:nvSpPr>
            <p:spPr bwMode="auto">
              <a:xfrm>
                <a:off x="29970413" y="881063"/>
                <a:ext cx="228600" cy="66675"/>
              </a:xfrm>
              <a:custGeom>
                <a:avLst/>
                <a:gdLst>
                  <a:gd name="T0" fmla="*/ 61 w 61"/>
                  <a:gd name="T1" fmla="*/ 18 h 18"/>
                  <a:gd name="T2" fmla="*/ 43 w 61"/>
                  <a:gd name="T3" fmla="*/ 18 h 18"/>
                  <a:gd name="T4" fmla="*/ 32 w 61"/>
                  <a:gd name="T5" fmla="*/ 7 h 18"/>
                  <a:gd name="T6" fmla="*/ 29 w 61"/>
                  <a:gd name="T7" fmla="*/ 4 h 18"/>
                  <a:gd name="T8" fmla="*/ 25 w 61"/>
                  <a:gd name="T9" fmla="*/ 4 h 18"/>
                  <a:gd name="T10" fmla="*/ 11 w 61"/>
                  <a:gd name="T11" fmla="*/ 7 h 18"/>
                  <a:gd name="T12" fmla="*/ 0 w 61"/>
                  <a:gd name="T13" fmla="*/ 5 h 18"/>
                  <a:gd name="T14" fmla="*/ 28 w 61"/>
                  <a:gd name="T15" fmla="*/ 0 h 18"/>
                  <a:gd name="T16" fmla="*/ 43 w 61"/>
                  <a:gd name="T17" fmla="*/ 0 h 18"/>
                  <a:gd name="T18" fmla="*/ 61 w 61"/>
                  <a:gd name="T19"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18">
                    <a:moveTo>
                      <a:pt x="61" y="18"/>
                    </a:moveTo>
                    <a:cubicBezTo>
                      <a:pt x="55" y="18"/>
                      <a:pt x="43" y="18"/>
                      <a:pt x="43" y="18"/>
                    </a:cubicBezTo>
                    <a:cubicBezTo>
                      <a:pt x="32" y="7"/>
                      <a:pt x="32" y="7"/>
                      <a:pt x="32" y="7"/>
                    </a:cubicBezTo>
                    <a:cubicBezTo>
                      <a:pt x="29" y="4"/>
                      <a:pt x="29" y="4"/>
                      <a:pt x="29" y="4"/>
                    </a:cubicBezTo>
                    <a:cubicBezTo>
                      <a:pt x="25" y="4"/>
                      <a:pt x="25" y="4"/>
                      <a:pt x="25" y="4"/>
                    </a:cubicBezTo>
                    <a:cubicBezTo>
                      <a:pt x="25" y="4"/>
                      <a:pt x="19" y="5"/>
                      <a:pt x="11" y="7"/>
                    </a:cubicBezTo>
                    <a:cubicBezTo>
                      <a:pt x="0" y="5"/>
                      <a:pt x="0" y="5"/>
                      <a:pt x="0" y="5"/>
                    </a:cubicBezTo>
                    <a:cubicBezTo>
                      <a:pt x="9" y="3"/>
                      <a:pt x="19" y="2"/>
                      <a:pt x="28" y="0"/>
                    </a:cubicBezTo>
                    <a:cubicBezTo>
                      <a:pt x="43" y="0"/>
                      <a:pt x="43" y="0"/>
                      <a:pt x="43" y="0"/>
                    </a:cubicBezTo>
                    <a:cubicBezTo>
                      <a:pt x="49" y="7"/>
                      <a:pt x="55" y="12"/>
                      <a:pt x="61" y="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65" name="Freeform 493"/>
              <p:cNvSpPr>
                <a:spLocks/>
              </p:cNvSpPr>
              <p:nvPr/>
            </p:nvSpPr>
            <p:spPr bwMode="auto">
              <a:xfrm>
                <a:off x="30300613" y="881063"/>
                <a:ext cx="231775" cy="66675"/>
              </a:xfrm>
              <a:custGeom>
                <a:avLst/>
                <a:gdLst>
                  <a:gd name="T0" fmla="*/ 62 w 62"/>
                  <a:gd name="T1" fmla="*/ 18 h 18"/>
                  <a:gd name="T2" fmla="*/ 44 w 62"/>
                  <a:gd name="T3" fmla="*/ 18 h 18"/>
                  <a:gd name="T4" fmla="*/ 32 w 62"/>
                  <a:gd name="T5" fmla="*/ 7 h 18"/>
                  <a:gd name="T6" fmla="*/ 29 w 62"/>
                  <a:gd name="T7" fmla="*/ 4 h 18"/>
                  <a:gd name="T8" fmla="*/ 26 w 62"/>
                  <a:gd name="T9" fmla="*/ 4 h 18"/>
                  <a:gd name="T10" fmla="*/ 11 w 62"/>
                  <a:gd name="T11" fmla="*/ 7 h 18"/>
                  <a:gd name="T12" fmla="*/ 0 w 62"/>
                  <a:gd name="T13" fmla="*/ 5 h 18"/>
                  <a:gd name="T14" fmla="*/ 28 w 62"/>
                  <a:gd name="T15" fmla="*/ 0 h 18"/>
                  <a:gd name="T16" fmla="*/ 43 w 62"/>
                  <a:gd name="T17" fmla="*/ 0 h 18"/>
                  <a:gd name="T18" fmla="*/ 62 w 62"/>
                  <a:gd name="T19"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18">
                    <a:moveTo>
                      <a:pt x="62" y="18"/>
                    </a:moveTo>
                    <a:cubicBezTo>
                      <a:pt x="56" y="18"/>
                      <a:pt x="44" y="18"/>
                      <a:pt x="44" y="18"/>
                    </a:cubicBezTo>
                    <a:cubicBezTo>
                      <a:pt x="32" y="7"/>
                      <a:pt x="32" y="7"/>
                      <a:pt x="32" y="7"/>
                    </a:cubicBezTo>
                    <a:cubicBezTo>
                      <a:pt x="29" y="4"/>
                      <a:pt x="29" y="4"/>
                      <a:pt x="29" y="4"/>
                    </a:cubicBezTo>
                    <a:cubicBezTo>
                      <a:pt x="26" y="4"/>
                      <a:pt x="26" y="4"/>
                      <a:pt x="26" y="4"/>
                    </a:cubicBezTo>
                    <a:cubicBezTo>
                      <a:pt x="26" y="4"/>
                      <a:pt x="19" y="5"/>
                      <a:pt x="11" y="7"/>
                    </a:cubicBezTo>
                    <a:cubicBezTo>
                      <a:pt x="0" y="5"/>
                      <a:pt x="0" y="5"/>
                      <a:pt x="0" y="5"/>
                    </a:cubicBezTo>
                    <a:cubicBezTo>
                      <a:pt x="10" y="3"/>
                      <a:pt x="19" y="2"/>
                      <a:pt x="28" y="0"/>
                    </a:cubicBezTo>
                    <a:cubicBezTo>
                      <a:pt x="43" y="0"/>
                      <a:pt x="43" y="0"/>
                      <a:pt x="43" y="0"/>
                    </a:cubicBezTo>
                    <a:cubicBezTo>
                      <a:pt x="49" y="7"/>
                      <a:pt x="56" y="12"/>
                      <a:pt x="62" y="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66" name="Freeform 494"/>
              <p:cNvSpPr>
                <a:spLocks/>
              </p:cNvSpPr>
              <p:nvPr/>
            </p:nvSpPr>
            <p:spPr bwMode="auto">
              <a:xfrm>
                <a:off x="34713863" y="881063"/>
                <a:ext cx="274638" cy="66675"/>
              </a:xfrm>
              <a:custGeom>
                <a:avLst/>
                <a:gdLst>
                  <a:gd name="T0" fmla="*/ 40 w 73"/>
                  <a:gd name="T1" fmla="*/ 18 h 18"/>
                  <a:gd name="T2" fmla="*/ 22 w 73"/>
                  <a:gd name="T3" fmla="*/ 18 h 18"/>
                  <a:gd name="T4" fmla="*/ 0 w 73"/>
                  <a:gd name="T5" fmla="*/ 0 h 18"/>
                  <a:gd name="T6" fmla="*/ 63 w 73"/>
                  <a:gd name="T7" fmla="*/ 0 h 18"/>
                  <a:gd name="T8" fmla="*/ 66 w 73"/>
                  <a:gd name="T9" fmla="*/ 3 h 18"/>
                  <a:gd name="T10" fmla="*/ 21 w 73"/>
                  <a:gd name="T11" fmla="*/ 3 h 18"/>
                  <a:gd name="T12" fmla="*/ 28 w 73"/>
                  <a:gd name="T13" fmla="*/ 8 h 18"/>
                  <a:gd name="T14" fmla="*/ 70 w 73"/>
                  <a:gd name="T15" fmla="*/ 8 h 18"/>
                  <a:gd name="T16" fmla="*/ 73 w 73"/>
                  <a:gd name="T17" fmla="*/ 11 h 18"/>
                  <a:gd name="T18" fmla="*/ 31 w 73"/>
                  <a:gd name="T19" fmla="*/ 11 h 18"/>
                  <a:gd name="T20" fmla="*/ 40 w 73"/>
                  <a:gd name="T2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18">
                    <a:moveTo>
                      <a:pt x="40" y="18"/>
                    </a:moveTo>
                    <a:cubicBezTo>
                      <a:pt x="22" y="18"/>
                      <a:pt x="22" y="18"/>
                      <a:pt x="22" y="18"/>
                    </a:cubicBezTo>
                    <a:cubicBezTo>
                      <a:pt x="15" y="12"/>
                      <a:pt x="8" y="7"/>
                      <a:pt x="0" y="0"/>
                    </a:cubicBezTo>
                    <a:cubicBezTo>
                      <a:pt x="21" y="0"/>
                      <a:pt x="42" y="0"/>
                      <a:pt x="63" y="0"/>
                    </a:cubicBezTo>
                    <a:cubicBezTo>
                      <a:pt x="66" y="3"/>
                      <a:pt x="66" y="3"/>
                      <a:pt x="66" y="3"/>
                    </a:cubicBezTo>
                    <a:cubicBezTo>
                      <a:pt x="51" y="3"/>
                      <a:pt x="36" y="3"/>
                      <a:pt x="21" y="3"/>
                    </a:cubicBezTo>
                    <a:cubicBezTo>
                      <a:pt x="28" y="8"/>
                      <a:pt x="28" y="8"/>
                      <a:pt x="28" y="8"/>
                    </a:cubicBezTo>
                    <a:cubicBezTo>
                      <a:pt x="42" y="8"/>
                      <a:pt x="56" y="8"/>
                      <a:pt x="70" y="8"/>
                    </a:cubicBezTo>
                    <a:cubicBezTo>
                      <a:pt x="73" y="11"/>
                      <a:pt x="73" y="11"/>
                      <a:pt x="73" y="11"/>
                    </a:cubicBezTo>
                    <a:cubicBezTo>
                      <a:pt x="59" y="11"/>
                      <a:pt x="45" y="11"/>
                      <a:pt x="31" y="11"/>
                    </a:cubicBezTo>
                    <a:lnTo>
                      <a:pt x="40"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67" name="Freeform 495"/>
              <p:cNvSpPr>
                <a:spLocks/>
              </p:cNvSpPr>
              <p:nvPr/>
            </p:nvSpPr>
            <p:spPr bwMode="auto">
              <a:xfrm>
                <a:off x="35032950" y="881063"/>
                <a:ext cx="244475" cy="66675"/>
              </a:xfrm>
              <a:custGeom>
                <a:avLst/>
                <a:gdLst>
                  <a:gd name="T0" fmla="*/ 65 w 65"/>
                  <a:gd name="T1" fmla="*/ 18 h 18"/>
                  <a:gd name="T2" fmla="*/ 47 w 65"/>
                  <a:gd name="T3" fmla="*/ 18 h 18"/>
                  <a:gd name="T4" fmla="*/ 32 w 65"/>
                  <a:gd name="T5" fmla="*/ 7 h 18"/>
                  <a:gd name="T6" fmla="*/ 29 w 65"/>
                  <a:gd name="T7" fmla="*/ 4 h 18"/>
                  <a:gd name="T8" fmla="*/ 25 w 65"/>
                  <a:gd name="T9" fmla="*/ 4 h 18"/>
                  <a:gd name="T10" fmla="*/ 11 w 65"/>
                  <a:gd name="T11" fmla="*/ 7 h 18"/>
                  <a:gd name="T12" fmla="*/ 0 w 65"/>
                  <a:gd name="T13" fmla="*/ 5 h 18"/>
                  <a:gd name="T14" fmla="*/ 27 w 65"/>
                  <a:gd name="T15" fmla="*/ 0 h 18"/>
                  <a:gd name="T16" fmla="*/ 42 w 65"/>
                  <a:gd name="T17" fmla="*/ 0 h 18"/>
                  <a:gd name="T18" fmla="*/ 65 w 65"/>
                  <a:gd name="T19"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18">
                    <a:moveTo>
                      <a:pt x="65" y="18"/>
                    </a:moveTo>
                    <a:cubicBezTo>
                      <a:pt x="47" y="18"/>
                      <a:pt x="47" y="18"/>
                      <a:pt x="47" y="18"/>
                    </a:cubicBezTo>
                    <a:cubicBezTo>
                      <a:pt x="32" y="7"/>
                      <a:pt x="32" y="7"/>
                      <a:pt x="32" y="7"/>
                    </a:cubicBezTo>
                    <a:cubicBezTo>
                      <a:pt x="29" y="4"/>
                      <a:pt x="29" y="4"/>
                      <a:pt x="29" y="4"/>
                    </a:cubicBezTo>
                    <a:cubicBezTo>
                      <a:pt x="25" y="4"/>
                      <a:pt x="25" y="4"/>
                      <a:pt x="25" y="4"/>
                    </a:cubicBezTo>
                    <a:cubicBezTo>
                      <a:pt x="25" y="4"/>
                      <a:pt x="19" y="5"/>
                      <a:pt x="11" y="7"/>
                    </a:cubicBezTo>
                    <a:cubicBezTo>
                      <a:pt x="0" y="5"/>
                      <a:pt x="0" y="5"/>
                      <a:pt x="0" y="5"/>
                    </a:cubicBezTo>
                    <a:cubicBezTo>
                      <a:pt x="9" y="3"/>
                      <a:pt x="18" y="2"/>
                      <a:pt x="27" y="0"/>
                    </a:cubicBezTo>
                    <a:cubicBezTo>
                      <a:pt x="42" y="0"/>
                      <a:pt x="42" y="0"/>
                      <a:pt x="42" y="0"/>
                    </a:cubicBezTo>
                    <a:cubicBezTo>
                      <a:pt x="50" y="7"/>
                      <a:pt x="57" y="12"/>
                      <a:pt x="65" y="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68" name="Freeform 496"/>
              <p:cNvSpPr>
                <a:spLocks/>
              </p:cNvSpPr>
              <p:nvPr/>
            </p:nvSpPr>
            <p:spPr bwMode="auto">
              <a:xfrm>
                <a:off x="35340925" y="881063"/>
                <a:ext cx="352425" cy="66675"/>
              </a:xfrm>
              <a:custGeom>
                <a:avLst/>
                <a:gdLst>
                  <a:gd name="T0" fmla="*/ 94 w 94"/>
                  <a:gd name="T1" fmla="*/ 18 h 18"/>
                  <a:gd name="T2" fmla="*/ 19 w 94"/>
                  <a:gd name="T3" fmla="*/ 18 h 18"/>
                  <a:gd name="T4" fmla="*/ 16 w 94"/>
                  <a:gd name="T5" fmla="*/ 16 h 18"/>
                  <a:gd name="T6" fmla="*/ 39 w 94"/>
                  <a:gd name="T7" fmla="*/ 11 h 18"/>
                  <a:gd name="T8" fmla="*/ 52 w 94"/>
                  <a:gd name="T9" fmla="*/ 9 h 18"/>
                  <a:gd name="T10" fmla="*/ 56 w 94"/>
                  <a:gd name="T11" fmla="*/ 7 h 18"/>
                  <a:gd name="T12" fmla="*/ 56 w 94"/>
                  <a:gd name="T13" fmla="*/ 5 h 18"/>
                  <a:gd name="T14" fmla="*/ 49 w 94"/>
                  <a:gd name="T15" fmla="*/ 3 h 18"/>
                  <a:gd name="T16" fmla="*/ 35 w 94"/>
                  <a:gd name="T17" fmla="*/ 3 h 18"/>
                  <a:gd name="T18" fmla="*/ 24 w 94"/>
                  <a:gd name="T19" fmla="*/ 3 h 18"/>
                  <a:gd name="T20" fmla="*/ 12 w 94"/>
                  <a:gd name="T21" fmla="*/ 5 h 18"/>
                  <a:gd name="T22" fmla="*/ 0 w 94"/>
                  <a:gd name="T23" fmla="*/ 3 h 18"/>
                  <a:gd name="T24" fmla="*/ 15 w 94"/>
                  <a:gd name="T25" fmla="*/ 1 h 18"/>
                  <a:gd name="T26" fmla="*/ 33 w 94"/>
                  <a:gd name="T27" fmla="*/ 0 h 18"/>
                  <a:gd name="T28" fmla="*/ 60 w 94"/>
                  <a:gd name="T29" fmla="*/ 1 h 18"/>
                  <a:gd name="T30" fmla="*/ 73 w 94"/>
                  <a:gd name="T31" fmla="*/ 5 h 18"/>
                  <a:gd name="T32" fmla="*/ 73 w 94"/>
                  <a:gd name="T33" fmla="*/ 7 h 18"/>
                  <a:gd name="T34" fmla="*/ 68 w 94"/>
                  <a:gd name="T35" fmla="*/ 9 h 18"/>
                  <a:gd name="T36" fmla="*/ 54 w 94"/>
                  <a:gd name="T37" fmla="*/ 13 h 18"/>
                  <a:gd name="T38" fmla="*/ 38 w 94"/>
                  <a:gd name="T39" fmla="*/ 15 h 18"/>
                  <a:gd name="T40" fmla="*/ 38 w 94"/>
                  <a:gd name="T41" fmla="*/ 16 h 18"/>
                  <a:gd name="T42" fmla="*/ 91 w 94"/>
                  <a:gd name="T43" fmla="*/ 16 h 18"/>
                  <a:gd name="T44" fmla="*/ 94 w 94"/>
                  <a:gd name="T45"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4" h="18">
                    <a:moveTo>
                      <a:pt x="94" y="18"/>
                    </a:moveTo>
                    <a:cubicBezTo>
                      <a:pt x="69" y="18"/>
                      <a:pt x="44" y="18"/>
                      <a:pt x="19" y="18"/>
                    </a:cubicBezTo>
                    <a:cubicBezTo>
                      <a:pt x="16" y="16"/>
                      <a:pt x="16" y="16"/>
                      <a:pt x="16" y="16"/>
                    </a:cubicBezTo>
                    <a:cubicBezTo>
                      <a:pt x="24" y="15"/>
                      <a:pt x="31" y="13"/>
                      <a:pt x="39" y="11"/>
                    </a:cubicBezTo>
                    <a:cubicBezTo>
                      <a:pt x="46" y="10"/>
                      <a:pt x="52" y="9"/>
                      <a:pt x="52" y="9"/>
                    </a:cubicBezTo>
                    <a:cubicBezTo>
                      <a:pt x="56" y="7"/>
                      <a:pt x="56" y="7"/>
                      <a:pt x="56" y="7"/>
                    </a:cubicBezTo>
                    <a:cubicBezTo>
                      <a:pt x="56" y="5"/>
                      <a:pt x="56" y="5"/>
                      <a:pt x="56" y="5"/>
                    </a:cubicBezTo>
                    <a:cubicBezTo>
                      <a:pt x="49" y="3"/>
                      <a:pt x="49" y="3"/>
                      <a:pt x="49" y="3"/>
                    </a:cubicBezTo>
                    <a:cubicBezTo>
                      <a:pt x="35" y="3"/>
                      <a:pt x="35" y="3"/>
                      <a:pt x="35" y="3"/>
                    </a:cubicBezTo>
                    <a:cubicBezTo>
                      <a:pt x="24" y="3"/>
                      <a:pt x="24" y="3"/>
                      <a:pt x="24" y="3"/>
                    </a:cubicBezTo>
                    <a:cubicBezTo>
                      <a:pt x="12" y="5"/>
                      <a:pt x="12" y="5"/>
                      <a:pt x="12" y="5"/>
                    </a:cubicBezTo>
                    <a:cubicBezTo>
                      <a:pt x="0" y="3"/>
                      <a:pt x="0" y="3"/>
                      <a:pt x="0" y="3"/>
                    </a:cubicBezTo>
                    <a:cubicBezTo>
                      <a:pt x="15" y="1"/>
                      <a:pt x="15" y="1"/>
                      <a:pt x="15" y="1"/>
                    </a:cubicBezTo>
                    <a:cubicBezTo>
                      <a:pt x="15" y="1"/>
                      <a:pt x="27" y="0"/>
                      <a:pt x="33" y="0"/>
                    </a:cubicBezTo>
                    <a:cubicBezTo>
                      <a:pt x="43" y="0"/>
                      <a:pt x="52" y="1"/>
                      <a:pt x="60" y="1"/>
                    </a:cubicBezTo>
                    <a:cubicBezTo>
                      <a:pt x="67" y="3"/>
                      <a:pt x="73" y="5"/>
                      <a:pt x="73" y="5"/>
                    </a:cubicBezTo>
                    <a:cubicBezTo>
                      <a:pt x="73" y="7"/>
                      <a:pt x="73" y="7"/>
                      <a:pt x="73" y="7"/>
                    </a:cubicBezTo>
                    <a:cubicBezTo>
                      <a:pt x="68" y="9"/>
                      <a:pt x="68" y="9"/>
                      <a:pt x="68" y="9"/>
                    </a:cubicBezTo>
                    <a:cubicBezTo>
                      <a:pt x="68" y="9"/>
                      <a:pt x="60" y="11"/>
                      <a:pt x="54" y="13"/>
                    </a:cubicBezTo>
                    <a:cubicBezTo>
                      <a:pt x="38" y="15"/>
                      <a:pt x="38" y="15"/>
                      <a:pt x="38" y="15"/>
                    </a:cubicBezTo>
                    <a:cubicBezTo>
                      <a:pt x="38" y="16"/>
                      <a:pt x="38" y="16"/>
                      <a:pt x="38" y="16"/>
                    </a:cubicBezTo>
                    <a:cubicBezTo>
                      <a:pt x="56" y="16"/>
                      <a:pt x="73" y="16"/>
                      <a:pt x="91" y="16"/>
                    </a:cubicBezTo>
                    <a:lnTo>
                      <a:pt x="94"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69" name="Freeform 497"/>
              <p:cNvSpPr>
                <a:spLocks noEditPoints="1"/>
              </p:cNvSpPr>
              <p:nvPr/>
            </p:nvSpPr>
            <p:spPr bwMode="auto">
              <a:xfrm>
                <a:off x="-23931563" y="1238251"/>
                <a:ext cx="377825" cy="165100"/>
              </a:xfrm>
              <a:custGeom>
                <a:avLst/>
                <a:gdLst>
                  <a:gd name="T0" fmla="*/ 0 w 101"/>
                  <a:gd name="T1" fmla="*/ 39 h 44"/>
                  <a:gd name="T2" fmla="*/ 11 w 101"/>
                  <a:gd name="T3" fmla="*/ 36 h 44"/>
                  <a:gd name="T4" fmla="*/ 32 w 101"/>
                  <a:gd name="T5" fmla="*/ 35 h 44"/>
                  <a:gd name="T6" fmla="*/ 50 w 101"/>
                  <a:gd name="T7" fmla="*/ 36 h 44"/>
                  <a:gd name="T8" fmla="*/ 53 w 101"/>
                  <a:gd name="T9" fmla="*/ 39 h 44"/>
                  <a:gd name="T10" fmla="*/ 42 w 101"/>
                  <a:gd name="T11" fmla="*/ 42 h 44"/>
                  <a:gd name="T12" fmla="*/ 21 w 101"/>
                  <a:gd name="T13" fmla="*/ 44 h 44"/>
                  <a:gd name="T14" fmla="*/ 2 w 101"/>
                  <a:gd name="T15" fmla="*/ 42 h 44"/>
                  <a:gd name="T16" fmla="*/ 0 w 101"/>
                  <a:gd name="T17" fmla="*/ 39 h 44"/>
                  <a:gd name="T18" fmla="*/ 54 w 101"/>
                  <a:gd name="T19" fmla="*/ 30 h 44"/>
                  <a:gd name="T20" fmla="*/ 23 w 101"/>
                  <a:gd name="T21" fmla="*/ 30 h 44"/>
                  <a:gd name="T22" fmla="*/ 51 w 101"/>
                  <a:gd name="T23" fmla="*/ 0 h 44"/>
                  <a:gd name="T24" fmla="*/ 101 w 101"/>
                  <a:gd name="T25" fmla="*/ 0 h 44"/>
                  <a:gd name="T26" fmla="*/ 54 w 101"/>
                  <a:gd name="T27" fmla="*/ 3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 h="44">
                    <a:moveTo>
                      <a:pt x="0" y="39"/>
                    </a:moveTo>
                    <a:cubicBezTo>
                      <a:pt x="11" y="36"/>
                      <a:pt x="11" y="36"/>
                      <a:pt x="11" y="36"/>
                    </a:cubicBezTo>
                    <a:cubicBezTo>
                      <a:pt x="11" y="36"/>
                      <a:pt x="24" y="35"/>
                      <a:pt x="32" y="35"/>
                    </a:cubicBezTo>
                    <a:cubicBezTo>
                      <a:pt x="41" y="35"/>
                      <a:pt x="50" y="36"/>
                      <a:pt x="50" y="36"/>
                    </a:cubicBezTo>
                    <a:cubicBezTo>
                      <a:pt x="53" y="39"/>
                      <a:pt x="53" y="39"/>
                      <a:pt x="53" y="39"/>
                    </a:cubicBezTo>
                    <a:cubicBezTo>
                      <a:pt x="42" y="42"/>
                      <a:pt x="42" y="42"/>
                      <a:pt x="42" y="42"/>
                    </a:cubicBezTo>
                    <a:cubicBezTo>
                      <a:pt x="42" y="42"/>
                      <a:pt x="29" y="44"/>
                      <a:pt x="21" y="44"/>
                    </a:cubicBezTo>
                    <a:cubicBezTo>
                      <a:pt x="12" y="44"/>
                      <a:pt x="2" y="42"/>
                      <a:pt x="2" y="42"/>
                    </a:cubicBezTo>
                    <a:lnTo>
                      <a:pt x="0" y="39"/>
                    </a:lnTo>
                    <a:close/>
                    <a:moveTo>
                      <a:pt x="54" y="30"/>
                    </a:moveTo>
                    <a:cubicBezTo>
                      <a:pt x="44" y="30"/>
                      <a:pt x="33" y="30"/>
                      <a:pt x="23" y="30"/>
                    </a:cubicBezTo>
                    <a:cubicBezTo>
                      <a:pt x="32" y="20"/>
                      <a:pt x="42" y="10"/>
                      <a:pt x="51" y="0"/>
                    </a:cubicBezTo>
                    <a:cubicBezTo>
                      <a:pt x="68" y="0"/>
                      <a:pt x="84" y="0"/>
                      <a:pt x="101" y="0"/>
                    </a:cubicBezTo>
                    <a:cubicBezTo>
                      <a:pt x="85" y="10"/>
                      <a:pt x="70" y="20"/>
                      <a:pt x="54" y="3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70" name="Freeform 498"/>
              <p:cNvSpPr>
                <a:spLocks/>
              </p:cNvSpPr>
              <p:nvPr/>
            </p:nvSpPr>
            <p:spPr bwMode="auto">
              <a:xfrm>
                <a:off x="-19251613" y="1535113"/>
                <a:ext cx="765175" cy="165100"/>
              </a:xfrm>
              <a:custGeom>
                <a:avLst/>
                <a:gdLst>
                  <a:gd name="T0" fmla="*/ 179 w 204"/>
                  <a:gd name="T1" fmla="*/ 44 h 44"/>
                  <a:gd name="T2" fmla="*/ 0 w 204"/>
                  <a:gd name="T3" fmla="*/ 44 h 44"/>
                  <a:gd name="T4" fmla="*/ 5 w 204"/>
                  <a:gd name="T5" fmla="*/ 39 h 44"/>
                  <a:gd name="T6" fmla="*/ 86 w 204"/>
                  <a:gd name="T7" fmla="*/ 28 h 44"/>
                  <a:gd name="T8" fmla="*/ 133 w 204"/>
                  <a:gd name="T9" fmla="*/ 20 h 44"/>
                  <a:gd name="T10" fmla="*/ 152 w 204"/>
                  <a:gd name="T11" fmla="*/ 17 h 44"/>
                  <a:gd name="T12" fmla="*/ 161 w 204"/>
                  <a:gd name="T13" fmla="*/ 13 h 44"/>
                  <a:gd name="T14" fmla="*/ 155 w 204"/>
                  <a:gd name="T15" fmla="*/ 8 h 44"/>
                  <a:gd name="T16" fmla="*/ 127 w 204"/>
                  <a:gd name="T17" fmla="*/ 6 h 44"/>
                  <a:gd name="T18" fmla="*/ 96 w 204"/>
                  <a:gd name="T19" fmla="*/ 7 h 44"/>
                  <a:gd name="T20" fmla="*/ 60 w 204"/>
                  <a:gd name="T21" fmla="*/ 10 h 44"/>
                  <a:gd name="T22" fmla="*/ 42 w 204"/>
                  <a:gd name="T23" fmla="*/ 6 h 44"/>
                  <a:gd name="T24" fmla="*/ 90 w 204"/>
                  <a:gd name="T25" fmla="*/ 2 h 44"/>
                  <a:gd name="T26" fmla="*/ 135 w 204"/>
                  <a:gd name="T27" fmla="*/ 0 h 44"/>
                  <a:gd name="T28" fmla="*/ 190 w 204"/>
                  <a:gd name="T29" fmla="*/ 3 h 44"/>
                  <a:gd name="T30" fmla="*/ 204 w 204"/>
                  <a:gd name="T31" fmla="*/ 12 h 44"/>
                  <a:gd name="T32" fmla="*/ 192 w 204"/>
                  <a:gd name="T33" fmla="*/ 17 h 44"/>
                  <a:gd name="T34" fmla="*/ 166 w 204"/>
                  <a:gd name="T35" fmla="*/ 23 h 44"/>
                  <a:gd name="T36" fmla="*/ 114 w 204"/>
                  <a:gd name="T37" fmla="*/ 30 h 44"/>
                  <a:gd name="T38" fmla="*/ 60 w 204"/>
                  <a:gd name="T39" fmla="*/ 38 h 44"/>
                  <a:gd name="T40" fmla="*/ 60 w 204"/>
                  <a:gd name="T41" fmla="*/ 38 h 44"/>
                  <a:gd name="T42" fmla="*/ 186 w 204"/>
                  <a:gd name="T43" fmla="*/ 38 h 44"/>
                  <a:gd name="T44" fmla="*/ 179 w 204"/>
                  <a:gd name="T45"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4" h="44">
                    <a:moveTo>
                      <a:pt x="179" y="44"/>
                    </a:moveTo>
                    <a:cubicBezTo>
                      <a:pt x="120" y="44"/>
                      <a:pt x="59" y="44"/>
                      <a:pt x="0" y="44"/>
                    </a:cubicBezTo>
                    <a:cubicBezTo>
                      <a:pt x="5" y="39"/>
                      <a:pt x="5" y="39"/>
                      <a:pt x="5" y="39"/>
                    </a:cubicBezTo>
                    <a:cubicBezTo>
                      <a:pt x="32" y="35"/>
                      <a:pt x="59" y="31"/>
                      <a:pt x="86" y="28"/>
                    </a:cubicBezTo>
                    <a:cubicBezTo>
                      <a:pt x="109" y="24"/>
                      <a:pt x="125" y="22"/>
                      <a:pt x="133" y="20"/>
                    </a:cubicBezTo>
                    <a:cubicBezTo>
                      <a:pt x="141" y="19"/>
                      <a:pt x="152" y="17"/>
                      <a:pt x="152" y="17"/>
                    </a:cubicBezTo>
                    <a:cubicBezTo>
                      <a:pt x="161" y="13"/>
                      <a:pt x="161" y="13"/>
                      <a:pt x="161" y="13"/>
                    </a:cubicBezTo>
                    <a:cubicBezTo>
                      <a:pt x="155" y="8"/>
                      <a:pt x="155" y="8"/>
                      <a:pt x="155" y="8"/>
                    </a:cubicBezTo>
                    <a:cubicBezTo>
                      <a:pt x="149" y="7"/>
                      <a:pt x="139" y="6"/>
                      <a:pt x="127" y="6"/>
                    </a:cubicBezTo>
                    <a:cubicBezTo>
                      <a:pt x="117" y="6"/>
                      <a:pt x="107" y="7"/>
                      <a:pt x="96" y="7"/>
                    </a:cubicBezTo>
                    <a:cubicBezTo>
                      <a:pt x="86" y="8"/>
                      <a:pt x="74" y="9"/>
                      <a:pt x="60" y="10"/>
                    </a:cubicBezTo>
                    <a:cubicBezTo>
                      <a:pt x="54" y="9"/>
                      <a:pt x="48" y="7"/>
                      <a:pt x="42" y="6"/>
                    </a:cubicBezTo>
                    <a:cubicBezTo>
                      <a:pt x="59" y="4"/>
                      <a:pt x="75" y="2"/>
                      <a:pt x="90" y="2"/>
                    </a:cubicBezTo>
                    <a:cubicBezTo>
                      <a:pt x="104" y="1"/>
                      <a:pt x="119" y="0"/>
                      <a:pt x="135" y="0"/>
                    </a:cubicBezTo>
                    <a:cubicBezTo>
                      <a:pt x="159" y="0"/>
                      <a:pt x="178" y="1"/>
                      <a:pt x="190" y="3"/>
                    </a:cubicBezTo>
                    <a:cubicBezTo>
                      <a:pt x="203" y="5"/>
                      <a:pt x="204" y="12"/>
                      <a:pt x="204" y="12"/>
                    </a:cubicBezTo>
                    <a:cubicBezTo>
                      <a:pt x="204" y="12"/>
                      <a:pt x="198" y="16"/>
                      <a:pt x="192" y="17"/>
                    </a:cubicBezTo>
                    <a:cubicBezTo>
                      <a:pt x="186" y="19"/>
                      <a:pt x="177" y="21"/>
                      <a:pt x="166" y="23"/>
                    </a:cubicBezTo>
                    <a:cubicBezTo>
                      <a:pt x="155" y="25"/>
                      <a:pt x="138" y="27"/>
                      <a:pt x="114" y="30"/>
                    </a:cubicBezTo>
                    <a:cubicBezTo>
                      <a:pt x="96" y="33"/>
                      <a:pt x="78" y="35"/>
                      <a:pt x="60" y="38"/>
                    </a:cubicBezTo>
                    <a:cubicBezTo>
                      <a:pt x="60" y="38"/>
                      <a:pt x="60" y="38"/>
                      <a:pt x="60" y="38"/>
                    </a:cubicBezTo>
                    <a:cubicBezTo>
                      <a:pt x="102" y="38"/>
                      <a:pt x="144" y="38"/>
                      <a:pt x="186" y="38"/>
                    </a:cubicBezTo>
                    <a:lnTo>
                      <a:pt x="179"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71" name="Freeform 499"/>
              <p:cNvSpPr>
                <a:spLocks noEditPoints="1"/>
              </p:cNvSpPr>
              <p:nvPr/>
            </p:nvSpPr>
            <p:spPr bwMode="auto">
              <a:xfrm>
                <a:off x="-19097625" y="1238251"/>
                <a:ext cx="1136650" cy="179388"/>
              </a:xfrm>
              <a:custGeom>
                <a:avLst/>
                <a:gdLst>
                  <a:gd name="T0" fmla="*/ 300 w 303"/>
                  <a:gd name="T1" fmla="*/ 21 h 48"/>
                  <a:gd name="T2" fmla="*/ 284 w 303"/>
                  <a:gd name="T3" fmla="*/ 29 h 48"/>
                  <a:gd name="T4" fmla="*/ 256 w 303"/>
                  <a:gd name="T5" fmla="*/ 34 h 48"/>
                  <a:gd name="T6" fmla="*/ 220 w 303"/>
                  <a:gd name="T7" fmla="*/ 36 h 48"/>
                  <a:gd name="T8" fmla="*/ 197 w 303"/>
                  <a:gd name="T9" fmla="*/ 35 h 48"/>
                  <a:gd name="T10" fmla="*/ 187 w 303"/>
                  <a:gd name="T11" fmla="*/ 32 h 48"/>
                  <a:gd name="T12" fmla="*/ 184 w 303"/>
                  <a:gd name="T13" fmla="*/ 32 h 48"/>
                  <a:gd name="T14" fmla="*/ 159 w 303"/>
                  <a:gd name="T15" fmla="*/ 35 h 48"/>
                  <a:gd name="T16" fmla="*/ 129 w 303"/>
                  <a:gd name="T17" fmla="*/ 36 h 48"/>
                  <a:gd name="T18" fmla="*/ 86 w 303"/>
                  <a:gd name="T19" fmla="*/ 33 h 48"/>
                  <a:gd name="T20" fmla="*/ 79 w 303"/>
                  <a:gd name="T21" fmla="*/ 25 h 48"/>
                  <a:gd name="T22" fmla="*/ 111 w 303"/>
                  <a:gd name="T23" fmla="*/ 15 h 48"/>
                  <a:gd name="T24" fmla="*/ 174 w 303"/>
                  <a:gd name="T25" fmla="*/ 11 h 48"/>
                  <a:gd name="T26" fmla="*/ 204 w 303"/>
                  <a:gd name="T27" fmla="*/ 12 h 48"/>
                  <a:gd name="T28" fmla="*/ 232 w 303"/>
                  <a:gd name="T29" fmla="*/ 13 h 48"/>
                  <a:gd name="T30" fmla="*/ 214 w 303"/>
                  <a:gd name="T31" fmla="*/ 26 h 48"/>
                  <a:gd name="T32" fmla="*/ 213 w 303"/>
                  <a:gd name="T33" fmla="*/ 27 h 48"/>
                  <a:gd name="T34" fmla="*/ 227 w 303"/>
                  <a:gd name="T35" fmla="*/ 32 h 48"/>
                  <a:gd name="T36" fmla="*/ 252 w 303"/>
                  <a:gd name="T37" fmla="*/ 29 h 48"/>
                  <a:gd name="T38" fmla="*/ 269 w 303"/>
                  <a:gd name="T39" fmla="*/ 21 h 48"/>
                  <a:gd name="T40" fmla="*/ 265 w 303"/>
                  <a:gd name="T41" fmla="*/ 13 h 48"/>
                  <a:gd name="T42" fmla="*/ 236 w 303"/>
                  <a:gd name="T43" fmla="*/ 7 h 48"/>
                  <a:gd name="T44" fmla="*/ 185 w 303"/>
                  <a:gd name="T45" fmla="*/ 5 h 48"/>
                  <a:gd name="T46" fmla="*/ 116 w 303"/>
                  <a:gd name="T47" fmla="*/ 7 h 48"/>
                  <a:gd name="T48" fmla="*/ 66 w 303"/>
                  <a:gd name="T49" fmla="*/ 14 h 48"/>
                  <a:gd name="T50" fmla="*/ 39 w 303"/>
                  <a:gd name="T51" fmla="*/ 25 h 48"/>
                  <a:gd name="T52" fmla="*/ 53 w 303"/>
                  <a:gd name="T53" fmla="*/ 39 h 48"/>
                  <a:gd name="T54" fmla="*/ 128 w 303"/>
                  <a:gd name="T55" fmla="*/ 43 h 48"/>
                  <a:gd name="T56" fmla="*/ 213 w 303"/>
                  <a:gd name="T57" fmla="*/ 41 h 48"/>
                  <a:gd name="T58" fmla="*/ 208 w 303"/>
                  <a:gd name="T59" fmla="*/ 45 h 48"/>
                  <a:gd name="T60" fmla="*/ 124 w 303"/>
                  <a:gd name="T61" fmla="*/ 48 h 48"/>
                  <a:gd name="T62" fmla="*/ 27 w 303"/>
                  <a:gd name="T63" fmla="*/ 42 h 48"/>
                  <a:gd name="T64" fmla="*/ 7 w 303"/>
                  <a:gd name="T65" fmla="*/ 25 h 48"/>
                  <a:gd name="T66" fmla="*/ 41 w 303"/>
                  <a:gd name="T67" fmla="*/ 12 h 48"/>
                  <a:gd name="T68" fmla="*/ 106 w 303"/>
                  <a:gd name="T69" fmla="*/ 3 h 48"/>
                  <a:gd name="T70" fmla="*/ 190 w 303"/>
                  <a:gd name="T71" fmla="*/ 0 h 48"/>
                  <a:gd name="T72" fmla="*/ 255 w 303"/>
                  <a:gd name="T73" fmla="*/ 3 h 48"/>
                  <a:gd name="T74" fmla="*/ 295 w 303"/>
                  <a:gd name="T75" fmla="*/ 10 h 48"/>
                  <a:gd name="T76" fmla="*/ 300 w 303"/>
                  <a:gd name="T77" fmla="*/ 21 h 48"/>
                  <a:gd name="T78" fmla="*/ 113 w 303"/>
                  <a:gd name="T79" fmla="*/ 25 h 48"/>
                  <a:gd name="T80" fmla="*/ 138 w 303"/>
                  <a:gd name="T81" fmla="*/ 32 h 48"/>
                  <a:gd name="T82" fmla="*/ 185 w 303"/>
                  <a:gd name="T83" fmla="*/ 23 h 48"/>
                  <a:gd name="T84" fmla="*/ 194 w 303"/>
                  <a:gd name="T85" fmla="*/ 16 h 48"/>
                  <a:gd name="T86" fmla="*/ 171 w 303"/>
                  <a:gd name="T87" fmla="*/ 16 h 48"/>
                  <a:gd name="T88" fmla="*/ 132 w 303"/>
                  <a:gd name="T89" fmla="*/ 18 h 48"/>
                  <a:gd name="T90" fmla="*/ 113 w 303"/>
                  <a:gd name="T91" fmla="*/ 2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03" h="48">
                    <a:moveTo>
                      <a:pt x="300" y="21"/>
                    </a:moveTo>
                    <a:cubicBezTo>
                      <a:pt x="300" y="21"/>
                      <a:pt x="292" y="27"/>
                      <a:pt x="284" y="29"/>
                    </a:cubicBezTo>
                    <a:cubicBezTo>
                      <a:pt x="276" y="31"/>
                      <a:pt x="267" y="33"/>
                      <a:pt x="256" y="34"/>
                    </a:cubicBezTo>
                    <a:cubicBezTo>
                      <a:pt x="245" y="35"/>
                      <a:pt x="233" y="36"/>
                      <a:pt x="220" y="36"/>
                    </a:cubicBezTo>
                    <a:cubicBezTo>
                      <a:pt x="211" y="36"/>
                      <a:pt x="203" y="35"/>
                      <a:pt x="197" y="35"/>
                    </a:cubicBezTo>
                    <a:cubicBezTo>
                      <a:pt x="191" y="34"/>
                      <a:pt x="187" y="32"/>
                      <a:pt x="187" y="32"/>
                    </a:cubicBezTo>
                    <a:cubicBezTo>
                      <a:pt x="184" y="32"/>
                      <a:pt x="184" y="32"/>
                      <a:pt x="184" y="32"/>
                    </a:cubicBezTo>
                    <a:cubicBezTo>
                      <a:pt x="177" y="33"/>
                      <a:pt x="168" y="34"/>
                      <a:pt x="159" y="35"/>
                    </a:cubicBezTo>
                    <a:cubicBezTo>
                      <a:pt x="150" y="36"/>
                      <a:pt x="140" y="36"/>
                      <a:pt x="129" y="36"/>
                    </a:cubicBezTo>
                    <a:cubicBezTo>
                      <a:pt x="109" y="36"/>
                      <a:pt x="95" y="35"/>
                      <a:pt x="86" y="33"/>
                    </a:cubicBezTo>
                    <a:cubicBezTo>
                      <a:pt x="77" y="31"/>
                      <a:pt x="79" y="25"/>
                      <a:pt x="79" y="25"/>
                    </a:cubicBezTo>
                    <a:cubicBezTo>
                      <a:pt x="79" y="25"/>
                      <a:pt x="94" y="18"/>
                      <a:pt x="111" y="15"/>
                    </a:cubicBezTo>
                    <a:cubicBezTo>
                      <a:pt x="128" y="13"/>
                      <a:pt x="149" y="11"/>
                      <a:pt x="174" y="11"/>
                    </a:cubicBezTo>
                    <a:cubicBezTo>
                      <a:pt x="183" y="11"/>
                      <a:pt x="193" y="12"/>
                      <a:pt x="204" y="12"/>
                    </a:cubicBezTo>
                    <a:cubicBezTo>
                      <a:pt x="214" y="12"/>
                      <a:pt x="224" y="13"/>
                      <a:pt x="232" y="13"/>
                    </a:cubicBezTo>
                    <a:cubicBezTo>
                      <a:pt x="214" y="26"/>
                      <a:pt x="214" y="26"/>
                      <a:pt x="214" y="26"/>
                    </a:cubicBezTo>
                    <a:cubicBezTo>
                      <a:pt x="213" y="27"/>
                      <a:pt x="213" y="27"/>
                      <a:pt x="213" y="27"/>
                    </a:cubicBezTo>
                    <a:cubicBezTo>
                      <a:pt x="213" y="27"/>
                      <a:pt x="215" y="32"/>
                      <a:pt x="227" y="32"/>
                    </a:cubicBezTo>
                    <a:cubicBezTo>
                      <a:pt x="236" y="32"/>
                      <a:pt x="245" y="31"/>
                      <a:pt x="252" y="29"/>
                    </a:cubicBezTo>
                    <a:cubicBezTo>
                      <a:pt x="260" y="27"/>
                      <a:pt x="269" y="21"/>
                      <a:pt x="269" y="21"/>
                    </a:cubicBezTo>
                    <a:cubicBezTo>
                      <a:pt x="265" y="13"/>
                      <a:pt x="265" y="13"/>
                      <a:pt x="265" y="13"/>
                    </a:cubicBezTo>
                    <a:cubicBezTo>
                      <a:pt x="265" y="13"/>
                      <a:pt x="250" y="8"/>
                      <a:pt x="236" y="7"/>
                    </a:cubicBezTo>
                    <a:cubicBezTo>
                      <a:pt x="222" y="5"/>
                      <a:pt x="205" y="5"/>
                      <a:pt x="185" y="5"/>
                    </a:cubicBezTo>
                    <a:cubicBezTo>
                      <a:pt x="160" y="5"/>
                      <a:pt x="137" y="6"/>
                      <a:pt x="116" y="7"/>
                    </a:cubicBezTo>
                    <a:cubicBezTo>
                      <a:pt x="96" y="9"/>
                      <a:pt x="79" y="11"/>
                      <a:pt x="66" y="14"/>
                    </a:cubicBezTo>
                    <a:cubicBezTo>
                      <a:pt x="53" y="18"/>
                      <a:pt x="39" y="25"/>
                      <a:pt x="39" y="25"/>
                    </a:cubicBezTo>
                    <a:cubicBezTo>
                      <a:pt x="39" y="25"/>
                      <a:pt x="38" y="35"/>
                      <a:pt x="53" y="39"/>
                    </a:cubicBezTo>
                    <a:cubicBezTo>
                      <a:pt x="68" y="42"/>
                      <a:pt x="93" y="43"/>
                      <a:pt x="128" y="43"/>
                    </a:cubicBezTo>
                    <a:cubicBezTo>
                      <a:pt x="154" y="43"/>
                      <a:pt x="183" y="42"/>
                      <a:pt x="213" y="41"/>
                    </a:cubicBezTo>
                    <a:cubicBezTo>
                      <a:pt x="208" y="45"/>
                      <a:pt x="208" y="45"/>
                      <a:pt x="208" y="45"/>
                    </a:cubicBezTo>
                    <a:cubicBezTo>
                      <a:pt x="181" y="47"/>
                      <a:pt x="153" y="48"/>
                      <a:pt x="124" y="48"/>
                    </a:cubicBezTo>
                    <a:cubicBezTo>
                      <a:pt x="80" y="48"/>
                      <a:pt x="47" y="46"/>
                      <a:pt x="27" y="42"/>
                    </a:cubicBezTo>
                    <a:cubicBezTo>
                      <a:pt x="6" y="38"/>
                      <a:pt x="0" y="33"/>
                      <a:pt x="7" y="25"/>
                    </a:cubicBezTo>
                    <a:cubicBezTo>
                      <a:pt x="7" y="25"/>
                      <a:pt x="24" y="16"/>
                      <a:pt x="41" y="12"/>
                    </a:cubicBezTo>
                    <a:cubicBezTo>
                      <a:pt x="59" y="8"/>
                      <a:pt x="81" y="5"/>
                      <a:pt x="106" y="3"/>
                    </a:cubicBezTo>
                    <a:cubicBezTo>
                      <a:pt x="132" y="1"/>
                      <a:pt x="160" y="0"/>
                      <a:pt x="190" y="0"/>
                    </a:cubicBezTo>
                    <a:cubicBezTo>
                      <a:pt x="215" y="0"/>
                      <a:pt x="237" y="1"/>
                      <a:pt x="255" y="3"/>
                    </a:cubicBezTo>
                    <a:cubicBezTo>
                      <a:pt x="274" y="4"/>
                      <a:pt x="287" y="7"/>
                      <a:pt x="295" y="10"/>
                    </a:cubicBezTo>
                    <a:cubicBezTo>
                      <a:pt x="303" y="13"/>
                      <a:pt x="300" y="21"/>
                      <a:pt x="300" y="21"/>
                    </a:cubicBezTo>
                    <a:close/>
                    <a:moveTo>
                      <a:pt x="113" y="25"/>
                    </a:moveTo>
                    <a:cubicBezTo>
                      <a:pt x="113" y="25"/>
                      <a:pt x="116" y="32"/>
                      <a:pt x="138" y="32"/>
                    </a:cubicBezTo>
                    <a:cubicBezTo>
                      <a:pt x="161" y="32"/>
                      <a:pt x="177" y="29"/>
                      <a:pt x="185" y="23"/>
                    </a:cubicBezTo>
                    <a:cubicBezTo>
                      <a:pt x="194" y="16"/>
                      <a:pt x="194" y="16"/>
                      <a:pt x="194" y="16"/>
                    </a:cubicBezTo>
                    <a:cubicBezTo>
                      <a:pt x="187" y="16"/>
                      <a:pt x="179" y="16"/>
                      <a:pt x="171" y="16"/>
                    </a:cubicBezTo>
                    <a:cubicBezTo>
                      <a:pt x="155" y="16"/>
                      <a:pt x="143" y="17"/>
                      <a:pt x="132" y="18"/>
                    </a:cubicBezTo>
                    <a:cubicBezTo>
                      <a:pt x="122" y="20"/>
                      <a:pt x="113" y="25"/>
                      <a:pt x="113" y="2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72" name="Freeform 500"/>
              <p:cNvSpPr>
                <a:spLocks/>
              </p:cNvSpPr>
              <p:nvPr/>
            </p:nvSpPr>
            <p:spPr bwMode="auto">
              <a:xfrm>
                <a:off x="-13928725" y="1535113"/>
                <a:ext cx="735013" cy="168275"/>
              </a:xfrm>
              <a:custGeom>
                <a:avLst/>
                <a:gdLst>
                  <a:gd name="T0" fmla="*/ 196 w 196"/>
                  <a:gd name="T1" fmla="*/ 11 h 45"/>
                  <a:gd name="T2" fmla="*/ 176 w 196"/>
                  <a:gd name="T3" fmla="*/ 18 h 45"/>
                  <a:gd name="T4" fmla="*/ 132 w 196"/>
                  <a:gd name="T5" fmla="*/ 21 h 45"/>
                  <a:gd name="T6" fmla="*/ 132 w 196"/>
                  <a:gd name="T7" fmla="*/ 22 h 45"/>
                  <a:gd name="T8" fmla="*/ 177 w 196"/>
                  <a:gd name="T9" fmla="*/ 25 h 45"/>
                  <a:gd name="T10" fmla="*/ 187 w 196"/>
                  <a:gd name="T11" fmla="*/ 32 h 45"/>
                  <a:gd name="T12" fmla="*/ 152 w 196"/>
                  <a:gd name="T13" fmla="*/ 41 h 45"/>
                  <a:gd name="T14" fmla="*/ 72 w 196"/>
                  <a:gd name="T15" fmla="*/ 45 h 45"/>
                  <a:gd name="T16" fmla="*/ 0 w 196"/>
                  <a:gd name="T17" fmla="*/ 42 h 45"/>
                  <a:gd name="T18" fmla="*/ 5 w 196"/>
                  <a:gd name="T19" fmla="*/ 36 h 45"/>
                  <a:gd name="T20" fmla="*/ 39 w 196"/>
                  <a:gd name="T21" fmla="*/ 38 h 45"/>
                  <a:gd name="T22" fmla="*/ 75 w 196"/>
                  <a:gd name="T23" fmla="*/ 39 h 45"/>
                  <a:gd name="T24" fmla="*/ 122 w 196"/>
                  <a:gd name="T25" fmla="*/ 37 h 45"/>
                  <a:gd name="T26" fmla="*/ 142 w 196"/>
                  <a:gd name="T27" fmla="*/ 31 h 45"/>
                  <a:gd name="T28" fmla="*/ 130 w 196"/>
                  <a:gd name="T29" fmla="*/ 26 h 45"/>
                  <a:gd name="T30" fmla="*/ 78 w 196"/>
                  <a:gd name="T31" fmla="*/ 25 h 45"/>
                  <a:gd name="T32" fmla="*/ 56 w 196"/>
                  <a:gd name="T33" fmla="*/ 25 h 45"/>
                  <a:gd name="T34" fmla="*/ 60 w 196"/>
                  <a:gd name="T35" fmla="*/ 19 h 45"/>
                  <a:gd name="T36" fmla="*/ 84 w 196"/>
                  <a:gd name="T37" fmla="*/ 19 h 45"/>
                  <a:gd name="T38" fmla="*/ 153 w 196"/>
                  <a:gd name="T39" fmla="*/ 12 h 45"/>
                  <a:gd name="T40" fmla="*/ 145 w 196"/>
                  <a:gd name="T41" fmla="*/ 8 h 45"/>
                  <a:gd name="T42" fmla="*/ 114 w 196"/>
                  <a:gd name="T43" fmla="*/ 6 h 45"/>
                  <a:gd name="T44" fmla="*/ 85 w 196"/>
                  <a:gd name="T45" fmla="*/ 7 h 45"/>
                  <a:gd name="T46" fmla="*/ 50 w 196"/>
                  <a:gd name="T47" fmla="*/ 9 h 45"/>
                  <a:gd name="T48" fmla="*/ 33 w 196"/>
                  <a:gd name="T49" fmla="*/ 5 h 45"/>
                  <a:gd name="T50" fmla="*/ 121 w 196"/>
                  <a:gd name="T51" fmla="*/ 0 h 45"/>
                  <a:gd name="T52" fmla="*/ 180 w 196"/>
                  <a:gd name="T53" fmla="*/ 3 h 45"/>
                  <a:gd name="T54" fmla="*/ 196 w 196"/>
                  <a:gd name="T55" fmla="*/ 1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6" h="45">
                    <a:moveTo>
                      <a:pt x="196" y="11"/>
                    </a:moveTo>
                    <a:cubicBezTo>
                      <a:pt x="196" y="11"/>
                      <a:pt x="187" y="16"/>
                      <a:pt x="176" y="18"/>
                    </a:cubicBezTo>
                    <a:cubicBezTo>
                      <a:pt x="165" y="19"/>
                      <a:pt x="150" y="20"/>
                      <a:pt x="132" y="21"/>
                    </a:cubicBezTo>
                    <a:cubicBezTo>
                      <a:pt x="132" y="22"/>
                      <a:pt x="132" y="22"/>
                      <a:pt x="132" y="22"/>
                    </a:cubicBezTo>
                    <a:cubicBezTo>
                      <a:pt x="153" y="22"/>
                      <a:pt x="168" y="23"/>
                      <a:pt x="177" y="25"/>
                    </a:cubicBezTo>
                    <a:cubicBezTo>
                      <a:pt x="186" y="27"/>
                      <a:pt x="187" y="32"/>
                      <a:pt x="187" y="32"/>
                    </a:cubicBezTo>
                    <a:cubicBezTo>
                      <a:pt x="187" y="32"/>
                      <a:pt x="172" y="39"/>
                      <a:pt x="152" y="41"/>
                    </a:cubicBezTo>
                    <a:cubicBezTo>
                      <a:pt x="132" y="44"/>
                      <a:pt x="106" y="45"/>
                      <a:pt x="72" y="45"/>
                    </a:cubicBezTo>
                    <a:cubicBezTo>
                      <a:pt x="43" y="45"/>
                      <a:pt x="19" y="44"/>
                      <a:pt x="0" y="42"/>
                    </a:cubicBezTo>
                    <a:cubicBezTo>
                      <a:pt x="5" y="36"/>
                      <a:pt x="5" y="36"/>
                      <a:pt x="5" y="36"/>
                    </a:cubicBezTo>
                    <a:cubicBezTo>
                      <a:pt x="16" y="37"/>
                      <a:pt x="27" y="38"/>
                      <a:pt x="39" y="38"/>
                    </a:cubicBezTo>
                    <a:cubicBezTo>
                      <a:pt x="52" y="39"/>
                      <a:pt x="63" y="39"/>
                      <a:pt x="75" y="39"/>
                    </a:cubicBezTo>
                    <a:cubicBezTo>
                      <a:pt x="95" y="39"/>
                      <a:pt x="111" y="38"/>
                      <a:pt x="122" y="37"/>
                    </a:cubicBezTo>
                    <a:cubicBezTo>
                      <a:pt x="134" y="36"/>
                      <a:pt x="142" y="31"/>
                      <a:pt x="142" y="31"/>
                    </a:cubicBezTo>
                    <a:cubicBezTo>
                      <a:pt x="142" y="31"/>
                      <a:pt x="140" y="27"/>
                      <a:pt x="130" y="26"/>
                    </a:cubicBezTo>
                    <a:cubicBezTo>
                      <a:pt x="120" y="25"/>
                      <a:pt x="103" y="25"/>
                      <a:pt x="78" y="25"/>
                    </a:cubicBezTo>
                    <a:cubicBezTo>
                      <a:pt x="71" y="25"/>
                      <a:pt x="63" y="25"/>
                      <a:pt x="56" y="25"/>
                    </a:cubicBezTo>
                    <a:cubicBezTo>
                      <a:pt x="60" y="19"/>
                      <a:pt x="60" y="19"/>
                      <a:pt x="60" y="19"/>
                    </a:cubicBezTo>
                    <a:cubicBezTo>
                      <a:pt x="68" y="19"/>
                      <a:pt x="76" y="19"/>
                      <a:pt x="84" y="19"/>
                    </a:cubicBezTo>
                    <a:cubicBezTo>
                      <a:pt x="126" y="19"/>
                      <a:pt x="153" y="12"/>
                      <a:pt x="153" y="12"/>
                    </a:cubicBezTo>
                    <a:cubicBezTo>
                      <a:pt x="153" y="12"/>
                      <a:pt x="152" y="9"/>
                      <a:pt x="145" y="8"/>
                    </a:cubicBezTo>
                    <a:cubicBezTo>
                      <a:pt x="139" y="7"/>
                      <a:pt x="128" y="6"/>
                      <a:pt x="114" y="6"/>
                    </a:cubicBezTo>
                    <a:cubicBezTo>
                      <a:pt x="104" y="6"/>
                      <a:pt x="94" y="6"/>
                      <a:pt x="85" y="7"/>
                    </a:cubicBezTo>
                    <a:cubicBezTo>
                      <a:pt x="75" y="7"/>
                      <a:pt x="63" y="8"/>
                      <a:pt x="50" y="9"/>
                    </a:cubicBezTo>
                    <a:cubicBezTo>
                      <a:pt x="33" y="5"/>
                      <a:pt x="33" y="5"/>
                      <a:pt x="33" y="5"/>
                    </a:cubicBezTo>
                    <a:cubicBezTo>
                      <a:pt x="59" y="2"/>
                      <a:pt x="89" y="0"/>
                      <a:pt x="121" y="0"/>
                    </a:cubicBezTo>
                    <a:cubicBezTo>
                      <a:pt x="147" y="0"/>
                      <a:pt x="167" y="1"/>
                      <a:pt x="180" y="3"/>
                    </a:cubicBezTo>
                    <a:cubicBezTo>
                      <a:pt x="194" y="5"/>
                      <a:pt x="196" y="11"/>
                      <a:pt x="196"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73" name="Freeform 501"/>
              <p:cNvSpPr>
                <a:spLocks noEditPoints="1"/>
              </p:cNvSpPr>
              <p:nvPr/>
            </p:nvSpPr>
            <p:spPr bwMode="auto">
              <a:xfrm>
                <a:off x="-13719175" y="1238251"/>
                <a:ext cx="877888" cy="160338"/>
              </a:xfrm>
              <a:custGeom>
                <a:avLst/>
                <a:gdLst>
                  <a:gd name="T0" fmla="*/ 179 w 234"/>
                  <a:gd name="T1" fmla="*/ 18 h 43"/>
                  <a:gd name="T2" fmla="*/ 163 w 234"/>
                  <a:gd name="T3" fmla="*/ 25 h 43"/>
                  <a:gd name="T4" fmla="*/ 211 w 234"/>
                  <a:gd name="T5" fmla="*/ 25 h 43"/>
                  <a:gd name="T6" fmla="*/ 207 w 234"/>
                  <a:gd name="T7" fmla="*/ 30 h 43"/>
                  <a:gd name="T8" fmla="*/ 153 w 234"/>
                  <a:gd name="T9" fmla="*/ 30 h 43"/>
                  <a:gd name="T10" fmla="*/ 129 w 234"/>
                  <a:gd name="T11" fmla="*/ 43 h 43"/>
                  <a:gd name="T12" fmla="*/ 97 w 234"/>
                  <a:gd name="T13" fmla="*/ 43 h 43"/>
                  <a:gd name="T14" fmla="*/ 121 w 234"/>
                  <a:gd name="T15" fmla="*/ 30 h 43"/>
                  <a:gd name="T16" fmla="*/ 77 w 234"/>
                  <a:gd name="T17" fmla="*/ 30 h 43"/>
                  <a:gd name="T18" fmla="*/ 52 w 234"/>
                  <a:gd name="T19" fmla="*/ 43 h 43"/>
                  <a:gd name="T20" fmla="*/ 21 w 234"/>
                  <a:gd name="T21" fmla="*/ 43 h 43"/>
                  <a:gd name="T22" fmla="*/ 45 w 234"/>
                  <a:gd name="T23" fmla="*/ 30 h 43"/>
                  <a:gd name="T24" fmla="*/ 0 w 234"/>
                  <a:gd name="T25" fmla="*/ 30 h 43"/>
                  <a:gd name="T26" fmla="*/ 4 w 234"/>
                  <a:gd name="T27" fmla="*/ 25 h 43"/>
                  <a:gd name="T28" fmla="*/ 55 w 234"/>
                  <a:gd name="T29" fmla="*/ 25 h 43"/>
                  <a:gd name="T30" fmla="*/ 72 w 234"/>
                  <a:gd name="T31" fmla="*/ 18 h 43"/>
                  <a:gd name="T32" fmla="*/ 25 w 234"/>
                  <a:gd name="T33" fmla="*/ 18 h 43"/>
                  <a:gd name="T34" fmla="*/ 29 w 234"/>
                  <a:gd name="T35" fmla="*/ 13 h 43"/>
                  <a:gd name="T36" fmla="*/ 81 w 234"/>
                  <a:gd name="T37" fmla="*/ 13 h 43"/>
                  <a:gd name="T38" fmla="*/ 106 w 234"/>
                  <a:gd name="T39" fmla="*/ 0 h 43"/>
                  <a:gd name="T40" fmla="*/ 138 w 234"/>
                  <a:gd name="T41" fmla="*/ 0 h 43"/>
                  <a:gd name="T42" fmla="*/ 113 w 234"/>
                  <a:gd name="T43" fmla="*/ 13 h 43"/>
                  <a:gd name="T44" fmla="*/ 158 w 234"/>
                  <a:gd name="T45" fmla="*/ 13 h 43"/>
                  <a:gd name="T46" fmla="*/ 182 w 234"/>
                  <a:gd name="T47" fmla="*/ 0 h 43"/>
                  <a:gd name="T48" fmla="*/ 213 w 234"/>
                  <a:gd name="T49" fmla="*/ 0 h 43"/>
                  <a:gd name="T50" fmla="*/ 189 w 234"/>
                  <a:gd name="T51" fmla="*/ 13 h 43"/>
                  <a:gd name="T52" fmla="*/ 234 w 234"/>
                  <a:gd name="T53" fmla="*/ 13 h 43"/>
                  <a:gd name="T54" fmla="*/ 230 w 234"/>
                  <a:gd name="T55" fmla="*/ 18 h 43"/>
                  <a:gd name="T56" fmla="*/ 179 w 234"/>
                  <a:gd name="T57" fmla="*/ 18 h 43"/>
                  <a:gd name="T58" fmla="*/ 86 w 234"/>
                  <a:gd name="T59" fmla="*/ 25 h 43"/>
                  <a:gd name="T60" fmla="*/ 131 w 234"/>
                  <a:gd name="T61" fmla="*/ 25 h 43"/>
                  <a:gd name="T62" fmla="*/ 148 w 234"/>
                  <a:gd name="T63" fmla="*/ 18 h 43"/>
                  <a:gd name="T64" fmla="*/ 103 w 234"/>
                  <a:gd name="T65" fmla="*/ 18 h 43"/>
                  <a:gd name="T66" fmla="*/ 86 w 234"/>
                  <a:gd name="T67" fmla="*/ 2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4" h="43">
                    <a:moveTo>
                      <a:pt x="179" y="18"/>
                    </a:moveTo>
                    <a:cubicBezTo>
                      <a:pt x="163" y="25"/>
                      <a:pt x="163" y="25"/>
                      <a:pt x="163" y="25"/>
                    </a:cubicBezTo>
                    <a:cubicBezTo>
                      <a:pt x="179" y="25"/>
                      <a:pt x="195" y="25"/>
                      <a:pt x="211" y="25"/>
                    </a:cubicBezTo>
                    <a:cubicBezTo>
                      <a:pt x="207" y="30"/>
                      <a:pt x="207" y="30"/>
                      <a:pt x="207" y="30"/>
                    </a:cubicBezTo>
                    <a:cubicBezTo>
                      <a:pt x="189" y="30"/>
                      <a:pt x="171" y="30"/>
                      <a:pt x="153" y="30"/>
                    </a:cubicBezTo>
                    <a:cubicBezTo>
                      <a:pt x="145" y="35"/>
                      <a:pt x="137" y="39"/>
                      <a:pt x="129" y="43"/>
                    </a:cubicBezTo>
                    <a:cubicBezTo>
                      <a:pt x="118" y="43"/>
                      <a:pt x="107" y="43"/>
                      <a:pt x="97" y="43"/>
                    </a:cubicBezTo>
                    <a:cubicBezTo>
                      <a:pt x="105" y="39"/>
                      <a:pt x="113" y="35"/>
                      <a:pt x="121" y="30"/>
                    </a:cubicBezTo>
                    <a:cubicBezTo>
                      <a:pt x="106" y="30"/>
                      <a:pt x="92" y="30"/>
                      <a:pt x="77" y="30"/>
                    </a:cubicBezTo>
                    <a:cubicBezTo>
                      <a:pt x="69" y="35"/>
                      <a:pt x="60" y="39"/>
                      <a:pt x="52" y="43"/>
                    </a:cubicBezTo>
                    <a:cubicBezTo>
                      <a:pt x="42" y="43"/>
                      <a:pt x="31" y="43"/>
                      <a:pt x="21" y="43"/>
                    </a:cubicBezTo>
                    <a:cubicBezTo>
                      <a:pt x="29" y="39"/>
                      <a:pt x="37" y="35"/>
                      <a:pt x="45" y="30"/>
                    </a:cubicBezTo>
                    <a:cubicBezTo>
                      <a:pt x="30" y="30"/>
                      <a:pt x="15" y="30"/>
                      <a:pt x="0" y="30"/>
                    </a:cubicBezTo>
                    <a:cubicBezTo>
                      <a:pt x="4" y="25"/>
                      <a:pt x="4" y="25"/>
                      <a:pt x="4" y="25"/>
                    </a:cubicBezTo>
                    <a:cubicBezTo>
                      <a:pt x="21" y="25"/>
                      <a:pt x="38" y="25"/>
                      <a:pt x="55" y="25"/>
                    </a:cubicBezTo>
                    <a:cubicBezTo>
                      <a:pt x="72" y="18"/>
                      <a:pt x="72" y="18"/>
                      <a:pt x="72" y="18"/>
                    </a:cubicBezTo>
                    <a:cubicBezTo>
                      <a:pt x="56" y="18"/>
                      <a:pt x="41" y="18"/>
                      <a:pt x="25" y="18"/>
                    </a:cubicBezTo>
                    <a:cubicBezTo>
                      <a:pt x="29" y="13"/>
                      <a:pt x="29" y="13"/>
                      <a:pt x="29" y="13"/>
                    </a:cubicBezTo>
                    <a:cubicBezTo>
                      <a:pt x="47" y="13"/>
                      <a:pt x="64" y="13"/>
                      <a:pt x="81" y="13"/>
                    </a:cubicBezTo>
                    <a:cubicBezTo>
                      <a:pt x="89" y="9"/>
                      <a:pt x="98" y="4"/>
                      <a:pt x="106" y="0"/>
                    </a:cubicBezTo>
                    <a:cubicBezTo>
                      <a:pt x="116" y="0"/>
                      <a:pt x="127" y="0"/>
                      <a:pt x="138" y="0"/>
                    </a:cubicBezTo>
                    <a:cubicBezTo>
                      <a:pt x="129" y="4"/>
                      <a:pt x="121" y="9"/>
                      <a:pt x="113" y="13"/>
                    </a:cubicBezTo>
                    <a:cubicBezTo>
                      <a:pt x="128" y="13"/>
                      <a:pt x="143" y="13"/>
                      <a:pt x="158" y="13"/>
                    </a:cubicBezTo>
                    <a:cubicBezTo>
                      <a:pt x="166" y="9"/>
                      <a:pt x="174" y="4"/>
                      <a:pt x="182" y="0"/>
                    </a:cubicBezTo>
                    <a:cubicBezTo>
                      <a:pt x="193" y="0"/>
                      <a:pt x="203" y="0"/>
                      <a:pt x="213" y="0"/>
                    </a:cubicBezTo>
                    <a:cubicBezTo>
                      <a:pt x="205" y="4"/>
                      <a:pt x="197" y="9"/>
                      <a:pt x="189" y="13"/>
                    </a:cubicBezTo>
                    <a:cubicBezTo>
                      <a:pt x="204" y="13"/>
                      <a:pt x="219" y="13"/>
                      <a:pt x="234" y="13"/>
                    </a:cubicBezTo>
                    <a:cubicBezTo>
                      <a:pt x="230" y="18"/>
                      <a:pt x="230" y="18"/>
                      <a:pt x="230" y="18"/>
                    </a:cubicBezTo>
                    <a:cubicBezTo>
                      <a:pt x="213" y="18"/>
                      <a:pt x="196" y="18"/>
                      <a:pt x="179" y="18"/>
                    </a:cubicBezTo>
                    <a:close/>
                    <a:moveTo>
                      <a:pt x="86" y="25"/>
                    </a:moveTo>
                    <a:cubicBezTo>
                      <a:pt x="101" y="25"/>
                      <a:pt x="116" y="25"/>
                      <a:pt x="131" y="25"/>
                    </a:cubicBezTo>
                    <a:cubicBezTo>
                      <a:pt x="148" y="18"/>
                      <a:pt x="148" y="18"/>
                      <a:pt x="148" y="18"/>
                    </a:cubicBezTo>
                    <a:cubicBezTo>
                      <a:pt x="133" y="18"/>
                      <a:pt x="118" y="18"/>
                      <a:pt x="103" y="18"/>
                    </a:cubicBezTo>
                    <a:lnTo>
                      <a:pt x="86"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74" name="Freeform 502"/>
              <p:cNvSpPr>
                <a:spLocks noEditPoints="1"/>
              </p:cNvSpPr>
              <p:nvPr/>
            </p:nvSpPr>
            <p:spPr bwMode="auto">
              <a:xfrm>
                <a:off x="-8840788" y="1538288"/>
                <a:ext cx="754063" cy="161925"/>
              </a:xfrm>
              <a:custGeom>
                <a:avLst/>
                <a:gdLst>
                  <a:gd name="T0" fmla="*/ 198 w 201"/>
                  <a:gd name="T1" fmla="*/ 34 h 43"/>
                  <a:gd name="T2" fmla="*/ 162 w 201"/>
                  <a:gd name="T3" fmla="*/ 34 h 43"/>
                  <a:gd name="T4" fmla="*/ 156 w 201"/>
                  <a:gd name="T5" fmla="*/ 43 h 43"/>
                  <a:gd name="T6" fmla="*/ 115 w 201"/>
                  <a:gd name="T7" fmla="*/ 43 h 43"/>
                  <a:gd name="T8" fmla="*/ 121 w 201"/>
                  <a:gd name="T9" fmla="*/ 34 h 43"/>
                  <a:gd name="T10" fmla="*/ 0 w 201"/>
                  <a:gd name="T11" fmla="*/ 34 h 43"/>
                  <a:gd name="T12" fmla="*/ 3 w 201"/>
                  <a:gd name="T13" fmla="*/ 28 h 43"/>
                  <a:gd name="T14" fmla="*/ 141 w 201"/>
                  <a:gd name="T15" fmla="*/ 0 h 43"/>
                  <a:gd name="T16" fmla="*/ 183 w 201"/>
                  <a:gd name="T17" fmla="*/ 0 h 43"/>
                  <a:gd name="T18" fmla="*/ 166 w 201"/>
                  <a:gd name="T19" fmla="*/ 28 h 43"/>
                  <a:gd name="T20" fmla="*/ 201 w 201"/>
                  <a:gd name="T21" fmla="*/ 28 h 43"/>
                  <a:gd name="T22" fmla="*/ 198 w 201"/>
                  <a:gd name="T23" fmla="*/ 34 h 43"/>
                  <a:gd name="T24" fmla="*/ 124 w 201"/>
                  <a:gd name="T25" fmla="*/ 28 h 43"/>
                  <a:gd name="T26" fmla="*/ 131 w 201"/>
                  <a:gd name="T27" fmla="*/ 17 h 43"/>
                  <a:gd name="T28" fmla="*/ 139 w 201"/>
                  <a:gd name="T29" fmla="*/ 8 h 43"/>
                  <a:gd name="T30" fmla="*/ 137 w 201"/>
                  <a:gd name="T31" fmla="*/ 8 h 43"/>
                  <a:gd name="T32" fmla="*/ 118 w 201"/>
                  <a:gd name="T33" fmla="*/ 12 h 43"/>
                  <a:gd name="T34" fmla="*/ 43 w 201"/>
                  <a:gd name="T35" fmla="*/ 28 h 43"/>
                  <a:gd name="T36" fmla="*/ 124 w 201"/>
                  <a:gd name="T37" fmla="*/ 2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1" h="43">
                    <a:moveTo>
                      <a:pt x="198" y="34"/>
                    </a:moveTo>
                    <a:cubicBezTo>
                      <a:pt x="186" y="34"/>
                      <a:pt x="174" y="34"/>
                      <a:pt x="162" y="34"/>
                    </a:cubicBezTo>
                    <a:cubicBezTo>
                      <a:pt x="156" y="43"/>
                      <a:pt x="156" y="43"/>
                      <a:pt x="156" y="43"/>
                    </a:cubicBezTo>
                    <a:cubicBezTo>
                      <a:pt x="143" y="43"/>
                      <a:pt x="129" y="43"/>
                      <a:pt x="115" y="43"/>
                    </a:cubicBezTo>
                    <a:cubicBezTo>
                      <a:pt x="121" y="34"/>
                      <a:pt x="121" y="34"/>
                      <a:pt x="121" y="34"/>
                    </a:cubicBezTo>
                    <a:cubicBezTo>
                      <a:pt x="80" y="34"/>
                      <a:pt x="40" y="34"/>
                      <a:pt x="0" y="34"/>
                    </a:cubicBezTo>
                    <a:cubicBezTo>
                      <a:pt x="3" y="28"/>
                      <a:pt x="3" y="28"/>
                      <a:pt x="3" y="28"/>
                    </a:cubicBezTo>
                    <a:cubicBezTo>
                      <a:pt x="49" y="19"/>
                      <a:pt x="96" y="9"/>
                      <a:pt x="141" y="0"/>
                    </a:cubicBezTo>
                    <a:cubicBezTo>
                      <a:pt x="155" y="0"/>
                      <a:pt x="169" y="0"/>
                      <a:pt x="183" y="0"/>
                    </a:cubicBezTo>
                    <a:cubicBezTo>
                      <a:pt x="177" y="9"/>
                      <a:pt x="171" y="18"/>
                      <a:pt x="166" y="28"/>
                    </a:cubicBezTo>
                    <a:cubicBezTo>
                      <a:pt x="178" y="28"/>
                      <a:pt x="189" y="28"/>
                      <a:pt x="201" y="28"/>
                    </a:cubicBezTo>
                    <a:lnTo>
                      <a:pt x="198" y="34"/>
                    </a:lnTo>
                    <a:close/>
                    <a:moveTo>
                      <a:pt x="124" y="28"/>
                    </a:moveTo>
                    <a:cubicBezTo>
                      <a:pt x="131" y="17"/>
                      <a:pt x="131" y="17"/>
                      <a:pt x="131" y="17"/>
                    </a:cubicBezTo>
                    <a:cubicBezTo>
                      <a:pt x="139" y="8"/>
                      <a:pt x="139" y="8"/>
                      <a:pt x="139" y="8"/>
                    </a:cubicBezTo>
                    <a:cubicBezTo>
                      <a:pt x="137" y="8"/>
                      <a:pt x="137" y="8"/>
                      <a:pt x="137" y="8"/>
                    </a:cubicBezTo>
                    <a:cubicBezTo>
                      <a:pt x="137" y="8"/>
                      <a:pt x="127" y="11"/>
                      <a:pt x="118" y="12"/>
                    </a:cubicBezTo>
                    <a:cubicBezTo>
                      <a:pt x="93" y="17"/>
                      <a:pt x="68" y="23"/>
                      <a:pt x="43" y="28"/>
                    </a:cubicBezTo>
                    <a:cubicBezTo>
                      <a:pt x="70" y="28"/>
                      <a:pt x="97" y="28"/>
                      <a:pt x="124"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75" name="Freeform 503"/>
              <p:cNvSpPr>
                <a:spLocks noEditPoints="1"/>
              </p:cNvSpPr>
              <p:nvPr/>
            </p:nvSpPr>
            <p:spPr bwMode="auto">
              <a:xfrm>
                <a:off x="-8615363" y="1230313"/>
                <a:ext cx="698500" cy="179388"/>
              </a:xfrm>
              <a:custGeom>
                <a:avLst/>
                <a:gdLst>
                  <a:gd name="T0" fmla="*/ 176 w 186"/>
                  <a:gd name="T1" fmla="*/ 31 h 48"/>
                  <a:gd name="T2" fmla="*/ 153 w 186"/>
                  <a:gd name="T3" fmla="*/ 39 h 48"/>
                  <a:gd name="T4" fmla="*/ 96 w 186"/>
                  <a:gd name="T5" fmla="*/ 42 h 48"/>
                  <a:gd name="T6" fmla="*/ 92 w 186"/>
                  <a:gd name="T7" fmla="*/ 48 h 48"/>
                  <a:gd name="T8" fmla="*/ 68 w 186"/>
                  <a:gd name="T9" fmla="*/ 48 h 48"/>
                  <a:gd name="T10" fmla="*/ 72 w 186"/>
                  <a:gd name="T11" fmla="*/ 42 h 48"/>
                  <a:gd name="T12" fmla="*/ 0 w 186"/>
                  <a:gd name="T13" fmla="*/ 40 h 48"/>
                  <a:gd name="T14" fmla="*/ 4 w 186"/>
                  <a:gd name="T15" fmla="*/ 34 h 48"/>
                  <a:gd name="T16" fmla="*/ 39 w 186"/>
                  <a:gd name="T17" fmla="*/ 36 h 48"/>
                  <a:gd name="T18" fmla="*/ 75 w 186"/>
                  <a:gd name="T19" fmla="*/ 37 h 48"/>
                  <a:gd name="T20" fmla="*/ 82 w 186"/>
                  <a:gd name="T21" fmla="*/ 26 h 48"/>
                  <a:gd name="T22" fmla="*/ 68 w 186"/>
                  <a:gd name="T23" fmla="*/ 25 h 48"/>
                  <a:gd name="T24" fmla="*/ 28 w 186"/>
                  <a:gd name="T25" fmla="*/ 21 h 48"/>
                  <a:gd name="T26" fmla="*/ 18 w 186"/>
                  <a:gd name="T27" fmla="*/ 14 h 48"/>
                  <a:gd name="T28" fmla="*/ 41 w 186"/>
                  <a:gd name="T29" fmla="*/ 8 h 48"/>
                  <a:gd name="T30" fmla="*/ 95 w 186"/>
                  <a:gd name="T31" fmla="*/ 5 h 48"/>
                  <a:gd name="T32" fmla="*/ 98 w 186"/>
                  <a:gd name="T33" fmla="*/ 0 h 48"/>
                  <a:gd name="T34" fmla="*/ 122 w 186"/>
                  <a:gd name="T35" fmla="*/ 0 h 48"/>
                  <a:gd name="T36" fmla="*/ 119 w 186"/>
                  <a:gd name="T37" fmla="*/ 5 h 48"/>
                  <a:gd name="T38" fmla="*/ 186 w 186"/>
                  <a:gd name="T39" fmla="*/ 7 h 48"/>
                  <a:gd name="T40" fmla="*/ 170 w 186"/>
                  <a:gd name="T41" fmla="*/ 12 h 48"/>
                  <a:gd name="T42" fmla="*/ 115 w 186"/>
                  <a:gd name="T43" fmla="*/ 10 h 48"/>
                  <a:gd name="T44" fmla="*/ 109 w 186"/>
                  <a:gd name="T45" fmla="*/ 21 h 48"/>
                  <a:gd name="T46" fmla="*/ 122 w 186"/>
                  <a:gd name="T47" fmla="*/ 21 h 48"/>
                  <a:gd name="T48" fmla="*/ 166 w 186"/>
                  <a:gd name="T49" fmla="*/ 26 h 48"/>
                  <a:gd name="T50" fmla="*/ 176 w 186"/>
                  <a:gd name="T51" fmla="*/ 31 h 48"/>
                  <a:gd name="T52" fmla="*/ 60 w 186"/>
                  <a:gd name="T53" fmla="*/ 14 h 48"/>
                  <a:gd name="T54" fmla="*/ 65 w 186"/>
                  <a:gd name="T55" fmla="*/ 17 h 48"/>
                  <a:gd name="T56" fmla="*/ 86 w 186"/>
                  <a:gd name="T57" fmla="*/ 19 h 48"/>
                  <a:gd name="T58" fmla="*/ 92 w 186"/>
                  <a:gd name="T59" fmla="*/ 10 h 48"/>
                  <a:gd name="T60" fmla="*/ 69 w 186"/>
                  <a:gd name="T61" fmla="*/ 11 h 48"/>
                  <a:gd name="T62" fmla="*/ 60 w 186"/>
                  <a:gd name="T63" fmla="*/ 14 h 48"/>
                  <a:gd name="T64" fmla="*/ 133 w 186"/>
                  <a:gd name="T65" fmla="*/ 32 h 48"/>
                  <a:gd name="T66" fmla="*/ 128 w 186"/>
                  <a:gd name="T67" fmla="*/ 29 h 48"/>
                  <a:gd name="T68" fmla="*/ 105 w 186"/>
                  <a:gd name="T69" fmla="*/ 27 h 48"/>
                  <a:gd name="T70" fmla="*/ 99 w 186"/>
                  <a:gd name="T71" fmla="*/ 36 h 48"/>
                  <a:gd name="T72" fmla="*/ 133 w 186"/>
                  <a:gd name="T73" fmla="*/ 3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6" h="48">
                    <a:moveTo>
                      <a:pt x="176" y="31"/>
                    </a:moveTo>
                    <a:cubicBezTo>
                      <a:pt x="176" y="31"/>
                      <a:pt x="167" y="37"/>
                      <a:pt x="153" y="39"/>
                    </a:cubicBezTo>
                    <a:cubicBezTo>
                      <a:pt x="139" y="40"/>
                      <a:pt x="120" y="41"/>
                      <a:pt x="96" y="42"/>
                    </a:cubicBezTo>
                    <a:cubicBezTo>
                      <a:pt x="92" y="48"/>
                      <a:pt x="92" y="48"/>
                      <a:pt x="92" y="48"/>
                    </a:cubicBezTo>
                    <a:cubicBezTo>
                      <a:pt x="84" y="48"/>
                      <a:pt x="76" y="48"/>
                      <a:pt x="68" y="48"/>
                    </a:cubicBezTo>
                    <a:cubicBezTo>
                      <a:pt x="72" y="42"/>
                      <a:pt x="72" y="42"/>
                      <a:pt x="72" y="42"/>
                    </a:cubicBezTo>
                    <a:cubicBezTo>
                      <a:pt x="43" y="42"/>
                      <a:pt x="19" y="41"/>
                      <a:pt x="0" y="40"/>
                    </a:cubicBezTo>
                    <a:cubicBezTo>
                      <a:pt x="4" y="34"/>
                      <a:pt x="4" y="34"/>
                      <a:pt x="4" y="34"/>
                    </a:cubicBezTo>
                    <a:cubicBezTo>
                      <a:pt x="14" y="35"/>
                      <a:pt x="26" y="35"/>
                      <a:pt x="39" y="36"/>
                    </a:cubicBezTo>
                    <a:cubicBezTo>
                      <a:pt x="53" y="36"/>
                      <a:pt x="65" y="36"/>
                      <a:pt x="75" y="37"/>
                    </a:cubicBezTo>
                    <a:cubicBezTo>
                      <a:pt x="82" y="26"/>
                      <a:pt x="82" y="26"/>
                      <a:pt x="82" y="26"/>
                    </a:cubicBezTo>
                    <a:cubicBezTo>
                      <a:pt x="68" y="25"/>
                      <a:pt x="68" y="25"/>
                      <a:pt x="68" y="25"/>
                    </a:cubicBezTo>
                    <a:cubicBezTo>
                      <a:pt x="49" y="24"/>
                      <a:pt x="36" y="22"/>
                      <a:pt x="28" y="21"/>
                    </a:cubicBezTo>
                    <a:cubicBezTo>
                      <a:pt x="20" y="19"/>
                      <a:pt x="18" y="14"/>
                      <a:pt x="18" y="14"/>
                    </a:cubicBezTo>
                    <a:cubicBezTo>
                      <a:pt x="18" y="14"/>
                      <a:pt x="28" y="9"/>
                      <a:pt x="41" y="8"/>
                    </a:cubicBezTo>
                    <a:cubicBezTo>
                      <a:pt x="55" y="6"/>
                      <a:pt x="73" y="5"/>
                      <a:pt x="95" y="5"/>
                    </a:cubicBezTo>
                    <a:cubicBezTo>
                      <a:pt x="98" y="0"/>
                      <a:pt x="98" y="0"/>
                      <a:pt x="98" y="0"/>
                    </a:cubicBezTo>
                    <a:cubicBezTo>
                      <a:pt x="106" y="0"/>
                      <a:pt x="114" y="0"/>
                      <a:pt x="122" y="0"/>
                    </a:cubicBezTo>
                    <a:cubicBezTo>
                      <a:pt x="119" y="5"/>
                      <a:pt x="119" y="5"/>
                      <a:pt x="119" y="5"/>
                    </a:cubicBezTo>
                    <a:cubicBezTo>
                      <a:pt x="143" y="5"/>
                      <a:pt x="165" y="5"/>
                      <a:pt x="186" y="7"/>
                    </a:cubicBezTo>
                    <a:cubicBezTo>
                      <a:pt x="170" y="12"/>
                      <a:pt x="170" y="12"/>
                      <a:pt x="170" y="12"/>
                    </a:cubicBezTo>
                    <a:cubicBezTo>
                      <a:pt x="152" y="11"/>
                      <a:pt x="134" y="10"/>
                      <a:pt x="115" y="10"/>
                    </a:cubicBezTo>
                    <a:cubicBezTo>
                      <a:pt x="109" y="21"/>
                      <a:pt x="109" y="21"/>
                      <a:pt x="109" y="21"/>
                    </a:cubicBezTo>
                    <a:cubicBezTo>
                      <a:pt x="122" y="21"/>
                      <a:pt x="122" y="21"/>
                      <a:pt x="122" y="21"/>
                    </a:cubicBezTo>
                    <a:cubicBezTo>
                      <a:pt x="144" y="23"/>
                      <a:pt x="159" y="24"/>
                      <a:pt x="166" y="26"/>
                    </a:cubicBezTo>
                    <a:cubicBezTo>
                      <a:pt x="174" y="27"/>
                      <a:pt x="176" y="31"/>
                      <a:pt x="176" y="31"/>
                    </a:cubicBezTo>
                    <a:close/>
                    <a:moveTo>
                      <a:pt x="60" y="14"/>
                    </a:moveTo>
                    <a:cubicBezTo>
                      <a:pt x="65" y="17"/>
                      <a:pt x="65" y="17"/>
                      <a:pt x="65" y="17"/>
                    </a:cubicBezTo>
                    <a:cubicBezTo>
                      <a:pt x="65" y="17"/>
                      <a:pt x="76" y="18"/>
                      <a:pt x="86" y="19"/>
                    </a:cubicBezTo>
                    <a:cubicBezTo>
                      <a:pt x="92" y="10"/>
                      <a:pt x="92" y="10"/>
                      <a:pt x="92" y="10"/>
                    </a:cubicBezTo>
                    <a:cubicBezTo>
                      <a:pt x="82" y="10"/>
                      <a:pt x="69" y="11"/>
                      <a:pt x="69" y="11"/>
                    </a:cubicBezTo>
                    <a:lnTo>
                      <a:pt x="60" y="14"/>
                    </a:lnTo>
                    <a:close/>
                    <a:moveTo>
                      <a:pt x="133" y="32"/>
                    </a:moveTo>
                    <a:cubicBezTo>
                      <a:pt x="128" y="29"/>
                      <a:pt x="128" y="29"/>
                      <a:pt x="128" y="29"/>
                    </a:cubicBezTo>
                    <a:cubicBezTo>
                      <a:pt x="128" y="29"/>
                      <a:pt x="116" y="28"/>
                      <a:pt x="105" y="27"/>
                    </a:cubicBezTo>
                    <a:cubicBezTo>
                      <a:pt x="99" y="36"/>
                      <a:pt x="99" y="36"/>
                      <a:pt x="99" y="36"/>
                    </a:cubicBezTo>
                    <a:cubicBezTo>
                      <a:pt x="121" y="36"/>
                      <a:pt x="133" y="32"/>
                      <a:pt x="133" y="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76" name="Freeform 504"/>
              <p:cNvSpPr>
                <a:spLocks/>
              </p:cNvSpPr>
              <p:nvPr/>
            </p:nvSpPr>
            <p:spPr bwMode="auto">
              <a:xfrm>
                <a:off x="-3506788" y="1538288"/>
                <a:ext cx="663575" cy="165100"/>
              </a:xfrm>
              <a:custGeom>
                <a:avLst/>
                <a:gdLst>
                  <a:gd name="T0" fmla="*/ 95 w 177"/>
                  <a:gd name="T1" fmla="*/ 16 h 44"/>
                  <a:gd name="T2" fmla="*/ 157 w 177"/>
                  <a:gd name="T3" fmla="*/ 19 h 44"/>
                  <a:gd name="T4" fmla="*/ 177 w 177"/>
                  <a:gd name="T5" fmla="*/ 29 h 44"/>
                  <a:gd name="T6" fmla="*/ 146 w 177"/>
                  <a:gd name="T7" fmla="*/ 40 h 44"/>
                  <a:gd name="T8" fmla="*/ 69 w 177"/>
                  <a:gd name="T9" fmla="*/ 44 h 44"/>
                  <a:gd name="T10" fmla="*/ 0 w 177"/>
                  <a:gd name="T11" fmla="*/ 41 h 44"/>
                  <a:gd name="T12" fmla="*/ 3 w 177"/>
                  <a:gd name="T13" fmla="*/ 35 h 44"/>
                  <a:gd name="T14" fmla="*/ 35 w 177"/>
                  <a:gd name="T15" fmla="*/ 37 h 44"/>
                  <a:gd name="T16" fmla="*/ 70 w 177"/>
                  <a:gd name="T17" fmla="*/ 38 h 44"/>
                  <a:gd name="T18" fmla="*/ 115 w 177"/>
                  <a:gd name="T19" fmla="*/ 36 h 44"/>
                  <a:gd name="T20" fmla="*/ 133 w 177"/>
                  <a:gd name="T21" fmla="*/ 30 h 44"/>
                  <a:gd name="T22" fmla="*/ 75 w 177"/>
                  <a:gd name="T23" fmla="*/ 22 h 44"/>
                  <a:gd name="T24" fmla="*/ 54 w 177"/>
                  <a:gd name="T25" fmla="*/ 22 h 44"/>
                  <a:gd name="T26" fmla="*/ 32 w 177"/>
                  <a:gd name="T27" fmla="*/ 23 h 44"/>
                  <a:gd name="T28" fmla="*/ 14 w 177"/>
                  <a:gd name="T29" fmla="*/ 21 h 44"/>
                  <a:gd name="T30" fmla="*/ 32 w 177"/>
                  <a:gd name="T31" fmla="*/ 0 h 44"/>
                  <a:gd name="T32" fmla="*/ 169 w 177"/>
                  <a:gd name="T33" fmla="*/ 0 h 44"/>
                  <a:gd name="T34" fmla="*/ 167 w 177"/>
                  <a:gd name="T35" fmla="*/ 6 h 44"/>
                  <a:gd name="T36" fmla="*/ 67 w 177"/>
                  <a:gd name="T37" fmla="*/ 6 h 44"/>
                  <a:gd name="T38" fmla="*/ 57 w 177"/>
                  <a:gd name="T39" fmla="*/ 17 h 44"/>
                  <a:gd name="T40" fmla="*/ 73 w 177"/>
                  <a:gd name="T41" fmla="*/ 16 h 44"/>
                  <a:gd name="T42" fmla="*/ 95 w 177"/>
                  <a:gd name="T43" fmla="*/ 1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7" h="44">
                    <a:moveTo>
                      <a:pt x="95" y="16"/>
                    </a:moveTo>
                    <a:cubicBezTo>
                      <a:pt x="122" y="16"/>
                      <a:pt x="142" y="17"/>
                      <a:pt x="157" y="19"/>
                    </a:cubicBezTo>
                    <a:cubicBezTo>
                      <a:pt x="172" y="22"/>
                      <a:pt x="177" y="29"/>
                      <a:pt x="177" y="29"/>
                    </a:cubicBezTo>
                    <a:cubicBezTo>
                      <a:pt x="177" y="29"/>
                      <a:pt x="165" y="37"/>
                      <a:pt x="146" y="40"/>
                    </a:cubicBezTo>
                    <a:cubicBezTo>
                      <a:pt x="127" y="42"/>
                      <a:pt x="102" y="44"/>
                      <a:pt x="69" y="44"/>
                    </a:cubicBezTo>
                    <a:cubicBezTo>
                      <a:pt x="39" y="44"/>
                      <a:pt x="16" y="43"/>
                      <a:pt x="0" y="41"/>
                    </a:cubicBezTo>
                    <a:cubicBezTo>
                      <a:pt x="3" y="35"/>
                      <a:pt x="3" y="35"/>
                      <a:pt x="3" y="35"/>
                    </a:cubicBezTo>
                    <a:cubicBezTo>
                      <a:pt x="12" y="36"/>
                      <a:pt x="23" y="37"/>
                      <a:pt x="35" y="37"/>
                    </a:cubicBezTo>
                    <a:cubicBezTo>
                      <a:pt x="48" y="38"/>
                      <a:pt x="60" y="38"/>
                      <a:pt x="70" y="38"/>
                    </a:cubicBezTo>
                    <a:cubicBezTo>
                      <a:pt x="90" y="38"/>
                      <a:pt x="105" y="37"/>
                      <a:pt x="115" y="36"/>
                    </a:cubicBezTo>
                    <a:cubicBezTo>
                      <a:pt x="126" y="34"/>
                      <a:pt x="133" y="30"/>
                      <a:pt x="133" y="30"/>
                    </a:cubicBezTo>
                    <a:cubicBezTo>
                      <a:pt x="133" y="30"/>
                      <a:pt x="116" y="22"/>
                      <a:pt x="75" y="22"/>
                    </a:cubicBezTo>
                    <a:cubicBezTo>
                      <a:pt x="75" y="22"/>
                      <a:pt x="63" y="22"/>
                      <a:pt x="54" y="22"/>
                    </a:cubicBezTo>
                    <a:cubicBezTo>
                      <a:pt x="46" y="22"/>
                      <a:pt x="38" y="23"/>
                      <a:pt x="32" y="23"/>
                    </a:cubicBezTo>
                    <a:cubicBezTo>
                      <a:pt x="26" y="22"/>
                      <a:pt x="20" y="22"/>
                      <a:pt x="14" y="21"/>
                    </a:cubicBezTo>
                    <a:cubicBezTo>
                      <a:pt x="20" y="14"/>
                      <a:pt x="26" y="7"/>
                      <a:pt x="32" y="0"/>
                    </a:cubicBezTo>
                    <a:cubicBezTo>
                      <a:pt x="78" y="0"/>
                      <a:pt x="124" y="0"/>
                      <a:pt x="169" y="0"/>
                    </a:cubicBezTo>
                    <a:cubicBezTo>
                      <a:pt x="167" y="6"/>
                      <a:pt x="167" y="6"/>
                      <a:pt x="167" y="6"/>
                    </a:cubicBezTo>
                    <a:cubicBezTo>
                      <a:pt x="134" y="6"/>
                      <a:pt x="100" y="6"/>
                      <a:pt x="67" y="6"/>
                    </a:cubicBezTo>
                    <a:cubicBezTo>
                      <a:pt x="57" y="17"/>
                      <a:pt x="57" y="17"/>
                      <a:pt x="57" y="17"/>
                    </a:cubicBezTo>
                    <a:cubicBezTo>
                      <a:pt x="57" y="17"/>
                      <a:pt x="67" y="17"/>
                      <a:pt x="73" y="16"/>
                    </a:cubicBezTo>
                    <a:cubicBezTo>
                      <a:pt x="79" y="16"/>
                      <a:pt x="86" y="16"/>
                      <a:pt x="95" y="1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77" name="Freeform 505"/>
              <p:cNvSpPr>
                <a:spLocks noEditPoints="1"/>
              </p:cNvSpPr>
              <p:nvPr/>
            </p:nvSpPr>
            <p:spPr bwMode="auto">
              <a:xfrm>
                <a:off x="-3562350" y="1238251"/>
                <a:ext cx="1041400" cy="160338"/>
              </a:xfrm>
              <a:custGeom>
                <a:avLst/>
                <a:gdLst>
                  <a:gd name="T0" fmla="*/ 115 w 278"/>
                  <a:gd name="T1" fmla="*/ 13 h 43"/>
                  <a:gd name="T2" fmla="*/ 96 w 278"/>
                  <a:gd name="T3" fmla="*/ 23 h 43"/>
                  <a:gd name="T4" fmla="*/ 52 w 278"/>
                  <a:gd name="T5" fmla="*/ 26 h 43"/>
                  <a:gd name="T6" fmla="*/ 11 w 278"/>
                  <a:gd name="T7" fmla="*/ 23 h 43"/>
                  <a:gd name="T8" fmla="*/ 0 w 278"/>
                  <a:gd name="T9" fmla="*/ 13 h 43"/>
                  <a:gd name="T10" fmla="*/ 62 w 278"/>
                  <a:gd name="T11" fmla="*/ 0 h 43"/>
                  <a:gd name="T12" fmla="*/ 104 w 278"/>
                  <a:gd name="T13" fmla="*/ 3 h 43"/>
                  <a:gd name="T14" fmla="*/ 115 w 278"/>
                  <a:gd name="T15" fmla="*/ 13 h 43"/>
                  <a:gd name="T16" fmla="*/ 35 w 278"/>
                  <a:gd name="T17" fmla="*/ 13 h 43"/>
                  <a:gd name="T18" fmla="*/ 37 w 278"/>
                  <a:gd name="T19" fmla="*/ 19 h 43"/>
                  <a:gd name="T20" fmla="*/ 53 w 278"/>
                  <a:gd name="T21" fmla="*/ 22 h 43"/>
                  <a:gd name="T22" fmla="*/ 80 w 278"/>
                  <a:gd name="T23" fmla="*/ 13 h 43"/>
                  <a:gd name="T24" fmla="*/ 60 w 278"/>
                  <a:gd name="T25" fmla="*/ 4 h 43"/>
                  <a:gd name="T26" fmla="*/ 43 w 278"/>
                  <a:gd name="T27" fmla="*/ 7 h 43"/>
                  <a:gd name="T28" fmla="*/ 35 w 278"/>
                  <a:gd name="T29" fmla="*/ 13 h 43"/>
                  <a:gd name="T30" fmla="*/ 236 w 278"/>
                  <a:gd name="T31" fmla="*/ 0 h 43"/>
                  <a:gd name="T32" fmla="*/ 75 w 278"/>
                  <a:gd name="T33" fmla="*/ 43 h 43"/>
                  <a:gd name="T34" fmla="*/ 40 w 278"/>
                  <a:gd name="T35" fmla="*/ 43 h 43"/>
                  <a:gd name="T36" fmla="*/ 202 w 278"/>
                  <a:gd name="T37" fmla="*/ 0 h 43"/>
                  <a:gd name="T38" fmla="*/ 236 w 278"/>
                  <a:gd name="T39" fmla="*/ 0 h 43"/>
                  <a:gd name="T40" fmla="*/ 278 w 278"/>
                  <a:gd name="T41" fmla="*/ 30 h 43"/>
                  <a:gd name="T42" fmla="*/ 260 w 278"/>
                  <a:gd name="T43" fmla="*/ 40 h 43"/>
                  <a:gd name="T44" fmla="*/ 215 w 278"/>
                  <a:gd name="T45" fmla="*/ 43 h 43"/>
                  <a:gd name="T46" fmla="*/ 174 w 278"/>
                  <a:gd name="T47" fmla="*/ 40 h 43"/>
                  <a:gd name="T48" fmla="*/ 163 w 278"/>
                  <a:gd name="T49" fmla="*/ 30 h 43"/>
                  <a:gd name="T50" fmla="*/ 225 w 278"/>
                  <a:gd name="T51" fmla="*/ 17 h 43"/>
                  <a:gd name="T52" fmla="*/ 267 w 278"/>
                  <a:gd name="T53" fmla="*/ 20 h 43"/>
                  <a:gd name="T54" fmla="*/ 278 w 278"/>
                  <a:gd name="T55" fmla="*/ 30 h 43"/>
                  <a:gd name="T56" fmla="*/ 198 w 278"/>
                  <a:gd name="T57" fmla="*/ 30 h 43"/>
                  <a:gd name="T58" fmla="*/ 201 w 278"/>
                  <a:gd name="T59" fmla="*/ 36 h 43"/>
                  <a:gd name="T60" fmla="*/ 217 w 278"/>
                  <a:gd name="T61" fmla="*/ 39 h 43"/>
                  <a:gd name="T62" fmla="*/ 244 w 278"/>
                  <a:gd name="T63" fmla="*/ 30 h 43"/>
                  <a:gd name="T64" fmla="*/ 224 w 278"/>
                  <a:gd name="T65" fmla="*/ 22 h 43"/>
                  <a:gd name="T66" fmla="*/ 206 w 278"/>
                  <a:gd name="T67" fmla="*/ 24 h 43"/>
                  <a:gd name="T68" fmla="*/ 198 w 278"/>
                  <a:gd name="T69" fmla="*/ 3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78" h="43">
                    <a:moveTo>
                      <a:pt x="115" y="13"/>
                    </a:moveTo>
                    <a:cubicBezTo>
                      <a:pt x="115" y="13"/>
                      <a:pt x="107" y="21"/>
                      <a:pt x="96" y="23"/>
                    </a:cubicBezTo>
                    <a:cubicBezTo>
                      <a:pt x="86" y="25"/>
                      <a:pt x="70" y="26"/>
                      <a:pt x="52" y="26"/>
                    </a:cubicBezTo>
                    <a:cubicBezTo>
                      <a:pt x="33" y="26"/>
                      <a:pt x="20" y="25"/>
                      <a:pt x="11" y="23"/>
                    </a:cubicBezTo>
                    <a:cubicBezTo>
                      <a:pt x="2" y="20"/>
                      <a:pt x="0" y="13"/>
                      <a:pt x="0" y="13"/>
                    </a:cubicBezTo>
                    <a:cubicBezTo>
                      <a:pt x="4" y="4"/>
                      <a:pt x="24" y="0"/>
                      <a:pt x="62" y="0"/>
                    </a:cubicBezTo>
                    <a:cubicBezTo>
                      <a:pt x="81" y="0"/>
                      <a:pt x="95" y="1"/>
                      <a:pt x="104" y="3"/>
                    </a:cubicBezTo>
                    <a:cubicBezTo>
                      <a:pt x="113" y="5"/>
                      <a:pt x="115" y="13"/>
                      <a:pt x="115" y="13"/>
                    </a:cubicBezTo>
                    <a:close/>
                    <a:moveTo>
                      <a:pt x="35" y="13"/>
                    </a:moveTo>
                    <a:cubicBezTo>
                      <a:pt x="37" y="19"/>
                      <a:pt x="37" y="19"/>
                      <a:pt x="37" y="19"/>
                    </a:cubicBezTo>
                    <a:cubicBezTo>
                      <a:pt x="37" y="19"/>
                      <a:pt x="45" y="22"/>
                      <a:pt x="53" y="22"/>
                    </a:cubicBezTo>
                    <a:cubicBezTo>
                      <a:pt x="69" y="22"/>
                      <a:pt x="80" y="13"/>
                      <a:pt x="80" y="13"/>
                    </a:cubicBezTo>
                    <a:cubicBezTo>
                      <a:pt x="80" y="13"/>
                      <a:pt x="76" y="4"/>
                      <a:pt x="60" y="4"/>
                    </a:cubicBezTo>
                    <a:cubicBezTo>
                      <a:pt x="53" y="4"/>
                      <a:pt x="43" y="7"/>
                      <a:pt x="43" y="7"/>
                    </a:cubicBezTo>
                    <a:lnTo>
                      <a:pt x="35" y="13"/>
                    </a:lnTo>
                    <a:close/>
                    <a:moveTo>
                      <a:pt x="236" y="0"/>
                    </a:moveTo>
                    <a:cubicBezTo>
                      <a:pt x="183" y="14"/>
                      <a:pt x="129" y="29"/>
                      <a:pt x="75" y="43"/>
                    </a:cubicBezTo>
                    <a:cubicBezTo>
                      <a:pt x="64" y="43"/>
                      <a:pt x="52" y="43"/>
                      <a:pt x="40" y="43"/>
                    </a:cubicBezTo>
                    <a:cubicBezTo>
                      <a:pt x="95" y="29"/>
                      <a:pt x="148" y="14"/>
                      <a:pt x="202" y="0"/>
                    </a:cubicBezTo>
                    <a:cubicBezTo>
                      <a:pt x="213" y="0"/>
                      <a:pt x="225" y="0"/>
                      <a:pt x="236" y="0"/>
                    </a:cubicBezTo>
                    <a:close/>
                    <a:moveTo>
                      <a:pt x="278" y="30"/>
                    </a:moveTo>
                    <a:cubicBezTo>
                      <a:pt x="278" y="30"/>
                      <a:pt x="271" y="38"/>
                      <a:pt x="260" y="40"/>
                    </a:cubicBezTo>
                    <a:cubicBezTo>
                      <a:pt x="249" y="42"/>
                      <a:pt x="234" y="43"/>
                      <a:pt x="215" y="43"/>
                    </a:cubicBezTo>
                    <a:cubicBezTo>
                      <a:pt x="197" y="43"/>
                      <a:pt x="184" y="42"/>
                      <a:pt x="174" y="40"/>
                    </a:cubicBezTo>
                    <a:cubicBezTo>
                      <a:pt x="165" y="38"/>
                      <a:pt x="163" y="30"/>
                      <a:pt x="163" y="30"/>
                    </a:cubicBezTo>
                    <a:cubicBezTo>
                      <a:pt x="166" y="21"/>
                      <a:pt x="187" y="17"/>
                      <a:pt x="225" y="17"/>
                    </a:cubicBezTo>
                    <a:cubicBezTo>
                      <a:pt x="244" y="17"/>
                      <a:pt x="257" y="18"/>
                      <a:pt x="267" y="20"/>
                    </a:cubicBezTo>
                    <a:cubicBezTo>
                      <a:pt x="276" y="22"/>
                      <a:pt x="278" y="30"/>
                      <a:pt x="278" y="30"/>
                    </a:cubicBezTo>
                    <a:close/>
                    <a:moveTo>
                      <a:pt x="198" y="30"/>
                    </a:moveTo>
                    <a:cubicBezTo>
                      <a:pt x="201" y="36"/>
                      <a:pt x="201" y="36"/>
                      <a:pt x="201" y="36"/>
                    </a:cubicBezTo>
                    <a:cubicBezTo>
                      <a:pt x="201" y="36"/>
                      <a:pt x="209" y="39"/>
                      <a:pt x="217" y="39"/>
                    </a:cubicBezTo>
                    <a:cubicBezTo>
                      <a:pt x="233" y="39"/>
                      <a:pt x="244" y="30"/>
                      <a:pt x="244" y="30"/>
                    </a:cubicBezTo>
                    <a:cubicBezTo>
                      <a:pt x="244" y="30"/>
                      <a:pt x="239" y="22"/>
                      <a:pt x="224" y="22"/>
                    </a:cubicBezTo>
                    <a:cubicBezTo>
                      <a:pt x="216" y="22"/>
                      <a:pt x="206" y="24"/>
                      <a:pt x="206" y="24"/>
                    </a:cubicBezTo>
                    <a:lnTo>
                      <a:pt x="198" y="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78" name="Freeform 506"/>
              <p:cNvSpPr>
                <a:spLocks noEditPoints="1"/>
              </p:cNvSpPr>
              <p:nvPr/>
            </p:nvSpPr>
            <p:spPr bwMode="auto">
              <a:xfrm>
                <a:off x="1709738" y="1535113"/>
                <a:ext cx="671513" cy="168275"/>
              </a:xfrm>
              <a:custGeom>
                <a:avLst/>
                <a:gdLst>
                  <a:gd name="T0" fmla="*/ 0 w 179"/>
                  <a:gd name="T1" fmla="*/ 26 h 45"/>
                  <a:gd name="T2" fmla="*/ 131 w 179"/>
                  <a:gd name="T3" fmla="*/ 0 h 45"/>
                  <a:gd name="T4" fmla="*/ 164 w 179"/>
                  <a:gd name="T5" fmla="*/ 1 h 45"/>
                  <a:gd name="T6" fmla="*/ 163 w 179"/>
                  <a:gd name="T7" fmla="*/ 7 h 45"/>
                  <a:gd name="T8" fmla="*/ 131 w 179"/>
                  <a:gd name="T9" fmla="*/ 6 h 45"/>
                  <a:gd name="T10" fmla="*/ 67 w 179"/>
                  <a:gd name="T11" fmla="*/ 10 h 45"/>
                  <a:gd name="T12" fmla="*/ 42 w 179"/>
                  <a:gd name="T13" fmla="*/ 22 h 45"/>
                  <a:gd name="T14" fmla="*/ 44 w 179"/>
                  <a:gd name="T15" fmla="*/ 22 h 45"/>
                  <a:gd name="T16" fmla="*/ 69 w 179"/>
                  <a:gd name="T17" fmla="*/ 18 h 45"/>
                  <a:gd name="T18" fmla="*/ 105 w 179"/>
                  <a:gd name="T19" fmla="*/ 17 h 45"/>
                  <a:gd name="T20" fmla="*/ 160 w 179"/>
                  <a:gd name="T21" fmla="*/ 20 h 45"/>
                  <a:gd name="T22" fmla="*/ 179 w 179"/>
                  <a:gd name="T23" fmla="*/ 30 h 45"/>
                  <a:gd name="T24" fmla="*/ 154 w 179"/>
                  <a:gd name="T25" fmla="*/ 41 h 45"/>
                  <a:gd name="T26" fmla="*/ 90 w 179"/>
                  <a:gd name="T27" fmla="*/ 45 h 45"/>
                  <a:gd name="T28" fmla="*/ 40 w 179"/>
                  <a:gd name="T29" fmla="*/ 43 h 45"/>
                  <a:gd name="T30" fmla="*/ 9 w 179"/>
                  <a:gd name="T31" fmla="*/ 36 h 45"/>
                  <a:gd name="T32" fmla="*/ 0 w 179"/>
                  <a:gd name="T33" fmla="*/ 26 h 45"/>
                  <a:gd name="T34" fmla="*/ 90 w 179"/>
                  <a:gd name="T35" fmla="*/ 39 h 45"/>
                  <a:gd name="T36" fmla="*/ 124 w 179"/>
                  <a:gd name="T37" fmla="*/ 37 h 45"/>
                  <a:gd name="T38" fmla="*/ 137 w 179"/>
                  <a:gd name="T39" fmla="*/ 30 h 45"/>
                  <a:gd name="T40" fmla="*/ 127 w 179"/>
                  <a:gd name="T41" fmla="*/ 24 h 45"/>
                  <a:gd name="T42" fmla="*/ 94 w 179"/>
                  <a:gd name="T43" fmla="*/ 22 h 45"/>
                  <a:gd name="T44" fmla="*/ 68 w 179"/>
                  <a:gd name="T45" fmla="*/ 23 h 45"/>
                  <a:gd name="T46" fmla="*/ 50 w 179"/>
                  <a:gd name="T47" fmla="*/ 26 h 45"/>
                  <a:gd name="T48" fmla="*/ 42 w 179"/>
                  <a:gd name="T49" fmla="*/ 29 h 45"/>
                  <a:gd name="T50" fmla="*/ 55 w 179"/>
                  <a:gd name="T51" fmla="*/ 36 h 45"/>
                  <a:gd name="T52" fmla="*/ 90 w 179"/>
                  <a:gd name="T53" fmla="*/ 3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9" h="45">
                    <a:moveTo>
                      <a:pt x="0" y="26"/>
                    </a:moveTo>
                    <a:cubicBezTo>
                      <a:pt x="3" y="9"/>
                      <a:pt x="47" y="0"/>
                      <a:pt x="131" y="0"/>
                    </a:cubicBezTo>
                    <a:cubicBezTo>
                      <a:pt x="144" y="0"/>
                      <a:pt x="155" y="0"/>
                      <a:pt x="164" y="1"/>
                    </a:cubicBezTo>
                    <a:cubicBezTo>
                      <a:pt x="163" y="7"/>
                      <a:pt x="163" y="7"/>
                      <a:pt x="163" y="7"/>
                    </a:cubicBezTo>
                    <a:cubicBezTo>
                      <a:pt x="154" y="6"/>
                      <a:pt x="143" y="6"/>
                      <a:pt x="131" y="6"/>
                    </a:cubicBezTo>
                    <a:cubicBezTo>
                      <a:pt x="103" y="6"/>
                      <a:pt x="82" y="7"/>
                      <a:pt x="67" y="10"/>
                    </a:cubicBezTo>
                    <a:cubicBezTo>
                      <a:pt x="53" y="12"/>
                      <a:pt x="42" y="22"/>
                      <a:pt x="42" y="22"/>
                    </a:cubicBezTo>
                    <a:cubicBezTo>
                      <a:pt x="44" y="22"/>
                      <a:pt x="44" y="22"/>
                      <a:pt x="44" y="22"/>
                    </a:cubicBezTo>
                    <a:cubicBezTo>
                      <a:pt x="50" y="20"/>
                      <a:pt x="58" y="19"/>
                      <a:pt x="69" y="18"/>
                    </a:cubicBezTo>
                    <a:cubicBezTo>
                      <a:pt x="79" y="17"/>
                      <a:pt x="91" y="17"/>
                      <a:pt x="105" y="17"/>
                    </a:cubicBezTo>
                    <a:cubicBezTo>
                      <a:pt x="129" y="17"/>
                      <a:pt x="147" y="18"/>
                      <a:pt x="160" y="20"/>
                    </a:cubicBezTo>
                    <a:cubicBezTo>
                      <a:pt x="173" y="23"/>
                      <a:pt x="179" y="30"/>
                      <a:pt x="179" y="30"/>
                    </a:cubicBezTo>
                    <a:cubicBezTo>
                      <a:pt x="179" y="30"/>
                      <a:pt x="170" y="38"/>
                      <a:pt x="154" y="41"/>
                    </a:cubicBezTo>
                    <a:cubicBezTo>
                      <a:pt x="138" y="43"/>
                      <a:pt x="116" y="45"/>
                      <a:pt x="90" y="45"/>
                    </a:cubicBezTo>
                    <a:cubicBezTo>
                      <a:pt x="71" y="45"/>
                      <a:pt x="54" y="44"/>
                      <a:pt x="40" y="43"/>
                    </a:cubicBezTo>
                    <a:cubicBezTo>
                      <a:pt x="27" y="41"/>
                      <a:pt x="16" y="39"/>
                      <a:pt x="9" y="36"/>
                    </a:cubicBezTo>
                    <a:cubicBezTo>
                      <a:pt x="2" y="33"/>
                      <a:pt x="0" y="26"/>
                      <a:pt x="0" y="26"/>
                    </a:cubicBezTo>
                    <a:close/>
                    <a:moveTo>
                      <a:pt x="90" y="39"/>
                    </a:moveTo>
                    <a:cubicBezTo>
                      <a:pt x="104" y="39"/>
                      <a:pt x="116" y="38"/>
                      <a:pt x="124" y="37"/>
                    </a:cubicBezTo>
                    <a:cubicBezTo>
                      <a:pt x="132" y="35"/>
                      <a:pt x="137" y="30"/>
                      <a:pt x="137" y="30"/>
                    </a:cubicBezTo>
                    <a:cubicBezTo>
                      <a:pt x="137" y="30"/>
                      <a:pt x="134" y="25"/>
                      <a:pt x="127" y="24"/>
                    </a:cubicBezTo>
                    <a:cubicBezTo>
                      <a:pt x="120" y="23"/>
                      <a:pt x="109" y="22"/>
                      <a:pt x="94" y="22"/>
                    </a:cubicBezTo>
                    <a:cubicBezTo>
                      <a:pt x="85" y="22"/>
                      <a:pt x="76" y="22"/>
                      <a:pt x="68" y="23"/>
                    </a:cubicBezTo>
                    <a:cubicBezTo>
                      <a:pt x="61" y="24"/>
                      <a:pt x="50" y="26"/>
                      <a:pt x="50" y="26"/>
                    </a:cubicBezTo>
                    <a:cubicBezTo>
                      <a:pt x="42" y="29"/>
                      <a:pt x="42" y="29"/>
                      <a:pt x="42" y="29"/>
                    </a:cubicBezTo>
                    <a:cubicBezTo>
                      <a:pt x="42" y="29"/>
                      <a:pt x="46" y="34"/>
                      <a:pt x="55" y="36"/>
                    </a:cubicBezTo>
                    <a:cubicBezTo>
                      <a:pt x="64" y="38"/>
                      <a:pt x="76" y="39"/>
                      <a:pt x="90" y="3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79" name="Freeform 507"/>
              <p:cNvSpPr>
                <a:spLocks/>
              </p:cNvSpPr>
              <p:nvPr/>
            </p:nvSpPr>
            <p:spPr bwMode="auto">
              <a:xfrm>
                <a:off x="1743075" y="1238251"/>
                <a:ext cx="698500" cy="100013"/>
              </a:xfrm>
              <a:custGeom>
                <a:avLst/>
                <a:gdLst>
                  <a:gd name="T0" fmla="*/ 0 w 186"/>
                  <a:gd name="T1" fmla="*/ 27 h 27"/>
                  <a:gd name="T2" fmla="*/ 83 w 186"/>
                  <a:gd name="T3" fmla="*/ 0 h 27"/>
                  <a:gd name="T4" fmla="*/ 104 w 186"/>
                  <a:gd name="T5" fmla="*/ 0 h 27"/>
                  <a:gd name="T6" fmla="*/ 186 w 186"/>
                  <a:gd name="T7" fmla="*/ 27 h 27"/>
                  <a:gd name="T8" fmla="*/ 151 w 186"/>
                  <a:gd name="T9" fmla="*/ 27 h 27"/>
                  <a:gd name="T10" fmla="*/ 93 w 186"/>
                  <a:gd name="T11" fmla="*/ 7 h 27"/>
                  <a:gd name="T12" fmla="*/ 34 w 186"/>
                  <a:gd name="T13" fmla="*/ 27 h 27"/>
                  <a:gd name="T14" fmla="*/ 0 w 186"/>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6" h="27">
                    <a:moveTo>
                      <a:pt x="0" y="27"/>
                    </a:moveTo>
                    <a:cubicBezTo>
                      <a:pt x="28" y="18"/>
                      <a:pt x="55" y="9"/>
                      <a:pt x="83" y="0"/>
                    </a:cubicBezTo>
                    <a:cubicBezTo>
                      <a:pt x="90" y="0"/>
                      <a:pt x="97" y="0"/>
                      <a:pt x="104" y="0"/>
                    </a:cubicBezTo>
                    <a:cubicBezTo>
                      <a:pt x="131" y="9"/>
                      <a:pt x="159" y="18"/>
                      <a:pt x="186" y="27"/>
                    </a:cubicBezTo>
                    <a:cubicBezTo>
                      <a:pt x="175" y="27"/>
                      <a:pt x="163" y="27"/>
                      <a:pt x="151" y="27"/>
                    </a:cubicBezTo>
                    <a:cubicBezTo>
                      <a:pt x="132" y="20"/>
                      <a:pt x="112" y="14"/>
                      <a:pt x="93" y="7"/>
                    </a:cubicBezTo>
                    <a:cubicBezTo>
                      <a:pt x="73" y="14"/>
                      <a:pt x="54" y="20"/>
                      <a:pt x="34" y="27"/>
                    </a:cubicBezTo>
                    <a:cubicBezTo>
                      <a:pt x="23" y="27"/>
                      <a:pt x="11" y="27"/>
                      <a:pt x="0" y="2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80" name="Freeform 508"/>
              <p:cNvSpPr>
                <a:spLocks/>
              </p:cNvSpPr>
              <p:nvPr/>
            </p:nvSpPr>
            <p:spPr bwMode="auto">
              <a:xfrm>
                <a:off x="6919913" y="1538288"/>
                <a:ext cx="682625" cy="161925"/>
              </a:xfrm>
              <a:custGeom>
                <a:avLst/>
                <a:gdLst>
                  <a:gd name="T0" fmla="*/ 35 w 182"/>
                  <a:gd name="T1" fmla="*/ 43 h 43"/>
                  <a:gd name="T2" fmla="*/ 137 w 182"/>
                  <a:gd name="T3" fmla="*/ 6 h 43"/>
                  <a:gd name="T4" fmla="*/ 0 w 182"/>
                  <a:gd name="T5" fmla="*/ 6 h 43"/>
                  <a:gd name="T6" fmla="*/ 0 w 182"/>
                  <a:gd name="T7" fmla="*/ 0 h 43"/>
                  <a:gd name="T8" fmla="*/ 182 w 182"/>
                  <a:gd name="T9" fmla="*/ 0 h 43"/>
                  <a:gd name="T10" fmla="*/ 182 w 182"/>
                  <a:gd name="T11" fmla="*/ 5 h 43"/>
                  <a:gd name="T12" fmla="*/ 81 w 182"/>
                  <a:gd name="T13" fmla="*/ 43 h 43"/>
                  <a:gd name="T14" fmla="*/ 35 w 182"/>
                  <a:gd name="T15" fmla="*/ 43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2" h="43">
                    <a:moveTo>
                      <a:pt x="35" y="43"/>
                    </a:moveTo>
                    <a:cubicBezTo>
                      <a:pt x="69" y="31"/>
                      <a:pt x="103" y="18"/>
                      <a:pt x="137" y="6"/>
                    </a:cubicBezTo>
                    <a:cubicBezTo>
                      <a:pt x="92" y="6"/>
                      <a:pt x="46" y="6"/>
                      <a:pt x="0" y="6"/>
                    </a:cubicBezTo>
                    <a:cubicBezTo>
                      <a:pt x="0" y="0"/>
                      <a:pt x="0" y="0"/>
                      <a:pt x="0" y="0"/>
                    </a:cubicBezTo>
                    <a:cubicBezTo>
                      <a:pt x="61" y="0"/>
                      <a:pt x="121" y="0"/>
                      <a:pt x="182" y="0"/>
                    </a:cubicBezTo>
                    <a:cubicBezTo>
                      <a:pt x="182" y="5"/>
                      <a:pt x="182" y="5"/>
                      <a:pt x="182" y="5"/>
                    </a:cubicBezTo>
                    <a:cubicBezTo>
                      <a:pt x="148" y="17"/>
                      <a:pt x="115" y="30"/>
                      <a:pt x="81" y="43"/>
                    </a:cubicBezTo>
                    <a:cubicBezTo>
                      <a:pt x="65" y="43"/>
                      <a:pt x="50" y="43"/>
                      <a:pt x="35" y="4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81" name="Freeform 509"/>
              <p:cNvSpPr>
                <a:spLocks noEditPoints="1"/>
              </p:cNvSpPr>
              <p:nvPr/>
            </p:nvSpPr>
            <p:spPr bwMode="auto">
              <a:xfrm>
                <a:off x="6810375" y="1238251"/>
                <a:ext cx="952500" cy="160338"/>
              </a:xfrm>
              <a:custGeom>
                <a:avLst/>
                <a:gdLst>
                  <a:gd name="T0" fmla="*/ 0 w 254"/>
                  <a:gd name="T1" fmla="*/ 32 h 43"/>
                  <a:gd name="T2" fmla="*/ 11 w 254"/>
                  <a:gd name="T3" fmla="*/ 25 h 43"/>
                  <a:gd name="T4" fmla="*/ 53 w 254"/>
                  <a:gd name="T5" fmla="*/ 19 h 43"/>
                  <a:gd name="T6" fmla="*/ 29 w 254"/>
                  <a:gd name="T7" fmla="*/ 14 h 43"/>
                  <a:gd name="T8" fmla="*/ 23 w 254"/>
                  <a:gd name="T9" fmla="*/ 9 h 43"/>
                  <a:gd name="T10" fmla="*/ 42 w 254"/>
                  <a:gd name="T11" fmla="*/ 2 h 43"/>
                  <a:gd name="T12" fmla="*/ 94 w 254"/>
                  <a:gd name="T13" fmla="*/ 0 h 43"/>
                  <a:gd name="T14" fmla="*/ 143 w 254"/>
                  <a:gd name="T15" fmla="*/ 2 h 43"/>
                  <a:gd name="T16" fmla="*/ 162 w 254"/>
                  <a:gd name="T17" fmla="*/ 9 h 43"/>
                  <a:gd name="T18" fmla="*/ 150 w 254"/>
                  <a:gd name="T19" fmla="*/ 15 h 43"/>
                  <a:gd name="T20" fmla="*/ 110 w 254"/>
                  <a:gd name="T21" fmla="*/ 20 h 43"/>
                  <a:gd name="T22" fmla="*/ 172 w 254"/>
                  <a:gd name="T23" fmla="*/ 30 h 43"/>
                  <a:gd name="T24" fmla="*/ 196 w 254"/>
                  <a:gd name="T25" fmla="*/ 21 h 43"/>
                  <a:gd name="T26" fmla="*/ 239 w 254"/>
                  <a:gd name="T27" fmla="*/ 21 h 43"/>
                  <a:gd name="T28" fmla="*/ 200 w 254"/>
                  <a:gd name="T29" fmla="*/ 34 h 43"/>
                  <a:gd name="T30" fmla="*/ 254 w 254"/>
                  <a:gd name="T31" fmla="*/ 43 h 43"/>
                  <a:gd name="T32" fmla="*/ 200 w 254"/>
                  <a:gd name="T33" fmla="*/ 43 h 43"/>
                  <a:gd name="T34" fmla="*/ 173 w 254"/>
                  <a:gd name="T35" fmla="*/ 39 h 43"/>
                  <a:gd name="T36" fmla="*/ 134 w 254"/>
                  <a:gd name="T37" fmla="*/ 42 h 43"/>
                  <a:gd name="T38" fmla="*/ 89 w 254"/>
                  <a:gd name="T39" fmla="*/ 43 h 43"/>
                  <a:gd name="T40" fmla="*/ 24 w 254"/>
                  <a:gd name="T41" fmla="*/ 40 h 43"/>
                  <a:gd name="T42" fmla="*/ 0 w 254"/>
                  <a:gd name="T43" fmla="*/ 32 h 43"/>
                  <a:gd name="T44" fmla="*/ 91 w 254"/>
                  <a:gd name="T45" fmla="*/ 37 h 43"/>
                  <a:gd name="T46" fmla="*/ 147 w 254"/>
                  <a:gd name="T47" fmla="*/ 34 h 43"/>
                  <a:gd name="T48" fmla="*/ 78 w 254"/>
                  <a:gd name="T49" fmla="*/ 23 h 43"/>
                  <a:gd name="T50" fmla="*/ 52 w 254"/>
                  <a:gd name="T51" fmla="*/ 27 h 43"/>
                  <a:gd name="T52" fmla="*/ 45 w 254"/>
                  <a:gd name="T53" fmla="*/ 31 h 43"/>
                  <a:gd name="T54" fmla="*/ 57 w 254"/>
                  <a:gd name="T55" fmla="*/ 35 h 43"/>
                  <a:gd name="T56" fmla="*/ 91 w 254"/>
                  <a:gd name="T57" fmla="*/ 37 h 43"/>
                  <a:gd name="T58" fmla="*/ 63 w 254"/>
                  <a:gd name="T59" fmla="*/ 9 h 43"/>
                  <a:gd name="T60" fmla="*/ 69 w 254"/>
                  <a:gd name="T61" fmla="*/ 13 h 43"/>
                  <a:gd name="T62" fmla="*/ 86 w 254"/>
                  <a:gd name="T63" fmla="*/ 16 h 43"/>
                  <a:gd name="T64" fmla="*/ 114 w 254"/>
                  <a:gd name="T65" fmla="*/ 13 h 43"/>
                  <a:gd name="T66" fmla="*/ 122 w 254"/>
                  <a:gd name="T67" fmla="*/ 9 h 43"/>
                  <a:gd name="T68" fmla="*/ 114 w 254"/>
                  <a:gd name="T69" fmla="*/ 6 h 43"/>
                  <a:gd name="T70" fmla="*/ 93 w 254"/>
                  <a:gd name="T71" fmla="*/ 5 h 43"/>
                  <a:gd name="T72" fmla="*/ 71 w 254"/>
                  <a:gd name="T73" fmla="*/ 7 h 43"/>
                  <a:gd name="T74" fmla="*/ 63 w 254"/>
                  <a:gd name="T75" fmla="*/ 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4" h="43">
                    <a:moveTo>
                      <a:pt x="0" y="32"/>
                    </a:moveTo>
                    <a:cubicBezTo>
                      <a:pt x="0" y="32"/>
                      <a:pt x="4" y="27"/>
                      <a:pt x="11" y="25"/>
                    </a:cubicBezTo>
                    <a:cubicBezTo>
                      <a:pt x="19" y="23"/>
                      <a:pt x="33" y="21"/>
                      <a:pt x="53" y="19"/>
                    </a:cubicBezTo>
                    <a:cubicBezTo>
                      <a:pt x="41" y="17"/>
                      <a:pt x="29" y="14"/>
                      <a:pt x="29" y="14"/>
                    </a:cubicBezTo>
                    <a:cubicBezTo>
                      <a:pt x="23" y="9"/>
                      <a:pt x="23" y="9"/>
                      <a:pt x="23" y="9"/>
                    </a:cubicBezTo>
                    <a:cubicBezTo>
                      <a:pt x="23" y="9"/>
                      <a:pt x="29" y="4"/>
                      <a:pt x="42" y="2"/>
                    </a:cubicBezTo>
                    <a:cubicBezTo>
                      <a:pt x="55" y="1"/>
                      <a:pt x="72" y="0"/>
                      <a:pt x="94" y="0"/>
                    </a:cubicBezTo>
                    <a:cubicBezTo>
                      <a:pt x="115" y="0"/>
                      <a:pt x="131" y="1"/>
                      <a:pt x="143" y="2"/>
                    </a:cubicBezTo>
                    <a:cubicBezTo>
                      <a:pt x="155" y="4"/>
                      <a:pt x="162" y="9"/>
                      <a:pt x="162" y="9"/>
                    </a:cubicBezTo>
                    <a:cubicBezTo>
                      <a:pt x="162" y="9"/>
                      <a:pt x="158" y="13"/>
                      <a:pt x="150" y="15"/>
                    </a:cubicBezTo>
                    <a:cubicBezTo>
                      <a:pt x="142" y="17"/>
                      <a:pt x="129" y="19"/>
                      <a:pt x="110" y="20"/>
                    </a:cubicBezTo>
                    <a:cubicBezTo>
                      <a:pt x="131" y="23"/>
                      <a:pt x="152" y="27"/>
                      <a:pt x="172" y="30"/>
                    </a:cubicBezTo>
                    <a:cubicBezTo>
                      <a:pt x="182" y="28"/>
                      <a:pt x="190" y="25"/>
                      <a:pt x="196" y="21"/>
                    </a:cubicBezTo>
                    <a:cubicBezTo>
                      <a:pt x="210" y="21"/>
                      <a:pt x="225" y="21"/>
                      <a:pt x="239" y="21"/>
                    </a:cubicBezTo>
                    <a:cubicBezTo>
                      <a:pt x="231" y="26"/>
                      <a:pt x="218" y="31"/>
                      <a:pt x="200" y="34"/>
                    </a:cubicBezTo>
                    <a:cubicBezTo>
                      <a:pt x="218" y="37"/>
                      <a:pt x="236" y="40"/>
                      <a:pt x="254" y="43"/>
                    </a:cubicBezTo>
                    <a:cubicBezTo>
                      <a:pt x="236" y="43"/>
                      <a:pt x="218" y="43"/>
                      <a:pt x="200" y="43"/>
                    </a:cubicBezTo>
                    <a:cubicBezTo>
                      <a:pt x="191" y="41"/>
                      <a:pt x="182" y="40"/>
                      <a:pt x="173" y="39"/>
                    </a:cubicBezTo>
                    <a:cubicBezTo>
                      <a:pt x="161" y="40"/>
                      <a:pt x="148" y="41"/>
                      <a:pt x="134" y="42"/>
                    </a:cubicBezTo>
                    <a:cubicBezTo>
                      <a:pt x="121" y="43"/>
                      <a:pt x="106" y="43"/>
                      <a:pt x="89" y="43"/>
                    </a:cubicBezTo>
                    <a:cubicBezTo>
                      <a:pt x="61" y="43"/>
                      <a:pt x="40" y="42"/>
                      <a:pt x="24" y="40"/>
                    </a:cubicBezTo>
                    <a:cubicBezTo>
                      <a:pt x="8" y="38"/>
                      <a:pt x="0" y="32"/>
                      <a:pt x="0" y="32"/>
                    </a:cubicBezTo>
                    <a:close/>
                    <a:moveTo>
                      <a:pt x="91" y="37"/>
                    </a:moveTo>
                    <a:cubicBezTo>
                      <a:pt x="112" y="37"/>
                      <a:pt x="131" y="36"/>
                      <a:pt x="147" y="34"/>
                    </a:cubicBezTo>
                    <a:cubicBezTo>
                      <a:pt x="123" y="31"/>
                      <a:pt x="100" y="27"/>
                      <a:pt x="78" y="23"/>
                    </a:cubicBezTo>
                    <a:cubicBezTo>
                      <a:pt x="65" y="25"/>
                      <a:pt x="52" y="27"/>
                      <a:pt x="52" y="27"/>
                    </a:cubicBezTo>
                    <a:cubicBezTo>
                      <a:pt x="45" y="31"/>
                      <a:pt x="45" y="31"/>
                      <a:pt x="45" y="31"/>
                    </a:cubicBezTo>
                    <a:cubicBezTo>
                      <a:pt x="45" y="31"/>
                      <a:pt x="49" y="34"/>
                      <a:pt x="57" y="35"/>
                    </a:cubicBezTo>
                    <a:cubicBezTo>
                      <a:pt x="65" y="37"/>
                      <a:pt x="77" y="37"/>
                      <a:pt x="91" y="37"/>
                    </a:cubicBezTo>
                    <a:close/>
                    <a:moveTo>
                      <a:pt x="63" y="9"/>
                    </a:moveTo>
                    <a:cubicBezTo>
                      <a:pt x="69" y="13"/>
                      <a:pt x="69" y="13"/>
                      <a:pt x="69" y="13"/>
                    </a:cubicBezTo>
                    <a:cubicBezTo>
                      <a:pt x="69" y="13"/>
                      <a:pt x="79" y="15"/>
                      <a:pt x="86" y="16"/>
                    </a:cubicBezTo>
                    <a:cubicBezTo>
                      <a:pt x="99" y="15"/>
                      <a:pt x="114" y="13"/>
                      <a:pt x="114" y="13"/>
                    </a:cubicBezTo>
                    <a:cubicBezTo>
                      <a:pt x="122" y="9"/>
                      <a:pt x="122" y="9"/>
                      <a:pt x="122" y="9"/>
                    </a:cubicBezTo>
                    <a:cubicBezTo>
                      <a:pt x="114" y="6"/>
                      <a:pt x="114" y="6"/>
                      <a:pt x="114" y="6"/>
                    </a:cubicBezTo>
                    <a:cubicBezTo>
                      <a:pt x="114" y="6"/>
                      <a:pt x="102" y="5"/>
                      <a:pt x="93" y="5"/>
                    </a:cubicBezTo>
                    <a:cubicBezTo>
                      <a:pt x="84" y="5"/>
                      <a:pt x="71" y="7"/>
                      <a:pt x="71" y="7"/>
                    </a:cubicBezTo>
                    <a:lnTo>
                      <a:pt x="63"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82" name="Freeform 510"/>
              <p:cNvSpPr>
                <a:spLocks noEditPoints="1"/>
              </p:cNvSpPr>
              <p:nvPr/>
            </p:nvSpPr>
            <p:spPr bwMode="auto">
              <a:xfrm>
                <a:off x="12144375" y="1535113"/>
                <a:ext cx="674688" cy="168275"/>
              </a:xfrm>
              <a:custGeom>
                <a:avLst/>
                <a:gdLst>
                  <a:gd name="T0" fmla="*/ 81 w 180"/>
                  <a:gd name="T1" fmla="*/ 0 h 45"/>
                  <a:gd name="T2" fmla="*/ 142 w 180"/>
                  <a:gd name="T3" fmla="*/ 3 h 45"/>
                  <a:gd name="T4" fmla="*/ 165 w 180"/>
                  <a:gd name="T5" fmla="*/ 10 h 45"/>
                  <a:gd name="T6" fmla="*/ 120 w 180"/>
                  <a:gd name="T7" fmla="*/ 21 h 45"/>
                  <a:gd name="T8" fmla="*/ 165 w 180"/>
                  <a:gd name="T9" fmla="*/ 27 h 45"/>
                  <a:gd name="T10" fmla="*/ 180 w 180"/>
                  <a:gd name="T11" fmla="*/ 33 h 45"/>
                  <a:gd name="T12" fmla="*/ 159 w 180"/>
                  <a:gd name="T13" fmla="*/ 42 h 45"/>
                  <a:gd name="T14" fmla="*/ 94 w 180"/>
                  <a:gd name="T15" fmla="*/ 45 h 45"/>
                  <a:gd name="T16" fmla="*/ 26 w 180"/>
                  <a:gd name="T17" fmla="*/ 42 h 45"/>
                  <a:gd name="T18" fmla="*/ 0 w 180"/>
                  <a:gd name="T19" fmla="*/ 33 h 45"/>
                  <a:gd name="T20" fmla="*/ 11 w 180"/>
                  <a:gd name="T21" fmla="*/ 27 h 45"/>
                  <a:gd name="T22" fmla="*/ 51 w 180"/>
                  <a:gd name="T23" fmla="*/ 22 h 45"/>
                  <a:gd name="T24" fmla="*/ 15 w 180"/>
                  <a:gd name="T25" fmla="*/ 17 h 45"/>
                  <a:gd name="T26" fmla="*/ 3 w 180"/>
                  <a:gd name="T27" fmla="*/ 10 h 45"/>
                  <a:gd name="T28" fmla="*/ 23 w 180"/>
                  <a:gd name="T29" fmla="*/ 3 h 45"/>
                  <a:gd name="T30" fmla="*/ 81 w 180"/>
                  <a:gd name="T31" fmla="*/ 0 h 45"/>
                  <a:gd name="T32" fmla="*/ 41 w 180"/>
                  <a:gd name="T33" fmla="*/ 33 h 45"/>
                  <a:gd name="T34" fmla="*/ 56 w 180"/>
                  <a:gd name="T35" fmla="*/ 38 h 45"/>
                  <a:gd name="T36" fmla="*/ 92 w 180"/>
                  <a:gd name="T37" fmla="*/ 39 h 45"/>
                  <a:gd name="T38" fmla="*/ 128 w 180"/>
                  <a:gd name="T39" fmla="*/ 38 h 45"/>
                  <a:gd name="T40" fmla="*/ 139 w 180"/>
                  <a:gd name="T41" fmla="*/ 33 h 45"/>
                  <a:gd name="T42" fmla="*/ 126 w 180"/>
                  <a:gd name="T43" fmla="*/ 28 h 45"/>
                  <a:gd name="T44" fmla="*/ 89 w 180"/>
                  <a:gd name="T45" fmla="*/ 25 h 45"/>
                  <a:gd name="T46" fmla="*/ 84 w 180"/>
                  <a:gd name="T47" fmla="*/ 24 h 45"/>
                  <a:gd name="T48" fmla="*/ 51 w 180"/>
                  <a:gd name="T49" fmla="*/ 28 h 45"/>
                  <a:gd name="T50" fmla="*/ 41 w 180"/>
                  <a:gd name="T51" fmla="*/ 33 h 45"/>
                  <a:gd name="T52" fmla="*/ 83 w 180"/>
                  <a:gd name="T53" fmla="*/ 6 h 45"/>
                  <a:gd name="T54" fmla="*/ 54 w 180"/>
                  <a:gd name="T55" fmla="*/ 7 h 45"/>
                  <a:gd name="T56" fmla="*/ 44 w 180"/>
                  <a:gd name="T57" fmla="*/ 11 h 45"/>
                  <a:gd name="T58" fmla="*/ 49 w 180"/>
                  <a:gd name="T59" fmla="*/ 14 h 45"/>
                  <a:gd name="T60" fmla="*/ 61 w 180"/>
                  <a:gd name="T61" fmla="*/ 16 h 45"/>
                  <a:gd name="T62" fmla="*/ 87 w 180"/>
                  <a:gd name="T63" fmla="*/ 18 h 45"/>
                  <a:gd name="T64" fmla="*/ 117 w 180"/>
                  <a:gd name="T65" fmla="*/ 15 h 45"/>
                  <a:gd name="T66" fmla="*/ 125 w 180"/>
                  <a:gd name="T67" fmla="*/ 11 h 45"/>
                  <a:gd name="T68" fmla="*/ 112 w 180"/>
                  <a:gd name="T69" fmla="*/ 7 h 45"/>
                  <a:gd name="T70" fmla="*/ 83 w 180"/>
                  <a:gd name="T71" fmla="*/ 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0" h="45">
                    <a:moveTo>
                      <a:pt x="81" y="0"/>
                    </a:moveTo>
                    <a:cubicBezTo>
                      <a:pt x="106" y="0"/>
                      <a:pt x="126" y="1"/>
                      <a:pt x="142" y="3"/>
                    </a:cubicBezTo>
                    <a:cubicBezTo>
                      <a:pt x="157" y="5"/>
                      <a:pt x="165" y="10"/>
                      <a:pt x="165" y="10"/>
                    </a:cubicBezTo>
                    <a:cubicBezTo>
                      <a:pt x="165" y="10"/>
                      <a:pt x="151" y="19"/>
                      <a:pt x="120" y="21"/>
                    </a:cubicBezTo>
                    <a:cubicBezTo>
                      <a:pt x="141" y="23"/>
                      <a:pt x="156" y="25"/>
                      <a:pt x="165" y="27"/>
                    </a:cubicBezTo>
                    <a:cubicBezTo>
                      <a:pt x="175" y="28"/>
                      <a:pt x="180" y="33"/>
                      <a:pt x="180" y="33"/>
                    </a:cubicBezTo>
                    <a:cubicBezTo>
                      <a:pt x="180" y="33"/>
                      <a:pt x="174" y="39"/>
                      <a:pt x="159" y="42"/>
                    </a:cubicBezTo>
                    <a:cubicBezTo>
                      <a:pt x="143" y="44"/>
                      <a:pt x="122" y="45"/>
                      <a:pt x="94" y="45"/>
                    </a:cubicBezTo>
                    <a:cubicBezTo>
                      <a:pt x="66" y="45"/>
                      <a:pt x="43" y="44"/>
                      <a:pt x="26" y="42"/>
                    </a:cubicBezTo>
                    <a:cubicBezTo>
                      <a:pt x="10" y="40"/>
                      <a:pt x="0" y="33"/>
                      <a:pt x="0" y="33"/>
                    </a:cubicBezTo>
                    <a:cubicBezTo>
                      <a:pt x="0" y="33"/>
                      <a:pt x="3" y="28"/>
                      <a:pt x="11" y="27"/>
                    </a:cubicBezTo>
                    <a:cubicBezTo>
                      <a:pt x="19" y="25"/>
                      <a:pt x="32" y="23"/>
                      <a:pt x="51" y="22"/>
                    </a:cubicBezTo>
                    <a:cubicBezTo>
                      <a:pt x="34" y="20"/>
                      <a:pt x="22" y="18"/>
                      <a:pt x="15" y="17"/>
                    </a:cubicBezTo>
                    <a:cubicBezTo>
                      <a:pt x="7" y="15"/>
                      <a:pt x="3" y="10"/>
                      <a:pt x="3" y="10"/>
                    </a:cubicBezTo>
                    <a:cubicBezTo>
                      <a:pt x="3" y="10"/>
                      <a:pt x="9" y="5"/>
                      <a:pt x="23" y="3"/>
                    </a:cubicBezTo>
                    <a:cubicBezTo>
                      <a:pt x="38" y="1"/>
                      <a:pt x="57" y="0"/>
                      <a:pt x="81" y="0"/>
                    </a:cubicBezTo>
                    <a:close/>
                    <a:moveTo>
                      <a:pt x="41" y="33"/>
                    </a:moveTo>
                    <a:cubicBezTo>
                      <a:pt x="41" y="33"/>
                      <a:pt x="47" y="37"/>
                      <a:pt x="56" y="38"/>
                    </a:cubicBezTo>
                    <a:cubicBezTo>
                      <a:pt x="65" y="39"/>
                      <a:pt x="77" y="39"/>
                      <a:pt x="92" y="39"/>
                    </a:cubicBezTo>
                    <a:cubicBezTo>
                      <a:pt x="108" y="39"/>
                      <a:pt x="120" y="39"/>
                      <a:pt x="128" y="38"/>
                    </a:cubicBezTo>
                    <a:cubicBezTo>
                      <a:pt x="136" y="37"/>
                      <a:pt x="139" y="33"/>
                      <a:pt x="139" y="33"/>
                    </a:cubicBezTo>
                    <a:cubicBezTo>
                      <a:pt x="139" y="33"/>
                      <a:pt x="135" y="30"/>
                      <a:pt x="126" y="28"/>
                    </a:cubicBezTo>
                    <a:cubicBezTo>
                      <a:pt x="118" y="27"/>
                      <a:pt x="106" y="26"/>
                      <a:pt x="89" y="25"/>
                    </a:cubicBezTo>
                    <a:cubicBezTo>
                      <a:pt x="84" y="24"/>
                      <a:pt x="84" y="24"/>
                      <a:pt x="84" y="24"/>
                    </a:cubicBezTo>
                    <a:cubicBezTo>
                      <a:pt x="68" y="25"/>
                      <a:pt x="57" y="27"/>
                      <a:pt x="51" y="28"/>
                    </a:cubicBezTo>
                    <a:cubicBezTo>
                      <a:pt x="44" y="29"/>
                      <a:pt x="41" y="33"/>
                      <a:pt x="41" y="33"/>
                    </a:cubicBezTo>
                    <a:close/>
                    <a:moveTo>
                      <a:pt x="83" y="6"/>
                    </a:moveTo>
                    <a:cubicBezTo>
                      <a:pt x="71" y="6"/>
                      <a:pt x="61" y="6"/>
                      <a:pt x="54" y="7"/>
                    </a:cubicBezTo>
                    <a:cubicBezTo>
                      <a:pt x="47" y="8"/>
                      <a:pt x="44" y="11"/>
                      <a:pt x="44" y="11"/>
                    </a:cubicBezTo>
                    <a:cubicBezTo>
                      <a:pt x="49" y="14"/>
                      <a:pt x="49" y="14"/>
                      <a:pt x="49" y="14"/>
                    </a:cubicBezTo>
                    <a:cubicBezTo>
                      <a:pt x="61" y="16"/>
                      <a:pt x="61" y="16"/>
                      <a:pt x="61" y="16"/>
                    </a:cubicBezTo>
                    <a:cubicBezTo>
                      <a:pt x="61" y="16"/>
                      <a:pt x="75" y="18"/>
                      <a:pt x="87" y="18"/>
                    </a:cubicBezTo>
                    <a:cubicBezTo>
                      <a:pt x="101" y="17"/>
                      <a:pt x="117" y="15"/>
                      <a:pt x="117" y="15"/>
                    </a:cubicBezTo>
                    <a:cubicBezTo>
                      <a:pt x="125" y="11"/>
                      <a:pt x="125" y="11"/>
                      <a:pt x="125" y="11"/>
                    </a:cubicBezTo>
                    <a:cubicBezTo>
                      <a:pt x="125" y="11"/>
                      <a:pt x="120" y="8"/>
                      <a:pt x="112" y="7"/>
                    </a:cubicBezTo>
                    <a:cubicBezTo>
                      <a:pt x="105" y="6"/>
                      <a:pt x="95" y="6"/>
                      <a:pt x="83"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83" name="Freeform 511"/>
              <p:cNvSpPr>
                <a:spLocks/>
              </p:cNvSpPr>
              <p:nvPr/>
            </p:nvSpPr>
            <p:spPr bwMode="auto">
              <a:xfrm>
                <a:off x="12053888" y="1230313"/>
                <a:ext cx="649288" cy="101600"/>
              </a:xfrm>
              <a:custGeom>
                <a:avLst/>
                <a:gdLst>
                  <a:gd name="T0" fmla="*/ 103 w 173"/>
                  <a:gd name="T1" fmla="*/ 0 h 27"/>
                  <a:gd name="T2" fmla="*/ 99 w 173"/>
                  <a:gd name="T3" fmla="*/ 11 h 27"/>
                  <a:gd name="T4" fmla="*/ 167 w 173"/>
                  <a:gd name="T5" fmla="*/ 8 h 27"/>
                  <a:gd name="T6" fmla="*/ 173 w 173"/>
                  <a:gd name="T7" fmla="*/ 14 h 27"/>
                  <a:gd name="T8" fmla="*/ 110 w 173"/>
                  <a:gd name="T9" fmla="*/ 15 h 27"/>
                  <a:gd name="T10" fmla="*/ 154 w 173"/>
                  <a:gd name="T11" fmla="*/ 24 h 27"/>
                  <a:gd name="T12" fmla="*/ 119 w 173"/>
                  <a:gd name="T13" fmla="*/ 27 h 27"/>
                  <a:gd name="T14" fmla="*/ 87 w 173"/>
                  <a:gd name="T15" fmla="*/ 17 h 27"/>
                  <a:gd name="T16" fmla="*/ 63 w 173"/>
                  <a:gd name="T17" fmla="*/ 27 h 27"/>
                  <a:gd name="T18" fmla="*/ 26 w 173"/>
                  <a:gd name="T19" fmla="*/ 24 h 27"/>
                  <a:gd name="T20" fmla="*/ 65 w 173"/>
                  <a:gd name="T21" fmla="*/ 15 h 27"/>
                  <a:gd name="T22" fmla="*/ 0 w 173"/>
                  <a:gd name="T23" fmla="*/ 14 h 27"/>
                  <a:gd name="T24" fmla="*/ 5 w 173"/>
                  <a:gd name="T25" fmla="*/ 8 h 27"/>
                  <a:gd name="T26" fmla="*/ 73 w 173"/>
                  <a:gd name="T27" fmla="*/ 11 h 27"/>
                  <a:gd name="T28" fmla="*/ 63 w 173"/>
                  <a:gd name="T29" fmla="*/ 0 h 27"/>
                  <a:gd name="T30" fmla="*/ 103 w 173"/>
                  <a:gd name="T3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3" h="27">
                    <a:moveTo>
                      <a:pt x="103" y="0"/>
                    </a:moveTo>
                    <a:cubicBezTo>
                      <a:pt x="99" y="11"/>
                      <a:pt x="99" y="11"/>
                      <a:pt x="99" y="11"/>
                    </a:cubicBezTo>
                    <a:cubicBezTo>
                      <a:pt x="122" y="10"/>
                      <a:pt x="144" y="9"/>
                      <a:pt x="167" y="8"/>
                    </a:cubicBezTo>
                    <a:cubicBezTo>
                      <a:pt x="173" y="14"/>
                      <a:pt x="173" y="14"/>
                      <a:pt x="173" y="14"/>
                    </a:cubicBezTo>
                    <a:cubicBezTo>
                      <a:pt x="152" y="14"/>
                      <a:pt x="131" y="14"/>
                      <a:pt x="110" y="15"/>
                    </a:cubicBezTo>
                    <a:cubicBezTo>
                      <a:pt x="124" y="18"/>
                      <a:pt x="139" y="21"/>
                      <a:pt x="154" y="24"/>
                    </a:cubicBezTo>
                    <a:cubicBezTo>
                      <a:pt x="143" y="25"/>
                      <a:pt x="131" y="26"/>
                      <a:pt x="119" y="27"/>
                    </a:cubicBezTo>
                    <a:cubicBezTo>
                      <a:pt x="109" y="24"/>
                      <a:pt x="98" y="20"/>
                      <a:pt x="87" y="17"/>
                    </a:cubicBezTo>
                    <a:cubicBezTo>
                      <a:pt x="79" y="20"/>
                      <a:pt x="71" y="24"/>
                      <a:pt x="63" y="27"/>
                    </a:cubicBezTo>
                    <a:cubicBezTo>
                      <a:pt x="51" y="26"/>
                      <a:pt x="38" y="25"/>
                      <a:pt x="26" y="24"/>
                    </a:cubicBezTo>
                    <a:cubicBezTo>
                      <a:pt x="39" y="21"/>
                      <a:pt x="52" y="18"/>
                      <a:pt x="65" y="15"/>
                    </a:cubicBezTo>
                    <a:cubicBezTo>
                      <a:pt x="43" y="14"/>
                      <a:pt x="22" y="14"/>
                      <a:pt x="0" y="14"/>
                    </a:cubicBezTo>
                    <a:cubicBezTo>
                      <a:pt x="5" y="8"/>
                      <a:pt x="5" y="8"/>
                      <a:pt x="5" y="8"/>
                    </a:cubicBezTo>
                    <a:cubicBezTo>
                      <a:pt x="28" y="9"/>
                      <a:pt x="50" y="10"/>
                      <a:pt x="73" y="11"/>
                    </a:cubicBezTo>
                    <a:cubicBezTo>
                      <a:pt x="63" y="0"/>
                      <a:pt x="63" y="0"/>
                      <a:pt x="63" y="0"/>
                    </a:cubicBezTo>
                    <a:cubicBezTo>
                      <a:pt x="76" y="0"/>
                      <a:pt x="90" y="0"/>
                      <a:pt x="10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84" name="Freeform 512"/>
              <p:cNvSpPr>
                <a:spLocks noEditPoints="1"/>
              </p:cNvSpPr>
              <p:nvPr/>
            </p:nvSpPr>
            <p:spPr bwMode="auto">
              <a:xfrm>
                <a:off x="17305338" y="1535113"/>
                <a:ext cx="696913" cy="168275"/>
              </a:xfrm>
              <a:custGeom>
                <a:avLst/>
                <a:gdLst>
                  <a:gd name="T0" fmla="*/ 182 w 186"/>
                  <a:gd name="T1" fmla="*/ 19 h 45"/>
                  <a:gd name="T2" fmla="*/ 160 w 186"/>
                  <a:gd name="T3" fmla="*/ 38 h 45"/>
                  <a:gd name="T4" fmla="*/ 68 w 186"/>
                  <a:gd name="T5" fmla="*/ 45 h 45"/>
                  <a:gd name="T6" fmla="*/ 33 w 186"/>
                  <a:gd name="T7" fmla="*/ 44 h 45"/>
                  <a:gd name="T8" fmla="*/ 30 w 186"/>
                  <a:gd name="T9" fmla="*/ 38 h 45"/>
                  <a:gd name="T10" fmla="*/ 63 w 186"/>
                  <a:gd name="T11" fmla="*/ 39 h 45"/>
                  <a:gd name="T12" fmla="*/ 125 w 186"/>
                  <a:gd name="T13" fmla="*/ 35 h 45"/>
                  <a:gd name="T14" fmla="*/ 143 w 186"/>
                  <a:gd name="T15" fmla="*/ 23 h 45"/>
                  <a:gd name="T16" fmla="*/ 141 w 186"/>
                  <a:gd name="T17" fmla="*/ 23 h 45"/>
                  <a:gd name="T18" fmla="*/ 117 w 186"/>
                  <a:gd name="T19" fmla="*/ 27 h 45"/>
                  <a:gd name="T20" fmla="*/ 82 w 186"/>
                  <a:gd name="T21" fmla="*/ 28 h 45"/>
                  <a:gd name="T22" fmla="*/ 25 w 186"/>
                  <a:gd name="T23" fmla="*/ 25 h 45"/>
                  <a:gd name="T24" fmla="*/ 0 w 186"/>
                  <a:gd name="T25" fmla="*/ 15 h 45"/>
                  <a:gd name="T26" fmla="*/ 18 w 186"/>
                  <a:gd name="T27" fmla="*/ 4 h 45"/>
                  <a:gd name="T28" fmla="*/ 79 w 186"/>
                  <a:gd name="T29" fmla="*/ 0 h 45"/>
                  <a:gd name="T30" fmla="*/ 130 w 186"/>
                  <a:gd name="T31" fmla="*/ 3 h 45"/>
                  <a:gd name="T32" fmla="*/ 165 w 186"/>
                  <a:gd name="T33" fmla="*/ 9 h 45"/>
                  <a:gd name="T34" fmla="*/ 182 w 186"/>
                  <a:gd name="T35" fmla="*/ 19 h 45"/>
                  <a:gd name="T36" fmla="*/ 83 w 186"/>
                  <a:gd name="T37" fmla="*/ 6 h 45"/>
                  <a:gd name="T38" fmla="*/ 51 w 186"/>
                  <a:gd name="T39" fmla="*/ 8 h 45"/>
                  <a:gd name="T40" fmla="*/ 42 w 186"/>
                  <a:gd name="T41" fmla="*/ 15 h 45"/>
                  <a:gd name="T42" fmla="*/ 56 w 186"/>
                  <a:gd name="T43" fmla="*/ 21 h 45"/>
                  <a:gd name="T44" fmla="*/ 90 w 186"/>
                  <a:gd name="T45" fmla="*/ 23 h 45"/>
                  <a:gd name="T46" fmla="*/ 125 w 186"/>
                  <a:gd name="T47" fmla="*/ 21 h 45"/>
                  <a:gd name="T48" fmla="*/ 137 w 186"/>
                  <a:gd name="T49" fmla="*/ 16 h 45"/>
                  <a:gd name="T50" fmla="*/ 128 w 186"/>
                  <a:gd name="T51" fmla="*/ 11 h 45"/>
                  <a:gd name="T52" fmla="*/ 109 w 186"/>
                  <a:gd name="T53" fmla="*/ 7 h 45"/>
                  <a:gd name="T54" fmla="*/ 83 w 186"/>
                  <a:gd name="T55" fmla="*/ 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6" h="45">
                    <a:moveTo>
                      <a:pt x="182" y="19"/>
                    </a:moveTo>
                    <a:cubicBezTo>
                      <a:pt x="186" y="28"/>
                      <a:pt x="179" y="34"/>
                      <a:pt x="160" y="38"/>
                    </a:cubicBezTo>
                    <a:cubicBezTo>
                      <a:pt x="141" y="43"/>
                      <a:pt x="110" y="45"/>
                      <a:pt x="68" y="45"/>
                    </a:cubicBezTo>
                    <a:cubicBezTo>
                      <a:pt x="52" y="45"/>
                      <a:pt x="40" y="45"/>
                      <a:pt x="33" y="44"/>
                    </a:cubicBezTo>
                    <a:cubicBezTo>
                      <a:pt x="30" y="38"/>
                      <a:pt x="30" y="38"/>
                      <a:pt x="30" y="38"/>
                    </a:cubicBezTo>
                    <a:cubicBezTo>
                      <a:pt x="41" y="39"/>
                      <a:pt x="52" y="39"/>
                      <a:pt x="63" y="39"/>
                    </a:cubicBezTo>
                    <a:cubicBezTo>
                      <a:pt x="92" y="39"/>
                      <a:pt x="112" y="38"/>
                      <a:pt x="125" y="35"/>
                    </a:cubicBezTo>
                    <a:cubicBezTo>
                      <a:pt x="138" y="33"/>
                      <a:pt x="143" y="23"/>
                      <a:pt x="143" y="23"/>
                    </a:cubicBezTo>
                    <a:cubicBezTo>
                      <a:pt x="141" y="23"/>
                      <a:pt x="141" y="23"/>
                      <a:pt x="141" y="23"/>
                    </a:cubicBezTo>
                    <a:cubicBezTo>
                      <a:pt x="134" y="25"/>
                      <a:pt x="126" y="27"/>
                      <a:pt x="117" y="27"/>
                    </a:cubicBezTo>
                    <a:cubicBezTo>
                      <a:pt x="107" y="28"/>
                      <a:pt x="95" y="28"/>
                      <a:pt x="82" y="28"/>
                    </a:cubicBezTo>
                    <a:cubicBezTo>
                      <a:pt x="59" y="28"/>
                      <a:pt x="40" y="27"/>
                      <a:pt x="25" y="25"/>
                    </a:cubicBezTo>
                    <a:cubicBezTo>
                      <a:pt x="11" y="22"/>
                      <a:pt x="0" y="15"/>
                      <a:pt x="0" y="15"/>
                    </a:cubicBezTo>
                    <a:cubicBezTo>
                      <a:pt x="0" y="15"/>
                      <a:pt x="4" y="7"/>
                      <a:pt x="18" y="4"/>
                    </a:cubicBezTo>
                    <a:cubicBezTo>
                      <a:pt x="32" y="2"/>
                      <a:pt x="53" y="0"/>
                      <a:pt x="79" y="0"/>
                    </a:cubicBezTo>
                    <a:cubicBezTo>
                      <a:pt x="98" y="0"/>
                      <a:pt x="115" y="1"/>
                      <a:pt x="130" y="3"/>
                    </a:cubicBezTo>
                    <a:cubicBezTo>
                      <a:pt x="144" y="4"/>
                      <a:pt x="156" y="6"/>
                      <a:pt x="165" y="9"/>
                    </a:cubicBezTo>
                    <a:cubicBezTo>
                      <a:pt x="174" y="12"/>
                      <a:pt x="182" y="19"/>
                      <a:pt x="182" y="19"/>
                    </a:cubicBezTo>
                    <a:close/>
                    <a:moveTo>
                      <a:pt x="83" y="6"/>
                    </a:moveTo>
                    <a:cubicBezTo>
                      <a:pt x="68" y="6"/>
                      <a:pt x="57" y="7"/>
                      <a:pt x="51" y="8"/>
                    </a:cubicBezTo>
                    <a:cubicBezTo>
                      <a:pt x="43" y="10"/>
                      <a:pt x="42" y="15"/>
                      <a:pt x="42" y="15"/>
                    </a:cubicBezTo>
                    <a:cubicBezTo>
                      <a:pt x="42" y="15"/>
                      <a:pt x="48" y="19"/>
                      <a:pt x="56" y="21"/>
                    </a:cubicBezTo>
                    <a:cubicBezTo>
                      <a:pt x="64" y="22"/>
                      <a:pt x="75" y="23"/>
                      <a:pt x="90" y="23"/>
                    </a:cubicBezTo>
                    <a:cubicBezTo>
                      <a:pt x="104" y="23"/>
                      <a:pt x="116" y="22"/>
                      <a:pt x="125" y="21"/>
                    </a:cubicBezTo>
                    <a:cubicBezTo>
                      <a:pt x="134" y="19"/>
                      <a:pt x="137" y="16"/>
                      <a:pt x="137" y="16"/>
                    </a:cubicBezTo>
                    <a:cubicBezTo>
                      <a:pt x="128" y="11"/>
                      <a:pt x="128" y="11"/>
                      <a:pt x="128" y="11"/>
                    </a:cubicBezTo>
                    <a:cubicBezTo>
                      <a:pt x="128" y="11"/>
                      <a:pt x="117" y="8"/>
                      <a:pt x="109" y="7"/>
                    </a:cubicBezTo>
                    <a:cubicBezTo>
                      <a:pt x="101" y="7"/>
                      <a:pt x="93" y="6"/>
                      <a:pt x="83"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85" name="Freeform 513"/>
              <p:cNvSpPr>
                <a:spLocks/>
              </p:cNvSpPr>
              <p:nvPr/>
            </p:nvSpPr>
            <p:spPr bwMode="auto">
              <a:xfrm>
                <a:off x="17357725" y="1238251"/>
                <a:ext cx="385763" cy="195263"/>
              </a:xfrm>
              <a:custGeom>
                <a:avLst/>
                <a:gdLst>
                  <a:gd name="T0" fmla="*/ 0 w 103"/>
                  <a:gd name="T1" fmla="*/ 27 h 52"/>
                  <a:gd name="T2" fmla="*/ 7 w 103"/>
                  <a:gd name="T3" fmla="*/ 12 h 52"/>
                  <a:gd name="T4" fmla="*/ 41 w 103"/>
                  <a:gd name="T5" fmla="*/ 0 h 52"/>
                  <a:gd name="T6" fmla="*/ 77 w 103"/>
                  <a:gd name="T7" fmla="*/ 0 h 52"/>
                  <a:gd name="T8" fmla="*/ 45 w 103"/>
                  <a:gd name="T9" fmla="*/ 13 h 52"/>
                  <a:gd name="T10" fmla="*/ 39 w 103"/>
                  <a:gd name="T11" fmla="*/ 26 h 52"/>
                  <a:gd name="T12" fmla="*/ 59 w 103"/>
                  <a:gd name="T13" fmla="*/ 40 h 52"/>
                  <a:gd name="T14" fmla="*/ 103 w 103"/>
                  <a:gd name="T15" fmla="*/ 52 h 52"/>
                  <a:gd name="T16" fmla="*/ 66 w 103"/>
                  <a:gd name="T17" fmla="*/ 52 h 52"/>
                  <a:gd name="T18" fmla="*/ 20 w 103"/>
                  <a:gd name="T19" fmla="*/ 41 h 52"/>
                  <a:gd name="T20" fmla="*/ 0 w 103"/>
                  <a:gd name="T21" fmla="*/ 2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 h="52">
                    <a:moveTo>
                      <a:pt x="0" y="27"/>
                    </a:moveTo>
                    <a:cubicBezTo>
                      <a:pt x="0" y="27"/>
                      <a:pt x="0" y="17"/>
                      <a:pt x="7" y="12"/>
                    </a:cubicBezTo>
                    <a:cubicBezTo>
                      <a:pt x="14" y="8"/>
                      <a:pt x="25" y="4"/>
                      <a:pt x="41" y="0"/>
                    </a:cubicBezTo>
                    <a:cubicBezTo>
                      <a:pt x="53" y="0"/>
                      <a:pt x="65" y="0"/>
                      <a:pt x="77" y="0"/>
                    </a:cubicBezTo>
                    <a:cubicBezTo>
                      <a:pt x="63" y="4"/>
                      <a:pt x="52" y="8"/>
                      <a:pt x="45" y="13"/>
                    </a:cubicBezTo>
                    <a:cubicBezTo>
                      <a:pt x="39" y="17"/>
                      <a:pt x="39" y="26"/>
                      <a:pt x="39" y="26"/>
                    </a:cubicBezTo>
                    <a:cubicBezTo>
                      <a:pt x="39" y="26"/>
                      <a:pt x="48" y="35"/>
                      <a:pt x="59" y="40"/>
                    </a:cubicBezTo>
                    <a:cubicBezTo>
                      <a:pt x="70" y="44"/>
                      <a:pt x="85" y="49"/>
                      <a:pt x="103" y="52"/>
                    </a:cubicBezTo>
                    <a:cubicBezTo>
                      <a:pt x="91" y="52"/>
                      <a:pt x="78" y="52"/>
                      <a:pt x="66" y="52"/>
                    </a:cubicBezTo>
                    <a:cubicBezTo>
                      <a:pt x="47" y="49"/>
                      <a:pt x="32" y="45"/>
                      <a:pt x="20" y="41"/>
                    </a:cubicBezTo>
                    <a:cubicBezTo>
                      <a:pt x="9" y="36"/>
                      <a:pt x="0" y="27"/>
                      <a:pt x="0" y="2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86" name="Freeform 514"/>
              <p:cNvSpPr>
                <a:spLocks noEditPoints="1"/>
              </p:cNvSpPr>
              <p:nvPr/>
            </p:nvSpPr>
            <p:spPr bwMode="auto">
              <a:xfrm>
                <a:off x="22582188" y="1535113"/>
                <a:ext cx="715963" cy="168275"/>
              </a:xfrm>
              <a:custGeom>
                <a:avLst/>
                <a:gdLst>
                  <a:gd name="T0" fmla="*/ 185 w 191"/>
                  <a:gd name="T1" fmla="*/ 22 h 45"/>
                  <a:gd name="T2" fmla="*/ 175 w 191"/>
                  <a:gd name="T3" fmla="*/ 39 h 45"/>
                  <a:gd name="T4" fmla="*/ 111 w 191"/>
                  <a:gd name="T5" fmla="*/ 45 h 45"/>
                  <a:gd name="T6" fmla="*/ 40 w 191"/>
                  <a:gd name="T7" fmla="*/ 39 h 45"/>
                  <a:gd name="T8" fmla="*/ 6 w 191"/>
                  <a:gd name="T9" fmla="*/ 22 h 45"/>
                  <a:gd name="T10" fmla="*/ 16 w 191"/>
                  <a:gd name="T11" fmla="*/ 5 h 45"/>
                  <a:gd name="T12" fmla="*/ 79 w 191"/>
                  <a:gd name="T13" fmla="*/ 0 h 45"/>
                  <a:gd name="T14" fmla="*/ 150 w 191"/>
                  <a:gd name="T15" fmla="*/ 6 h 45"/>
                  <a:gd name="T16" fmla="*/ 185 w 191"/>
                  <a:gd name="T17" fmla="*/ 22 h 45"/>
                  <a:gd name="T18" fmla="*/ 49 w 191"/>
                  <a:gd name="T19" fmla="*/ 22 h 45"/>
                  <a:gd name="T20" fmla="*/ 69 w 191"/>
                  <a:gd name="T21" fmla="*/ 35 h 45"/>
                  <a:gd name="T22" fmla="*/ 107 w 191"/>
                  <a:gd name="T23" fmla="*/ 39 h 45"/>
                  <a:gd name="T24" fmla="*/ 140 w 191"/>
                  <a:gd name="T25" fmla="*/ 35 h 45"/>
                  <a:gd name="T26" fmla="*/ 142 w 191"/>
                  <a:gd name="T27" fmla="*/ 22 h 45"/>
                  <a:gd name="T28" fmla="*/ 122 w 191"/>
                  <a:gd name="T29" fmla="*/ 10 h 45"/>
                  <a:gd name="T30" fmla="*/ 83 w 191"/>
                  <a:gd name="T31" fmla="*/ 6 h 45"/>
                  <a:gd name="T32" fmla="*/ 51 w 191"/>
                  <a:gd name="T33" fmla="*/ 10 h 45"/>
                  <a:gd name="T34" fmla="*/ 49 w 191"/>
                  <a:gd name="T35" fmla="*/ 2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1" h="45">
                    <a:moveTo>
                      <a:pt x="185" y="22"/>
                    </a:moveTo>
                    <a:cubicBezTo>
                      <a:pt x="191" y="30"/>
                      <a:pt x="187" y="35"/>
                      <a:pt x="175" y="39"/>
                    </a:cubicBezTo>
                    <a:cubicBezTo>
                      <a:pt x="163" y="43"/>
                      <a:pt x="142" y="45"/>
                      <a:pt x="111" y="45"/>
                    </a:cubicBezTo>
                    <a:cubicBezTo>
                      <a:pt x="82" y="45"/>
                      <a:pt x="58" y="43"/>
                      <a:pt x="40" y="39"/>
                    </a:cubicBezTo>
                    <a:cubicBezTo>
                      <a:pt x="22" y="35"/>
                      <a:pt x="11" y="30"/>
                      <a:pt x="6" y="22"/>
                    </a:cubicBezTo>
                    <a:cubicBezTo>
                      <a:pt x="0" y="15"/>
                      <a:pt x="4" y="9"/>
                      <a:pt x="16" y="5"/>
                    </a:cubicBezTo>
                    <a:cubicBezTo>
                      <a:pt x="28" y="2"/>
                      <a:pt x="49" y="0"/>
                      <a:pt x="79" y="0"/>
                    </a:cubicBezTo>
                    <a:cubicBezTo>
                      <a:pt x="109" y="0"/>
                      <a:pt x="132" y="2"/>
                      <a:pt x="150" y="6"/>
                    </a:cubicBezTo>
                    <a:cubicBezTo>
                      <a:pt x="168" y="10"/>
                      <a:pt x="180" y="15"/>
                      <a:pt x="185" y="22"/>
                    </a:cubicBezTo>
                    <a:close/>
                    <a:moveTo>
                      <a:pt x="49" y="22"/>
                    </a:moveTo>
                    <a:cubicBezTo>
                      <a:pt x="49" y="22"/>
                      <a:pt x="60" y="33"/>
                      <a:pt x="69" y="35"/>
                    </a:cubicBezTo>
                    <a:cubicBezTo>
                      <a:pt x="78" y="38"/>
                      <a:pt x="91" y="39"/>
                      <a:pt x="107" y="39"/>
                    </a:cubicBezTo>
                    <a:cubicBezTo>
                      <a:pt x="123" y="39"/>
                      <a:pt x="140" y="35"/>
                      <a:pt x="140" y="35"/>
                    </a:cubicBezTo>
                    <a:cubicBezTo>
                      <a:pt x="142" y="22"/>
                      <a:pt x="142" y="22"/>
                      <a:pt x="142" y="22"/>
                    </a:cubicBezTo>
                    <a:cubicBezTo>
                      <a:pt x="142" y="22"/>
                      <a:pt x="131" y="13"/>
                      <a:pt x="122" y="10"/>
                    </a:cubicBezTo>
                    <a:cubicBezTo>
                      <a:pt x="113" y="7"/>
                      <a:pt x="100" y="6"/>
                      <a:pt x="83" y="6"/>
                    </a:cubicBezTo>
                    <a:cubicBezTo>
                      <a:pt x="67" y="6"/>
                      <a:pt x="51" y="10"/>
                      <a:pt x="51" y="10"/>
                    </a:cubicBezTo>
                    <a:lnTo>
                      <a:pt x="49" y="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87" name="Freeform 515"/>
              <p:cNvSpPr>
                <a:spLocks/>
              </p:cNvSpPr>
              <p:nvPr/>
            </p:nvSpPr>
            <p:spPr bwMode="auto">
              <a:xfrm>
                <a:off x="22491700" y="1238251"/>
                <a:ext cx="420688" cy="195263"/>
              </a:xfrm>
              <a:custGeom>
                <a:avLst/>
                <a:gdLst>
                  <a:gd name="T0" fmla="*/ 109 w 112"/>
                  <a:gd name="T1" fmla="*/ 27 h 52"/>
                  <a:gd name="T2" fmla="*/ 106 w 112"/>
                  <a:gd name="T3" fmla="*/ 41 h 52"/>
                  <a:gd name="T4" fmla="*/ 74 w 112"/>
                  <a:gd name="T5" fmla="*/ 52 h 52"/>
                  <a:gd name="T6" fmla="*/ 37 w 112"/>
                  <a:gd name="T7" fmla="*/ 52 h 52"/>
                  <a:gd name="T8" fmla="*/ 67 w 112"/>
                  <a:gd name="T9" fmla="*/ 40 h 52"/>
                  <a:gd name="T10" fmla="*/ 70 w 112"/>
                  <a:gd name="T11" fmla="*/ 26 h 52"/>
                  <a:gd name="T12" fmla="*/ 47 w 112"/>
                  <a:gd name="T13" fmla="*/ 13 h 52"/>
                  <a:gd name="T14" fmla="*/ 0 w 112"/>
                  <a:gd name="T15" fmla="*/ 0 h 52"/>
                  <a:gd name="T16" fmla="*/ 37 w 112"/>
                  <a:gd name="T17" fmla="*/ 0 h 52"/>
                  <a:gd name="T18" fmla="*/ 85 w 112"/>
                  <a:gd name="T19" fmla="*/ 12 h 52"/>
                  <a:gd name="T20" fmla="*/ 109 w 112"/>
                  <a:gd name="T21" fmla="*/ 2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2" h="52">
                    <a:moveTo>
                      <a:pt x="109" y="27"/>
                    </a:moveTo>
                    <a:cubicBezTo>
                      <a:pt x="109" y="27"/>
                      <a:pt x="112" y="36"/>
                      <a:pt x="106" y="41"/>
                    </a:cubicBezTo>
                    <a:cubicBezTo>
                      <a:pt x="100" y="45"/>
                      <a:pt x="89" y="49"/>
                      <a:pt x="74" y="52"/>
                    </a:cubicBezTo>
                    <a:cubicBezTo>
                      <a:pt x="62" y="52"/>
                      <a:pt x="50" y="52"/>
                      <a:pt x="37" y="52"/>
                    </a:cubicBezTo>
                    <a:cubicBezTo>
                      <a:pt x="51" y="49"/>
                      <a:pt x="67" y="40"/>
                      <a:pt x="67" y="40"/>
                    </a:cubicBezTo>
                    <a:cubicBezTo>
                      <a:pt x="70" y="26"/>
                      <a:pt x="70" y="26"/>
                      <a:pt x="70" y="26"/>
                    </a:cubicBezTo>
                    <a:cubicBezTo>
                      <a:pt x="70" y="26"/>
                      <a:pt x="59" y="17"/>
                      <a:pt x="47" y="13"/>
                    </a:cubicBezTo>
                    <a:cubicBezTo>
                      <a:pt x="35" y="8"/>
                      <a:pt x="19" y="4"/>
                      <a:pt x="0" y="0"/>
                    </a:cubicBezTo>
                    <a:cubicBezTo>
                      <a:pt x="13" y="0"/>
                      <a:pt x="25" y="0"/>
                      <a:pt x="37" y="0"/>
                    </a:cubicBezTo>
                    <a:cubicBezTo>
                      <a:pt x="57" y="4"/>
                      <a:pt x="73" y="8"/>
                      <a:pt x="85" y="12"/>
                    </a:cubicBezTo>
                    <a:cubicBezTo>
                      <a:pt x="98" y="17"/>
                      <a:pt x="109" y="27"/>
                      <a:pt x="109" y="2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88" name="Freeform 516"/>
              <p:cNvSpPr>
                <a:spLocks/>
              </p:cNvSpPr>
              <p:nvPr/>
            </p:nvSpPr>
            <p:spPr bwMode="auto">
              <a:xfrm>
                <a:off x="27955875" y="1628776"/>
                <a:ext cx="371475" cy="22225"/>
              </a:xfrm>
              <a:custGeom>
                <a:avLst/>
                <a:gdLst>
                  <a:gd name="T0" fmla="*/ 6 w 99"/>
                  <a:gd name="T1" fmla="*/ 6 h 6"/>
                  <a:gd name="T2" fmla="*/ 0 w 99"/>
                  <a:gd name="T3" fmla="*/ 0 h 6"/>
                  <a:gd name="T4" fmla="*/ 93 w 99"/>
                  <a:gd name="T5" fmla="*/ 0 h 6"/>
                  <a:gd name="T6" fmla="*/ 99 w 99"/>
                  <a:gd name="T7" fmla="*/ 6 h 6"/>
                  <a:gd name="T8" fmla="*/ 6 w 99"/>
                  <a:gd name="T9" fmla="*/ 6 h 6"/>
                </a:gdLst>
                <a:ahLst/>
                <a:cxnLst>
                  <a:cxn ang="0">
                    <a:pos x="T0" y="T1"/>
                  </a:cxn>
                  <a:cxn ang="0">
                    <a:pos x="T2" y="T3"/>
                  </a:cxn>
                  <a:cxn ang="0">
                    <a:pos x="T4" y="T5"/>
                  </a:cxn>
                  <a:cxn ang="0">
                    <a:pos x="T6" y="T7"/>
                  </a:cxn>
                  <a:cxn ang="0">
                    <a:pos x="T8" y="T9"/>
                  </a:cxn>
                </a:cxnLst>
                <a:rect l="0" t="0" r="r" b="b"/>
                <a:pathLst>
                  <a:path w="99" h="6">
                    <a:moveTo>
                      <a:pt x="6" y="6"/>
                    </a:moveTo>
                    <a:cubicBezTo>
                      <a:pt x="0" y="0"/>
                      <a:pt x="0" y="0"/>
                      <a:pt x="0" y="0"/>
                    </a:cubicBezTo>
                    <a:cubicBezTo>
                      <a:pt x="31" y="0"/>
                      <a:pt x="62" y="0"/>
                      <a:pt x="93" y="0"/>
                    </a:cubicBezTo>
                    <a:cubicBezTo>
                      <a:pt x="99" y="6"/>
                      <a:pt x="99" y="6"/>
                      <a:pt x="99" y="6"/>
                    </a:cubicBezTo>
                    <a:cubicBezTo>
                      <a:pt x="68" y="6"/>
                      <a:pt x="37" y="6"/>
                      <a:pt x="6"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89" name="Freeform 517"/>
              <p:cNvSpPr>
                <a:spLocks/>
              </p:cNvSpPr>
              <p:nvPr/>
            </p:nvSpPr>
            <p:spPr bwMode="auto">
              <a:xfrm>
                <a:off x="27614563" y="1392238"/>
                <a:ext cx="611188" cy="14288"/>
              </a:xfrm>
              <a:custGeom>
                <a:avLst/>
                <a:gdLst>
                  <a:gd name="T0" fmla="*/ 163 w 163"/>
                  <a:gd name="T1" fmla="*/ 4 h 4"/>
                  <a:gd name="T2" fmla="*/ 4 w 163"/>
                  <a:gd name="T3" fmla="*/ 4 h 4"/>
                  <a:gd name="T4" fmla="*/ 0 w 163"/>
                  <a:gd name="T5" fmla="*/ 0 h 4"/>
                  <a:gd name="T6" fmla="*/ 159 w 163"/>
                  <a:gd name="T7" fmla="*/ 0 h 4"/>
                  <a:gd name="T8" fmla="*/ 163 w 163"/>
                  <a:gd name="T9" fmla="*/ 4 h 4"/>
                </a:gdLst>
                <a:ahLst/>
                <a:cxnLst>
                  <a:cxn ang="0">
                    <a:pos x="T0" y="T1"/>
                  </a:cxn>
                  <a:cxn ang="0">
                    <a:pos x="T2" y="T3"/>
                  </a:cxn>
                  <a:cxn ang="0">
                    <a:pos x="T4" y="T5"/>
                  </a:cxn>
                  <a:cxn ang="0">
                    <a:pos x="T6" y="T7"/>
                  </a:cxn>
                  <a:cxn ang="0">
                    <a:pos x="T8" y="T9"/>
                  </a:cxn>
                </a:cxnLst>
                <a:rect l="0" t="0" r="r" b="b"/>
                <a:pathLst>
                  <a:path w="163" h="4">
                    <a:moveTo>
                      <a:pt x="163" y="4"/>
                    </a:moveTo>
                    <a:cubicBezTo>
                      <a:pt x="110" y="4"/>
                      <a:pt x="57" y="4"/>
                      <a:pt x="4" y="4"/>
                    </a:cubicBezTo>
                    <a:cubicBezTo>
                      <a:pt x="0" y="0"/>
                      <a:pt x="0" y="0"/>
                      <a:pt x="0" y="0"/>
                    </a:cubicBezTo>
                    <a:cubicBezTo>
                      <a:pt x="53" y="0"/>
                      <a:pt x="106" y="0"/>
                      <a:pt x="159" y="0"/>
                    </a:cubicBezTo>
                    <a:lnTo>
                      <a:pt x="163"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90" name="Freeform 518"/>
              <p:cNvSpPr>
                <a:spLocks noEditPoints="1"/>
              </p:cNvSpPr>
              <p:nvPr/>
            </p:nvSpPr>
            <p:spPr bwMode="auto">
              <a:xfrm>
                <a:off x="33023175" y="1587501"/>
                <a:ext cx="727075" cy="63500"/>
              </a:xfrm>
              <a:custGeom>
                <a:avLst/>
                <a:gdLst>
                  <a:gd name="T0" fmla="*/ 6 w 194"/>
                  <a:gd name="T1" fmla="*/ 5 h 17"/>
                  <a:gd name="T2" fmla="*/ 0 w 194"/>
                  <a:gd name="T3" fmla="*/ 0 h 17"/>
                  <a:gd name="T4" fmla="*/ 174 w 194"/>
                  <a:gd name="T5" fmla="*/ 0 h 17"/>
                  <a:gd name="T6" fmla="*/ 180 w 194"/>
                  <a:gd name="T7" fmla="*/ 5 h 17"/>
                  <a:gd name="T8" fmla="*/ 6 w 194"/>
                  <a:gd name="T9" fmla="*/ 5 h 17"/>
                  <a:gd name="T10" fmla="*/ 20 w 194"/>
                  <a:gd name="T11" fmla="*/ 17 h 17"/>
                  <a:gd name="T12" fmla="*/ 14 w 194"/>
                  <a:gd name="T13" fmla="*/ 12 h 17"/>
                  <a:gd name="T14" fmla="*/ 188 w 194"/>
                  <a:gd name="T15" fmla="*/ 12 h 17"/>
                  <a:gd name="T16" fmla="*/ 194 w 194"/>
                  <a:gd name="T17" fmla="*/ 17 h 17"/>
                  <a:gd name="T18" fmla="*/ 20 w 194"/>
                  <a:gd name="T19"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 h="17">
                    <a:moveTo>
                      <a:pt x="6" y="5"/>
                    </a:moveTo>
                    <a:cubicBezTo>
                      <a:pt x="0" y="0"/>
                      <a:pt x="0" y="0"/>
                      <a:pt x="0" y="0"/>
                    </a:cubicBezTo>
                    <a:cubicBezTo>
                      <a:pt x="58" y="0"/>
                      <a:pt x="116" y="0"/>
                      <a:pt x="174" y="0"/>
                    </a:cubicBezTo>
                    <a:cubicBezTo>
                      <a:pt x="180" y="5"/>
                      <a:pt x="180" y="5"/>
                      <a:pt x="180" y="5"/>
                    </a:cubicBezTo>
                    <a:cubicBezTo>
                      <a:pt x="122" y="5"/>
                      <a:pt x="64" y="5"/>
                      <a:pt x="6" y="5"/>
                    </a:cubicBezTo>
                    <a:close/>
                    <a:moveTo>
                      <a:pt x="20" y="17"/>
                    </a:moveTo>
                    <a:cubicBezTo>
                      <a:pt x="14" y="12"/>
                      <a:pt x="14" y="12"/>
                      <a:pt x="14" y="12"/>
                    </a:cubicBezTo>
                    <a:cubicBezTo>
                      <a:pt x="72" y="12"/>
                      <a:pt x="130" y="12"/>
                      <a:pt x="188" y="12"/>
                    </a:cubicBezTo>
                    <a:cubicBezTo>
                      <a:pt x="194" y="17"/>
                      <a:pt x="194" y="17"/>
                      <a:pt x="194" y="17"/>
                    </a:cubicBezTo>
                    <a:cubicBezTo>
                      <a:pt x="136" y="17"/>
                      <a:pt x="78" y="17"/>
                      <a:pt x="20" y="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91" name="Freeform 519"/>
              <p:cNvSpPr>
                <a:spLocks/>
              </p:cNvSpPr>
              <p:nvPr/>
            </p:nvSpPr>
            <p:spPr bwMode="auto">
              <a:xfrm>
                <a:off x="32704088" y="1263651"/>
                <a:ext cx="674688" cy="109538"/>
              </a:xfrm>
              <a:custGeom>
                <a:avLst/>
                <a:gdLst>
                  <a:gd name="T0" fmla="*/ 77 w 180"/>
                  <a:gd name="T1" fmla="*/ 17 h 29"/>
                  <a:gd name="T2" fmla="*/ 6 w 180"/>
                  <a:gd name="T3" fmla="*/ 17 h 29"/>
                  <a:gd name="T4" fmla="*/ 0 w 180"/>
                  <a:gd name="T5" fmla="*/ 12 h 29"/>
                  <a:gd name="T6" fmla="*/ 71 w 180"/>
                  <a:gd name="T7" fmla="*/ 12 h 29"/>
                  <a:gd name="T8" fmla="*/ 57 w 180"/>
                  <a:gd name="T9" fmla="*/ 0 h 29"/>
                  <a:gd name="T10" fmla="*/ 89 w 180"/>
                  <a:gd name="T11" fmla="*/ 0 h 29"/>
                  <a:gd name="T12" fmla="*/ 103 w 180"/>
                  <a:gd name="T13" fmla="*/ 12 h 29"/>
                  <a:gd name="T14" fmla="*/ 174 w 180"/>
                  <a:gd name="T15" fmla="*/ 12 h 29"/>
                  <a:gd name="T16" fmla="*/ 180 w 180"/>
                  <a:gd name="T17" fmla="*/ 17 h 29"/>
                  <a:gd name="T18" fmla="*/ 109 w 180"/>
                  <a:gd name="T19" fmla="*/ 17 h 29"/>
                  <a:gd name="T20" fmla="*/ 122 w 180"/>
                  <a:gd name="T21" fmla="*/ 29 h 29"/>
                  <a:gd name="T22" fmla="*/ 90 w 180"/>
                  <a:gd name="T23" fmla="*/ 29 h 29"/>
                  <a:gd name="T24" fmla="*/ 77 w 180"/>
                  <a:gd name="T25" fmla="*/ 1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0" h="29">
                    <a:moveTo>
                      <a:pt x="77" y="17"/>
                    </a:moveTo>
                    <a:cubicBezTo>
                      <a:pt x="53" y="17"/>
                      <a:pt x="29" y="17"/>
                      <a:pt x="6" y="17"/>
                    </a:cubicBezTo>
                    <a:cubicBezTo>
                      <a:pt x="0" y="12"/>
                      <a:pt x="0" y="12"/>
                      <a:pt x="0" y="12"/>
                    </a:cubicBezTo>
                    <a:cubicBezTo>
                      <a:pt x="23" y="12"/>
                      <a:pt x="47" y="12"/>
                      <a:pt x="71" y="12"/>
                    </a:cubicBezTo>
                    <a:cubicBezTo>
                      <a:pt x="57" y="0"/>
                      <a:pt x="57" y="0"/>
                      <a:pt x="57" y="0"/>
                    </a:cubicBezTo>
                    <a:cubicBezTo>
                      <a:pt x="68" y="0"/>
                      <a:pt x="79" y="0"/>
                      <a:pt x="89" y="0"/>
                    </a:cubicBezTo>
                    <a:cubicBezTo>
                      <a:pt x="103" y="12"/>
                      <a:pt x="103" y="12"/>
                      <a:pt x="103" y="12"/>
                    </a:cubicBezTo>
                    <a:cubicBezTo>
                      <a:pt x="127" y="12"/>
                      <a:pt x="150" y="12"/>
                      <a:pt x="174" y="12"/>
                    </a:cubicBezTo>
                    <a:cubicBezTo>
                      <a:pt x="180" y="17"/>
                      <a:pt x="180" y="17"/>
                      <a:pt x="180" y="17"/>
                    </a:cubicBezTo>
                    <a:cubicBezTo>
                      <a:pt x="156" y="17"/>
                      <a:pt x="133" y="17"/>
                      <a:pt x="109" y="17"/>
                    </a:cubicBezTo>
                    <a:cubicBezTo>
                      <a:pt x="122" y="29"/>
                      <a:pt x="122" y="29"/>
                      <a:pt x="122" y="29"/>
                    </a:cubicBezTo>
                    <a:cubicBezTo>
                      <a:pt x="112" y="29"/>
                      <a:pt x="101" y="29"/>
                      <a:pt x="90" y="29"/>
                    </a:cubicBezTo>
                    <a:lnTo>
                      <a:pt x="77" y="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92" name="Freeform 520"/>
              <p:cNvSpPr>
                <a:spLocks noEditPoints="1"/>
              </p:cNvSpPr>
              <p:nvPr/>
            </p:nvSpPr>
            <p:spPr bwMode="auto">
              <a:xfrm>
                <a:off x="33323213" y="3011488"/>
                <a:ext cx="484188" cy="63500"/>
              </a:xfrm>
              <a:custGeom>
                <a:avLst/>
                <a:gdLst>
                  <a:gd name="T0" fmla="*/ 0 w 129"/>
                  <a:gd name="T1" fmla="*/ 16 h 17"/>
                  <a:gd name="T2" fmla="*/ 6 w 129"/>
                  <a:gd name="T3" fmla="*/ 8 h 17"/>
                  <a:gd name="T4" fmla="*/ 16 w 129"/>
                  <a:gd name="T5" fmla="*/ 0 h 17"/>
                  <a:gd name="T6" fmla="*/ 49 w 129"/>
                  <a:gd name="T7" fmla="*/ 0 h 17"/>
                  <a:gd name="T8" fmla="*/ 48 w 129"/>
                  <a:gd name="T9" fmla="*/ 17 h 17"/>
                  <a:gd name="T10" fmla="*/ 3 w 129"/>
                  <a:gd name="T11" fmla="*/ 17 h 17"/>
                  <a:gd name="T12" fmla="*/ 0 w 129"/>
                  <a:gd name="T13" fmla="*/ 16 h 17"/>
                  <a:gd name="T14" fmla="*/ 80 w 129"/>
                  <a:gd name="T15" fmla="*/ 16 h 17"/>
                  <a:gd name="T16" fmla="*/ 96 w 129"/>
                  <a:gd name="T17" fmla="*/ 0 h 17"/>
                  <a:gd name="T18" fmla="*/ 129 w 129"/>
                  <a:gd name="T19" fmla="*/ 0 h 17"/>
                  <a:gd name="T20" fmla="*/ 128 w 129"/>
                  <a:gd name="T21" fmla="*/ 17 h 17"/>
                  <a:gd name="T22" fmla="*/ 83 w 129"/>
                  <a:gd name="T23" fmla="*/ 17 h 17"/>
                  <a:gd name="T24" fmla="*/ 80 w 129"/>
                  <a:gd name="T25" fmla="*/ 1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9" h="17">
                    <a:moveTo>
                      <a:pt x="0" y="16"/>
                    </a:moveTo>
                    <a:cubicBezTo>
                      <a:pt x="6" y="8"/>
                      <a:pt x="6" y="8"/>
                      <a:pt x="6" y="8"/>
                    </a:cubicBezTo>
                    <a:cubicBezTo>
                      <a:pt x="16" y="0"/>
                      <a:pt x="16" y="0"/>
                      <a:pt x="16" y="0"/>
                    </a:cubicBezTo>
                    <a:cubicBezTo>
                      <a:pt x="27" y="0"/>
                      <a:pt x="38" y="0"/>
                      <a:pt x="49" y="0"/>
                    </a:cubicBezTo>
                    <a:cubicBezTo>
                      <a:pt x="48" y="17"/>
                      <a:pt x="48" y="17"/>
                      <a:pt x="48" y="17"/>
                    </a:cubicBezTo>
                    <a:cubicBezTo>
                      <a:pt x="33" y="17"/>
                      <a:pt x="18" y="17"/>
                      <a:pt x="3" y="17"/>
                    </a:cubicBezTo>
                    <a:lnTo>
                      <a:pt x="0" y="16"/>
                    </a:lnTo>
                    <a:close/>
                    <a:moveTo>
                      <a:pt x="80" y="16"/>
                    </a:moveTo>
                    <a:cubicBezTo>
                      <a:pt x="80" y="16"/>
                      <a:pt x="87" y="6"/>
                      <a:pt x="96" y="0"/>
                    </a:cubicBezTo>
                    <a:cubicBezTo>
                      <a:pt x="107" y="0"/>
                      <a:pt x="118" y="0"/>
                      <a:pt x="129" y="0"/>
                    </a:cubicBezTo>
                    <a:cubicBezTo>
                      <a:pt x="127" y="7"/>
                      <a:pt x="128" y="17"/>
                      <a:pt x="128" y="17"/>
                    </a:cubicBezTo>
                    <a:cubicBezTo>
                      <a:pt x="113" y="17"/>
                      <a:pt x="98" y="17"/>
                      <a:pt x="83" y="17"/>
                    </a:cubicBezTo>
                    <a:lnTo>
                      <a:pt x="80"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93" name="Freeform 521"/>
              <p:cNvSpPr>
                <a:spLocks/>
              </p:cNvSpPr>
              <p:nvPr/>
            </p:nvSpPr>
            <p:spPr bwMode="auto">
              <a:xfrm>
                <a:off x="33851850" y="3341688"/>
                <a:ext cx="184150" cy="65088"/>
              </a:xfrm>
              <a:custGeom>
                <a:avLst/>
                <a:gdLst>
                  <a:gd name="T0" fmla="*/ 3 w 49"/>
                  <a:gd name="T1" fmla="*/ 17 h 17"/>
                  <a:gd name="T2" fmla="*/ 0 w 49"/>
                  <a:gd name="T3" fmla="*/ 16 h 17"/>
                  <a:gd name="T4" fmla="*/ 5 w 49"/>
                  <a:gd name="T5" fmla="*/ 9 h 17"/>
                  <a:gd name="T6" fmla="*/ 16 w 49"/>
                  <a:gd name="T7" fmla="*/ 0 h 17"/>
                  <a:gd name="T8" fmla="*/ 49 w 49"/>
                  <a:gd name="T9" fmla="*/ 0 h 17"/>
                  <a:gd name="T10" fmla="*/ 48 w 49"/>
                  <a:gd name="T11" fmla="*/ 17 h 17"/>
                  <a:gd name="T12" fmla="*/ 3 w 49"/>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49" h="17">
                    <a:moveTo>
                      <a:pt x="3" y="17"/>
                    </a:moveTo>
                    <a:cubicBezTo>
                      <a:pt x="0" y="16"/>
                      <a:pt x="0" y="16"/>
                      <a:pt x="0" y="16"/>
                    </a:cubicBezTo>
                    <a:cubicBezTo>
                      <a:pt x="5" y="9"/>
                      <a:pt x="5" y="9"/>
                      <a:pt x="5" y="9"/>
                    </a:cubicBezTo>
                    <a:cubicBezTo>
                      <a:pt x="16" y="0"/>
                      <a:pt x="16" y="0"/>
                      <a:pt x="16" y="0"/>
                    </a:cubicBezTo>
                    <a:cubicBezTo>
                      <a:pt x="27" y="0"/>
                      <a:pt x="38" y="0"/>
                      <a:pt x="49" y="0"/>
                    </a:cubicBezTo>
                    <a:cubicBezTo>
                      <a:pt x="48" y="17"/>
                      <a:pt x="48" y="17"/>
                      <a:pt x="48" y="17"/>
                    </a:cubicBezTo>
                    <a:cubicBezTo>
                      <a:pt x="33" y="17"/>
                      <a:pt x="18" y="17"/>
                      <a:pt x="3" y="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94" name="Freeform 522"/>
              <p:cNvSpPr>
                <a:spLocks/>
              </p:cNvSpPr>
              <p:nvPr/>
            </p:nvSpPr>
            <p:spPr bwMode="auto">
              <a:xfrm>
                <a:off x="36480750" y="2105026"/>
                <a:ext cx="611188" cy="211138"/>
              </a:xfrm>
              <a:custGeom>
                <a:avLst/>
                <a:gdLst>
                  <a:gd name="T0" fmla="*/ 136 w 163"/>
                  <a:gd name="T1" fmla="*/ 46 h 56"/>
                  <a:gd name="T2" fmla="*/ 126 w 163"/>
                  <a:gd name="T3" fmla="*/ 53 h 56"/>
                  <a:gd name="T4" fmla="*/ 70 w 163"/>
                  <a:gd name="T5" fmla="*/ 56 h 56"/>
                  <a:gd name="T6" fmla="*/ 63 w 163"/>
                  <a:gd name="T7" fmla="*/ 50 h 56"/>
                  <a:gd name="T8" fmla="*/ 89 w 163"/>
                  <a:gd name="T9" fmla="*/ 49 h 56"/>
                  <a:gd name="T10" fmla="*/ 93 w 163"/>
                  <a:gd name="T11" fmla="*/ 45 h 56"/>
                  <a:gd name="T12" fmla="*/ 83 w 163"/>
                  <a:gd name="T13" fmla="*/ 37 h 56"/>
                  <a:gd name="T14" fmla="*/ 85 w 163"/>
                  <a:gd name="T15" fmla="*/ 31 h 56"/>
                  <a:gd name="T16" fmla="*/ 115 w 163"/>
                  <a:gd name="T17" fmla="*/ 28 h 56"/>
                  <a:gd name="T18" fmla="*/ 114 w 163"/>
                  <a:gd name="T19" fmla="*/ 27 h 56"/>
                  <a:gd name="T20" fmla="*/ 62 w 163"/>
                  <a:gd name="T21" fmla="*/ 20 h 56"/>
                  <a:gd name="T22" fmla="*/ 51 w 163"/>
                  <a:gd name="T23" fmla="*/ 11 h 56"/>
                  <a:gd name="T24" fmla="*/ 37 w 163"/>
                  <a:gd name="T25" fmla="*/ 7 h 56"/>
                  <a:gd name="T26" fmla="*/ 7 w 163"/>
                  <a:gd name="T27" fmla="*/ 6 h 56"/>
                  <a:gd name="T28" fmla="*/ 0 w 163"/>
                  <a:gd name="T29" fmla="*/ 0 h 56"/>
                  <a:gd name="T30" fmla="*/ 62 w 163"/>
                  <a:gd name="T31" fmla="*/ 3 h 56"/>
                  <a:gd name="T32" fmla="*/ 90 w 163"/>
                  <a:gd name="T33" fmla="*/ 10 h 56"/>
                  <a:gd name="T34" fmla="*/ 101 w 163"/>
                  <a:gd name="T35" fmla="*/ 19 h 56"/>
                  <a:gd name="T36" fmla="*/ 119 w 163"/>
                  <a:gd name="T37" fmla="*/ 24 h 56"/>
                  <a:gd name="T38" fmla="*/ 155 w 163"/>
                  <a:gd name="T39" fmla="*/ 25 h 56"/>
                  <a:gd name="T40" fmla="*/ 163 w 163"/>
                  <a:gd name="T41" fmla="*/ 31 h 56"/>
                  <a:gd name="T42" fmla="*/ 130 w 163"/>
                  <a:gd name="T43" fmla="*/ 32 h 56"/>
                  <a:gd name="T44" fmla="*/ 123 w 163"/>
                  <a:gd name="T45" fmla="*/ 37 h 56"/>
                  <a:gd name="T46" fmla="*/ 136 w 163"/>
                  <a:gd name="T47" fmla="*/ 4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3" h="56">
                    <a:moveTo>
                      <a:pt x="136" y="46"/>
                    </a:moveTo>
                    <a:cubicBezTo>
                      <a:pt x="136" y="46"/>
                      <a:pt x="137" y="52"/>
                      <a:pt x="126" y="53"/>
                    </a:cubicBezTo>
                    <a:cubicBezTo>
                      <a:pt x="116" y="55"/>
                      <a:pt x="97" y="56"/>
                      <a:pt x="70" y="56"/>
                    </a:cubicBezTo>
                    <a:cubicBezTo>
                      <a:pt x="63" y="50"/>
                      <a:pt x="63" y="50"/>
                      <a:pt x="63" y="50"/>
                    </a:cubicBezTo>
                    <a:cubicBezTo>
                      <a:pt x="74" y="50"/>
                      <a:pt x="89" y="49"/>
                      <a:pt x="89" y="49"/>
                    </a:cubicBezTo>
                    <a:cubicBezTo>
                      <a:pt x="93" y="45"/>
                      <a:pt x="93" y="45"/>
                      <a:pt x="93" y="45"/>
                    </a:cubicBezTo>
                    <a:cubicBezTo>
                      <a:pt x="83" y="37"/>
                      <a:pt x="83" y="37"/>
                      <a:pt x="83" y="37"/>
                    </a:cubicBezTo>
                    <a:cubicBezTo>
                      <a:pt x="85" y="31"/>
                      <a:pt x="85" y="31"/>
                      <a:pt x="85" y="31"/>
                    </a:cubicBezTo>
                    <a:cubicBezTo>
                      <a:pt x="85" y="31"/>
                      <a:pt x="100" y="28"/>
                      <a:pt x="115" y="28"/>
                    </a:cubicBezTo>
                    <a:cubicBezTo>
                      <a:pt x="114" y="27"/>
                      <a:pt x="114" y="27"/>
                      <a:pt x="114" y="27"/>
                    </a:cubicBezTo>
                    <a:cubicBezTo>
                      <a:pt x="85" y="27"/>
                      <a:pt x="62" y="20"/>
                      <a:pt x="62" y="20"/>
                    </a:cubicBezTo>
                    <a:cubicBezTo>
                      <a:pt x="51" y="11"/>
                      <a:pt x="51" y="11"/>
                      <a:pt x="51" y="11"/>
                    </a:cubicBezTo>
                    <a:cubicBezTo>
                      <a:pt x="51" y="11"/>
                      <a:pt x="44" y="8"/>
                      <a:pt x="37" y="7"/>
                    </a:cubicBezTo>
                    <a:cubicBezTo>
                      <a:pt x="31" y="6"/>
                      <a:pt x="20" y="6"/>
                      <a:pt x="7" y="6"/>
                    </a:cubicBezTo>
                    <a:cubicBezTo>
                      <a:pt x="0" y="0"/>
                      <a:pt x="0" y="0"/>
                      <a:pt x="0" y="0"/>
                    </a:cubicBezTo>
                    <a:cubicBezTo>
                      <a:pt x="27" y="0"/>
                      <a:pt x="48" y="1"/>
                      <a:pt x="62" y="3"/>
                    </a:cubicBezTo>
                    <a:cubicBezTo>
                      <a:pt x="76" y="4"/>
                      <a:pt x="90" y="10"/>
                      <a:pt x="90" y="10"/>
                    </a:cubicBezTo>
                    <a:cubicBezTo>
                      <a:pt x="101" y="19"/>
                      <a:pt x="101" y="19"/>
                      <a:pt x="101" y="19"/>
                    </a:cubicBezTo>
                    <a:cubicBezTo>
                      <a:pt x="101" y="19"/>
                      <a:pt x="110" y="22"/>
                      <a:pt x="119" y="24"/>
                    </a:cubicBezTo>
                    <a:cubicBezTo>
                      <a:pt x="128" y="24"/>
                      <a:pt x="140" y="25"/>
                      <a:pt x="155" y="25"/>
                    </a:cubicBezTo>
                    <a:cubicBezTo>
                      <a:pt x="163" y="31"/>
                      <a:pt x="163" y="31"/>
                      <a:pt x="163" y="31"/>
                    </a:cubicBezTo>
                    <a:cubicBezTo>
                      <a:pt x="147" y="31"/>
                      <a:pt x="136" y="31"/>
                      <a:pt x="130" y="32"/>
                    </a:cubicBezTo>
                    <a:cubicBezTo>
                      <a:pt x="123" y="33"/>
                      <a:pt x="123" y="37"/>
                      <a:pt x="123" y="37"/>
                    </a:cubicBezTo>
                    <a:lnTo>
                      <a:pt x="136"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95" name="Freeform 523"/>
              <p:cNvSpPr>
                <a:spLocks/>
              </p:cNvSpPr>
              <p:nvPr/>
            </p:nvSpPr>
            <p:spPr bwMode="auto">
              <a:xfrm>
                <a:off x="36915725" y="2414588"/>
                <a:ext cx="600075" cy="214313"/>
              </a:xfrm>
              <a:custGeom>
                <a:avLst/>
                <a:gdLst>
                  <a:gd name="T0" fmla="*/ 64 w 160"/>
                  <a:gd name="T1" fmla="*/ 51 h 57"/>
                  <a:gd name="T2" fmla="*/ 113 w 160"/>
                  <a:gd name="T3" fmla="*/ 51 h 57"/>
                  <a:gd name="T4" fmla="*/ 55 w 160"/>
                  <a:gd name="T5" fmla="*/ 6 h 57"/>
                  <a:gd name="T6" fmla="*/ 7 w 160"/>
                  <a:gd name="T7" fmla="*/ 6 h 57"/>
                  <a:gd name="T8" fmla="*/ 0 w 160"/>
                  <a:gd name="T9" fmla="*/ 0 h 57"/>
                  <a:gd name="T10" fmla="*/ 87 w 160"/>
                  <a:gd name="T11" fmla="*/ 0 h 57"/>
                  <a:gd name="T12" fmla="*/ 160 w 160"/>
                  <a:gd name="T13" fmla="*/ 57 h 57"/>
                  <a:gd name="T14" fmla="*/ 71 w 160"/>
                  <a:gd name="T15" fmla="*/ 57 h 57"/>
                  <a:gd name="T16" fmla="*/ 64 w 160"/>
                  <a:gd name="T17" fmla="*/ 5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0" h="57">
                    <a:moveTo>
                      <a:pt x="64" y="51"/>
                    </a:moveTo>
                    <a:cubicBezTo>
                      <a:pt x="80" y="51"/>
                      <a:pt x="97" y="51"/>
                      <a:pt x="113" y="51"/>
                    </a:cubicBezTo>
                    <a:cubicBezTo>
                      <a:pt x="93" y="36"/>
                      <a:pt x="74" y="21"/>
                      <a:pt x="55" y="6"/>
                    </a:cubicBezTo>
                    <a:cubicBezTo>
                      <a:pt x="38" y="6"/>
                      <a:pt x="23" y="6"/>
                      <a:pt x="7" y="6"/>
                    </a:cubicBezTo>
                    <a:cubicBezTo>
                      <a:pt x="0" y="0"/>
                      <a:pt x="0" y="0"/>
                      <a:pt x="0" y="0"/>
                    </a:cubicBezTo>
                    <a:cubicBezTo>
                      <a:pt x="29" y="0"/>
                      <a:pt x="58" y="0"/>
                      <a:pt x="87" y="0"/>
                    </a:cubicBezTo>
                    <a:cubicBezTo>
                      <a:pt x="111" y="19"/>
                      <a:pt x="136" y="38"/>
                      <a:pt x="160" y="57"/>
                    </a:cubicBezTo>
                    <a:cubicBezTo>
                      <a:pt x="131" y="57"/>
                      <a:pt x="101" y="57"/>
                      <a:pt x="71" y="57"/>
                    </a:cubicBezTo>
                    <a:lnTo>
                      <a:pt x="64" y="5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96" name="Freeform 524"/>
              <p:cNvSpPr>
                <a:spLocks/>
              </p:cNvSpPr>
              <p:nvPr/>
            </p:nvSpPr>
            <p:spPr bwMode="auto">
              <a:xfrm>
                <a:off x="41903650" y="2093913"/>
                <a:ext cx="481013" cy="241300"/>
              </a:xfrm>
              <a:custGeom>
                <a:avLst/>
                <a:gdLst>
                  <a:gd name="T0" fmla="*/ 0 w 128"/>
                  <a:gd name="T1" fmla="*/ 0 h 64"/>
                  <a:gd name="T2" fmla="*/ 33 w 128"/>
                  <a:gd name="T3" fmla="*/ 0 h 64"/>
                  <a:gd name="T4" fmla="*/ 128 w 128"/>
                  <a:gd name="T5" fmla="*/ 64 h 64"/>
                  <a:gd name="T6" fmla="*/ 94 w 128"/>
                  <a:gd name="T7" fmla="*/ 64 h 64"/>
                  <a:gd name="T8" fmla="*/ 0 w 128"/>
                  <a:gd name="T9" fmla="*/ 0 h 64"/>
                </a:gdLst>
                <a:ahLst/>
                <a:cxnLst>
                  <a:cxn ang="0">
                    <a:pos x="T0" y="T1"/>
                  </a:cxn>
                  <a:cxn ang="0">
                    <a:pos x="T2" y="T3"/>
                  </a:cxn>
                  <a:cxn ang="0">
                    <a:pos x="T4" y="T5"/>
                  </a:cxn>
                  <a:cxn ang="0">
                    <a:pos x="T6" y="T7"/>
                  </a:cxn>
                  <a:cxn ang="0">
                    <a:pos x="T8" y="T9"/>
                  </a:cxn>
                </a:cxnLst>
                <a:rect l="0" t="0" r="r" b="b"/>
                <a:pathLst>
                  <a:path w="128" h="64">
                    <a:moveTo>
                      <a:pt x="0" y="0"/>
                    </a:moveTo>
                    <a:cubicBezTo>
                      <a:pt x="11" y="0"/>
                      <a:pt x="22" y="0"/>
                      <a:pt x="33" y="0"/>
                    </a:cubicBezTo>
                    <a:cubicBezTo>
                      <a:pt x="65" y="21"/>
                      <a:pt x="96" y="42"/>
                      <a:pt x="128" y="64"/>
                    </a:cubicBezTo>
                    <a:cubicBezTo>
                      <a:pt x="117" y="64"/>
                      <a:pt x="105" y="64"/>
                      <a:pt x="94" y="64"/>
                    </a:cubicBezTo>
                    <a:cubicBezTo>
                      <a:pt x="63" y="42"/>
                      <a:pt x="31" y="2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97" name="Freeform 525"/>
              <p:cNvSpPr>
                <a:spLocks/>
              </p:cNvSpPr>
              <p:nvPr/>
            </p:nvSpPr>
            <p:spPr bwMode="auto">
              <a:xfrm>
                <a:off x="42186225" y="2414588"/>
                <a:ext cx="798513" cy="173038"/>
              </a:xfrm>
              <a:custGeom>
                <a:avLst/>
                <a:gdLst>
                  <a:gd name="T0" fmla="*/ 41 w 213"/>
                  <a:gd name="T1" fmla="*/ 0 h 46"/>
                  <a:gd name="T2" fmla="*/ 213 w 213"/>
                  <a:gd name="T3" fmla="*/ 46 h 46"/>
                  <a:gd name="T4" fmla="*/ 171 w 213"/>
                  <a:gd name="T5" fmla="*/ 46 h 46"/>
                  <a:gd name="T6" fmla="*/ 0 w 213"/>
                  <a:gd name="T7" fmla="*/ 0 h 46"/>
                  <a:gd name="T8" fmla="*/ 41 w 213"/>
                  <a:gd name="T9" fmla="*/ 0 h 46"/>
                </a:gdLst>
                <a:ahLst/>
                <a:cxnLst>
                  <a:cxn ang="0">
                    <a:pos x="T0" y="T1"/>
                  </a:cxn>
                  <a:cxn ang="0">
                    <a:pos x="T2" y="T3"/>
                  </a:cxn>
                  <a:cxn ang="0">
                    <a:pos x="T4" y="T5"/>
                  </a:cxn>
                  <a:cxn ang="0">
                    <a:pos x="T6" y="T7"/>
                  </a:cxn>
                  <a:cxn ang="0">
                    <a:pos x="T8" y="T9"/>
                  </a:cxn>
                </a:cxnLst>
                <a:rect l="0" t="0" r="r" b="b"/>
                <a:pathLst>
                  <a:path w="213" h="46">
                    <a:moveTo>
                      <a:pt x="41" y="0"/>
                    </a:moveTo>
                    <a:cubicBezTo>
                      <a:pt x="98" y="15"/>
                      <a:pt x="155" y="31"/>
                      <a:pt x="213" y="46"/>
                    </a:cubicBezTo>
                    <a:cubicBezTo>
                      <a:pt x="199" y="46"/>
                      <a:pt x="185" y="46"/>
                      <a:pt x="171" y="46"/>
                    </a:cubicBezTo>
                    <a:cubicBezTo>
                      <a:pt x="114" y="31"/>
                      <a:pt x="57" y="15"/>
                      <a:pt x="0" y="0"/>
                    </a:cubicBezTo>
                    <a:cubicBezTo>
                      <a:pt x="14" y="0"/>
                      <a:pt x="28" y="0"/>
                      <a:pt x="4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98" name="Freeform 526"/>
              <p:cNvSpPr>
                <a:spLocks/>
              </p:cNvSpPr>
              <p:nvPr/>
            </p:nvSpPr>
            <p:spPr bwMode="auto">
              <a:xfrm>
                <a:off x="40100250" y="5018088"/>
                <a:ext cx="746125" cy="120650"/>
              </a:xfrm>
              <a:custGeom>
                <a:avLst/>
                <a:gdLst>
                  <a:gd name="T0" fmla="*/ 0 w 199"/>
                  <a:gd name="T1" fmla="*/ 32 h 32"/>
                  <a:gd name="T2" fmla="*/ 59 w 199"/>
                  <a:gd name="T3" fmla="*/ 0 h 32"/>
                  <a:gd name="T4" fmla="*/ 199 w 199"/>
                  <a:gd name="T5" fmla="*/ 32 h 32"/>
                  <a:gd name="T6" fmla="*/ 0 w 199"/>
                  <a:gd name="T7" fmla="*/ 32 h 32"/>
                </a:gdLst>
                <a:ahLst/>
                <a:cxnLst>
                  <a:cxn ang="0">
                    <a:pos x="T0" y="T1"/>
                  </a:cxn>
                  <a:cxn ang="0">
                    <a:pos x="T2" y="T3"/>
                  </a:cxn>
                  <a:cxn ang="0">
                    <a:pos x="T4" y="T5"/>
                  </a:cxn>
                  <a:cxn ang="0">
                    <a:pos x="T6" y="T7"/>
                  </a:cxn>
                </a:cxnLst>
                <a:rect l="0" t="0" r="r" b="b"/>
                <a:pathLst>
                  <a:path w="199" h="32">
                    <a:moveTo>
                      <a:pt x="0" y="32"/>
                    </a:moveTo>
                    <a:cubicBezTo>
                      <a:pt x="19" y="21"/>
                      <a:pt x="39" y="11"/>
                      <a:pt x="59" y="0"/>
                    </a:cubicBezTo>
                    <a:cubicBezTo>
                      <a:pt x="105" y="11"/>
                      <a:pt x="152" y="21"/>
                      <a:pt x="199" y="32"/>
                    </a:cubicBezTo>
                    <a:cubicBezTo>
                      <a:pt x="133" y="32"/>
                      <a:pt x="66" y="32"/>
                      <a:pt x="0" y="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599" name="Freeform 527"/>
              <p:cNvSpPr>
                <a:spLocks/>
              </p:cNvSpPr>
              <p:nvPr/>
            </p:nvSpPr>
            <p:spPr bwMode="auto">
              <a:xfrm>
                <a:off x="40659050" y="5586413"/>
                <a:ext cx="757238" cy="128588"/>
              </a:xfrm>
              <a:custGeom>
                <a:avLst/>
                <a:gdLst>
                  <a:gd name="T0" fmla="*/ 202 w 202"/>
                  <a:gd name="T1" fmla="*/ 0 h 34"/>
                  <a:gd name="T2" fmla="*/ 144 w 202"/>
                  <a:gd name="T3" fmla="*/ 34 h 34"/>
                  <a:gd name="T4" fmla="*/ 0 w 202"/>
                  <a:gd name="T5" fmla="*/ 0 h 34"/>
                  <a:gd name="T6" fmla="*/ 202 w 202"/>
                  <a:gd name="T7" fmla="*/ 0 h 34"/>
                </a:gdLst>
                <a:ahLst/>
                <a:cxnLst>
                  <a:cxn ang="0">
                    <a:pos x="T0" y="T1"/>
                  </a:cxn>
                  <a:cxn ang="0">
                    <a:pos x="T2" y="T3"/>
                  </a:cxn>
                  <a:cxn ang="0">
                    <a:pos x="T4" y="T5"/>
                  </a:cxn>
                  <a:cxn ang="0">
                    <a:pos x="T6" y="T7"/>
                  </a:cxn>
                </a:cxnLst>
                <a:rect l="0" t="0" r="r" b="b"/>
                <a:pathLst>
                  <a:path w="202" h="34">
                    <a:moveTo>
                      <a:pt x="202" y="0"/>
                    </a:moveTo>
                    <a:cubicBezTo>
                      <a:pt x="183" y="11"/>
                      <a:pt x="164" y="22"/>
                      <a:pt x="144" y="34"/>
                    </a:cubicBezTo>
                    <a:cubicBezTo>
                      <a:pt x="96" y="22"/>
                      <a:pt x="48" y="11"/>
                      <a:pt x="0" y="0"/>
                    </a:cubicBezTo>
                    <a:cubicBezTo>
                      <a:pt x="67" y="0"/>
                      <a:pt x="135" y="0"/>
                      <a:pt x="20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600" name="Freeform 528"/>
              <p:cNvSpPr>
                <a:spLocks/>
              </p:cNvSpPr>
              <p:nvPr/>
            </p:nvSpPr>
            <p:spPr bwMode="auto">
              <a:xfrm>
                <a:off x="46505813" y="5311776"/>
                <a:ext cx="762000" cy="147638"/>
              </a:xfrm>
              <a:custGeom>
                <a:avLst/>
                <a:gdLst>
                  <a:gd name="T0" fmla="*/ 0 w 203"/>
                  <a:gd name="T1" fmla="*/ 0 h 39"/>
                  <a:gd name="T2" fmla="*/ 203 w 203"/>
                  <a:gd name="T3" fmla="*/ 20 h 39"/>
                  <a:gd name="T4" fmla="*/ 57 w 203"/>
                  <a:gd name="T5" fmla="*/ 39 h 39"/>
                  <a:gd name="T6" fmla="*/ 0 w 203"/>
                  <a:gd name="T7" fmla="*/ 0 h 39"/>
                </a:gdLst>
                <a:ahLst/>
                <a:cxnLst>
                  <a:cxn ang="0">
                    <a:pos x="T0" y="T1"/>
                  </a:cxn>
                  <a:cxn ang="0">
                    <a:pos x="T2" y="T3"/>
                  </a:cxn>
                  <a:cxn ang="0">
                    <a:pos x="T4" y="T5"/>
                  </a:cxn>
                  <a:cxn ang="0">
                    <a:pos x="T6" y="T7"/>
                  </a:cxn>
                </a:cxnLst>
                <a:rect l="0" t="0" r="r" b="b"/>
                <a:pathLst>
                  <a:path w="203" h="39">
                    <a:moveTo>
                      <a:pt x="0" y="0"/>
                    </a:moveTo>
                    <a:cubicBezTo>
                      <a:pt x="68" y="7"/>
                      <a:pt x="135" y="13"/>
                      <a:pt x="203" y="20"/>
                    </a:cubicBezTo>
                    <a:cubicBezTo>
                      <a:pt x="154" y="26"/>
                      <a:pt x="105" y="32"/>
                      <a:pt x="57" y="39"/>
                    </a:cubicBezTo>
                    <a:cubicBezTo>
                      <a:pt x="38" y="26"/>
                      <a:pt x="19" y="13"/>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601" name="Freeform 529"/>
              <p:cNvSpPr>
                <a:spLocks/>
              </p:cNvSpPr>
              <p:nvPr/>
            </p:nvSpPr>
            <p:spPr bwMode="auto">
              <a:xfrm>
                <a:off x="34286825" y="5311776"/>
                <a:ext cx="731838" cy="147638"/>
              </a:xfrm>
              <a:custGeom>
                <a:avLst/>
                <a:gdLst>
                  <a:gd name="T0" fmla="*/ 195 w 195"/>
                  <a:gd name="T1" fmla="*/ 39 h 39"/>
                  <a:gd name="T2" fmla="*/ 0 w 195"/>
                  <a:gd name="T3" fmla="*/ 19 h 39"/>
                  <a:gd name="T4" fmla="*/ 155 w 195"/>
                  <a:gd name="T5" fmla="*/ 0 h 39"/>
                  <a:gd name="T6" fmla="*/ 195 w 195"/>
                  <a:gd name="T7" fmla="*/ 39 h 39"/>
                </a:gdLst>
                <a:ahLst/>
                <a:cxnLst>
                  <a:cxn ang="0">
                    <a:pos x="T0" y="T1"/>
                  </a:cxn>
                  <a:cxn ang="0">
                    <a:pos x="T2" y="T3"/>
                  </a:cxn>
                  <a:cxn ang="0">
                    <a:pos x="T4" y="T5"/>
                  </a:cxn>
                  <a:cxn ang="0">
                    <a:pos x="T6" y="T7"/>
                  </a:cxn>
                </a:cxnLst>
                <a:rect l="0" t="0" r="r" b="b"/>
                <a:pathLst>
                  <a:path w="195" h="39">
                    <a:moveTo>
                      <a:pt x="195" y="39"/>
                    </a:moveTo>
                    <a:cubicBezTo>
                      <a:pt x="130" y="32"/>
                      <a:pt x="65" y="26"/>
                      <a:pt x="0" y="19"/>
                    </a:cubicBezTo>
                    <a:cubicBezTo>
                      <a:pt x="52" y="13"/>
                      <a:pt x="103" y="7"/>
                      <a:pt x="155" y="0"/>
                    </a:cubicBezTo>
                    <a:cubicBezTo>
                      <a:pt x="168" y="13"/>
                      <a:pt x="182" y="26"/>
                      <a:pt x="195" y="3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grpSp>
      </p:grpSp>
      <p:pic>
        <p:nvPicPr>
          <p:cNvPr id="1026" name="Picture 2" descr="Resultado de imagen"/>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b="22454"/>
          <a:stretch/>
        </p:blipFill>
        <p:spPr bwMode="auto">
          <a:xfrm>
            <a:off x="3677738" y="1761476"/>
            <a:ext cx="1383714" cy="396188"/>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p:cNvSpPr/>
          <p:nvPr/>
        </p:nvSpPr>
        <p:spPr>
          <a:xfrm>
            <a:off x="3582312" y="2443351"/>
            <a:ext cx="2410812" cy="830997"/>
          </a:xfrm>
          <a:prstGeom prst="rect">
            <a:avLst/>
          </a:prstGeom>
        </p:spPr>
        <p:txBody>
          <a:bodyPr wrap="square">
            <a:spAutoFit/>
          </a:bodyPr>
          <a:lstStyle/>
          <a:p>
            <a:pPr algn="just"/>
            <a:r>
              <a:rPr lang="es-ES" sz="1600" dirty="0" smtClean="0">
                <a:solidFill>
                  <a:schemeClr val="bg1">
                    <a:lumMod val="75000"/>
                    <a:lumOff val="25000"/>
                  </a:schemeClr>
                </a:solidFill>
                <a:latin typeface="+mj-lt"/>
              </a:rPr>
              <a:t>La población </a:t>
            </a:r>
            <a:r>
              <a:rPr lang="es-ES" sz="1600" dirty="0">
                <a:solidFill>
                  <a:schemeClr val="bg1">
                    <a:lumMod val="75000"/>
                    <a:lumOff val="25000"/>
                  </a:schemeClr>
                </a:solidFill>
                <a:latin typeface="+mj-lt"/>
              </a:rPr>
              <a:t>del cantón Rumiñahui es de </a:t>
            </a:r>
            <a:r>
              <a:rPr lang="es-ES" sz="1600" dirty="0" smtClean="0">
                <a:solidFill>
                  <a:schemeClr val="bg1">
                    <a:lumMod val="75000"/>
                    <a:lumOff val="25000"/>
                  </a:schemeClr>
                </a:solidFill>
                <a:latin typeface="+mj-lt"/>
              </a:rPr>
              <a:t>81.130 </a:t>
            </a:r>
            <a:r>
              <a:rPr lang="es-ES" sz="1600" dirty="0">
                <a:solidFill>
                  <a:schemeClr val="bg1">
                    <a:lumMod val="75000"/>
                    <a:lumOff val="25000"/>
                  </a:schemeClr>
                </a:solidFill>
                <a:latin typeface="+mj-lt"/>
              </a:rPr>
              <a:t>habitantes</a:t>
            </a:r>
          </a:p>
        </p:txBody>
      </p:sp>
      <p:sp>
        <p:nvSpPr>
          <p:cNvPr id="1024" name="Rectángulo 1023"/>
          <p:cNvSpPr/>
          <p:nvPr/>
        </p:nvSpPr>
        <p:spPr>
          <a:xfrm>
            <a:off x="6618516" y="3784975"/>
            <a:ext cx="1900753" cy="584775"/>
          </a:xfrm>
          <a:prstGeom prst="rect">
            <a:avLst/>
          </a:prstGeom>
        </p:spPr>
        <p:txBody>
          <a:bodyPr wrap="square">
            <a:spAutoFit/>
          </a:bodyPr>
          <a:lstStyle/>
          <a:p>
            <a:pPr algn="just"/>
            <a:r>
              <a:rPr lang="es-ES" sz="1600" dirty="0" smtClean="0">
                <a:solidFill>
                  <a:schemeClr val="bg1">
                    <a:lumMod val="75000"/>
                    <a:lumOff val="25000"/>
                  </a:schemeClr>
                </a:solidFill>
                <a:latin typeface="+mj-lt"/>
              </a:rPr>
              <a:t>San </a:t>
            </a:r>
            <a:r>
              <a:rPr lang="es-ES" sz="1600" dirty="0">
                <a:solidFill>
                  <a:schemeClr val="bg1">
                    <a:lumMod val="75000"/>
                    <a:lumOff val="25000"/>
                  </a:schemeClr>
                </a:solidFill>
                <a:latin typeface="+mj-lt"/>
              </a:rPr>
              <a:t>Rafael con 9.952 habitantes</a:t>
            </a:r>
          </a:p>
        </p:txBody>
      </p:sp>
      <p:sp>
        <p:nvSpPr>
          <p:cNvPr id="1025" name="Rectángulo 1024"/>
          <p:cNvSpPr/>
          <p:nvPr/>
        </p:nvSpPr>
        <p:spPr>
          <a:xfrm>
            <a:off x="6623955" y="1903380"/>
            <a:ext cx="2018424" cy="584775"/>
          </a:xfrm>
          <a:prstGeom prst="rect">
            <a:avLst/>
          </a:prstGeom>
        </p:spPr>
        <p:txBody>
          <a:bodyPr wrap="square">
            <a:spAutoFit/>
          </a:bodyPr>
          <a:lstStyle/>
          <a:p>
            <a:pPr algn="just"/>
            <a:r>
              <a:rPr lang="es-ES" sz="1600" dirty="0">
                <a:solidFill>
                  <a:schemeClr val="bg1">
                    <a:lumMod val="75000"/>
                    <a:lumOff val="25000"/>
                  </a:schemeClr>
                </a:solidFill>
                <a:latin typeface="+mj-lt"/>
              </a:rPr>
              <a:t>Sangolquí con 59.196 habitantes</a:t>
            </a:r>
          </a:p>
        </p:txBody>
      </p:sp>
      <p:sp>
        <p:nvSpPr>
          <p:cNvPr id="1027" name="Rectángulo 1026"/>
          <p:cNvSpPr/>
          <p:nvPr/>
        </p:nvSpPr>
        <p:spPr>
          <a:xfrm>
            <a:off x="6622547" y="2705678"/>
            <a:ext cx="1862477" cy="830997"/>
          </a:xfrm>
          <a:prstGeom prst="rect">
            <a:avLst/>
          </a:prstGeom>
        </p:spPr>
        <p:txBody>
          <a:bodyPr wrap="square">
            <a:spAutoFit/>
          </a:bodyPr>
          <a:lstStyle/>
          <a:p>
            <a:pPr algn="just"/>
            <a:r>
              <a:rPr lang="es-ES" sz="1600" dirty="0" smtClean="0">
                <a:solidFill>
                  <a:schemeClr val="bg1">
                    <a:lumMod val="75000"/>
                    <a:lumOff val="25000"/>
                  </a:schemeClr>
                </a:solidFill>
                <a:latin typeface="+mj-lt"/>
              </a:rPr>
              <a:t>San </a:t>
            </a:r>
            <a:r>
              <a:rPr lang="es-ES" sz="1600" dirty="0">
                <a:solidFill>
                  <a:schemeClr val="bg1">
                    <a:lumMod val="75000"/>
                    <a:lumOff val="25000"/>
                  </a:schemeClr>
                </a:solidFill>
                <a:latin typeface="+mj-lt"/>
              </a:rPr>
              <a:t>Pedro de Taboada 11.982 habitantes </a:t>
            </a:r>
          </a:p>
        </p:txBody>
      </p:sp>
      <p:pic>
        <p:nvPicPr>
          <p:cNvPr id="1029" name="Imagen 1028"/>
          <p:cNvPicPr>
            <a:picLocks noChangeAspect="1"/>
          </p:cNvPicPr>
          <p:nvPr/>
        </p:nvPicPr>
        <p:blipFill rotWithShape="1">
          <a:blip r:embed="rId4"/>
          <a:srcRect t="94915" r="13802" b="172"/>
          <a:stretch/>
        </p:blipFill>
        <p:spPr>
          <a:xfrm>
            <a:off x="3368121" y="4786756"/>
            <a:ext cx="5591991" cy="226020"/>
          </a:xfrm>
          <a:prstGeom prst="rect">
            <a:avLst/>
          </a:prstGeom>
        </p:spPr>
      </p:pic>
      <p:pic>
        <p:nvPicPr>
          <p:cNvPr id="1030" name="Picture 6" descr="Resultado de imagen"/>
          <p:cNvPicPr>
            <a:picLocks noChangeAspect="1" noChangeArrowheads="1"/>
          </p:cNvPicPr>
          <p:nvPr/>
        </p:nvPicPr>
        <p:blipFill rotWithShape="1">
          <a:blip r:embed="rId5">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rcRect l="38958" t="-708" r="-178" b="96772"/>
          <a:stretch/>
        </p:blipFill>
        <p:spPr bwMode="auto">
          <a:xfrm>
            <a:off x="3372546" y="1282895"/>
            <a:ext cx="5596667" cy="203064"/>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p:cNvSpPr/>
          <p:nvPr/>
        </p:nvSpPr>
        <p:spPr>
          <a:xfrm>
            <a:off x="3544558" y="3536675"/>
            <a:ext cx="2526654" cy="338554"/>
          </a:xfrm>
          <a:prstGeom prst="rect">
            <a:avLst/>
          </a:prstGeom>
        </p:spPr>
        <p:txBody>
          <a:bodyPr wrap="none">
            <a:spAutoFit/>
          </a:bodyPr>
          <a:lstStyle/>
          <a:p>
            <a:r>
              <a:rPr lang="es-ES" sz="1600" dirty="0" smtClean="0">
                <a:solidFill>
                  <a:schemeClr val="bg1">
                    <a:lumMod val="75000"/>
                    <a:lumOff val="25000"/>
                  </a:schemeClr>
                </a:solidFill>
                <a:latin typeface="+mj-lt"/>
                <a:ea typeface="Calibri" panose="020F0502020204030204" pitchFamily="34" charset="0"/>
                <a:cs typeface="Shonar Bangla" panose="020B0502040204020203" pitchFamily="34" charset="0"/>
              </a:rPr>
              <a:t>Muestreo </a:t>
            </a:r>
            <a:r>
              <a:rPr lang="es-ES" sz="1600" dirty="0">
                <a:solidFill>
                  <a:schemeClr val="bg1">
                    <a:lumMod val="75000"/>
                    <a:lumOff val="25000"/>
                  </a:schemeClr>
                </a:solidFill>
                <a:latin typeface="+mj-lt"/>
                <a:ea typeface="Calibri" panose="020F0502020204030204" pitchFamily="34" charset="0"/>
                <a:cs typeface="Shonar Bangla" panose="020B0502040204020203" pitchFamily="34" charset="0"/>
              </a:rPr>
              <a:t>Estratificado </a:t>
            </a:r>
            <a:endParaRPr lang="es-ES" sz="1600" dirty="0">
              <a:solidFill>
                <a:schemeClr val="bg1">
                  <a:lumMod val="75000"/>
                  <a:lumOff val="25000"/>
                </a:schemeClr>
              </a:solidFill>
              <a:latin typeface="+mj-lt"/>
              <a:cs typeface="Shonar Bangla" panose="020B0502040204020203" pitchFamily="34" charset="0"/>
            </a:endParaRPr>
          </a:p>
        </p:txBody>
      </p:sp>
      <p:sp>
        <p:nvSpPr>
          <p:cNvPr id="4" name="Rectángulo 3"/>
          <p:cNvSpPr/>
          <p:nvPr/>
        </p:nvSpPr>
        <p:spPr>
          <a:xfrm>
            <a:off x="246276" y="1658411"/>
            <a:ext cx="2417705" cy="1477328"/>
          </a:xfrm>
          <a:prstGeom prst="rect">
            <a:avLst/>
          </a:prstGeom>
        </p:spPr>
        <p:txBody>
          <a:bodyPr wrap="square">
            <a:spAutoFit/>
          </a:bodyPr>
          <a:lstStyle/>
          <a:p>
            <a:pPr algn="just"/>
            <a:r>
              <a:rPr lang="es-ES" dirty="0"/>
              <a:t>“Estudia la relación entre una población y las muestras tomadas de ella” (Mantilla, 2015)</a:t>
            </a:r>
          </a:p>
        </p:txBody>
      </p:sp>
    </p:spTree>
    <p:extLst>
      <p:ext uri="{BB962C8B-B14F-4D97-AF65-F5344CB8AC3E}">
        <p14:creationId xmlns:p14="http://schemas.microsoft.com/office/powerpoint/2010/main" val="146707921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85207" y="-276225"/>
            <a:ext cx="10353761" cy="1326321"/>
          </a:xfrm>
        </p:spPr>
        <p:txBody>
          <a:bodyPr/>
          <a:lstStyle/>
          <a:p>
            <a:r>
              <a:rPr lang="es-ES" dirty="0" smtClean="0"/>
              <a:t>Prueba piloto</a:t>
            </a:r>
            <a:endParaRPr lang="es-ES" dirty="0"/>
          </a:p>
        </p:txBody>
      </p:sp>
      <p:sp>
        <p:nvSpPr>
          <p:cNvPr id="3" name="Rectángulo 2"/>
          <p:cNvSpPr/>
          <p:nvPr/>
        </p:nvSpPr>
        <p:spPr>
          <a:xfrm>
            <a:off x="472145" y="1050096"/>
            <a:ext cx="3961084" cy="369332"/>
          </a:xfrm>
          <a:prstGeom prst="rect">
            <a:avLst/>
          </a:prstGeom>
        </p:spPr>
        <p:txBody>
          <a:bodyPr wrap="none">
            <a:spAutoFit/>
          </a:bodyPr>
          <a:lstStyle/>
          <a:p>
            <a:r>
              <a:rPr lang="es-ES" dirty="0"/>
              <a:t>Se realizó una prueba piloto al azar </a:t>
            </a:r>
          </a:p>
        </p:txBody>
      </p:sp>
      <p:grpSp>
        <p:nvGrpSpPr>
          <p:cNvPr id="458" name="Group 97"/>
          <p:cNvGrpSpPr/>
          <p:nvPr/>
        </p:nvGrpSpPr>
        <p:grpSpPr>
          <a:xfrm>
            <a:off x="1247195" y="2211183"/>
            <a:ext cx="307528" cy="468588"/>
            <a:chOff x="6700838" y="2600325"/>
            <a:chExt cx="1773237" cy="2701926"/>
          </a:xfrm>
        </p:grpSpPr>
        <p:sp>
          <p:nvSpPr>
            <p:cNvPr id="459" name="Freeform 23"/>
            <p:cNvSpPr>
              <a:spLocks/>
            </p:cNvSpPr>
            <p:nvPr/>
          </p:nvSpPr>
          <p:spPr bwMode="auto">
            <a:xfrm>
              <a:off x="7232650" y="4124325"/>
              <a:ext cx="777875" cy="1177925"/>
            </a:xfrm>
            <a:custGeom>
              <a:avLst/>
              <a:gdLst/>
              <a:ahLst/>
              <a:cxnLst>
                <a:cxn ang="0">
                  <a:pos x="412" y="0"/>
                </a:cxn>
                <a:cxn ang="0">
                  <a:pos x="434" y="11"/>
                </a:cxn>
                <a:cxn ang="0">
                  <a:pos x="447" y="15"/>
                </a:cxn>
                <a:cxn ang="0">
                  <a:pos x="458" y="17"/>
                </a:cxn>
                <a:cxn ang="0">
                  <a:pos x="490" y="733"/>
                </a:cxn>
                <a:cxn ang="0">
                  <a:pos x="413" y="738"/>
                </a:cxn>
                <a:cxn ang="0">
                  <a:pos x="324" y="740"/>
                </a:cxn>
                <a:cxn ang="0">
                  <a:pos x="223" y="742"/>
                </a:cxn>
                <a:cxn ang="0">
                  <a:pos x="151" y="742"/>
                </a:cxn>
                <a:cxn ang="0">
                  <a:pos x="84" y="740"/>
                </a:cxn>
                <a:cxn ang="0">
                  <a:pos x="0" y="34"/>
                </a:cxn>
                <a:cxn ang="0">
                  <a:pos x="17" y="19"/>
                </a:cxn>
                <a:cxn ang="0">
                  <a:pos x="93" y="19"/>
                </a:cxn>
                <a:cxn ang="0">
                  <a:pos x="147" y="17"/>
                </a:cxn>
                <a:cxn ang="0">
                  <a:pos x="209" y="15"/>
                </a:cxn>
                <a:cxn ang="0">
                  <a:pos x="274" y="11"/>
                </a:cxn>
                <a:cxn ang="0">
                  <a:pos x="343" y="7"/>
                </a:cxn>
                <a:cxn ang="0">
                  <a:pos x="412" y="0"/>
                </a:cxn>
              </a:cxnLst>
              <a:rect l="0" t="0" r="r" b="b"/>
              <a:pathLst>
                <a:path w="490" h="742">
                  <a:moveTo>
                    <a:pt x="412" y="0"/>
                  </a:moveTo>
                  <a:lnTo>
                    <a:pt x="434" y="11"/>
                  </a:lnTo>
                  <a:lnTo>
                    <a:pt x="447" y="15"/>
                  </a:lnTo>
                  <a:lnTo>
                    <a:pt x="458" y="17"/>
                  </a:lnTo>
                  <a:lnTo>
                    <a:pt x="490" y="733"/>
                  </a:lnTo>
                  <a:lnTo>
                    <a:pt x="413" y="738"/>
                  </a:lnTo>
                  <a:lnTo>
                    <a:pt x="324" y="740"/>
                  </a:lnTo>
                  <a:lnTo>
                    <a:pt x="223" y="742"/>
                  </a:lnTo>
                  <a:lnTo>
                    <a:pt x="151" y="742"/>
                  </a:lnTo>
                  <a:lnTo>
                    <a:pt x="84" y="740"/>
                  </a:lnTo>
                  <a:lnTo>
                    <a:pt x="0" y="34"/>
                  </a:lnTo>
                  <a:lnTo>
                    <a:pt x="17" y="19"/>
                  </a:lnTo>
                  <a:lnTo>
                    <a:pt x="93" y="19"/>
                  </a:lnTo>
                  <a:lnTo>
                    <a:pt x="147" y="17"/>
                  </a:lnTo>
                  <a:lnTo>
                    <a:pt x="209" y="15"/>
                  </a:lnTo>
                  <a:lnTo>
                    <a:pt x="274" y="11"/>
                  </a:lnTo>
                  <a:lnTo>
                    <a:pt x="343" y="7"/>
                  </a:lnTo>
                  <a:lnTo>
                    <a:pt x="412" y="0"/>
                  </a:lnTo>
                  <a:close/>
                </a:path>
              </a:pathLst>
            </a:custGeom>
            <a:solidFill>
              <a:srgbClr val="E2F9FB"/>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460" name="Freeform 24"/>
            <p:cNvSpPr>
              <a:spLocks/>
            </p:cNvSpPr>
            <p:nvPr/>
          </p:nvSpPr>
          <p:spPr bwMode="auto">
            <a:xfrm>
              <a:off x="7253288" y="4144963"/>
              <a:ext cx="339725" cy="263525"/>
            </a:xfrm>
            <a:custGeom>
              <a:avLst/>
              <a:gdLst/>
              <a:ahLst/>
              <a:cxnLst>
                <a:cxn ang="0">
                  <a:pos x="214" y="0"/>
                </a:cxn>
                <a:cxn ang="0">
                  <a:pos x="132" y="166"/>
                </a:cxn>
                <a:cxn ang="0">
                  <a:pos x="117" y="158"/>
                </a:cxn>
                <a:cxn ang="0">
                  <a:pos x="99" y="147"/>
                </a:cxn>
                <a:cxn ang="0">
                  <a:pos x="78" y="131"/>
                </a:cxn>
                <a:cxn ang="0">
                  <a:pos x="54" y="106"/>
                </a:cxn>
                <a:cxn ang="0">
                  <a:pos x="45" y="93"/>
                </a:cxn>
                <a:cxn ang="0">
                  <a:pos x="34" y="75"/>
                </a:cxn>
                <a:cxn ang="0">
                  <a:pos x="15" y="37"/>
                </a:cxn>
                <a:cxn ang="0">
                  <a:pos x="7" y="21"/>
                </a:cxn>
                <a:cxn ang="0">
                  <a:pos x="2" y="7"/>
                </a:cxn>
                <a:cxn ang="0">
                  <a:pos x="0" y="4"/>
                </a:cxn>
                <a:cxn ang="0">
                  <a:pos x="28" y="11"/>
                </a:cxn>
                <a:cxn ang="0">
                  <a:pos x="63" y="13"/>
                </a:cxn>
                <a:cxn ang="0">
                  <a:pos x="108" y="11"/>
                </a:cxn>
                <a:cxn ang="0">
                  <a:pos x="158" y="7"/>
                </a:cxn>
                <a:cxn ang="0">
                  <a:pos x="214" y="0"/>
                </a:cxn>
              </a:cxnLst>
              <a:rect l="0" t="0" r="r" b="b"/>
              <a:pathLst>
                <a:path w="214" h="166">
                  <a:moveTo>
                    <a:pt x="214" y="0"/>
                  </a:moveTo>
                  <a:lnTo>
                    <a:pt x="132" y="166"/>
                  </a:lnTo>
                  <a:lnTo>
                    <a:pt x="117" y="158"/>
                  </a:lnTo>
                  <a:lnTo>
                    <a:pt x="99" y="147"/>
                  </a:lnTo>
                  <a:lnTo>
                    <a:pt x="78" y="131"/>
                  </a:lnTo>
                  <a:lnTo>
                    <a:pt x="54" y="106"/>
                  </a:lnTo>
                  <a:lnTo>
                    <a:pt x="45" y="93"/>
                  </a:lnTo>
                  <a:lnTo>
                    <a:pt x="34" y="75"/>
                  </a:lnTo>
                  <a:lnTo>
                    <a:pt x="15" y="37"/>
                  </a:lnTo>
                  <a:lnTo>
                    <a:pt x="7" y="21"/>
                  </a:lnTo>
                  <a:lnTo>
                    <a:pt x="2" y="7"/>
                  </a:lnTo>
                  <a:lnTo>
                    <a:pt x="0" y="4"/>
                  </a:lnTo>
                  <a:lnTo>
                    <a:pt x="28" y="11"/>
                  </a:lnTo>
                  <a:lnTo>
                    <a:pt x="63" y="13"/>
                  </a:lnTo>
                  <a:lnTo>
                    <a:pt x="108" y="11"/>
                  </a:lnTo>
                  <a:lnTo>
                    <a:pt x="158" y="7"/>
                  </a:lnTo>
                  <a:lnTo>
                    <a:pt x="214" y="0"/>
                  </a:lnTo>
                  <a:close/>
                </a:path>
              </a:pathLst>
            </a:custGeom>
            <a:solidFill>
              <a:srgbClr val="B6D2DD"/>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461" name="Freeform 25"/>
            <p:cNvSpPr>
              <a:spLocks/>
            </p:cNvSpPr>
            <p:nvPr/>
          </p:nvSpPr>
          <p:spPr bwMode="auto">
            <a:xfrm>
              <a:off x="6777038" y="2600325"/>
              <a:ext cx="1409700" cy="1363663"/>
            </a:xfrm>
            <a:custGeom>
              <a:avLst/>
              <a:gdLst/>
              <a:ahLst/>
              <a:cxnLst>
                <a:cxn ang="0">
                  <a:pos x="415" y="0"/>
                </a:cxn>
                <a:cxn ang="0">
                  <a:pos x="479" y="3"/>
                </a:cxn>
                <a:cxn ang="0">
                  <a:pos x="544" y="16"/>
                </a:cxn>
                <a:cxn ang="0">
                  <a:pos x="607" y="37"/>
                </a:cxn>
                <a:cxn ang="0">
                  <a:pos x="663" y="65"/>
                </a:cxn>
                <a:cxn ang="0">
                  <a:pos x="712" y="102"/>
                </a:cxn>
                <a:cxn ang="0">
                  <a:pos x="756" y="145"/>
                </a:cxn>
                <a:cxn ang="0">
                  <a:pos x="793" y="194"/>
                </a:cxn>
                <a:cxn ang="0">
                  <a:pos x="825" y="246"/>
                </a:cxn>
                <a:cxn ang="0">
                  <a:pos x="851" y="302"/>
                </a:cxn>
                <a:cxn ang="0">
                  <a:pos x="870" y="358"/>
                </a:cxn>
                <a:cxn ang="0">
                  <a:pos x="883" y="417"/>
                </a:cxn>
                <a:cxn ang="0">
                  <a:pos x="888" y="473"/>
                </a:cxn>
                <a:cxn ang="0">
                  <a:pos x="888" y="529"/>
                </a:cxn>
                <a:cxn ang="0">
                  <a:pos x="879" y="581"/>
                </a:cxn>
                <a:cxn ang="0">
                  <a:pos x="864" y="630"/>
                </a:cxn>
                <a:cxn ang="0">
                  <a:pos x="836" y="684"/>
                </a:cxn>
                <a:cxn ang="0">
                  <a:pos x="801" y="731"/>
                </a:cxn>
                <a:cxn ang="0">
                  <a:pos x="760" y="770"/>
                </a:cxn>
                <a:cxn ang="0">
                  <a:pos x="713" y="803"/>
                </a:cxn>
                <a:cxn ang="0">
                  <a:pos x="661" y="828"/>
                </a:cxn>
                <a:cxn ang="0">
                  <a:pos x="605" y="846"/>
                </a:cxn>
                <a:cxn ang="0">
                  <a:pos x="548" y="856"/>
                </a:cxn>
                <a:cxn ang="0">
                  <a:pos x="486" y="859"/>
                </a:cxn>
                <a:cxn ang="0">
                  <a:pos x="423" y="854"/>
                </a:cxn>
                <a:cxn ang="0">
                  <a:pos x="360" y="841"/>
                </a:cxn>
                <a:cxn ang="0">
                  <a:pos x="296" y="818"/>
                </a:cxn>
                <a:cxn ang="0">
                  <a:pos x="235" y="788"/>
                </a:cxn>
                <a:cxn ang="0">
                  <a:pos x="181" y="751"/>
                </a:cxn>
                <a:cxn ang="0">
                  <a:pos x="132" y="708"/>
                </a:cxn>
                <a:cxn ang="0">
                  <a:pos x="90" y="660"/>
                </a:cxn>
                <a:cxn ang="0">
                  <a:pos x="56" y="608"/>
                </a:cxn>
                <a:cxn ang="0">
                  <a:pos x="30" y="552"/>
                </a:cxn>
                <a:cxn ang="0">
                  <a:pos x="11" y="494"/>
                </a:cxn>
                <a:cxn ang="0">
                  <a:pos x="2" y="434"/>
                </a:cxn>
                <a:cxn ang="0">
                  <a:pos x="0" y="373"/>
                </a:cxn>
                <a:cxn ang="0">
                  <a:pos x="10" y="311"/>
                </a:cxn>
                <a:cxn ang="0">
                  <a:pos x="30" y="249"/>
                </a:cxn>
                <a:cxn ang="0">
                  <a:pos x="58" y="194"/>
                </a:cxn>
                <a:cxn ang="0">
                  <a:pos x="95" y="143"/>
                </a:cxn>
                <a:cxn ang="0">
                  <a:pos x="138" y="100"/>
                </a:cxn>
                <a:cxn ang="0">
                  <a:pos x="185" y="65"/>
                </a:cxn>
                <a:cxn ang="0">
                  <a:pos x="239" y="37"/>
                </a:cxn>
                <a:cxn ang="0">
                  <a:pos x="294" y="16"/>
                </a:cxn>
                <a:cxn ang="0">
                  <a:pos x="354" y="3"/>
                </a:cxn>
                <a:cxn ang="0">
                  <a:pos x="415" y="0"/>
                </a:cxn>
              </a:cxnLst>
              <a:rect l="0" t="0" r="r" b="b"/>
              <a:pathLst>
                <a:path w="888" h="859">
                  <a:moveTo>
                    <a:pt x="415" y="0"/>
                  </a:moveTo>
                  <a:lnTo>
                    <a:pt x="479" y="3"/>
                  </a:lnTo>
                  <a:lnTo>
                    <a:pt x="544" y="16"/>
                  </a:lnTo>
                  <a:lnTo>
                    <a:pt x="607" y="37"/>
                  </a:lnTo>
                  <a:lnTo>
                    <a:pt x="663" y="65"/>
                  </a:lnTo>
                  <a:lnTo>
                    <a:pt x="712" y="102"/>
                  </a:lnTo>
                  <a:lnTo>
                    <a:pt x="756" y="145"/>
                  </a:lnTo>
                  <a:lnTo>
                    <a:pt x="793" y="194"/>
                  </a:lnTo>
                  <a:lnTo>
                    <a:pt x="825" y="246"/>
                  </a:lnTo>
                  <a:lnTo>
                    <a:pt x="851" y="302"/>
                  </a:lnTo>
                  <a:lnTo>
                    <a:pt x="870" y="358"/>
                  </a:lnTo>
                  <a:lnTo>
                    <a:pt x="883" y="417"/>
                  </a:lnTo>
                  <a:lnTo>
                    <a:pt x="888" y="473"/>
                  </a:lnTo>
                  <a:lnTo>
                    <a:pt x="888" y="529"/>
                  </a:lnTo>
                  <a:lnTo>
                    <a:pt x="879" y="581"/>
                  </a:lnTo>
                  <a:lnTo>
                    <a:pt x="864" y="630"/>
                  </a:lnTo>
                  <a:lnTo>
                    <a:pt x="836" y="684"/>
                  </a:lnTo>
                  <a:lnTo>
                    <a:pt x="801" y="731"/>
                  </a:lnTo>
                  <a:lnTo>
                    <a:pt x="760" y="770"/>
                  </a:lnTo>
                  <a:lnTo>
                    <a:pt x="713" y="803"/>
                  </a:lnTo>
                  <a:lnTo>
                    <a:pt x="661" y="828"/>
                  </a:lnTo>
                  <a:lnTo>
                    <a:pt x="605" y="846"/>
                  </a:lnTo>
                  <a:lnTo>
                    <a:pt x="548" y="856"/>
                  </a:lnTo>
                  <a:lnTo>
                    <a:pt x="486" y="859"/>
                  </a:lnTo>
                  <a:lnTo>
                    <a:pt x="423" y="854"/>
                  </a:lnTo>
                  <a:lnTo>
                    <a:pt x="360" y="841"/>
                  </a:lnTo>
                  <a:lnTo>
                    <a:pt x="296" y="818"/>
                  </a:lnTo>
                  <a:lnTo>
                    <a:pt x="235" y="788"/>
                  </a:lnTo>
                  <a:lnTo>
                    <a:pt x="181" y="751"/>
                  </a:lnTo>
                  <a:lnTo>
                    <a:pt x="132" y="708"/>
                  </a:lnTo>
                  <a:lnTo>
                    <a:pt x="90" y="660"/>
                  </a:lnTo>
                  <a:lnTo>
                    <a:pt x="56" y="608"/>
                  </a:lnTo>
                  <a:lnTo>
                    <a:pt x="30" y="552"/>
                  </a:lnTo>
                  <a:lnTo>
                    <a:pt x="11" y="494"/>
                  </a:lnTo>
                  <a:lnTo>
                    <a:pt x="2" y="434"/>
                  </a:lnTo>
                  <a:lnTo>
                    <a:pt x="0" y="373"/>
                  </a:lnTo>
                  <a:lnTo>
                    <a:pt x="10" y="311"/>
                  </a:lnTo>
                  <a:lnTo>
                    <a:pt x="30" y="249"/>
                  </a:lnTo>
                  <a:lnTo>
                    <a:pt x="58" y="194"/>
                  </a:lnTo>
                  <a:lnTo>
                    <a:pt x="95" y="143"/>
                  </a:lnTo>
                  <a:lnTo>
                    <a:pt x="138" y="100"/>
                  </a:lnTo>
                  <a:lnTo>
                    <a:pt x="185" y="65"/>
                  </a:lnTo>
                  <a:lnTo>
                    <a:pt x="239" y="37"/>
                  </a:lnTo>
                  <a:lnTo>
                    <a:pt x="294" y="16"/>
                  </a:lnTo>
                  <a:lnTo>
                    <a:pt x="354" y="3"/>
                  </a:lnTo>
                  <a:lnTo>
                    <a:pt x="415" y="0"/>
                  </a:lnTo>
                  <a:close/>
                </a:path>
              </a:pathLst>
            </a:custGeom>
            <a:solidFill>
              <a:srgbClr val="FFC891"/>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462" name="Freeform 26"/>
            <p:cNvSpPr>
              <a:spLocks/>
            </p:cNvSpPr>
            <p:nvPr/>
          </p:nvSpPr>
          <p:spPr bwMode="auto">
            <a:xfrm>
              <a:off x="6907213" y="2676525"/>
              <a:ext cx="1230312" cy="1190625"/>
            </a:xfrm>
            <a:custGeom>
              <a:avLst/>
              <a:gdLst/>
              <a:ahLst/>
              <a:cxnLst>
                <a:cxn ang="0">
                  <a:pos x="363" y="0"/>
                </a:cxn>
                <a:cxn ang="0">
                  <a:pos x="419" y="4"/>
                </a:cxn>
                <a:cxn ang="0">
                  <a:pos x="475" y="15"/>
                </a:cxn>
                <a:cxn ang="0">
                  <a:pos x="531" y="34"/>
                </a:cxn>
                <a:cxn ang="0">
                  <a:pos x="583" y="62"/>
                </a:cxn>
                <a:cxn ang="0">
                  <a:pos x="630" y="97"/>
                </a:cxn>
                <a:cxn ang="0">
                  <a:pos x="669" y="140"/>
                </a:cxn>
                <a:cxn ang="0">
                  <a:pos x="704" y="187"/>
                </a:cxn>
                <a:cxn ang="0">
                  <a:pos x="732" y="239"/>
                </a:cxn>
                <a:cxn ang="0">
                  <a:pos x="752" y="293"/>
                </a:cxn>
                <a:cxn ang="0">
                  <a:pos x="767" y="347"/>
                </a:cxn>
                <a:cxn ang="0">
                  <a:pos x="775" y="401"/>
                </a:cxn>
                <a:cxn ang="0">
                  <a:pos x="775" y="455"/>
                </a:cxn>
                <a:cxn ang="0">
                  <a:pos x="769" y="505"/>
                </a:cxn>
                <a:cxn ang="0">
                  <a:pos x="754" y="552"/>
                </a:cxn>
                <a:cxn ang="0">
                  <a:pos x="730" y="599"/>
                </a:cxn>
                <a:cxn ang="0">
                  <a:pos x="700" y="640"/>
                </a:cxn>
                <a:cxn ang="0">
                  <a:pos x="665" y="673"/>
                </a:cxn>
                <a:cxn ang="0">
                  <a:pos x="624" y="701"/>
                </a:cxn>
                <a:cxn ang="0">
                  <a:pos x="577" y="724"/>
                </a:cxn>
                <a:cxn ang="0">
                  <a:pos x="529" y="739"/>
                </a:cxn>
                <a:cxn ang="0">
                  <a:pos x="479" y="748"/>
                </a:cxn>
                <a:cxn ang="0">
                  <a:pos x="425" y="750"/>
                </a:cxn>
                <a:cxn ang="0">
                  <a:pos x="369" y="746"/>
                </a:cxn>
                <a:cxn ang="0">
                  <a:pos x="315" y="733"/>
                </a:cxn>
                <a:cxn ang="0">
                  <a:pos x="259" y="714"/>
                </a:cxn>
                <a:cxn ang="0">
                  <a:pos x="201" y="684"/>
                </a:cxn>
                <a:cxn ang="0">
                  <a:pos x="149" y="649"/>
                </a:cxn>
                <a:cxn ang="0">
                  <a:pos x="104" y="606"/>
                </a:cxn>
                <a:cxn ang="0">
                  <a:pos x="67" y="560"/>
                </a:cxn>
                <a:cxn ang="0">
                  <a:pos x="37" y="507"/>
                </a:cxn>
                <a:cxn ang="0">
                  <a:pos x="15" y="453"/>
                </a:cxn>
                <a:cxn ang="0">
                  <a:pos x="4" y="395"/>
                </a:cxn>
                <a:cxn ang="0">
                  <a:pos x="0" y="338"/>
                </a:cxn>
                <a:cxn ang="0">
                  <a:pos x="8" y="278"/>
                </a:cxn>
                <a:cxn ang="0">
                  <a:pos x="26" y="220"/>
                </a:cxn>
                <a:cxn ang="0">
                  <a:pos x="52" y="170"/>
                </a:cxn>
                <a:cxn ang="0">
                  <a:pos x="84" y="127"/>
                </a:cxn>
                <a:cxn ang="0">
                  <a:pos x="121" y="90"/>
                </a:cxn>
                <a:cxn ang="0">
                  <a:pos x="162" y="58"/>
                </a:cxn>
                <a:cxn ang="0">
                  <a:pos x="209" y="34"/>
                </a:cxn>
                <a:cxn ang="0">
                  <a:pos x="259" y="15"/>
                </a:cxn>
                <a:cxn ang="0">
                  <a:pos x="311" y="4"/>
                </a:cxn>
                <a:cxn ang="0">
                  <a:pos x="363" y="0"/>
                </a:cxn>
              </a:cxnLst>
              <a:rect l="0" t="0" r="r" b="b"/>
              <a:pathLst>
                <a:path w="775" h="750">
                  <a:moveTo>
                    <a:pt x="363" y="0"/>
                  </a:moveTo>
                  <a:lnTo>
                    <a:pt x="419" y="4"/>
                  </a:lnTo>
                  <a:lnTo>
                    <a:pt x="475" y="15"/>
                  </a:lnTo>
                  <a:lnTo>
                    <a:pt x="531" y="34"/>
                  </a:lnTo>
                  <a:lnTo>
                    <a:pt x="583" y="62"/>
                  </a:lnTo>
                  <a:lnTo>
                    <a:pt x="630" y="97"/>
                  </a:lnTo>
                  <a:lnTo>
                    <a:pt x="669" y="140"/>
                  </a:lnTo>
                  <a:lnTo>
                    <a:pt x="704" y="187"/>
                  </a:lnTo>
                  <a:lnTo>
                    <a:pt x="732" y="239"/>
                  </a:lnTo>
                  <a:lnTo>
                    <a:pt x="752" y="293"/>
                  </a:lnTo>
                  <a:lnTo>
                    <a:pt x="767" y="347"/>
                  </a:lnTo>
                  <a:lnTo>
                    <a:pt x="775" y="401"/>
                  </a:lnTo>
                  <a:lnTo>
                    <a:pt x="775" y="455"/>
                  </a:lnTo>
                  <a:lnTo>
                    <a:pt x="769" y="505"/>
                  </a:lnTo>
                  <a:lnTo>
                    <a:pt x="754" y="552"/>
                  </a:lnTo>
                  <a:lnTo>
                    <a:pt x="730" y="599"/>
                  </a:lnTo>
                  <a:lnTo>
                    <a:pt x="700" y="640"/>
                  </a:lnTo>
                  <a:lnTo>
                    <a:pt x="665" y="673"/>
                  </a:lnTo>
                  <a:lnTo>
                    <a:pt x="624" y="701"/>
                  </a:lnTo>
                  <a:lnTo>
                    <a:pt x="577" y="724"/>
                  </a:lnTo>
                  <a:lnTo>
                    <a:pt x="529" y="739"/>
                  </a:lnTo>
                  <a:lnTo>
                    <a:pt x="479" y="748"/>
                  </a:lnTo>
                  <a:lnTo>
                    <a:pt x="425" y="750"/>
                  </a:lnTo>
                  <a:lnTo>
                    <a:pt x="369" y="746"/>
                  </a:lnTo>
                  <a:lnTo>
                    <a:pt x="315" y="733"/>
                  </a:lnTo>
                  <a:lnTo>
                    <a:pt x="259" y="714"/>
                  </a:lnTo>
                  <a:lnTo>
                    <a:pt x="201" y="684"/>
                  </a:lnTo>
                  <a:lnTo>
                    <a:pt x="149" y="649"/>
                  </a:lnTo>
                  <a:lnTo>
                    <a:pt x="104" y="606"/>
                  </a:lnTo>
                  <a:lnTo>
                    <a:pt x="67" y="560"/>
                  </a:lnTo>
                  <a:lnTo>
                    <a:pt x="37" y="507"/>
                  </a:lnTo>
                  <a:lnTo>
                    <a:pt x="15" y="453"/>
                  </a:lnTo>
                  <a:lnTo>
                    <a:pt x="4" y="395"/>
                  </a:lnTo>
                  <a:lnTo>
                    <a:pt x="0" y="338"/>
                  </a:lnTo>
                  <a:lnTo>
                    <a:pt x="8" y="278"/>
                  </a:lnTo>
                  <a:lnTo>
                    <a:pt x="26" y="220"/>
                  </a:lnTo>
                  <a:lnTo>
                    <a:pt x="52" y="170"/>
                  </a:lnTo>
                  <a:lnTo>
                    <a:pt x="84" y="127"/>
                  </a:lnTo>
                  <a:lnTo>
                    <a:pt x="121" y="90"/>
                  </a:lnTo>
                  <a:lnTo>
                    <a:pt x="162" y="58"/>
                  </a:lnTo>
                  <a:lnTo>
                    <a:pt x="209" y="34"/>
                  </a:lnTo>
                  <a:lnTo>
                    <a:pt x="259" y="15"/>
                  </a:lnTo>
                  <a:lnTo>
                    <a:pt x="311" y="4"/>
                  </a:lnTo>
                  <a:lnTo>
                    <a:pt x="363" y="0"/>
                  </a:lnTo>
                  <a:close/>
                </a:path>
              </a:pathLst>
            </a:custGeom>
            <a:solidFill>
              <a:srgbClr val="FFD7A1"/>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463" name="Freeform 27"/>
            <p:cNvSpPr>
              <a:spLocks/>
            </p:cNvSpPr>
            <p:nvPr/>
          </p:nvSpPr>
          <p:spPr bwMode="auto">
            <a:xfrm>
              <a:off x="6777038" y="2628900"/>
              <a:ext cx="1212850" cy="1098550"/>
            </a:xfrm>
            <a:custGeom>
              <a:avLst/>
              <a:gdLst/>
              <a:ahLst/>
              <a:cxnLst>
                <a:cxn ang="0">
                  <a:pos x="414" y="0"/>
                </a:cxn>
                <a:cxn ang="0">
                  <a:pos x="477" y="4"/>
                </a:cxn>
                <a:cxn ang="0">
                  <a:pos x="540" y="17"/>
                </a:cxn>
                <a:cxn ang="0">
                  <a:pos x="604" y="38"/>
                </a:cxn>
                <a:cxn ang="0">
                  <a:pos x="648" y="60"/>
                </a:cxn>
                <a:cxn ang="0">
                  <a:pos x="684" y="82"/>
                </a:cxn>
                <a:cxn ang="0">
                  <a:pos x="713" y="108"/>
                </a:cxn>
                <a:cxn ang="0">
                  <a:pos x="741" y="135"/>
                </a:cxn>
                <a:cxn ang="0">
                  <a:pos x="764" y="164"/>
                </a:cxn>
                <a:cxn ang="0">
                  <a:pos x="760" y="207"/>
                </a:cxn>
                <a:cxn ang="0">
                  <a:pos x="749" y="245"/>
                </a:cxn>
                <a:cxn ang="0">
                  <a:pos x="732" y="274"/>
                </a:cxn>
                <a:cxn ang="0">
                  <a:pos x="710" y="300"/>
                </a:cxn>
                <a:cxn ang="0">
                  <a:pos x="682" y="321"/>
                </a:cxn>
                <a:cxn ang="0">
                  <a:pos x="650" y="336"/>
                </a:cxn>
                <a:cxn ang="0">
                  <a:pos x="615" y="349"/>
                </a:cxn>
                <a:cxn ang="0">
                  <a:pos x="577" y="356"/>
                </a:cxn>
                <a:cxn ang="0">
                  <a:pos x="538" y="362"/>
                </a:cxn>
                <a:cxn ang="0">
                  <a:pos x="497" y="364"/>
                </a:cxn>
                <a:cxn ang="0">
                  <a:pos x="458" y="364"/>
                </a:cxn>
                <a:cxn ang="0">
                  <a:pos x="380" y="360"/>
                </a:cxn>
                <a:cxn ang="0">
                  <a:pos x="345" y="356"/>
                </a:cxn>
                <a:cxn ang="0">
                  <a:pos x="313" y="351"/>
                </a:cxn>
                <a:cxn ang="0">
                  <a:pos x="285" y="345"/>
                </a:cxn>
                <a:cxn ang="0">
                  <a:pos x="263" y="342"/>
                </a:cxn>
                <a:cxn ang="0">
                  <a:pos x="244" y="338"/>
                </a:cxn>
                <a:cxn ang="0">
                  <a:pos x="233" y="336"/>
                </a:cxn>
                <a:cxn ang="0">
                  <a:pos x="229" y="334"/>
                </a:cxn>
                <a:cxn ang="0">
                  <a:pos x="240" y="394"/>
                </a:cxn>
                <a:cxn ang="0">
                  <a:pos x="246" y="448"/>
                </a:cxn>
                <a:cxn ang="0">
                  <a:pos x="244" y="496"/>
                </a:cxn>
                <a:cxn ang="0">
                  <a:pos x="237" y="539"/>
                </a:cxn>
                <a:cxn ang="0">
                  <a:pos x="226" y="578"/>
                </a:cxn>
                <a:cxn ang="0">
                  <a:pos x="211" y="612"/>
                </a:cxn>
                <a:cxn ang="0">
                  <a:pos x="194" y="640"/>
                </a:cxn>
                <a:cxn ang="0">
                  <a:pos x="175" y="662"/>
                </a:cxn>
                <a:cxn ang="0">
                  <a:pos x="155" y="679"/>
                </a:cxn>
                <a:cxn ang="0">
                  <a:pos x="136" y="692"/>
                </a:cxn>
                <a:cxn ang="0">
                  <a:pos x="97" y="651"/>
                </a:cxn>
                <a:cxn ang="0">
                  <a:pos x="65" y="606"/>
                </a:cxn>
                <a:cxn ang="0">
                  <a:pos x="39" y="558"/>
                </a:cxn>
                <a:cxn ang="0">
                  <a:pos x="21" y="507"/>
                </a:cxn>
                <a:cxn ang="0">
                  <a:pos x="8" y="453"/>
                </a:cxn>
                <a:cxn ang="0">
                  <a:pos x="0" y="399"/>
                </a:cxn>
                <a:cxn ang="0">
                  <a:pos x="0" y="345"/>
                </a:cxn>
                <a:cxn ang="0">
                  <a:pos x="10" y="297"/>
                </a:cxn>
                <a:cxn ang="0">
                  <a:pos x="26" y="250"/>
                </a:cxn>
                <a:cxn ang="0">
                  <a:pos x="54" y="194"/>
                </a:cxn>
                <a:cxn ang="0">
                  <a:pos x="91" y="144"/>
                </a:cxn>
                <a:cxn ang="0">
                  <a:pos x="134" y="101"/>
                </a:cxn>
                <a:cxn ang="0">
                  <a:pos x="183" y="66"/>
                </a:cxn>
                <a:cxn ang="0">
                  <a:pos x="235" y="38"/>
                </a:cxn>
                <a:cxn ang="0">
                  <a:pos x="291" y="17"/>
                </a:cxn>
                <a:cxn ang="0">
                  <a:pos x="350" y="4"/>
                </a:cxn>
                <a:cxn ang="0">
                  <a:pos x="414" y="0"/>
                </a:cxn>
              </a:cxnLst>
              <a:rect l="0" t="0" r="r" b="b"/>
              <a:pathLst>
                <a:path w="764" h="692">
                  <a:moveTo>
                    <a:pt x="414" y="0"/>
                  </a:moveTo>
                  <a:lnTo>
                    <a:pt x="477" y="4"/>
                  </a:lnTo>
                  <a:lnTo>
                    <a:pt x="540" y="17"/>
                  </a:lnTo>
                  <a:lnTo>
                    <a:pt x="604" y="38"/>
                  </a:lnTo>
                  <a:lnTo>
                    <a:pt x="648" y="60"/>
                  </a:lnTo>
                  <a:lnTo>
                    <a:pt x="684" y="82"/>
                  </a:lnTo>
                  <a:lnTo>
                    <a:pt x="713" y="108"/>
                  </a:lnTo>
                  <a:lnTo>
                    <a:pt x="741" y="135"/>
                  </a:lnTo>
                  <a:lnTo>
                    <a:pt x="764" y="164"/>
                  </a:lnTo>
                  <a:lnTo>
                    <a:pt x="760" y="207"/>
                  </a:lnTo>
                  <a:lnTo>
                    <a:pt x="749" y="245"/>
                  </a:lnTo>
                  <a:lnTo>
                    <a:pt x="732" y="274"/>
                  </a:lnTo>
                  <a:lnTo>
                    <a:pt x="710" y="300"/>
                  </a:lnTo>
                  <a:lnTo>
                    <a:pt x="682" y="321"/>
                  </a:lnTo>
                  <a:lnTo>
                    <a:pt x="650" y="336"/>
                  </a:lnTo>
                  <a:lnTo>
                    <a:pt x="615" y="349"/>
                  </a:lnTo>
                  <a:lnTo>
                    <a:pt x="577" y="356"/>
                  </a:lnTo>
                  <a:lnTo>
                    <a:pt x="538" y="362"/>
                  </a:lnTo>
                  <a:lnTo>
                    <a:pt x="497" y="364"/>
                  </a:lnTo>
                  <a:lnTo>
                    <a:pt x="458" y="364"/>
                  </a:lnTo>
                  <a:lnTo>
                    <a:pt x="380" y="360"/>
                  </a:lnTo>
                  <a:lnTo>
                    <a:pt x="345" y="356"/>
                  </a:lnTo>
                  <a:lnTo>
                    <a:pt x="313" y="351"/>
                  </a:lnTo>
                  <a:lnTo>
                    <a:pt x="285" y="345"/>
                  </a:lnTo>
                  <a:lnTo>
                    <a:pt x="263" y="342"/>
                  </a:lnTo>
                  <a:lnTo>
                    <a:pt x="244" y="338"/>
                  </a:lnTo>
                  <a:lnTo>
                    <a:pt x="233" y="336"/>
                  </a:lnTo>
                  <a:lnTo>
                    <a:pt x="229" y="334"/>
                  </a:lnTo>
                  <a:lnTo>
                    <a:pt x="240" y="394"/>
                  </a:lnTo>
                  <a:lnTo>
                    <a:pt x="246" y="448"/>
                  </a:lnTo>
                  <a:lnTo>
                    <a:pt x="244" y="496"/>
                  </a:lnTo>
                  <a:lnTo>
                    <a:pt x="237" y="539"/>
                  </a:lnTo>
                  <a:lnTo>
                    <a:pt x="226" y="578"/>
                  </a:lnTo>
                  <a:lnTo>
                    <a:pt x="211" y="612"/>
                  </a:lnTo>
                  <a:lnTo>
                    <a:pt x="194" y="640"/>
                  </a:lnTo>
                  <a:lnTo>
                    <a:pt x="175" y="662"/>
                  </a:lnTo>
                  <a:lnTo>
                    <a:pt x="155" y="679"/>
                  </a:lnTo>
                  <a:lnTo>
                    <a:pt x="136" y="692"/>
                  </a:lnTo>
                  <a:lnTo>
                    <a:pt x="97" y="651"/>
                  </a:lnTo>
                  <a:lnTo>
                    <a:pt x="65" y="606"/>
                  </a:lnTo>
                  <a:lnTo>
                    <a:pt x="39" y="558"/>
                  </a:lnTo>
                  <a:lnTo>
                    <a:pt x="21" y="507"/>
                  </a:lnTo>
                  <a:lnTo>
                    <a:pt x="8" y="453"/>
                  </a:lnTo>
                  <a:lnTo>
                    <a:pt x="0" y="399"/>
                  </a:lnTo>
                  <a:lnTo>
                    <a:pt x="0" y="345"/>
                  </a:lnTo>
                  <a:lnTo>
                    <a:pt x="10" y="297"/>
                  </a:lnTo>
                  <a:lnTo>
                    <a:pt x="26" y="250"/>
                  </a:lnTo>
                  <a:lnTo>
                    <a:pt x="54" y="194"/>
                  </a:lnTo>
                  <a:lnTo>
                    <a:pt x="91" y="144"/>
                  </a:lnTo>
                  <a:lnTo>
                    <a:pt x="134" y="101"/>
                  </a:lnTo>
                  <a:lnTo>
                    <a:pt x="183" y="66"/>
                  </a:lnTo>
                  <a:lnTo>
                    <a:pt x="235" y="38"/>
                  </a:lnTo>
                  <a:lnTo>
                    <a:pt x="291" y="17"/>
                  </a:lnTo>
                  <a:lnTo>
                    <a:pt x="350" y="4"/>
                  </a:lnTo>
                  <a:lnTo>
                    <a:pt x="414" y="0"/>
                  </a:lnTo>
                  <a:close/>
                </a:path>
              </a:pathLst>
            </a:custGeom>
            <a:solidFill>
              <a:srgbClr val="E69343"/>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464" name="Freeform 28"/>
            <p:cNvSpPr>
              <a:spLocks/>
            </p:cNvSpPr>
            <p:nvPr/>
          </p:nvSpPr>
          <p:spPr bwMode="auto">
            <a:xfrm>
              <a:off x="6777038" y="2600325"/>
              <a:ext cx="1217612" cy="1106488"/>
            </a:xfrm>
            <a:custGeom>
              <a:avLst/>
              <a:gdLst/>
              <a:ahLst/>
              <a:cxnLst>
                <a:cxn ang="0">
                  <a:pos x="415" y="0"/>
                </a:cxn>
                <a:cxn ang="0">
                  <a:pos x="479" y="3"/>
                </a:cxn>
                <a:cxn ang="0">
                  <a:pos x="544" y="16"/>
                </a:cxn>
                <a:cxn ang="0">
                  <a:pos x="607" y="37"/>
                </a:cxn>
                <a:cxn ang="0">
                  <a:pos x="652" y="59"/>
                </a:cxn>
                <a:cxn ang="0">
                  <a:pos x="687" y="82"/>
                </a:cxn>
                <a:cxn ang="0">
                  <a:pos x="717" y="108"/>
                </a:cxn>
                <a:cxn ang="0">
                  <a:pos x="745" y="134"/>
                </a:cxn>
                <a:cxn ang="0">
                  <a:pos x="767" y="164"/>
                </a:cxn>
                <a:cxn ang="0">
                  <a:pos x="764" y="207"/>
                </a:cxn>
                <a:cxn ang="0">
                  <a:pos x="753" y="244"/>
                </a:cxn>
                <a:cxn ang="0">
                  <a:pos x="736" y="274"/>
                </a:cxn>
                <a:cxn ang="0">
                  <a:pos x="713" y="300"/>
                </a:cxn>
                <a:cxn ang="0">
                  <a:pos x="685" y="320"/>
                </a:cxn>
                <a:cxn ang="0">
                  <a:pos x="654" y="335"/>
                </a:cxn>
                <a:cxn ang="0">
                  <a:pos x="618" y="348"/>
                </a:cxn>
                <a:cxn ang="0">
                  <a:pos x="581" y="356"/>
                </a:cxn>
                <a:cxn ang="0">
                  <a:pos x="542" y="361"/>
                </a:cxn>
                <a:cxn ang="0">
                  <a:pos x="501" y="363"/>
                </a:cxn>
                <a:cxn ang="0">
                  <a:pos x="462" y="363"/>
                </a:cxn>
                <a:cxn ang="0">
                  <a:pos x="384" y="360"/>
                </a:cxn>
                <a:cxn ang="0">
                  <a:pos x="348" y="356"/>
                </a:cxn>
                <a:cxn ang="0">
                  <a:pos x="317" y="350"/>
                </a:cxn>
                <a:cxn ang="0">
                  <a:pos x="289" y="345"/>
                </a:cxn>
                <a:cxn ang="0">
                  <a:pos x="267" y="341"/>
                </a:cxn>
                <a:cxn ang="0">
                  <a:pos x="248" y="337"/>
                </a:cxn>
                <a:cxn ang="0">
                  <a:pos x="237" y="335"/>
                </a:cxn>
                <a:cxn ang="0">
                  <a:pos x="233" y="333"/>
                </a:cxn>
                <a:cxn ang="0">
                  <a:pos x="246" y="395"/>
                </a:cxn>
                <a:cxn ang="0">
                  <a:pos x="250" y="451"/>
                </a:cxn>
                <a:cxn ang="0">
                  <a:pos x="248" y="501"/>
                </a:cxn>
                <a:cxn ang="0">
                  <a:pos x="242" y="544"/>
                </a:cxn>
                <a:cxn ang="0">
                  <a:pos x="231" y="583"/>
                </a:cxn>
                <a:cxn ang="0">
                  <a:pos x="216" y="615"/>
                </a:cxn>
                <a:cxn ang="0">
                  <a:pos x="198" y="643"/>
                </a:cxn>
                <a:cxn ang="0">
                  <a:pos x="179" y="663"/>
                </a:cxn>
                <a:cxn ang="0">
                  <a:pos x="159" y="680"/>
                </a:cxn>
                <a:cxn ang="0">
                  <a:pos x="140" y="691"/>
                </a:cxn>
                <a:cxn ang="0">
                  <a:pos x="121" y="697"/>
                </a:cxn>
                <a:cxn ang="0">
                  <a:pos x="82" y="649"/>
                </a:cxn>
                <a:cxn ang="0">
                  <a:pos x="50" y="598"/>
                </a:cxn>
                <a:cxn ang="0">
                  <a:pos x="26" y="544"/>
                </a:cxn>
                <a:cxn ang="0">
                  <a:pos x="10" y="486"/>
                </a:cxn>
                <a:cxn ang="0">
                  <a:pos x="0" y="429"/>
                </a:cxn>
                <a:cxn ang="0">
                  <a:pos x="0" y="369"/>
                </a:cxn>
                <a:cxn ang="0">
                  <a:pos x="11" y="309"/>
                </a:cxn>
                <a:cxn ang="0">
                  <a:pos x="30" y="249"/>
                </a:cxn>
                <a:cxn ang="0">
                  <a:pos x="58" y="194"/>
                </a:cxn>
                <a:cxn ang="0">
                  <a:pos x="95" y="143"/>
                </a:cxn>
                <a:cxn ang="0">
                  <a:pos x="138" y="100"/>
                </a:cxn>
                <a:cxn ang="0">
                  <a:pos x="185" y="65"/>
                </a:cxn>
                <a:cxn ang="0">
                  <a:pos x="239" y="37"/>
                </a:cxn>
                <a:cxn ang="0">
                  <a:pos x="294" y="16"/>
                </a:cxn>
                <a:cxn ang="0">
                  <a:pos x="354" y="3"/>
                </a:cxn>
                <a:cxn ang="0">
                  <a:pos x="415" y="0"/>
                </a:cxn>
              </a:cxnLst>
              <a:rect l="0" t="0" r="r" b="b"/>
              <a:pathLst>
                <a:path w="767" h="697">
                  <a:moveTo>
                    <a:pt x="415" y="0"/>
                  </a:moveTo>
                  <a:lnTo>
                    <a:pt x="479" y="3"/>
                  </a:lnTo>
                  <a:lnTo>
                    <a:pt x="544" y="16"/>
                  </a:lnTo>
                  <a:lnTo>
                    <a:pt x="607" y="37"/>
                  </a:lnTo>
                  <a:lnTo>
                    <a:pt x="652" y="59"/>
                  </a:lnTo>
                  <a:lnTo>
                    <a:pt x="687" y="82"/>
                  </a:lnTo>
                  <a:lnTo>
                    <a:pt x="717" y="108"/>
                  </a:lnTo>
                  <a:lnTo>
                    <a:pt x="745" y="134"/>
                  </a:lnTo>
                  <a:lnTo>
                    <a:pt x="767" y="164"/>
                  </a:lnTo>
                  <a:lnTo>
                    <a:pt x="764" y="207"/>
                  </a:lnTo>
                  <a:lnTo>
                    <a:pt x="753" y="244"/>
                  </a:lnTo>
                  <a:lnTo>
                    <a:pt x="736" y="274"/>
                  </a:lnTo>
                  <a:lnTo>
                    <a:pt x="713" y="300"/>
                  </a:lnTo>
                  <a:lnTo>
                    <a:pt x="685" y="320"/>
                  </a:lnTo>
                  <a:lnTo>
                    <a:pt x="654" y="335"/>
                  </a:lnTo>
                  <a:lnTo>
                    <a:pt x="618" y="348"/>
                  </a:lnTo>
                  <a:lnTo>
                    <a:pt x="581" y="356"/>
                  </a:lnTo>
                  <a:lnTo>
                    <a:pt x="542" y="361"/>
                  </a:lnTo>
                  <a:lnTo>
                    <a:pt x="501" y="363"/>
                  </a:lnTo>
                  <a:lnTo>
                    <a:pt x="462" y="363"/>
                  </a:lnTo>
                  <a:lnTo>
                    <a:pt x="384" y="360"/>
                  </a:lnTo>
                  <a:lnTo>
                    <a:pt x="348" y="356"/>
                  </a:lnTo>
                  <a:lnTo>
                    <a:pt x="317" y="350"/>
                  </a:lnTo>
                  <a:lnTo>
                    <a:pt x="289" y="345"/>
                  </a:lnTo>
                  <a:lnTo>
                    <a:pt x="267" y="341"/>
                  </a:lnTo>
                  <a:lnTo>
                    <a:pt x="248" y="337"/>
                  </a:lnTo>
                  <a:lnTo>
                    <a:pt x="237" y="335"/>
                  </a:lnTo>
                  <a:lnTo>
                    <a:pt x="233" y="333"/>
                  </a:lnTo>
                  <a:lnTo>
                    <a:pt x="246" y="395"/>
                  </a:lnTo>
                  <a:lnTo>
                    <a:pt x="250" y="451"/>
                  </a:lnTo>
                  <a:lnTo>
                    <a:pt x="248" y="501"/>
                  </a:lnTo>
                  <a:lnTo>
                    <a:pt x="242" y="544"/>
                  </a:lnTo>
                  <a:lnTo>
                    <a:pt x="231" y="583"/>
                  </a:lnTo>
                  <a:lnTo>
                    <a:pt x="216" y="615"/>
                  </a:lnTo>
                  <a:lnTo>
                    <a:pt x="198" y="643"/>
                  </a:lnTo>
                  <a:lnTo>
                    <a:pt x="179" y="663"/>
                  </a:lnTo>
                  <a:lnTo>
                    <a:pt x="159" y="680"/>
                  </a:lnTo>
                  <a:lnTo>
                    <a:pt x="140" y="691"/>
                  </a:lnTo>
                  <a:lnTo>
                    <a:pt x="121" y="697"/>
                  </a:lnTo>
                  <a:lnTo>
                    <a:pt x="82" y="649"/>
                  </a:lnTo>
                  <a:lnTo>
                    <a:pt x="50" y="598"/>
                  </a:lnTo>
                  <a:lnTo>
                    <a:pt x="26" y="544"/>
                  </a:lnTo>
                  <a:lnTo>
                    <a:pt x="10" y="486"/>
                  </a:lnTo>
                  <a:lnTo>
                    <a:pt x="0" y="429"/>
                  </a:lnTo>
                  <a:lnTo>
                    <a:pt x="0" y="369"/>
                  </a:lnTo>
                  <a:lnTo>
                    <a:pt x="11" y="309"/>
                  </a:lnTo>
                  <a:lnTo>
                    <a:pt x="30" y="249"/>
                  </a:lnTo>
                  <a:lnTo>
                    <a:pt x="58" y="194"/>
                  </a:lnTo>
                  <a:lnTo>
                    <a:pt x="95" y="143"/>
                  </a:lnTo>
                  <a:lnTo>
                    <a:pt x="138" y="100"/>
                  </a:lnTo>
                  <a:lnTo>
                    <a:pt x="185" y="65"/>
                  </a:lnTo>
                  <a:lnTo>
                    <a:pt x="239" y="37"/>
                  </a:lnTo>
                  <a:lnTo>
                    <a:pt x="294" y="16"/>
                  </a:lnTo>
                  <a:lnTo>
                    <a:pt x="354" y="3"/>
                  </a:lnTo>
                  <a:lnTo>
                    <a:pt x="415"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465" name="Freeform 29"/>
            <p:cNvSpPr>
              <a:spLocks/>
            </p:cNvSpPr>
            <p:nvPr/>
          </p:nvSpPr>
          <p:spPr bwMode="auto">
            <a:xfrm>
              <a:off x="6985000" y="2682875"/>
              <a:ext cx="892175" cy="417513"/>
            </a:xfrm>
            <a:custGeom>
              <a:avLst/>
              <a:gdLst/>
              <a:ahLst/>
              <a:cxnLst>
                <a:cxn ang="0">
                  <a:pos x="411" y="0"/>
                </a:cxn>
                <a:cxn ang="0">
                  <a:pos x="417" y="2"/>
                </a:cxn>
                <a:cxn ang="0">
                  <a:pos x="432" y="5"/>
                </a:cxn>
                <a:cxn ang="0">
                  <a:pos x="452" y="11"/>
                </a:cxn>
                <a:cxn ang="0">
                  <a:pos x="476" y="20"/>
                </a:cxn>
                <a:cxn ang="0">
                  <a:pos x="502" y="33"/>
                </a:cxn>
                <a:cxn ang="0">
                  <a:pos x="527" y="50"/>
                </a:cxn>
                <a:cxn ang="0">
                  <a:pos x="545" y="71"/>
                </a:cxn>
                <a:cxn ang="0">
                  <a:pos x="558" y="95"/>
                </a:cxn>
                <a:cxn ang="0">
                  <a:pos x="562" y="112"/>
                </a:cxn>
                <a:cxn ang="0">
                  <a:pos x="562" y="132"/>
                </a:cxn>
                <a:cxn ang="0">
                  <a:pos x="558" y="153"/>
                </a:cxn>
                <a:cxn ang="0">
                  <a:pos x="551" y="175"/>
                </a:cxn>
                <a:cxn ang="0">
                  <a:pos x="536" y="196"/>
                </a:cxn>
                <a:cxn ang="0">
                  <a:pos x="517" y="216"/>
                </a:cxn>
                <a:cxn ang="0">
                  <a:pos x="491" y="233"/>
                </a:cxn>
                <a:cxn ang="0">
                  <a:pos x="458" y="248"/>
                </a:cxn>
                <a:cxn ang="0">
                  <a:pos x="419" y="257"/>
                </a:cxn>
                <a:cxn ang="0">
                  <a:pos x="370" y="263"/>
                </a:cxn>
                <a:cxn ang="0">
                  <a:pos x="301" y="263"/>
                </a:cxn>
                <a:cxn ang="0">
                  <a:pos x="240" y="259"/>
                </a:cxn>
                <a:cxn ang="0">
                  <a:pos x="184" y="252"/>
                </a:cxn>
                <a:cxn ang="0">
                  <a:pos x="136" y="240"/>
                </a:cxn>
                <a:cxn ang="0">
                  <a:pos x="95" y="227"/>
                </a:cxn>
                <a:cxn ang="0">
                  <a:pos x="61" y="214"/>
                </a:cxn>
                <a:cxn ang="0">
                  <a:pos x="35" y="203"/>
                </a:cxn>
                <a:cxn ang="0">
                  <a:pos x="14" y="192"/>
                </a:cxn>
                <a:cxn ang="0">
                  <a:pos x="3" y="184"/>
                </a:cxn>
                <a:cxn ang="0">
                  <a:pos x="0" y="183"/>
                </a:cxn>
                <a:cxn ang="0">
                  <a:pos x="63" y="190"/>
                </a:cxn>
                <a:cxn ang="0">
                  <a:pos x="119" y="192"/>
                </a:cxn>
                <a:cxn ang="0">
                  <a:pos x="169" y="186"/>
                </a:cxn>
                <a:cxn ang="0">
                  <a:pos x="214" y="175"/>
                </a:cxn>
                <a:cxn ang="0">
                  <a:pos x="253" y="160"/>
                </a:cxn>
                <a:cxn ang="0">
                  <a:pos x="286" y="143"/>
                </a:cxn>
                <a:cxn ang="0">
                  <a:pos x="316" y="123"/>
                </a:cxn>
                <a:cxn ang="0">
                  <a:pos x="340" y="102"/>
                </a:cxn>
                <a:cxn ang="0">
                  <a:pos x="361" y="80"/>
                </a:cxn>
                <a:cxn ang="0">
                  <a:pos x="378" y="60"/>
                </a:cxn>
                <a:cxn ang="0">
                  <a:pos x="391" y="41"/>
                </a:cxn>
                <a:cxn ang="0">
                  <a:pos x="400" y="24"/>
                </a:cxn>
                <a:cxn ang="0">
                  <a:pos x="406" y="11"/>
                </a:cxn>
                <a:cxn ang="0">
                  <a:pos x="411" y="0"/>
                </a:cxn>
              </a:cxnLst>
              <a:rect l="0" t="0" r="r" b="b"/>
              <a:pathLst>
                <a:path w="562" h="263">
                  <a:moveTo>
                    <a:pt x="411" y="0"/>
                  </a:moveTo>
                  <a:lnTo>
                    <a:pt x="417" y="2"/>
                  </a:lnTo>
                  <a:lnTo>
                    <a:pt x="432" y="5"/>
                  </a:lnTo>
                  <a:lnTo>
                    <a:pt x="452" y="11"/>
                  </a:lnTo>
                  <a:lnTo>
                    <a:pt x="476" y="20"/>
                  </a:lnTo>
                  <a:lnTo>
                    <a:pt x="502" y="33"/>
                  </a:lnTo>
                  <a:lnTo>
                    <a:pt x="527" y="50"/>
                  </a:lnTo>
                  <a:lnTo>
                    <a:pt x="545" y="71"/>
                  </a:lnTo>
                  <a:lnTo>
                    <a:pt x="558" y="95"/>
                  </a:lnTo>
                  <a:lnTo>
                    <a:pt x="562" y="112"/>
                  </a:lnTo>
                  <a:lnTo>
                    <a:pt x="562" y="132"/>
                  </a:lnTo>
                  <a:lnTo>
                    <a:pt x="558" y="153"/>
                  </a:lnTo>
                  <a:lnTo>
                    <a:pt x="551" y="175"/>
                  </a:lnTo>
                  <a:lnTo>
                    <a:pt x="536" y="196"/>
                  </a:lnTo>
                  <a:lnTo>
                    <a:pt x="517" y="216"/>
                  </a:lnTo>
                  <a:lnTo>
                    <a:pt x="491" y="233"/>
                  </a:lnTo>
                  <a:lnTo>
                    <a:pt x="458" y="248"/>
                  </a:lnTo>
                  <a:lnTo>
                    <a:pt x="419" y="257"/>
                  </a:lnTo>
                  <a:lnTo>
                    <a:pt x="370" y="263"/>
                  </a:lnTo>
                  <a:lnTo>
                    <a:pt x="301" y="263"/>
                  </a:lnTo>
                  <a:lnTo>
                    <a:pt x="240" y="259"/>
                  </a:lnTo>
                  <a:lnTo>
                    <a:pt x="184" y="252"/>
                  </a:lnTo>
                  <a:lnTo>
                    <a:pt x="136" y="240"/>
                  </a:lnTo>
                  <a:lnTo>
                    <a:pt x="95" y="227"/>
                  </a:lnTo>
                  <a:lnTo>
                    <a:pt x="61" y="214"/>
                  </a:lnTo>
                  <a:lnTo>
                    <a:pt x="35" y="203"/>
                  </a:lnTo>
                  <a:lnTo>
                    <a:pt x="14" y="192"/>
                  </a:lnTo>
                  <a:lnTo>
                    <a:pt x="3" y="184"/>
                  </a:lnTo>
                  <a:lnTo>
                    <a:pt x="0" y="183"/>
                  </a:lnTo>
                  <a:lnTo>
                    <a:pt x="63" y="190"/>
                  </a:lnTo>
                  <a:lnTo>
                    <a:pt x="119" y="192"/>
                  </a:lnTo>
                  <a:lnTo>
                    <a:pt x="169" y="186"/>
                  </a:lnTo>
                  <a:lnTo>
                    <a:pt x="214" y="175"/>
                  </a:lnTo>
                  <a:lnTo>
                    <a:pt x="253" y="160"/>
                  </a:lnTo>
                  <a:lnTo>
                    <a:pt x="286" y="143"/>
                  </a:lnTo>
                  <a:lnTo>
                    <a:pt x="316" y="123"/>
                  </a:lnTo>
                  <a:lnTo>
                    <a:pt x="340" y="102"/>
                  </a:lnTo>
                  <a:lnTo>
                    <a:pt x="361" y="80"/>
                  </a:lnTo>
                  <a:lnTo>
                    <a:pt x="378" y="60"/>
                  </a:lnTo>
                  <a:lnTo>
                    <a:pt x="391" y="41"/>
                  </a:lnTo>
                  <a:lnTo>
                    <a:pt x="400" y="24"/>
                  </a:lnTo>
                  <a:lnTo>
                    <a:pt x="406" y="11"/>
                  </a:lnTo>
                  <a:lnTo>
                    <a:pt x="411"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466" name="Freeform 30"/>
            <p:cNvSpPr>
              <a:spLocks noEditPoints="1"/>
            </p:cNvSpPr>
            <p:nvPr/>
          </p:nvSpPr>
          <p:spPr bwMode="auto">
            <a:xfrm>
              <a:off x="7537450" y="2863850"/>
              <a:ext cx="339725" cy="241300"/>
            </a:xfrm>
            <a:custGeom>
              <a:avLst/>
              <a:gdLst/>
              <a:ahLst/>
              <a:cxnLst>
                <a:cxn ang="0">
                  <a:pos x="5" y="152"/>
                </a:cxn>
                <a:cxn ang="0">
                  <a:pos x="0" y="152"/>
                </a:cxn>
                <a:cxn ang="0">
                  <a:pos x="5" y="152"/>
                </a:cxn>
                <a:cxn ang="0">
                  <a:pos x="212" y="0"/>
                </a:cxn>
                <a:cxn ang="0">
                  <a:pos x="212" y="1"/>
                </a:cxn>
                <a:cxn ang="0">
                  <a:pos x="214" y="9"/>
                </a:cxn>
                <a:cxn ang="0">
                  <a:pos x="214" y="31"/>
                </a:cxn>
                <a:cxn ang="0">
                  <a:pos x="212" y="44"/>
                </a:cxn>
                <a:cxn ang="0">
                  <a:pos x="208" y="61"/>
                </a:cxn>
                <a:cxn ang="0">
                  <a:pos x="201" y="78"/>
                </a:cxn>
                <a:cxn ang="0">
                  <a:pos x="190" y="95"/>
                </a:cxn>
                <a:cxn ang="0">
                  <a:pos x="175" y="110"/>
                </a:cxn>
                <a:cxn ang="0">
                  <a:pos x="154" y="125"/>
                </a:cxn>
                <a:cxn ang="0">
                  <a:pos x="126" y="136"/>
                </a:cxn>
                <a:cxn ang="0">
                  <a:pos x="91" y="145"/>
                </a:cxn>
                <a:cxn ang="0">
                  <a:pos x="50" y="151"/>
                </a:cxn>
                <a:cxn ang="0">
                  <a:pos x="5" y="152"/>
                </a:cxn>
                <a:cxn ang="0">
                  <a:pos x="15" y="151"/>
                </a:cxn>
                <a:cxn ang="0">
                  <a:pos x="30" y="149"/>
                </a:cxn>
                <a:cxn ang="0">
                  <a:pos x="50" y="147"/>
                </a:cxn>
                <a:cxn ang="0">
                  <a:pos x="72" y="141"/>
                </a:cxn>
                <a:cxn ang="0">
                  <a:pos x="97" y="134"/>
                </a:cxn>
                <a:cxn ang="0">
                  <a:pos x="121" y="125"/>
                </a:cxn>
                <a:cxn ang="0">
                  <a:pos x="145" y="113"/>
                </a:cxn>
                <a:cxn ang="0">
                  <a:pos x="167" y="98"/>
                </a:cxn>
                <a:cxn ang="0">
                  <a:pos x="186" y="80"/>
                </a:cxn>
                <a:cxn ang="0">
                  <a:pos x="201" y="57"/>
                </a:cxn>
                <a:cxn ang="0">
                  <a:pos x="210" y="31"/>
                </a:cxn>
                <a:cxn ang="0">
                  <a:pos x="212" y="0"/>
                </a:cxn>
              </a:cxnLst>
              <a:rect l="0" t="0" r="r" b="b"/>
              <a:pathLst>
                <a:path w="214" h="152">
                  <a:moveTo>
                    <a:pt x="5" y="152"/>
                  </a:moveTo>
                  <a:lnTo>
                    <a:pt x="0" y="152"/>
                  </a:lnTo>
                  <a:lnTo>
                    <a:pt x="5" y="152"/>
                  </a:lnTo>
                  <a:close/>
                  <a:moveTo>
                    <a:pt x="212" y="0"/>
                  </a:moveTo>
                  <a:lnTo>
                    <a:pt x="212" y="1"/>
                  </a:lnTo>
                  <a:lnTo>
                    <a:pt x="214" y="9"/>
                  </a:lnTo>
                  <a:lnTo>
                    <a:pt x="214" y="31"/>
                  </a:lnTo>
                  <a:lnTo>
                    <a:pt x="212" y="44"/>
                  </a:lnTo>
                  <a:lnTo>
                    <a:pt x="208" y="61"/>
                  </a:lnTo>
                  <a:lnTo>
                    <a:pt x="201" y="78"/>
                  </a:lnTo>
                  <a:lnTo>
                    <a:pt x="190" y="95"/>
                  </a:lnTo>
                  <a:lnTo>
                    <a:pt x="175" y="110"/>
                  </a:lnTo>
                  <a:lnTo>
                    <a:pt x="154" y="125"/>
                  </a:lnTo>
                  <a:lnTo>
                    <a:pt x="126" y="136"/>
                  </a:lnTo>
                  <a:lnTo>
                    <a:pt x="91" y="145"/>
                  </a:lnTo>
                  <a:lnTo>
                    <a:pt x="50" y="151"/>
                  </a:lnTo>
                  <a:lnTo>
                    <a:pt x="5" y="152"/>
                  </a:lnTo>
                  <a:lnTo>
                    <a:pt x="15" y="151"/>
                  </a:lnTo>
                  <a:lnTo>
                    <a:pt x="30" y="149"/>
                  </a:lnTo>
                  <a:lnTo>
                    <a:pt x="50" y="147"/>
                  </a:lnTo>
                  <a:lnTo>
                    <a:pt x="72" y="141"/>
                  </a:lnTo>
                  <a:lnTo>
                    <a:pt x="97" y="134"/>
                  </a:lnTo>
                  <a:lnTo>
                    <a:pt x="121" y="125"/>
                  </a:lnTo>
                  <a:lnTo>
                    <a:pt x="145" y="113"/>
                  </a:lnTo>
                  <a:lnTo>
                    <a:pt x="167" y="98"/>
                  </a:lnTo>
                  <a:lnTo>
                    <a:pt x="186" y="80"/>
                  </a:lnTo>
                  <a:lnTo>
                    <a:pt x="201" y="57"/>
                  </a:lnTo>
                  <a:lnTo>
                    <a:pt x="210" y="31"/>
                  </a:lnTo>
                  <a:lnTo>
                    <a:pt x="212" y="0"/>
                  </a:lnTo>
                  <a:close/>
                </a:path>
              </a:pathLst>
            </a:custGeom>
            <a:solidFill>
              <a:srgbClr val="A6B8B7"/>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467" name="Freeform 31"/>
            <p:cNvSpPr>
              <a:spLocks/>
            </p:cNvSpPr>
            <p:nvPr/>
          </p:nvSpPr>
          <p:spPr bwMode="auto">
            <a:xfrm>
              <a:off x="8045450" y="3011488"/>
              <a:ext cx="95250" cy="487363"/>
            </a:xfrm>
            <a:custGeom>
              <a:avLst/>
              <a:gdLst/>
              <a:ahLst/>
              <a:cxnLst>
                <a:cxn ang="0">
                  <a:pos x="0" y="0"/>
                </a:cxn>
                <a:cxn ang="0">
                  <a:pos x="2" y="4"/>
                </a:cxn>
                <a:cxn ang="0">
                  <a:pos x="9" y="13"/>
                </a:cxn>
                <a:cxn ang="0">
                  <a:pos x="19" y="30"/>
                </a:cxn>
                <a:cxn ang="0">
                  <a:pos x="30" y="52"/>
                </a:cxn>
                <a:cxn ang="0">
                  <a:pos x="41" y="80"/>
                </a:cxn>
                <a:cxn ang="0">
                  <a:pos x="50" y="115"/>
                </a:cxn>
                <a:cxn ang="0">
                  <a:pos x="56" y="155"/>
                </a:cxn>
                <a:cxn ang="0">
                  <a:pos x="60" y="201"/>
                </a:cxn>
                <a:cxn ang="0">
                  <a:pos x="56" y="252"/>
                </a:cxn>
                <a:cxn ang="0">
                  <a:pos x="47" y="307"/>
                </a:cxn>
                <a:cxn ang="0">
                  <a:pos x="47" y="302"/>
                </a:cxn>
                <a:cxn ang="0">
                  <a:pos x="48" y="287"/>
                </a:cxn>
                <a:cxn ang="0">
                  <a:pos x="50" y="261"/>
                </a:cxn>
                <a:cxn ang="0">
                  <a:pos x="50" y="229"/>
                </a:cxn>
                <a:cxn ang="0">
                  <a:pos x="48" y="190"/>
                </a:cxn>
                <a:cxn ang="0">
                  <a:pos x="43" y="147"/>
                </a:cxn>
                <a:cxn ang="0">
                  <a:pos x="34" y="99"/>
                </a:cxn>
                <a:cxn ang="0">
                  <a:pos x="21" y="50"/>
                </a:cxn>
                <a:cxn ang="0">
                  <a:pos x="0" y="0"/>
                </a:cxn>
              </a:cxnLst>
              <a:rect l="0" t="0" r="r" b="b"/>
              <a:pathLst>
                <a:path w="60" h="307">
                  <a:moveTo>
                    <a:pt x="0" y="0"/>
                  </a:moveTo>
                  <a:lnTo>
                    <a:pt x="2" y="4"/>
                  </a:lnTo>
                  <a:lnTo>
                    <a:pt x="9" y="13"/>
                  </a:lnTo>
                  <a:lnTo>
                    <a:pt x="19" y="30"/>
                  </a:lnTo>
                  <a:lnTo>
                    <a:pt x="30" y="52"/>
                  </a:lnTo>
                  <a:lnTo>
                    <a:pt x="41" y="80"/>
                  </a:lnTo>
                  <a:lnTo>
                    <a:pt x="50" y="115"/>
                  </a:lnTo>
                  <a:lnTo>
                    <a:pt x="56" y="155"/>
                  </a:lnTo>
                  <a:lnTo>
                    <a:pt x="60" y="201"/>
                  </a:lnTo>
                  <a:lnTo>
                    <a:pt x="56" y="252"/>
                  </a:lnTo>
                  <a:lnTo>
                    <a:pt x="47" y="307"/>
                  </a:lnTo>
                  <a:lnTo>
                    <a:pt x="47" y="302"/>
                  </a:lnTo>
                  <a:lnTo>
                    <a:pt x="48" y="287"/>
                  </a:lnTo>
                  <a:lnTo>
                    <a:pt x="50" y="261"/>
                  </a:lnTo>
                  <a:lnTo>
                    <a:pt x="50" y="229"/>
                  </a:lnTo>
                  <a:lnTo>
                    <a:pt x="48" y="190"/>
                  </a:lnTo>
                  <a:lnTo>
                    <a:pt x="43" y="147"/>
                  </a:lnTo>
                  <a:lnTo>
                    <a:pt x="34" y="99"/>
                  </a:lnTo>
                  <a:lnTo>
                    <a:pt x="21" y="50"/>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468" name="Freeform 32"/>
            <p:cNvSpPr>
              <a:spLocks/>
            </p:cNvSpPr>
            <p:nvPr/>
          </p:nvSpPr>
          <p:spPr bwMode="auto">
            <a:xfrm>
              <a:off x="7843838" y="4124325"/>
              <a:ext cx="166687" cy="1171575"/>
            </a:xfrm>
            <a:custGeom>
              <a:avLst/>
              <a:gdLst/>
              <a:ahLst/>
              <a:cxnLst>
                <a:cxn ang="0">
                  <a:pos x="27" y="0"/>
                </a:cxn>
                <a:cxn ang="0">
                  <a:pos x="73" y="26"/>
                </a:cxn>
                <a:cxn ang="0">
                  <a:pos x="105" y="733"/>
                </a:cxn>
                <a:cxn ang="0">
                  <a:pos x="66" y="737"/>
                </a:cxn>
                <a:cxn ang="0">
                  <a:pos x="25" y="738"/>
                </a:cxn>
                <a:cxn ang="0">
                  <a:pos x="13" y="641"/>
                </a:cxn>
                <a:cxn ang="0">
                  <a:pos x="4" y="533"/>
                </a:cxn>
                <a:cxn ang="0">
                  <a:pos x="0" y="421"/>
                </a:cxn>
                <a:cxn ang="0">
                  <a:pos x="0" y="336"/>
                </a:cxn>
                <a:cxn ang="0">
                  <a:pos x="2" y="259"/>
                </a:cxn>
                <a:cxn ang="0">
                  <a:pos x="4" y="192"/>
                </a:cxn>
                <a:cxn ang="0">
                  <a:pos x="10" y="134"/>
                </a:cxn>
                <a:cxn ang="0">
                  <a:pos x="13" y="88"/>
                </a:cxn>
                <a:cxn ang="0">
                  <a:pos x="19" y="50"/>
                </a:cxn>
                <a:cxn ang="0">
                  <a:pos x="23" y="22"/>
                </a:cxn>
                <a:cxn ang="0">
                  <a:pos x="25" y="6"/>
                </a:cxn>
                <a:cxn ang="0">
                  <a:pos x="27" y="0"/>
                </a:cxn>
              </a:cxnLst>
              <a:rect l="0" t="0" r="r" b="b"/>
              <a:pathLst>
                <a:path w="105" h="738">
                  <a:moveTo>
                    <a:pt x="27" y="0"/>
                  </a:moveTo>
                  <a:lnTo>
                    <a:pt x="73" y="26"/>
                  </a:lnTo>
                  <a:lnTo>
                    <a:pt x="105" y="733"/>
                  </a:lnTo>
                  <a:lnTo>
                    <a:pt x="66" y="737"/>
                  </a:lnTo>
                  <a:lnTo>
                    <a:pt x="25" y="738"/>
                  </a:lnTo>
                  <a:lnTo>
                    <a:pt x="13" y="641"/>
                  </a:lnTo>
                  <a:lnTo>
                    <a:pt x="4" y="533"/>
                  </a:lnTo>
                  <a:lnTo>
                    <a:pt x="0" y="421"/>
                  </a:lnTo>
                  <a:lnTo>
                    <a:pt x="0" y="336"/>
                  </a:lnTo>
                  <a:lnTo>
                    <a:pt x="2" y="259"/>
                  </a:lnTo>
                  <a:lnTo>
                    <a:pt x="4" y="192"/>
                  </a:lnTo>
                  <a:lnTo>
                    <a:pt x="10" y="134"/>
                  </a:lnTo>
                  <a:lnTo>
                    <a:pt x="13" y="88"/>
                  </a:lnTo>
                  <a:lnTo>
                    <a:pt x="19" y="50"/>
                  </a:lnTo>
                  <a:lnTo>
                    <a:pt x="23" y="22"/>
                  </a:lnTo>
                  <a:lnTo>
                    <a:pt x="25" y="6"/>
                  </a:lnTo>
                  <a:lnTo>
                    <a:pt x="27" y="0"/>
                  </a:lnTo>
                  <a:close/>
                </a:path>
              </a:pathLst>
            </a:custGeom>
            <a:solidFill>
              <a:srgbClr val="8DBCC2"/>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469" name="Freeform 33"/>
            <p:cNvSpPr>
              <a:spLocks/>
            </p:cNvSpPr>
            <p:nvPr/>
          </p:nvSpPr>
          <p:spPr bwMode="auto">
            <a:xfrm>
              <a:off x="7862888" y="4086225"/>
              <a:ext cx="611187" cy="1208088"/>
            </a:xfrm>
            <a:custGeom>
              <a:avLst/>
              <a:gdLst/>
              <a:ahLst/>
              <a:cxnLst>
                <a:cxn ang="0">
                  <a:pos x="158" y="0"/>
                </a:cxn>
                <a:cxn ang="0">
                  <a:pos x="160" y="3"/>
                </a:cxn>
                <a:cxn ang="0">
                  <a:pos x="167" y="13"/>
                </a:cxn>
                <a:cxn ang="0">
                  <a:pos x="177" y="30"/>
                </a:cxn>
                <a:cxn ang="0">
                  <a:pos x="191" y="52"/>
                </a:cxn>
                <a:cxn ang="0">
                  <a:pos x="206" y="78"/>
                </a:cxn>
                <a:cxn ang="0">
                  <a:pos x="223" y="110"/>
                </a:cxn>
                <a:cxn ang="0">
                  <a:pos x="244" y="145"/>
                </a:cxn>
                <a:cxn ang="0">
                  <a:pos x="262" y="182"/>
                </a:cxn>
                <a:cxn ang="0">
                  <a:pos x="292" y="255"/>
                </a:cxn>
                <a:cxn ang="0">
                  <a:pos x="320" y="333"/>
                </a:cxn>
                <a:cxn ang="0">
                  <a:pos x="342" y="416"/>
                </a:cxn>
                <a:cxn ang="0">
                  <a:pos x="361" y="498"/>
                </a:cxn>
                <a:cxn ang="0">
                  <a:pos x="376" y="581"/>
                </a:cxn>
                <a:cxn ang="0">
                  <a:pos x="385" y="660"/>
                </a:cxn>
                <a:cxn ang="0">
                  <a:pos x="381" y="671"/>
                </a:cxn>
                <a:cxn ang="0">
                  <a:pos x="378" y="677"/>
                </a:cxn>
                <a:cxn ang="0">
                  <a:pos x="361" y="692"/>
                </a:cxn>
                <a:cxn ang="0">
                  <a:pos x="337" y="705"/>
                </a:cxn>
                <a:cxn ang="0">
                  <a:pos x="305" y="718"/>
                </a:cxn>
                <a:cxn ang="0">
                  <a:pos x="268" y="731"/>
                </a:cxn>
                <a:cxn ang="0">
                  <a:pos x="221" y="740"/>
                </a:cxn>
                <a:cxn ang="0">
                  <a:pos x="165" y="749"/>
                </a:cxn>
                <a:cxn ang="0">
                  <a:pos x="102" y="755"/>
                </a:cxn>
                <a:cxn ang="0">
                  <a:pos x="29" y="761"/>
                </a:cxn>
                <a:cxn ang="0">
                  <a:pos x="20" y="684"/>
                </a:cxn>
                <a:cxn ang="0">
                  <a:pos x="11" y="598"/>
                </a:cxn>
                <a:cxn ang="0">
                  <a:pos x="5" y="505"/>
                </a:cxn>
                <a:cxn ang="0">
                  <a:pos x="1" y="410"/>
                </a:cxn>
                <a:cxn ang="0">
                  <a:pos x="0" y="326"/>
                </a:cxn>
                <a:cxn ang="0">
                  <a:pos x="1" y="253"/>
                </a:cxn>
                <a:cxn ang="0">
                  <a:pos x="1" y="190"/>
                </a:cxn>
                <a:cxn ang="0">
                  <a:pos x="5" y="138"/>
                </a:cxn>
                <a:cxn ang="0">
                  <a:pos x="7" y="97"/>
                </a:cxn>
                <a:cxn ang="0">
                  <a:pos x="11" y="65"/>
                </a:cxn>
                <a:cxn ang="0">
                  <a:pos x="13" y="43"/>
                </a:cxn>
                <a:cxn ang="0">
                  <a:pos x="15" y="28"/>
                </a:cxn>
                <a:cxn ang="0">
                  <a:pos x="15" y="24"/>
                </a:cxn>
                <a:cxn ang="0">
                  <a:pos x="158" y="0"/>
                </a:cxn>
              </a:cxnLst>
              <a:rect l="0" t="0" r="r" b="b"/>
              <a:pathLst>
                <a:path w="385" h="761">
                  <a:moveTo>
                    <a:pt x="158" y="0"/>
                  </a:moveTo>
                  <a:lnTo>
                    <a:pt x="160" y="3"/>
                  </a:lnTo>
                  <a:lnTo>
                    <a:pt x="167" y="13"/>
                  </a:lnTo>
                  <a:lnTo>
                    <a:pt x="177" y="30"/>
                  </a:lnTo>
                  <a:lnTo>
                    <a:pt x="191" y="52"/>
                  </a:lnTo>
                  <a:lnTo>
                    <a:pt x="206" y="78"/>
                  </a:lnTo>
                  <a:lnTo>
                    <a:pt x="223" y="110"/>
                  </a:lnTo>
                  <a:lnTo>
                    <a:pt x="244" y="145"/>
                  </a:lnTo>
                  <a:lnTo>
                    <a:pt x="262" y="182"/>
                  </a:lnTo>
                  <a:lnTo>
                    <a:pt x="292" y="255"/>
                  </a:lnTo>
                  <a:lnTo>
                    <a:pt x="320" y="333"/>
                  </a:lnTo>
                  <a:lnTo>
                    <a:pt x="342" y="416"/>
                  </a:lnTo>
                  <a:lnTo>
                    <a:pt x="361" y="498"/>
                  </a:lnTo>
                  <a:lnTo>
                    <a:pt x="376" y="581"/>
                  </a:lnTo>
                  <a:lnTo>
                    <a:pt x="385" y="660"/>
                  </a:lnTo>
                  <a:lnTo>
                    <a:pt x="381" y="671"/>
                  </a:lnTo>
                  <a:lnTo>
                    <a:pt x="378" y="677"/>
                  </a:lnTo>
                  <a:lnTo>
                    <a:pt x="361" y="692"/>
                  </a:lnTo>
                  <a:lnTo>
                    <a:pt x="337" y="705"/>
                  </a:lnTo>
                  <a:lnTo>
                    <a:pt x="305" y="718"/>
                  </a:lnTo>
                  <a:lnTo>
                    <a:pt x="268" y="731"/>
                  </a:lnTo>
                  <a:lnTo>
                    <a:pt x="221" y="740"/>
                  </a:lnTo>
                  <a:lnTo>
                    <a:pt x="165" y="749"/>
                  </a:lnTo>
                  <a:lnTo>
                    <a:pt x="102" y="755"/>
                  </a:lnTo>
                  <a:lnTo>
                    <a:pt x="29" y="761"/>
                  </a:lnTo>
                  <a:lnTo>
                    <a:pt x="20" y="684"/>
                  </a:lnTo>
                  <a:lnTo>
                    <a:pt x="11" y="598"/>
                  </a:lnTo>
                  <a:lnTo>
                    <a:pt x="5" y="505"/>
                  </a:lnTo>
                  <a:lnTo>
                    <a:pt x="1" y="410"/>
                  </a:lnTo>
                  <a:lnTo>
                    <a:pt x="0" y="326"/>
                  </a:lnTo>
                  <a:lnTo>
                    <a:pt x="1" y="253"/>
                  </a:lnTo>
                  <a:lnTo>
                    <a:pt x="1" y="190"/>
                  </a:lnTo>
                  <a:lnTo>
                    <a:pt x="5" y="138"/>
                  </a:lnTo>
                  <a:lnTo>
                    <a:pt x="7" y="97"/>
                  </a:lnTo>
                  <a:lnTo>
                    <a:pt x="11" y="65"/>
                  </a:lnTo>
                  <a:lnTo>
                    <a:pt x="13" y="43"/>
                  </a:lnTo>
                  <a:lnTo>
                    <a:pt x="15" y="28"/>
                  </a:lnTo>
                  <a:lnTo>
                    <a:pt x="15" y="24"/>
                  </a:lnTo>
                  <a:lnTo>
                    <a:pt x="158" y="0"/>
                  </a:lnTo>
                  <a:close/>
                </a:path>
              </a:pathLst>
            </a:custGeom>
            <a:solidFill>
              <a:srgbClr val="002D5F"/>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470" name="Freeform 34"/>
            <p:cNvSpPr>
              <a:spLocks/>
            </p:cNvSpPr>
            <p:nvPr/>
          </p:nvSpPr>
          <p:spPr bwMode="auto">
            <a:xfrm>
              <a:off x="6700838" y="4135438"/>
              <a:ext cx="415925" cy="1143000"/>
            </a:xfrm>
            <a:custGeom>
              <a:avLst/>
              <a:gdLst/>
              <a:ahLst/>
              <a:cxnLst>
                <a:cxn ang="0">
                  <a:pos x="190" y="0"/>
                </a:cxn>
                <a:cxn ang="0">
                  <a:pos x="262" y="377"/>
                </a:cxn>
                <a:cxn ang="0">
                  <a:pos x="262" y="383"/>
                </a:cxn>
                <a:cxn ang="0">
                  <a:pos x="261" y="401"/>
                </a:cxn>
                <a:cxn ang="0">
                  <a:pos x="259" y="429"/>
                </a:cxn>
                <a:cxn ang="0">
                  <a:pos x="255" y="467"/>
                </a:cxn>
                <a:cxn ang="0">
                  <a:pos x="253" y="509"/>
                </a:cxn>
                <a:cxn ang="0">
                  <a:pos x="251" y="558"/>
                </a:cxn>
                <a:cxn ang="0">
                  <a:pos x="249" y="610"/>
                </a:cxn>
                <a:cxn ang="0">
                  <a:pos x="249" y="720"/>
                </a:cxn>
                <a:cxn ang="0">
                  <a:pos x="184" y="711"/>
                </a:cxn>
                <a:cxn ang="0">
                  <a:pos x="128" y="700"/>
                </a:cxn>
                <a:cxn ang="0">
                  <a:pos x="84" y="687"/>
                </a:cxn>
                <a:cxn ang="0">
                  <a:pos x="48" y="672"/>
                </a:cxn>
                <a:cxn ang="0">
                  <a:pos x="20" y="655"/>
                </a:cxn>
                <a:cxn ang="0">
                  <a:pos x="4" y="638"/>
                </a:cxn>
                <a:cxn ang="0">
                  <a:pos x="2" y="634"/>
                </a:cxn>
                <a:cxn ang="0">
                  <a:pos x="2" y="633"/>
                </a:cxn>
                <a:cxn ang="0">
                  <a:pos x="0" y="629"/>
                </a:cxn>
                <a:cxn ang="0">
                  <a:pos x="0" y="627"/>
                </a:cxn>
                <a:cxn ang="0">
                  <a:pos x="7" y="543"/>
                </a:cxn>
                <a:cxn ang="0">
                  <a:pos x="20" y="455"/>
                </a:cxn>
                <a:cxn ang="0">
                  <a:pos x="43" y="370"/>
                </a:cxn>
                <a:cxn ang="0">
                  <a:pos x="63" y="304"/>
                </a:cxn>
                <a:cxn ang="0">
                  <a:pos x="82" y="248"/>
                </a:cxn>
                <a:cxn ang="0">
                  <a:pos x="100" y="202"/>
                </a:cxn>
                <a:cxn ang="0">
                  <a:pos x="117" y="163"/>
                </a:cxn>
                <a:cxn ang="0">
                  <a:pos x="132" y="131"/>
                </a:cxn>
                <a:cxn ang="0">
                  <a:pos x="145" y="103"/>
                </a:cxn>
                <a:cxn ang="0">
                  <a:pos x="156" y="81"/>
                </a:cxn>
                <a:cxn ang="0">
                  <a:pos x="167" y="60"/>
                </a:cxn>
                <a:cxn ang="0">
                  <a:pos x="177" y="41"/>
                </a:cxn>
                <a:cxn ang="0">
                  <a:pos x="184" y="21"/>
                </a:cxn>
                <a:cxn ang="0">
                  <a:pos x="190" y="0"/>
                </a:cxn>
              </a:cxnLst>
              <a:rect l="0" t="0" r="r" b="b"/>
              <a:pathLst>
                <a:path w="262" h="720">
                  <a:moveTo>
                    <a:pt x="190" y="0"/>
                  </a:moveTo>
                  <a:lnTo>
                    <a:pt x="262" y="377"/>
                  </a:lnTo>
                  <a:lnTo>
                    <a:pt x="262" y="383"/>
                  </a:lnTo>
                  <a:lnTo>
                    <a:pt x="261" y="401"/>
                  </a:lnTo>
                  <a:lnTo>
                    <a:pt x="259" y="429"/>
                  </a:lnTo>
                  <a:lnTo>
                    <a:pt x="255" y="467"/>
                  </a:lnTo>
                  <a:lnTo>
                    <a:pt x="253" y="509"/>
                  </a:lnTo>
                  <a:lnTo>
                    <a:pt x="251" y="558"/>
                  </a:lnTo>
                  <a:lnTo>
                    <a:pt x="249" y="610"/>
                  </a:lnTo>
                  <a:lnTo>
                    <a:pt x="249" y="720"/>
                  </a:lnTo>
                  <a:lnTo>
                    <a:pt x="184" y="711"/>
                  </a:lnTo>
                  <a:lnTo>
                    <a:pt x="128" y="700"/>
                  </a:lnTo>
                  <a:lnTo>
                    <a:pt x="84" y="687"/>
                  </a:lnTo>
                  <a:lnTo>
                    <a:pt x="48" y="672"/>
                  </a:lnTo>
                  <a:lnTo>
                    <a:pt x="20" y="655"/>
                  </a:lnTo>
                  <a:lnTo>
                    <a:pt x="4" y="638"/>
                  </a:lnTo>
                  <a:lnTo>
                    <a:pt x="2" y="634"/>
                  </a:lnTo>
                  <a:lnTo>
                    <a:pt x="2" y="633"/>
                  </a:lnTo>
                  <a:lnTo>
                    <a:pt x="0" y="629"/>
                  </a:lnTo>
                  <a:lnTo>
                    <a:pt x="0" y="627"/>
                  </a:lnTo>
                  <a:lnTo>
                    <a:pt x="7" y="543"/>
                  </a:lnTo>
                  <a:lnTo>
                    <a:pt x="20" y="455"/>
                  </a:lnTo>
                  <a:lnTo>
                    <a:pt x="43" y="370"/>
                  </a:lnTo>
                  <a:lnTo>
                    <a:pt x="63" y="304"/>
                  </a:lnTo>
                  <a:lnTo>
                    <a:pt x="82" y="248"/>
                  </a:lnTo>
                  <a:lnTo>
                    <a:pt x="100" y="202"/>
                  </a:lnTo>
                  <a:lnTo>
                    <a:pt x="117" y="163"/>
                  </a:lnTo>
                  <a:lnTo>
                    <a:pt x="132" y="131"/>
                  </a:lnTo>
                  <a:lnTo>
                    <a:pt x="145" y="103"/>
                  </a:lnTo>
                  <a:lnTo>
                    <a:pt x="156" y="81"/>
                  </a:lnTo>
                  <a:lnTo>
                    <a:pt x="167" y="60"/>
                  </a:lnTo>
                  <a:lnTo>
                    <a:pt x="177" y="41"/>
                  </a:lnTo>
                  <a:lnTo>
                    <a:pt x="184" y="21"/>
                  </a:lnTo>
                  <a:lnTo>
                    <a:pt x="190" y="0"/>
                  </a:lnTo>
                  <a:close/>
                </a:path>
              </a:pathLst>
            </a:custGeom>
            <a:solidFill>
              <a:srgbClr val="002D5F"/>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471" name="Freeform 35"/>
            <p:cNvSpPr>
              <a:spLocks/>
            </p:cNvSpPr>
            <p:nvPr/>
          </p:nvSpPr>
          <p:spPr bwMode="auto">
            <a:xfrm>
              <a:off x="6999288" y="4135438"/>
              <a:ext cx="569912" cy="1166813"/>
            </a:xfrm>
            <a:custGeom>
              <a:avLst/>
              <a:gdLst/>
              <a:ahLst/>
              <a:cxnLst>
                <a:cxn ang="0">
                  <a:pos x="2" y="0"/>
                </a:cxn>
                <a:cxn ang="0">
                  <a:pos x="7" y="0"/>
                </a:cxn>
                <a:cxn ang="0">
                  <a:pos x="24" y="2"/>
                </a:cxn>
                <a:cxn ang="0">
                  <a:pos x="46" y="4"/>
                </a:cxn>
                <a:cxn ang="0">
                  <a:pos x="74" y="6"/>
                </a:cxn>
                <a:cxn ang="0">
                  <a:pos x="106" y="8"/>
                </a:cxn>
                <a:cxn ang="0">
                  <a:pos x="136" y="10"/>
                </a:cxn>
                <a:cxn ang="0">
                  <a:pos x="164" y="10"/>
                </a:cxn>
                <a:cxn ang="0">
                  <a:pos x="166" y="13"/>
                </a:cxn>
                <a:cxn ang="0">
                  <a:pos x="171" y="28"/>
                </a:cxn>
                <a:cxn ang="0">
                  <a:pos x="181" y="49"/>
                </a:cxn>
                <a:cxn ang="0">
                  <a:pos x="207" y="114"/>
                </a:cxn>
                <a:cxn ang="0">
                  <a:pos x="221" y="155"/>
                </a:cxn>
                <a:cxn ang="0">
                  <a:pos x="240" y="204"/>
                </a:cxn>
                <a:cxn ang="0">
                  <a:pos x="257" y="258"/>
                </a:cxn>
                <a:cxn ang="0">
                  <a:pos x="275" y="316"/>
                </a:cxn>
                <a:cxn ang="0">
                  <a:pos x="292" y="379"/>
                </a:cxn>
                <a:cxn ang="0">
                  <a:pos x="309" y="444"/>
                </a:cxn>
                <a:cxn ang="0">
                  <a:pos x="326" y="515"/>
                </a:cxn>
                <a:cxn ang="0">
                  <a:pos x="339" y="586"/>
                </a:cxn>
                <a:cxn ang="0">
                  <a:pos x="350" y="661"/>
                </a:cxn>
                <a:cxn ang="0">
                  <a:pos x="359" y="735"/>
                </a:cxn>
                <a:cxn ang="0">
                  <a:pos x="257" y="733"/>
                </a:cxn>
                <a:cxn ang="0">
                  <a:pos x="166" y="730"/>
                </a:cxn>
                <a:cxn ang="0">
                  <a:pos x="86" y="724"/>
                </a:cxn>
                <a:cxn ang="0">
                  <a:pos x="17" y="715"/>
                </a:cxn>
                <a:cxn ang="0">
                  <a:pos x="11" y="647"/>
                </a:cxn>
                <a:cxn ang="0">
                  <a:pos x="7" y="578"/>
                </a:cxn>
                <a:cxn ang="0">
                  <a:pos x="4" y="511"/>
                </a:cxn>
                <a:cxn ang="0">
                  <a:pos x="0" y="448"/>
                </a:cxn>
                <a:cxn ang="0">
                  <a:pos x="0" y="388"/>
                </a:cxn>
                <a:cxn ang="0">
                  <a:pos x="2" y="336"/>
                </a:cxn>
                <a:cxn ang="0">
                  <a:pos x="5" y="263"/>
                </a:cxn>
                <a:cxn ang="0">
                  <a:pos x="7" y="196"/>
                </a:cxn>
                <a:cxn ang="0">
                  <a:pos x="7" y="92"/>
                </a:cxn>
                <a:cxn ang="0">
                  <a:pos x="5" y="53"/>
                </a:cxn>
                <a:cxn ang="0">
                  <a:pos x="4" y="25"/>
                </a:cxn>
                <a:cxn ang="0">
                  <a:pos x="2" y="6"/>
                </a:cxn>
                <a:cxn ang="0">
                  <a:pos x="2" y="0"/>
                </a:cxn>
              </a:cxnLst>
              <a:rect l="0" t="0" r="r" b="b"/>
              <a:pathLst>
                <a:path w="359" h="735">
                  <a:moveTo>
                    <a:pt x="2" y="0"/>
                  </a:moveTo>
                  <a:lnTo>
                    <a:pt x="7" y="0"/>
                  </a:lnTo>
                  <a:lnTo>
                    <a:pt x="24" y="2"/>
                  </a:lnTo>
                  <a:lnTo>
                    <a:pt x="46" y="4"/>
                  </a:lnTo>
                  <a:lnTo>
                    <a:pt x="74" y="6"/>
                  </a:lnTo>
                  <a:lnTo>
                    <a:pt x="106" y="8"/>
                  </a:lnTo>
                  <a:lnTo>
                    <a:pt x="136" y="10"/>
                  </a:lnTo>
                  <a:lnTo>
                    <a:pt x="164" y="10"/>
                  </a:lnTo>
                  <a:lnTo>
                    <a:pt x="166" y="13"/>
                  </a:lnTo>
                  <a:lnTo>
                    <a:pt x="171" y="28"/>
                  </a:lnTo>
                  <a:lnTo>
                    <a:pt x="181" y="49"/>
                  </a:lnTo>
                  <a:lnTo>
                    <a:pt x="207" y="114"/>
                  </a:lnTo>
                  <a:lnTo>
                    <a:pt x="221" y="155"/>
                  </a:lnTo>
                  <a:lnTo>
                    <a:pt x="240" y="204"/>
                  </a:lnTo>
                  <a:lnTo>
                    <a:pt x="257" y="258"/>
                  </a:lnTo>
                  <a:lnTo>
                    <a:pt x="275" y="316"/>
                  </a:lnTo>
                  <a:lnTo>
                    <a:pt x="292" y="379"/>
                  </a:lnTo>
                  <a:lnTo>
                    <a:pt x="309" y="444"/>
                  </a:lnTo>
                  <a:lnTo>
                    <a:pt x="326" y="515"/>
                  </a:lnTo>
                  <a:lnTo>
                    <a:pt x="339" y="586"/>
                  </a:lnTo>
                  <a:lnTo>
                    <a:pt x="350" y="661"/>
                  </a:lnTo>
                  <a:lnTo>
                    <a:pt x="359" y="735"/>
                  </a:lnTo>
                  <a:lnTo>
                    <a:pt x="257" y="733"/>
                  </a:lnTo>
                  <a:lnTo>
                    <a:pt x="166" y="730"/>
                  </a:lnTo>
                  <a:lnTo>
                    <a:pt x="86" y="724"/>
                  </a:lnTo>
                  <a:lnTo>
                    <a:pt x="17" y="715"/>
                  </a:lnTo>
                  <a:lnTo>
                    <a:pt x="11" y="647"/>
                  </a:lnTo>
                  <a:lnTo>
                    <a:pt x="7" y="578"/>
                  </a:lnTo>
                  <a:lnTo>
                    <a:pt x="4" y="511"/>
                  </a:lnTo>
                  <a:lnTo>
                    <a:pt x="0" y="448"/>
                  </a:lnTo>
                  <a:lnTo>
                    <a:pt x="0" y="388"/>
                  </a:lnTo>
                  <a:lnTo>
                    <a:pt x="2" y="336"/>
                  </a:lnTo>
                  <a:lnTo>
                    <a:pt x="5" y="263"/>
                  </a:lnTo>
                  <a:lnTo>
                    <a:pt x="7" y="196"/>
                  </a:lnTo>
                  <a:lnTo>
                    <a:pt x="7" y="92"/>
                  </a:lnTo>
                  <a:lnTo>
                    <a:pt x="5" y="53"/>
                  </a:lnTo>
                  <a:lnTo>
                    <a:pt x="4" y="25"/>
                  </a:lnTo>
                  <a:lnTo>
                    <a:pt x="2" y="6"/>
                  </a:lnTo>
                  <a:lnTo>
                    <a:pt x="2" y="0"/>
                  </a:lnTo>
                  <a:close/>
                </a:path>
              </a:pathLst>
            </a:custGeom>
            <a:solidFill>
              <a:srgbClr val="002D5F"/>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472" name="Freeform 36"/>
            <p:cNvSpPr>
              <a:spLocks/>
            </p:cNvSpPr>
            <p:nvPr/>
          </p:nvSpPr>
          <p:spPr bwMode="auto">
            <a:xfrm>
              <a:off x="7070725" y="4719638"/>
              <a:ext cx="55562" cy="561975"/>
            </a:xfrm>
            <a:custGeom>
              <a:avLst/>
              <a:gdLst/>
              <a:ahLst/>
              <a:cxnLst>
                <a:cxn ang="0">
                  <a:pos x="35" y="0"/>
                </a:cxn>
                <a:cxn ang="0">
                  <a:pos x="28" y="93"/>
                </a:cxn>
                <a:cxn ang="0">
                  <a:pos x="24" y="186"/>
                </a:cxn>
                <a:cxn ang="0">
                  <a:pos x="24" y="354"/>
                </a:cxn>
                <a:cxn ang="0">
                  <a:pos x="14" y="352"/>
                </a:cxn>
                <a:cxn ang="0">
                  <a:pos x="7" y="352"/>
                </a:cxn>
                <a:cxn ang="0">
                  <a:pos x="0" y="350"/>
                </a:cxn>
                <a:cxn ang="0">
                  <a:pos x="1" y="268"/>
                </a:cxn>
                <a:cxn ang="0">
                  <a:pos x="5" y="197"/>
                </a:cxn>
                <a:cxn ang="0">
                  <a:pos x="11" y="138"/>
                </a:cxn>
                <a:cxn ang="0">
                  <a:pos x="16" y="89"/>
                </a:cxn>
                <a:cxn ang="0">
                  <a:pos x="24" y="50"/>
                </a:cxn>
                <a:cxn ang="0">
                  <a:pos x="29" y="22"/>
                </a:cxn>
                <a:cxn ang="0">
                  <a:pos x="33" y="5"/>
                </a:cxn>
                <a:cxn ang="0">
                  <a:pos x="35" y="0"/>
                </a:cxn>
              </a:cxnLst>
              <a:rect l="0" t="0" r="r" b="b"/>
              <a:pathLst>
                <a:path w="35" h="354">
                  <a:moveTo>
                    <a:pt x="35" y="0"/>
                  </a:moveTo>
                  <a:lnTo>
                    <a:pt x="28" y="93"/>
                  </a:lnTo>
                  <a:lnTo>
                    <a:pt x="24" y="186"/>
                  </a:lnTo>
                  <a:lnTo>
                    <a:pt x="24" y="354"/>
                  </a:lnTo>
                  <a:lnTo>
                    <a:pt x="14" y="352"/>
                  </a:lnTo>
                  <a:lnTo>
                    <a:pt x="7" y="352"/>
                  </a:lnTo>
                  <a:lnTo>
                    <a:pt x="0" y="350"/>
                  </a:lnTo>
                  <a:lnTo>
                    <a:pt x="1" y="268"/>
                  </a:lnTo>
                  <a:lnTo>
                    <a:pt x="5" y="197"/>
                  </a:lnTo>
                  <a:lnTo>
                    <a:pt x="11" y="138"/>
                  </a:lnTo>
                  <a:lnTo>
                    <a:pt x="16" y="89"/>
                  </a:lnTo>
                  <a:lnTo>
                    <a:pt x="24" y="50"/>
                  </a:lnTo>
                  <a:lnTo>
                    <a:pt x="29" y="22"/>
                  </a:lnTo>
                  <a:lnTo>
                    <a:pt x="33" y="5"/>
                  </a:lnTo>
                  <a:lnTo>
                    <a:pt x="35" y="0"/>
                  </a:lnTo>
                  <a:close/>
                </a:path>
              </a:pathLst>
            </a:custGeom>
            <a:solidFill>
              <a:srgbClr val="00000C"/>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473" name="Freeform 37"/>
            <p:cNvSpPr>
              <a:spLocks/>
            </p:cNvSpPr>
            <p:nvPr/>
          </p:nvSpPr>
          <p:spPr bwMode="auto">
            <a:xfrm>
              <a:off x="8121650" y="4648200"/>
              <a:ext cx="133350" cy="612775"/>
            </a:xfrm>
            <a:custGeom>
              <a:avLst/>
              <a:gdLst/>
              <a:ahLst/>
              <a:cxnLst>
                <a:cxn ang="0">
                  <a:pos x="0" y="0"/>
                </a:cxn>
                <a:cxn ang="0">
                  <a:pos x="2" y="4"/>
                </a:cxn>
                <a:cxn ang="0">
                  <a:pos x="8" y="17"/>
                </a:cxn>
                <a:cxn ang="0">
                  <a:pos x="15" y="37"/>
                </a:cxn>
                <a:cxn ang="0">
                  <a:pos x="25" y="69"/>
                </a:cxn>
                <a:cxn ang="0">
                  <a:pos x="36" y="108"/>
                </a:cxn>
                <a:cxn ang="0">
                  <a:pos x="49" y="160"/>
                </a:cxn>
                <a:cxn ang="0">
                  <a:pos x="60" y="222"/>
                </a:cxn>
                <a:cxn ang="0">
                  <a:pos x="73" y="295"/>
                </a:cxn>
                <a:cxn ang="0">
                  <a:pos x="84" y="380"/>
                </a:cxn>
                <a:cxn ang="0">
                  <a:pos x="62" y="386"/>
                </a:cxn>
                <a:cxn ang="0">
                  <a:pos x="56" y="332"/>
                </a:cxn>
                <a:cxn ang="0">
                  <a:pos x="51" y="270"/>
                </a:cxn>
                <a:cxn ang="0">
                  <a:pos x="41" y="205"/>
                </a:cxn>
                <a:cxn ang="0">
                  <a:pos x="30" y="134"/>
                </a:cxn>
                <a:cxn ang="0">
                  <a:pos x="17" y="65"/>
                </a:cxn>
                <a:cxn ang="0">
                  <a:pos x="0" y="0"/>
                </a:cxn>
              </a:cxnLst>
              <a:rect l="0" t="0" r="r" b="b"/>
              <a:pathLst>
                <a:path w="84" h="386">
                  <a:moveTo>
                    <a:pt x="0" y="0"/>
                  </a:moveTo>
                  <a:lnTo>
                    <a:pt x="2" y="4"/>
                  </a:lnTo>
                  <a:lnTo>
                    <a:pt x="8" y="17"/>
                  </a:lnTo>
                  <a:lnTo>
                    <a:pt x="15" y="37"/>
                  </a:lnTo>
                  <a:lnTo>
                    <a:pt x="25" y="69"/>
                  </a:lnTo>
                  <a:lnTo>
                    <a:pt x="36" y="108"/>
                  </a:lnTo>
                  <a:lnTo>
                    <a:pt x="49" y="160"/>
                  </a:lnTo>
                  <a:lnTo>
                    <a:pt x="60" y="222"/>
                  </a:lnTo>
                  <a:lnTo>
                    <a:pt x="73" y="295"/>
                  </a:lnTo>
                  <a:lnTo>
                    <a:pt x="84" y="380"/>
                  </a:lnTo>
                  <a:lnTo>
                    <a:pt x="62" y="386"/>
                  </a:lnTo>
                  <a:lnTo>
                    <a:pt x="56" y="332"/>
                  </a:lnTo>
                  <a:lnTo>
                    <a:pt x="51" y="270"/>
                  </a:lnTo>
                  <a:lnTo>
                    <a:pt x="41" y="205"/>
                  </a:lnTo>
                  <a:lnTo>
                    <a:pt x="30" y="134"/>
                  </a:lnTo>
                  <a:lnTo>
                    <a:pt x="17" y="65"/>
                  </a:lnTo>
                  <a:lnTo>
                    <a:pt x="0" y="0"/>
                  </a:lnTo>
                  <a:close/>
                </a:path>
              </a:pathLst>
            </a:custGeom>
            <a:solidFill>
              <a:srgbClr val="00000C"/>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474" name="Freeform 38"/>
            <p:cNvSpPr>
              <a:spLocks/>
            </p:cNvSpPr>
            <p:nvPr/>
          </p:nvSpPr>
          <p:spPr bwMode="auto">
            <a:xfrm>
              <a:off x="7178675" y="4760913"/>
              <a:ext cx="211137" cy="68263"/>
            </a:xfrm>
            <a:custGeom>
              <a:avLst/>
              <a:gdLst/>
              <a:ahLst/>
              <a:cxnLst>
                <a:cxn ang="0">
                  <a:pos x="4" y="0"/>
                </a:cxn>
                <a:cxn ang="0">
                  <a:pos x="133" y="11"/>
                </a:cxn>
                <a:cxn ang="0">
                  <a:pos x="131" y="43"/>
                </a:cxn>
                <a:cxn ang="0">
                  <a:pos x="0" y="33"/>
                </a:cxn>
                <a:cxn ang="0">
                  <a:pos x="4" y="0"/>
                </a:cxn>
              </a:cxnLst>
              <a:rect l="0" t="0" r="r" b="b"/>
              <a:pathLst>
                <a:path w="133" h="43">
                  <a:moveTo>
                    <a:pt x="4" y="0"/>
                  </a:moveTo>
                  <a:lnTo>
                    <a:pt x="133" y="11"/>
                  </a:lnTo>
                  <a:lnTo>
                    <a:pt x="131" y="43"/>
                  </a:lnTo>
                  <a:lnTo>
                    <a:pt x="0" y="33"/>
                  </a:lnTo>
                  <a:lnTo>
                    <a:pt x="4" y="0"/>
                  </a:lnTo>
                  <a:close/>
                </a:path>
              </a:pathLst>
            </a:custGeom>
            <a:solidFill>
              <a:srgbClr val="00000C"/>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475" name="Freeform 39"/>
            <p:cNvSpPr>
              <a:spLocks/>
            </p:cNvSpPr>
            <p:nvPr/>
          </p:nvSpPr>
          <p:spPr bwMode="auto">
            <a:xfrm>
              <a:off x="7593013" y="4127500"/>
              <a:ext cx="290512" cy="254000"/>
            </a:xfrm>
            <a:custGeom>
              <a:avLst/>
              <a:gdLst/>
              <a:ahLst/>
              <a:cxnLst>
                <a:cxn ang="0">
                  <a:pos x="183" y="0"/>
                </a:cxn>
                <a:cxn ang="0">
                  <a:pos x="175" y="48"/>
                </a:cxn>
                <a:cxn ang="0">
                  <a:pos x="168" y="87"/>
                </a:cxn>
                <a:cxn ang="0">
                  <a:pos x="158" y="115"/>
                </a:cxn>
                <a:cxn ang="0">
                  <a:pos x="149" y="138"/>
                </a:cxn>
                <a:cxn ang="0">
                  <a:pos x="142" y="151"/>
                </a:cxn>
                <a:cxn ang="0">
                  <a:pos x="136" y="158"/>
                </a:cxn>
                <a:cxn ang="0">
                  <a:pos x="134" y="160"/>
                </a:cxn>
                <a:cxn ang="0">
                  <a:pos x="0" y="11"/>
                </a:cxn>
                <a:cxn ang="0">
                  <a:pos x="4" y="13"/>
                </a:cxn>
                <a:cxn ang="0">
                  <a:pos x="13" y="15"/>
                </a:cxn>
                <a:cxn ang="0">
                  <a:pos x="30" y="18"/>
                </a:cxn>
                <a:cxn ang="0">
                  <a:pos x="52" y="20"/>
                </a:cxn>
                <a:cxn ang="0">
                  <a:pos x="80" y="20"/>
                </a:cxn>
                <a:cxn ang="0">
                  <a:pos x="104" y="18"/>
                </a:cxn>
                <a:cxn ang="0">
                  <a:pos x="129" y="15"/>
                </a:cxn>
                <a:cxn ang="0">
                  <a:pos x="151" y="9"/>
                </a:cxn>
                <a:cxn ang="0">
                  <a:pos x="168" y="5"/>
                </a:cxn>
                <a:cxn ang="0">
                  <a:pos x="179" y="2"/>
                </a:cxn>
                <a:cxn ang="0">
                  <a:pos x="183" y="0"/>
                </a:cxn>
              </a:cxnLst>
              <a:rect l="0" t="0" r="r" b="b"/>
              <a:pathLst>
                <a:path w="183" h="160">
                  <a:moveTo>
                    <a:pt x="183" y="0"/>
                  </a:moveTo>
                  <a:lnTo>
                    <a:pt x="175" y="48"/>
                  </a:lnTo>
                  <a:lnTo>
                    <a:pt x="168" y="87"/>
                  </a:lnTo>
                  <a:lnTo>
                    <a:pt x="158" y="115"/>
                  </a:lnTo>
                  <a:lnTo>
                    <a:pt x="149" y="138"/>
                  </a:lnTo>
                  <a:lnTo>
                    <a:pt x="142" y="151"/>
                  </a:lnTo>
                  <a:lnTo>
                    <a:pt x="136" y="158"/>
                  </a:lnTo>
                  <a:lnTo>
                    <a:pt x="134" y="160"/>
                  </a:lnTo>
                  <a:lnTo>
                    <a:pt x="0" y="11"/>
                  </a:lnTo>
                  <a:lnTo>
                    <a:pt x="4" y="13"/>
                  </a:lnTo>
                  <a:lnTo>
                    <a:pt x="13" y="15"/>
                  </a:lnTo>
                  <a:lnTo>
                    <a:pt x="30" y="18"/>
                  </a:lnTo>
                  <a:lnTo>
                    <a:pt x="52" y="20"/>
                  </a:lnTo>
                  <a:lnTo>
                    <a:pt x="80" y="20"/>
                  </a:lnTo>
                  <a:lnTo>
                    <a:pt x="104" y="18"/>
                  </a:lnTo>
                  <a:lnTo>
                    <a:pt x="129" y="15"/>
                  </a:lnTo>
                  <a:lnTo>
                    <a:pt x="151" y="9"/>
                  </a:lnTo>
                  <a:lnTo>
                    <a:pt x="168" y="5"/>
                  </a:lnTo>
                  <a:lnTo>
                    <a:pt x="179" y="2"/>
                  </a:lnTo>
                  <a:lnTo>
                    <a:pt x="183" y="0"/>
                  </a:lnTo>
                  <a:close/>
                </a:path>
              </a:pathLst>
            </a:custGeom>
            <a:solidFill>
              <a:srgbClr val="B6D2DD"/>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476" name="Freeform 40"/>
            <p:cNvSpPr>
              <a:spLocks/>
            </p:cNvSpPr>
            <p:nvPr/>
          </p:nvSpPr>
          <p:spPr bwMode="auto">
            <a:xfrm>
              <a:off x="7264400" y="4144963"/>
              <a:ext cx="328612" cy="228600"/>
            </a:xfrm>
            <a:custGeom>
              <a:avLst/>
              <a:gdLst/>
              <a:ahLst/>
              <a:cxnLst>
                <a:cxn ang="0">
                  <a:pos x="207" y="0"/>
                </a:cxn>
                <a:cxn ang="0">
                  <a:pos x="125" y="144"/>
                </a:cxn>
                <a:cxn ang="0">
                  <a:pos x="122" y="142"/>
                </a:cxn>
                <a:cxn ang="0">
                  <a:pos x="112" y="136"/>
                </a:cxn>
                <a:cxn ang="0">
                  <a:pos x="99" y="129"/>
                </a:cxn>
                <a:cxn ang="0">
                  <a:pos x="84" y="117"/>
                </a:cxn>
                <a:cxn ang="0">
                  <a:pos x="66" y="103"/>
                </a:cxn>
                <a:cxn ang="0">
                  <a:pos x="49" y="84"/>
                </a:cxn>
                <a:cxn ang="0">
                  <a:pos x="38" y="69"/>
                </a:cxn>
                <a:cxn ang="0">
                  <a:pos x="27" y="52"/>
                </a:cxn>
                <a:cxn ang="0">
                  <a:pos x="17" y="35"/>
                </a:cxn>
                <a:cxn ang="0">
                  <a:pos x="8" y="21"/>
                </a:cxn>
                <a:cxn ang="0">
                  <a:pos x="0" y="6"/>
                </a:cxn>
                <a:cxn ang="0">
                  <a:pos x="64" y="6"/>
                </a:cxn>
                <a:cxn ang="0">
                  <a:pos x="107" y="4"/>
                </a:cxn>
                <a:cxn ang="0">
                  <a:pos x="155" y="2"/>
                </a:cxn>
                <a:cxn ang="0">
                  <a:pos x="207" y="0"/>
                </a:cxn>
              </a:cxnLst>
              <a:rect l="0" t="0" r="r" b="b"/>
              <a:pathLst>
                <a:path w="207" h="144">
                  <a:moveTo>
                    <a:pt x="207" y="0"/>
                  </a:moveTo>
                  <a:lnTo>
                    <a:pt x="125" y="144"/>
                  </a:lnTo>
                  <a:lnTo>
                    <a:pt x="122" y="142"/>
                  </a:lnTo>
                  <a:lnTo>
                    <a:pt x="112" y="136"/>
                  </a:lnTo>
                  <a:lnTo>
                    <a:pt x="99" y="129"/>
                  </a:lnTo>
                  <a:lnTo>
                    <a:pt x="84" y="117"/>
                  </a:lnTo>
                  <a:lnTo>
                    <a:pt x="66" y="103"/>
                  </a:lnTo>
                  <a:lnTo>
                    <a:pt x="49" y="84"/>
                  </a:lnTo>
                  <a:lnTo>
                    <a:pt x="38" y="69"/>
                  </a:lnTo>
                  <a:lnTo>
                    <a:pt x="27" y="52"/>
                  </a:lnTo>
                  <a:lnTo>
                    <a:pt x="17" y="35"/>
                  </a:lnTo>
                  <a:lnTo>
                    <a:pt x="8" y="21"/>
                  </a:lnTo>
                  <a:lnTo>
                    <a:pt x="0" y="6"/>
                  </a:lnTo>
                  <a:lnTo>
                    <a:pt x="64" y="6"/>
                  </a:lnTo>
                  <a:lnTo>
                    <a:pt x="107" y="4"/>
                  </a:lnTo>
                  <a:lnTo>
                    <a:pt x="155" y="2"/>
                  </a:lnTo>
                  <a:lnTo>
                    <a:pt x="207" y="0"/>
                  </a:lnTo>
                  <a:close/>
                </a:path>
              </a:pathLst>
            </a:custGeom>
            <a:solidFill>
              <a:srgbClr val="FE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477" name="Freeform 41"/>
            <p:cNvSpPr>
              <a:spLocks/>
            </p:cNvSpPr>
            <p:nvPr/>
          </p:nvSpPr>
          <p:spPr bwMode="auto">
            <a:xfrm>
              <a:off x="7593013" y="4124325"/>
              <a:ext cx="287337" cy="225425"/>
            </a:xfrm>
            <a:custGeom>
              <a:avLst/>
              <a:gdLst/>
              <a:ahLst/>
              <a:cxnLst>
                <a:cxn ang="0">
                  <a:pos x="181" y="0"/>
                </a:cxn>
                <a:cxn ang="0">
                  <a:pos x="181" y="6"/>
                </a:cxn>
                <a:cxn ang="0">
                  <a:pos x="179" y="17"/>
                </a:cxn>
                <a:cxn ang="0">
                  <a:pos x="175" y="34"/>
                </a:cxn>
                <a:cxn ang="0">
                  <a:pos x="171" y="52"/>
                </a:cxn>
                <a:cxn ang="0">
                  <a:pos x="168" y="69"/>
                </a:cxn>
                <a:cxn ang="0">
                  <a:pos x="160" y="93"/>
                </a:cxn>
                <a:cxn ang="0">
                  <a:pos x="153" y="114"/>
                </a:cxn>
                <a:cxn ang="0">
                  <a:pos x="145" y="129"/>
                </a:cxn>
                <a:cxn ang="0">
                  <a:pos x="140" y="138"/>
                </a:cxn>
                <a:cxn ang="0">
                  <a:pos x="138" y="142"/>
                </a:cxn>
                <a:cxn ang="0">
                  <a:pos x="0" y="13"/>
                </a:cxn>
                <a:cxn ang="0">
                  <a:pos x="90" y="9"/>
                </a:cxn>
                <a:cxn ang="0">
                  <a:pos x="181" y="0"/>
                </a:cxn>
              </a:cxnLst>
              <a:rect l="0" t="0" r="r" b="b"/>
              <a:pathLst>
                <a:path w="181" h="142">
                  <a:moveTo>
                    <a:pt x="181" y="0"/>
                  </a:moveTo>
                  <a:lnTo>
                    <a:pt x="181" y="6"/>
                  </a:lnTo>
                  <a:lnTo>
                    <a:pt x="179" y="17"/>
                  </a:lnTo>
                  <a:lnTo>
                    <a:pt x="175" y="34"/>
                  </a:lnTo>
                  <a:lnTo>
                    <a:pt x="171" y="52"/>
                  </a:lnTo>
                  <a:lnTo>
                    <a:pt x="168" y="69"/>
                  </a:lnTo>
                  <a:lnTo>
                    <a:pt x="160" y="93"/>
                  </a:lnTo>
                  <a:lnTo>
                    <a:pt x="153" y="114"/>
                  </a:lnTo>
                  <a:lnTo>
                    <a:pt x="145" y="129"/>
                  </a:lnTo>
                  <a:lnTo>
                    <a:pt x="140" y="138"/>
                  </a:lnTo>
                  <a:lnTo>
                    <a:pt x="138" y="142"/>
                  </a:lnTo>
                  <a:lnTo>
                    <a:pt x="0" y="13"/>
                  </a:lnTo>
                  <a:lnTo>
                    <a:pt x="90" y="9"/>
                  </a:lnTo>
                  <a:lnTo>
                    <a:pt x="181" y="0"/>
                  </a:lnTo>
                  <a:close/>
                </a:path>
              </a:pathLst>
            </a:custGeom>
            <a:solidFill>
              <a:srgbClr val="FE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grpSp>
      <p:grpSp>
        <p:nvGrpSpPr>
          <p:cNvPr id="478" name="Group 98"/>
          <p:cNvGrpSpPr/>
          <p:nvPr/>
        </p:nvGrpSpPr>
        <p:grpSpPr>
          <a:xfrm>
            <a:off x="2054333" y="2813613"/>
            <a:ext cx="308354" cy="467762"/>
            <a:chOff x="3941763" y="2605088"/>
            <a:chExt cx="1778000" cy="2697162"/>
          </a:xfrm>
        </p:grpSpPr>
        <p:sp>
          <p:nvSpPr>
            <p:cNvPr id="479" name="Freeform 42"/>
            <p:cNvSpPr>
              <a:spLocks/>
            </p:cNvSpPr>
            <p:nvPr/>
          </p:nvSpPr>
          <p:spPr bwMode="auto">
            <a:xfrm>
              <a:off x="3941763" y="4086225"/>
              <a:ext cx="1778000" cy="1216025"/>
            </a:xfrm>
            <a:custGeom>
              <a:avLst/>
              <a:gdLst/>
              <a:ahLst/>
              <a:cxnLst>
                <a:cxn ang="0">
                  <a:pos x="894" y="3"/>
                </a:cxn>
                <a:cxn ang="0">
                  <a:pos x="911" y="30"/>
                </a:cxn>
                <a:cxn ang="0">
                  <a:pos x="941" y="78"/>
                </a:cxn>
                <a:cxn ang="0">
                  <a:pos x="976" y="145"/>
                </a:cxn>
                <a:cxn ang="0">
                  <a:pos x="1026" y="255"/>
                </a:cxn>
                <a:cxn ang="0">
                  <a:pos x="1077" y="416"/>
                </a:cxn>
                <a:cxn ang="0">
                  <a:pos x="1110" y="581"/>
                </a:cxn>
                <a:cxn ang="0">
                  <a:pos x="1118" y="665"/>
                </a:cxn>
                <a:cxn ang="0">
                  <a:pos x="1094" y="692"/>
                </a:cxn>
                <a:cxn ang="0">
                  <a:pos x="1038" y="718"/>
                </a:cxn>
                <a:cxn ang="0">
                  <a:pos x="950" y="740"/>
                </a:cxn>
                <a:cxn ang="0">
                  <a:pos x="827" y="757"/>
                </a:cxn>
                <a:cxn ang="0">
                  <a:pos x="762" y="761"/>
                </a:cxn>
                <a:cxn ang="0">
                  <a:pos x="634" y="766"/>
                </a:cxn>
                <a:cxn ang="0">
                  <a:pos x="449" y="764"/>
                </a:cxn>
                <a:cxn ang="0">
                  <a:pos x="360" y="761"/>
                </a:cxn>
                <a:cxn ang="0">
                  <a:pos x="252" y="751"/>
                </a:cxn>
                <a:cxn ang="0">
                  <a:pos x="241" y="749"/>
                </a:cxn>
                <a:cxn ang="0">
                  <a:pos x="224" y="747"/>
                </a:cxn>
                <a:cxn ang="0">
                  <a:pos x="164" y="738"/>
                </a:cxn>
                <a:cxn ang="0">
                  <a:pos x="77" y="714"/>
                </a:cxn>
                <a:cxn ang="0">
                  <a:pos x="23" y="686"/>
                </a:cxn>
                <a:cxn ang="0">
                  <a:pos x="4" y="665"/>
                </a:cxn>
                <a:cxn ang="0">
                  <a:pos x="2" y="660"/>
                </a:cxn>
                <a:cxn ang="0">
                  <a:pos x="8" y="574"/>
                </a:cxn>
                <a:cxn ang="0">
                  <a:pos x="45" y="401"/>
                </a:cxn>
                <a:cxn ang="0">
                  <a:pos x="84" y="279"/>
                </a:cxn>
                <a:cxn ang="0">
                  <a:pos x="120" y="194"/>
                </a:cxn>
                <a:cxn ang="0">
                  <a:pos x="148" y="134"/>
                </a:cxn>
                <a:cxn ang="0">
                  <a:pos x="170" y="91"/>
                </a:cxn>
                <a:cxn ang="0">
                  <a:pos x="187" y="52"/>
                </a:cxn>
                <a:cxn ang="0">
                  <a:pos x="198" y="31"/>
                </a:cxn>
                <a:cxn ang="0">
                  <a:pos x="237" y="35"/>
                </a:cxn>
                <a:cxn ang="0">
                  <a:pos x="297" y="39"/>
                </a:cxn>
                <a:cxn ang="0">
                  <a:pos x="354" y="41"/>
                </a:cxn>
                <a:cxn ang="0">
                  <a:pos x="431" y="43"/>
                </a:cxn>
                <a:cxn ang="0">
                  <a:pos x="544" y="39"/>
                </a:cxn>
                <a:cxn ang="0">
                  <a:pos x="747" y="24"/>
                </a:cxn>
              </a:cxnLst>
              <a:rect l="0" t="0" r="r" b="b"/>
              <a:pathLst>
                <a:path w="1120" h="766">
                  <a:moveTo>
                    <a:pt x="892" y="0"/>
                  </a:moveTo>
                  <a:lnTo>
                    <a:pt x="894" y="3"/>
                  </a:lnTo>
                  <a:lnTo>
                    <a:pt x="902" y="13"/>
                  </a:lnTo>
                  <a:lnTo>
                    <a:pt x="911" y="30"/>
                  </a:lnTo>
                  <a:lnTo>
                    <a:pt x="924" y="52"/>
                  </a:lnTo>
                  <a:lnTo>
                    <a:pt x="941" y="78"/>
                  </a:lnTo>
                  <a:lnTo>
                    <a:pt x="958" y="110"/>
                  </a:lnTo>
                  <a:lnTo>
                    <a:pt x="976" y="145"/>
                  </a:lnTo>
                  <a:lnTo>
                    <a:pt x="995" y="182"/>
                  </a:lnTo>
                  <a:lnTo>
                    <a:pt x="1026" y="255"/>
                  </a:lnTo>
                  <a:lnTo>
                    <a:pt x="1054" y="333"/>
                  </a:lnTo>
                  <a:lnTo>
                    <a:pt x="1077" y="416"/>
                  </a:lnTo>
                  <a:lnTo>
                    <a:pt x="1095" y="498"/>
                  </a:lnTo>
                  <a:lnTo>
                    <a:pt x="1110" y="581"/>
                  </a:lnTo>
                  <a:lnTo>
                    <a:pt x="1120" y="660"/>
                  </a:lnTo>
                  <a:lnTo>
                    <a:pt x="1118" y="665"/>
                  </a:lnTo>
                  <a:lnTo>
                    <a:pt x="1110" y="677"/>
                  </a:lnTo>
                  <a:lnTo>
                    <a:pt x="1094" y="692"/>
                  </a:lnTo>
                  <a:lnTo>
                    <a:pt x="1069" y="705"/>
                  </a:lnTo>
                  <a:lnTo>
                    <a:pt x="1038" y="718"/>
                  </a:lnTo>
                  <a:lnTo>
                    <a:pt x="999" y="731"/>
                  </a:lnTo>
                  <a:lnTo>
                    <a:pt x="950" y="740"/>
                  </a:lnTo>
                  <a:lnTo>
                    <a:pt x="894" y="749"/>
                  </a:lnTo>
                  <a:lnTo>
                    <a:pt x="827" y="757"/>
                  </a:lnTo>
                  <a:lnTo>
                    <a:pt x="783" y="761"/>
                  </a:lnTo>
                  <a:lnTo>
                    <a:pt x="762" y="761"/>
                  </a:lnTo>
                  <a:lnTo>
                    <a:pt x="701" y="764"/>
                  </a:lnTo>
                  <a:lnTo>
                    <a:pt x="634" y="766"/>
                  </a:lnTo>
                  <a:lnTo>
                    <a:pt x="496" y="766"/>
                  </a:lnTo>
                  <a:lnTo>
                    <a:pt x="449" y="764"/>
                  </a:lnTo>
                  <a:lnTo>
                    <a:pt x="421" y="764"/>
                  </a:lnTo>
                  <a:lnTo>
                    <a:pt x="360" y="761"/>
                  </a:lnTo>
                  <a:lnTo>
                    <a:pt x="302" y="757"/>
                  </a:lnTo>
                  <a:lnTo>
                    <a:pt x="252" y="751"/>
                  </a:lnTo>
                  <a:lnTo>
                    <a:pt x="241" y="751"/>
                  </a:lnTo>
                  <a:lnTo>
                    <a:pt x="241" y="749"/>
                  </a:lnTo>
                  <a:lnTo>
                    <a:pt x="229" y="749"/>
                  </a:lnTo>
                  <a:lnTo>
                    <a:pt x="224" y="747"/>
                  </a:lnTo>
                  <a:lnTo>
                    <a:pt x="222" y="747"/>
                  </a:lnTo>
                  <a:lnTo>
                    <a:pt x="164" y="738"/>
                  </a:lnTo>
                  <a:lnTo>
                    <a:pt x="116" y="727"/>
                  </a:lnTo>
                  <a:lnTo>
                    <a:pt x="77" y="714"/>
                  </a:lnTo>
                  <a:lnTo>
                    <a:pt x="45" y="701"/>
                  </a:lnTo>
                  <a:lnTo>
                    <a:pt x="23" y="686"/>
                  </a:lnTo>
                  <a:lnTo>
                    <a:pt x="6" y="669"/>
                  </a:lnTo>
                  <a:lnTo>
                    <a:pt x="4" y="665"/>
                  </a:lnTo>
                  <a:lnTo>
                    <a:pt x="2" y="664"/>
                  </a:lnTo>
                  <a:lnTo>
                    <a:pt x="2" y="660"/>
                  </a:lnTo>
                  <a:lnTo>
                    <a:pt x="0" y="658"/>
                  </a:lnTo>
                  <a:lnTo>
                    <a:pt x="8" y="574"/>
                  </a:lnTo>
                  <a:lnTo>
                    <a:pt x="23" y="486"/>
                  </a:lnTo>
                  <a:lnTo>
                    <a:pt x="45" y="401"/>
                  </a:lnTo>
                  <a:lnTo>
                    <a:pt x="66" y="335"/>
                  </a:lnTo>
                  <a:lnTo>
                    <a:pt x="84" y="279"/>
                  </a:lnTo>
                  <a:lnTo>
                    <a:pt x="103" y="233"/>
                  </a:lnTo>
                  <a:lnTo>
                    <a:pt x="120" y="194"/>
                  </a:lnTo>
                  <a:lnTo>
                    <a:pt x="135" y="162"/>
                  </a:lnTo>
                  <a:lnTo>
                    <a:pt x="148" y="134"/>
                  </a:lnTo>
                  <a:lnTo>
                    <a:pt x="159" y="112"/>
                  </a:lnTo>
                  <a:lnTo>
                    <a:pt x="170" y="91"/>
                  </a:lnTo>
                  <a:lnTo>
                    <a:pt x="179" y="72"/>
                  </a:lnTo>
                  <a:lnTo>
                    <a:pt x="187" y="52"/>
                  </a:lnTo>
                  <a:lnTo>
                    <a:pt x="192" y="31"/>
                  </a:lnTo>
                  <a:lnTo>
                    <a:pt x="198" y="31"/>
                  </a:lnTo>
                  <a:lnTo>
                    <a:pt x="215" y="33"/>
                  </a:lnTo>
                  <a:lnTo>
                    <a:pt x="237" y="35"/>
                  </a:lnTo>
                  <a:lnTo>
                    <a:pt x="265" y="37"/>
                  </a:lnTo>
                  <a:lnTo>
                    <a:pt x="297" y="39"/>
                  </a:lnTo>
                  <a:lnTo>
                    <a:pt x="326" y="41"/>
                  </a:lnTo>
                  <a:lnTo>
                    <a:pt x="354" y="41"/>
                  </a:lnTo>
                  <a:lnTo>
                    <a:pt x="354" y="43"/>
                  </a:lnTo>
                  <a:lnTo>
                    <a:pt x="431" y="43"/>
                  </a:lnTo>
                  <a:lnTo>
                    <a:pt x="485" y="41"/>
                  </a:lnTo>
                  <a:lnTo>
                    <a:pt x="544" y="39"/>
                  </a:lnTo>
                  <a:lnTo>
                    <a:pt x="678" y="31"/>
                  </a:lnTo>
                  <a:lnTo>
                    <a:pt x="747" y="24"/>
                  </a:lnTo>
                  <a:lnTo>
                    <a:pt x="892" y="0"/>
                  </a:lnTo>
                  <a:close/>
                </a:path>
              </a:pathLst>
            </a:custGeom>
            <a:solidFill>
              <a:srgbClr val="D9E5F4"/>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480" name="Freeform 43"/>
            <p:cNvSpPr>
              <a:spLocks/>
            </p:cNvSpPr>
            <p:nvPr/>
          </p:nvSpPr>
          <p:spPr bwMode="auto">
            <a:xfrm>
              <a:off x="4043363" y="2641600"/>
              <a:ext cx="1385887" cy="1322388"/>
            </a:xfrm>
            <a:custGeom>
              <a:avLst/>
              <a:gdLst/>
              <a:ahLst/>
              <a:cxnLst>
                <a:cxn ang="0">
                  <a:pos x="346" y="0"/>
                </a:cxn>
                <a:cxn ang="0">
                  <a:pos x="400" y="0"/>
                </a:cxn>
                <a:cxn ang="0">
                  <a:pos x="456" y="9"/>
                </a:cxn>
                <a:cxn ang="0">
                  <a:pos x="514" y="24"/>
                </a:cxn>
                <a:cxn ang="0">
                  <a:pos x="571" y="44"/>
                </a:cxn>
                <a:cxn ang="0">
                  <a:pos x="605" y="58"/>
                </a:cxn>
                <a:cxn ang="0">
                  <a:pos x="640" y="69"/>
                </a:cxn>
                <a:cxn ang="0">
                  <a:pos x="672" y="80"/>
                </a:cxn>
                <a:cxn ang="0">
                  <a:pos x="702" y="95"/>
                </a:cxn>
                <a:cxn ang="0">
                  <a:pos x="730" y="113"/>
                </a:cxn>
                <a:cxn ang="0">
                  <a:pos x="754" y="138"/>
                </a:cxn>
                <a:cxn ang="0">
                  <a:pos x="787" y="186"/>
                </a:cxn>
                <a:cxn ang="0">
                  <a:pos x="815" y="237"/>
                </a:cxn>
                <a:cxn ang="0">
                  <a:pos x="838" y="291"/>
                </a:cxn>
                <a:cxn ang="0">
                  <a:pos x="854" y="347"/>
                </a:cxn>
                <a:cxn ang="0">
                  <a:pos x="868" y="401"/>
                </a:cxn>
                <a:cxn ang="0">
                  <a:pos x="873" y="457"/>
                </a:cxn>
                <a:cxn ang="0">
                  <a:pos x="871" y="509"/>
                </a:cxn>
                <a:cxn ang="0">
                  <a:pos x="864" y="559"/>
                </a:cxn>
                <a:cxn ang="0">
                  <a:pos x="851" y="604"/>
                </a:cxn>
                <a:cxn ang="0">
                  <a:pos x="823" y="658"/>
                </a:cxn>
                <a:cxn ang="0">
                  <a:pos x="787" y="705"/>
                </a:cxn>
                <a:cxn ang="0">
                  <a:pos x="746" y="744"/>
                </a:cxn>
                <a:cxn ang="0">
                  <a:pos x="700" y="777"/>
                </a:cxn>
                <a:cxn ang="0">
                  <a:pos x="648" y="802"/>
                </a:cxn>
                <a:cxn ang="0">
                  <a:pos x="592" y="820"/>
                </a:cxn>
                <a:cxn ang="0">
                  <a:pos x="532" y="830"/>
                </a:cxn>
                <a:cxn ang="0">
                  <a:pos x="471" y="833"/>
                </a:cxn>
                <a:cxn ang="0">
                  <a:pos x="408" y="828"/>
                </a:cxn>
                <a:cxn ang="0">
                  <a:pos x="344" y="815"/>
                </a:cxn>
                <a:cxn ang="0">
                  <a:pos x="281" y="792"/>
                </a:cxn>
                <a:cxn ang="0">
                  <a:pos x="233" y="768"/>
                </a:cxn>
                <a:cxn ang="0">
                  <a:pos x="186" y="736"/>
                </a:cxn>
                <a:cxn ang="0">
                  <a:pos x="143" y="703"/>
                </a:cxn>
                <a:cxn ang="0">
                  <a:pos x="106" y="667"/>
                </a:cxn>
                <a:cxn ang="0">
                  <a:pos x="84" y="637"/>
                </a:cxn>
                <a:cxn ang="0">
                  <a:pos x="69" y="606"/>
                </a:cxn>
                <a:cxn ang="0">
                  <a:pos x="57" y="572"/>
                </a:cxn>
                <a:cxn ang="0">
                  <a:pos x="43" y="501"/>
                </a:cxn>
                <a:cxn ang="0">
                  <a:pos x="35" y="468"/>
                </a:cxn>
                <a:cxn ang="0">
                  <a:pos x="22" y="427"/>
                </a:cxn>
                <a:cxn ang="0">
                  <a:pos x="11" y="388"/>
                </a:cxn>
                <a:cxn ang="0">
                  <a:pos x="3" y="348"/>
                </a:cxn>
                <a:cxn ang="0">
                  <a:pos x="0" y="307"/>
                </a:cxn>
                <a:cxn ang="0">
                  <a:pos x="3" y="266"/>
                </a:cxn>
                <a:cxn ang="0">
                  <a:pos x="17" y="223"/>
                </a:cxn>
                <a:cxn ang="0">
                  <a:pos x="43" y="171"/>
                </a:cxn>
                <a:cxn ang="0">
                  <a:pos x="72" y="127"/>
                </a:cxn>
                <a:cxn ang="0">
                  <a:pos x="110" y="89"/>
                </a:cxn>
                <a:cxn ang="0">
                  <a:pos x="149" y="58"/>
                </a:cxn>
                <a:cxn ang="0">
                  <a:pos x="193" y="33"/>
                </a:cxn>
                <a:cxn ang="0">
                  <a:pos x="242" y="15"/>
                </a:cxn>
                <a:cxn ang="0">
                  <a:pos x="292" y="3"/>
                </a:cxn>
                <a:cxn ang="0">
                  <a:pos x="346" y="0"/>
                </a:cxn>
              </a:cxnLst>
              <a:rect l="0" t="0" r="r" b="b"/>
              <a:pathLst>
                <a:path w="873" h="833">
                  <a:moveTo>
                    <a:pt x="346" y="0"/>
                  </a:moveTo>
                  <a:lnTo>
                    <a:pt x="400" y="0"/>
                  </a:lnTo>
                  <a:lnTo>
                    <a:pt x="456" y="9"/>
                  </a:lnTo>
                  <a:lnTo>
                    <a:pt x="514" y="24"/>
                  </a:lnTo>
                  <a:lnTo>
                    <a:pt x="571" y="44"/>
                  </a:lnTo>
                  <a:lnTo>
                    <a:pt x="605" y="58"/>
                  </a:lnTo>
                  <a:lnTo>
                    <a:pt x="640" y="69"/>
                  </a:lnTo>
                  <a:lnTo>
                    <a:pt x="672" y="80"/>
                  </a:lnTo>
                  <a:lnTo>
                    <a:pt x="702" y="95"/>
                  </a:lnTo>
                  <a:lnTo>
                    <a:pt x="730" y="113"/>
                  </a:lnTo>
                  <a:lnTo>
                    <a:pt x="754" y="138"/>
                  </a:lnTo>
                  <a:lnTo>
                    <a:pt x="787" y="186"/>
                  </a:lnTo>
                  <a:lnTo>
                    <a:pt x="815" y="237"/>
                  </a:lnTo>
                  <a:lnTo>
                    <a:pt x="838" y="291"/>
                  </a:lnTo>
                  <a:lnTo>
                    <a:pt x="854" y="347"/>
                  </a:lnTo>
                  <a:lnTo>
                    <a:pt x="868" y="401"/>
                  </a:lnTo>
                  <a:lnTo>
                    <a:pt x="873" y="457"/>
                  </a:lnTo>
                  <a:lnTo>
                    <a:pt x="871" y="509"/>
                  </a:lnTo>
                  <a:lnTo>
                    <a:pt x="864" y="559"/>
                  </a:lnTo>
                  <a:lnTo>
                    <a:pt x="851" y="604"/>
                  </a:lnTo>
                  <a:lnTo>
                    <a:pt x="823" y="658"/>
                  </a:lnTo>
                  <a:lnTo>
                    <a:pt x="787" y="705"/>
                  </a:lnTo>
                  <a:lnTo>
                    <a:pt x="746" y="744"/>
                  </a:lnTo>
                  <a:lnTo>
                    <a:pt x="700" y="777"/>
                  </a:lnTo>
                  <a:lnTo>
                    <a:pt x="648" y="802"/>
                  </a:lnTo>
                  <a:lnTo>
                    <a:pt x="592" y="820"/>
                  </a:lnTo>
                  <a:lnTo>
                    <a:pt x="532" y="830"/>
                  </a:lnTo>
                  <a:lnTo>
                    <a:pt x="471" y="833"/>
                  </a:lnTo>
                  <a:lnTo>
                    <a:pt x="408" y="828"/>
                  </a:lnTo>
                  <a:lnTo>
                    <a:pt x="344" y="815"/>
                  </a:lnTo>
                  <a:lnTo>
                    <a:pt x="281" y="792"/>
                  </a:lnTo>
                  <a:lnTo>
                    <a:pt x="233" y="768"/>
                  </a:lnTo>
                  <a:lnTo>
                    <a:pt x="186" y="736"/>
                  </a:lnTo>
                  <a:lnTo>
                    <a:pt x="143" y="703"/>
                  </a:lnTo>
                  <a:lnTo>
                    <a:pt x="106" y="667"/>
                  </a:lnTo>
                  <a:lnTo>
                    <a:pt x="84" y="637"/>
                  </a:lnTo>
                  <a:lnTo>
                    <a:pt x="69" y="606"/>
                  </a:lnTo>
                  <a:lnTo>
                    <a:pt x="57" y="572"/>
                  </a:lnTo>
                  <a:lnTo>
                    <a:pt x="43" y="501"/>
                  </a:lnTo>
                  <a:lnTo>
                    <a:pt x="35" y="468"/>
                  </a:lnTo>
                  <a:lnTo>
                    <a:pt x="22" y="427"/>
                  </a:lnTo>
                  <a:lnTo>
                    <a:pt x="11" y="388"/>
                  </a:lnTo>
                  <a:lnTo>
                    <a:pt x="3" y="348"/>
                  </a:lnTo>
                  <a:lnTo>
                    <a:pt x="0" y="307"/>
                  </a:lnTo>
                  <a:lnTo>
                    <a:pt x="3" y="266"/>
                  </a:lnTo>
                  <a:lnTo>
                    <a:pt x="17" y="223"/>
                  </a:lnTo>
                  <a:lnTo>
                    <a:pt x="43" y="171"/>
                  </a:lnTo>
                  <a:lnTo>
                    <a:pt x="72" y="127"/>
                  </a:lnTo>
                  <a:lnTo>
                    <a:pt x="110" y="89"/>
                  </a:lnTo>
                  <a:lnTo>
                    <a:pt x="149" y="58"/>
                  </a:lnTo>
                  <a:lnTo>
                    <a:pt x="193" y="33"/>
                  </a:lnTo>
                  <a:lnTo>
                    <a:pt x="242" y="15"/>
                  </a:lnTo>
                  <a:lnTo>
                    <a:pt x="292" y="3"/>
                  </a:lnTo>
                  <a:lnTo>
                    <a:pt x="346" y="0"/>
                  </a:lnTo>
                  <a:close/>
                </a:path>
              </a:pathLst>
            </a:custGeom>
            <a:solidFill>
              <a:srgbClr val="FFC891"/>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481" name="Freeform 44"/>
            <p:cNvSpPr>
              <a:spLocks/>
            </p:cNvSpPr>
            <p:nvPr/>
          </p:nvSpPr>
          <p:spPr bwMode="auto">
            <a:xfrm>
              <a:off x="4152900" y="2676525"/>
              <a:ext cx="1228725" cy="1190625"/>
            </a:xfrm>
            <a:custGeom>
              <a:avLst/>
              <a:gdLst/>
              <a:ahLst/>
              <a:cxnLst>
                <a:cxn ang="0">
                  <a:pos x="363" y="0"/>
                </a:cxn>
                <a:cxn ang="0">
                  <a:pos x="419" y="4"/>
                </a:cxn>
                <a:cxn ang="0">
                  <a:pos x="473" y="15"/>
                </a:cxn>
                <a:cxn ang="0">
                  <a:pos x="529" y="34"/>
                </a:cxn>
                <a:cxn ang="0">
                  <a:pos x="581" y="62"/>
                </a:cxn>
                <a:cxn ang="0">
                  <a:pos x="627" y="97"/>
                </a:cxn>
                <a:cxn ang="0">
                  <a:pos x="668" y="140"/>
                </a:cxn>
                <a:cxn ang="0">
                  <a:pos x="704" y="187"/>
                </a:cxn>
                <a:cxn ang="0">
                  <a:pos x="731" y="239"/>
                </a:cxn>
                <a:cxn ang="0">
                  <a:pos x="752" y="293"/>
                </a:cxn>
                <a:cxn ang="0">
                  <a:pos x="767" y="347"/>
                </a:cxn>
                <a:cxn ang="0">
                  <a:pos x="774" y="401"/>
                </a:cxn>
                <a:cxn ang="0">
                  <a:pos x="774" y="455"/>
                </a:cxn>
                <a:cxn ang="0">
                  <a:pos x="769" y="505"/>
                </a:cxn>
                <a:cxn ang="0">
                  <a:pos x="754" y="552"/>
                </a:cxn>
                <a:cxn ang="0">
                  <a:pos x="730" y="599"/>
                </a:cxn>
                <a:cxn ang="0">
                  <a:pos x="700" y="640"/>
                </a:cxn>
                <a:cxn ang="0">
                  <a:pos x="663" y="673"/>
                </a:cxn>
                <a:cxn ang="0">
                  <a:pos x="622" y="701"/>
                </a:cxn>
                <a:cxn ang="0">
                  <a:pos x="577" y="724"/>
                </a:cxn>
                <a:cxn ang="0">
                  <a:pos x="529" y="739"/>
                </a:cxn>
                <a:cxn ang="0">
                  <a:pos x="476" y="748"/>
                </a:cxn>
                <a:cxn ang="0">
                  <a:pos x="424" y="750"/>
                </a:cxn>
                <a:cxn ang="0">
                  <a:pos x="368" y="746"/>
                </a:cxn>
                <a:cxn ang="0">
                  <a:pos x="314" y="733"/>
                </a:cxn>
                <a:cxn ang="0">
                  <a:pos x="258" y="714"/>
                </a:cxn>
                <a:cxn ang="0">
                  <a:pos x="201" y="684"/>
                </a:cxn>
                <a:cxn ang="0">
                  <a:pos x="149" y="649"/>
                </a:cxn>
                <a:cxn ang="0">
                  <a:pos x="104" y="606"/>
                </a:cxn>
                <a:cxn ang="0">
                  <a:pos x="67" y="560"/>
                </a:cxn>
                <a:cxn ang="0">
                  <a:pos x="35" y="507"/>
                </a:cxn>
                <a:cxn ang="0">
                  <a:pos x="15" y="453"/>
                </a:cxn>
                <a:cxn ang="0">
                  <a:pos x="2" y="395"/>
                </a:cxn>
                <a:cxn ang="0">
                  <a:pos x="0" y="338"/>
                </a:cxn>
                <a:cxn ang="0">
                  <a:pos x="7" y="278"/>
                </a:cxn>
                <a:cxn ang="0">
                  <a:pos x="26" y="220"/>
                </a:cxn>
                <a:cxn ang="0">
                  <a:pos x="52" y="170"/>
                </a:cxn>
                <a:cxn ang="0">
                  <a:pos x="82" y="127"/>
                </a:cxn>
                <a:cxn ang="0">
                  <a:pos x="119" y="90"/>
                </a:cxn>
                <a:cxn ang="0">
                  <a:pos x="162" y="58"/>
                </a:cxn>
                <a:cxn ang="0">
                  <a:pos x="208" y="34"/>
                </a:cxn>
                <a:cxn ang="0">
                  <a:pos x="257" y="15"/>
                </a:cxn>
                <a:cxn ang="0">
                  <a:pos x="309" y="4"/>
                </a:cxn>
                <a:cxn ang="0">
                  <a:pos x="363" y="0"/>
                </a:cxn>
              </a:cxnLst>
              <a:rect l="0" t="0" r="r" b="b"/>
              <a:pathLst>
                <a:path w="774" h="750">
                  <a:moveTo>
                    <a:pt x="363" y="0"/>
                  </a:moveTo>
                  <a:lnTo>
                    <a:pt x="419" y="4"/>
                  </a:lnTo>
                  <a:lnTo>
                    <a:pt x="473" y="15"/>
                  </a:lnTo>
                  <a:lnTo>
                    <a:pt x="529" y="34"/>
                  </a:lnTo>
                  <a:lnTo>
                    <a:pt x="581" y="62"/>
                  </a:lnTo>
                  <a:lnTo>
                    <a:pt x="627" y="97"/>
                  </a:lnTo>
                  <a:lnTo>
                    <a:pt x="668" y="140"/>
                  </a:lnTo>
                  <a:lnTo>
                    <a:pt x="704" y="187"/>
                  </a:lnTo>
                  <a:lnTo>
                    <a:pt x="731" y="239"/>
                  </a:lnTo>
                  <a:lnTo>
                    <a:pt x="752" y="293"/>
                  </a:lnTo>
                  <a:lnTo>
                    <a:pt x="767" y="347"/>
                  </a:lnTo>
                  <a:lnTo>
                    <a:pt x="774" y="401"/>
                  </a:lnTo>
                  <a:lnTo>
                    <a:pt x="774" y="455"/>
                  </a:lnTo>
                  <a:lnTo>
                    <a:pt x="769" y="505"/>
                  </a:lnTo>
                  <a:lnTo>
                    <a:pt x="754" y="552"/>
                  </a:lnTo>
                  <a:lnTo>
                    <a:pt x="730" y="599"/>
                  </a:lnTo>
                  <a:lnTo>
                    <a:pt x="700" y="640"/>
                  </a:lnTo>
                  <a:lnTo>
                    <a:pt x="663" y="673"/>
                  </a:lnTo>
                  <a:lnTo>
                    <a:pt x="622" y="701"/>
                  </a:lnTo>
                  <a:lnTo>
                    <a:pt x="577" y="724"/>
                  </a:lnTo>
                  <a:lnTo>
                    <a:pt x="529" y="739"/>
                  </a:lnTo>
                  <a:lnTo>
                    <a:pt x="476" y="748"/>
                  </a:lnTo>
                  <a:lnTo>
                    <a:pt x="424" y="750"/>
                  </a:lnTo>
                  <a:lnTo>
                    <a:pt x="368" y="746"/>
                  </a:lnTo>
                  <a:lnTo>
                    <a:pt x="314" y="733"/>
                  </a:lnTo>
                  <a:lnTo>
                    <a:pt x="258" y="714"/>
                  </a:lnTo>
                  <a:lnTo>
                    <a:pt x="201" y="684"/>
                  </a:lnTo>
                  <a:lnTo>
                    <a:pt x="149" y="649"/>
                  </a:lnTo>
                  <a:lnTo>
                    <a:pt x="104" y="606"/>
                  </a:lnTo>
                  <a:lnTo>
                    <a:pt x="67" y="560"/>
                  </a:lnTo>
                  <a:lnTo>
                    <a:pt x="35" y="507"/>
                  </a:lnTo>
                  <a:lnTo>
                    <a:pt x="15" y="453"/>
                  </a:lnTo>
                  <a:lnTo>
                    <a:pt x="2" y="395"/>
                  </a:lnTo>
                  <a:lnTo>
                    <a:pt x="0" y="338"/>
                  </a:lnTo>
                  <a:lnTo>
                    <a:pt x="7" y="278"/>
                  </a:lnTo>
                  <a:lnTo>
                    <a:pt x="26" y="220"/>
                  </a:lnTo>
                  <a:lnTo>
                    <a:pt x="52" y="170"/>
                  </a:lnTo>
                  <a:lnTo>
                    <a:pt x="82" y="127"/>
                  </a:lnTo>
                  <a:lnTo>
                    <a:pt x="119" y="90"/>
                  </a:lnTo>
                  <a:lnTo>
                    <a:pt x="162" y="58"/>
                  </a:lnTo>
                  <a:lnTo>
                    <a:pt x="208" y="34"/>
                  </a:lnTo>
                  <a:lnTo>
                    <a:pt x="257" y="15"/>
                  </a:lnTo>
                  <a:lnTo>
                    <a:pt x="309" y="4"/>
                  </a:lnTo>
                  <a:lnTo>
                    <a:pt x="363" y="0"/>
                  </a:lnTo>
                  <a:close/>
                </a:path>
              </a:pathLst>
            </a:custGeom>
            <a:solidFill>
              <a:srgbClr val="FFD7A1"/>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482" name="Freeform 45"/>
            <p:cNvSpPr>
              <a:spLocks/>
            </p:cNvSpPr>
            <p:nvPr/>
          </p:nvSpPr>
          <p:spPr bwMode="auto">
            <a:xfrm>
              <a:off x="4022725" y="2628900"/>
              <a:ext cx="1211262" cy="1098550"/>
            </a:xfrm>
            <a:custGeom>
              <a:avLst/>
              <a:gdLst/>
              <a:ahLst/>
              <a:cxnLst>
                <a:cxn ang="0">
                  <a:pos x="411" y="0"/>
                </a:cxn>
                <a:cxn ang="0">
                  <a:pos x="475" y="4"/>
                </a:cxn>
                <a:cxn ang="0">
                  <a:pos x="540" y="17"/>
                </a:cxn>
                <a:cxn ang="0">
                  <a:pos x="603" y="38"/>
                </a:cxn>
                <a:cxn ang="0">
                  <a:pos x="648" y="60"/>
                </a:cxn>
                <a:cxn ang="0">
                  <a:pos x="683" y="82"/>
                </a:cxn>
                <a:cxn ang="0">
                  <a:pos x="713" y="108"/>
                </a:cxn>
                <a:cxn ang="0">
                  <a:pos x="741" y="135"/>
                </a:cxn>
                <a:cxn ang="0">
                  <a:pos x="763" y="164"/>
                </a:cxn>
                <a:cxn ang="0">
                  <a:pos x="759" y="207"/>
                </a:cxn>
                <a:cxn ang="0">
                  <a:pos x="748" y="245"/>
                </a:cxn>
                <a:cxn ang="0">
                  <a:pos x="732" y="274"/>
                </a:cxn>
                <a:cxn ang="0">
                  <a:pos x="709" y="300"/>
                </a:cxn>
                <a:cxn ang="0">
                  <a:pos x="681" y="321"/>
                </a:cxn>
                <a:cxn ang="0">
                  <a:pos x="650" y="336"/>
                </a:cxn>
                <a:cxn ang="0">
                  <a:pos x="614" y="349"/>
                </a:cxn>
                <a:cxn ang="0">
                  <a:pos x="577" y="356"/>
                </a:cxn>
                <a:cxn ang="0">
                  <a:pos x="538" y="362"/>
                </a:cxn>
                <a:cxn ang="0">
                  <a:pos x="497" y="364"/>
                </a:cxn>
                <a:cxn ang="0">
                  <a:pos x="458" y="364"/>
                </a:cxn>
                <a:cxn ang="0">
                  <a:pos x="380" y="360"/>
                </a:cxn>
                <a:cxn ang="0">
                  <a:pos x="344" y="356"/>
                </a:cxn>
                <a:cxn ang="0">
                  <a:pos x="313" y="351"/>
                </a:cxn>
                <a:cxn ang="0">
                  <a:pos x="285" y="345"/>
                </a:cxn>
                <a:cxn ang="0">
                  <a:pos x="262" y="342"/>
                </a:cxn>
                <a:cxn ang="0">
                  <a:pos x="244" y="338"/>
                </a:cxn>
                <a:cxn ang="0">
                  <a:pos x="232" y="336"/>
                </a:cxn>
                <a:cxn ang="0">
                  <a:pos x="229" y="334"/>
                </a:cxn>
                <a:cxn ang="0">
                  <a:pos x="240" y="394"/>
                </a:cxn>
                <a:cxn ang="0">
                  <a:pos x="246" y="448"/>
                </a:cxn>
                <a:cxn ang="0">
                  <a:pos x="244" y="496"/>
                </a:cxn>
                <a:cxn ang="0">
                  <a:pos x="236" y="539"/>
                </a:cxn>
                <a:cxn ang="0">
                  <a:pos x="225" y="578"/>
                </a:cxn>
                <a:cxn ang="0">
                  <a:pos x="210" y="612"/>
                </a:cxn>
                <a:cxn ang="0">
                  <a:pos x="192" y="640"/>
                </a:cxn>
                <a:cxn ang="0">
                  <a:pos x="173" y="662"/>
                </a:cxn>
                <a:cxn ang="0">
                  <a:pos x="152" y="679"/>
                </a:cxn>
                <a:cxn ang="0">
                  <a:pos x="134" y="692"/>
                </a:cxn>
                <a:cxn ang="0">
                  <a:pos x="113" y="666"/>
                </a:cxn>
                <a:cxn ang="0">
                  <a:pos x="98" y="636"/>
                </a:cxn>
                <a:cxn ang="0">
                  <a:pos x="76" y="573"/>
                </a:cxn>
                <a:cxn ang="0">
                  <a:pos x="65" y="543"/>
                </a:cxn>
                <a:cxn ang="0">
                  <a:pos x="28" y="465"/>
                </a:cxn>
                <a:cxn ang="0">
                  <a:pos x="13" y="427"/>
                </a:cxn>
                <a:cxn ang="0">
                  <a:pos x="2" y="388"/>
                </a:cxn>
                <a:cxn ang="0">
                  <a:pos x="0" y="345"/>
                </a:cxn>
                <a:cxn ang="0">
                  <a:pos x="9" y="297"/>
                </a:cxn>
                <a:cxn ang="0">
                  <a:pos x="26" y="250"/>
                </a:cxn>
                <a:cxn ang="0">
                  <a:pos x="54" y="194"/>
                </a:cxn>
                <a:cxn ang="0">
                  <a:pos x="91" y="144"/>
                </a:cxn>
                <a:cxn ang="0">
                  <a:pos x="134" y="101"/>
                </a:cxn>
                <a:cxn ang="0">
                  <a:pos x="180" y="66"/>
                </a:cxn>
                <a:cxn ang="0">
                  <a:pos x="234" y="38"/>
                </a:cxn>
                <a:cxn ang="0">
                  <a:pos x="290" y="17"/>
                </a:cxn>
                <a:cxn ang="0">
                  <a:pos x="350" y="4"/>
                </a:cxn>
                <a:cxn ang="0">
                  <a:pos x="411" y="0"/>
                </a:cxn>
              </a:cxnLst>
              <a:rect l="0" t="0" r="r" b="b"/>
              <a:pathLst>
                <a:path w="763" h="692">
                  <a:moveTo>
                    <a:pt x="411" y="0"/>
                  </a:moveTo>
                  <a:lnTo>
                    <a:pt x="475" y="4"/>
                  </a:lnTo>
                  <a:lnTo>
                    <a:pt x="540" y="17"/>
                  </a:lnTo>
                  <a:lnTo>
                    <a:pt x="603" y="38"/>
                  </a:lnTo>
                  <a:lnTo>
                    <a:pt x="648" y="60"/>
                  </a:lnTo>
                  <a:lnTo>
                    <a:pt x="683" y="82"/>
                  </a:lnTo>
                  <a:lnTo>
                    <a:pt x="713" y="108"/>
                  </a:lnTo>
                  <a:lnTo>
                    <a:pt x="741" y="135"/>
                  </a:lnTo>
                  <a:lnTo>
                    <a:pt x="763" y="164"/>
                  </a:lnTo>
                  <a:lnTo>
                    <a:pt x="759" y="207"/>
                  </a:lnTo>
                  <a:lnTo>
                    <a:pt x="748" y="245"/>
                  </a:lnTo>
                  <a:lnTo>
                    <a:pt x="732" y="274"/>
                  </a:lnTo>
                  <a:lnTo>
                    <a:pt x="709" y="300"/>
                  </a:lnTo>
                  <a:lnTo>
                    <a:pt x="681" y="321"/>
                  </a:lnTo>
                  <a:lnTo>
                    <a:pt x="650" y="336"/>
                  </a:lnTo>
                  <a:lnTo>
                    <a:pt x="614" y="349"/>
                  </a:lnTo>
                  <a:lnTo>
                    <a:pt x="577" y="356"/>
                  </a:lnTo>
                  <a:lnTo>
                    <a:pt x="538" y="362"/>
                  </a:lnTo>
                  <a:lnTo>
                    <a:pt x="497" y="364"/>
                  </a:lnTo>
                  <a:lnTo>
                    <a:pt x="458" y="364"/>
                  </a:lnTo>
                  <a:lnTo>
                    <a:pt x="380" y="360"/>
                  </a:lnTo>
                  <a:lnTo>
                    <a:pt x="344" y="356"/>
                  </a:lnTo>
                  <a:lnTo>
                    <a:pt x="313" y="351"/>
                  </a:lnTo>
                  <a:lnTo>
                    <a:pt x="285" y="345"/>
                  </a:lnTo>
                  <a:lnTo>
                    <a:pt x="262" y="342"/>
                  </a:lnTo>
                  <a:lnTo>
                    <a:pt x="244" y="338"/>
                  </a:lnTo>
                  <a:lnTo>
                    <a:pt x="232" y="336"/>
                  </a:lnTo>
                  <a:lnTo>
                    <a:pt x="229" y="334"/>
                  </a:lnTo>
                  <a:lnTo>
                    <a:pt x="240" y="394"/>
                  </a:lnTo>
                  <a:lnTo>
                    <a:pt x="246" y="448"/>
                  </a:lnTo>
                  <a:lnTo>
                    <a:pt x="244" y="496"/>
                  </a:lnTo>
                  <a:lnTo>
                    <a:pt x="236" y="539"/>
                  </a:lnTo>
                  <a:lnTo>
                    <a:pt x="225" y="578"/>
                  </a:lnTo>
                  <a:lnTo>
                    <a:pt x="210" y="612"/>
                  </a:lnTo>
                  <a:lnTo>
                    <a:pt x="192" y="640"/>
                  </a:lnTo>
                  <a:lnTo>
                    <a:pt x="173" y="662"/>
                  </a:lnTo>
                  <a:lnTo>
                    <a:pt x="152" y="679"/>
                  </a:lnTo>
                  <a:lnTo>
                    <a:pt x="134" y="692"/>
                  </a:lnTo>
                  <a:lnTo>
                    <a:pt x="113" y="666"/>
                  </a:lnTo>
                  <a:lnTo>
                    <a:pt x="98" y="636"/>
                  </a:lnTo>
                  <a:lnTo>
                    <a:pt x="76" y="573"/>
                  </a:lnTo>
                  <a:lnTo>
                    <a:pt x="65" y="543"/>
                  </a:lnTo>
                  <a:lnTo>
                    <a:pt x="28" y="465"/>
                  </a:lnTo>
                  <a:lnTo>
                    <a:pt x="13" y="427"/>
                  </a:lnTo>
                  <a:lnTo>
                    <a:pt x="2" y="388"/>
                  </a:lnTo>
                  <a:lnTo>
                    <a:pt x="0" y="345"/>
                  </a:lnTo>
                  <a:lnTo>
                    <a:pt x="9" y="297"/>
                  </a:lnTo>
                  <a:lnTo>
                    <a:pt x="26" y="250"/>
                  </a:lnTo>
                  <a:lnTo>
                    <a:pt x="54" y="194"/>
                  </a:lnTo>
                  <a:lnTo>
                    <a:pt x="91" y="144"/>
                  </a:lnTo>
                  <a:lnTo>
                    <a:pt x="134" y="101"/>
                  </a:lnTo>
                  <a:lnTo>
                    <a:pt x="180" y="66"/>
                  </a:lnTo>
                  <a:lnTo>
                    <a:pt x="234" y="38"/>
                  </a:lnTo>
                  <a:lnTo>
                    <a:pt x="290" y="17"/>
                  </a:lnTo>
                  <a:lnTo>
                    <a:pt x="350" y="4"/>
                  </a:lnTo>
                  <a:lnTo>
                    <a:pt x="411" y="0"/>
                  </a:lnTo>
                  <a:close/>
                </a:path>
              </a:pathLst>
            </a:custGeom>
            <a:solidFill>
              <a:srgbClr val="E69343"/>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483" name="Freeform 46"/>
            <p:cNvSpPr>
              <a:spLocks/>
            </p:cNvSpPr>
            <p:nvPr/>
          </p:nvSpPr>
          <p:spPr bwMode="auto">
            <a:xfrm>
              <a:off x="4019550" y="2605088"/>
              <a:ext cx="1220787" cy="1101725"/>
            </a:xfrm>
            <a:custGeom>
              <a:avLst/>
              <a:gdLst/>
              <a:ahLst/>
              <a:cxnLst>
                <a:cxn ang="0">
                  <a:pos x="385" y="0"/>
                </a:cxn>
                <a:cxn ang="0">
                  <a:pos x="443" y="2"/>
                </a:cxn>
                <a:cxn ang="0">
                  <a:pos x="501" y="12"/>
                </a:cxn>
                <a:cxn ang="0">
                  <a:pos x="557" y="26"/>
                </a:cxn>
                <a:cxn ang="0">
                  <a:pos x="613" y="47"/>
                </a:cxn>
                <a:cxn ang="0">
                  <a:pos x="657" y="67"/>
                </a:cxn>
                <a:cxn ang="0">
                  <a:pos x="693" y="86"/>
                </a:cxn>
                <a:cxn ang="0">
                  <a:pos x="721" y="109"/>
                </a:cxn>
                <a:cxn ang="0">
                  <a:pos x="747" y="133"/>
                </a:cxn>
                <a:cxn ang="0">
                  <a:pos x="769" y="161"/>
                </a:cxn>
                <a:cxn ang="0">
                  <a:pos x="765" y="204"/>
                </a:cxn>
                <a:cxn ang="0">
                  <a:pos x="754" y="241"/>
                </a:cxn>
                <a:cxn ang="0">
                  <a:pos x="737" y="271"/>
                </a:cxn>
                <a:cxn ang="0">
                  <a:pos x="715" y="297"/>
                </a:cxn>
                <a:cxn ang="0">
                  <a:pos x="687" y="317"/>
                </a:cxn>
                <a:cxn ang="0">
                  <a:pos x="655" y="332"/>
                </a:cxn>
                <a:cxn ang="0">
                  <a:pos x="620" y="345"/>
                </a:cxn>
                <a:cxn ang="0">
                  <a:pos x="581" y="353"/>
                </a:cxn>
                <a:cxn ang="0">
                  <a:pos x="542" y="358"/>
                </a:cxn>
                <a:cxn ang="0">
                  <a:pos x="503" y="360"/>
                </a:cxn>
                <a:cxn ang="0">
                  <a:pos x="462" y="360"/>
                </a:cxn>
                <a:cxn ang="0">
                  <a:pos x="423" y="358"/>
                </a:cxn>
                <a:cxn ang="0">
                  <a:pos x="385" y="357"/>
                </a:cxn>
                <a:cxn ang="0">
                  <a:pos x="350" y="353"/>
                </a:cxn>
                <a:cxn ang="0">
                  <a:pos x="316" y="347"/>
                </a:cxn>
                <a:cxn ang="0">
                  <a:pos x="288" y="342"/>
                </a:cxn>
                <a:cxn ang="0">
                  <a:pos x="266" y="338"/>
                </a:cxn>
                <a:cxn ang="0">
                  <a:pos x="248" y="334"/>
                </a:cxn>
                <a:cxn ang="0">
                  <a:pos x="236" y="332"/>
                </a:cxn>
                <a:cxn ang="0">
                  <a:pos x="233" y="330"/>
                </a:cxn>
                <a:cxn ang="0">
                  <a:pos x="246" y="392"/>
                </a:cxn>
                <a:cxn ang="0">
                  <a:pos x="251" y="448"/>
                </a:cxn>
                <a:cxn ang="0">
                  <a:pos x="249" y="498"/>
                </a:cxn>
                <a:cxn ang="0">
                  <a:pos x="242" y="541"/>
                </a:cxn>
                <a:cxn ang="0">
                  <a:pos x="231" y="580"/>
                </a:cxn>
                <a:cxn ang="0">
                  <a:pos x="216" y="612"/>
                </a:cxn>
                <a:cxn ang="0">
                  <a:pos x="199" y="640"/>
                </a:cxn>
                <a:cxn ang="0">
                  <a:pos x="180" y="660"/>
                </a:cxn>
                <a:cxn ang="0">
                  <a:pos x="160" y="677"/>
                </a:cxn>
                <a:cxn ang="0">
                  <a:pos x="141" y="688"/>
                </a:cxn>
                <a:cxn ang="0">
                  <a:pos x="123" y="694"/>
                </a:cxn>
                <a:cxn ang="0">
                  <a:pos x="78" y="640"/>
                </a:cxn>
                <a:cxn ang="0">
                  <a:pos x="43" y="578"/>
                </a:cxn>
                <a:cxn ang="0">
                  <a:pos x="17" y="513"/>
                </a:cxn>
                <a:cxn ang="0">
                  <a:pos x="4" y="444"/>
                </a:cxn>
                <a:cxn ang="0">
                  <a:pos x="0" y="371"/>
                </a:cxn>
                <a:cxn ang="0">
                  <a:pos x="9" y="299"/>
                </a:cxn>
                <a:cxn ang="0">
                  <a:pos x="32" y="222"/>
                </a:cxn>
                <a:cxn ang="0">
                  <a:pos x="48" y="187"/>
                </a:cxn>
                <a:cxn ang="0">
                  <a:pos x="67" y="159"/>
                </a:cxn>
                <a:cxn ang="0">
                  <a:pos x="84" y="138"/>
                </a:cxn>
                <a:cxn ang="0">
                  <a:pos x="99" y="125"/>
                </a:cxn>
                <a:cxn ang="0">
                  <a:pos x="108" y="116"/>
                </a:cxn>
                <a:cxn ang="0">
                  <a:pos x="112" y="114"/>
                </a:cxn>
                <a:cxn ang="0">
                  <a:pos x="123" y="101"/>
                </a:cxn>
                <a:cxn ang="0">
                  <a:pos x="140" y="84"/>
                </a:cxn>
                <a:cxn ang="0">
                  <a:pos x="158" y="67"/>
                </a:cxn>
                <a:cxn ang="0">
                  <a:pos x="179" y="53"/>
                </a:cxn>
                <a:cxn ang="0">
                  <a:pos x="225" y="30"/>
                </a:cxn>
                <a:cxn ang="0">
                  <a:pos x="275" y="13"/>
                </a:cxn>
                <a:cxn ang="0">
                  <a:pos x="329" y="4"/>
                </a:cxn>
                <a:cxn ang="0">
                  <a:pos x="385" y="0"/>
                </a:cxn>
              </a:cxnLst>
              <a:rect l="0" t="0" r="r" b="b"/>
              <a:pathLst>
                <a:path w="769" h="694">
                  <a:moveTo>
                    <a:pt x="385" y="0"/>
                  </a:moveTo>
                  <a:lnTo>
                    <a:pt x="443" y="2"/>
                  </a:lnTo>
                  <a:lnTo>
                    <a:pt x="501" y="12"/>
                  </a:lnTo>
                  <a:lnTo>
                    <a:pt x="557" y="26"/>
                  </a:lnTo>
                  <a:lnTo>
                    <a:pt x="613" y="47"/>
                  </a:lnTo>
                  <a:lnTo>
                    <a:pt x="657" y="67"/>
                  </a:lnTo>
                  <a:lnTo>
                    <a:pt x="693" y="86"/>
                  </a:lnTo>
                  <a:lnTo>
                    <a:pt x="721" y="109"/>
                  </a:lnTo>
                  <a:lnTo>
                    <a:pt x="747" y="133"/>
                  </a:lnTo>
                  <a:lnTo>
                    <a:pt x="769" y="161"/>
                  </a:lnTo>
                  <a:lnTo>
                    <a:pt x="765" y="204"/>
                  </a:lnTo>
                  <a:lnTo>
                    <a:pt x="754" y="241"/>
                  </a:lnTo>
                  <a:lnTo>
                    <a:pt x="737" y="271"/>
                  </a:lnTo>
                  <a:lnTo>
                    <a:pt x="715" y="297"/>
                  </a:lnTo>
                  <a:lnTo>
                    <a:pt x="687" y="317"/>
                  </a:lnTo>
                  <a:lnTo>
                    <a:pt x="655" y="332"/>
                  </a:lnTo>
                  <a:lnTo>
                    <a:pt x="620" y="345"/>
                  </a:lnTo>
                  <a:lnTo>
                    <a:pt x="581" y="353"/>
                  </a:lnTo>
                  <a:lnTo>
                    <a:pt x="542" y="358"/>
                  </a:lnTo>
                  <a:lnTo>
                    <a:pt x="503" y="360"/>
                  </a:lnTo>
                  <a:lnTo>
                    <a:pt x="462" y="360"/>
                  </a:lnTo>
                  <a:lnTo>
                    <a:pt x="423" y="358"/>
                  </a:lnTo>
                  <a:lnTo>
                    <a:pt x="385" y="357"/>
                  </a:lnTo>
                  <a:lnTo>
                    <a:pt x="350" y="353"/>
                  </a:lnTo>
                  <a:lnTo>
                    <a:pt x="316" y="347"/>
                  </a:lnTo>
                  <a:lnTo>
                    <a:pt x="288" y="342"/>
                  </a:lnTo>
                  <a:lnTo>
                    <a:pt x="266" y="338"/>
                  </a:lnTo>
                  <a:lnTo>
                    <a:pt x="248" y="334"/>
                  </a:lnTo>
                  <a:lnTo>
                    <a:pt x="236" y="332"/>
                  </a:lnTo>
                  <a:lnTo>
                    <a:pt x="233" y="330"/>
                  </a:lnTo>
                  <a:lnTo>
                    <a:pt x="246" y="392"/>
                  </a:lnTo>
                  <a:lnTo>
                    <a:pt x="251" y="448"/>
                  </a:lnTo>
                  <a:lnTo>
                    <a:pt x="249" y="498"/>
                  </a:lnTo>
                  <a:lnTo>
                    <a:pt x="242" y="541"/>
                  </a:lnTo>
                  <a:lnTo>
                    <a:pt x="231" y="580"/>
                  </a:lnTo>
                  <a:lnTo>
                    <a:pt x="216" y="612"/>
                  </a:lnTo>
                  <a:lnTo>
                    <a:pt x="199" y="640"/>
                  </a:lnTo>
                  <a:lnTo>
                    <a:pt x="180" y="660"/>
                  </a:lnTo>
                  <a:lnTo>
                    <a:pt x="160" y="677"/>
                  </a:lnTo>
                  <a:lnTo>
                    <a:pt x="141" y="688"/>
                  </a:lnTo>
                  <a:lnTo>
                    <a:pt x="123" y="694"/>
                  </a:lnTo>
                  <a:lnTo>
                    <a:pt x="78" y="640"/>
                  </a:lnTo>
                  <a:lnTo>
                    <a:pt x="43" y="578"/>
                  </a:lnTo>
                  <a:lnTo>
                    <a:pt x="17" y="513"/>
                  </a:lnTo>
                  <a:lnTo>
                    <a:pt x="4" y="444"/>
                  </a:lnTo>
                  <a:lnTo>
                    <a:pt x="0" y="371"/>
                  </a:lnTo>
                  <a:lnTo>
                    <a:pt x="9" y="299"/>
                  </a:lnTo>
                  <a:lnTo>
                    <a:pt x="32" y="222"/>
                  </a:lnTo>
                  <a:lnTo>
                    <a:pt x="48" y="187"/>
                  </a:lnTo>
                  <a:lnTo>
                    <a:pt x="67" y="159"/>
                  </a:lnTo>
                  <a:lnTo>
                    <a:pt x="84" y="138"/>
                  </a:lnTo>
                  <a:lnTo>
                    <a:pt x="99" y="125"/>
                  </a:lnTo>
                  <a:lnTo>
                    <a:pt x="108" y="116"/>
                  </a:lnTo>
                  <a:lnTo>
                    <a:pt x="112" y="114"/>
                  </a:lnTo>
                  <a:lnTo>
                    <a:pt x="123" y="101"/>
                  </a:lnTo>
                  <a:lnTo>
                    <a:pt x="140" y="84"/>
                  </a:lnTo>
                  <a:lnTo>
                    <a:pt x="158" y="67"/>
                  </a:lnTo>
                  <a:lnTo>
                    <a:pt x="179" y="53"/>
                  </a:lnTo>
                  <a:lnTo>
                    <a:pt x="225" y="30"/>
                  </a:lnTo>
                  <a:lnTo>
                    <a:pt x="275" y="13"/>
                  </a:lnTo>
                  <a:lnTo>
                    <a:pt x="329" y="4"/>
                  </a:lnTo>
                  <a:lnTo>
                    <a:pt x="385" y="0"/>
                  </a:lnTo>
                  <a:close/>
                </a:path>
              </a:pathLst>
            </a:custGeom>
            <a:solidFill>
              <a:srgbClr val="38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484" name="Freeform 47"/>
            <p:cNvSpPr>
              <a:spLocks/>
            </p:cNvSpPr>
            <p:nvPr/>
          </p:nvSpPr>
          <p:spPr bwMode="auto">
            <a:xfrm>
              <a:off x="4699000" y="4138613"/>
              <a:ext cx="277812" cy="169863"/>
            </a:xfrm>
            <a:custGeom>
              <a:avLst/>
              <a:gdLst/>
              <a:ahLst/>
              <a:cxnLst>
                <a:cxn ang="0">
                  <a:pos x="175" y="0"/>
                </a:cxn>
                <a:cxn ang="0">
                  <a:pos x="138" y="105"/>
                </a:cxn>
                <a:cxn ang="0">
                  <a:pos x="91" y="107"/>
                </a:cxn>
                <a:cxn ang="0">
                  <a:pos x="0" y="8"/>
                </a:cxn>
                <a:cxn ang="0">
                  <a:pos x="84" y="4"/>
                </a:cxn>
                <a:cxn ang="0">
                  <a:pos x="175" y="0"/>
                </a:cxn>
              </a:cxnLst>
              <a:rect l="0" t="0" r="r" b="b"/>
              <a:pathLst>
                <a:path w="175" h="107">
                  <a:moveTo>
                    <a:pt x="175" y="0"/>
                  </a:moveTo>
                  <a:lnTo>
                    <a:pt x="138" y="105"/>
                  </a:lnTo>
                  <a:lnTo>
                    <a:pt x="91" y="107"/>
                  </a:lnTo>
                  <a:lnTo>
                    <a:pt x="0" y="8"/>
                  </a:lnTo>
                  <a:lnTo>
                    <a:pt x="84" y="4"/>
                  </a:lnTo>
                  <a:lnTo>
                    <a:pt x="175" y="0"/>
                  </a:lnTo>
                  <a:close/>
                </a:path>
              </a:pathLst>
            </a:custGeom>
            <a:solidFill>
              <a:srgbClr val="DA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485" name="Freeform 48"/>
            <p:cNvSpPr>
              <a:spLocks/>
            </p:cNvSpPr>
            <p:nvPr/>
          </p:nvSpPr>
          <p:spPr bwMode="auto">
            <a:xfrm>
              <a:off x="4832350" y="4278313"/>
              <a:ext cx="250825" cy="965200"/>
            </a:xfrm>
            <a:custGeom>
              <a:avLst/>
              <a:gdLst/>
              <a:ahLst/>
              <a:cxnLst>
                <a:cxn ang="0">
                  <a:pos x="48" y="0"/>
                </a:cxn>
                <a:cxn ang="0">
                  <a:pos x="65" y="56"/>
                </a:cxn>
                <a:cxn ang="0">
                  <a:pos x="82" y="116"/>
                </a:cxn>
                <a:cxn ang="0">
                  <a:pos x="108" y="231"/>
                </a:cxn>
                <a:cxn ang="0">
                  <a:pos x="119" y="287"/>
                </a:cxn>
                <a:cxn ang="0">
                  <a:pos x="130" y="339"/>
                </a:cxn>
                <a:cxn ang="0">
                  <a:pos x="138" y="386"/>
                </a:cxn>
                <a:cxn ang="0">
                  <a:pos x="145" y="427"/>
                </a:cxn>
                <a:cxn ang="0">
                  <a:pos x="151" y="462"/>
                </a:cxn>
                <a:cxn ang="0">
                  <a:pos x="155" y="488"/>
                </a:cxn>
                <a:cxn ang="0">
                  <a:pos x="158" y="505"/>
                </a:cxn>
                <a:cxn ang="0">
                  <a:pos x="158" y="511"/>
                </a:cxn>
                <a:cxn ang="0">
                  <a:pos x="82" y="608"/>
                </a:cxn>
                <a:cxn ang="0">
                  <a:pos x="0" y="520"/>
                </a:cxn>
                <a:cxn ang="0">
                  <a:pos x="4" y="470"/>
                </a:cxn>
                <a:cxn ang="0">
                  <a:pos x="6" y="416"/>
                </a:cxn>
                <a:cxn ang="0">
                  <a:pos x="7" y="360"/>
                </a:cxn>
                <a:cxn ang="0">
                  <a:pos x="7" y="246"/>
                </a:cxn>
                <a:cxn ang="0">
                  <a:pos x="9" y="192"/>
                </a:cxn>
                <a:cxn ang="0">
                  <a:pos x="9" y="95"/>
                </a:cxn>
                <a:cxn ang="0">
                  <a:pos x="7" y="58"/>
                </a:cxn>
                <a:cxn ang="0">
                  <a:pos x="7" y="4"/>
                </a:cxn>
                <a:cxn ang="0">
                  <a:pos x="48" y="0"/>
                </a:cxn>
              </a:cxnLst>
              <a:rect l="0" t="0" r="r" b="b"/>
              <a:pathLst>
                <a:path w="158" h="608">
                  <a:moveTo>
                    <a:pt x="48" y="0"/>
                  </a:moveTo>
                  <a:lnTo>
                    <a:pt x="65" y="56"/>
                  </a:lnTo>
                  <a:lnTo>
                    <a:pt x="82" y="116"/>
                  </a:lnTo>
                  <a:lnTo>
                    <a:pt x="108" y="231"/>
                  </a:lnTo>
                  <a:lnTo>
                    <a:pt x="119" y="287"/>
                  </a:lnTo>
                  <a:lnTo>
                    <a:pt x="130" y="339"/>
                  </a:lnTo>
                  <a:lnTo>
                    <a:pt x="138" y="386"/>
                  </a:lnTo>
                  <a:lnTo>
                    <a:pt x="145" y="427"/>
                  </a:lnTo>
                  <a:lnTo>
                    <a:pt x="151" y="462"/>
                  </a:lnTo>
                  <a:lnTo>
                    <a:pt x="155" y="488"/>
                  </a:lnTo>
                  <a:lnTo>
                    <a:pt x="158" y="505"/>
                  </a:lnTo>
                  <a:lnTo>
                    <a:pt x="158" y="511"/>
                  </a:lnTo>
                  <a:lnTo>
                    <a:pt x="82" y="608"/>
                  </a:lnTo>
                  <a:lnTo>
                    <a:pt x="0" y="520"/>
                  </a:lnTo>
                  <a:lnTo>
                    <a:pt x="4" y="470"/>
                  </a:lnTo>
                  <a:lnTo>
                    <a:pt x="6" y="416"/>
                  </a:lnTo>
                  <a:lnTo>
                    <a:pt x="7" y="360"/>
                  </a:lnTo>
                  <a:lnTo>
                    <a:pt x="7" y="246"/>
                  </a:lnTo>
                  <a:lnTo>
                    <a:pt x="9" y="192"/>
                  </a:lnTo>
                  <a:lnTo>
                    <a:pt x="9" y="95"/>
                  </a:lnTo>
                  <a:lnTo>
                    <a:pt x="7" y="58"/>
                  </a:lnTo>
                  <a:lnTo>
                    <a:pt x="7" y="4"/>
                  </a:lnTo>
                  <a:lnTo>
                    <a:pt x="48" y="0"/>
                  </a:lnTo>
                  <a:close/>
                </a:path>
              </a:pathLst>
            </a:custGeom>
            <a:solidFill>
              <a:srgbClr val="DA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486" name="Freeform 49"/>
            <p:cNvSpPr>
              <a:spLocks/>
            </p:cNvSpPr>
            <p:nvPr/>
          </p:nvSpPr>
          <p:spPr bwMode="auto">
            <a:xfrm>
              <a:off x="4229100" y="2682875"/>
              <a:ext cx="892175" cy="417513"/>
            </a:xfrm>
            <a:custGeom>
              <a:avLst/>
              <a:gdLst/>
              <a:ahLst/>
              <a:cxnLst>
                <a:cxn ang="0">
                  <a:pos x="410" y="0"/>
                </a:cxn>
                <a:cxn ang="0">
                  <a:pos x="415" y="2"/>
                </a:cxn>
                <a:cxn ang="0">
                  <a:pos x="430" y="5"/>
                </a:cxn>
                <a:cxn ang="0">
                  <a:pos x="451" y="11"/>
                </a:cxn>
                <a:cxn ang="0">
                  <a:pos x="475" y="20"/>
                </a:cxn>
                <a:cxn ang="0">
                  <a:pos x="501" y="33"/>
                </a:cxn>
                <a:cxn ang="0">
                  <a:pos x="525" y="50"/>
                </a:cxn>
                <a:cxn ang="0">
                  <a:pos x="546" y="71"/>
                </a:cxn>
                <a:cxn ang="0">
                  <a:pos x="559" y="95"/>
                </a:cxn>
                <a:cxn ang="0">
                  <a:pos x="562" y="112"/>
                </a:cxn>
                <a:cxn ang="0">
                  <a:pos x="562" y="132"/>
                </a:cxn>
                <a:cxn ang="0">
                  <a:pos x="559" y="153"/>
                </a:cxn>
                <a:cxn ang="0">
                  <a:pos x="551" y="175"/>
                </a:cxn>
                <a:cxn ang="0">
                  <a:pos x="536" y="196"/>
                </a:cxn>
                <a:cxn ang="0">
                  <a:pos x="518" y="216"/>
                </a:cxn>
                <a:cxn ang="0">
                  <a:pos x="492" y="233"/>
                </a:cxn>
                <a:cxn ang="0">
                  <a:pos x="458" y="248"/>
                </a:cxn>
                <a:cxn ang="0">
                  <a:pos x="419" y="257"/>
                </a:cxn>
                <a:cxn ang="0">
                  <a:pos x="371" y="263"/>
                </a:cxn>
                <a:cxn ang="0">
                  <a:pos x="302" y="263"/>
                </a:cxn>
                <a:cxn ang="0">
                  <a:pos x="240" y="259"/>
                </a:cxn>
                <a:cxn ang="0">
                  <a:pos x="184" y="252"/>
                </a:cxn>
                <a:cxn ang="0">
                  <a:pos x="136" y="240"/>
                </a:cxn>
                <a:cxn ang="0">
                  <a:pos x="95" y="227"/>
                </a:cxn>
                <a:cxn ang="0">
                  <a:pos x="62" y="214"/>
                </a:cxn>
                <a:cxn ang="0">
                  <a:pos x="35" y="203"/>
                </a:cxn>
                <a:cxn ang="0">
                  <a:pos x="15" y="192"/>
                </a:cxn>
                <a:cxn ang="0">
                  <a:pos x="4" y="184"/>
                </a:cxn>
                <a:cxn ang="0">
                  <a:pos x="0" y="183"/>
                </a:cxn>
                <a:cxn ang="0">
                  <a:pos x="63" y="190"/>
                </a:cxn>
                <a:cxn ang="0">
                  <a:pos x="119" y="192"/>
                </a:cxn>
                <a:cxn ang="0">
                  <a:pos x="170" y="186"/>
                </a:cxn>
                <a:cxn ang="0">
                  <a:pos x="214" y="175"/>
                </a:cxn>
                <a:cxn ang="0">
                  <a:pos x="253" y="160"/>
                </a:cxn>
                <a:cxn ang="0">
                  <a:pos x="287" y="143"/>
                </a:cxn>
                <a:cxn ang="0">
                  <a:pos x="317" y="123"/>
                </a:cxn>
                <a:cxn ang="0">
                  <a:pos x="341" y="102"/>
                </a:cxn>
                <a:cxn ang="0">
                  <a:pos x="361" y="80"/>
                </a:cxn>
                <a:cxn ang="0">
                  <a:pos x="376" y="60"/>
                </a:cxn>
                <a:cxn ang="0">
                  <a:pos x="389" y="41"/>
                </a:cxn>
                <a:cxn ang="0">
                  <a:pos x="399" y="24"/>
                </a:cxn>
                <a:cxn ang="0">
                  <a:pos x="404" y="11"/>
                </a:cxn>
                <a:cxn ang="0">
                  <a:pos x="410" y="0"/>
                </a:cxn>
              </a:cxnLst>
              <a:rect l="0" t="0" r="r" b="b"/>
              <a:pathLst>
                <a:path w="562" h="263">
                  <a:moveTo>
                    <a:pt x="410" y="0"/>
                  </a:moveTo>
                  <a:lnTo>
                    <a:pt x="415" y="2"/>
                  </a:lnTo>
                  <a:lnTo>
                    <a:pt x="430" y="5"/>
                  </a:lnTo>
                  <a:lnTo>
                    <a:pt x="451" y="11"/>
                  </a:lnTo>
                  <a:lnTo>
                    <a:pt x="475" y="20"/>
                  </a:lnTo>
                  <a:lnTo>
                    <a:pt x="501" y="33"/>
                  </a:lnTo>
                  <a:lnTo>
                    <a:pt x="525" y="50"/>
                  </a:lnTo>
                  <a:lnTo>
                    <a:pt x="546" y="71"/>
                  </a:lnTo>
                  <a:lnTo>
                    <a:pt x="559" y="95"/>
                  </a:lnTo>
                  <a:lnTo>
                    <a:pt x="562" y="112"/>
                  </a:lnTo>
                  <a:lnTo>
                    <a:pt x="562" y="132"/>
                  </a:lnTo>
                  <a:lnTo>
                    <a:pt x="559" y="153"/>
                  </a:lnTo>
                  <a:lnTo>
                    <a:pt x="551" y="175"/>
                  </a:lnTo>
                  <a:lnTo>
                    <a:pt x="536" y="196"/>
                  </a:lnTo>
                  <a:lnTo>
                    <a:pt x="518" y="216"/>
                  </a:lnTo>
                  <a:lnTo>
                    <a:pt x="492" y="233"/>
                  </a:lnTo>
                  <a:lnTo>
                    <a:pt x="458" y="248"/>
                  </a:lnTo>
                  <a:lnTo>
                    <a:pt x="419" y="257"/>
                  </a:lnTo>
                  <a:lnTo>
                    <a:pt x="371" y="263"/>
                  </a:lnTo>
                  <a:lnTo>
                    <a:pt x="302" y="263"/>
                  </a:lnTo>
                  <a:lnTo>
                    <a:pt x="240" y="259"/>
                  </a:lnTo>
                  <a:lnTo>
                    <a:pt x="184" y="252"/>
                  </a:lnTo>
                  <a:lnTo>
                    <a:pt x="136" y="240"/>
                  </a:lnTo>
                  <a:lnTo>
                    <a:pt x="95" y="227"/>
                  </a:lnTo>
                  <a:lnTo>
                    <a:pt x="62" y="214"/>
                  </a:lnTo>
                  <a:lnTo>
                    <a:pt x="35" y="203"/>
                  </a:lnTo>
                  <a:lnTo>
                    <a:pt x="15" y="192"/>
                  </a:lnTo>
                  <a:lnTo>
                    <a:pt x="4" y="184"/>
                  </a:lnTo>
                  <a:lnTo>
                    <a:pt x="0" y="183"/>
                  </a:lnTo>
                  <a:lnTo>
                    <a:pt x="63" y="190"/>
                  </a:lnTo>
                  <a:lnTo>
                    <a:pt x="119" y="192"/>
                  </a:lnTo>
                  <a:lnTo>
                    <a:pt x="170" y="186"/>
                  </a:lnTo>
                  <a:lnTo>
                    <a:pt x="214" y="175"/>
                  </a:lnTo>
                  <a:lnTo>
                    <a:pt x="253" y="160"/>
                  </a:lnTo>
                  <a:lnTo>
                    <a:pt x="287" y="143"/>
                  </a:lnTo>
                  <a:lnTo>
                    <a:pt x="317" y="123"/>
                  </a:lnTo>
                  <a:lnTo>
                    <a:pt x="341" y="102"/>
                  </a:lnTo>
                  <a:lnTo>
                    <a:pt x="361" y="80"/>
                  </a:lnTo>
                  <a:lnTo>
                    <a:pt x="376" y="60"/>
                  </a:lnTo>
                  <a:lnTo>
                    <a:pt x="389" y="41"/>
                  </a:lnTo>
                  <a:lnTo>
                    <a:pt x="399" y="24"/>
                  </a:lnTo>
                  <a:lnTo>
                    <a:pt x="404" y="11"/>
                  </a:lnTo>
                  <a:lnTo>
                    <a:pt x="410" y="0"/>
                  </a:lnTo>
                  <a:close/>
                </a:path>
              </a:pathLst>
            </a:custGeom>
            <a:solidFill>
              <a:srgbClr val="5C01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487" name="Freeform 50"/>
            <p:cNvSpPr>
              <a:spLocks noEditPoints="1"/>
            </p:cNvSpPr>
            <p:nvPr/>
          </p:nvSpPr>
          <p:spPr bwMode="auto">
            <a:xfrm>
              <a:off x="4781550" y="2857500"/>
              <a:ext cx="342900" cy="242888"/>
            </a:xfrm>
            <a:custGeom>
              <a:avLst/>
              <a:gdLst/>
              <a:ahLst/>
              <a:cxnLst>
                <a:cxn ang="0">
                  <a:pos x="6" y="153"/>
                </a:cxn>
                <a:cxn ang="0">
                  <a:pos x="0" y="153"/>
                </a:cxn>
                <a:cxn ang="0">
                  <a:pos x="6" y="153"/>
                </a:cxn>
                <a:cxn ang="0">
                  <a:pos x="214" y="0"/>
                </a:cxn>
                <a:cxn ang="0">
                  <a:pos x="214" y="2"/>
                </a:cxn>
                <a:cxn ang="0">
                  <a:pos x="216" y="9"/>
                </a:cxn>
                <a:cxn ang="0">
                  <a:pos x="216" y="32"/>
                </a:cxn>
                <a:cxn ang="0">
                  <a:pos x="214" y="45"/>
                </a:cxn>
                <a:cxn ang="0">
                  <a:pos x="211" y="61"/>
                </a:cxn>
                <a:cxn ang="0">
                  <a:pos x="203" y="78"/>
                </a:cxn>
                <a:cxn ang="0">
                  <a:pos x="192" y="95"/>
                </a:cxn>
                <a:cxn ang="0">
                  <a:pos x="175" y="110"/>
                </a:cxn>
                <a:cxn ang="0">
                  <a:pos x="155" y="125"/>
                </a:cxn>
                <a:cxn ang="0">
                  <a:pos x="127" y="136"/>
                </a:cxn>
                <a:cxn ang="0">
                  <a:pos x="93" y="145"/>
                </a:cxn>
                <a:cxn ang="0">
                  <a:pos x="51" y="151"/>
                </a:cxn>
                <a:cxn ang="0">
                  <a:pos x="6" y="153"/>
                </a:cxn>
                <a:cxn ang="0">
                  <a:pos x="15" y="151"/>
                </a:cxn>
                <a:cxn ang="0">
                  <a:pos x="30" y="149"/>
                </a:cxn>
                <a:cxn ang="0">
                  <a:pos x="51" y="147"/>
                </a:cxn>
                <a:cxn ang="0">
                  <a:pos x="73" y="142"/>
                </a:cxn>
                <a:cxn ang="0">
                  <a:pos x="97" y="134"/>
                </a:cxn>
                <a:cxn ang="0">
                  <a:pos x="121" y="125"/>
                </a:cxn>
                <a:cxn ang="0">
                  <a:pos x="146" y="114"/>
                </a:cxn>
                <a:cxn ang="0">
                  <a:pos x="168" y="99"/>
                </a:cxn>
                <a:cxn ang="0">
                  <a:pos x="188" y="80"/>
                </a:cxn>
                <a:cxn ang="0">
                  <a:pos x="203" y="58"/>
                </a:cxn>
                <a:cxn ang="0">
                  <a:pos x="213" y="32"/>
                </a:cxn>
                <a:cxn ang="0">
                  <a:pos x="214" y="0"/>
                </a:cxn>
              </a:cxnLst>
              <a:rect l="0" t="0" r="r" b="b"/>
              <a:pathLst>
                <a:path w="216" h="153">
                  <a:moveTo>
                    <a:pt x="6" y="153"/>
                  </a:moveTo>
                  <a:lnTo>
                    <a:pt x="0" y="153"/>
                  </a:lnTo>
                  <a:lnTo>
                    <a:pt x="6" y="153"/>
                  </a:lnTo>
                  <a:close/>
                  <a:moveTo>
                    <a:pt x="214" y="0"/>
                  </a:moveTo>
                  <a:lnTo>
                    <a:pt x="214" y="2"/>
                  </a:lnTo>
                  <a:lnTo>
                    <a:pt x="216" y="9"/>
                  </a:lnTo>
                  <a:lnTo>
                    <a:pt x="216" y="32"/>
                  </a:lnTo>
                  <a:lnTo>
                    <a:pt x="214" y="45"/>
                  </a:lnTo>
                  <a:lnTo>
                    <a:pt x="211" y="61"/>
                  </a:lnTo>
                  <a:lnTo>
                    <a:pt x="203" y="78"/>
                  </a:lnTo>
                  <a:lnTo>
                    <a:pt x="192" y="95"/>
                  </a:lnTo>
                  <a:lnTo>
                    <a:pt x="175" y="110"/>
                  </a:lnTo>
                  <a:lnTo>
                    <a:pt x="155" y="125"/>
                  </a:lnTo>
                  <a:lnTo>
                    <a:pt x="127" y="136"/>
                  </a:lnTo>
                  <a:lnTo>
                    <a:pt x="93" y="145"/>
                  </a:lnTo>
                  <a:lnTo>
                    <a:pt x="51" y="151"/>
                  </a:lnTo>
                  <a:lnTo>
                    <a:pt x="6" y="153"/>
                  </a:lnTo>
                  <a:lnTo>
                    <a:pt x="15" y="151"/>
                  </a:lnTo>
                  <a:lnTo>
                    <a:pt x="30" y="149"/>
                  </a:lnTo>
                  <a:lnTo>
                    <a:pt x="51" y="147"/>
                  </a:lnTo>
                  <a:lnTo>
                    <a:pt x="73" y="142"/>
                  </a:lnTo>
                  <a:lnTo>
                    <a:pt x="97" y="134"/>
                  </a:lnTo>
                  <a:lnTo>
                    <a:pt x="121" y="125"/>
                  </a:lnTo>
                  <a:lnTo>
                    <a:pt x="146" y="114"/>
                  </a:lnTo>
                  <a:lnTo>
                    <a:pt x="168" y="99"/>
                  </a:lnTo>
                  <a:lnTo>
                    <a:pt x="188" y="80"/>
                  </a:lnTo>
                  <a:lnTo>
                    <a:pt x="203" y="58"/>
                  </a:lnTo>
                  <a:lnTo>
                    <a:pt x="213" y="32"/>
                  </a:lnTo>
                  <a:lnTo>
                    <a:pt x="214"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488" name="Freeform 51"/>
            <p:cNvSpPr>
              <a:spLocks/>
            </p:cNvSpPr>
            <p:nvPr/>
          </p:nvSpPr>
          <p:spPr bwMode="auto">
            <a:xfrm>
              <a:off x="5291138" y="3011488"/>
              <a:ext cx="90487" cy="487363"/>
            </a:xfrm>
            <a:custGeom>
              <a:avLst/>
              <a:gdLst/>
              <a:ahLst/>
              <a:cxnLst>
                <a:cxn ang="0">
                  <a:pos x="0" y="0"/>
                </a:cxn>
                <a:cxn ang="0">
                  <a:pos x="1" y="4"/>
                </a:cxn>
                <a:cxn ang="0">
                  <a:pos x="9" y="13"/>
                </a:cxn>
                <a:cxn ang="0">
                  <a:pos x="18" y="30"/>
                </a:cxn>
                <a:cxn ang="0">
                  <a:pos x="29" y="52"/>
                </a:cxn>
                <a:cxn ang="0">
                  <a:pos x="39" y="80"/>
                </a:cxn>
                <a:cxn ang="0">
                  <a:pos x="48" y="115"/>
                </a:cxn>
                <a:cxn ang="0">
                  <a:pos x="55" y="155"/>
                </a:cxn>
                <a:cxn ang="0">
                  <a:pos x="57" y="201"/>
                </a:cxn>
                <a:cxn ang="0">
                  <a:pos x="54" y="252"/>
                </a:cxn>
                <a:cxn ang="0">
                  <a:pos x="44" y="307"/>
                </a:cxn>
                <a:cxn ang="0">
                  <a:pos x="44" y="302"/>
                </a:cxn>
                <a:cxn ang="0">
                  <a:pos x="46" y="287"/>
                </a:cxn>
                <a:cxn ang="0">
                  <a:pos x="48" y="261"/>
                </a:cxn>
                <a:cxn ang="0">
                  <a:pos x="50" y="229"/>
                </a:cxn>
                <a:cxn ang="0">
                  <a:pos x="48" y="190"/>
                </a:cxn>
                <a:cxn ang="0">
                  <a:pos x="42" y="147"/>
                </a:cxn>
                <a:cxn ang="0">
                  <a:pos x="33" y="99"/>
                </a:cxn>
                <a:cxn ang="0">
                  <a:pos x="20" y="50"/>
                </a:cxn>
                <a:cxn ang="0">
                  <a:pos x="0" y="0"/>
                </a:cxn>
              </a:cxnLst>
              <a:rect l="0" t="0" r="r" b="b"/>
              <a:pathLst>
                <a:path w="57" h="307">
                  <a:moveTo>
                    <a:pt x="0" y="0"/>
                  </a:moveTo>
                  <a:lnTo>
                    <a:pt x="1" y="4"/>
                  </a:lnTo>
                  <a:lnTo>
                    <a:pt x="9" y="13"/>
                  </a:lnTo>
                  <a:lnTo>
                    <a:pt x="18" y="30"/>
                  </a:lnTo>
                  <a:lnTo>
                    <a:pt x="29" y="52"/>
                  </a:lnTo>
                  <a:lnTo>
                    <a:pt x="39" y="80"/>
                  </a:lnTo>
                  <a:lnTo>
                    <a:pt x="48" y="115"/>
                  </a:lnTo>
                  <a:lnTo>
                    <a:pt x="55" y="155"/>
                  </a:lnTo>
                  <a:lnTo>
                    <a:pt x="57" y="201"/>
                  </a:lnTo>
                  <a:lnTo>
                    <a:pt x="54" y="252"/>
                  </a:lnTo>
                  <a:lnTo>
                    <a:pt x="44" y="307"/>
                  </a:lnTo>
                  <a:lnTo>
                    <a:pt x="44" y="302"/>
                  </a:lnTo>
                  <a:lnTo>
                    <a:pt x="46" y="287"/>
                  </a:lnTo>
                  <a:lnTo>
                    <a:pt x="48" y="261"/>
                  </a:lnTo>
                  <a:lnTo>
                    <a:pt x="50" y="229"/>
                  </a:lnTo>
                  <a:lnTo>
                    <a:pt x="48" y="190"/>
                  </a:lnTo>
                  <a:lnTo>
                    <a:pt x="42" y="147"/>
                  </a:lnTo>
                  <a:lnTo>
                    <a:pt x="33" y="99"/>
                  </a:lnTo>
                  <a:lnTo>
                    <a:pt x="20" y="50"/>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489" name="Freeform 52"/>
            <p:cNvSpPr>
              <a:spLocks/>
            </p:cNvSpPr>
            <p:nvPr/>
          </p:nvSpPr>
          <p:spPr bwMode="auto">
            <a:xfrm>
              <a:off x="4311650" y="4719638"/>
              <a:ext cx="58737" cy="561975"/>
            </a:xfrm>
            <a:custGeom>
              <a:avLst/>
              <a:gdLst/>
              <a:ahLst/>
              <a:cxnLst>
                <a:cxn ang="0">
                  <a:pos x="37" y="0"/>
                </a:cxn>
                <a:cxn ang="0">
                  <a:pos x="30" y="93"/>
                </a:cxn>
                <a:cxn ang="0">
                  <a:pos x="26" y="186"/>
                </a:cxn>
                <a:cxn ang="0">
                  <a:pos x="26" y="354"/>
                </a:cxn>
                <a:cxn ang="0">
                  <a:pos x="17" y="352"/>
                </a:cxn>
                <a:cxn ang="0">
                  <a:pos x="10" y="352"/>
                </a:cxn>
                <a:cxn ang="0">
                  <a:pos x="0" y="350"/>
                </a:cxn>
                <a:cxn ang="0">
                  <a:pos x="2" y="268"/>
                </a:cxn>
                <a:cxn ang="0">
                  <a:pos x="6" y="197"/>
                </a:cxn>
                <a:cxn ang="0">
                  <a:pos x="11" y="138"/>
                </a:cxn>
                <a:cxn ang="0">
                  <a:pos x="19" y="89"/>
                </a:cxn>
                <a:cxn ang="0">
                  <a:pos x="26" y="50"/>
                </a:cxn>
                <a:cxn ang="0">
                  <a:pos x="32" y="22"/>
                </a:cxn>
                <a:cxn ang="0">
                  <a:pos x="36" y="5"/>
                </a:cxn>
                <a:cxn ang="0">
                  <a:pos x="37" y="0"/>
                </a:cxn>
              </a:cxnLst>
              <a:rect l="0" t="0" r="r" b="b"/>
              <a:pathLst>
                <a:path w="37" h="354">
                  <a:moveTo>
                    <a:pt x="37" y="0"/>
                  </a:moveTo>
                  <a:lnTo>
                    <a:pt x="30" y="93"/>
                  </a:lnTo>
                  <a:lnTo>
                    <a:pt x="26" y="186"/>
                  </a:lnTo>
                  <a:lnTo>
                    <a:pt x="26" y="354"/>
                  </a:lnTo>
                  <a:lnTo>
                    <a:pt x="17" y="352"/>
                  </a:lnTo>
                  <a:lnTo>
                    <a:pt x="10" y="352"/>
                  </a:lnTo>
                  <a:lnTo>
                    <a:pt x="0" y="350"/>
                  </a:lnTo>
                  <a:lnTo>
                    <a:pt x="2" y="268"/>
                  </a:lnTo>
                  <a:lnTo>
                    <a:pt x="6" y="197"/>
                  </a:lnTo>
                  <a:lnTo>
                    <a:pt x="11" y="138"/>
                  </a:lnTo>
                  <a:lnTo>
                    <a:pt x="19" y="89"/>
                  </a:lnTo>
                  <a:lnTo>
                    <a:pt x="26" y="50"/>
                  </a:lnTo>
                  <a:lnTo>
                    <a:pt x="32" y="22"/>
                  </a:lnTo>
                  <a:lnTo>
                    <a:pt x="36" y="5"/>
                  </a:lnTo>
                  <a:lnTo>
                    <a:pt x="37" y="0"/>
                  </a:lnTo>
                  <a:close/>
                </a:path>
              </a:pathLst>
            </a:custGeom>
            <a:solidFill>
              <a:srgbClr val="78A7BD"/>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490" name="Freeform 53"/>
            <p:cNvSpPr>
              <a:spLocks/>
            </p:cNvSpPr>
            <p:nvPr/>
          </p:nvSpPr>
          <p:spPr bwMode="auto">
            <a:xfrm>
              <a:off x="5364163" y="4648200"/>
              <a:ext cx="136525" cy="612775"/>
            </a:xfrm>
            <a:custGeom>
              <a:avLst/>
              <a:gdLst/>
              <a:ahLst/>
              <a:cxnLst>
                <a:cxn ang="0">
                  <a:pos x="0" y="0"/>
                </a:cxn>
                <a:cxn ang="0">
                  <a:pos x="2" y="4"/>
                </a:cxn>
                <a:cxn ang="0">
                  <a:pos x="8" y="17"/>
                </a:cxn>
                <a:cxn ang="0">
                  <a:pos x="15" y="37"/>
                </a:cxn>
                <a:cxn ang="0">
                  <a:pos x="26" y="69"/>
                </a:cxn>
                <a:cxn ang="0">
                  <a:pos x="37" y="108"/>
                </a:cxn>
                <a:cxn ang="0">
                  <a:pos x="50" y="160"/>
                </a:cxn>
                <a:cxn ang="0">
                  <a:pos x="62" y="222"/>
                </a:cxn>
                <a:cxn ang="0">
                  <a:pos x="75" y="295"/>
                </a:cxn>
                <a:cxn ang="0">
                  <a:pos x="86" y="380"/>
                </a:cxn>
                <a:cxn ang="0">
                  <a:pos x="63" y="386"/>
                </a:cxn>
                <a:cxn ang="0">
                  <a:pos x="58" y="332"/>
                </a:cxn>
                <a:cxn ang="0">
                  <a:pos x="52" y="270"/>
                </a:cxn>
                <a:cxn ang="0">
                  <a:pos x="43" y="205"/>
                </a:cxn>
                <a:cxn ang="0">
                  <a:pos x="32" y="134"/>
                </a:cxn>
                <a:cxn ang="0">
                  <a:pos x="17" y="65"/>
                </a:cxn>
                <a:cxn ang="0">
                  <a:pos x="0" y="0"/>
                </a:cxn>
              </a:cxnLst>
              <a:rect l="0" t="0" r="r" b="b"/>
              <a:pathLst>
                <a:path w="86" h="386">
                  <a:moveTo>
                    <a:pt x="0" y="0"/>
                  </a:moveTo>
                  <a:lnTo>
                    <a:pt x="2" y="4"/>
                  </a:lnTo>
                  <a:lnTo>
                    <a:pt x="8" y="17"/>
                  </a:lnTo>
                  <a:lnTo>
                    <a:pt x="15" y="37"/>
                  </a:lnTo>
                  <a:lnTo>
                    <a:pt x="26" y="69"/>
                  </a:lnTo>
                  <a:lnTo>
                    <a:pt x="37" y="108"/>
                  </a:lnTo>
                  <a:lnTo>
                    <a:pt x="50" y="160"/>
                  </a:lnTo>
                  <a:lnTo>
                    <a:pt x="62" y="222"/>
                  </a:lnTo>
                  <a:lnTo>
                    <a:pt x="75" y="295"/>
                  </a:lnTo>
                  <a:lnTo>
                    <a:pt x="86" y="380"/>
                  </a:lnTo>
                  <a:lnTo>
                    <a:pt x="63" y="386"/>
                  </a:lnTo>
                  <a:lnTo>
                    <a:pt x="58" y="332"/>
                  </a:lnTo>
                  <a:lnTo>
                    <a:pt x="52" y="270"/>
                  </a:lnTo>
                  <a:lnTo>
                    <a:pt x="43" y="205"/>
                  </a:lnTo>
                  <a:lnTo>
                    <a:pt x="32" y="134"/>
                  </a:lnTo>
                  <a:lnTo>
                    <a:pt x="17" y="65"/>
                  </a:lnTo>
                  <a:lnTo>
                    <a:pt x="0" y="0"/>
                  </a:lnTo>
                  <a:close/>
                </a:path>
              </a:pathLst>
            </a:custGeom>
            <a:solidFill>
              <a:srgbClr val="78A7BD"/>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491" name="Freeform 54"/>
            <p:cNvSpPr>
              <a:spLocks/>
            </p:cNvSpPr>
            <p:nvPr/>
          </p:nvSpPr>
          <p:spPr bwMode="auto">
            <a:xfrm>
              <a:off x="4483100" y="4618038"/>
              <a:ext cx="212725" cy="60325"/>
            </a:xfrm>
            <a:custGeom>
              <a:avLst/>
              <a:gdLst/>
              <a:ahLst/>
              <a:cxnLst>
                <a:cxn ang="0">
                  <a:pos x="4" y="0"/>
                </a:cxn>
                <a:cxn ang="0">
                  <a:pos x="134" y="2"/>
                </a:cxn>
                <a:cxn ang="0">
                  <a:pos x="132" y="38"/>
                </a:cxn>
                <a:cxn ang="0">
                  <a:pos x="0" y="36"/>
                </a:cxn>
                <a:cxn ang="0">
                  <a:pos x="4" y="0"/>
                </a:cxn>
              </a:cxnLst>
              <a:rect l="0" t="0" r="r" b="b"/>
              <a:pathLst>
                <a:path w="134" h="38">
                  <a:moveTo>
                    <a:pt x="4" y="0"/>
                  </a:moveTo>
                  <a:lnTo>
                    <a:pt x="134" y="2"/>
                  </a:lnTo>
                  <a:lnTo>
                    <a:pt x="132" y="38"/>
                  </a:lnTo>
                  <a:lnTo>
                    <a:pt x="0" y="36"/>
                  </a:lnTo>
                  <a:lnTo>
                    <a:pt x="4" y="0"/>
                  </a:lnTo>
                  <a:close/>
                </a:path>
              </a:pathLst>
            </a:custGeom>
            <a:solidFill>
              <a:srgbClr val="78A7BD"/>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492" name="Freeform 55"/>
            <p:cNvSpPr>
              <a:spLocks/>
            </p:cNvSpPr>
            <p:nvPr/>
          </p:nvSpPr>
          <p:spPr bwMode="auto">
            <a:xfrm>
              <a:off x="4557713" y="3330575"/>
              <a:ext cx="357187" cy="204788"/>
            </a:xfrm>
            <a:custGeom>
              <a:avLst/>
              <a:gdLst/>
              <a:ahLst/>
              <a:cxnLst>
                <a:cxn ang="0">
                  <a:pos x="165" y="0"/>
                </a:cxn>
                <a:cxn ang="0">
                  <a:pos x="173" y="0"/>
                </a:cxn>
                <a:cxn ang="0">
                  <a:pos x="193" y="4"/>
                </a:cxn>
                <a:cxn ang="0">
                  <a:pos x="208" y="13"/>
                </a:cxn>
                <a:cxn ang="0">
                  <a:pos x="220" y="30"/>
                </a:cxn>
                <a:cxn ang="0">
                  <a:pos x="225" y="49"/>
                </a:cxn>
                <a:cxn ang="0">
                  <a:pos x="221" y="71"/>
                </a:cxn>
                <a:cxn ang="0">
                  <a:pos x="212" y="90"/>
                </a:cxn>
                <a:cxn ang="0">
                  <a:pos x="195" y="105"/>
                </a:cxn>
                <a:cxn ang="0">
                  <a:pos x="175" y="112"/>
                </a:cxn>
                <a:cxn ang="0">
                  <a:pos x="67" y="129"/>
                </a:cxn>
                <a:cxn ang="0">
                  <a:pos x="57" y="129"/>
                </a:cxn>
                <a:cxn ang="0">
                  <a:pos x="37" y="125"/>
                </a:cxn>
                <a:cxn ang="0">
                  <a:pos x="20" y="116"/>
                </a:cxn>
                <a:cxn ang="0">
                  <a:pos x="7" y="99"/>
                </a:cxn>
                <a:cxn ang="0">
                  <a:pos x="0" y="80"/>
                </a:cxn>
                <a:cxn ang="0">
                  <a:pos x="2" y="58"/>
                </a:cxn>
                <a:cxn ang="0">
                  <a:pos x="13" y="37"/>
                </a:cxn>
                <a:cxn ang="0">
                  <a:pos x="31" y="21"/>
                </a:cxn>
                <a:cxn ang="0">
                  <a:pos x="56" y="13"/>
                </a:cxn>
                <a:cxn ang="0">
                  <a:pos x="165" y="0"/>
                </a:cxn>
              </a:cxnLst>
              <a:rect l="0" t="0" r="r" b="b"/>
              <a:pathLst>
                <a:path w="225" h="129">
                  <a:moveTo>
                    <a:pt x="165" y="0"/>
                  </a:moveTo>
                  <a:lnTo>
                    <a:pt x="173" y="0"/>
                  </a:lnTo>
                  <a:lnTo>
                    <a:pt x="193" y="4"/>
                  </a:lnTo>
                  <a:lnTo>
                    <a:pt x="208" y="13"/>
                  </a:lnTo>
                  <a:lnTo>
                    <a:pt x="220" y="30"/>
                  </a:lnTo>
                  <a:lnTo>
                    <a:pt x="225" y="49"/>
                  </a:lnTo>
                  <a:lnTo>
                    <a:pt x="221" y="71"/>
                  </a:lnTo>
                  <a:lnTo>
                    <a:pt x="212" y="90"/>
                  </a:lnTo>
                  <a:lnTo>
                    <a:pt x="195" y="105"/>
                  </a:lnTo>
                  <a:lnTo>
                    <a:pt x="175" y="112"/>
                  </a:lnTo>
                  <a:lnTo>
                    <a:pt x="67" y="129"/>
                  </a:lnTo>
                  <a:lnTo>
                    <a:pt x="57" y="129"/>
                  </a:lnTo>
                  <a:lnTo>
                    <a:pt x="37" y="125"/>
                  </a:lnTo>
                  <a:lnTo>
                    <a:pt x="20" y="116"/>
                  </a:lnTo>
                  <a:lnTo>
                    <a:pt x="7" y="99"/>
                  </a:lnTo>
                  <a:lnTo>
                    <a:pt x="0" y="80"/>
                  </a:lnTo>
                  <a:lnTo>
                    <a:pt x="2" y="58"/>
                  </a:lnTo>
                  <a:lnTo>
                    <a:pt x="13" y="37"/>
                  </a:lnTo>
                  <a:lnTo>
                    <a:pt x="31" y="21"/>
                  </a:lnTo>
                  <a:lnTo>
                    <a:pt x="56" y="13"/>
                  </a:lnTo>
                  <a:lnTo>
                    <a:pt x="165" y="0"/>
                  </a:lnTo>
                  <a:close/>
                </a:path>
              </a:pathLst>
            </a:custGeom>
            <a:solidFill>
              <a:srgbClr val="E3DC9F"/>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493" name="Freeform 56"/>
            <p:cNvSpPr>
              <a:spLocks/>
            </p:cNvSpPr>
            <p:nvPr/>
          </p:nvSpPr>
          <p:spPr bwMode="auto">
            <a:xfrm>
              <a:off x="4551363" y="3322638"/>
              <a:ext cx="373062" cy="168275"/>
            </a:xfrm>
            <a:custGeom>
              <a:avLst/>
              <a:gdLst/>
              <a:ahLst/>
              <a:cxnLst>
                <a:cxn ang="0">
                  <a:pos x="169" y="0"/>
                </a:cxn>
                <a:cxn ang="0">
                  <a:pos x="194" y="1"/>
                </a:cxn>
                <a:cxn ang="0">
                  <a:pos x="214" y="13"/>
                </a:cxn>
                <a:cxn ang="0">
                  <a:pos x="225" y="24"/>
                </a:cxn>
                <a:cxn ang="0">
                  <a:pos x="233" y="37"/>
                </a:cxn>
                <a:cxn ang="0">
                  <a:pos x="235" y="54"/>
                </a:cxn>
                <a:cxn ang="0">
                  <a:pos x="235" y="56"/>
                </a:cxn>
                <a:cxn ang="0">
                  <a:pos x="231" y="59"/>
                </a:cxn>
                <a:cxn ang="0">
                  <a:pos x="227" y="59"/>
                </a:cxn>
                <a:cxn ang="0">
                  <a:pos x="225" y="57"/>
                </a:cxn>
                <a:cxn ang="0">
                  <a:pos x="224" y="54"/>
                </a:cxn>
                <a:cxn ang="0">
                  <a:pos x="220" y="35"/>
                </a:cxn>
                <a:cxn ang="0">
                  <a:pos x="207" y="20"/>
                </a:cxn>
                <a:cxn ang="0">
                  <a:pos x="190" y="13"/>
                </a:cxn>
                <a:cxn ang="0">
                  <a:pos x="169" y="11"/>
                </a:cxn>
                <a:cxn ang="0">
                  <a:pos x="60" y="24"/>
                </a:cxn>
                <a:cxn ang="0">
                  <a:pos x="37" y="31"/>
                </a:cxn>
                <a:cxn ang="0">
                  <a:pos x="21" y="44"/>
                </a:cxn>
                <a:cxn ang="0">
                  <a:pos x="11" y="63"/>
                </a:cxn>
                <a:cxn ang="0">
                  <a:pos x="9" y="85"/>
                </a:cxn>
                <a:cxn ang="0">
                  <a:pos x="11" y="89"/>
                </a:cxn>
                <a:cxn ang="0">
                  <a:pos x="11" y="95"/>
                </a:cxn>
                <a:cxn ang="0">
                  <a:pos x="13" y="98"/>
                </a:cxn>
                <a:cxn ang="0">
                  <a:pos x="13" y="104"/>
                </a:cxn>
                <a:cxn ang="0">
                  <a:pos x="11" y="106"/>
                </a:cxn>
                <a:cxn ang="0">
                  <a:pos x="6" y="106"/>
                </a:cxn>
                <a:cxn ang="0">
                  <a:pos x="4" y="104"/>
                </a:cxn>
                <a:cxn ang="0">
                  <a:pos x="0" y="93"/>
                </a:cxn>
                <a:cxn ang="0">
                  <a:pos x="0" y="85"/>
                </a:cxn>
                <a:cxn ang="0">
                  <a:pos x="2" y="59"/>
                </a:cxn>
                <a:cxn ang="0">
                  <a:pos x="13" y="37"/>
                </a:cxn>
                <a:cxn ang="0">
                  <a:pos x="34" y="22"/>
                </a:cxn>
                <a:cxn ang="0">
                  <a:pos x="58" y="13"/>
                </a:cxn>
                <a:cxn ang="0">
                  <a:pos x="169" y="0"/>
                </a:cxn>
              </a:cxnLst>
              <a:rect l="0" t="0" r="r" b="b"/>
              <a:pathLst>
                <a:path w="235" h="106">
                  <a:moveTo>
                    <a:pt x="169" y="0"/>
                  </a:moveTo>
                  <a:lnTo>
                    <a:pt x="194" y="1"/>
                  </a:lnTo>
                  <a:lnTo>
                    <a:pt x="214" y="13"/>
                  </a:lnTo>
                  <a:lnTo>
                    <a:pt x="225" y="24"/>
                  </a:lnTo>
                  <a:lnTo>
                    <a:pt x="233" y="37"/>
                  </a:lnTo>
                  <a:lnTo>
                    <a:pt x="235" y="54"/>
                  </a:lnTo>
                  <a:lnTo>
                    <a:pt x="235" y="56"/>
                  </a:lnTo>
                  <a:lnTo>
                    <a:pt x="231" y="59"/>
                  </a:lnTo>
                  <a:lnTo>
                    <a:pt x="227" y="59"/>
                  </a:lnTo>
                  <a:lnTo>
                    <a:pt x="225" y="57"/>
                  </a:lnTo>
                  <a:lnTo>
                    <a:pt x="224" y="54"/>
                  </a:lnTo>
                  <a:lnTo>
                    <a:pt x="220" y="35"/>
                  </a:lnTo>
                  <a:lnTo>
                    <a:pt x="207" y="20"/>
                  </a:lnTo>
                  <a:lnTo>
                    <a:pt x="190" y="13"/>
                  </a:lnTo>
                  <a:lnTo>
                    <a:pt x="169" y="11"/>
                  </a:lnTo>
                  <a:lnTo>
                    <a:pt x="60" y="24"/>
                  </a:lnTo>
                  <a:lnTo>
                    <a:pt x="37" y="31"/>
                  </a:lnTo>
                  <a:lnTo>
                    <a:pt x="21" y="44"/>
                  </a:lnTo>
                  <a:lnTo>
                    <a:pt x="11" y="63"/>
                  </a:lnTo>
                  <a:lnTo>
                    <a:pt x="9" y="85"/>
                  </a:lnTo>
                  <a:lnTo>
                    <a:pt x="11" y="89"/>
                  </a:lnTo>
                  <a:lnTo>
                    <a:pt x="11" y="95"/>
                  </a:lnTo>
                  <a:lnTo>
                    <a:pt x="13" y="98"/>
                  </a:lnTo>
                  <a:lnTo>
                    <a:pt x="13" y="104"/>
                  </a:lnTo>
                  <a:lnTo>
                    <a:pt x="11" y="106"/>
                  </a:lnTo>
                  <a:lnTo>
                    <a:pt x="6" y="106"/>
                  </a:lnTo>
                  <a:lnTo>
                    <a:pt x="4" y="104"/>
                  </a:lnTo>
                  <a:lnTo>
                    <a:pt x="0" y="93"/>
                  </a:lnTo>
                  <a:lnTo>
                    <a:pt x="0" y="85"/>
                  </a:lnTo>
                  <a:lnTo>
                    <a:pt x="2" y="59"/>
                  </a:lnTo>
                  <a:lnTo>
                    <a:pt x="13" y="37"/>
                  </a:lnTo>
                  <a:lnTo>
                    <a:pt x="34" y="22"/>
                  </a:lnTo>
                  <a:lnTo>
                    <a:pt x="58" y="13"/>
                  </a:lnTo>
                  <a:lnTo>
                    <a:pt x="169" y="0"/>
                  </a:lnTo>
                  <a:close/>
                </a:path>
              </a:pathLst>
            </a:custGeom>
            <a:solidFill>
              <a:srgbClr val="19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494" name="Freeform 57"/>
            <p:cNvSpPr>
              <a:spLocks/>
            </p:cNvSpPr>
            <p:nvPr/>
          </p:nvSpPr>
          <p:spPr bwMode="auto">
            <a:xfrm>
              <a:off x="5030788" y="3254375"/>
              <a:ext cx="306387" cy="198438"/>
            </a:xfrm>
            <a:custGeom>
              <a:avLst/>
              <a:gdLst/>
              <a:ahLst/>
              <a:cxnLst>
                <a:cxn ang="0">
                  <a:pos x="141" y="0"/>
                </a:cxn>
                <a:cxn ang="0">
                  <a:pos x="151" y="0"/>
                </a:cxn>
                <a:cxn ang="0">
                  <a:pos x="167" y="3"/>
                </a:cxn>
                <a:cxn ang="0">
                  <a:pos x="180" y="13"/>
                </a:cxn>
                <a:cxn ang="0">
                  <a:pos x="190" y="26"/>
                </a:cxn>
                <a:cxn ang="0">
                  <a:pos x="193" y="43"/>
                </a:cxn>
                <a:cxn ang="0">
                  <a:pos x="192" y="63"/>
                </a:cxn>
                <a:cxn ang="0">
                  <a:pos x="182" y="82"/>
                </a:cxn>
                <a:cxn ang="0">
                  <a:pos x="167" y="97"/>
                </a:cxn>
                <a:cxn ang="0">
                  <a:pos x="149" y="104"/>
                </a:cxn>
                <a:cxn ang="0">
                  <a:pos x="56" y="125"/>
                </a:cxn>
                <a:cxn ang="0">
                  <a:pos x="46" y="125"/>
                </a:cxn>
                <a:cxn ang="0">
                  <a:pos x="30" y="121"/>
                </a:cxn>
                <a:cxn ang="0">
                  <a:pos x="15" y="113"/>
                </a:cxn>
                <a:cxn ang="0">
                  <a:pos x="3" y="99"/>
                </a:cxn>
                <a:cxn ang="0">
                  <a:pos x="0" y="82"/>
                </a:cxn>
                <a:cxn ang="0">
                  <a:pos x="2" y="59"/>
                </a:cxn>
                <a:cxn ang="0">
                  <a:pos x="11" y="41"/>
                </a:cxn>
                <a:cxn ang="0">
                  <a:pos x="26" y="26"/>
                </a:cxn>
                <a:cxn ang="0">
                  <a:pos x="46" y="18"/>
                </a:cxn>
                <a:cxn ang="0">
                  <a:pos x="141" y="0"/>
                </a:cxn>
              </a:cxnLst>
              <a:rect l="0" t="0" r="r" b="b"/>
              <a:pathLst>
                <a:path w="193" h="125">
                  <a:moveTo>
                    <a:pt x="141" y="0"/>
                  </a:moveTo>
                  <a:lnTo>
                    <a:pt x="151" y="0"/>
                  </a:lnTo>
                  <a:lnTo>
                    <a:pt x="167" y="3"/>
                  </a:lnTo>
                  <a:lnTo>
                    <a:pt x="180" y="13"/>
                  </a:lnTo>
                  <a:lnTo>
                    <a:pt x="190" y="26"/>
                  </a:lnTo>
                  <a:lnTo>
                    <a:pt x="193" y="43"/>
                  </a:lnTo>
                  <a:lnTo>
                    <a:pt x="192" y="63"/>
                  </a:lnTo>
                  <a:lnTo>
                    <a:pt x="182" y="82"/>
                  </a:lnTo>
                  <a:lnTo>
                    <a:pt x="167" y="97"/>
                  </a:lnTo>
                  <a:lnTo>
                    <a:pt x="149" y="104"/>
                  </a:lnTo>
                  <a:lnTo>
                    <a:pt x="56" y="125"/>
                  </a:lnTo>
                  <a:lnTo>
                    <a:pt x="46" y="125"/>
                  </a:lnTo>
                  <a:lnTo>
                    <a:pt x="30" y="121"/>
                  </a:lnTo>
                  <a:lnTo>
                    <a:pt x="15" y="113"/>
                  </a:lnTo>
                  <a:lnTo>
                    <a:pt x="3" y="99"/>
                  </a:lnTo>
                  <a:lnTo>
                    <a:pt x="0" y="82"/>
                  </a:lnTo>
                  <a:lnTo>
                    <a:pt x="2" y="59"/>
                  </a:lnTo>
                  <a:lnTo>
                    <a:pt x="11" y="41"/>
                  </a:lnTo>
                  <a:lnTo>
                    <a:pt x="26" y="26"/>
                  </a:lnTo>
                  <a:lnTo>
                    <a:pt x="46" y="18"/>
                  </a:lnTo>
                  <a:lnTo>
                    <a:pt x="141" y="0"/>
                  </a:lnTo>
                  <a:close/>
                </a:path>
              </a:pathLst>
            </a:custGeom>
            <a:solidFill>
              <a:srgbClr val="E3DC9F"/>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495" name="Freeform 58"/>
            <p:cNvSpPr>
              <a:spLocks/>
            </p:cNvSpPr>
            <p:nvPr/>
          </p:nvSpPr>
          <p:spPr bwMode="auto">
            <a:xfrm>
              <a:off x="5021263" y="3244850"/>
              <a:ext cx="325437" cy="160338"/>
            </a:xfrm>
            <a:custGeom>
              <a:avLst/>
              <a:gdLst/>
              <a:ahLst/>
              <a:cxnLst>
                <a:cxn ang="0">
                  <a:pos x="147" y="0"/>
                </a:cxn>
                <a:cxn ang="0">
                  <a:pos x="168" y="2"/>
                </a:cxn>
                <a:cxn ang="0">
                  <a:pos x="186" y="9"/>
                </a:cxn>
                <a:cxn ang="0">
                  <a:pos x="199" y="26"/>
                </a:cxn>
                <a:cxn ang="0">
                  <a:pos x="205" y="49"/>
                </a:cxn>
                <a:cxn ang="0">
                  <a:pos x="205" y="56"/>
                </a:cxn>
                <a:cxn ang="0">
                  <a:pos x="203" y="65"/>
                </a:cxn>
                <a:cxn ang="0">
                  <a:pos x="203" y="67"/>
                </a:cxn>
                <a:cxn ang="0">
                  <a:pos x="201" y="69"/>
                </a:cxn>
                <a:cxn ang="0">
                  <a:pos x="196" y="69"/>
                </a:cxn>
                <a:cxn ang="0">
                  <a:pos x="194" y="67"/>
                </a:cxn>
                <a:cxn ang="0">
                  <a:pos x="194" y="50"/>
                </a:cxn>
                <a:cxn ang="0">
                  <a:pos x="190" y="32"/>
                </a:cxn>
                <a:cxn ang="0">
                  <a:pos x="179" y="19"/>
                </a:cxn>
                <a:cxn ang="0">
                  <a:pos x="164" y="11"/>
                </a:cxn>
                <a:cxn ang="0">
                  <a:pos x="149" y="11"/>
                </a:cxn>
                <a:cxn ang="0">
                  <a:pos x="54" y="30"/>
                </a:cxn>
                <a:cxn ang="0">
                  <a:pos x="36" y="37"/>
                </a:cxn>
                <a:cxn ang="0">
                  <a:pos x="21" y="50"/>
                </a:cxn>
                <a:cxn ang="0">
                  <a:pos x="13" y="67"/>
                </a:cxn>
                <a:cxn ang="0">
                  <a:pos x="11" y="88"/>
                </a:cxn>
                <a:cxn ang="0">
                  <a:pos x="11" y="97"/>
                </a:cxn>
                <a:cxn ang="0">
                  <a:pos x="8" y="101"/>
                </a:cxn>
                <a:cxn ang="0">
                  <a:pos x="4" y="101"/>
                </a:cxn>
                <a:cxn ang="0">
                  <a:pos x="2" y="99"/>
                </a:cxn>
                <a:cxn ang="0">
                  <a:pos x="2" y="95"/>
                </a:cxn>
                <a:cxn ang="0">
                  <a:pos x="0" y="91"/>
                </a:cxn>
                <a:cxn ang="0">
                  <a:pos x="0" y="90"/>
                </a:cxn>
                <a:cxn ang="0">
                  <a:pos x="2" y="65"/>
                </a:cxn>
                <a:cxn ang="0">
                  <a:pos x="13" y="43"/>
                </a:cxn>
                <a:cxn ang="0">
                  <a:pos x="30" y="28"/>
                </a:cxn>
                <a:cxn ang="0">
                  <a:pos x="52" y="19"/>
                </a:cxn>
                <a:cxn ang="0">
                  <a:pos x="147" y="0"/>
                </a:cxn>
              </a:cxnLst>
              <a:rect l="0" t="0" r="r" b="b"/>
              <a:pathLst>
                <a:path w="205" h="101">
                  <a:moveTo>
                    <a:pt x="147" y="0"/>
                  </a:moveTo>
                  <a:lnTo>
                    <a:pt x="168" y="2"/>
                  </a:lnTo>
                  <a:lnTo>
                    <a:pt x="186" y="9"/>
                  </a:lnTo>
                  <a:lnTo>
                    <a:pt x="199" y="26"/>
                  </a:lnTo>
                  <a:lnTo>
                    <a:pt x="205" y="49"/>
                  </a:lnTo>
                  <a:lnTo>
                    <a:pt x="205" y="56"/>
                  </a:lnTo>
                  <a:lnTo>
                    <a:pt x="203" y="65"/>
                  </a:lnTo>
                  <a:lnTo>
                    <a:pt x="203" y="67"/>
                  </a:lnTo>
                  <a:lnTo>
                    <a:pt x="201" y="69"/>
                  </a:lnTo>
                  <a:lnTo>
                    <a:pt x="196" y="69"/>
                  </a:lnTo>
                  <a:lnTo>
                    <a:pt x="194" y="67"/>
                  </a:lnTo>
                  <a:lnTo>
                    <a:pt x="194" y="50"/>
                  </a:lnTo>
                  <a:lnTo>
                    <a:pt x="190" y="32"/>
                  </a:lnTo>
                  <a:lnTo>
                    <a:pt x="179" y="19"/>
                  </a:lnTo>
                  <a:lnTo>
                    <a:pt x="164" y="11"/>
                  </a:lnTo>
                  <a:lnTo>
                    <a:pt x="149" y="11"/>
                  </a:lnTo>
                  <a:lnTo>
                    <a:pt x="54" y="30"/>
                  </a:lnTo>
                  <a:lnTo>
                    <a:pt x="36" y="37"/>
                  </a:lnTo>
                  <a:lnTo>
                    <a:pt x="21" y="50"/>
                  </a:lnTo>
                  <a:lnTo>
                    <a:pt x="13" y="67"/>
                  </a:lnTo>
                  <a:lnTo>
                    <a:pt x="11" y="88"/>
                  </a:lnTo>
                  <a:lnTo>
                    <a:pt x="11" y="97"/>
                  </a:lnTo>
                  <a:lnTo>
                    <a:pt x="8" y="101"/>
                  </a:lnTo>
                  <a:lnTo>
                    <a:pt x="4" y="101"/>
                  </a:lnTo>
                  <a:lnTo>
                    <a:pt x="2" y="99"/>
                  </a:lnTo>
                  <a:lnTo>
                    <a:pt x="2" y="95"/>
                  </a:lnTo>
                  <a:lnTo>
                    <a:pt x="0" y="91"/>
                  </a:lnTo>
                  <a:lnTo>
                    <a:pt x="0" y="90"/>
                  </a:lnTo>
                  <a:lnTo>
                    <a:pt x="2" y="65"/>
                  </a:lnTo>
                  <a:lnTo>
                    <a:pt x="13" y="43"/>
                  </a:lnTo>
                  <a:lnTo>
                    <a:pt x="30" y="28"/>
                  </a:lnTo>
                  <a:lnTo>
                    <a:pt x="52" y="19"/>
                  </a:lnTo>
                  <a:lnTo>
                    <a:pt x="147" y="0"/>
                  </a:lnTo>
                  <a:close/>
                </a:path>
              </a:pathLst>
            </a:custGeom>
            <a:solidFill>
              <a:srgbClr val="19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496" name="Freeform 59"/>
            <p:cNvSpPr>
              <a:spLocks/>
            </p:cNvSpPr>
            <p:nvPr/>
          </p:nvSpPr>
          <p:spPr bwMode="auto">
            <a:xfrm>
              <a:off x="4906963" y="3346450"/>
              <a:ext cx="127000" cy="52388"/>
            </a:xfrm>
            <a:custGeom>
              <a:avLst/>
              <a:gdLst/>
              <a:ahLst/>
              <a:cxnLst>
                <a:cxn ang="0">
                  <a:pos x="40" y="0"/>
                </a:cxn>
                <a:cxn ang="0">
                  <a:pos x="59" y="3"/>
                </a:cxn>
                <a:cxn ang="0">
                  <a:pos x="80" y="14"/>
                </a:cxn>
                <a:cxn ang="0">
                  <a:pos x="72" y="24"/>
                </a:cxn>
                <a:cxn ang="0">
                  <a:pos x="57" y="14"/>
                </a:cxn>
                <a:cxn ang="0">
                  <a:pos x="42" y="11"/>
                </a:cxn>
                <a:cxn ang="0">
                  <a:pos x="29" y="14"/>
                </a:cxn>
                <a:cxn ang="0">
                  <a:pos x="18" y="22"/>
                </a:cxn>
                <a:cxn ang="0">
                  <a:pos x="7" y="33"/>
                </a:cxn>
                <a:cxn ang="0">
                  <a:pos x="0" y="27"/>
                </a:cxn>
                <a:cxn ang="0">
                  <a:pos x="3" y="24"/>
                </a:cxn>
                <a:cxn ang="0">
                  <a:pos x="11" y="14"/>
                </a:cxn>
                <a:cxn ang="0">
                  <a:pos x="24" y="5"/>
                </a:cxn>
                <a:cxn ang="0">
                  <a:pos x="40" y="0"/>
                </a:cxn>
              </a:cxnLst>
              <a:rect l="0" t="0" r="r" b="b"/>
              <a:pathLst>
                <a:path w="80" h="33">
                  <a:moveTo>
                    <a:pt x="40" y="0"/>
                  </a:moveTo>
                  <a:lnTo>
                    <a:pt x="59" y="3"/>
                  </a:lnTo>
                  <a:lnTo>
                    <a:pt x="80" y="14"/>
                  </a:lnTo>
                  <a:lnTo>
                    <a:pt x="72" y="24"/>
                  </a:lnTo>
                  <a:lnTo>
                    <a:pt x="57" y="14"/>
                  </a:lnTo>
                  <a:lnTo>
                    <a:pt x="42" y="11"/>
                  </a:lnTo>
                  <a:lnTo>
                    <a:pt x="29" y="14"/>
                  </a:lnTo>
                  <a:lnTo>
                    <a:pt x="18" y="22"/>
                  </a:lnTo>
                  <a:lnTo>
                    <a:pt x="7" y="33"/>
                  </a:lnTo>
                  <a:lnTo>
                    <a:pt x="0" y="27"/>
                  </a:lnTo>
                  <a:lnTo>
                    <a:pt x="3" y="24"/>
                  </a:lnTo>
                  <a:lnTo>
                    <a:pt x="11" y="14"/>
                  </a:lnTo>
                  <a:lnTo>
                    <a:pt x="24" y="5"/>
                  </a:lnTo>
                  <a:lnTo>
                    <a:pt x="40" y="0"/>
                  </a:lnTo>
                  <a:close/>
                </a:path>
              </a:pathLst>
            </a:custGeom>
            <a:solidFill>
              <a:srgbClr val="19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497" name="Freeform 60"/>
            <p:cNvSpPr>
              <a:spLocks noEditPoints="1"/>
            </p:cNvSpPr>
            <p:nvPr/>
          </p:nvSpPr>
          <p:spPr bwMode="auto">
            <a:xfrm>
              <a:off x="4678363" y="3336925"/>
              <a:ext cx="225425" cy="50800"/>
            </a:xfrm>
            <a:custGeom>
              <a:avLst/>
              <a:gdLst/>
              <a:ahLst/>
              <a:cxnLst>
                <a:cxn ang="0">
                  <a:pos x="13" y="11"/>
                </a:cxn>
                <a:cxn ang="0">
                  <a:pos x="2" y="13"/>
                </a:cxn>
                <a:cxn ang="0">
                  <a:pos x="0" y="13"/>
                </a:cxn>
                <a:cxn ang="0">
                  <a:pos x="13" y="11"/>
                </a:cxn>
                <a:cxn ang="0">
                  <a:pos x="93" y="0"/>
                </a:cxn>
                <a:cxn ang="0">
                  <a:pos x="108" y="2"/>
                </a:cxn>
                <a:cxn ang="0">
                  <a:pos x="123" y="7"/>
                </a:cxn>
                <a:cxn ang="0">
                  <a:pos x="134" y="19"/>
                </a:cxn>
                <a:cxn ang="0">
                  <a:pos x="138" y="26"/>
                </a:cxn>
                <a:cxn ang="0">
                  <a:pos x="142" y="32"/>
                </a:cxn>
                <a:cxn ang="0">
                  <a:pos x="134" y="26"/>
                </a:cxn>
                <a:cxn ang="0">
                  <a:pos x="119" y="17"/>
                </a:cxn>
                <a:cxn ang="0">
                  <a:pos x="99" y="11"/>
                </a:cxn>
                <a:cxn ang="0">
                  <a:pos x="88" y="9"/>
                </a:cxn>
                <a:cxn ang="0">
                  <a:pos x="50" y="9"/>
                </a:cxn>
                <a:cxn ang="0">
                  <a:pos x="30" y="11"/>
                </a:cxn>
                <a:cxn ang="0">
                  <a:pos x="13" y="11"/>
                </a:cxn>
                <a:cxn ang="0">
                  <a:pos x="28" y="9"/>
                </a:cxn>
                <a:cxn ang="0">
                  <a:pos x="47" y="6"/>
                </a:cxn>
                <a:cxn ang="0">
                  <a:pos x="65" y="4"/>
                </a:cxn>
                <a:cxn ang="0">
                  <a:pos x="82" y="2"/>
                </a:cxn>
                <a:cxn ang="0">
                  <a:pos x="93" y="0"/>
                </a:cxn>
              </a:cxnLst>
              <a:rect l="0" t="0" r="r" b="b"/>
              <a:pathLst>
                <a:path w="142" h="32">
                  <a:moveTo>
                    <a:pt x="13" y="11"/>
                  </a:moveTo>
                  <a:lnTo>
                    <a:pt x="2" y="13"/>
                  </a:lnTo>
                  <a:lnTo>
                    <a:pt x="0" y="13"/>
                  </a:lnTo>
                  <a:lnTo>
                    <a:pt x="13" y="11"/>
                  </a:lnTo>
                  <a:close/>
                  <a:moveTo>
                    <a:pt x="93" y="0"/>
                  </a:moveTo>
                  <a:lnTo>
                    <a:pt x="108" y="2"/>
                  </a:lnTo>
                  <a:lnTo>
                    <a:pt x="123" y="7"/>
                  </a:lnTo>
                  <a:lnTo>
                    <a:pt x="134" y="19"/>
                  </a:lnTo>
                  <a:lnTo>
                    <a:pt x="138" y="26"/>
                  </a:lnTo>
                  <a:lnTo>
                    <a:pt x="142" y="32"/>
                  </a:lnTo>
                  <a:lnTo>
                    <a:pt x="134" y="26"/>
                  </a:lnTo>
                  <a:lnTo>
                    <a:pt x="119" y="17"/>
                  </a:lnTo>
                  <a:lnTo>
                    <a:pt x="99" y="11"/>
                  </a:lnTo>
                  <a:lnTo>
                    <a:pt x="88" y="9"/>
                  </a:lnTo>
                  <a:lnTo>
                    <a:pt x="50" y="9"/>
                  </a:lnTo>
                  <a:lnTo>
                    <a:pt x="30" y="11"/>
                  </a:lnTo>
                  <a:lnTo>
                    <a:pt x="13" y="11"/>
                  </a:lnTo>
                  <a:lnTo>
                    <a:pt x="28" y="9"/>
                  </a:lnTo>
                  <a:lnTo>
                    <a:pt x="47" y="6"/>
                  </a:lnTo>
                  <a:lnTo>
                    <a:pt x="65" y="4"/>
                  </a:lnTo>
                  <a:lnTo>
                    <a:pt x="82" y="2"/>
                  </a:lnTo>
                  <a:lnTo>
                    <a:pt x="93"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498" name="Freeform 61"/>
            <p:cNvSpPr>
              <a:spLocks/>
            </p:cNvSpPr>
            <p:nvPr/>
          </p:nvSpPr>
          <p:spPr bwMode="auto">
            <a:xfrm>
              <a:off x="5148263" y="3262313"/>
              <a:ext cx="180975" cy="57150"/>
            </a:xfrm>
            <a:custGeom>
              <a:avLst/>
              <a:gdLst/>
              <a:ahLst/>
              <a:cxnLst>
                <a:cxn ang="0">
                  <a:pos x="67" y="0"/>
                </a:cxn>
                <a:cxn ang="0">
                  <a:pos x="88" y="0"/>
                </a:cxn>
                <a:cxn ang="0">
                  <a:pos x="97" y="6"/>
                </a:cxn>
                <a:cxn ang="0">
                  <a:pos x="106" y="17"/>
                </a:cxn>
                <a:cxn ang="0">
                  <a:pos x="114" y="36"/>
                </a:cxn>
                <a:cxn ang="0">
                  <a:pos x="112" y="32"/>
                </a:cxn>
                <a:cxn ang="0">
                  <a:pos x="106" y="23"/>
                </a:cxn>
                <a:cxn ang="0">
                  <a:pos x="95" y="13"/>
                </a:cxn>
                <a:cxn ang="0">
                  <a:pos x="80" y="8"/>
                </a:cxn>
                <a:cxn ang="0">
                  <a:pos x="52" y="8"/>
                </a:cxn>
                <a:cxn ang="0">
                  <a:pos x="34" y="10"/>
                </a:cxn>
                <a:cxn ang="0">
                  <a:pos x="17" y="12"/>
                </a:cxn>
                <a:cxn ang="0">
                  <a:pos x="6" y="13"/>
                </a:cxn>
                <a:cxn ang="0">
                  <a:pos x="0" y="13"/>
                </a:cxn>
                <a:cxn ang="0">
                  <a:pos x="67" y="0"/>
                </a:cxn>
              </a:cxnLst>
              <a:rect l="0" t="0" r="r" b="b"/>
              <a:pathLst>
                <a:path w="114" h="36">
                  <a:moveTo>
                    <a:pt x="67" y="0"/>
                  </a:moveTo>
                  <a:lnTo>
                    <a:pt x="88" y="0"/>
                  </a:lnTo>
                  <a:lnTo>
                    <a:pt x="97" y="6"/>
                  </a:lnTo>
                  <a:lnTo>
                    <a:pt x="106" y="17"/>
                  </a:lnTo>
                  <a:lnTo>
                    <a:pt x="114" y="36"/>
                  </a:lnTo>
                  <a:lnTo>
                    <a:pt x="112" y="32"/>
                  </a:lnTo>
                  <a:lnTo>
                    <a:pt x="106" y="23"/>
                  </a:lnTo>
                  <a:lnTo>
                    <a:pt x="95" y="13"/>
                  </a:lnTo>
                  <a:lnTo>
                    <a:pt x="80" y="8"/>
                  </a:lnTo>
                  <a:lnTo>
                    <a:pt x="52" y="8"/>
                  </a:lnTo>
                  <a:lnTo>
                    <a:pt x="34" y="10"/>
                  </a:lnTo>
                  <a:lnTo>
                    <a:pt x="17" y="12"/>
                  </a:lnTo>
                  <a:lnTo>
                    <a:pt x="6" y="13"/>
                  </a:lnTo>
                  <a:lnTo>
                    <a:pt x="0" y="13"/>
                  </a:lnTo>
                  <a:lnTo>
                    <a:pt x="6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grpSp>
      <p:grpSp>
        <p:nvGrpSpPr>
          <p:cNvPr id="499" name="Group 99"/>
          <p:cNvGrpSpPr/>
          <p:nvPr/>
        </p:nvGrpSpPr>
        <p:grpSpPr>
          <a:xfrm>
            <a:off x="1063862" y="2810434"/>
            <a:ext cx="307528" cy="467762"/>
            <a:chOff x="9266238" y="2605088"/>
            <a:chExt cx="1773237" cy="2697162"/>
          </a:xfrm>
        </p:grpSpPr>
        <p:sp>
          <p:nvSpPr>
            <p:cNvPr id="500" name="Freeform 62"/>
            <p:cNvSpPr>
              <a:spLocks/>
            </p:cNvSpPr>
            <p:nvPr/>
          </p:nvSpPr>
          <p:spPr bwMode="auto">
            <a:xfrm>
              <a:off x="9266238" y="4086225"/>
              <a:ext cx="1773237" cy="1216025"/>
            </a:xfrm>
            <a:custGeom>
              <a:avLst/>
              <a:gdLst/>
              <a:ahLst/>
              <a:cxnLst>
                <a:cxn ang="0">
                  <a:pos x="892" y="3"/>
                </a:cxn>
                <a:cxn ang="0">
                  <a:pos x="909" y="30"/>
                </a:cxn>
                <a:cxn ang="0">
                  <a:pos x="939" y="78"/>
                </a:cxn>
                <a:cxn ang="0">
                  <a:pos x="976" y="145"/>
                </a:cxn>
                <a:cxn ang="0">
                  <a:pos x="1026" y="255"/>
                </a:cxn>
                <a:cxn ang="0">
                  <a:pos x="1076" y="416"/>
                </a:cxn>
                <a:cxn ang="0">
                  <a:pos x="1108" y="581"/>
                </a:cxn>
                <a:cxn ang="0">
                  <a:pos x="1117" y="665"/>
                </a:cxn>
                <a:cxn ang="0">
                  <a:pos x="1093" y="692"/>
                </a:cxn>
                <a:cxn ang="0">
                  <a:pos x="1037" y="718"/>
                </a:cxn>
                <a:cxn ang="0">
                  <a:pos x="950" y="740"/>
                </a:cxn>
                <a:cxn ang="0">
                  <a:pos x="827" y="757"/>
                </a:cxn>
                <a:cxn ang="0">
                  <a:pos x="762" y="761"/>
                </a:cxn>
                <a:cxn ang="0">
                  <a:pos x="633" y="766"/>
                </a:cxn>
                <a:cxn ang="0">
                  <a:pos x="447" y="764"/>
                </a:cxn>
                <a:cxn ang="0">
                  <a:pos x="358" y="761"/>
                </a:cxn>
                <a:cxn ang="0">
                  <a:pos x="250" y="751"/>
                </a:cxn>
                <a:cxn ang="0">
                  <a:pos x="240" y="749"/>
                </a:cxn>
                <a:cxn ang="0">
                  <a:pos x="224" y="747"/>
                </a:cxn>
                <a:cxn ang="0">
                  <a:pos x="164" y="738"/>
                </a:cxn>
                <a:cxn ang="0">
                  <a:pos x="76" y="714"/>
                </a:cxn>
                <a:cxn ang="0">
                  <a:pos x="22" y="686"/>
                </a:cxn>
                <a:cxn ang="0">
                  <a:pos x="4" y="665"/>
                </a:cxn>
                <a:cxn ang="0">
                  <a:pos x="0" y="660"/>
                </a:cxn>
                <a:cxn ang="0">
                  <a:pos x="8" y="574"/>
                </a:cxn>
                <a:cxn ang="0">
                  <a:pos x="45" y="401"/>
                </a:cxn>
                <a:cxn ang="0">
                  <a:pos x="84" y="279"/>
                </a:cxn>
                <a:cxn ang="0">
                  <a:pos x="119" y="194"/>
                </a:cxn>
                <a:cxn ang="0">
                  <a:pos x="147" y="134"/>
                </a:cxn>
                <a:cxn ang="0">
                  <a:pos x="170" y="91"/>
                </a:cxn>
                <a:cxn ang="0">
                  <a:pos x="184" y="52"/>
                </a:cxn>
                <a:cxn ang="0">
                  <a:pos x="196" y="31"/>
                </a:cxn>
                <a:cxn ang="0">
                  <a:pos x="237" y="35"/>
                </a:cxn>
                <a:cxn ang="0">
                  <a:pos x="296" y="39"/>
                </a:cxn>
                <a:cxn ang="0">
                  <a:pos x="354" y="41"/>
                </a:cxn>
                <a:cxn ang="0">
                  <a:pos x="428" y="43"/>
                </a:cxn>
                <a:cxn ang="0">
                  <a:pos x="544" y="39"/>
                </a:cxn>
                <a:cxn ang="0">
                  <a:pos x="678" y="31"/>
                </a:cxn>
                <a:cxn ang="0">
                  <a:pos x="890" y="0"/>
                </a:cxn>
              </a:cxnLst>
              <a:rect l="0" t="0" r="r" b="b"/>
              <a:pathLst>
                <a:path w="1117" h="766">
                  <a:moveTo>
                    <a:pt x="890" y="0"/>
                  </a:moveTo>
                  <a:lnTo>
                    <a:pt x="892" y="3"/>
                  </a:lnTo>
                  <a:lnTo>
                    <a:pt x="900" y="13"/>
                  </a:lnTo>
                  <a:lnTo>
                    <a:pt x="909" y="30"/>
                  </a:lnTo>
                  <a:lnTo>
                    <a:pt x="924" y="52"/>
                  </a:lnTo>
                  <a:lnTo>
                    <a:pt x="939" y="78"/>
                  </a:lnTo>
                  <a:lnTo>
                    <a:pt x="955" y="110"/>
                  </a:lnTo>
                  <a:lnTo>
                    <a:pt x="976" y="145"/>
                  </a:lnTo>
                  <a:lnTo>
                    <a:pt x="994" y="182"/>
                  </a:lnTo>
                  <a:lnTo>
                    <a:pt x="1026" y="255"/>
                  </a:lnTo>
                  <a:lnTo>
                    <a:pt x="1054" y="333"/>
                  </a:lnTo>
                  <a:lnTo>
                    <a:pt x="1076" y="416"/>
                  </a:lnTo>
                  <a:lnTo>
                    <a:pt x="1095" y="498"/>
                  </a:lnTo>
                  <a:lnTo>
                    <a:pt x="1108" y="581"/>
                  </a:lnTo>
                  <a:lnTo>
                    <a:pt x="1117" y="660"/>
                  </a:lnTo>
                  <a:lnTo>
                    <a:pt x="1117" y="665"/>
                  </a:lnTo>
                  <a:lnTo>
                    <a:pt x="1110" y="677"/>
                  </a:lnTo>
                  <a:lnTo>
                    <a:pt x="1093" y="692"/>
                  </a:lnTo>
                  <a:lnTo>
                    <a:pt x="1069" y="705"/>
                  </a:lnTo>
                  <a:lnTo>
                    <a:pt x="1037" y="718"/>
                  </a:lnTo>
                  <a:lnTo>
                    <a:pt x="996" y="731"/>
                  </a:lnTo>
                  <a:lnTo>
                    <a:pt x="950" y="740"/>
                  </a:lnTo>
                  <a:lnTo>
                    <a:pt x="892" y="749"/>
                  </a:lnTo>
                  <a:lnTo>
                    <a:pt x="827" y="757"/>
                  </a:lnTo>
                  <a:lnTo>
                    <a:pt x="782" y="761"/>
                  </a:lnTo>
                  <a:lnTo>
                    <a:pt x="762" y="761"/>
                  </a:lnTo>
                  <a:lnTo>
                    <a:pt x="700" y="764"/>
                  </a:lnTo>
                  <a:lnTo>
                    <a:pt x="633" y="766"/>
                  </a:lnTo>
                  <a:lnTo>
                    <a:pt x="471" y="766"/>
                  </a:lnTo>
                  <a:lnTo>
                    <a:pt x="447" y="764"/>
                  </a:lnTo>
                  <a:lnTo>
                    <a:pt x="421" y="764"/>
                  </a:lnTo>
                  <a:lnTo>
                    <a:pt x="358" y="761"/>
                  </a:lnTo>
                  <a:lnTo>
                    <a:pt x="302" y="757"/>
                  </a:lnTo>
                  <a:lnTo>
                    <a:pt x="250" y="751"/>
                  </a:lnTo>
                  <a:lnTo>
                    <a:pt x="240" y="751"/>
                  </a:lnTo>
                  <a:lnTo>
                    <a:pt x="240" y="749"/>
                  </a:lnTo>
                  <a:lnTo>
                    <a:pt x="227" y="749"/>
                  </a:lnTo>
                  <a:lnTo>
                    <a:pt x="224" y="747"/>
                  </a:lnTo>
                  <a:lnTo>
                    <a:pt x="222" y="747"/>
                  </a:lnTo>
                  <a:lnTo>
                    <a:pt x="164" y="738"/>
                  </a:lnTo>
                  <a:lnTo>
                    <a:pt x="116" y="727"/>
                  </a:lnTo>
                  <a:lnTo>
                    <a:pt x="76" y="714"/>
                  </a:lnTo>
                  <a:lnTo>
                    <a:pt x="45" y="701"/>
                  </a:lnTo>
                  <a:lnTo>
                    <a:pt x="22" y="686"/>
                  </a:lnTo>
                  <a:lnTo>
                    <a:pt x="6" y="669"/>
                  </a:lnTo>
                  <a:lnTo>
                    <a:pt x="4" y="665"/>
                  </a:lnTo>
                  <a:lnTo>
                    <a:pt x="2" y="664"/>
                  </a:lnTo>
                  <a:lnTo>
                    <a:pt x="0" y="660"/>
                  </a:lnTo>
                  <a:lnTo>
                    <a:pt x="0" y="658"/>
                  </a:lnTo>
                  <a:lnTo>
                    <a:pt x="8" y="574"/>
                  </a:lnTo>
                  <a:lnTo>
                    <a:pt x="22" y="486"/>
                  </a:lnTo>
                  <a:lnTo>
                    <a:pt x="45" y="401"/>
                  </a:lnTo>
                  <a:lnTo>
                    <a:pt x="65" y="335"/>
                  </a:lnTo>
                  <a:lnTo>
                    <a:pt x="84" y="279"/>
                  </a:lnTo>
                  <a:lnTo>
                    <a:pt x="103" y="233"/>
                  </a:lnTo>
                  <a:lnTo>
                    <a:pt x="119" y="194"/>
                  </a:lnTo>
                  <a:lnTo>
                    <a:pt x="134" y="162"/>
                  </a:lnTo>
                  <a:lnTo>
                    <a:pt x="147" y="134"/>
                  </a:lnTo>
                  <a:lnTo>
                    <a:pt x="158" y="112"/>
                  </a:lnTo>
                  <a:lnTo>
                    <a:pt x="170" y="91"/>
                  </a:lnTo>
                  <a:lnTo>
                    <a:pt x="177" y="72"/>
                  </a:lnTo>
                  <a:lnTo>
                    <a:pt x="184" y="52"/>
                  </a:lnTo>
                  <a:lnTo>
                    <a:pt x="190" y="31"/>
                  </a:lnTo>
                  <a:lnTo>
                    <a:pt x="196" y="31"/>
                  </a:lnTo>
                  <a:lnTo>
                    <a:pt x="212" y="33"/>
                  </a:lnTo>
                  <a:lnTo>
                    <a:pt x="237" y="35"/>
                  </a:lnTo>
                  <a:lnTo>
                    <a:pt x="265" y="37"/>
                  </a:lnTo>
                  <a:lnTo>
                    <a:pt x="296" y="39"/>
                  </a:lnTo>
                  <a:lnTo>
                    <a:pt x="326" y="41"/>
                  </a:lnTo>
                  <a:lnTo>
                    <a:pt x="354" y="41"/>
                  </a:lnTo>
                  <a:lnTo>
                    <a:pt x="354" y="43"/>
                  </a:lnTo>
                  <a:lnTo>
                    <a:pt x="428" y="43"/>
                  </a:lnTo>
                  <a:lnTo>
                    <a:pt x="482" y="41"/>
                  </a:lnTo>
                  <a:lnTo>
                    <a:pt x="544" y="39"/>
                  </a:lnTo>
                  <a:lnTo>
                    <a:pt x="609" y="35"/>
                  </a:lnTo>
                  <a:lnTo>
                    <a:pt x="678" y="31"/>
                  </a:lnTo>
                  <a:lnTo>
                    <a:pt x="747" y="24"/>
                  </a:lnTo>
                  <a:lnTo>
                    <a:pt x="890" y="0"/>
                  </a:lnTo>
                  <a:close/>
                </a:path>
              </a:pathLst>
            </a:custGeom>
            <a:solidFill>
              <a:srgbClr val="E1EAF7"/>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501" name="Freeform 63"/>
            <p:cNvSpPr>
              <a:spLocks/>
            </p:cNvSpPr>
            <p:nvPr/>
          </p:nvSpPr>
          <p:spPr bwMode="auto">
            <a:xfrm>
              <a:off x="9364663" y="2641600"/>
              <a:ext cx="1385887" cy="1322388"/>
            </a:xfrm>
            <a:custGeom>
              <a:avLst/>
              <a:gdLst/>
              <a:ahLst/>
              <a:cxnLst>
                <a:cxn ang="0">
                  <a:pos x="346" y="0"/>
                </a:cxn>
                <a:cxn ang="0">
                  <a:pos x="402" y="0"/>
                </a:cxn>
                <a:cxn ang="0">
                  <a:pos x="458" y="9"/>
                </a:cxn>
                <a:cxn ang="0">
                  <a:pos x="515" y="24"/>
                </a:cxn>
                <a:cxn ang="0">
                  <a:pos x="573" y="44"/>
                </a:cxn>
                <a:cxn ang="0">
                  <a:pos x="607" y="58"/>
                </a:cxn>
                <a:cxn ang="0">
                  <a:pos x="642" y="69"/>
                </a:cxn>
                <a:cxn ang="0">
                  <a:pos x="674" y="80"/>
                </a:cxn>
                <a:cxn ang="0">
                  <a:pos x="703" y="95"/>
                </a:cxn>
                <a:cxn ang="0">
                  <a:pos x="731" y="113"/>
                </a:cxn>
                <a:cxn ang="0">
                  <a:pos x="756" y="138"/>
                </a:cxn>
                <a:cxn ang="0">
                  <a:pos x="787" y="186"/>
                </a:cxn>
                <a:cxn ang="0">
                  <a:pos x="815" y="237"/>
                </a:cxn>
                <a:cxn ang="0">
                  <a:pos x="839" y="291"/>
                </a:cxn>
                <a:cxn ang="0">
                  <a:pos x="856" y="347"/>
                </a:cxn>
                <a:cxn ang="0">
                  <a:pos x="867" y="401"/>
                </a:cxn>
                <a:cxn ang="0">
                  <a:pos x="873" y="457"/>
                </a:cxn>
                <a:cxn ang="0">
                  <a:pos x="873" y="509"/>
                </a:cxn>
                <a:cxn ang="0">
                  <a:pos x="865" y="559"/>
                </a:cxn>
                <a:cxn ang="0">
                  <a:pos x="852" y="604"/>
                </a:cxn>
                <a:cxn ang="0">
                  <a:pos x="824" y="658"/>
                </a:cxn>
                <a:cxn ang="0">
                  <a:pos x="789" y="705"/>
                </a:cxn>
                <a:cxn ang="0">
                  <a:pos x="748" y="744"/>
                </a:cxn>
                <a:cxn ang="0">
                  <a:pos x="702" y="777"/>
                </a:cxn>
                <a:cxn ang="0">
                  <a:pos x="649" y="802"/>
                </a:cxn>
                <a:cxn ang="0">
                  <a:pos x="594" y="820"/>
                </a:cxn>
                <a:cxn ang="0">
                  <a:pos x="534" y="830"/>
                </a:cxn>
                <a:cxn ang="0">
                  <a:pos x="473" y="833"/>
                </a:cxn>
                <a:cxn ang="0">
                  <a:pos x="409" y="828"/>
                </a:cxn>
                <a:cxn ang="0">
                  <a:pos x="346" y="815"/>
                </a:cxn>
                <a:cxn ang="0">
                  <a:pos x="283" y="792"/>
                </a:cxn>
                <a:cxn ang="0">
                  <a:pos x="234" y="768"/>
                </a:cxn>
                <a:cxn ang="0">
                  <a:pos x="188" y="736"/>
                </a:cxn>
                <a:cxn ang="0">
                  <a:pos x="143" y="703"/>
                </a:cxn>
                <a:cxn ang="0">
                  <a:pos x="106" y="667"/>
                </a:cxn>
                <a:cxn ang="0">
                  <a:pos x="85" y="637"/>
                </a:cxn>
                <a:cxn ang="0">
                  <a:pos x="70" y="606"/>
                </a:cxn>
                <a:cxn ang="0">
                  <a:pos x="59" y="572"/>
                </a:cxn>
                <a:cxn ang="0">
                  <a:pos x="44" y="501"/>
                </a:cxn>
                <a:cxn ang="0">
                  <a:pos x="37" y="468"/>
                </a:cxn>
                <a:cxn ang="0">
                  <a:pos x="26" y="432"/>
                </a:cxn>
                <a:cxn ang="0">
                  <a:pos x="7" y="365"/>
                </a:cxn>
                <a:cxn ang="0">
                  <a:pos x="1" y="332"/>
                </a:cxn>
                <a:cxn ang="0">
                  <a:pos x="0" y="296"/>
                </a:cxn>
                <a:cxn ang="0">
                  <a:pos x="5" y="261"/>
                </a:cxn>
                <a:cxn ang="0">
                  <a:pos x="16" y="223"/>
                </a:cxn>
                <a:cxn ang="0">
                  <a:pos x="42" y="171"/>
                </a:cxn>
                <a:cxn ang="0">
                  <a:pos x="74" y="127"/>
                </a:cxn>
                <a:cxn ang="0">
                  <a:pos x="109" y="89"/>
                </a:cxn>
                <a:cxn ang="0">
                  <a:pos x="150" y="58"/>
                </a:cxn>
                <a:cxn ang="0">
                  <a:pos x="195" y="33"/>
                </a:cxn>
                <a:cxn ang="0">
                  <a:pos x="244" y="15"/>
                </a:cxn>
                <a:cxn ang="0">
                  <a:pos x="294" y="3"/>
                </a:cxn>
                <a:cxn ang="0">
                  <a:pos x="346" y="0"/>
                </a:cxn>
              </a:cxnLst>
              <a:rect l="0" t="0" r="r" b="b"/>
              <a:pathLst>
                <a:path w="873" h="833">
                  <a:moveTo>
                    <a:pt x="346" y="0"/>
                  </a:moveTo>
                  <a:lnTo>
                    <a:pt x="402" y="0"/>
                  </a:lnTo>
                  <a:lnTo>
                    <a:pt x="458" y="9"/>
                  </a:lnTo>
                  <a:lnTo>
                    <a:pt x="515" y="24"/>
                  </a:lnTo>
                  <a:lnTo>
                    <a:pt x="573" y="44"/>
                  </a:lnTo>
                  <a:lnTo>
                    <a:pt x="607" y="58"/>
                  </a:lnTo>
                  <a:lnTo>
                    <a:pt x="642" y="69"/>
                  </a:lnTo>
                  <a:lnTo>
                    <a:pt x="674" y="80"/>
                  </a:lnTo>
                  <a:lnTo>
                    <a:pt x="703" y="95"/>
                  </a:lnTo>
                  <a:lnTo>
                    <a:pt x="731" y="113"/>
                  </a:lnTo>
                  <a:lnTo>
                    <a:pt x="756" y="138"/>
                  </a:lnTo>
                  <a:lnTo>
                    <a:pt x="787" y="186"/>
                  </a:lnTo>
                  <a:lnTo>
                    <a:pt x="815" y="237"/>
                  </a:lnTo>
                  <a:lnTo>
                    <a:pt x="839" y="291"/>
                  </a:lnTo>
                  <a:lnTo>
                    <a:pt x="856" y="347"/>
                  </a:lnTo>
                  <a:lnTo>
                    <a:pt x="867" y="401"/>
                  </a:lnTo>
                  <a:lnTo>
                    <a:pt x="873" y="457"/>
                  </a:lnTo>
                  <a:lnTo>
                    <a:pt x="873" y="509"/>
                  </a:lnTo>
                  <a:lnTo>
                    <a:pt x="865" y="559"/>
                  </a:lnTo>
                  <a:lnTo>
                    <a:pt x="852" y="604"/>
                  </a:lnTo>
                  <a:lnTo>
                    <a:pt x="824" y="658"/>
                  </a:lnTo>
                  <a:lnTo>
                    <a:pt x="789" y="705"/>
                  </a:lnTo>
                  <a:lnTo>
                    <a:pt x="748" y="744"/>
                  </a:lnTo>
                  <a:lnTo>
                    <a:pt x="702" y="777"/>
                  </a:lnTo>
                  <a:lnTo>
                    <a:pt x="649" y="802"/>
                  </a:lnTo>
                  <a:lnTo>
                    <a:pt x="594" y="820"/>
                  </a:lnTo>
                  <a:lnTo>
                    <a:pt x="534" y="830"/>
                  </a:lnTo>
                  <a:lnTo>
                    <a:pt x="473" y="833"/>
                  </a:lnTo>
                  <a:lnTo>
                    <a:pt x="409" y="828"/>
                  </a:lnTo>
                  <a:lnTo>
                    <a:pt x="346" y="815"/>
                  </a:lnTo>
                  <a:lnTo>
                    <a:pt x="283" y="792"/>
                  </a:lnTo>
                  <a:lnTo>
                    <a:pt x="234" y="768"/>
                  </a:lnTo>
                  <a:lnTo>
                    <a:pt x="188" y="736"/>
                  </a:lnTo>
                  <a:lnTo>
                    <a:pt x="143" y="703"/>
                  </a:lnTo>
                  <a:lnTo>
                    <a:pt x="106" y="667"/>
                  </a:lnTo>
                  <a:lnTo>
                    <a:pt x="85" y="637"/>
                  </a:lnTo>
                  <a:lnTo>
                    <a:pt x="70" y="606"/>
                  </a:lnTo>
                  <a:lnTo>
                    <a:pt x="59" y="572"/>
                  </a:lnTo>
                  <a:lnTo>
                    <a:pt x="44" y="501"/>
                  </a:lnTo>
                  <a:lnTo>
                    <a:pt x="37" y="468"/>
                  </a:lnTo>
                  <a:lnTo>
                    <a:pt x="26" y="432"/>
                  </a:lnTo>
                  <a:lnTo>
                    <a:pt x="7" y="365"/>
                  </a:lnTo>
                  <a:lnTo>
                    <a:pt x="1" y="332"/>
                  </a:lnTo>
                  <a:lnTo>
                    <a:pt x="0" y="296"/>
                  </a:lnTo>
                  <a:lnTo>
                    <a:pt x="5" y="261"/>
                  </a:lnTo>
                  <a:lnTo>
                    <a:pt x="16" y="223"/>
                  </a:lnTo>
                  <a:lnTo>
                    <a:pt x="42" y="171"/>
                  </a:lnTo>
                  <a:lnTo>
                    <a:pt x="74" y="127"/>
                  </a:lnTo>
                  <a:lnTo>
                    <a:pt x="109" y="89"/>
                  </a:lnTo>
                  <a:lnTo>
                    <a:pt x="150" y="58"/>
                  </a:lnTo>
                  <a:lnTo>
                    <a:pt x="195" y="33"/>
                  </a:lnTo>
                  <a:lnTo>
                    <a:pt x="244" y="15"/>
                  </a:lnTo>
                  <a:lnTo>
                    <a:pt x="294" y="3"/>
                  </a:lnTo>
                  <a:lnTo>
                    <a:pt x="346" y="0"/>
                  </a:lnTo>
                  <a:close/>
                </a:path>
              </a:pathLst>
            </a:custGeom>
            <a:solidFill>
              <a:srgbClr val="FFC891"/>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502" name="Freeform 64"/>
            <p:cNvSpPr>
              <a:spLocks/>
            </p:cNvSpPr>
            <p:nvPr/>
          </p:nvSpPr>
          <p:spPr bwMode="auto">
            <a:xfrm>
              <a:off x="9475788" y="2676525"/>
              <a:ext cx="1230312" cy="1190625"/>
            </a:xfrm>
            <a:custGeom>
              <a:avLst/>
              <a:gdLst/>
              <a:ahLst/>
              <a:cxnLst>
                <a:cxn ang="0">
                  <a:pos x="363" y="0"/>
                </a:cxn>
                <a:cxn ang="0">
                  <a:pos x="419" y="4"/>
                </a:cxn>
                <a:cxn ang="0">
                  <a:pos x="473" y="15"/>
                </a:cxn>
                <a:cxn ang="0">
                  <a:pos x="529" y="34"/>
                </a:cxn>
                <a:cxn ang="0">
                  <a:pos x="581" y="62"/>
                </a:cxn>
                <a:cxn ang="0">
                  <a:pos x="628" y="97"/>
                </a:cxn>
                <a:cxn ang="0">
                  <a:pos x="669" y="140"/>
                </a:cxn>
                <a:cxn ang="0">
                  <a:pos x="702" y="187"/>
                </a:cxn>
                <a:cxn ang="0">
                  <a:pos x="730" y="239"/>
                </a:cxn>
                <a:cxn ang="0">
                  <a:pos x="751" y="293"/>
                </a:cxn>
                <a:cxn ang="0">
                  <a:pos x="766" y="347"/>
                </a:cxn>
                <a:cxn ang="0">
                  <a:pos x="775" y="401"/>
                </a:cxn>
                <a:cxn ang="0">
                  <a:pos x="775" y="455"/>
                </a:cxn>
                <a:cxn ang="0">
                  <a:pos x="769" y="505"/>
                </a:cxn>
                <a:cxn ang="0">
                  <a:pos x="754" y="552"/>
                </a:cxn>
                <a:cxn ang="0">
                  <a:pos x="730" y="599"/>
                </a:cxn>
                <a:cxn ang="0">
                  <a:pos x="700" y="640"/>
                </a:cxn>
                <a:cxn ang="0">
                  <a:pos x="663" y="673"/>
                </a:cxn>
                <a:cxn ang="0">
                  <a:pos x="622" y="701"/>
                </a:cxn>
                <a:cxn ang="0">
                  <a:pos x="578" y="724"/>
                </a:cxn>
                <a:cxn ang="0">
                  <a:pos x="529" y="739"/>
                </a:cxn>
                <a:cxn ang="0">
                  <a:pos x="477" y="748"/>
                </a:cxn>
                <a:cxn ang="0">
                  <a:pos x="423" y="750"/>
                </a:cxn>
                <a:cxn ang="0">
                  <a:pos x="369" y="746"/>
                </a:cxn>
                <a:cxn ang="0">
                  <a:pos x="313" y="733"/>
                </a:cxn>
                <a:cxn ang="0">
                  <a:pos x="257" y="714"/>
                </a:cxn>
                <a:cxn ang="0">
                  <a:pos x="200" y="684"/>
                </a:cxn>
                <a:cxn ang="0">
                  <a:pos x="149" y="649"/>
                </a:cxn>
                <a:cxn ang="0">
                  <a:pos x="103" y="606"/>
                </a:cxn>
                <a:cxn ang="0">
                  <a:pos x="66" y="560"/>
                </a:cxn>
                <a:cxn ang="0">
                  <a:pos x="36" y="507"/>
                </a:cxn>
                <a:cxn ang="0">
                  <a:pos x="15" y="453"/>
                </a:cxn>
                <a:cxn ang="0">
                  <a:pos x="2" y="395"/>
                </a:cxn>
                <a:cxn ang="0">
                  <a:pos x="0" y="338"/>
                </a:cxn>
                <a:cxn ang="0">
                  <a:pos x="8" y="278"/>
                </a:cxn>
                <a:cxn ang="0">
                  <a:pos x="26" y="220"/>
                </a:cxn>
                <a:cxn ang="0">
                  <a:pos x="52" y="170"/>
                </a:cxn>
                <a:cxn ang="0">
                  <a:pos x="82" y="127"/>
                </a:cxn>
                <a:cxn ang="0">
                  <a:pos x="120" y="90"/>
                </a:cxn>
                <a:cxn ang="0">
                  <a:pos x="162" y="58"/>
                </a:cxn>
                <a:cxn ang="0">
                  <a:pos x="209" y="34"/>
                </a:cxn>
                <a:cxn ang="0">
                  <a:pos x="257" y="15"/>
                </a:cxn>
                <a:cxn ang="0">
                  <a:pos x="309" y="4"/>
                </a:cxn>
                <a:cxn ang="0">
                  <a:pos x="363" y="0"/>
                </a:cxn>
              </a:cxnLst>
              <a:rect l="0" t="0" r="r" b="b"/>
              <a:pathLst>
                <a:path w="775" h="750">
                  <a:moveTo>
                    <a:pt x="363" y="0"/>
                  </a:moveTo>
                  <a:lnTo>
                    <a:pt x="419" y="4"/>
                  </a:lnTo>
                  <a:lnTo>
                    <a:pt x="473" y="15"/>
                  </a:lnTo>
                  <a:lnTo>
                    <a:pt x="529" y="34"/>
                  </a:lnTo>
                  <a:lnTo>
                    <a:pt x="581" y="62"/>
                  </a:lnTo>
                  <a:lnTo>
                    <a:pt x="628" y="97"/>
                  </a:lnTo>
                  <a:lnTo>
                    <a:pt x="669" y="140"/>
                  </a:lnTo>
                  <a:lnTo>
                    <a:pt x="702" y="187"/>
                  </a:lnTo>
                  <a:lnTo>
                    <a:pt x="730" y="239"/>
                  </a:lnTo>
                  <a:lnTo>
                    <a:pt x="751" y="293"/>
                  </a:lnTo>
                  <a:lnTo>
                    <a:pt x="766" y="347"/>
                  </a:lnTo>
                  <a:lnTo>
                    <a:pt x="775" y="401"/>
                  </a:lnTo>
                  <a:lnTo>
                    <a:pt x="775" y="455"/>
                  </a:lnTo>
                  <a:lnTo>
                    <a:pt x="769" y="505"/>
                  </a:lnTo>
                  <a:lnTo>
                    <a:pt x="754" y="552"/>
                  </a:lnTo>
                  <a:lnTo>
                    <a:pt x="730" y="599"/>
                  </a:lnTo>
                  <a:lnTo>
                    <a:pt x="700" y="640"/>
                  </a:lnTo>
                  <a:lnTo>
                    <a:pt x="663" y="673"/>
                  </a:lnTo>
                  <a:lnTo>
                    <a:pt x="622" y="701"/>
                  </a:lnTo>
                  <a:lnTo>
                    <a:pt x="578" y="724"/>
                  </a:lnTo>
                  <a:lnTo>
                    <a:pt x="529" y="739"/>
                  </a:lnTo>
                  <a:lnTo>
                    <a:pt x="477" y="748"/>
                  </a:lnTo>
                  <a:lnTo>
                    <a:pt x="423" y="750"/>
                  </a:lnTo>
                  <a:lnTo>
                    <a:pt x="369" y="746"/>
                  </a:lnTo>
                  <a:lnTo>
                    <a:pt x="313" y="733"/>
                  </a:lnTo>
                  <a:lnTo>
                    <a:pt x="257" y="714"/>
                  </a:lnTo>
                  <a:lnTo>
                    <a:pt x="200" y="684"/>
                  </a:lnTo>
                  <a:lnTo>
                    <a:pt x="149" y="649"/>
                  </a:lnTo>
                  <a:lnTo>
                    <a:pt x="103" y="606"/>
                  </a:lnTo>
                  <a:lnTo>
                    <a:pt x="66" y="560"/>
                  </a:lnTo>
                  <a:lnTo>
                    <a:pt x="36" y="507"/>
                  </a:lnTo>
                  <a:lnTo>
                    <a:pt x="15" y="453"/>
                  </a:lnTo>
                  <a:lnTo>
                    <a:pt x="2" y="395"/>
                  </a:lnTo>
                  <a:lnTo>
                    <a:pt x="0" y="338"/>
                  </a:lnTo>
                  <a:lnTo>
                    <a:pt x="8" y="278"/>
                  </a:lnTo>
                  <a:lnTo>
                    <a:pt x="26" y="220"/>
                  </a:lnTo>
                  <a:lnTo>
                    <a:pt x="52" y="170"/>
                  </a:lnTo>
                  <a:lnTo>
                    <a:pt x="82" y="127"/>
                  </a:lnTo>
                  <a:lnTo>
                    <a:pt x="120" y="90"/>
                  </a:lnTo>
                  <a:lnTo>
                    <a:pt x="162" y="58"/>
                  </a:lnTo>
                  <a:lnTo>
                    <a:pt x="209" y="34"/>
                  </a:lnTo>
                  <a:lnTo>
                    <a:pt x="257" y="15"/>
                  </a:lnTo>
                  <a:lnTo>
                    <a:pt x="309" y="4"/>
                  </a:lnTo>
                  <a:lnTo>
                    <a:pt x="363" y="0"/>
                  </a:lnTo>
                  <a:close/>
                </a:path>
              </a:pathLst>
            </a:custGeom>
            <a:solidFill>
              <a:srgbClr val="FFD7A1"/>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503" name="Freeform 65"/>
            <p:cNvSpPr>
              <a:spLocks/>
            </p:cNvSpPr>
            <p:nvPr/>
          </p:nvSpPr>
          <p:spPr bwMode="auto">
            <a:xfrm>
              <a:off x="9344025" y="2628900"/>
              <a:ext cx="1214437" cy="1098550"/>
            </a:xfrm>
            <a:custGeom>
              <a:avLst/>
              <a:gdLst/>
              <a:ahLst/>
              <a:cxnLst>
                <a:cxn ang="0">
                  <a:pos x="413" y="0"/>
                </a:cxn>
                <a:cxn ang="0">
                  <a:pos x="476" y="4"/>
                </a:cxn>
                <a:cxn ang="0">
                  <a:pos x="540" y="17"/>
                </a:cxn>
                <a:cxn ang="0">
                  <a:pos x="603" y="38"/>
                </a:cxn>
                <a:cxn ang="0">
                  <a:pos x="648" y="60"/>
                </a:cxn>
                <a:cxn ang="0">
                  <a:pos x="685" y="82"/>
                </a:cxn>
                <a:cxn ang="0">
                  <a:pos x="715" y="108"/>
                </a:cxn>
                <a:cxn ang="0">
                  <a:pos x="741" y="135"/>
                </a:cxn>
                <a:cxn ang="0">
                  <a:pos x="765" y="164"/>
                </a:cxn>
                <a:cxn ang="0">
                  <a:pos x="761" y="207"/>
                </a:cxn>
                <a:cxn ang="0">
                  <a:pos x="750" y="245"/>
                </a:cxn>
                <a:cxn ang="0">
                  <a:pos x="733" y="274"/>
                </a:cxn>
                <a:cxn ang="0">
                  <a:pos x="711" y="300"/>
                </a:cxn>
                <a:cxn ang="0">
                  <a:pos x="683" y="321"/>
                </a:cxn>
                <a:cxn ang="0">
                  <a:pos x="651" y="336"/>
                </a:cxn>
                <a:cxn ang="0">
                  <a:pos x="616" y="349"/>
                </a:cxn>
                <a:cxn ang="0">
                  <a:pos x="577" y="356"/>
                </a:cxn>
                <a:cxn ang="0">
                  <a:pos x="538" y="362"/>
                </a:cxn>
                <a:cxn ang="0">
                  <a:pos x="499" y="364"/>
                </a:cxn>
                <a:cxn ang="0">
                  <a:pos x="458" y="364"/>
                </a:cxn>
                <a:cxn ang="0">
                  <a:pos x="419" y="362"/>
                </a:cxn>
                <a:cxn ang="0">
                  <a:pos x="381" y="360"/>
                </a:cxn>
                <a:cxn ang="0">
                  <a:pos x="346" y="356"/>
                </a:cxn>
                <a:cxn ang="0">
                  <a:pos x="312" y="351"/>
                </a:cxn>
                <a:cxn ang="0">
                  <a:pos x="284" y="345"/>
                </a:cxn>
                <a:cxn ang="0">
                  <a:pos x="262" y="342"/>
                </a:cxn>
                <a:cxn ang="0">
                  <a:pos x="243" y="338"/>
                </a:cxn>
                <a:cxn ang="0">
                  <a:pos x="232" y="336"/>
                </a:cxn>
                <a:cxn ang="0">
                  <a:pos x="229" y="334"/>
                </a:cxn>
                <a:cxn ang="0">
                  <a:pos x="242" y="394"/>
                </a:cxn>
                <a:cxn ang="0">
                  <a:pos x="245" y="448"/>
                </a:cxn>
                <a:cxn ang="0">
                  <a:pos x="243" y="496"/>
                </a:cxn>
                <a:cxn ang="0">
                  <a:pos x="236" y="539"/>
                </a:cxn>
                <a:cxn ang="0">
                  <a:pos x="225" y="578"/>
                </a:cxn>
                <a:cxn ang="0">
                  <a:pos x="210" y="612"/>
                </a:cxn>
                <a:cxn ang="0">
                  <a:pos x="193" y="640"/>
                </a:cxn>
                <a:cxn ang="0">
                  <a:pos x="175" y="662"/>
                </a:cxn>
                <a:cxn ang="0">
                  <a:pos x="154" y="679"/>
                </a:cxn>
                <a:cxn ang="0">
                  <a:pos x="135" y="692"/>
                </a:cxn>
                <a:cxn ang="0">
                  <a:pos x="115" y="666"/>
                </a:cxn>
                <a:cxn ang="0">
                  <a:pos x="100" y="636"/>
                </a:cxn>
                <a:cxn ang="0">
                  <a:pos x="87" y="604"/>
                </a:cxn>
                <a:cxn ang="0">
                  <a:pos x="76" y="573"/>
                </a:cxn>
                <a:cxn ang="0">
                  <a:pos x="65" y="543"/>
                </a:cxn>
                <a:cxn ang="0">
                  <a:pos x="27" y="465"/>
                </a:cxn>
                <a:cxn ang="0">
                  <a:pos x="13" y="427"/>
                </a:cxn>
                <a:cxn ang="0">
                  <a:pos x="1" y="388"/>
                </a:cxn>
                <a:cxn ang="0">
                  <a:pos x="0" y="345"/>
                </a:cxn>
                <a:cxn ang="0">
                  <a:pos x="11" y="297"/>
                </a:cxn>
                <a:cxn ang="0">
                  <a:pos x="26" y="250"/>
                </a:cxn>
                <a:cxn ang="0">
                  <a:pos x="55" y="194"/>
                </a:cxn>
                <a:cxn ang="0">
                  <a:pos x="91" y="144"/>
                </a:cxn>
                <a:cxn ang="0">
                  <a:pos x="134" y="101"/>
                </a:cxn>
                <a:cxn ang="0">
                  <a:pos x="182" y="66"/>
                </a:cxn>
                <a:cxn ang="0">
                  <a:pos x="234" y="38"/>
                </a:cxn>
                <a:cxn ang="0">
                  <a:pos x="292" y="17"/>
                </a:cxn>
                <a:cxn ang="0">
                  <a:pos x="351" y="4"/>
                </a:cxn>
                <a:cxn ang="0">
                  <a:pos x="413" y="0"/>
                </a:cxn>
              </a:cxnLst>
              <a:rect l="0" t="0" r="r" b="b"/>
              <a:pathLst>
                <a:path w="765" h="692">
                  <a:moveTo>
                    <a:pt x="413" y="0"/>
                  </a:moveTo>
                  <a:lnTo>
                    <a:pt x="476" y="4"/>
                  </a:lnTo>
                  <a:lnTo>
                    <a:pt x="540" y="17"/>
                  </a:lnTo>
                  <a:lnTo>
                    <a:pt x="603" y="38"/>
                  </a:lnTo>
                  <a:lnTo>
                    <a:pt x="648" y="60"/>
                  </a:lnTo>
                  <a:lnTo>
                    <a:pt x="685" y="82"/>
                  </a:lnTo>
                  <a:lnTo>
                    <a:pt x="715" y="108"/>
                  </a:lnTo>
                  <a:lnTo>
                    <a:pt x="741" y="135"/>
                  </a:lnTo>
                  <a:lnTo>
                    <a:pt x="765" y="164"/>
                  </a:lnTo>
                  <a:lnTo>
                    <a:pt x="761" y="207"/>
                  </a:lnTo>
                  <a:lnTo>
                    <a:pt x="750" y="245"/>
                  </a:lnTo>
                  <a:lnTo>
                    <a:pt x="733" y="274"/>
                  </a:lnTo>
                  <a:lnTo>
                    <a:pt x="711" y="300"/>
                  </a:lnTo>
                  <a:lnTo>
                    <a:pt x="683" y="321"/>
                  </a:lnTo>
                  <a:lnTo>
                    <a:pt x="651" y="336"/>
                  </a:lnTo>
                  <a:lnTo>
                    <a:pt x="616" y="349"/>
                  </a:lnTo>
                  <a:lnTo>
                    <a:pt x="577" y="356"/>
                  </a:lnTo>
                  <a:lnTo>
                    <a:pt x="538" y="362"/>
                  </a:lnTo>
                  <a:lnTo>
                    <a:pt x="499" y="364"/>
                  </a:lnTo>
                  <a:lnTo>
                    <a:pt x="458" y="364"/>
                  </a:lnTo>
                  <a:lnTo>
                    <a:pt x="419" y="362"/>
                  </a:lnTo>
                  <a:lnTo>
                    <a:pt x="381" y="360"/>
                  </a:lnTo>
                  <a:lnTo>
                    <a:pt x="346" y="356"/>
                  </a:lnTo>
                  <a:lnTo>
                    <a:pt x="312" y="351"/>
                  </a:lnTo>
                  <a:lnTo>
                    <a:pt x="284" y="345"/>
                  </a:lnTo>
                  <a:lnTo>
                    <a:pt x="262" y="342"/>
                  </a:lnTo>
                  <a:lnTo>
                    <a:pt x="243" y="338"/>
                  </a:lnTo>
                  <a:lnTo>
                    <a:pt x="232" y="336"/>
                  </a:lnTo>
                  <a:lnTo>
                    <a:pt x="229" y="334"/>
                  </a:lnTo>
                  <a:lnTo>
                    <a:pt x="242" y="394"/>
                  </a:lnTo>
                  <a:lnTo>
                    <a:pt x="245" y="448"/>
                  </a:lnTo>
                  <a:lnTo>
                    <a:pt x="243" y="496"/>
                  </a:lnTo>
                  <a:lnTo>
                    <a:pt x="236" y="539"/>
                  </a:lnTo>
                  <a:lnTo>
                    <a:pt x="225" y="578"/>
                  </a:lnTo>
                  <a:lnTo>
                    <a:pt x="210" y="612"/>
                  </a:lnTo>
                  <a:lnTo>
                    <a:pt x="193" y="640"/>
                  </a:lnTo>
                  <a:lnTo>
                    <a:pt x="175" y="662"/>
                  </a:lnTo>
                  <a:lnTo>
                    <a:pt x="154" y="679"/>
                  </a:lnTo>
                  <a:lnTo>
                    <a:pt x="135" y="692"/>
                  </a:lnTo>
                  <a:lnTo>
                    <a:pt x="115" y="666"/>
                  </a:lnTo>
                  <a:lnTo>
                    <a:pt x="100" y="636"/>
                  </a:lnTo>
                  <a:lnTo>
                    <a:pt x="87" y="604"/>
                  </a:lnTo>
                  <a:lnTo>
                    <a:pt x="76" y="573"/>
                  </a:lnTo>
                  <a:lnTo>
                    <a:pt x="65" y="543"/>
                  </a:lnTo>
                  <a:lnTo>
                    <a:pt x="27" y="465"/>
                  </a:lnTo>
                  <a:lnTo>
                    <a:pt x="13" y="427"/>
                  </a:lnTo>
                  <a:lnTo>
                    <a:pt x="1" y="388"/>
                  </a:lnTo>
                  <a:lnTo>
                    <a:pt x="0" y="345"/>
                  </a:lnTo>
                  <a:lnTo>
                    <a:pt x="11" y="297"/>
                  </a:lnTo>
                  <a:lnTo>
                    <a:pt x="26" y="250"/>
                  </a:lnTo>
                  <a:lnTo>
                    <a:pt x="55" y="194"/>
                  </a:lnTo>
                  <a:lnTo>
                    <a:pt x="91" y="144"/>
                  </a:lnTo>
                  <a:lnTo>
                    <a:pt x="134" y="101"/>
                  </a:lnTo>
                  <a:lnTo>
                    <a:pt x="182" y="66"/>
                  </a:lnTo>
                  <a:lnTo>
                    <a:pt x="234" y="38"/>
                  </a:lnTo>
                  <a:lnTo>
                    <a:pt x="292" y="17"/>
                  </a:lnTo>
                  <a:lnTo>
                    <a:pt x="351" y="4"/>
                  </a:lnTo>
                  <a:lnTo>
                    <a:pt x="413" y="0"/>
                  </a:lnTo>
                  <a:close/>
                </a:path>
              </a:pathLst>
            </a:custGeom>
            <a:solidFill>
              <a:srgbClr val="E69343"/>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504" name="Freeform 66"/>
            <p:cNvSpPr>
              <a:spLocks/>
            </p:cNvSpPr>
            <p:nvPr/>
          </p:nvSpPr>
          <p:spPr bwMode="auto">
            <a:xfrm>
              <a:off x="9344025" y="2605088"/>
              <a:ext cx="1220787" cy="1101725"/>
            </a:xfrm>
            <a:custGeom>
              <a:avLst/>
              <a:gdLst/>
              <a:ahLst/>
              <a:cxnLst>
                <a:cxn ang="0">
                  <a:pos x="385" y="0"/>
                </a:cxn>
                <a:cxn ang="0">
                  <a:pos x="443" y="2"/>
                </a:cxn>
                <a:cxn ang="0">
                  <a:pos x="500" y="12"/>
                </a:cxn>
                <a:cxn ang="0">
                  <a:pos x="556" y="26"/>
                </a:cxn>
                <a:cxn ang="0">
                  <a:pos x="612" y="47"/>
                </a:cxn>
                <a:cxn ang="0">
                  <a:pos x="655" y="67"/>
                </a:cxn>
                <a:cxn ang="0">
                  <a:pos x="690" y="86"/>
                </a:cxn>
                <a:cxn ang="0">
                  <a:pos x="720" y="109"/>
                </a:cxn>
                <a:cxn ang="0">
                  <a:pos x="746" y="133"/>
                </a:cxn>
                <a:cxn ang="0">
                  <a:pos x="769" y="161"/>
                </a:cxn>
                <a:cxn ang="0">
                  <a:pos x="765" y="204"/>
                </a:cxn>
                <a:cxn ang="0">
                  <a:pos x="754" y="241"/>
                </a:cxn>
                <a:cxn ang="0">
                  <a:pos x="737" y="271"/>
                </a:cxn>
                <a:cxn ang="0">
                  <a:pos x="713" y="297"/>
                </a:cxn>
                <a:cxn ang="0">
                  <a:pos x="685" y="317"/>
                </a:cxn>
                <a:cxn ang="0">
                  <a:pos x="653" y="332"/>
                </a:cxn>
                <a:cxn ang="0">
                  <a:pos x="618" y="345"/>
                </a:cxn>
                <a:cxn ang="0">
                  <a:pos x="581" y="353"/>
                </a:cxn>
                <a:cxn ang="0">
                  <a:pos x="541" y="358"/>
                </a:cxn>
                <a:cxn ang="0">
                  <a:pos x="500" y="360"/>
                </a:cxn>
                <a:cxn ang="0">
                  <a:pos x="461" y="360"/>
                </a:cxn>
                <a:cxn ang="0">
                  <a:pos x="383" y="357"/>
                </a:cxn>
                <a:cxn ang="0">
                  <a:pos x="348" y="353"/>
                </a:cxn>
                <a:cxn ang="0">
                  <a:pos x="316" y="347"/>
                </a:cxn>
                <a:cxn ang="0">
                  <a:pos x="288" y="342"/>
                </a:cxn>
                <a:cxn ang="0">
                  <a:pos x="266" y="338"/>
                </a:cxn>
                <a:cxn ang="0">
                  <a:pos x="247" y="334"/>
                </a:cxn>
                <a:cxn ang="0">
                  <a:pos x="236" y="332"/>
                </a:cxn>
                <a:cxn ang="0">
                  <a:pos x="232" y="330"/>
                </a:cxn>
                <a:cxn ang="0">
                  <a:pos x="245" y="392"/>
                </a:cxn>
                <a:cxn ang="0">
                  <a:pos x="251" y="448"/>
                </a:cxn>
                <a:cxn ang="0">
                  <a:pos x="249" y="498"/>
                </a:cxn>
                <a:cxn ang="0">
                  <a:pos x="242" y="541"/>
                </a:cxn>
                <a:cxn ang="0">
                  <a:pos x="230" y="580"/>
                </a:cxn>
                <a:cxn ang="0">
                  <a:pos x="216" y="612"/>
                </a:cxn>
                <a:cxn ang="0">
                  <a:pos x="199" y="640"/>
                </a:cxn>
                <a:cxn ang="0">
                  <a:pos x="178" y="660"/>
                </a:cxn>
                <a:cxn ang="0">
                  <a:pos x="160" y="677"/>
                </a:cxn>
                <a:cxn ang="0">
                  <a:pos x="141" y="688"/>
                </a:cxn>
                <a:cxn ang="0">
                  <a:pos x="122" y="694"/>
                </a:cxn>
                <a:cxn ang="0">
                  <a:pos x="78" y="640"/>
                </a:cxn>
                <a:cxn ang="0">
                  <a:pos x="42" y="578"/>
                </a:cxn>
                <a:cxn ang="0">
                  <a:pos x="16" y="513"/>
                </a:cxn>
                <a:cxn ang="0">
                  <a:pos x="3" y="444"/>
                </a:cxn>
                <a:cxn ang="0">
                  <a:pos x="0" y="371"/>
                </a:cxn>
                <a:cxn ang="0">
                  <a:pos x="9" y="299"/>
                </a:cxn>
                <a:cxn ang="0">
                  <a:pos x="31" y="222"/>
                </a:cxn>
                <a:cxn ang="0">
                  <a:pos x="48" y="187"/>
                </a:cxn>
                <a:cxn ang="0">
                  <a:pos x="65" y="159"/>
                </a:cxn>
                <a:cxn ang="0">
                  <a:pos x="83" y="138"/>
                </a:cxn>
                <a:cxn ang="0">
                  <a:pos x="96" y="125"/>
                </a:cxn>
                <a:cxn ang="0">
                  <a:pos x="108" y="116"/>
                </a:cxn>
                <a:cxn ang="0">
                  <a:pos x="111" y="114"/>
                </a:cxn>
                <a:cxn ang="0">
                  <a:pos x="122" y="101"/>
                </a:cxn>
                <a:cxn ang="0">
                  <a:pos x="139" y="84"/>
                </a:cxn>
                <a:cxn ang="0">
                  <a:pos x="158" y="67"/>
                </a:cxn>
                <a:cxn ang="0">
                  <a:pos x="178" y="53"/>
                </a:cxn>
                <a:cxn ang="0">
                  <a:pos x="225" y="30"/>
                </a:cxn>
                <a:cxn ang="0">
                  <a:pos x="275" y="13"/>
                </a:cxn>
                <a:cxn ang="0">
                  <a:pos x="329" y="4"/>
                </a:cxn>
                <a:cxn ang="0">
                  <a:pos x="385" y="0"/>
                </a:cxn>
              </a:cxnLst>
              <a:rect l="0" t="0" r="r" b="b"/>
              <a:pathLst>
                <a:path w="769" h="694">
                  <a:moveTo>
                    <a:pt x="385" y="0"/>
                  </a:moveTo>
                  <a:lnTo>
                    <a:pt x="443" y="2"/>
                  </a:lnTo>
                  <a:lnTo>
                    <a:pt x="500" y="12"/>
                  </a:lnTo>
                  <a:lnTo>
                    <a:pt x="556" y="26"/>
                  </a:lnTo>
                  <a:lnTo>
                    <a:pt x="612" y="47"/>
                  </a:lnTo>
                  <a:lnTo>
                    <a:pt x="655" y="67"/>
                  </a:lnTo>
                  <a:lnTo>
                    <a:pt x="690" y="86"/>
                  </a:lnTo>
                  <a:lnTo>
                    <a:pt x="720" y="109"/>
                  </a:lnTo>
                  <a:lnTo>
                    <a:pt x="746" y="133"/>
                  </a:lnTo>
                  <a:lnTo>
                    <a:pt x="769" y="161"/>
                  </a:lnTo>
                  <a:lnTo>
                    <a:pt x="765" y="204"/>
                  </a:lnTo>
                  <a:lnTo>
                    <a:pt x="754" y="241"/>
                  </a:lnTo>
                  <a:lnTo>
                    <a:pt x="737" y="271"/>
                  </a:lnTo>
                  <a:lnTo>
                    <a:pt x="713" y="297"/>
                  </a:lnTo>
                  <a:lnTo>
                    <a:pt x="685" y="317"/>
                  </a:lnTo>
                  <a:lnTo>
                    <a:pt x="653" y="332"/>
                  </a:lnTo>
                  <a:lnTo>
                    <a:pt x="618" y="345"/>
                  </a:lnTo>
                  <a:lnTo>
                    <a:pt x="581" y="353"/>
                  </a:lnTo>
                  <a:lnTo>
                    <a:pt x="541" y="358"/>
                  </a:lnTo>
                  <a:lnTo>
                    <a:pt x="500" y="360"/>
                  </a:lnTo>
                  <a:lnTo>
                    <a:pt x="461" y="360"/>
                  </a:lnTo>
                  <a:lnTo>
                    <a:pt x="383" y="357"/>
                  </a:lnTo>
                  <a:lnTo>
                    <a:pt x="348" y="353"/>
                  </a:lnTo>
                  <a:lnTo>
                    <a:pt x="316" y="347"/>
                  </a:lnTo>
                  <a:lnTo>
                    <a:pt x="288" y="342"/>
                  </a:lnTo>
                  <a:lnTo>
                    <a:pt x="266" y="338"/>
                  </a:lnTo>
                  <a:lnTo>
                    <a:pt x="247" y="334"/>
                  </a:lnTo>
                  <a:lnTo>
                    <a:pt x="236" y="332"/>
                  </a:lnTo>
                  <a:lnTo>
                    <a:pt x="232" y="330"/>
                  </a:lnTo>
                  <a:lnTo>
                    <a:pt x="245" y="392"/>
                  </a:lnTo>
                  <a:lnTo>
                    <a:pt x="251" y="448"/>
                  </a:lnTo>
                  <a:lnTo>
                    <a:pt x="249" y="498"/>
                  </a:lnTo>
                  <a:lnTo>
                    <a:pt x="242" y="541"/>
                  </a:lnTo>
                  <a:lnTo>
                    <a:pt x="230" y="580"/>
                  </a:lnTo>
                  <a:lnTo>
                    <a:pt x="216" y="612"/>
                  </a:lnTo>
                  <a:lnTo>
                    <a:pt x="199" y="640"/>
                  </a:lnTo>
                  <a:lnTo>
                    <a:pt x="178" y="660"/>
                  </a:lnTo>
                  <a:lnTo>
                    <a:pt x="160" y="677"/>
                  </a:lnTo>
                  <a:lnTo>
                    <a:pt x="141" y="688"/>
                  </a:lnTo>
                  <a:lnTo>
                    <a:pt x="122" y="694"/>
                  </a:lnTo>
                  <a:lnTo>
                    <a:pt x="78" y="640"/>
                  </a:lnTo>
                  <a:lnTo>
                    <a:pt x="42" y="578"/>
                  </a:lnTo>
                  <a:lnTo>
                    <a:pt x="16" y="513"/>
                  </a:lnTo>
                  <a:lnTo>
                    <a:pt x="3" y="444"/>
                  </a:lnTo>
                  <a:lnTo>
                    <a:pt x="0" y="371"/>
                  </a:lnTo>
                  <a:lnTo>
                    <a:pt x="9" y="299"/>
                  </a:lnTo>
                  <a:lnTo>
                    <a:pt x="31" y="222"/>
                  </a:lnTo>
                  <a:lnTo>
                    <a:pt x="48" y="187"/>
                  </a:lnTo>
                  <a:lnTo>
                    <a:pt x="65" y="159"/>
                  </a:lnTo>
                  <a:lnTo>
                    <a:pt x="83" y="138"/>
                  </a:lnTo>
                  <a:lnTo>
                    <a:pt x="96" y="125"/>
                  </a:lnTo>
                  <a:lnTo>
                    <a:pt x="108" y="116"/>
                  </a:lnTo>
                  <a:lnTo>
                    <a:pt x="111" y="114"/>
                  </a:lnTo>
                  <a:lnTo>
                    <a:pt x="122" y="101"/>
                  </a:lnTo>
                  <a:lnTo>
                    <a:pt x="139" y="84"/>
                  </a:lnTo>
                  <a:lnTo>
                    <a:pt x="158" y="67"/>
                  </a:lnTo>
                  <a:lnTo>
                    <a:pt x="178" y="53"/>
                  </a:lnTo>
                  <a:lnTo>
                    <a:pt x="225" y="30"/>
                  </a:lnTo>
                  <a:lnTo>
                    <a:pt x="275" y="13"/>
                  </a:lnTo>
                  <a:lnTo>
                    <a:pt x="329" y="4"/>
                  </a:lnTo>
                  <a:lnTo>
                    <a:pt x="385" y="0"/>
                  </a:lnTo>
                  <a:close/>
                </a:path>
              </a:pathLst>
            </a:custGeom>
            <a:solidFill>
              <a:srgbClr val="38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505" name="Freeform 67"/>
            <p:cNvSpPr>
              <a:spLocks/>
            </p:cNvSpPr>
            <p:nvPr/>
          </p:nvSpPr>
          <p:spPr bwMode="auto">
            <a:xfrm>
              <a:off x="9550400" y="2682875"/>
              <a:ext cx="895350" cy="417513"/>
            </a:xfrm>
            <a:custGeom>
              <a:avLst/>
              <a:gdLst/>
              <a:ahLst/>
              <a:cxnLst>
                <a:cxn ang="0">
                  <a:pos x="411" y="0"/>
                </a:cxn>
                <a:cxn ang="0">
                  <a:pos x="417" y="2"/>
                </a:cxn>
                <a:cxn ang="0">
                  <a:pos x="432" y="5"/>
                </a:cxn>
                <a:cxn ang="0">
                  <a:pos x="452" y="11"/>
                </a:cxn>
                <a:cxn ang="0">
                  <a:pos x="477" y="20"/>
                </a:cxn>
                <a:cxn ang="0">
                  <a:pos x="503" y="33"/>
                </a:cxn>
                <a:cxn ang="0">
                  <a:pos x="527" y="50"/>
                </a:cxn>
                <a:cxn ang="0">
                  <a:pos x="547" y="71"/>
                </a:cxn>
                <a:cxn ang="0">
                  <a:pos x="560" y="95"/>
                </a:cxn>
                <a:cxn ang="0">
                  <a:pos x="564" y="112"/>
                </a:cxn>
                <a:cxn ang="0">
                  <a:pos x="564" y="132"/>
                </a:cxn>
                <a:cxn ang="0">
                  <a:pos x="560" y="153"/>
                </a:cxn>
                <a:cxn ang="0">
                  <a:pos x="553" y="175"/>
                </a:cxn>
                <a:cxn ang="0">
                  <a:pos x="538" y="196"/>
                </a:cxn>
                <a:cxn ang="0">
                  <a:pos x="519" y="216"/>
                </a:cxn>
                <a:cxn ang="0">
                  <a:pos x="493" y="233"/>
                </a:cxn>
                <a:cxn ang="0">
                  <a:pos x="460" y="248"/>
                </a:cxn>
                <a:cxn ang="0">
                  <a:pos x="421" y="257"/>
                </a:cxn>
                <a:cxn ang="0">
                  <a:pos x="372" y="263"/>
                </a:cxn>
                <a:cxn ang="0">
                  <a:pos x="303" y="263"/>
                </a:cxn>
                <a:cxn ang="0">
                  <a:pos x="242" y="259"/>
                </a:cxn>
                <a:cxn ang="0">
                  <a:pos x="186" y="252"/>
                </a:cxn>
                <a:cxn ang="0">
                  <a:pos x="138" y="240"/>
                </a:cxn>
                <a:cxn ang="0">
                  <a:pos x="97" y="227"/>
                </a:cxn>
                <a:cxn ang="0">
                  <a:pos x="61" y="214"/>
                </a:cxn>
                <a:cxn ang="0">
                  <a:pos x="35" y="203"/>
                </a:cxn>
                <a:cxn ang="0">
                  <a:pos x="15" y="192"/>
                </a:cxn>
                <a:cxn ang="0">
                  <a:pos x="4" y="184"/>
                </a:cxn>
                <a:cxn ang="0">
                  <a:pos x="0" y="183"/>
                </a:cxn>
                <a:cxn ang="0">
                  <a:pos x="63" y="190"/>
                </a:cxn>
                <a:cxn ang="0">
                  <a:pos x="119" y="192"/>
                </a:cxn>
                <a:cxn ang="0">
                  <a:pos x="169" y="186"/>
                </a:cxn>
                <a:cxn ang="0">
                  <a:pos x="214" y="175"/>
                </a:cxn>
                <a:cxn ang="0">
                  <a:pos x="253" y="160"/>
                </a:cxn>
                <a:cxn ang="0">
                  <a:pos x="289" y="143"/>
                </a:cxn>
                <a:cxn ang="0">
                  <a:pos x="316" y="123"/>
                </a:cxn>
                <a:cxn ang="0">
                  <a:pos x="343" y="102"/>
                </a:cxn>
                <a:cxn ang="0">
                  <a:pos x="361" y="80"/>
                </a:cxn>
                <a:cxn ang="0">
                  <a:pos x="378" y="60"/>
                </a:cxn>
                <a:cxn ang="0">
                  <a:pos x="391" y="41"/>
                </a:cxn>
                <a:cxn ang="0">
                  <a:pos x="400" y="24"/>
                </a:cxn>
                <a:cxn ang="0">
                  <a:pos x="406" y="11"/>
                </a:cxn>
                <a:cxn ang="0">
                  <a:pos x="411" y="0"/>
                </a:cxn>
              </a:cxnLst>
              <a:rect l="0" t="0" r="r" b="b"/>
              <a:pathLst>
                <a:path w="564" h="263">
                  <a:moveTo>
                    <a:pt x="411" y="0"/>
                  </a:moveTo>
                  <a:lnTo>
                    <a:pt x="417" y="2"/>
                  </a:lnTo>
                  <a:lnTo>
                    <a:pt x="432" y="5"/>
                  </a:lnTo>
                  <a:lnTo>
                    <a:pt x="452" y="11"/>
                  </a:lnTo>
                  <a:lnTo>
                    <a:pt x="477" y="20"/>
                  </a:lnTo>
                  <a:lnTo>
                    <a:pt x="503" y="33"/>
                  </a:lnTo>
                  <a:lnTo>
                    <a:pt x="527" y="50"/>
                  </a:lnTo>
                  <a:lnTo>
                    <a:pt x="547" y="71"/>
                  </a:lnTo>
                  <a:lnTo>
                    <a:pt x="560" y="95"/>
                  </a:lnTo>
                  <a:lnTo>
                    <a:pt x="564" y="112"/>
                  </a:lnTo>
                  <a:lnTo>
                    <a:pt x="564" y="132"/>
                  </a:lnTo>
                  <a:lnTo>
                    <a:pt x="560" y="153"/>
                  </a:lnTo>
                  <a:lnTo>
                    <a:pt x="553" y="175"/>
                  </a:lnTo>
                  <a:lnTo>
                    <a:pt x="538" y="196"/>
                  </a:lnTo>
                  <a:lnTo>
                    <a:pt x="519" y="216"/>
                  </a:lnTo>
                  <a:lnTo>
                    <a:pt x="493" y="233"/>
                  </a:lnTo>
                  <a:lnTo>
                    <a:pt x="460" y="248"/>
                  </a:lnTo>
                  <a:lnTo>
                    <a:pt x="421" y="257"/>
                  </a:lnTo>
                  <a:lnTo>
                    <a:pt x="372" y="263"/>
                  </a:lnTo>
                  <a:lnTo>
                    <a:pt x="303" y="263"/>
                  </a:lnTo>
                  <a:lnTo>
                    <a:pt x="242" y="259"/>
                  </a:lnTo>
                  <a:lnTo>
                    <a:pt x="186" y="252"/>
                  </a:lnTo>
                  <a:lnTo>
                    <a:pt x="138" y="240"/>
                  </a:lnTo>
                  <a:lnTo>
                    <a:pt x="97" y="227"/>
                  </a:lnTo>
                  <a:lnTo>
                    <a:pt x="61" y="214"/>
                  </a:lnTo>
                  <a:lnTo>
                    <a:pt x="35" y="203"/>
                  </a:lnTo>
                  <a:lnTo>
                    <a:pt x="15" y="192"/>
                  </a:lnTo>
                  <a:lnTo>
                    <a:pt x="4" y="184"/>
                  </a:lnTo>
                  <a:lnTo>
                    <a:pt x="0" y="183"/>
                  </a:lnTo>
                  <a:lnTo>
                    <a:pt x="63" y="190"/>
                  </a:lnTo>
                  <a:lnTo>
                    <a:pt x="119" y="192"/>
                  </a:lnTo>
                  <a:lnTo>
                    <a:pt x="169" y="186"/>
                  </a:lnTo>
                  <a:lnTo>
                    <a:pt x="214" y="175"/>
                  </a:lnTo>
                  <a:lnTo>
                    <a:pt x="253" y="160"/>
                  </a:lnTo>
                  <a:lnTo>
                    <a:pt x="289" y="143"/>
                  </a:lnTo>
                  <a:lnTo>
                    <a:pt x="316" y="123"/>
                  </a:lnTo>
                  <a:lnTo>
                    <a:pt x="343" y="102"/>
                  </a:lnTo>
                  <a:lnTo>
                    <a:pt x="361" y="80"/>
                  </a:lnTo>
                  <a:lnTo>
                    <a:pt x="378" y="60"/>
                  </a:lnTo>
                  <a:lnTo>
                    <a:pt x="391" y="41"/>
                  </a:lnTo>
                  <a:lnTo>
                    <a:pt x="400" y="24"/>
                  </a:lnTo>
                  <a:lnTo>
                    <a:pt x="406" y="11"/>
                  </a:lnTo>
                  <a:lnTo>
                    <a:pt x="411" y="0"/>
                  </a:lnTo>
                  <a:close/>
                </a:path>
              </a:pathLst>
            </a:custGeom>
            <a:solidFill>
              <a:srgbClr val="5C01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506" name="Freeform 68"/>
            <p:cNvSpPr>
              <a:spLocks noEditPoints="1"/>
            </p:cNvSpPr>
            <p:nvPr/>
          </p:nvSpPr>
          <p:spPr bwMode="auto">
            <a:xfrm>
              <a:off x="10106025" y="2857500"/>
              <a:ext cx="339725" cy="242888"/>
            </a:xfrm>
            <a:custGeom>
              <a:avLst/>
              <a:gdLst/>
              <a:ahLst/>
              <a:cxnLst>
                <a:cxn ang="0">
                  <a:pos x="6" y="153"/>
                </a:cxn>
                <a:cxn ang="0">
                  <a:pos x="0" y="153"/>
                </a:cxn>
                <a:cxn ang="0">
                  <a:pos x="6" y="153"/>
                </a:cxn>
                <a:cxn ang="0">
                  <a:pos x="212" y="0"/>
                </a:cxn>
                <a:cxn ang="0">
                  <a:pos x="212" y="2"/>
                </a:cxn>
                <a:cxn ang="0">
                  <a:pos x="214" y="9"/>
                </a:cxn>
                <a:cxn ang="0">
                  <a:pos x="214" y="32"/>
                </a:cxn>
                <a:cxn ang="0">
                  <a:pos x="212" y="45"/>
                </a:cxn>
                <a:cxn ang="0">
                  <a:pos x="209" y="61"/>
                </a:cxn>
                <a:cxn ang="0">
                  <a:pos x="201" y="78"/>
                </a:cxn>
                <a:cxn ang="0">
                  <a:pos x="190" y="95"/>
                </a:cxn>
                <a:cxn ang="0">
                  <a:pos x="175" y="110"/>
                </a:cxn>
                <a:cxn ang="0">
                  <a:pos x="155" y="125"/>
                </a:cxn>
                <a:cxn ang="0">
                  <a:pos x="127" y="136"/>
                </a:cxn>
                <a:cxn ang="0">
                  <a:pos x="91" y="145"/>
                </a:cxn>
                <a:cxn ang="0">
                  <a:pos x="50" y="151"/>
                </a:cxn>
                <a:cxn ang="0">
                  <a:pos x="6" y="153"/>
                </a:cxn>
                <a:cxn ang="0">
                  <a:pos x="15" y="151"/>
                </a:cxn>
                <a:cxn ang="0">
                  <a:pos x="30" y="149"/>
                </a:cxn>
                <a:cxn ang="0">
                  <a:pos x="50" y="147"/>
                </a:cxn>
                <a:cxn ang="0">
                  <a:pos x="73" y="142"/>
                </a:cxn>
                <a:cxn ang="0">
                  <a:pos x="97" y="134"/>
                </a:cxn>
                <a:cxn ang="0">
                  <a:pos x="121" y="125"/>
                </a:cxn>
                <a:cxn ang="0">
                  <a:pos x="145" y="114"/>
                </a:cxn>
                <a:cxn ang="0">
                  <a:pos x="168" y="99"/>
                </a:cxn>
                <a:cxn ang="0">
                  <a:pos x="186" y="80"/>
                </a:cxn>
                <a:cxn ang="0">
                  <a:pos x="201" y="58"/>
                </a:cxn>
                <a:cxn ang="0">
                  <a:pos x="210" y="32"/>
                </a:cxn>
                <a:cxn ang="0">
                  <a:pos x="212" y="0"/>
                </a:cxn>
              </a:cxnLst>
              <a:rect l="0" t="0" r="r" b="b"/>
              <a:pathLst>
                <a:path w="214" h="153">
                  <a:moveTo>
                    <a:pt x="6" y="153"/>
                  </a:moveTo>
                  <a:lnTo>
                    <a:pt x="0" y="153"/>
                  </a:lnTo>
                  <a:lnTo>
                    <a:pt x="6" y="153"/>
                  </a:lnTo>
                  <a:close/>
                  <a:moveTo>
                    <a:pt x="212" y="0"/>
                  </a:moveTo>
                  <a:lnTo>
                    <a:pt x="212" y="2"/>
                  </a:lnTo>
                  <a:lnTo>
                    <a:pt x="214" y="9"/>
                  </a:lnTo>
                  <a:lnTo>
                    <a:pt x="214" y="32"/>
                  </a:lnTo>
                  <a:lnTo>
                    <a:pt x="212" y="45"/>
                  </a:lnTo>
                  <a:lnTo>
                    <a:pt x="209" y="61"/>
                  </a:lnTo>
                  <a:lnTo>
                    <a:pt x="201" y="78"/>
                  </a:lnTo>
                  <a:lnTo>
                    <a:pt x="190" y="95"/>
                  </a:lnTo>
                  <a:lnTo>
                    <a:pt x="175" y="110"/>
                  </a:lnTo>
                  <a:lnTo>
                    <a:pt x="155" y="125"/>
                  </a:lnTo>
                  <a:lnTo>
                    <a:pt x="127" y="136"/>
                  </a:lnTo>
                  <a:lnTo>
                    <a:pt x="91" y="145"/>
                  </a:lnTo>
                  <a:lnTo>
                    <a:pt x="50" y="151"/>
                  </a:lnTo>
                  <a:lnTo>
                    <a:pt x="6" y="153"/>
                  </a:lnTo>
                  <a:lnTo>
                    <a:pt x="15" y="151"/>
                  </a:lnTo>
                  <a:lnTo>
                    <a:pt x="30" y="149"/>
                  </a:lnTo>
                  <a:lnTo>
                    <a:pt x="50" y="147"/>
                  </a:lnTo>
                  <a:lnTo>
                    <a:pt x="73" y="142"/>
                  </a:lnTo>
                  <a:lnTo>
                    <a:pt x="97" y="134"/>
                  </a:lnTo>
                  <a:lnTo>
                    <a:pt x="121" y="125"/>
                  </a:lnTo>
                  <a:lnTo>
                    <a:pt x="145" y="114"/>
                  </a:lnTo>
                  <a:lnTo>
                    <a:pt x="168" y="99"/>
                  </a:lnTo>
                  <a:lnTo>
                    <a:pt x="186" y="80"/>
                  </a:lnTo>
                  <a:lnTo>
                    <a:pt x="201" y="58"/>
                  </a:lnTo>
                  <a:lnTo>
                    <a:pt x="210" y="32"/>
                  </a:lnTo>
                  <a:lnTo>
                    <a:pt x="212"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507" name="Freeform 69"/>
            <p:cNvSpPr>
              <a:spLocks/>
            </p:cNvSpPr>
            <p:nvPr/>
          </p:nvSpPr>
          <p:spPr bwMode="auto">
            <a:xfrm>
              <a:off x="10614025" y="3011488"/>
              <a:ext cx="92075" cy="487363"/>
            </a:xfrm>
            <a:custGeom>
              <a:avLst/>
              <a:gdLst/>
              <a:ahLst/>
              <a:cxnLst>
                <a:cxn ang="0">
                  <a:pos x="0" y="0"/>
                </a:cxn>
                <a:cxn ang="0">
                  <a:pos x="2" y="4"/>
                </a:cxn>
                <a:cxn ang="0">
                  <a:pos x="10" y="13"/>
                </a:cxn>
                <a:cxn ang="0">
                  <a:pos x="19" y="30"/>
                </a:cxn>
                <a:cxn ang="0">
                  <a:pos x="30" y="52"/>
                </a:cxn>
                <a:cxn ang="0">
                  <a:pos x="39" y="80"/>
                </a:cxn>
                <a:cxn ang="0">
                  <a:pos x="49" y="115"/>
                </a:cxn>
                <a:cxn ang="0">
                  <a:pos x="56" y="155"/>
                </a:cxn>
                <a:cxn ang="0">
                  <a:pos x="58" y="201"/>
                </a:cxn>
                <a:cxn ang="0">
                  <a:pos x="54" y="252"/>
                </a:cxn>
                <a:cxn ang="0">
                  <a:pos x="45" y="307"/>
                </a:cxn>
                <a:cxn ang="0">
                  <a:pos x="45" y="302"/>
                </a:cxn>
                <a:cxn ang="0">
                  <a:pos x="47" y="287"/>
                </a:cxn>
                <a:cxn ang="0">
                  <a:pos x="49" y="261"/>
                </a:cxn>
                <a:cxn ang="0">
                  <a:pos x="51" y="229"/>
                </a:cxn>
                <a:cxn ang="0">
                  <a:pos x="49" y="190"/>
                </a:cxn>
                <a:cxn ang="0">
                  <a:pos x="43" y="147"/>
                </a:cxn>
                <a:cxn ang="0">
                  <a:pos x="34" y="99"/>
                </a:cxn>
                <a:cxn ang="0">
                  <a:pos x="21" y="50"/>
                </a:cxn>
                <a:cxn ang="0">
                  <a:pos x="0" y="0"/>
                </a:cxn>
              </a:cxnLst>
              <a:rect l="0" t="0" r="r" b="b"/>
              <a:pathLst>
                <a:path w="58" h="307">
                  <a:moveTo>
                    <a:pt x="0" y="0"/>
                  </a:moveTo>
                  <a:lnTo>
                    <a:pt x="2" y="4"/>
                  </a:lnTo>
                  <a:lnTo>
                    <a:pt x="10" y="13"/>
                  </a:lnTo>
                  <a:lnTo>
                    <a:pt x="19" y="30"/>
                  </a:lnTo>
                  <a:lnTo>
                    <a:pt x="30" y="52"/>
                  </a:lnTo>
                  <a:lnTo>
                    <a:pt x="39" y="80"/>
                  </a:lnTo>
                  <a:lnTo>
                    <a:pt x="49" y="115"/>
                  </a:lnTo>
                  <a:lnTo>
                    <a:pt x="56" y="155"/>
                  </a:lnTo>
                  <a:lnTo>
                    <a:pt x="58" y="201"/>
                  </a:lnTo>
                  <a:lnTo>
                    <a:pt x="54" y="252"/>
                  </a:lnTo>
                  <a:lnTo>
                    <a:pt x="45" y="307"/>
                  </a:lnTo>
                  <a:lnTo>
                    <a:pt x="45" y="302"/>
                  </a:lnTo>
                  <a:lnTo>
                    <a:pt x="47" y="287"/>
                  </a:lnTo>
                  <a:lnTo>
                    <a:pt x="49" y="261"/>
                  </a:lnTo>
                  <a:lnTo>
                    <a:pt x="51" y="229"/>
                  </a:lnTo>
                  <a:lnTo>
                    <a:pt x="49" y="190"/>
                  </a:lnTo>
                  <a:lnTo>
                    <a:pt x="43" y="147"/>
                  </a:lnTo>
                  <a:lnTo>
                    <a:pt x="34" y="99"/>
                  </a:lnTo>
                  <a:lnTo>
                    <a:pt x="21" y="50"/>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508" name="Freeform 70"/>
            <p:cNvSpPr>
              <a:spLocks/>
            </p:cNvSpPr>
            <p:nvPr/>
          </p:nvSpPr>
          <p:spPr bwMode="auto">
            <a:xfrm>
              <a:off x="9636125" y="4719638"/>
              <a:ext cx="55562" cy="561975"/>
            </a:xfrm>
            <a:custGeom>
              <a:avLst/>
              <a:gdLst/>
              <a:ahLst/>
              <a:cxnLst>
                <a:cxn ang="0">
                  <a:pos x="35" y="0"/>
                </a:cxn>
                <a:cxn ang="0">
                  <a:pos x="28" y="93"/>
                </a:cxn>
                <a:cxn ang="0">
                  <a:pos x="24" y="186"/>
                </a:cxn>
                <a:cxn ang="0">
                  <a:pos x="24" y="354"/>
                </a:cxn>
                <a:cxn ang="0">
                  <a:pos x="17" y="352"/>
                </a:cxn>
                <a:cxn ang="0">
                  <a:pos x="7" y="352"/>
                </a:cxn>
                <a:cxn ang="0">
                  <a:pos x="0" y="350"/>
                </a:cxn>
                <a:cxn ang="0">
                  <a:pos x="2" y="268"/>
                </a:cxn>
                <a:cxn ang="0">
                  <a:pos x="5" y="197"/>
                </a:cxn>
                <a:cxn ang="0">
                  <a:pos x="11" y="138"/>
                </a:cxn>
                <a:cxn ang="0">
                  <a:pos x="19" y="89"/>
                </a:cxn>
                <a:cxn ang="0">
                  <a:pos x="24" y="50"/>
                </a:cxn>
                <a:cxn ang="0">
                  <a:pos x="30" y="22"/>
                </a:cxn>
                <a:cxn ang="0">
                  <a:pos x="33" y="5"/>
                </a:cxn>
                <a:cxn ang="0">
                  <a:pos x="35" y="0"/>
                </a:cxn>
              </a:cxnLst>
              <a:rect l="0" t="0" r="r" b="b"/>
              <a:pathLst>
                <a:path w="35" h="354">
                  <a:moveTo>
                    <a:pt x="35" y="0"/>
                  </a:moveTo>
                  <a:lnTo>
                    <a:pt x="28" y="93"/>
                  </a:lnTo>
                  <a:lnTo>
                    <a:pt x="24" y="186"/>
                  </a:lnTo>
                  <a:lnTo>
                    <a:pt x="24" y="354"/>
                  </a:lnTo>
                  <a:lnTo>
                    <a:pt x="17" y="352"/>
                  </a:lnTo>
                  <a:lnTo>
                    <a:pt x="7" y="352"/>
                  </a:lnTo>
                  <a:lnTo>
                    <a:pt x="0" y="350"/>
                  </a:lnTo>
                  <a:lnTo>
                    <a:pt x="2" y="268"/>
                  </a:lnTo>
                  <a:lnTo>
                    <a:pt x="5" y="197"/>
                  </a:lnTo>
                  <a:lnTo>
                    <a:pt x="11" y="138"/>
                  </a:lnTo>
                  <a:lnTo>
                    <a:pt x="19" y="89"/>
                  </a:lnTo>
                  <a:lnTo>
                    <a:pt x="24" y="50"/>
                  </a:lnTo>
                  <a:lnTo>
                    <a:pt x="30" y="22"/>
                  </a:lnTo>
                  <a:lnTo>
                    <a:pt x="33" y="5"/>
                  </a:lnTo>
                  <a:lnTo>
                    <a:pt x="35" y="0"/>
                  </a:lnTo>
                  <a:close/>
                </a:path>
              </a:pathLst>
            </a:custGeom>
            <a:solidFill>
              <a:srgbClr val="6A96B2"/>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509" name="Freeform 71"/>
            <p:cNvSpPr>
              <a:spLocks/>
            </p:cNvSpPr>
            <p:nvPr/>
          </p:nvSpPr>
          <p:spPr bwMode="auto">
            <a:xfrm>
              <a:off x="10688638" y="4648200"/>
              <a:ext cx="134937" cy="612775"/>
            </a:xfrm>
            <a:custGeom>
              <a:avLst/>
              <a:gdLst/>
              <a:ahLst/>
              <a:cxnLst>
                <a:cxn ang="0">
                  <a:pos x="0" y="0"/>
                </a:cxn>
                <a:cxn ang="0">
                  <a:pos x="2" y="4"/>
                </a:cxn>
                <a:cxn ang="0">
                  <a:pos x="7" y="17"/>
                </a:cxn>
                <a:cxn ang="0">
                  <a:pos x="15" y="37"/>
                </a:cxn>
                <a:cxn ang="0">
                  <a:pos x="24" y="69"/>
                </a:cxn>
                <a:cxn ang="0">
                  <a:pos x="35" y="108"/>
                </a:cxn>
                <a:cxn ang="0">
                  <a:pos x="48" y="160"/>
                </a:cxn>
                <a:cxn ang="0">
                  <a:pos x="61" y="222"/>
                </a:cxn>
                <a:cxn ang="0">
                  <a:pos x="74" y="295"/>
                </a:cxn>
                <a:cxn ang="0">
                  <a:pos x="85" y="380"/>
                </a:cxn>
                <a:cxn ang="0">
                  <a:pos x="63" y="386"/>
                </a:cxn>
                <a:cxn ang="0">
                  <a:pos x="58" y="332"/>
                </a:cxn>
                <a:cxn ang="0">
                  <a:pos x="50" y="270"/>
                </a:cxn>
                <a:cxn ang="0">
                  <a:pos x="43" y="205"/>
                </a:cxn>
                <a:cxn ang="0">
                  <a:pos x="31" y="134"/>
                </a:cxn>
                <a:cxn ang="0">
                  <a:pos x="17" y="65"/>
                </a:cxn>
                <a:cxn ang="0">
                  <a:pos x="0" y="0"/>
                </a:cxn>
              </a:cxnLst>
              <a:rect l="0" t="0" r="r" b="b"/>
              <a:pathLst>
                <a:path w="85" h="386">
                  <a:moveTo>
                    <a:pt x="0" y="0"/>
                  </a:moveTo>
                  <a:lnTo>
                    <a:pt x="2" y="4"/>
                  </a:lnTo>
                  <a:lnTo>
                    <a:pt x="7" y="17"/>
                  </a:lnTo>
                  <a:lnTo>
                    <a:pt x="15" y="37"/>
                  </a:lnTo>
                  <a:lnTo>
                    <a:pt x="24" y="69"/>
                  </a:lnTo>
                  <a:lnTo>
                    <a:pt x="35" y="108"/>
                  </a:lnTo>
                  <a:lnTo>
                    <a:pt x="48" y="160"/>
                  </a:lnTo>
                  <a:lnTo>
                    <a:pt x="61" y="222"/>
                  </a:lnTo>
                  <a:lnTo>
                    <a:pt x="74" y="295"/>
                  </a:lnTo>
                  <a:lnTo>
                    <a:pt x="85" y="380"/>
                  </a:lnTo>
                  <a:lnTo>
                    <a:pt x="63" y="386"/>
                  </a:lnTo>
                  <a:lnTo>
                    <a:pt x="58" y="332"/>
                  </a:lnTo>
                  <a:lnTo>
                    <a:pt x="50" y="270"/>
                  </a:lnTo>
                  <a:lnTo>
                    <a:pt x="43" y="205"/>
                  </a:lnTo>
                  <a:lnTo>
                    <a:pt x="31" y="134"/>
                  </a:lnTo>
                  <a:lnTo>
                    <a:pt x="17" y="65"/>
                  </a:lnTo>
                  <a:lnTo>
                    <a:pt x="0" y="0"/>
                  </a:lnTo>
                  <a:close/>
                </a:path>
              </a:pathLst>
            </a:custGeom>
            <a:solidFill>
              <a:srgbClr val="6A96B2"/>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510" name="Freeform 72"/>
            <p:cNvSpPr>
              <a:spLocks/>
            </p:cNvSpPr>
            <p:nvPr/>
          </p:nvSpPr>
          <p:spPr bwMode="auto">
            <a:xfrm>
              <a:off x="9807575" y="4618038"/>
              <a:ext cx="209550" cy="60325"/>
            </a:xfrm>
            <a:custGeom>
              <a:avLst/>
              <a:gdLst/>
              <a:ahLst/>
              <a:cxnLst>
                <a:cxn ang="0">
                  <a:pos x="4" y="0"/>
                </a:cxn>
                <a:cxn ang="0">
                  <a:pos x="132" y="2"/>
                </a:cxn>
                <a:cxn ang="0">
                  <a:pos x="130" y="38"/>
                </a:cxn>
                <a:cxn ang="0">
                  <a:pos x="0" y="36"/>
                </a:cxn>
                <a:cxn ang="0">
                  <a:pos x="4" y="0"/>
                </a:cxn>
              </a:cxnLst>
              <a:rect l="0" t="0" r="r" b="b"/>
              <a:pathLst>
                <a:path w="132" h="38">
                  <a:moveTo>
                    <a:pt x="4" y="0"/>
                  </a:moveTo>
                  <a:lnTo>
                    <a:pt x="132" y="2"/>
                  </a:lnTo>
                  <a:lnTo>
                    <a:pt x="130" y="38"/>
                  </a:lnTo>
                  <a:lnTo>
                    <a:pt x="0" y="36"/>
                  </a:lnTo>
                  <a:lnTo>
                    <a:pt x="4" y="0"/>
                  </a:lnTo>
                  <a:close/>
                </a:path>
              </a:pathLst>
            </a:custGeom>
            <a:solidFill>
              <a:srgbClr val="6A96B2"/>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511" name="Freeform 73"/>
            <p:cNvSpPr>
              <a:spLocks/>
            </p:cNvSpPr>
            <p:nvPr/>
          </p:nvSpPr>
          <p:spPr bwMode="auto">
            <a:xfrm>
              <a:off x="9880600" y="3330575"/>
              <a:ext cx="358775" cy="204788"/>
            </a:xfrm>
            <a:custGeom>
              <a:avLst/>
              <a:gdLst/>
              <a:ahLst/>
              <a:cxnLst>
                <a:cxn ang="0">
                  <a:pos x="166" y="0"/>
                </a:cxn>
                <a:cxn ang="0">
                  <a:pos x="174" y="0"/>
                </a:cxn>
                <a:cxn ang="0">
                  <a:pos x="194" y="4"/>
                </a:cxn>
                <a:cxn ang="0">
                  <a:pos x="209" y="13"/>
                </a:cxn>
                <a:cxn ang="0">
                  <a:pos x="220" y="30"/>
                </a:cxn>
                <a:cxn ang="0">
                  <a:pos x="226" y="49"/>
                </a:cxn>
                <a:cxn ang="0">
                  <a:pos x="222" y="71"/>
                </a:cxn>
                <a:cxn ang="0">
                  <a:pos x="213" y="90"/>
                </a:cxn>
                <a:cxn ang="0">
                  <a:pos x="196" y="105"/>
                </a:cxn>
                <a:cxn ang="0">
                  <a:pos x="174" y="112"/>
                </a:cxn>
                <a:cxn ang="0">
                  <a:pos x="67" y="129"/>
                </a:cxn>
                <a:cxn ang="0">
                  <a:pos x="58" y="129"/>
                </a:cxn>
                <a:cxn ang="0">
                  <a:pos x="38" y="125"/>
                </a:cxn>
                <a:cxn ang="0">
                  <a:pos x="19" y="116"/>
                </a:cxn>
                <a:cxn ang="0">
                  <a:pos x="6" y="99"/>
                </a:cxn>
                <a:cxn ang="0">
                  <a:pos x="0" y="80"/>
                </a:cxn>
                <a:cxn ang="0">
                  <a:pos x="2" y="58"/>
                </a:cxn>
                <a:cxn ang="0">
                  <a:pos x="13" y="37"/>
                </a:cxn>
                <a:cxn ang="0">
                  <a:pos x="32" y="21"/>
                </a:cxn>
                <a:cxn ang="0">
                  <a:pos x="56" y="13"/>
                </a:cxn>
                <a:cxn ang="0">
                  <a:pos x="166" y="0"/>
                </a:cxn>
              </a:cxnLst>
              <a:rect l="0" t="0" r="r" b="b"/>
              <a:pathLst>
                <a:path w="226" h="129">
                  <a:moveTo>
                    <a:pt x="166" y="0"/>
                  </a:moveTo>
                  <a:lnTo>
                    <a:pt x="174" y="0"/>
                  </a:lnTo>
                  <a:lnTo>
                    <a:pt x="194" y="4"/>
                  </a:lnTo>
                  <a:lnTo>
                    <a:pt x="209" y="13"/>
                  </a:lnTo>
                  <a:lnTo>
                    <a:pt x="220" y="30"/>
                  </a:lnTo>
                  <a:lnTo>
                    <a:pt x="226" y="49"/>
                  </a:lnTo>
                  <a:lnTo>
                    <a:pt x="222" y="71"/>
                  </a:lnTo>
                  <a:lnTo>
                    <a:pt x="213" y="90"/>
                  </a:lnTo>
                  <a:lnTo>
                    <a:pt x="196" y="105"/>
                  </a:lnTo>
                  <a:lnTo>
                    <a:pt x="174" y="112"/>
                  </a:lnTo>
                  <a:lnTo>
                    <a:pt x="67" y="129"/>
                  </a:lnTo>
                  <a:lnTo>
                    <a:pt x="58" y="129"/>
                  </a:lnTo>
                  <a:lnTo>
                    <a:pt x="38" y="125"/>
                  </a:lnTo>
                  <a:lnTo>
                    <a:pt x="19" y="116"/>
                  </a:lnTo>
                  <a:lnTo>
                    <a:pt x="6" y="99"/>
                  </a:lnTo>
                  <a:lnTo>
                    <a:pt x="0" y="80"/>
                  </a:lnTo>
                  <a:lnTo>
                    <a:pt x="2" y="58"/>
                  </a:lnTo>
                  <a:lnTo>
                    <a:pt x="13" y="37"/>
                  </a:lnTo>
                  <a:lnTo>
                    <a:pt x="32" y="21"/>
                  </a:lnTo>
                  <a:lnTo>
                    <a:pt x="56" y="13"/>
                  </a:lnTo>
                  <a:lnTo>
                    <a:pt x="166" y="0"/>
                  </a:lnTo>
                  <a:close/>
                </a:path>
              </a:pathLst>
            </a:custGeom>
            <a:solidFill>
              <a:srgbClr val="E3DC9F"/>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512" name="Freeform 74"/>
            <p:cNvSpPr>
              <a:spLocks/>
            </p:cNvSpPr>
            <p:nvPr/>
          </p:nvSpPr>
          <p:spPr bwMode="auto">
            <a:xfrm>
              <a:off x="9872663" y="3322638"/>
              <a:ext cx="374650" cy="168275"/>
            </a:xfrm>
            <a:custGeom>
              <a:avLst/>
              <a:gdLst/>
              <a:ahLst/>
              <a:cxnLst>
                <a:cxn ang="0">
                  <a:pos x="169" y="0"/>
                </a:cxn>
                <a:cxn ang="0">
                  <a:pos x="186" y="0"/>
                </a:cxn>
                <a:cxn ang="0">
                  <a:pos x="201" y="3"/>
                </a:cxn>
                <a:cxn ang="0">
                  <a:pos x="216" y="13"/>
                </a:cxn>
                <a:cxn ang="0">
                  <a:pos x="227" y="24"/>
                </a:cxn>
                <a:cxn ang="0">
                  <a:pos x="233" y="37"/>
                </a:cxn>
                <a:cxn ang="0">
                  <a:pos x="236" y="54"/>
                </a:cxn>
                <a:cxn ang="0">
                  <a:pos x="236" y="56"/>
                </a:cxn>
                <a:cxn ang="0">
                  <a:pos x="233" y="59"/>
                </a:cxn>
                <a:cxn ang="0">
                  <a:pos x="229" y="59"/>
                </a:cxn>
                <a:cxn ang="0">
                  <a:pos x="225" y="56"/>
                </a:cxn>
                <a:cxn ang="0">
                  <a:pos x="225" y="54"/>
                </a:cxn>
                <a:cxn ang="0">
                  <a:pos x="221" y="35"/>
                </a:cxn>
                <a:cxn ang="0">
                  <a:pos x="208" y="20"/>
                </a:cxn>
                <a:cxn ang="0">
                  <a:pos x="192" y="13"/>
                </a:cxn>
                <a:cxn ang="0">
                  <a:pos x="171" y="11"/>
                </a:cxn>
                <a:cxn ang="0">
                  <a:pos x="61" y="24"/>
                </a:cxn>
                <a:cxn ang="0">
                  <a:pos x="39" y="31"/>
                </a:cxn>
                <a:cxn ang="0">
                  <a:pos x="22" y="44"/>
                </a:cxn>
                <a:cxn ang="0">
                  <a:pos x="13" y="63"/>
                </a:cxn>
                <a:cxn ang="0">
                  <a:pos x="11" y="85"/>
                </a:cxn>
                <a:cxn ang="0">
                  <a:pos x="11" y="89"/>
                </a:cxn>
                <a:cxn ang="0">
                  <a:pos x="13" y="95"/>
                </a:cxn>
                <a:cxn ang="0">
                  <a:pos x="15" y="98"/>
                </a:cxn>
                <a:cxn ang="0">
                  <a:pos x="15" y="104"/>
                </a:cxn>
                <a:cxn ang="0">
                  <a:pos x="13" y="106"/>
                </a:cxn>
                <a:cxn ang="0">
                  <a:pos x="5" y="106"/>
                </a:cxn>
                <a:cxn ang="0">
                  <a:pos x="5" y="104"/>
                </a:cxn>
                <a:cxn ang="0">
                  <a:pos x="2" y="93"/>
                </a:cxn>
                <a:cxn ang="0">
                  <a:pos x="0" y="85"/>
                </a:cxn>
                <a:cxn ang="0">
                  <a:pos x="2" y="59"/>
                </a:cxn>
                <a:cxn ang="0">
                  <a:pos x="15" y="37"/>
                </a:cxn>
                <a:cxn ang="0">
                  <a:pos x="33" y="22"/>
                </a:cxn>
                <a:cxn ang="0">
                  <a:pos x="59" y="13"/>
                </a:cxn>
                <a:cxn ang="0">
                  <a:pos x="169" y="0"/>
                </a:cxn>
              </a:cxnLst>
              <a:rect l="0" t="0" r="r" b="b"/>
              <a:pathLst>
                <a:path w="236" h="106">
                  <a:moveTo>
                    <a:pt x="169" y="0"/>
                  </a:moveTo>
                  <a:lnTo>
                    <a:pt x="186" y="0"/>
                  </a:lnTo>
                  <a:lnTo>
                    <a:pt x="201" y="3"/>
                  </a:lnTo>
                  <a:lnTo>
                    <a:pt x="216" y="13"/>
                  </a:lnTo>
                  <a:lnTo>
                    <a:pt x="227" y="24"/>
                  </a:lnTo>
                  <a:lnTo>
                    <a:pt x="233" y="37"/>
                  </a:lnTo>
                  <a:lnTo>
                    <a:pt x="236" y="54"/>
                  </a:lnTo>
                  <a:lnTo>
                    <a:pt x="236" y="56"/>
                  </a:lnTo>
                  <a:lnTo>
                    <a:pt x="233" y="59"/>
                  </a:lnTo>
                  <a:lnTo>
                    <a:pt x="229" y="59"/>
                  </a:lnTo>
                  <a:lnTo>
                    <a:pt x="225" y="56"/>
                  </a:lnTo>
                  <a:lnTo>
                    <a:pt x="225" y="54"/>
                  </a:lnTo>
                  <a:lnTo>
                    <a:pt x="221" y="35"/>
                  </a:lnTo>
                  <a:lnTo>
                    <a:pt x="208" y="20"/>
                  </a:lnTo>
                  <a:lnTo>
                    <a:pt x="192" y="13"/>
                  </a:lnTo>
                  <a:lnTo>
                    <a:pt x="171" y="11"/>
                  </a:lnTo>
                  <a:lnTo>
                    <a:pt x="61" y="24"/>
                  </a:lnTo>
                  <a:lnTo>
                    <a:pt x="39" y="31"/>
                  </a:lnTo>
                  <a:lnTo>
                    <a:pt x="22" y="44"/>
                  </a:lnTo>
                  <a:lnTo>
                    <a:pt x="13" y="63"/>
                  </a:lnTo>
                  <a:lnTo>
                    <a:pt x="11" y="85"/>
                  </a:lnTo>
                  <a:lnTo>
                    <a:pt x="11" y="89"/>
                  </a:lnTo>
                  <a:lnTo>
                    <a:pt x="13" y="95"/>
                  </a:lnTo>
                  <a:lnTo>
                    <a:pt x="15" y="98"/>
                  </a:lnTo>
                  <a:lnTo>
                    <a:pt x="15" y="104"/>
                  </a:lnTo>
                  <a:lnTo>
                    <a:pt x="13" y="106"/>
                  </a:lnTo>
                  <a:lnTo>
                    <a:pt x="5" y="106"/>
                  </a:lnTo>
                  <a:lnTo>
                    <a:pt x="5" y="104"/>
                  </a:lnTo>
                  <a:lnTo>
                    <a:pt x="2" y="93"/>
                  </a:lnTo>
                  <a:lnTo>
                    <a:pt x="0" y="85"/>
                  </a:lnTo>
                  <a:lnTo>
                    <a:pt x="2" y="59"/>
                  </a:lnTo>
                  <a:lnTo>
                    <a:pt x="15" y="37"/>
                  </a:lnTo>
                  <a:lnTo>
                    <a:pt x="33" y="22"/>
                  </a:lnTo>
                  <a:lnTo>
                    <a:pt x="59" y="13"/>
                  </a:lnTo>
                  <a:lnTo>
                    <a:pt x="169" y="0"/>
                  </a:lnTo>
                  <a:close/>
                </a:path>
              </a:pathLst>
            </a:custGeom>
            <a:solidFill>
              <a:srgbClr val="19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513" name="Freeform 75"/>
            <p:cNvSpPr>
              <a:spLocks/>
            </p:cNvSpPr>
            <p:nvPr/>
          </p:nvSpPr>
          <p:spPr bwMode="auto">
            <a:xfrm>
              <a:off x="10353675" y="3254375"/>
              <a:ext cx="307975" cy="198438"/>
            </a:xfrm>
            <a:custGeom>
              <a:avLst/>
              <a:gdLst/>
              <a:ahLst/>
              <a:cxnLst>
                <a:cxn ang="0">
                  <a:pos x="142" y="0"/>
                </a:cxn>
                <a:cxn ang="0">
                  <a:pos x="149" y="0"/>
                </a:cxn>
                <a:cxn ang="0">
                  <a:pos x="166" y="3"/>
                </a:cxn>
                <a:cxn ang="0">
                  <a:pos x="181" y="13"/>
                </a:cxn>
                <a:cxn ang="0">
                  <a:pos x="190" y="26"/>
                </a:cxn>
                <a:cxn ang="0">
                  <a:pos x="194" y="43"/>
                </a:cxn>
                <a:cxn ang="0">
                  <a:pos x="192" y="63"/>
                </a:cxn>
                <a:cxn ang="0">
                  <a:pos x="183" y="82"/>
                </a:cxn>
                <a:cxn ang="0">
                  <a:pos x="168" y="97"/>
                </a:cxn>
                <a:cxn ang="0">
                  <a:pos x="149" y="104"/>
                </a:cxn>
                <a:cxn ang="0">
                  <a:pos x="56" y="125"/>
                </a:cxn>
                <a:cxn ang="0">
                  <a:pos x="47" y="125"/>
                </a:cxn>
                <a:cxn ang="0">
                  <a:pos x="30" y="121"/>
                </a:cxn>
                <a:cxn ang="0">
                  <a:pos x="15" y="113"/>
                </a:cxn>
                <a:cxn ang="0">
                  <a:pos x="6" y="99"/>
                </a:cxn>
                <a:cxn ang="0">
                  <a:pos x="0" y="82"/>
                </a:cxn>
                <a:cxn ang="0">
                  <a:pos x="2" y="59"/>
                </a:cxn>
                <a:cxn ang="0">
                  <a:pos x="12" y="41"/>
                </a:cxn>
                <a:cxn ang="0">
                  <a:pos x="26" y="26"/>
                </a:cxn>
                <a:cxn ang="0">
                  <a:pos x="47" y="18"/>
                </a:cxn>
                <a:cxn ang="0">
                  <a:pos x="142" y="0"/>
                </a:cxn>
              </a:cxnLst>
              <a:rect l="0" t="0" r="r" b="b"/>
              <a:pathLst>
                <a:path w="194" h="125">
                  <a:moveTo>
                    <a:pt x="142" y="0"/>
                  </a:moveTo>
                  <a:lnTo>
                    <a:pt x="149" y="0"/>
                  </a:lnTo>
                  <a:lnTo>
                    <a:pt x="166" y="3"/>
                  </a:lnTo>
                  <a:lnTo>
                    <a:pt x="181" y="13"/>
                  </a:lnTo>
                  <a:lnTo>
                    <a:pt x="190" y="26"/>
                  </a:lnTo>
                  <a:lnTo>
                    <a:pt x="194" y="43"/>
                  </a:lnTo>
                  <a:lnTo>
                    <a:pt x="192" y="63"/>
                  </a:lnTo>
                  <a:lnTo>
                    <a:pt x="183" y="82"/>
                  </a:lnTo>
                  <a:lnTo>
                    <a:pt x="168" y="97"/>
                  </a:lnTo>
                  <a:lnTo>
                    <a:pt x="149" y="104"/>
                  </a:lnTo>
                  <a:lnTo>
                    <a:pt x="56" y="125"/>
                  </a:lnTo>
                  <a:lnTo>
                    <a:pt x="47" y="125"/>
                  </a:lnTo>
                  <a:lnTo>
                    <a:pt x="30" y="121"/>
                  </a:lnTo>
                  <a:lnTo>
                    <a:pt x="15" y="113"/>
                  </a:lnTo>
                  <a:lnTo>
                    <a:pt x="6" y="99"/>
                  </a:lnTo>
                  <a:lnTo>
                    <a:pt x="0" y="82"/>
                  </a:lnTo>
                  <a:lnTo>
                    <a:pt x="2" y="59"/>
                  </a:lnTo>
                  <a:lnTo>
                    <a:pt x="12" y="41"/>
                  </a:lnTo>
                  <a:lnTo>
                    <a:pt x="26" y="26"/>
                  </a:lnTo>
                  <a:lnTo>
                    <a:pt x="47" y="18"/>
                  </a:lnTo>
                  <a:lnTo>
                    <a:pt x="142" y="0"/>
                  </a:lnTo>
                  <a:close/>
                </a:path>
              </a:pathLst>
            </a:custGeom>
            <a:solidFill>
              <a:srgbClr val="E3DC9F"/>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514" name="Freeform 76"/>
            <p:cNvSpPr>
              <a:spLocks/>
            </p:cNvSpPr>
            <p:nvPr/>
          </p:nvSpPr>
          <p:spPr bwMode="auto">
            <a:xfrm>
              <a:off x="10345738" y="3244850"/>
              <a:ext cx="325437" cy="160338"/>
            </a:xfrm>
            <a:custGeom>
              <a:avLst/>
              <a:gdLst/>
              <a:ahLst/>
              <a:cxnLst>
                <a:cxn ang="0">
                  <a:pos x="145" y="0"/>
                </a:cxn>
                <a:cxn ang="0">
                  <a:pos x="166" y="2"/>
                </a:cxn>
                <a:cxn ang="0">
                  <a:pos x="184" y="9"/>
                </a:cxn>
                <a:cxn ang="0">
                  <a:pos x="197" y="26"/>
                </a:cxn>
                <a:cxn ang="0">
                  <a:pos x="205" y="49"/>
                </a:cxn>
                <a:cxn ang="0">
                  <a:pos x="205" y="56"/>
                </a:cxn>
                <a:cxn ang="0">
                  <a:pos x="203" y="65"/>
                </a:cxn>
                <a:cxn ang="0">
                  <a:pos x="203" y="67"/>
                </a:cxn>
                <a:cxn ang="0">
                  <a:pos x="201" y="69"/>
                </a:cxn>
                <a:cxn ang="0">
                  <a:pos x="195" y="69"/>
                </a:cxn>
                <a:cxn ang="0">
                  <a:pos x="192" y="65"/>
                </a:cxn>
                <a:cxn ang="0">
                  <a:pos x="192" y="64"/>
                </a:cxn>
                <a:cxn ang="0">
                  <a:pos x="193" y="58"/>
                </a:cxn>
                <a:cxn ang="0">
                  <a:pos x="193" y="50"/>
                </a:cxn>
                <a:cxn ang="0">
                  <a:pos x="190" y="32"/>
                </a:cxn>
                <a:cxn ang="0">
                  <a:pos x="179" y="19"/>
                </a:cxn>
                <a:cxn ang="0">
                  <a:pos x="164" y="11"/>
                </a:cxn>
                <a:cxn ang="0">
                  <a:pos x="147" y="11"/>
                </a:cxn>
                <a:cxn ang="0">
                  <a:pos x="52" y="30"/>
                </a:cxn>
                <a:cxn ang="0">
                  <a:pos x="33" y="37"/>
                </a:cxn>
                <a:cxn ang="0">
                  <a:pos x="20" y="50"/>
                </a:cxn>
                <a:cxn ang="0">
                  <a:pos x="11" y="67"/>
                </a:cxn>
                <a:cxn ang="0">
                  <a:pos x="9" y="88"/>
                </a:cxn>
                <a:cxn ang="0">
                  <a:pos x="11" y="90"/>
                </a:cxn>
                <a:cxn ang="0">
                  <a:pos x="11" y="97"/>
                </a:cxn>
                <a:cxn ang="0">
                  <a:pos x="7" y="101"/>
                </a:cxn>
                <a:cxn ang="0">
                  <a:pos x="5" y="101"/>
                </a:cxn>
                <a:cxn ang="0">
                  <a:pos x="0" y="95"/>
                </a:cxn>
                <a:cxn ang="0">
                  <a:pos x="0" y="90"/>
                </a:cxn>
                <a:cxn ang="0">
                  <a:pos x="2" y="65"/>
                </a:cxn>
                <a:cxn ang="0">
                  <a:pos x="11" y="43"/>
                </a:cxn>
                <a:cxn ang="0">
                  <a:pos x="28" y="28"/>
                </a:cxn>
                <a:cxn ang="0">
                  <a:pos x="50" y="19"/>
                </a:cxn>
                <a:cxn ang="0">
                  <a:pos x="145" y="0"/>
                </a:cxn>
              </a:cxnLst>
              <a:rect l="0" t="0" r="r" b="b"/>
              <a:pathLst>
                <a:path w="205" h="101">
                  <a:moveTo>
                    <a:pt x="145" y="0"/>
                  </a:moveTo>
                  <a:lnTo>
                    <a:pt x="166" y="2"/>
                  </a:lnTo>
                  <a:lnTo>
                    <a:pt x="184" y="9"/>
                  </a:lnTo>
                  <a:lnTo>
                    <a:pt x="197" y="26"/>
                  </a:lnTo>
                  <a:lnTo>
                    <a:pt x="205" y="49"/>
                  </a:lnTo>
                  <a:lnTo>
                    <a:pt x="205" y="56"/>
                  </a:lnTo>
                  <a:lnTo>
                    <a:pt x="203" y="65"/>
                  </a:lnTo>
                  <a:lnTo>
                    <a:pt x="203" y="67"/>
                  </a:lnTo>
                  <a:lnTo>
                    <a:pt x="201" y="69"/>
                  </a:lnTo>
                  <a:lnTo>
                    <a:pt x="195" y="69"/>
                  </a:lnTo>
                  <a:lnTo>
                    <a:pt x="192" y="65"/>
                  </a:lnTo>
                  <a:lnTo>
                    <a:pt x="192" y="64"/>
                  </a:lnTo>
                  <a:lnTo>
                    <a:pt x="193" y="58"/>
                  </a:lnTo>
                  <a:lnTo>
                    <a:pt x="193" y="50"/>
                  </a:lnTo>
                  <a:lnTo>
                    <a:pt x="190" y="32"/>
                  </a:lnTo>
                  <a:lnTo>
                    <a:pt x="179" y="19"/>
                  </a:lnTo>
                  <a:lnTo>
                    <a:pt x="164" y="11"/>
                  </a:lnTo>
                  <a:lnTo>
                    <a:pt x="147" y="11"/>
                  </a:lnTo>
                  <a:lnTo>
                    <a:pt x="52" y="30"/>
                  </a:lnTo>
                  <a:lnTo>
                    <a:pt x="33" y="37"/>
                  </a:lnTo>
                  <a:lnTo>
                    <a:pt x="20" y="50"/>
                  </a:lnTo>
                  <a:lnTo>
                    <a:pt x="11" y="67"/>
                  </a:lnTo>
                  <a:lnTo>
                    <a:pt x="9" y="88"/>
                  </a:lnTo>
                  <a:lnTo>
                    <a:pt x="11" y="90"/>
                  </a:lnTo>
                  <a:lnTo>
                    <a:pt x="11" y="97"/>
                  </a:lnTo>
                  <a:lnTo>
                    <a:pt x="7" y="101"/>
                  </a:lnTo>
                  <a:lnTo>
                    <a:pt x="5" y="101"/>
                  </a:lnTo>
                  <a:lnTo>
                    <a:pt x="0" y="95"/>
                  </a:lnTo>
                  <a:lnTo>
                    <a:pt x="0" y="90"/>
                  </a:lnTo>
                  <a:lnTo>
                    <a:pt x="2" y="65"/>
                  </a:lnTo>
                  <a:lnTo>
                    <a:pt x="11" y="43"/>
                  </a:lnTo>
                  <a:lnTo>
                    <a:pt x="28" y="28"/>
                  </a:lnTo>
                  <a:lnTo>
                    <a:pt x="50" y="19"/>
                  </a:lnTo>
                  <a:lnTo>
                    <a:pt x="145" y="0"/>
                  </a:lnTo>
                  <a:close/>
                </a:path>
              </a:pathLst>
            </a:custGeom>
            <a:solidFill>
              <a:srgbClr val="19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515" name="Freeform 77"/>
            <p:cNvSpPr>
              <a:spLocks/>
            </p:cNvSpPr>
            <p:nvPr/>
          </p:nvSpPr>
          <p:spPr bwMode="auto">
            <a:xfrm>
              <a:off x="10226675" y="3346450"/>
              <a:ext cx="130175" cy="52388"/>
            </a:xfrm>
            <a:custGeom>
              <a:avLst/>
              <a:gdLst/>
              <a:ahLst/>
              <a:cxnLst>
                <a:cxn ang="0">
                  <a:pos x="43" y="0"/>
                </a:cxn>
                <a:cxn ang="0">
                  <a:pos x="64" y="3"/>
                </a:cxn>
                <a:cxn ang="0">
                  <a:pos x="82" y="14"/>
                </a:cxn>
                <a:cxn ang="0">
                  <a:pos x="75" y="24"/>
                </a:cxn>
                <a:cxn ang="0">
                  <a:pos x="60" y="14"/>
                </a:cxn>
                <a:cxn ang="0">
                  <a:pos x="45" y="11"/>
                </a:cxn>
                <a:cxn ang="0">
                  <a:pos x="30" y="14"/>
                </a:cxn>
                <a:cxn ang="0">
                  <a:pos x="19" y="22"/>
                </a:cxn>
                <a:cxn ang="0">
                  <a:pos x="11" y="29"/>
                </a:cxn>
                <a:cxn ang="0">
                  <a:pos x="10" y="33"/>
                </a:cxn>
                <a:cxn ang="0">
                  <a:pos x="0" y="27"/>
                </a:cxn>
                <a:cxn ang="0">
                  <a:pos x="13" y="14"/>
                </a:cxn>
                <a:cxn ang="0">
                  <a:pos x="26" y="5"/>
                </a:cxn>
                <a:cxn ang="0">
                  <a:pos x="43" y="0"/>
                </a:cxn>
              </a:cxnLst>
              <a:rect l="0" t="0" r="r" b="b"/>
              <a:pathLst>
                <a:path w="82" h="33">
                  <a:moveTo>
                    <a:pt x="43" y="0"/>
                  </a:moveTo>
                  <a:lnTo>
                    <a:pt x="64" y="3"/>
                  </a:lnTo>
                  <a:lnTo>
                    <a:pt x="82" y="14"/>
                  </a:lnTo>
                  <a:lnTo>
                    <a:pt x="75" y="24"/>
                  </a:lnTo>
                  <a:lnTo>
                    <a:pt x="60" y="14"/>
                  </a:lnTo>
                  <a:lnTo>
                    <a:pt x="45" y="11"/>
                  </a:lnTo>
                  <a:lnTo>
                    <a:pt x="30" y="14"/>
                  </a:lnTo>
                  <a:lnTo>
                    <a:pt x="19" y="22"/>
                  </a:lnTo>
                  <a:lnTo>
                    <a:pt x="11" y="29"/>
                  </a:lnTo>
                  <a:lnTo>
                    <a:pt x="10" y="33"/>
                  </a:lnTo>
                  <a:lnTo>
                    <a:pt x="0" y="27"/>
                  </a:lnTo>
                  <a:lnTo>
                    <a:pt x="13" y="14"/>
                  </a:lnTo>
                  <a:lnTo>
                    <a:pt x="26" y="5"/>
                  </a:lnTo>
                  <a:lnTo>
                    <a:pt x="43" y="0"/>
                  </a:lnTo>
                  <a:close/>
                </a:path>
              </a:pathLst>
            </a:custGeom>
            <a:solidFill>
              <a:srgbClr val="19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516" name="Freeform 78"/>
            <p:cNvSpPr>
              <a:spLocks noEditPoints="1"/>
            </p:cNvSpPr>
            <p:nvPr/>
          </p:nvSpPr>
          <p:spPr bwMode="auto">
            <a:xfrm>
              <a:off x="9999663" y="3336925"/>
              <a:ext cx="227012" cy="50800"/>
            </a:xfrm>
            <a:custGeom>
              <a:avLst/>
              <a:gdLst/>
              <a:ahLst/>
              <a:cxnLst>
                <a:cxn ang="0">
                  <a:pos x="13" y="11"/>
                </a:cxn>
                <a:cxn ang="0">
                  <a:pos x="2" y="13"/>
                </a:cxn>
                <a:cxn ang="0">
                  <a:pos x="0" y="13"/>
                </a:cxn>
                <a:cxn ang="0">
                  <a:pos x="13" y="11"/>
                </a:cxn>
                <a:cxn ang="0">
                  <a:pos x="95" y="0"/>
                </a:cxn>
                <a:cxn ang="0">
                  <a:pos x="110" y="2"/>
                </a:cxn>
                <a:cxn ang="0">
                  <a:pos x="125" y="7"/>
                </a:cxn>
                <a:cxn ang="0">
                  <a:pos x="136" y="19"/>
                </a:cxn>
                <a:cxn ang="0">
                  <a:pos x="140" y="26"/>
                </a:cxn>
                <a:cxn ang="0">
                  <a:pos x="143" y="32"/>
                </a:cxn>
                <a:cxn ang="0">
                  <a:pos x="136" y="26"/>
                </a:cxn>
                <a:cxn ang="0">
                  <a:pos x="121" y="17"/>
                </a:cxn>
                <a:cxn ang="0">
                  <a:pos x="100" y="11"/>
                </a:cxn>
                <a:cxn ang="0">
                  <a:pos x="89" y="9"/>
                </a:cxn>
                <a:cxn ang="0">
                  <a:pos x="52" y="9"/>
                </a:cxn>
                <a:cxn ang="0">
                  <a:pos x="32" y="11"/>
                </a:cxn>
                <a:cxn ang="0">
                  <a:pos x="13" y="11"/>
                </a:cxn>
                <a:cxn ang="0">
                  <a:pos x="30" y="9"/>
                </a:cxn>
                <a:cxn ang="0">
                  <a:pos x="48" y="6"/>
                </a:cxn>
                <a:cxn ang="0">
                  <a:pos x="67" y="4"/>
                </a:cxn>
                <a:cxn ang="0">
                  <a:pos x="84" y="2"/>
                </a:cxn>
                <a:cxn ang="0">
                  <a:pos x="95" y="0"/>
                </a:cxn>
              </a:cxnLst>
              <a:rect l="0" t="0" r="r" b="b"/>
              <a:pathLst>
                <a:path w="143" h="32">
                  <a:moveTo>
                    <a:pt x="13" y="11"/>
                  </a:moveTo>
                  <a:lnTo>
                    <a:pt x="2" y="13"/>
                  </a:lnTo>
                  <a:lnTo>
                    <a:pt x="0" y="13"/>
                  </a:lnTo>
                  <a:lnTo>
                    <a:pt x="13" y="11"/>
                  </a:lnTo>
                  <a:close/>
                  <a:moveTo>
                    <a:pt x="95" y="0"/>
                  </a:moveTo>
                  <a:lnTo>
                    <a:pt x="110" y="2"/>
                  </a:lnTo>
                  <a:lnTo>
                    <a:pt x="125" y="7"/>
                  </a:lnTo>
                  <a:lnTo>
                    <a:pt x="136" y="19"/>
                  </a:lnTo>
                  <a:lnTo>
                    <a:pt x="140" y="26"/>
                  </a:lnTo>
                  <a:lnTo>
                    <a:pt x="143" y="32"/>
                  </a:lnTo>
                  <a:lnTo>
                    <a:pt x="136" y="26"/>
                  </a:lnTo>
                  <a:lnTo>
                    <a:pt x="121" y="17"/>
                  </a:lnTo>
                  <a:lnTo>
                    <a:pt x="100" y="11"/>
                  </a:lnTo>
                  <a:lnTo>
                    <a:pt x="89" y="9"/>
                  </a:lnTo>
                  <a:lnTo>
                    <a:pt x="52" y="9"/>
                  </a:lnTo>
                  <a:lnTo>
                    <a:pt x="32" y="11"/>
                  </a:lnTo>
                  <a:lnTo>
                    <a:pt x="13" y="11"/>
                  </a:lnTo>
                  <a:lnTo>
                    <a:pt x="30" y="9"/>
                  </a:lnTo>
                  <a:lnTo>
                    <a:pt x="48" y="6"/>
                  </a:lnTo>
                  <a:lnTo>
                    <a:pt x="67" y="4"/>
                  </a:lnTo>
                  <a:lnTo>
                    <a:pt x="84" y="2"/>
                  </a:lnTo>
                  <a:lnTo>
                    <a:pt x="9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517" name="Freeform 79"/>
            <p:cNvSpPr>
              <a:spLocks/>
            </p:cNvSpPr>
            <p:nvPr/>
          </p:nvSpPr>
          <p:spPr bwMode="auto">
            <a:xfrm>
              <a:off x="10472738" y="3262313"/>
              <a:ext cx="179387" cy="57150"/>
            </a:xfrm>
            <a:custGeom>
              <a:avLst/>
              <a:gdLst/>
              <a:ahLst/>
              <a:cxnLst>
                <a:cxn ang="0">
                  <a:pos x="65" y="0"/>
                </a:cxn>
                <a:cxn ang="0">
                  <a:pos x="86" y="0"/>
                </a:cxn>
                <a:cxn ang="0">
                  <a:pos x="97" y="6"/>
                </a:cxn>
                <a:cxn ang="0">
                  <a:pos x="106" y="17"/>
                </a:cxn>
                <a:cxn ang="0">
                  <a:pos x="113" y="36"/>
                </a:cxn>
                <a:cxn ang="0">
                  <a:pos x="112" y="32"/>
                </a:cxn>
                <a:cxn ang="0">
                  <a:pos x="106" y="23"/>
                </a:cxn>
                <a:cxn ang="0">
                  <a:pos x="95" y="13"/>
                </a:cxn>
                <a:cxn ang="0">
                  <a:pos x="80" y="8"/>
                </a:cxn>
                <a:cxn ang="0">
                  <a:pos x="52" y="8"/>
                </a:cxn>
                <a:cxn ang="0">
                  <a:pos x="35" y="10"/>
                </a:cxn>
                <a:cxn ang="0">
                  <a:pos x="17" y="12"/>
                </a:cxn>
                <a:cxn ang="0">
                  <a:pos x="5" y="13"/>
                </a:cxn>
                <a:cxn ang="0">
                  <a:pos x="0" y="13"/>
                </a:cxn>
                <a:cxn ang="0">
                  <a:pos x="65" y="0"/>
                </a:cxn>
              </a:cxnLst>
              <a:rect l="0" t="0" r="r" b="b"/>
              <a:pathLst>
                <a:path w="113" h="36">
                  <a:moveTo>
                    <a:pt x="65" y="0"/>
                  </a:moveTo>
                  <a:lnTo>
                    <a:pt x="86" y="0"/>
                  </a:lnTo>
                  <a:lnTo>
                    <a:pt x="97" y="6"/>
                  </a:lnTo>
                  <a:lnTo>
                    <a:pt x="106" y="17"/>
                  </a:lnTo>
                  <a:lnTo>
                    <a:pt x="113" y="36"/>
                  </a:lnTo>
                  <a:lnTo>
                    <a:pt x="112" y="32"/>
                  </a:lnTo>
                  <a:lnTo>
                    <a:pt x="106" y="23"/>
                  </a:lnTo>
                  <a:lnTo>
                    <a:pt x="95" y="13"/>
                  </a:lnTo>
                  <a:lnTo>
                    <a:pt x="80" y="8"/>
                  </a:lnTo>
                  <a:lnTo>
                    <a:pt x="52" y="8"/>
                  </a:lnTo>
                  <a:lnTo>
                    <a:pt x="35" y="10"/>
                  </a:lnTo>
                  <a:lnTo>
                    <a:pt x="17" y="12"/>
                  </a:lnTo>
                  <a:lnTo>
                    <a:pt x="5" y="13"/>
                  </a:lnTo>
                  <a:lnTo>
                    <a:pt x="0" y="13"/>
                  </a:lnTo>
                  <a:lnTo>
                    <a:pt x="6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518" name="Freeform 80"/>
            <p:cNvSpPr>
              <a:spLocks/>
            </p:cNvSpPr>
            <p:nvPr/>
          </p:nvSpPr>
          <p:spPr bwMode="auto">
            <a:xfrm>
              <a:off x="9842500" y="4144963"/>
              <a:ext cx="325437" cy="260350"/>
            </a:xfrm>
            <a:custGeom>
              <a:avLst/>
              <a:gdLst/>
              <a:ahLst/>
              <a:cxnLst>
                <a:cxn ang="0">
                  <a:pos x="205" y="0"/>
                </a:cxn>
                <a:cxn ang="0">
                  <a:pos x="125" y="164"/>
                </a:cxn>
                <a:cxn ang="0">
                  <a:pos x="110" y="157"/>
                </a:cxn>
                <a:cxn ang="0">
                  <a:pos x="93" y="145"/>
                </a:cxn>
                <a:cxn ang="0">
                  <a:pos x="73" y="129"/>
                </a:cxn>
                <a:cxn ang="0">
                  <a:pos x="49" y="103"/>
                </a:cxn>
                <a:cxn ang="0">
                  <a:pos x="36" y="84"/>
                </a:cxn>
                <a:cxn ang="0">
                  <a:pos x="23" y="62"/>
                </a:cxn>
                <a:cxn ang="0">
                  <a:pos x="11" y="39"/>
                </a:cxn>
                <a:cxn ang="0">
                  <a:pos x="4" y="21"/>
                </a:cxn>
                <a:cxn ang="0">
                  <a:pos x="0" y="6"/>
                </a:cxn>
                <a:cxn ang="0">
                  <a:pos x="13" y="7"/>
                </a:cxn>
                <a:cxn ang="0">
                  <a:pos x="39" y="15"/>
                </a:cxn>
                <a:cxn ang="0">
                  <a:pos x="54" y="21"/>
                </a:cxn>
                <a:cxn ang="0">
                  <a:pos x="75" y="24"/>
                </a:cxn>
                <a:cxn ang="0">
                  <a:pos x="99" y="28"/>
                </a:cxn>
                <a:cxn ang="0">
                  <a:pos x="131" y="28"/>
                </a:cxn>
                <a:cxn ang="0">
                  <a:pos x="138" y="26"/>
                </a:cxn>
                <a:cxn ang="0">
                  <a:pos x="151" y="21"/>
                </a:cxn>
                <a:cxn ang="0">
                  <a:pos x="168" y="15"/>
                </a:cxn>
                <a:cxn ang="0">
                  <a:pos x="185" y="7"/>
                </a:cxn>
                <a:cxn ang="0">
                  <a:pos x="198" y="2"/>
                </a:cxn>
                <a:cxn ang="0">
                  <a:pos x="205" y="0"/>
                </a:cxn>
              </a:cxnLst>
              <a:rect l="0" t="0" r="r" b="b"/>
              <a:pathLst>
                <a:path w="205" h="164">
                  <a:moveTo>
                    <a:pt x="205" y="0"/>
                  </a:moveTo>
                  <a:lnTo>
                    <a:pt x="125" y="164"/>
                  </a:lnTo>
                  <a:lnTo>
                    <a:pt x="110" y="157"/>
                  </a:lnTo>
                  <a:lnTo>
                    <a:pt x="93" y="145"/>
                  </a:lnTo>
                  <a:lnTo>
                    <a:pt x="73" y="129"/>
                  </a:lnTo>
                  <a:lnTo>
                    <a:pt x="49" y="103"/>
                  </a:lnTo>
                  <a:lnTo>
                    <a:pt x="36" y="84"/>
                  </a:lnTo>
                  <a:lnTo>
                    <a:pt x="23" y="62"/>
                  </a:lnTo>
                  <a:lnTo>
                    <a:pt x="11" y="39"/>
                  </a:lnTo>
                  <a:lnTo>
                    <a:pt x="4" y="21"/>
                  </a:lnTo>
                  <a:lnTo>
                    <a:pt x="0" y="6"/>
                  </a:lnTo>
                  <a:lnTo>
                    <a:pt x="13" y="7"/>
                  </a:lnTo>
                  <a:lnTo>
                    <a:pt x="39" y="15"/>
                  </a:lnTo>
                  <a:lnTo>
                    <a:pt x="54" y="21"/>
                  </a:lnTo>
                  <a:lnTo>
                    <a:pt x="75" y="24"/>
                  </a:lnTo>
                  <a:lnTo>
                    <a:pt x="99" y="28"/>
                  </a:lnTo>
                  <a:lnTo>
                    <a:pt x="131" y="28"/>
                  </a:lnTo>
                  <a:lnTo>
                    <a:pt x="138" y="26"/>
                  </a:lnTo>
                  <a:lnTo>
                    <a:pt x="151" y="21"/>
                  </a:lnTo>
                  <a:lnTo>
                    <a:pt x="168" y="15"/>
                  </a:lnTo>
                  <a:lnTo>
                    <a:pt x="185" y="7"/>
                  </a:lnTo>
                  <a:lnTo>
                    <a:pt x="198" y="2"/>
                  </a:lnTo>
                  <a:lnTo>
                    <a:pt x="205" y="0"/>
                  </a:lnTo>
                  <a:close/>
                </a:path>
              </a:pathLst>
            </a:custGeom>
            <a:solidFill>
              <a:srgbClr val="B6D2DD"/>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519" name="Freeform 81"/>
            <p:cNvSpPr>
              <a:spLocks/>
            </p:cNvSpPr>
            <p:nvPr/>
          </p:nvSpPr>
          <p:spPr bwMode="auto">
            <a:xfrm>
              <a:off x="10167938" y="4121150"/>
              <a:ext cx="290512" cy="260350"/>
            </a:xfrm>
            <a:custGeom>
              <a:avLst/>
              <a:gdLst/>
              <a:ahLst/>
              <a:cxnLst>
                <a:cxn ang="0">
                  <a:pos x="183" y="0"/>
                </a:cxn>
                <a:cxn ang="0">
                  <a:pos x="179" y="43"/>
                </a:cxn>
                <a:cxn ang="0">
                  <a:pos x="171" y="80"/>
                </a:cxn>
                <a:cxn ang="0">
                  <a:pos x="162" y="110"/>
                </a:cxn>
                <a:cxn ang="0">
                  <a:pos x="153" y="134"/>
                </a:cxn>
                <a:cxn ang="0">
                  <a:pos x="145" y="151"/>
                </a:cxn>
                <a:cxn ang="0">
                  <a:pos x="138" y="160"/>
                </a:cxn>
                <a:cxn ang="0">
                  <a:pos x="136" y="164"/>
                </a:cxn>
                <a:cxn ang="0">
                  <a:pos x="0" y="15"/>
                </a:cxn>
                <a:cxn ang="0">
                  <a:pos x="4" y="17"/>
                </a:cxn>
                <a:cxn ang="0">
                  <a:pos x="15" y="19"/>
                </a:cxn>
                <a:cxn ang="0">
                  <a:pos x="32" y="22"/>
                </a:cxn>
                <a:cxn ang="0">
                  <a:pos x="54" y="24"/>
                </a:cxn>
                <a:cxn ang="0">
                  <a:pos x="80" y="24"/>
                </a:cxn>
                <a:cxn ang="0">
                  <a:pos x="110" y="22"/>
                </a:cxn>
                <a:cxn ang="0">
                  <a:pos x="136" y="21"/>
                </a:cxn>
                <a:cxn ang="0">
                  <a:pos x="160" y="13"/>
                </a:cxn>
                <a:cxn ang="0">
                  <a:pos x="168" y="13"/>
                </a:cxn>
                <a:cxn ang="0">
                  <a:pos x="173" y="11"/>
                </a:cxn>
                <a:cxn ang="0">
                  <a:pos x="183" y="0"/>
                </a:cxn>
              </a:cxnLst>
              <a:rect l="0" t="0" r="r" b="b"/>
              <a:pathLst>
                <a:path w="183" h="164">
                  <a:moveTo>
                    <a:pt x="183" y="0"/>
                  </a:moveTo>
                  <a:lnTo>
                    <a:pt x="179" y="43"/>
                  </a:lnTo>
                  <a:lnTo>
                    <a:pt x="171" y="80"/>
                  </a:lnTo>
                  <a:lnTo>
                    <a:pt x="162" y="110"/>
                  </a:lnTo>
                  <a:lnTo>
                    <a:pt x="153" y="134"/>
                  </a:lnTo>
                  <a:lnTo>
                    <a:pt x="145" y="151"/>
                  </a:lnTo>
                  <a:lnTo>
                    <a:pt x="138" y="160"/>
                  </a:lnTo>
                  <a:lnTo>
                    <a:pt x="136" y="164"/>
                  </a:lnTo>
                  <a:lnTo>
                    <a:pt x="0" y="15"/>
                  </a:lnTo>
                  <a:lnTo>
                    <a:pt x="4" y="17"/>
                  </a:lnTo>
                  <a:lnTo>
                    <a:pt x="15" y="19"/>
                  </a:lnTo>
                  <a:lnTo>
                    <a:pt x="32" y="22"/>
                  </a:lnTo>
                  <a:lnTo>
                    <a:pt x="54" y="24"/>
                  </a:lnTo>
                  <a:lnTo>
                    <a:pt x="80" y="24"/>
                  </a:lnTo>
                  <a:lnTo>
                    <a:pt x="110" y="22"/>
                  </a:lnTo>
                  <a:lnTo>
                    <a:pt x="136" y="21"/>
                  </a:lnTo>
                  <a:lnTo>
                    <a:pt x="160" y="13"/>
                  </a:lnTo>
                  <a:lnTo>
                    <a:pt x="168" y="13"/>
                  </a:lnTo>
                  <a:lnTo>
                    <a:pt x="173" y="11"/>
                  </a:lnTo>
                  <a:lnTo>
                    <a:pt x="183" y="0"/>
                  </a:lnTo>
                  <a:close/>
                </a:path>
              </a:pathLst>
            </a:custGeom>
            <a:solidFill>
              <a:srgbClr val="B6D2DD"/>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520" name="Freeform 82"/>
            <p:cNvSpPr>
              <a:spLocks/>
            </p:cNvSpPr>
            <p:nvPr/>
          </p:nvSpPr>
          <p:spPr bwMode="auto">
            <a:xfrm>
              <a:off x="9842500" y="4144963"/>
              <a:ext cx="325437" cy="228600"/>
            </a:xfrm>
            <a:custGeom>
              <a:avLst/>
              <a:gdLst/>
              <a:ahLst/>
              <a:cxnLst>
                <a:cxn ang="0">
                  <a:pos x="205" y="0"/>
                </a:cxn>
                <a:cxn ang="0">
                  <a:pos x="125" y="144"/>
                </a:cxn>
                <a:cxn ang="0">
                  <a:pos x="121" y="142"/>
                </a:cxn>
                <a:cxn ang="0">
                  <a:pos x="112" y="136"/>
                </a:cxn>
                <a:cxn ang="0">
                  <a:pos x="99" y="129"/>
                </a:cxn>
                <a:cxn ang="0">
                  <a:pos x="84" y="116"/>
                </a:cxn>
                <a:cxn ang="0">
                  <a:pos x="65" y="101"/>
                </a:cxn>
                <a:cxn ang="0">
                  <a:pos x="49" y="84"/>
                </a:cxn>
                <a:cxn ang="0">
                  <a:pos x="37" y="71"/>
                </a:cxn>
                <a:cxn ang="0">
                  <a:pos x="28" y="54"/>
                </a:cxn>
                <a:cxn ang="0">
                  <a:pos x="17" y="37"/>
                </a:cxn>
                <a:cxn ang="0">
                  <a:pos x="4" y="11"/>
                </a:cxn>
                <a:cxn ang="0">
                  <a:pos x="0" y="6"/>
                </a:cxn>
                <a:cxn ang="0">
                  <a:pos x="71" y="6"/>
                </a:cxn>
                <a:cxn ang="0">
                  <a:pos x="118" y="4"/>
                </a:cxn>
                <a:cxn ang="0">
                  <a:pos x="170" y="2"/>
                </a:cxn>
                <a:cxn ang="0">
                  <a:pos x="205" y="0"/>
                </a:cxn>
              </a:cxnLst>
              <a:rect l="0" t="0" r="r" b="b"/>
              <a:pathLst>
                <a:path w="205" h="144">
                  <a:moveTo>
                    <a:pt x="205" y="0"/>
                  </a:moveTo>
                  <a:lnTo>
                    <a:pt x="125" y="144"/>
                  </a:lnTo>
                  <a:lnTo>
                    <a:pt x="121" y="142"/>
                  </a:lnTo>
                  <a:lnTo>
                    <a:pt x="112" y="136"/>
                  </a:lnTo>
                  <a:lnTo>
                    <a:pt x="99" y="129"/>
                  </a:lnTo>
                  <a:lnTo>
                    <a:pt x="84" y="116"/>
                  </a:lnTo>
                  <a:lnTo>
                    <a:pt x="65" y="101"/>
                  </a:lnTo>
                  <a:lnTo>
                    <a:pt x="49" y="84"/>
                  </a:lnTo>
                  <a:lnTo>
                    <a:pt x="37" y="71"/>
                  </a:lnTo>
                  <a:lnTo>
                    <a:pt x="28" y="54"/>
                  </a:lnTo>
                  <a:lnTo>
                    <a:pt x="17" y="37"/>
                  </a:lnTo>
                  <a:lnTo>
                    <a:pt x="4" y="11"/>
                  </a:lnTo>
                  <a:lnTo>
                    <a:pt x="0" y="6"/>
                  </a:lnTo>
                  <a:lnTo>
                    <a:pt x="71" y="6"/>
                  </a:lnTo>
                  <a:lnTo>
                    <a:pt x="118" y="4"/>
                  </a:lnTo>
                  <a:lnTo>
                    <a:pt x="170" y="2"/>
                  </a:lnTo>
                  <a:lnTo>
                    <a:pt x="205" y="0"/>
                  </a:lnTo>
                  <a:close/>
                </a:path>
              </a:pathLst>
            </a:custGeom>
            <a:solidFill>
              <a:srgbClr val="FE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521" name="Freeform 83"/>
            <p:cNvSpPr>
              <a:spLocks/>
            </p:cNvSpPr>
            <p:nvPr/>
          </p:nvSpPr>
          <p:spPr bwMode="auto">
            <a:xfrm>
              <a:off x="10171113" y="4121150"/>
              <a:ext cx="287337" cy="225425"/>
            </a:xfrm>
            <a:custGeom>
              <a:avLst/>
              <a:gdLst/>
              <a:ahLst/>
              <a:cxnLst>
                <a:cxn ang="0">
                  <a:pos x="181" y="0"/>
                </a:cxn>
                <a:cxn ang="0">
                  <a:pos x="179" y="13"/>
                </a:cxn>
                <a:cxn ang="0">
                  <a:pos x="177" y="32"/>
                </a:cxn>
                <a:cxn ang="0">
                  <a:pos x="171" y="52"/>
                </a:cxn>
                <a:cxn ang="0">
                  <a:pos x="168" y="71"/>
                </a:cxn>
                <a:cxn ang="0">
                  <a:pos x="160" y="93"/>
                </a:cxn>
                <a:cxn ang="0">
                  <a:pos x="151" y="114"/>
                </a:cxn>
                <a:cxn ang="0">
                  <a:pos x="145" y="129"/>
                </a:cxn>
                <a:cxn ang="0">
                  <a:pos x="140" y="138"/>
                </a:cxn>
                <a:cxn ang="0">
                  <a:pos x="138" y="142"/>
                </a:cxn>
                <a:cxn ang="0">
                  <a:pos x="0" y="15"/>
                </a:cxn>
                <a:cxn ang="0">
                  <a:pos x="9" y="15"/>
                </a:cxn>
                <a:cxn ang="0">
                  <a:pos x="93" y="9"/>
                </a:cxn>
                <a:cxn ang="0">
                  <a:pos x="177" y="2"/>
                </a:cxn>
                <a:cxn ang="0">
                  <a:pos x="181" y="0"/>
                </a:cxn>
              </a:cxnLst>
              <a:rect l="0" t="0" r="r" b="b"/>
              <a:pathLst>
                <a:path w="181" h="142">
                  <a:moveTo>
                    <a:pt x="181" y="0"/>
                  </a:moveTo>
                  <a:lnTo>
                    <a:pt x="179" y="13"/>
                  </a:lnTo>
                  <a:lnTo>
                    <a:pt x="177" y="32"/>
                  </a:lnTo>
                  <a:lnTo>
                    <a:pt x="171" y="52"/>
                  </a:lnTo>
                  <a:lnTo>
                    <a:pt x="168" y="71"/>
                  </a:lnTo>
                  <a:lnTo>
                    <a:pt x="160" y="93"/>
                  </a:lnTo>
                  <a:lnTo>
                    <a:pt x="151" y="114"/>
                  </a:lnTo>
                  <a:lnTo>
                    <a:pt x="145" y="129"/>
                  </a:lnTo>
                  <a:lnTo>
                    <a:pt x="140" y="138"/>
                  </a:lnTo>
                  <a:lnTo>
                    <a:pt x="138" y="142"/>
                  </a:lnTo>
                  <a:lnTo>
                    <a:pt x="0" y="15"/>
                  </a:lnTo>
                  <a:lnTo>
                    <a:pt x="9" y="15"/>
                  </a:lnTo>
                  <a:lnTo>
                    <a:pt x="93" y="9"/>
                  </a:lnTo>
                  <a:lnTo>
                    <a:pt x="177" y="2"/>
                  </a:lnTo>
                  <a:lnTo>
                    <a:pt x="181" y="0"/>
                  </a:lnTo>
                  <a:close/>
                </a:path>
              </a:pathLst>
            </a:custGeom>
            <a:solidFill>
              <a:srgbClr val="FE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grpSp>
      <p:grpSp>
        <p:nvGrpSpPr>
          <p:cNvPr id="522" name="Group 186"/>
          <p:cNvGrpSpPr/>
          <p:nvPr/>
        </p:nvGrpSpPr>
        <p:grpSpPr>
          <a:xfrm>
            <a:off x="1687478" y="2224589"/>
            <a:ext cx="303804" cy="470551"/>
            <a:chOff x="8431213" y="4100513"/>
            <a:chExt cx="1397000" cy="2163763"/>
          </a:xfrm>
        </p:grpSpPr>
        <p:sp>
          <p:nvSpPr>
            <p:cNvPr id="523" name="Freeform 108"/>
            <p:cNvSpPr>
              <a:spLocks/>
            </p:cNvSpPr>
            <p:nvPr/>
          </p:nvSpPr>
          <p:spPr bwMode="auto">
            <a:xfrm>
              <a:off x="9450388" y="4870450"/>
              <a:ext cx="377825" cy="292100"/>
            </a:xfrm>
            <a:custGeom>
              <a:avLst/>
              <a:gdLst/>
              <a:ahLst/>
              <a:cxnLst>
                <a:cxn ang="0">
                  <a:pos x="134" y="0"/>
                </a:cxn>
                <a:cxn ang="0">
                  <a:pos x="134" y="3"/>
                </a:cxn>
                <a:cxn ang="0">
                  <a:pos x="137" y="12"/>
                </a:cxn>
                <a:cxn ang="0">
                  <a:pos x="139" y="21"/>
                </a:cxn>
                <a:cxn ang="0">
                  <a:pos x="145" y="36"/>
                </a:cxn>
                <a:cxn ang="0">
                  <a:pos x="152" y="50"/>
                </a:cxn>
                <a:cxn ang="0">
                  <a:pos x="161" y="64"/>
                </a:cxn>
                <a:cxn ang="0">
                  <a:pos x="172" y="77"/>
                </a:cxn>
                <a:cxn ang="0">
                  <a:pos x="185" y="88"/>
                </a:cxn>
                <a:cxn ang="0">
                  <a:pos x="200" y="95"/>
                </a:cxn>
                <a:cxn ang="0">
                  <a:pos x="217" y="96"/>
                </a:cxn>
                <a:cxn ang="0">
                  <a:pos x="238" y="92"/>
                </a:cxn>
                <a:cxn ang="0">
                  <a:pos x="235" y="95"/>
                </a:cxn>
                <a:cxn ang="0">
                  <a:pos x="231" y="101"/>
                </a:cxn>
                <a:cxn ang="0">
                  <a:pos x="224" y="110"/>
                </a:cxn>
                <a:cxn ang="0">
                  <a:pos x="213" y="122"/>
                </a:cxn>
                <a:cxn ang="0">
                  <a:pos x="199" y="136"/>
                </a:cxn>
                <a:cxn ang="0">
                  <a:pos x="180" y="148"/>
                </a:cxn>
                <a:cxn ang="0">
                  <a:pos x="159" y="161"/>
                </a:cxn>
                <a:cxn ang="0">
                  <a:pos x="135" y="172"/>
                </a:cxn>
                <a:cxn ang="0">
                  <a:pos x="107" y="180"/>
                </a:cxn>
                <a:cxn ang="0">
                  <a:pos x="74" y="184"/>
                </a:cxn>
                <a:cxn ang="0">
                  <a:pos x="39" y="184"/>
                </a:cxn>
                <a:cxn ang="0">
                  <a:pos x="0" y="178"/>
                </a:cxn>
                <a:cxn ang="0">
                  <a:pos x="134" y="0"/>
                </a:cxn>
              </a:cxnLst>
              <a:rect l="0" t="0" r="r" b="b"/>
              <a:pathLst>
                <a:path w="238" h="184">
                  <a:moveTo>
                    <a:pt x="134" y="0"/>
                  </a:moveTo>
                  <a:lnTo>
                    <a:pt x="134" y="3"/>
                  </a:lnTo>
                  <a:lnTo>
                    <a:pt x="137" y="12"/>
                  </a:lnTo>
                  <a:lnTo>
                    <a:pt x="139" y="21"/>
                  </a:lnTo>
                  <a:lnTo>
                    <a:pt x="145" y="36"/>
                  </a:lnTo>
                  <a:lnTo>
                    <a:pt x="152" y="50"/>
                  </a:lnTo>
                  <a:lnTo>
                    <a:pt x="161" y="64"/>
                  </a:lnTo>
                  <a:lnTo>
                    <a:pt x="172" y="77"/>
                  </a:lnTo>
                  <a:lnTo>
                    <a:pt x="185" y="88"/>
                  </a:lnTo>
                  <a:lnTo>
                    <a:pt x="200" y="95"/>
                  </a:lnTo>
                  <a:lnTo>
                    <a:pt x="217" y="96"/>
                  </a:lnTo>
                  <a:lnTo>
                    <a:pt x="238" y="92"/>
                  </a:lnTo>
                  <a:lnTo>
                    <a:pt x="235" y="95"/>
                  </a:lnTo>
                  <a:lnTo>
                    <a:pt x="231" y="101"/>
                  </a:lnTo>
                  <a:lnTo>
                    <a:pt x="224" y="110"/>
                  </a:lnTo>
                  <a:lnTo>
                    <a:pt x="213" y="122"/>
                  </a:lnTo>
                  <a:lnTo>
                    <a:pt x="199" y="136"/>
                  </a:lnTo>
                  <a:lnTo>
                    <a:pt x="180" y="148"/>
                  </a:lnTo>
                  <a:lnTo>
                    <a:pt x="159" y="161"/>
                  </a:lnTo>
                  <a:lnTo>
                    <a:pt x="135" y="172"/>
                  </a:lnTo>
                  <a:lnTo>
                    <a:pt x="107" y="180"/>
                  </a:lnTo>
                  <a:lnTo>
                    <a:pt x="74" y="184"/>
                  </a:lnTo>
                  <a:lnTo>
                    <a:pt x="39" y="184"/>
                  </a:lnTo>
                  <a:lnTo>
                    <a:pt x="0" y="178"/>
                  </a:lnTo>
                  <a:lnTo>
                    <a:pt x="134" y="0"/>
                  </a:lnTo>
                  <a:close/>
                </a:path>
              </a:pathLst>
            </a:custGeom>
            <a:solidFill>
              <a:srgbClr val="04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524" name="Freeform 109"/>
            <p:cNvSpPr>
              <a:spLocks/>
            </p:cNvSpPr>
            <p:nvPr/>
          </p:nvSpPr>
          <p:spPr bwMode="auto">
            <a:xfrm>
              <a:off x="8618538" y="4198938"/>
              <a:ext cx="1116013" cy="1077913"/>
            </a:xfrm>
            <a:custGeom>
              <a:avLst/>
              <a:gdLst/>
              <a:ahLst/>
              <a:cxnLst>
                <a:cxn ang="0">
                  <a:pos x="342" y="0"/>
                </a:cxn>
                <a:cxn ang="0">
                  <a:pos x="387" y="4"/>
                </a:cxn>
                <a:cxn ang="0">
                  <a:pos x="433" y="14"/>
                </a:cxn>
                <a:cxn ang="0">
                  <a:pos x="480" y="31"/>
                </a:cxn>
                <a:cxn ang="0">
                  <a:pos x="519" y="51"/>
                </a:cxn>
                <a:cxn ang="0">
                  <a:pos x="556" y="76"/>
                </a:cxn>
                <a:cxn ang="0">
                  <a:pos x="590" y="107"/>
                </a:cxn>
                <a:cxn ang="0">
                  <a:pos x="618" y="141"/>
                </a:cxn>
                <a:cxn ang="0">
                  <a:pos x="644" y="179"/>
                </a:cxn>
                <a:cxn ang="0">
                  <a:pos x="663" y="219"/>
                </a:cxn>
                <a:cxn ang="0">
                  <a:pos x="680" y="260"/>
                </a:cxn>
                <a:cxn ang="0">
                  <a:pos x="693" y="302"/>
                </a:cxn>
                <a:cxn ang="0">
                  <a:pos x="700" y="344"/>
                </a:cxn>
                <a:cxn ang="0">
                  <a:pos x="703" y="385"/>
                </a:cxn>
                <a:cxn ang="0">
                  <a:pos x="701" y="425"/>
                </a:cxn>
                <a:cxn ang="0">
                  <a:pos x="694" y="463"/>
                </a:cxn>
                <a:cxn ang="0">
                  <a:pos x="683" y="498"/>
                </a:cxn>
                <a:cxn ang="0">
                  <a:pos x="663" y="538"/>
                </a:cxn>
                <a:cxn ang="0">
                  <a:pos x="639" y="571"/>
                </a:cxn>
                <a:cxn ang="0">
                  <a:pos x="610" y="601"/>
                </a:cxn>
                <a:cxn ang="0">
                  <a:pos x="577" y="627"/>
                </a:cxn>
                <a:cxn ang="0">
                  <a:pos x="541" y="648"/>
                </a:cxn>
                <a:cxn ang="0">
                  <a:pos x="501" y="663"/>
                </a:cxn>
                <a:cxn ang="0">
                  <a:pos x="460" y="673"/>
                </a:cxn>
                <a:cxn ang="0">
                  <a:pos x="416" y="679"/>
                </a:cxn>
                <a:cxn ang="0">
                  <a:pos x="371" y="679"/>
                </a:cxn>
                <a:cxn ang="0">
                  <a:pos x="326" y="673"/>
                </a:cxn>
                <a:cxn ang="0">
                  <a:pos x="280" y="662"/>
                </a:cxn>
                <a:cxn ang="0">
                  <a:pos x="234" y="646"/>
                </a:cxn>
                <a:cxn ang="0">
                  <a:pos x="186" y="622"/>
                </a:cxn>
                <a:cxn ang="0">
                  <a:pos x="143" y="593"/>
                </a:cxn>
                <a:cxn ang="0">
                  <a:pos x="105" y="560"/>
                </a:cxn>
                <a:cxn ang="0">
                  <a:pos x="72" y="522"/>
                </a:cxn>
                <a:cxn ang="0">
                  <a:pos x="44" y="481"/>
                </a:cxn>
                <a:cxn ang="0">
                  <a:pos x="23" y="436"/>
                </a:cxn>
                <a:cxn ang="0">
                  <a:pos x="9" y="391"/>
                </a:cxn>
                <a:cxn ang="0">
                  <a:pos x="2" y="343"/>
                </a:cxn>
                <a:cxn ang="0">
                  <a:pos x="0" y="295"/>
                </a:cxn>
                <a:cxn ang="0">
                  <a:pos x="9" y="247"/>
                </a:cxn>
                <a:cxn ang="0">
                  <a:pos x="24" y="198"/>
                </a:cxn>
                <a:cxn ang="0">
                  <a:pos x="44" y="157"/>
                </a:cxn>
                <a:cxn ang="0">
                  <a:pos x="71" y="120"/>
                </a:cxn>
                <a:cxn ang="0">
                  <a:pos x="100" y="87"/>
                </a:cxn>
                <a:cxn ang="0">
                  <a:pos x="134" y="61"/>
                </a:cxn>
                <a:cxn ang="0">
                  <a:pos x="171" y="38"/>
                </a:cxn>
                <a:cxn ang="0">
                  <a:pos x="210" y="20"/>
                </a:cxn>
                <a:cxn ang="0">
                  <a:pos x="253" y="8"/>
                </a:cxn>
                <a:cxn ang="0">
                  <a:pos x="297" y="1"/>
                </a:cxn>
                <a:cxn ang="0">
                  <a:pos x="342" y="0"/>
                </a:cxn>
              </a:cxnLst>
              <a:rect l="0" t="0" r="r" b="b"/>
              <a:pathLst>
                <a:path w="703" h="679">
                  <a:moveTo>
                    <a:pt x="342" y="0"/>
                  </a:moveTo>
                  <a:lnTo>
                    <a:pt x="387" y="4"/>
                  </a:lnTo>
                  <a:lnTo>
                    <a:pt x="433" y="14"/>
                  </a:lnTo>
                  <a:lnTo>
                    <a:pt x="480" y="31"/>
                  </a:lnTo>
                  <a:lnTo>
                    <a:pt x="519" y="51"/>
                  </a:lnTo>
                  <a:lnTo>
                    <a:pt x="556" y="76"/>
                  </a:lnTo>
                  <a:lnTo>
                    <a:pt x="590" y="107"/>
                  </a:lnTo>
                  <a:lnTo>
                    <a:pt x="618" y="141"/>
                  </a:lnTo>
                  <a:lnTo>
                    <a:pt x="644" y="179"/>
                  </a:lnTo>
                  <a:lnTo>
                    <a:pt x="663" y="219"/>
                  </a:lnTo>
                  <a:lnTo>
                    <a:pt x="680" y="260"/>
                  </a:lnTo>
                  <a:lnTo>
                    <a:pt x="693" y="302"/>
                  </a:lnTo>
                  <a:lnTo>
                    <a:pt x="700" y="344"/>
                  </a:lnTo>
                  <a:lnTo>
                    <a:pt x="703" y="385"/>
                  </a:lnTo>
                  <a:lnTo>
                    <a:pt x="701" y="425"/>
                  </a:lnTo>
                  <a:lnTo>
                    <a:pt x="694" y="463"/>
                  </a:lnTo>
                  <a:lnTo>
                    <a:pt x="683" y="498"/>
                  </a:lnTo>
                  <a:lnTo>
                    <a:pt x="663" y="538"/>
                  </a:lnTo>
                  <a:lnTo>
                    <a:pt x="639" y="571"/>
                  </a:lnTo>
                  <a:lnTo>
                    <a:pt x="610" y="601"/>
                  </a:lnTo>
                  <a:lnTo>
                    <a:pt x="577" y="627"/>
                  </a:lnTo>
                  <a:lnTo>
                    <a:pt x="541" y="648"/>
                  </a:lnTo>
                  <a:lnTo>
                    <a:pt x="501" y="663"/>
                  </a:lnTo>
                  <a:lnTo>
                    <a:pt x="460" y="673"/>
                  </a:lnTo>
                  <a:lnTo>
                    <a:pt x="416" y="679"/>
                  </a:lnTo>
                  <a:lnTo>
                    <a:pt x="371" y="679"/>
                  </a:lnTo>
                  <a:lnTo>
                    <a:pt x="326" y="673"/>
                  </a:lnTo>
                  <a:lnTo>
                    <a:pt x="280" y="662"/>
                  </a:lnTo>
                  <a:lnTo>
                    <a:pt x="234" y="646"/>
                  </a:lnTo>
                  <a:lnTo>
                    <a:pt x="186" y="622"/>
                  </a:lnTo>
                  <a:lnTo>
                    <a:pt x="143" y="593"/>
                  </a:lnTo>
                  <a:lnTo>
                    <a:pt x="105" y="560"/>
                  </a:lnTo>
                  <a:lnTo>
                    <a:pt x="72" y="522"/>
                  </a:lnTo>
                  <a:lnTo>
                    <a:pt x="44" y="481"/>
                  </a:lnTo>
                  <a:lnTo>
                    <a:pt x="23" y="436"/>
                  </a:lnTo>
                  <a:lnTo>
                    <a:pt x="9" y="391"/>
                  </a:lnTo>
                  <a:lnTo>
                    <a:pt x="2" y="343"/>
                  </a:lnTo>
                  <a:lnTo>
                    <a:pt x="0" y="295"/>
                  </a:lnTo>
                  <a:lnTo>
                    <a:pt x="9" y="247"/>
                  </a:lnTo>
                  <a:lnTo>
                    <a:pt x="24" y="198"/>
                  </a:lnTo>
                  <a:lnTo>
                    <a:pt x="44" y="157"/>
                  </a:lnTo>
                  <a:lnTo>
                    <a:pt x="71" y="120"/>
                  </a:lnTo>
                  <a:lnTo>
                    <a:pt x="100" y="87"/>
                  </a:lnTo>
                  <a:lnTo>
                    <a:pt x="134" y="61"/>
                  </a:lnTo>
                  <a:lnTo>
                    <a:pt x="171" y="38"/>
                  </a:lnTo>
                  <a:lnTo>
                    <a:pt x="210" y="20"/>
                  </a:lnTo>
                  <a:lnTo>
                    <a:pt x="253" y="8"/>
                  </a:lnTo>
                  <a:lnTo>
                    <a:pt x="297" y="1"/>
                  </a:lnTo>
                  <a:lnTo>
                    <a:pt x="342" y="0"/>
                  </a:lnTo>
                  <a:close/>
                </a:path>
              </a:pathLst>
            </a:custGeom>
            <a:solidFill>
              <a:srgbClr val="FFC891"/>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525" name="Freeform 110"/>
            <p:cNvSpPr>
              <a:spLocks/>
            </p:cNvSpPr>
            <p:nvPr/>
          </p:nvSpPr>
          <p:spPr bwMode="auto">
            <a:xfrm>
              <a:off x="8724901" y="4260850"/>
              <a:ext cx="971550" cy="939800"/>
            </a:xfrm>
            <a:custGeom>
              <a:avLst/>
              <a:gdLst/>
              <a:ahLst/>
              <a:cxnLst>
                <a:cxn ang="0">
                  <a:pos x="286" y="0"/>
                </a:cxn>
                <a:cxn ang="0">
                  <a:pos x="330" y="3"/>
                </a:cxn>
                <a:cxn ang="0">
                  <a:pos x="373" y="12"/>
                </a:cxn>
                <a:cxn ang="0">
                  <a:pos x="417" y="27"/>
                </a:cxn>
                <a:cxn ang="0">
                  <a:pos x="455" y="47"/>
                </a:cxn>
                <a:cxn ang="0">
                  <a:pos x="489" y="71"/>
                </a:cxn>
                <a:cxn ang="0">
                  <a:pos x="520" y="101"/>
                </a:cxn>
                <a:cxn ang="0">
                  <a:pos x="546" y="135"/>
                </a:cxn>
                <a:cxn ang="0">
                  <a:pos x="568" y="170"/>
                </a:cxn>
                <a:cxn ang="0">
                  <a:pos x="585" y="209"/>
                </a:cxn>
                <a:cxn ang="0">
                  <a:pos x="599" y="247"/>
                </a:cxn>
                <a:cxn ang="0">
                  <a:pos x="608" y="288"/>
                </a:cxn>
                <a:cxn ang="0">
                  <a:pos x="612" y="328"/>
                </a:cxn>
                <a:cxn ang="0">
                  <a:pos x="610" y="366"/>
                </a:cxn>
                <a:cxn ang="0">
                  <a:pos x="605" y="401"/>
                </a:cxn>
                <a:cxn ang="0">
                  <a:pos x="595" y="435"/>
                </a:cxn>
                <a:cxn ang="0">
                  <a:pos x="575" y="472"/>
                </a:cxn>
                <a:cxn ang="0">
                  <a:pos x="551" y="504"/>
                </a:cxn>
                <a:cxn ang="0">
                  <a:pos x="523" y="531"/>
                </a:cxn>
                <a:cxn ang="0">
                  <a:pos x="491" y="554"/>
                </a:cxn>
                <a:cxn ang="0">
                  <a:pos x="455" y="572"/>
                </a:cxn>
                <a:cxn ang="0">
                  <a:pos x="417" y="583"/>
                </a:cxn>
                <a:cxn ang="0">
                  <a:pos x="376" y="590"/>
                </a:cxn>
                <a:cxn ang="0">
                  <a:pos x="334" y="592"/>
                </a:cxn>
                <a:cxn ang="0">
                  <a:pos x="290" y="589"/>
                </a:cxn>
                <a:cxn ang="0">
                  <a:pos x="246" y="579"/>
                </a:cxn>
                <a:cxn ang="0">
                  <a:pos x="203" y="564"/>
                </a:cxn>
                <a:cxn ang="0">
                  <a:pos x="158" y="541"/>
                </a:cxn>
                <a:cxn ang="0">
                  <a:pos x="117" y="513"/>
                </a:cxn>
                <a:cxn ang="0">
                  <a:pos x="81" y="479"/>
                </a:cxn>
                <a:cxn ang="0">
                  <a:pos x="52" y="441"/>
                </a:cxn>
                <a:cxn ang="0">
                  <a:pos x="28" y="400"/>
                </a:cxn>
                <a:cxn ang="0">
                  <a:pos x="11" y="358"/>
                </a:cxn>
                <a:cxn ang="0">
                  <a:pos x="1" y="312"/>
                </a:cxn>
                <a:cxn ang="0">
                  <a:pos x="0" y="266"/>
                </a:cxn>
                <a:cxn ang="0">
                  <a:pos x="5" y="219"/>
                </a:cxn>
                <a:cxn ang="0">
                  <a:pos x="19" y="173"/>
                </a:cxn>
                <a:cxn ang="0">
                  <a:pos x="39" y="135"/>
                </a:cxn>
                <a:cxn ang="0">
                  <a:pos x="64" y="99"/>
                </a:cxn>
                <a:cxn ang="0">
                  <a:pos x="94" y="70"/>
                </a:cxn>
                <a:cxn ang="0">
                  <a:pos x="127" y="46"/>
                </a:cxn>
                <a:cxn ang="0">
                  <a:pos x="163" y="26"/>
                </a:cxn>
                <a:cxn ang="0">
                  <a:pos x="203" y="12"/>
                </a:cxn>
                <a:cxn ang="0">
                  <a:pos x="244" y="3"/>
                </a:cxn>
                <a:cxn ang="0">
                  <a:pos x="286" y="0"/>
                </a:cxn>
              </a:cxnLst>
              <a:rect l="0" t="0" r="r" b="b"/>
              <a:pathLst>
                <a:path w="612" h="592">
                  <a:moveTo>
                    <a:pt x="286" y="0"/>
                  </a:moveTo>
                  <a:lnTo>
                    <a:pt x="330" y="3"/>
                  </a:lnTo>
                  <a:lnTo>
                    <a:pt x="373" y="12"/>
                  </a:lnTo>
                  <a:lnTo>
                    <a:pt x="417" y="27"/>
                  </a:lnTo>
                  <a:lnTo>
                    <a:pt x="455" y="47"/>
                  </a:lnTo>
                  <a:lnTo>
                    <a:pt x="489" y="71"/>
                  </a:lnTo>
                  <a:lnTo>
                    <a:pt x="520" y="101"/>
                  </a:lnTo>
                  <a:lnTo>
                    <a:pt x="546" y="135"/>
                  </a:lnTo>
                  <a:lnTo>
                    <a:pt x="568" y="170"/>
                  </a:lnTo>
                  <a:lnTo>
                    <a:pt x="585" y="209"/>
                  </a:lnTo>
                  <a:lnTo>
                    <a:pt x="599" y="247"/>
                  </a:lnTo>
                  <a:lnTo>
                    <a:pt x="608" y="288"/>
                  </a:lnTo>
                  <a:lnTo>
                    <a:pt x="612" y="328"/>
                  </a:lnTo>
                  <a:lnTo>
                    <a:pt x="610" y="366"/>
                  </a:lnTo>
                  <a:lnTo>
                    <a:pt x="605" y="401"/>
                  </a:lnTo>
                  <a:lnTo>
                    <a:pt x="595" y="435"/>
                  </a:lnTo>
                  <a:lnTo>
                    <a:pt x="575" y="472"/>
                  </a:lnTo>
                  <a:lnTo>
                    <a:pt x="551" y="504"/>
                  </a:lnTo>
                  <a:lnTo>
                    <a:pt x="523" y="531"/>
                  </a:lnTo>
                  <a:lnTo>
                    <a:pt x="491" y="554"/>
                  </a:lnTo>
                  <a:lnTo>
                    <a:pt x="455" y="572"/>
                  </a:lnTo>
                  <a:lnTo>
                    <a:pt x="417" y="583"/>
                  </a:lnTo>
                  <a:lnTo>
                    <a:pt x="376" y="590"/>
                  </a:lnTo>
                  <a:lnTo>
                    <a:pt x="334" y="592"/>
                  </a:lnTo>
                  <a:lnTo>
                    <a:pt x="290" y="589"/>
                  </a:lnTo>
                  <a:lnTo>
                    <a:pt x="246" y="579"/>
                  </a:lnTo>
                  <a:lnTo>
                    <a:pt x="203" y="564"/>
                  </a:lnTo>
                  <a:lnTo>
                    <a:pt x="158" y="541"/>
                  </a:lnTo>
                  <a:lnTo>
                    <a:pt x="117" y="513"/>
                  </a:lnTo>
                  <a:lnTo>
                    <a:pt x="81" y="479"/>
                  </a:lnTo>
                  <a:lnTo>
                    <a:pt x="52" y="441"/>
                  </a:lnTo>
                  <a:lnTo>
                    <a:pt x="28" y="400"/>
                  </a:lnTo>
                  <a:lnTo>
                    <a:pt x="11" y="358"/>
                  </a:lnTo>
                  <a:lnTo>
                    <a:pt x="1" y="312"/>
                  </a:lnTo>
                  <a:lnTo>
                    <a:pt x="0" y="266"/>
                  </a:lnTo>
                  <a:lnTo>
                    <a:pt x="5" y="219"/>
                  </a:lnTo>
                  <a:lnTo>
                    <a:pt x="19" y="173"/>
                  </a:lnTo>
                  <a:lnTo>
                    <a:pt x="39" y="135"/>
                  </a:lnTo>
                  <a:lnTo>
                    <a:pt x="64" y="99"/>
                  </a:lnTo>
                  <a:lnTo>
                    <a:pt x="94" y="70"/>
                  </a:lnTo>
                  <a:lnTo>
                    <a:pt x="127" y="46"/>
                  </a:lnTo>
                  <a:lnTo>
                    <a:pt x="163" y="26"/>
                  </a:lnTo>
                  <a:lnTo>
                    <a:pt x="203" y="12"/>
                  </a:lnTo>
                  <a:lnTo>
                    <a:pt x="244" y="3"/>
                  </a:lnTo>
                  <a:lnTo>
                    <a:pt x="286" y="0"/>
                  </a:lnTo>
                  <a:close/>
                </a:path>
              </a:pathLst>
            </a:custGeom>
            <a:solidFill>
              <a:srgbClr val="FFD8A2"/>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526" name="Freeform 111"/>
            <p:cNvSpPr>
              <a:spLocks/>
            </p:cNvSpPr>
            <p:nvPr/>
          </p:nvSpPr>
          <p:spPr bwMode="auto">
            <a:xfrm>
              <a:off x="9621838" y="4525963"/>
              <a:ext cx="74613" cy="385763"/>
            </a:xfrm>
            <a:custGeom>
              <a:avLst/>
              <a:gdLst/>
              <a:ahLst/>
              <a:cxnLst>
                <a:cxn ang="0">
                  <a:pos x="0" y="0"/>
                </a:cxn>
                <a:cxn ang="0">
                  <a:pos x="2" y="3"/>
                </a:cxn>
                <a:cxn ang="0">
                  <a:pos x="7" y="10"/>
                </a:cxn>
                <a:cxn ang="0">
                  <a:pos x="14" y="23"/>
                </a:cxn>
                <a:cxn ang="0">
                  <a:pos x="23" y="41"/>
                </a:cxn>
                <a:cxn ang="0">
                  <a:pos x="31" y="63"/>
                </a:cxn>
                <a:cxn ang="0">
                  <a:pos x="40" y="90"/>
                </a:cxn>
                <a:cxn ang="0">
                  <a:pos x="44" y="123"/>
                </a:cxn>
                <a:cxn ang="0">
                  <a:pos x="47" y="158"/>
                </a:cxn>
                <a:cxn ang="0">
                  <a:pos x="44" y="198"/>
                </a:cxn>
                <a:cxn ang="0">
                  <a:pos x="36" y="243"/>
                </a:cxn>
                <a:cxn ang="0">
                  <a:pos x="37" y="237"/>
                </a:cxn>
                <a:cxn ang="0">
                  <a:pos x="38" y="226"/>
                </a:cxn>
                <a:cxn ang="0">
                  <a:pos x="40" y="206"/>
                </a:cxn>
                <a:cxn ang="0">
                  <a:pos x="40" y="181"/>
                </a:cxn>
                <a:cxn ang="0">
                  <a:pos x="38" y="150"/>
                </a:cxn>
                <a:cxn ang="0">
                  <a:pos x="34" y="116"/>
                </a:cxn>
                <a:cxn ang="0">
                  <a:pos x="27" y="78"/>
                </a:cxn>
                <a:cxn ang="0">
                  <a:pos x="16" y="39"/>
                </a:cxn>
                <a:cxn ang="0">
                  <a:pos x="0" y="0"/>
                </a:cxn>
              </a:cxnLst>
              <a:rect l="0" t="0" r="r" b="b"/>
              <a:pathLst>
                <a:path w="47" h="243">
                  <a:moveTo>
                    <a:pt x="0" y="0"/>
                  </a:moveTo>
                  <a:lnTo>
                    <a:pt x="2" y="3"/>
                  </a:lnTo>
                  <a:lnTo>
                    <a:pt x="7" y="10"/>
                  </a:lnTo>
                  <a:lnTo>
                    <a:pt x="14" y="23"/>
                  </a:lnTo>
                  <a:lnTo>
                    <a:pt x="23" y="41"/>
                  </a:lnTo>
                  <a:lnTo>
                    <a:pt x="31" y="63"/>
                  </a:lnTo>
                  <a:lnTo>
                    <a:pt x="40" y="90"/>
                  </a:lnTo>
                  <a:lnTo>
                    <a:pt x="44" y="123"/>
                  </a:lnTo>
                  <a:lnTo>
                    <a:pt x="47" y="158"/>
                  </a:lnTo>
                  <a:lnTo>
                    <a:pt x="44" y="198"/>
                  </a:lnTo>
                  <a:lnTo>
                    <a:pt x="36" y="243"/>
                  </a:lnTo>
                  <a:lnTo>
                    <a:pt x="37" y="237"/>
                  </a:lnTo>
                  <a:lnTo>
                    <a:pt x="38" y="226"/>
                  </a:lnTo>
                  <a:lnTo>
                    <a:pt x="40" y="206"/>
                  </a:lnTo>
                  <a:lnTo>
                    <a:pt x="40" y="181"/>
                  </a:lnTo>
                  <a:lnTo>
                    <a:pt x="38" y="150"/>
                  </a:lnTo>
                  <a:lnTo>
                    <a:pt x="34" y="116"/>
                  </a:lnTo>
                  <a:lnTo>
                    <a:pt x="27" y="78"/>
                  </a:lnTo>
                  <a:lnTo>
                    <a:pt x="16" y="39"/>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527" name="Freeform 112"/>
            <p:cNvSpPr>
              <a:spLocks/>
            </p:cNvSpPr>
            <p:nvPr/>
          </p:nvSpPr>
          <p:spPr bwMode="auto">
            <a:xfrm>
              <a:off x="8431213" y="4100513"/>
              <a:ext cx="1201738" cy="1133475"/>
            </a:xfrm>
            <a:custGeom>
              <a:avLst/>
              <a:gdLst/>
              <a:ahLst/>
              <a:cxnLst>
                <a:cxn ang="0">
                  <a:pos x="547" y="3"/>
                </a:cxn>
                <a:cxn ang="0">
                  <a:pos x="623" y="18"/>
                </a:cxn>
                <a:cxn ang="0">
                  <a:pos x="692" y="53"/>
                </a:cxn>
                <a:cxn ang="0">
                  <a:pos x="738" y="104"/>
                </a:cxn>
                <a:cxn ang="0">
                  <a:pos x="757" y="168"/>
                </a:cxn>
                <a:cxn ang="0">
                  <a:pos x="747" y="240"/>
                </a:cxn>
                <a:cxn ang="0">
                  <a:pos x="704" y="315"/>
                </a:cxn>
                <a:cxn ang="0">
                  <a:pos x="646" y="365"/>
                </a:cxn>
                <a:cxn ang="0">
                  <a:pos x="581" y="395"/>
                </a:cxn>
                <a:cxn ang="0">
                  <a:pos x="516" y="408"/>
                </a:cxn>
                <a:cxn ang="0">
                  <a:pos x="461" y="409"/>
                </a:cxn>
                <a:cxn ang="0">
                  <a:pos x="422" y="406"/>
                </a:cxn>
                <a:cxn ang="0">
                  <a:pos x="406" y="405"/>
                </a:cxn>
                <a:cxn ang="0">
                  <a:pos x="429" y="357"/>
                </a:cxn>
                <a:cxn ang="0">
                  <a:pos x="426" y="317"/>
                </a:cxn>
                <a:cxn ang="0">
                  <a:pos x="407" y="285"/>
                </a:cxn>
                <a:cxn ang="0">
                  <a:pos x="379" y="261"/>
                </a:cxn>
                <a:cxn ang="0">
                  <a:pos x="351" y="243"/>
                </a:cxn>
                <a:cxn ang="0">
                  <a:pos x="327" y="233"/>
                </a:cxn>
                <a:cxn ang="0">
                  <a:pos x="319" y="228"/>
                </a:cxn>
                <a:cxn ang="0">
                  <a:pos x="344" y="329"/>
                </a:cxn>
                <a:cxn ang="0">
                  <a:pos x="343" y="420"/>
                </a:cxn>
                <a:cxn ang="0">
                  <a:pos x="320" y="502"/>
                </a:cxn>
                <a:cxn ang="0">
                  <a:pos x="285" y="574"/>
                </a:cxn>
                <a:cxn ang="0">
                  <a:pos x="244" y="632"/>
                </a:cxn>
                <a:cxn ang="0">
                  <a:pos x="206" y="676"/>
                </a:cxn>
                <a:cxn ang="0">
                  <a:pos x="176" y="704"/>
                </a:cxn>
                <a:cxn ang="0">
                  <a:pos x="165" y="714"/>
                </a:cxn>
                <a:cxn ang="0">
                  <a:pos x="108" y="666"/>
                </a:cxn>
                <a:cxn ang="0">
                  <a:pos x="65" y="608"/>
                </a:cxn>
                <a:cxn ang="0">
                  <a:pos x="32" y="550"/>
                </a:cxn>
                <a:cxn ang="0">
                  <a:pos x="11" y="502"/>
                </a:cxn>
                <a:cxn ang="0">
                  <a:pos x="0" y="474"/>
                </a:cxn>
                <a:cxn ang="0">
                  <a:pos x="5" y="475"/>
                </a:cxn>
                <a:cxn ang="0">
                  <a:pos x="28" y="481"/>
                </a:cxn>
                <a:cxn ang="0">
                  <a:pos x="59" y="475"/>
                </a:cxn>
                <a:cxn ang="0">
                  <a:pos x="87" y="451"/>
                </a:cxn>
                <a:cxn ang="0">
                  <a:pos x="104" y="409"/>
                </a:cxn>
                <a:cxn ang="0">
                  <a:pos x="111" y="353"/>
                </a:cxn>
                <a:cxn ang="0">
                  <a:pos x="120" y="281"/>
                </a:cxn>
                <a:cxn ang="0">
                  <a:pos x="146" y="200"/>
                </a:cxn>
                <a:cxn ang="0">
                  <a:pos x="201" y="113"/>
                </a:cxn>
                <a:cxn ang="0">
                  <a:pos x="261" y="62"/>
                </a:cxn>
                <a:cxn ang="0">
                  <a:pos x="336" y="27"/>
                </a:cxn>
                <a:cxn ang="0">
                  <a:pos x="419" y="5"/>
                </a:cxn>
                <a:cxn ang="0">
                  <a:pos x="505" y="0"/>
                </a:cxn>
              </a:cxnLst>
              <a:rect l="0" t="0" r="r" b="b"/>
              <a:pathLst>
                <a:path w="757" h="714">
                  <a:moveTo>
                    <a:pt x="505" y="0"/>
                  </a:moveTo>
                  <a:lnTo>
                    <a:pt x="547" y="3"/>
                  </a:lnTo>
                  <a:lnTo>
                    <a:pt x="587" y="8"/>
                  </a:lnTo>
                  <a:lnTo>
                    <a:pt x="623" y="18"/>
                  </a:lnTo>
                  <a:lnTo>
                    <a:pt x="660" y="34"/>
                  </a:lnTo>
                  <a:lnTo>
                    <a:pt x="692" y="53"/>
                  </a:lnTo>
                  <a:lnTo>
                    <a:pt x="718" y="77"/>
                  </a:lnTo>
                  <a:lnTo>
                    <a:pt x="738" y="104"/>
                  </a:lnTo>
                  <a:lnTo>
                    <a:pt x="752" y="135"/>
                  </a:lnTo>
                  <a:lnTo>
                    <a:pt x="757" y="168"/>
                  </a:lnTo>
                  <a:lnTo>
                    <a:pt x="756" y="203"/>
                  </a:lnTo>
                  <a:lnTo>
                    <a:pt x="747" y="240"/>
                  </a:lnTo>
                  <a:lnTo>
                    <a:pt x="731" y="276"/>
                  </a:lnTo>
                  <a:lnTo>
                    <a:pt x="704" y="315"/>
                  </a:lnTo>
                  <a:lnTo>
                    <a:pt x="677" y="343"/>
                  </a:lnTo>
                  <a:lnTo>
                    <a:pt x="646" y="365"/>
                  </a:lnTo>
                  <a:lnTo>
                    <a:pt x="613" y="382"/>
                  </a:lnTo>
                  <a:lnTo>
                    <a:pt x="581" y="395"/>
                  </a:lnTo>
                  <a:lnTo>
                    <a:pt x="549" y="402"/>
                  </a:lnTo>
                  <a:lnTo>
                    <a:pt x="516" y="408"/>
                  </a:lnTo>
                  <a:lnTo>
                    <a:pt x="486" y="409"/>
                  </a:lnTo>
                  <a:lnTo>
                    <a:pt x="461" y="409"/>
                  </a:lnTo>
                  <a:lnTo>
                    <a:pt x="439" y="408"/>
                  </a:lnTo>
                  <a:lnTo>
                    <a:pt x="422" y="406"/>
                  </a:lnTo>
                  <a:lnTo>
                    <a:pt x="410" y="405"/>
                  </a:lnTo>
                  <a:lnTo>
                    <a:pt x="406" y="405"/>
                  </a:lnTo>
                  <a:lnTo>
                    <a:pt x="420" y="379"/>
                  </a:lnTo>
                  <a:lnTo>
                    <a:pt x="429" y="357"/>
                  </a:lnTo>
                  <a:lnTo>
                    <a:pt x="430" y="337"/>
                  </a:lnTo>
                  <a:lnTo>
                    <a:pt x="426" y="317"/>
                  </a:lnTo>
                  <a:lnTo>
                    <a:pt x="419" y="300"/>
                  </a:lnTo>
                  <a:lnTo>
                    <a:pt x="407" y="285"/>
                  </a:lnTo>
                  <a:lnTo>
                    <a:pt x="395" y="272"/>
                  </a:lnTo>
                  <a:lnTo>
                    <a:pt x="379" y="261"/>
                  </a:lnTo>
                  <a:lnTo>
                    <a:pt x="365" y="251"/>
                  </a:lnTo>
                  <a:lnTo>
                    <a:pt x="351" y="243"/>
                  </a:lnTo>
                  <a:lnTo>
                    <a:pt x="338" y="237"/>
                  </a:lnTo>
                  <a:lnTo>
                    <a:pt x="327" y="233"/>
                  </a:lnTo>
                  <a:lnTo>
                    <a:pt x="320" y="230"/>
                  </a:lnTo>
                  <a:lnTo>
                    <a:pt x="319" y="228"/>
                  </a:lnTo>
                  <a:lnTo>
                    <a:pt x="336" y="279"/>
                  </a:lnTo>
                  <a:lnTo>
                    <a:pt x="344" y="329"/>
                  </a:lnTo>
                  <a:lnTo>
                    <a:pt x="347" y="375"/>
                  </a:lnTo>
                  <a:lnTo>
                    <a:pt x="343" y="420"/>
                  </a:lnTo>
                  <a:lnTo>
                    <a:pt x="333" y="463"/>
                  </a:lnTo>
                  <a:lnTo>
                    <a:pt x="320" y="502"/>
                  </a:lnTo>
                  <a:lnTo>
                    <a:pt x="303" y="539"/>
                  </a:lnTo>
                  <a:lnTo>
                    <a:pt x="285" y="574"/>
                  </a:lnTo>
                  <a:lnTo>
                    <a:pt x="264" y="605"/>
                  </a:lnTo>
                  <a:lnTo>
                    <a:pt x="244" y="632"/>
                  </a:lnTo>
                  <a:lnTo>
                    <a:pt x="224" y="656"/>
                  </a:lnTo>
                  <a:lnTo>
                    <a:pt x="206" y="676"/>
                  </a:lnTo>
                  <a:lnTo>
                    <a:pt x="189" y="693"/>
                  </a:lnTo>
                  <a:lnTo>
                    <a:pt x="176" y="704"/>
                  </a:lnTo>
                  <a:lnTo>
                    <a:pt x="168" y="711"/>
                  </a:lnTo>
                  <a:lnTo>
                    <a:pt x="165" y="714"/>
                  </a:lnTo>
                  <a:lnTo>
                    <a:pt x="135" y="691"/>
                  </a:lnTo>
                  <a:lnTo>
                    <a:pt x="108" y="666"/>
                  </a:lnTo>
                  <a:lnTo>
                    <a:pt x="84" y="638"/>
                  </a:lnTo>
                  <a:lnTo>
                    <a:pt x="65" y="608"/>
                  </a:lnTo>
                  <a:lnTo>
                    <a:pt x="46" y="578"/>
                  </a:lnTo>
                  <a:lnTo>
                    <a:pt x="32" y="550"/>
                  </a:lnTo>
                  <a:lnTo>
                    <a:pt x="19" y="525"/>
                  </a:lnTo>
                  <a:lnTo>
                    <a:pt x="11" y="502"/>
                  </a:lnTo>
                  <a:lnTo>
                    <a:pt x="4" y="485"/>
                  </a:lnTo>
                  <a:lnTo>
                    <a:pt x="0" y="474"/>
                  </a:lnTo>
                  <a:lnTo>
                    <a:pt x="0" y="470"/>
                  </a:lnTo>
                  <a:lnTo>
                    <a:pt x="5" y="475"/>
                  </a:lnTo>
                  <a:lnTo>
                    <a:pt x="15" y="480"/>
                  </a:lnTo>
                  <a:lnTo>
                    <a:pt x="28" y="481"/>
                  </a:lnTo>
                  <a:lnTo>
                    <a:pt x="43" y="481"/>
                  </a:lnTo>
                  <a:lnTo>
                    <a:pt x="59" y="475"/>
                  </a:lnTo>
                  <a:lnTo>
                    <a:pt x="74" y="467"/>
                  </a:lnTo>
                  <a:lnTo>
                    <a:pt x="87" y="451"/>
                  </a:lnTo>
                  <a:lnTo>
                    <a:pt x="98" y="432"/>
                  </a:lnTo>
                  <a:lnTo>
                    <a:pt x="104" y="409"/>
                  </a:lnTo>
                  <a:lnTo>
                    <a:pt x="108" y="382"/>
                  </a:lnTo>
                  <a:lnTo>
                    <a:pt x="111" y="353"/>
                  </a:lnTo>
                  <a:lnTo>
                    <a:pt x="114" y="317"/>
                  </a:lnTo>
                  <a:lnTo>
                    <a:pt x="120" y="281"/>
                  </a:lnTo>
                  <a:lnTo>
                    <a:pt x="130" y="241"/>
                  </a:lnTo>
                  <a:lnTo>
                    <a:pt x="146" y="200"/>
                  </a:lnTo>
                  <a:lnTo>
                    <a:pt x="169" y="156"/>
                  </a:lnTo>
                  <a:lnTo>
                    <a:pt x="201" y="113"/>
                  </a:lnTo>
                  <a:lnTo>
                    <a:pt x="228" y="86"/>
                  </a:lnTo>
                  <a:lnTo>
                    <a:pt x="261" y="62"/>
                  </a:lnTo>
                  <a:lnTo>
                    <a:pt x="296" y="42"/>
                  </a:lnTo>
                  <a:lnTo>
                    <a:pt x="336" y="27"/>
                  </a:lnTo>
                  <a:lnTo>
                    <a:pt x="376" y="14"/>
                  </a:lnTo>
                  <a:lnTo>
                    <a:pt x="419" y="5"/>
                  </a:lnTo>
                  <a:lnTo>
                    <a:pt x="462" y="1"/>
                  </a:lnTo>
                  <a:lnTo>
                    <a:pt x="505" y="0"/>
                  </a:lnTo>
                  <a:close/>
                </a:path>
              </a:pathLst>
            </a:custGeom>
            <a:solidFill>
              <a:srgbClr val="04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528" name="Freeform 113"/>
            <p:cNvSpPr>
              <a:spLocks/>
            </p:cNvSpPr>
            <p:nvPr/>
          </p:nvSpPr>
          <p:spPr bwMode="auto">
            <a:xfrm>
              <a:off x="8612188" y="5376863"/>
              <a:ext cx="1184275" cy="887413"/>
            </a:xfrm>
            <a:custGeom>
              <a:avLst/>
              <a:gdLst/>
              <a:ahLst/>
              <a:cxnLst>
                <a:cxn ang="0">
                  <a:pos x="659" y="54"/>
                </a:cxn>
                <a:cxn ang="0">
                  <a:pos x="700" y="171"/>
                </a:cxn>
                <a:cxn ang="0">
                  <a:pos x="727" y="294"/>
                </a:cxn>
                <a:cxn ang="0">
                  <a:pos x="742" y="415"/>
                </a:cxn>
                <a:cxn ang="0">
                  <a:pos x="739" y="484"/>
                </a:cxn>
                <a:cxn ang="0">
                  <a:pos x="704" y="510"/>
                </a:cxn>
                <a:cxn ang="0">
                  <a:pos x="643" y="531"/>
                </a:cxn>
                <a:cxn ang="0">
                  <a:pos x="605" y="539"/>
                </a:cxn>
                <a:cxn ang="0">
                  <a:pos x="594" y="541"/>
                </a:cxn>
                <a:cxn ang="0">
                  <a:pos x="581" y="544"/>
                </a:cxn>
                <a:cxn ang="0">
                  <a:pos x="573" y="545"/>
                </a:cxn>
                <a:cxn ang="0">
                  <a:pos x="512" y="552"/>
                </a:cxn>
                <a:cxn ang="0">
                  <a:pos x="372" y="559"/>
                </a:cxn>
                <a:cxn ang="0">
                  <a:pos x="296" y="558"/>
                </a:cxn>
                <a:cxn ang="0">
                  <a:pos x="282" y="556"/>
                </a:cxn>
                <a:cxn ang="0">
                  <a:pos x="254" y="555"/>
                </a:cxn>
                <a:cxn ang="0">
                  <a:pos x="205" y="549"/>
                </a:cxn>
                <a:cxn ang="0">
                  <a:pos x="117" y="534"/>
                </a:cxn>
                <a:cxn ang="0">
                  <a:pos x="49" y="514"/>
                </a:cxn>
                <a:cxn ang="0">
                  <a:pos x="8" y="489"/>
                </a:cxn>
                <a:cxn ang="0">
                  <a:pos x="8" y="410"/>
                </a:cxn>
                <a:cxn ang="0">
                  <a:pos x="35" y="274"/>
                </a:cxn>
                <a:cxn ang="0">
                  <a:pos x="78" y="140"/>
                </a:cxn>
                <a:cxn ang="0">
                  <a:pos x="141" y="16"/>
                </a:cxn>
                <a:cxn ang="0">
                  <a:pos x="152" y="19"/>
                </a:cxn>
                <a:cxn ang="0">
                  <a:pos x="183" y="27"/>
                </a:cxn>
                <a:cxn ang="0">
                  <a:pos x="229" y="34"/>
                </a:cxn>
                <a:cxn ang="0">
                  <a:pos x="254" y="38"/>
                </a:cxn>
                <a:cxn ang="0">
                  <a:pos x="322" y="43"/>
                </a:cxn>
                <a:cxn ang="0">
                  <a:pos x="419" y="43"/>
                </a:cxn>
                <a:cxn ang="0">
                  <a:pos x="533" y="28"/>
                </a:cxn>
                <a:cxn ang="0">
                  <a:pos x="553" y="23"/>
                </a:cxn>
                <a:cxn ang="0">
                  <a:pos x="591" y="13"/>
                </a:cxn>
                <a:cxn ang="0">
                  <a:pos x="621" y="3"/>
                </a:cxn>
                <a:cxn ang="0">
                  <a:pos x="633" y="0"/>
                </a:cxn>
              </a:cxnLst>
              <a:rect l="0" t="0" r="r" b="b"/>
              <a:pathLst>
                <a:path w="746" h="559">
                  <a:moveTo>
                    <a:pt x="633" y="0"/>
                  </a:moveTo>
                  <a:lnTo>
                    <a:pt x="659" y="54"/>
                  </a:lnTo>
                  <a:lnTo>
                    <a:pt x="681" y="112"/>
                  </a:lnTo>
                  <a:lnTo>
                    <a:pt x="700" y="171"/>
                  </a:lnTo>
                  <a:lnTo>
                    <a:pt x="715" y="233"/>
                  </a:lnTo>
                  <a:lnTo>
                    <a:pt x="727" y="294"/>
                  </a:lnTo>
                  <a:lnTo>
                    <a:pt x="735" y="356"/>
                  </a:lnTo>
                  <a:lnTo>
                    <a:pt x="742" y="415"/>
                  </a:lnTo>
                  <a:lnTo>
                    <a:pt x="746" y="472"/>
                  </a:lnTo>
                  <a:lnTo>
                    <a:pt x="739" y="484"/>
                  </a:lnTo>
                  <a:lnTo>
                    <a:pt x="725" y="497"/>
                  </a:lnTo>
                  <a:lnTo>
                    <a:pt x="704" y="510"/>
                  </a:lnTo>
                  <a:lnTo>
                    <a:pt x="676" y="521"/>
                  </a:lnTo>
                  <a:lnTo>
                    <a:pt x="643" y="531"/>
                  </a:lnTo>
                  <a:lnTo>
                    <a:pt x="605" y="539"/>
                  </a:lnTo>
                  <a:lnTo>
                    <a:pt x="605" y="539"/>
                  </a:lnTo>
                  <a:lnTo>
                    <a:pt x="604" y="539"/>
                  </a:lnTo>
                  <a:lnTo>
                    <a:pt x="594" y="541"/>
                  </a:lnTo>
                  <a:lnTo>
                    <a:pt x="593" y="541"/>
                  </a:lnTo>
                  <a:lnTo>
                    <a:pt x="581" y="544"/>
                  </a:lnTo>
                  <a:lnTo>
                    <a:pt x="580" y="544"/>
                  </a:lnTo>
                  <a:lnTo>
                    <a:pt x="573" y="545"/>
                  </a:lnTo>
                  <a:lnTo>
                    <a:pt x="573" y="545"/>
                  </a:lnTo>
                  <a:lnTo>
                    <a:pt x="512" y="552"/>
                  </a:lnTo>
                  <a:lnTo>
                    <a:pt x="444" y="558"/>
                  </a:lnTo>
                  <a:lnTo>
                    <a:pt x="372" y="559"/>
                  </a:lnTo>
                  <a:lnTo>
                    <a:pt x="296" y="558"/>
                  </a:lnTo>
                  <a:lnTo>
                    <a:pt x="296" y="558"/>
                  </a:lnTo>
                  <a:lnTo>
                    <a:pt x="284" y="556"/>
                  </a:lnTo>
                  <a:lnTo>
                    <a:pt x="282" y="556"/>
                  </a:lnTo>
                  <a:lnTo>
                    <a:pt x="255" y="555"/>
                  </a:lnTo>
                  <a:lnTo>
                    <a:pt x="254" y="555"/>
                  </a:lnTo>
                  <a:lnTo>
                    <a:pt x="254" y="555"/>
                  </a:lnTo>
                  <a:lnTo>
                    <a:pt x="205" y="549"/>
                  </a:lnTo>
                  <a:lnTo>
                    <a:pt x="158" y="542"/>
                  </a:lnTo>
                  <a:lnTo>
                    <a:pt x="117" y="534"/>
                  </a:lnTo>
                  <a:lnTo>
                    <a:pt x="80" y="524"/>
                  </a:lnTo>
                  <a:lnTo>
                    <a:pt x="49" y="514"/>
                  </a:lnTo>
                  <a:lnTo>
                    <a:pt x="25" y="501"/>
                  </a:lnTo>
                  <a:lnTo>
                    <a:pt x="8" y="489"/>
                  </a:lnTo>
                  <a:lnTo>
                    <a:pt x="0" y="474"/>
                  </a:lnTo>
                  <a:lnTo>
                    <a:pt x="8" y="410"/>
                  </a:lnTo>
                  <a:lnTo>
                    <a:pt x="20" y="342"/>
                  </a:lnTo>
                  <a:lnTo>
                    <a:pt x="35" y="274"/>
                  </a:lnTo>
                  <a:lnTo>
                    <a:pt x="54" y="206"/>
                  </a:lnTo>
                  <a:lnTo>
                    <a:pt x="78" y="140"/>
                  </a:lnTo>
                  <a:lnTo>
                    <a:pt x="106" y="75"/>
                  </a:lnTo>
                  <a:lnTo>
                    <a:pt x="141" y="16"/>
                  </a:lnTo>
                  <a:lnTo>
                    <a:pt x="144" y="16"/>
                  </a:lnTo>
                  <a:lnTo>
                    <a:pt x="152" y="19"/>
                  </a:lnTo>
                  <a:lnTo>
                    <a:pt x="166" y="23"/>
                  </a:lnTo>
                  <a:lnTo>
                    <a:pt x="183" y="27"/>
                  </a:lnTo>
                  <a:lnTo>
                    <a:pt x="205" y="31"/>
                  </a:lnTo>
                  <a:lnTo>
                    <a:pt x="229" y="34"/>
                  </a:lnTo>
                  <a:lnTo>
                    <a:pt x="254" y="37"/>
                  </a:lnTo>
                  <a:lnTo>
                    <a:pt x="254" y="38"/>
                  </a:lnTo>
                  <a:lnTo>
                    <a:pt x="284" y="41"/>
                  </a:lnTo>
                  <a:lnTo>
                    <a:pt x="322" y="43"/>
                  </a:lnTo>
                  <a:lnTo>
                    <a:pt x="368" y="44"/>
                  </a:lnTo>
                  <a:lnTo>
                    <a:pt x="419" y="43"/>
                  </a:lnTo>
                  <a:lnTo>
                    <a:pt x="474" y="37"/>
                  </a:lnTo>
                  <a:lnTo>
                    <a:pt x="533" y="28"/>
                  </a:lnTo>
                  <a:lnTo>
                    <a:pt x="533" y="28"/>
                  </a:lnTo>
                  <a:lnTo>
                    <a:pt x="553" y="23"/>
                  </a:lnTo>
                  <a:lnTo>
                    <a:pt x="573" y="17"/>
                  </a:lnTo>
                  <a:lnTo>
                    <a:pt x="591" y="13"/>
                  </a:lnTo>
                  <a:lnTo>
                    <a:pt x="608" y="7"/>
                  </a:lnTo>
                  <a:lnTo>
                    <a:pt x="621" y="3"/>
                  </a:lnTo>
                  <a:lnTo>
                    <a:pt x="629" y="0"/>
                  </a:lnTo>
                  <a:lnTo>
                    <a:pt x="633" y="0"/>
                  </a:lnTo>
                  <a:close/>
                </a:path>
              </a:pathLst>
            </a:custGeom>
            <a:solidFill>
              <a:srgbClr val="A0B5B4"/>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529" name="Freeform 114"/>
            <p:cNvSpPr>
              <a:spLocks/>
            </p:cNvSpPr>
            <p:nvPr/>
          </p:nvSpPr>
          <p:spPr bwMode="auto">
            <a:xfrm>
              <a:off x="9583738" y="5664200"/>
              <a:ext cx="92075" cy="566738"/>
            </a:xfrm>
            <a:custGeom>
              <a:avLst/>
              <a:gdLst/>
              <a:ahLst/>
              <a:cxnLst>
                <a:cxn ang="0">
                  <a:pos x="7" y="0"/>
                </a:cxn>
                <a:cxn ang="0">
                  <a:pos x="9" y="4"/>
                </a:cxn>
                <a:cxn ang="0">
                  <a:pos x="13" y="14"/>
                </a:cxn>
                <a:cxn ang="0">
                  <a:pos x="20" y="30"/>
                </a:cxn>
                <a:cxn ang="0">
                  <a:pos x="27" y="52"/>
                </a:cxn>
                <a:cxn ang="0">
                  <a:pos x="36" y="79"/>
                </a:cxn>
                <a:cxn ang="0">
                  <a:pos x="44" y="113"/>
                </a:cxn>
                <a:cxn ang="0">
                  <a:pos x="50" y="149"/>
                </a:cxn>
                <a:cxn ang="0">
                  <a:pos x="55" y="192"/>
                </a:cxn>
                <a:cxn ang="0">
                  <a:pos x="58" y="238"/>
                </a:cxn>
                <a:cxn ang="0">
                  <a:pos x="57" y="289"/>
                </a:cxn>
                <a:cxn ang="0">
                  <a:pos x="51" y="343"/>
                </a:cxn>
                <a:cxn ang="0">
                  <a:pos x="27" y="350"/>
                </a:cxn>
                <a:cxn ang="0">
                  <a:pos x="0" y="357"/>
                </a:cxn>
                <a:cxn ang="0">
                  <a:pos x="3" y="337"/>
                </a:cxn>
                <a:cxn ang="0">
                  <a:pos x="6" y="316"/>
                </a:cxn>
                <a:cxn ang="0">
                  <a:pos x="9" y="296"/>
                </a:cxn>
                <a:cxn ang="0">
                  <a:pos x="12" y="279"/>
                </a:cxn>
                <a:cxn ang="0">
                  <a:pos x="14" y="269"/>
                </a:cxn>
                <a:cxn ang="0">
                  <a:pos x="23" y="224"/>
                </a:cxn>
                <a:cxn ang="0">
                  <a:pos x="29" y="183"/>
                </a:cxn>
                <a:cxn ang="0">
                  <a:pos x="30" y="145"/>
                </a:cxn>
                <a:cxn ang="0">
                  <a:pos x="29" y="111"/>
                </a:cxn>
                <a:cxn ang="0">
                  <a:pos x="26" y="80"/>
                </a:cxn>
                <a:cxn ang="0">
                  <a:pos x="20" y="52"/>
                </a:cxn>
                <a:cxn ang="0">
                  <a:pos x="13" y="25"/>
                </a:cxn>
                <a:cxn ang="0">
                  <a:pos x="7" y="0"/>
                </a:cxn>
              </a:cxnLst>
              <a:rect l="0" t="0" r="r" b="b"/>
              <a:pathLst>
                <a:path w="58" h="357">
                  <a:moveTo>
                    <a:pt x="7" y="0"/>
                  </a:moveTo>
                  <a:lnTo>
                    <a:pt x="9" y="4"/>
                  </a:lnTo>
                  <a:lnTo>
                    <a:pt x="13" y="14"/>
                  </a:lnTo>
                  <a:lnTo>
                    <a:pt x="20" y="30"/>
                  </a:lnTo>
                  <a:lnTo>
                    <a:pt x="27" y="52"/>
                  </a:lnTo>
                  <a:lnTo>
                    <a:pt x="36" y="79"/>
                  </a:lnTo>
                  <a:lnTo>
                    <a:pt x="44" y="113"/>
                  </a:lnTo>
                  <a:lnTo>
                    <a:pt x="50" y="149"/>
                  </a:lnTo>
                  <a:lnTo>
                    <a:pt x="55" y="192"/>
                  </a:lnTo>
                  <a:lnTo>
                    <a:pt x="58" y="238"/>
                  </a:lnTo>
                  <a:lnTo>
                    <a:pt x="57" y="289"/>
                  </a:lnTo>
                  <a:lnTo>
                    <a:pt x="51" y="343"/>
                  </a:lnTo>
                  <a:lnTo>
                    <a:pt x="27" y="350"/>
                  </a:lnTo>
                  <a:lnTo>
                    <a:pt x="0" y="357"/>
                  </a:lnTo>
                  <a:lnTo>
                    <a:pt x="3" y="337"/>
                  </a:lnTo>
                  <a:lnTo>
                    <a:pt x="6" y="316"/>
                  </a:lnTo>
                  <a:lnTo>
                    <a:pt x="9" y="296"/>
                  </a:lnTo>
                  <a:lnTo>
                    <a:pt x="12" y="279"/>
                  </a:lnTo>
                  <a:lnTo>
                    <a:pt x="14" y="269"/>
                  </a:lnTo>
                  <a:lnTo>
                    <a:pt x="23" y="224"/>
                  </a:lnTo>
                  <a:lnTo>
                    <a:pt x="29" y="183"/>
                  </a:lnTo>
                  <a:lnTo>
                    <a:pt x="30" y="145"/>
                  </a:lnTo>
                  <a:lnTo>
                    <a:pt x="29" y="111"/>
                  </a:lnTo>
                  <a:lnTo>
                    <a:pt x="26" y="80"/>
                  </a:lnTo>
                  <a:lnTo>
                    <a:pt x="20" y="52"/>
                  </a:lnTo>
                  <a:lnTo>
                    <a:pt x="13" y="25"/>
                  </a:lnTo>
                  <a:lnTo>
                    <a:pt x="7" y="0"/>
                  </a:lnTo>
                  <a:close/>
                </a:path>
              </a:pathLst>
            </a:custGeom>
            <a:solidFill>
              <a:srgbClr val="40555E"/>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530" name="Freeform 115"/>
            <p:cNvSpPr>
              <a:spLocks/>
            </p:cNvSpPr>
            <p:nvPr/>
          </p:nvSpPr>
          <p:spPr bwMode="auto">
            <a:xfrm>
              <a:off x="8801101" y="5684838"/>
              <a:ext cx="93663" cy="557213"/>
            </a:xfrm>
            <a:custGeom>
              <a:avLst/>
              <a:gdLst/>
              <a:ahLst/>
              <a:cxnLst>
                <a:cxn ang="0">
                  <a:pos x="52" y="0"/>
                </a:cxn>
                <a:cxn ang="0">
                  <a:pos x="43" y="36"/>
                </a:cxn>
                <a:cxn ang="0">
                  <a:pos x="38" y="80"/>
                </a:cxn>
                <a:cxn ang="0">
                  <a:pos x="32" y="127"/>
                </a:cxn>
                <a:cxn ang="0">
                  <a:pos x="31" y="176"/>
                </a:cxn>
                <a:cxn ang="0">
                  <a:pos x="32" y="223"/>
                </a:cxn>
                <a:cxn ang="0">
                  <a:pos x="36" y="265"/>
                </a:cxn>
                <a:cxn ang="0">
                  <a:pos x="42" y="293"/>
                </a:cxn>
                <a:cxn ang="0">
                  <a:pos x="47" y="319"/>
                </a:cxn>
                <a:cxn ang="0">
                  <a:pos x="53" y="338"/>
                </a:cxn>
                <a:cxn ang="0">
                  <a:pos x="59" y="351"/>
                </a:cxn>
                <a:cxn ang="0">
                  <a:pos x="29" y="345"/>
                </a:cxn>
                <a:cxn ang="0">
                  <a:pos x="1" y="340"/>
                </a:cxn>
                <a:cxn ang="0">
                  <a:pos x="0" y="283"/>
                </a:cxn>
                <a:cxn ang="0">
                  <a:pos x="1" y="232"/>
                </a:cxn>
                <a:cxn ang="0">
                  <a:pos x="5" y="184"/>
                </a:cxn>
                <a:cxn ang="0">
                  <a:pos x="11" y="144"/>
                </a:cxn>
                <a:cxn ang="0">
                  <a:pos x="18" y="105"/>
                </a:cxn>
                <a:cxn ang="0">
                  <a:pos x="25" y="74"/>
                </a:cxn>
                <a:cxn ang="0">
                  <a:pos x="33" y="48"/>
                </a:cxn>
                <a:cxn ang="0">
                  <a:pos x="40" y="26"/>
                </a:cxn>
                <a:cxn ang="0">
                  <a:pos x="46" y="11"/>
                </a:cxn>
                <a:cxn ang="0">
                  <a:pos x="50" y="2"/>
                </a:cxn>
                <a:cxn ang="0">
                  <a:pos x="52" y="0"/>
                </a:cxn>
              </a:cxnLst>
              <a:rect l="0" t="0" r="r" b="b"/>
              <a:pathLst>
                <a:path w="59" h="351">
                  <a:moveTo>
                    <a:pt x="52" y="0"/>
                  </a:moveTo>
                  <a:lnTo>
                    <a:pt x="43" y="36"/>
                  </a:lnTo>
                  <a:lnTo>
                    <a:pt x="38" y="80"/>
                  </a:lnTo>
                  <a:lnTo>
                    <a:pt x="32" y="127"/>
                  </a:lnTo>
                  <a:lnTo>
                    <a:pt x="31" y="176"/>
                  </a:lnTo>
                  <a:lnTo>
                    <a:pt x="32" y="223"/>
                  </a:lnTo>
                  <a:lnTo>
                    <a:pt x="36" y="265"/>
                  </a:lnTo>
                  <a:lnTo>
                    <a:pt x="42" y="293"/>
                  </a:lnTo>
                  <a:lnTo>
                    <a:pt x="47" y="319"/>
                  </a:lnTo>
                  <a:lnTo>
                    <a:pt x="53" y="338"/>
                  </a:lnTo>
                  <a:lnTo>
                    <a:pt x="59" y="351"/>
                  </a:lnTo>
                  <a:lnTo>
                    <a:pt x="29" y="345"/>
                  </a:lnTo>
                  <a:lnTo>
                    <a:pt x="1" y="340"/>
                  </a:lnTo>
                  <a:lnTo>
                    <a:pt x="0" y="283"/>
                  </a:lnTo>
                  <a:lnTo>
                    <a:pt x="1" y="232"/>
                  </a:lnTo>
                  <a:lnTo>
                    <a:pt x="5" y="184"/>
                  </a:lnTo>
                  <a:lnTo>
                    <a:pt x="11" y="144"/>
                  </a:lnTo>
                  <a:lnTo>
                    <a:pt x="18" y="105"/>
                  </a:lnTo>
                  <a:lnTo>
                    <a:pt x="25" y="74"/>
                  </a:lnTo>
                  <a:lnTo>
                    <a:pt x="33" y="48"/>
                  </a:lnTo>
                  <a:lnTo>
                    <a:pt x="40" y="26"/>
                  </a:lnTo>
                  <a:lnTo>
                    <a:pt x="46" y="11"/>
                  </a:lnTo>
                  <a:lnTo>
                    <a:pt x="50" y="2"/>
                  </a:lnTo>
                  <a:lnTo>
                    <a:pt x="52" y="0"/>
                  </a:lnTo>
                  <a:close/>
                </a:path>
              </a:pathLst>
            </a:custGeom>
            <a:solidFill>
              <a:srgbClr val="40555E"/>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531" name="Freeform 116"/>
            <p:cNvSpPr>
              <a:spLocks/>
            </p:cNvSpPr>
            <p:nvPr/>
          </p:nvSpPr>
          <p:spPr bwMode="auto">
            <a:xfrm>
              <a:off x="8921751" y="5402263"/>
              <a:ext cx="688975" cy="862013"/>
            </a:xfrm>
            <a:custGeom>
              <a:avLst/>
              <a:gdLst/>
              <a:ahLst/>
              <a:cxnLst>
                <a:cxn ang="0">
                  <a:pos x="405" y="94"/>
                </a:cxn>
                <a:cxn ang="0">
                  <a:pos x="430" y="278"/>
                </a:cxn>
                <a:cxn ang="0">
                  <a:pos x="434" y="392"/>
                </a:cxn>
                <a:cxn ang="0">
                  <a:pos x="431" y="482"/>
                </a:cxn>
                <a:cxn ang="0">
                  <a:pos x="410" y="523"/>
                </a:cxn>
                <a:cxn ang="0">
                  <a:pos x="409" y="523"/>
                </a:cxn>
                <a:cxn ang="0">
                  <a:pos x="398" y="525"/>
                </a:cxn>
                <a:cxn ang="0">
                  <a:pos x="385" y="528"/>
                </a:cxn>
                <a:cxn ang="0">
                  <a:pos x="378" y="529"/>
                </a:cxn>
                <a:cxn ang="0">
                  <a:pos x="249" y="542"/>
                </a:cxn>
                <a:cxn ang="0">
                  <a:pos x="101" y="542"/>
                </a:cxn>
                <a:cxn ang="0">
                  <a:pos x="89" y="540"/>
                </a:cxn>
                <a:cxn ang="0">
                  <a:pos x="60" y="539"/>
                </a:cxn>
                <a:cxn ang="0">
                  <a:pos x="59" y="539"/>
                </a:cxn>
                <a:cxn ang="0">
                  <a:pos x="12" y="499"/>
                </a:cxn>
                <a:cxn ang="0">
                  <a:pos x="19" y="423"/>
                </a:cxn>
                <a:cxn ang="0">
                  <a:pos x="27" y="343"/>
                </a:cxn>
                <a:cxn ang="0">
                  <a:pos x="27" y="248"/>
                </a:cxn>
                <a:cxn ang="0">
                  <a:pos x="19" y="145"/>
                </a:cxn>
                <a:cxn ang="0">
                  <a:pos x="10" y="63"/>
                </a:cxn>
                <a:cxn ang="0">
                  <a:pos x="0" y="12"/>
                </a:cxn>
                <a:cxn ang="0">
                  <a:pos x="59" y="21"/>
                </a:cxn>
                <a:cxn ang="0">
                  <a:pos x="70" y="24"/>
                </a:cxn>
                <a:cxn ang="0">
                  <a:pos x="87" y="110"/>
                </a:cxn>
                <a:cxn ang="0">
                  <a:pos x="97" y="183"/>
                </a:cxn>
                <a:cxn ang="0">
                  <a:pos x="100" y="234"/>
                </a:cxn>
                <a:cxn ang="0">
                  <a:pos x="100" y="254"/>
                </a:cxn>
                <a:cxn ang="0">
                  <a:pos x="114" y="255"/>
                </a:cxn>
                <a:cxn ang="0">
                  <a:pos x="152" y="257"/>
                </a:cxn>
                <a:cxn ang="0">
                  <a:pos x="206" y="258"/>
                </a:cxn>
                <a:cxn ang="0">
                  <a:pos x="265" y="255"/>
                </a:cxn>
                <a:cxn ang="0">
                  <a:pos x="316" y="248"/>
                </a:cxn>
                <a:cxn ang="0">
                  <a:pos x="351" y="240"/>
                </a:cxn>
                <a:cxn ang="0">
                  <a:pos x="364" y="237"/>
                </a:cxn>
                <a:cxn ang="0">
                  <a:pos x="351" y="117"/>
                </a:cxn>
                <a:cxn ang="0">
                  <a:pos x="327" y="14"/>
                </a:cxn>
                <a:cxn ang="0">
                  <a:pos x="338" y="12"/>
                </a:cxn>
              </a:cxnLst>
              <a:rect l="0" t="0" r="r" b="b"/>
              <a:pathLst>
                <a:path w="434" h="543">
                  <a:moveTo>
                    <a:pt x="382" y="0"/>
                  </a:moveTo>
                  <a:lnTo>
                    <a:pt x="405" y="94"/>
                  </a:lnTo>
                  <a:lnTo>
                    <a:pt x="420" y="189"/>
                  </a:lnTo>
                  <a:lnTo>
                    <a:pt x="430" y="278"/>
                  </a:lnTo>
                  <a:lnTo>
                    <a:pt x="434" y="337"/>
                  </a:lnTo>
                  <a:lnTo>
                    <a:pt x="434" y="392"/>
                  </a:lnTo>
                  <a:lnTo>
                    <a:pt x="433" y="440"/>
                  </a:lnTo>
                  <a:lnTo>
                    <a:pt x="431" y="482"/>
                  </a:lnTo>
                  <a:lnTo>
                    <a:pt x="430" y="519"/>
                  </a:lnTo>
                  <a:lnTo>
                    <a:pt x="410" y="523"/>
                  </a:lnTo>
                  <a:lnTo>
                    <a:pt x="410" y="523"/>
                  </a:lnTo>
                  <a:lnTo>
                    <a:pt x="409" y="523"/>
                  </a:lnTo>
                  <a:lnTo>
                    <a:pt x="399" y="525"/>
                  </a:lnTo>
                  <a:lnTo>
                    <a:pt x="398" y="525"/>
                  </a:lnTo>
                  <a:lnTo>
                    <a:pt x="386" y="528"/>
                  </a:lnTo>
                  <a:lnTo>
                    <a:pt x="385" y="528"/>
                  </a:lnTo>
                  <a:lnTo>
                    <a:pt x="378" y="529"/>
                  </a:lnTo>
                  <a:lnTo>
                    <a:pt x="378" y="529"/>
                  </a:lnTo>
                  <a:lnTo>
                    <a:pt x="317" y="536"/>
                  </a:lnTo>
                  <a:lnTo>
                    <a:pt x="249" y="542"/>
                  </a:lnTo>
                  <a:lnTo>
                    <a:pt x="177" y="543"/>
                  </a:lnTo>
                  <a:lnTo>
                    <a:pt x="101" y="542"/>
                  </a:lnTo>
                  <a:lnTo>
                    <a:pt x="101" y="542"/>
                  </a:lnTo>
                  <a:lnTo>
                    <a:pt x="89" y="540"/>
                  </a:lnTo>
                  <a:lnTo>
                    <a:pt x="87" y="540"/>
                  </a:lnTo>
                  <a:lnTo>
                    <a:pt x="60" y="539"/>
                  </a:lnTo>
                  <a:lnTo>
                    <a:pt x="59" y="539"/>
                  </a:lnTo>
                  <a:lnTo>
                    <a:pt x="59" y="539"/>
                  </a:lnTo>
                  <a:lnTo>
                    <a:pt x="12" y="533"/>
                  </a:lnTo>
                  <a:lnTo>
                    <a:pt x="12" y="499"/>
                  </a:lnTo>
                  <a:lnTo>
                    <a:pt x="15" y="463"/>
                  </a:lnTo>
                  <a:lnTo>
                    <a:pt x="19" y="423"/>
                  </a:lnTo>
                  <a:lnTo>
                    <a:pt x="24" y="382"/>
                  </a:lnTo>
                  <a:lnTo>
                    <a:pt x="27" y="343"/>
                  </a:lnTo>
                  <a:lnTo>
                    <a:pt x="28" y="305"/>
                  </a:lnTo>
                  <a:lnTo>
                    <a:pt x="27" y="248"/>
                  </a:lnTo>
                  <a:lnTo>
                    <a:pt x="24" y="195"/>
                  </a:lnTo>
                  <a:lnTo>
                    <a:pt x="19" y="145"/>
                  </a:lnTo>
                  <a:lnTo>
                    <a:pt x="15" y="101"/>
                  </a:lnTo>
                  <a:lnTo>
                    <a:pt x="10" y="63"/>
                  </a:lnTo>
                  <a:lnTo>
                    <a:pt x="5" y="34"/>
                  </a:lnTo>
                  <a:lnTo>
                    <a:pt x="0" y="12"/>
                  </a:lnTo>
                  <a:lnTo>
                    <a:pt x="28" y="18"/>
                  </a:lnTo>
                  <a:lnTo>
                    <a:pt x="59" y="21"/>
                  </a:lnTo>
                  <a:lnTo>
                    <a:pt x="59" y="22"/>
                  </a:lnTo>
                  <a:lnTo>
                    <a:pt x="70" y="24"/>
                  </a:lnTo>
                  <a:lnTo>
                    <a:pt x="80" y="68"/>
                  </a:lnTo>
                  <a:lnTo>
                    <a:pt x="87" y="110"/>
                  </a:lnTo>
                  <a:lnTo>
                    <a:pt x="93" y="149"/>
                  </a:lnTo>
                  <a:lnTo>
                    <a:pt x="97" y="183"/>
                  </a:lnTo>
                  <a:lnTo>
                    <a:pt x="98" y="213"/>
                  </a:lnTo>
                  <a:lnTo>
                    <a:pt x="100" y="234"/>
                  </a:lnTo>
                  <a:lnTo>
                    <a:pt x="100" y="248"/>
                  </a:lnTo>
                  <a:lnTo>
                    <a:pt x="100" y="254"/>
                  </a:lnTo>
                  <a:lnTo>
                    <a:pt x="104" y="254"/>
                  </a:lnTo>
                  <a:lnTo>
                    <a:pt x="114" y="255"/>
                  </a:lnTo>
                  <a:lnTo>
                    <a:pt x="131" y="257"/>
                  </a:lnTo>
                  <a:lnTo>
                    <a:pt x="152" y="257"/>
                  </a:lnTo>
                  <a:lnTo>
                    <a:pt x="177" y="258"/>
                  </a:lnTo>
                  <a:lnTo>
                    <a:pt x="206" y="258"/>
                  </a:lnTo>
                  <a:lnTo>
                    <a:pt x="235" y="258"/>
                  </a:lnTo>
                  <a:lnTo>
                    <a:pt x="265" y="255"/>
                  </a:lnTo>
                  <a:lnTo>
                    <a:pt x="293" y="252"/>
                  </a:lnTo>
                  <a:lnTo>
                    <a:pt x="316" y="248"/>
                  </a:lnTo>
                  <a:lnTo>
                    <a:pt x="335" y="244"/>
                  </a:lnTo>
                  <a:lnTo>
                    <a:pt x="351" y="240"/>
                  </a:lnTo>
                  <a:lnTo>
                    <a:pt x="359" y="238"/>
                  </a:lnTo>
                  <a:lnTo>
                    <a:pt x="364" y="237"/>
                  </a:lnTo>
                  <a:lnTo>
                    <a:pt x="359" y="175"/>
                  </a:lnTo>
                  <a:lnTo>
                    <a:pt x="351" y="117"/>
                  </a:lnTo>
                  <a:lnTo>
                    <a:pt x="340" y="62"/>
                  </a:lnTo>
                  <a:lnTo>
                    <a:pt x="327" y="14"/>
                  </a:lnTo>
                  <a:lnTo>
                    <a:pt x="338" y="12"/>
                  </a:lnTo>
                  <a:lnTo>
                    <a:pt x="338" y="12"/>
                  </a:lnTo>
                  <a:lnTo>
                    <a:pt x="382" y="0"/>
                  </a:lnTo>
                  <a:close/>
                </a:path>
              </a:pathLst>
            </a:custGeom>
            <a:solidFill>
              <a:srgbClr val="576E73"/>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532" name="Freeform 117"/>
            <p:cNvSpPr>
              <a:spLocks/>
            </p:cNvSpPr>
            <p:nvPr/>
          </p:nvSpPr>
          <p:spPr bwMode="auto">
            <a:xfrm>
              <a:off x="9113838" y="5856288"/>
              <a:ext cx="387350" cy="38100"/>
            </a:xfrm>
            <a:custGeom>
              <a:avLst/>
              <a:gdLst/>
              <a:ahLst/>
              <a:cxnLst>
                <a:cxn ang="0">
                  <a:pos x="244" y="0"/>
                </a:cxn>
                <a:cxn ang="0">
                  <a:pos x="240" y="2"/>
                </a:cxn>
                <a:cxn ang="0">
                  <a:pos x="230" y="5"/>
                </a:cxn>
                <a:cxn ang="0">
                  <a:pos x="213" y="10"/>
                </a:cxn>
                <a:cxn ang="0">
                  <a:pos x="191" y="14"/>
                </a:cxn>
                <a:cxn ang="0">
                  <a:pos x="162" y="20"/>
                </a:cxn>
                <a:cxn ang="0">
                  <a:pos x="130" y="23"/>
                </a:cxn>
                <a:cxn ang="0">
                  <a:pos x="90" y="24"/>
                </a:cxn>
                <a:cxn ang="0">
                  <a:pos x="48" y="23"/>
                </a:cxn>
                <a:cxn ang="0">
                  <a:pos x="0" y="19"/>
                </a:cxn>
                <a:cxn ang="0">
                  <a:pos x="6" y="19"/>
                </a:cxn>
                <a:cxn ang="0">
                  <a:pos x="18" y="19"/>
                </a:cxn>
                <a:cxn ang="0">
                  <a:pos x="38" y="17"/>
                </a:cxn>
                <a:cxn ang="0">
                  <a:pos x="64" y="17"/>
                </a:cxn>
                <a:cxn ang="0">
                  <a:pos x="93" y="16"/>
                </a:cxn>
                <a:cxn ang="0">
                  <a:pos x="124" y="14"/>
                </a:cxn>
                <a:cxn ang="0">
                  <a:pos x="157" y="12"/>
                </a:cxn>
                <a:cxn ang="0">
                  <a:pos x="189" y="9"/>
                </a:cxn>
                <a:cxn ang="0">
                  <a:pos x="219" y="5"/>
                </a:cxn>
                <a:cxn ang="0">
                  <a:pos x="244" y="0"/>
                </a:cxn>
              </a:cxnLst>
              <a:rect l="0" t="0" r="r" b="b"/>
              <a:pathLst>
                <a:path w="244" h="24">
                  <a:moveTo>
                    <a:pt x="244" y="0"/>
                  </a:moveTo>
                  <a:lnTo>
                    <a:pt x="240" y="2"/>
                  </a:lnTo>
                  <a:lnTo>
                    <a:pt x="230" y="5"/>
                  </a:lnTo>
                  <a:lnTo>
                    <a:pt x="213" y="10"/>
                  </a:lnTo>
                  <a:lnTo>
                    <a:pt x="191" y="14"/>
                  </a:lnTo>
                  <a:lnTo>
                    <a:pt x="162" y="20"/>
                  </a:lnTo>
                  <a:lnTo>
                    <a:pt x="130" y="23"/>
                  </a:lnTo>
                  <a:lnTo>
                    <a:pt x="90" y="24"/>
                  </a:lnTo>
                  <a:lnTo>
                    <a:pt x="48" y="23"/>
                  </a:lnTo>
                  <a:lnTo>
                    <a:pt x="0" y="19"/>
                  </a:lnTo>
                  <a:lnTo>
                    <a:pt x="6" y="19"/>
                  </a:lnTo>
                  <a:lnTo>
                    <a:pt x="18" y="19"/>
                  </a:lnTo>
                  <a:lnTo>
                    <a:pt x="38" y="17"/>
                  </a:lnTo>
                  <a:lnTo>
                    <a:pt x="64" y="17"/>
                  </a:lnTo>
                  <a:lnTo>
                    <a:pt x="93" y="16"/>
                  </a:lnTo>
                  <a:lnTo>
                    <a:pt x="124" y="14"/>
                  </a:lnTo>
                  <a:lnTo>
                    <a:pt x="157" y="12"/>
                  </a:lnTo>
                  <a:lnTo>
                    <a:pt x="189" y="9"/>
                  </a:lnTo>
                  <a:lnTo>
                    <a:pt x="219" y="5"/>
                  </a:lnTo>
                  <a:lnTo>
                    <a:pt x="244" y="0"/>
                  </a:lnTo>
                  <a:close/>
                </a:path>
              </a:pathLst>
            </a:custGeom>
            <a:solidFill>
              <a:srgbClr val="4D4D4D"/>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533" name="Freeform 118"/>
            <p:cNvSpPr>
              <a:spLocks/>
            </p:cNvSpPr>
            <p:nvPr/>
          </p:nvSpPr>
          <p:spPr bwMode="auto">
            <a:xfrm>
              <a:off x="9104313" y="4776788"/>
              <a:ext cx="265113" cy="139700"/>
            </a:xfrm>
            <a:custGeom>
              <a:avLst/>
              <a:gdLst/>
              <a:ahLst/>
              <a:cxnLst>
                <a:cxn ang="0">
                  <a:pos x="127" y="0"/>
                </a:cxn>
                <a:cxn ang="0">
                  <a:pos x="144" y="3"/>
                </a:cxn>
                <a:cxn ang="0">
                  <a:pos x="156" y="11"/>
                </a:cxn>
                <a:cxn ang="0">
                  <a:pos x="164" y="24"/>
                </a:cxn>
                <a:cxn ang="0">
                  <a:pos x="167" y="40"/>
                </a:cxn>
                <a:cxn ang="0">
                  <a:pos x="164" y="55"/>
                </a:cxn>
                <a:cxn ang="0">
                  <a:pos x="154" y="68"/>
                </a:cxn>
                <a:cxn ang="0">
                  <a:pos x="141" y="78"/>
                </a:cxn>
                <a:cxn ang="0">
                  <a:pos x="126" y="82"/>
                </a:cxn>
                <a:cxn ang="0">
                  <a:pos x="47" y="88"/>
                </a:cxn>
                <a:cxn ang="0">
                  <a:pos x="43" y="88"/>
                </a:cxn>
                <a:cxn ang="0">
                  <a:pos x="27" y="83"/>
                </a:cxn>
                <a:cxn ang="0">
                  <a:pos x="13" y="76"/>
                </a:cxn>
                <a:cxn ang="0">
                  <a:pos x="5" y="64"/>
                </a:cxn>
                <a:cxn ang="0">
                  <a:pos x="0" y="48"/>
                </a:cxn>
                <a:cxn ang="0">
                  <a:pos x="5" y="31"/>
                </a:cxn>
                <a:cxn ang="0">
                  <a:pos x="13" y="17"/>
                </a:cxn>
                <a:cxn ang="0">
                  <a:pos x="27" y="7"/>
                </a:cxn>
                <a:cxn ang="0">
                  <a:pos x="46" y="3"/>
                </a:cxn>
                <a:cxn ang="0">
                  <a:pos x="126" y="0"/>
                </a:cxn>
                <a:cxn ang="0">
                  <a:pos x="127" y="0"/>
                </a:cxn>
              </a:cxnLst>
              <a:rect l="0" t="0" r="r" b="b"/>
              <a:pathLst>
                <a:path w="167" h="88">
                  <a:moveTo>
                    <a:pt x="127" y="0"/>
                  </a:moveTo>
                  <a:lnTo>
                    <a:pt x="144" y="3"/>
                  </a:lnTo>
                  <a:lnTo>
                    <a:pt x="156" y="11"/>
                  </a:lnTo>
                  <a:lnTo>
                    <a:pt x="164" y="24"/>
                  </a:lnTo>
                  <a:lnTo>
                    <a:pt x="167" y="40"/>
                  </a:lnTo>
                  <a:lnTo>
                    <a:pt x="164" y="55"/>
                  </a:lnTo>
                  <a:lnTo>
                    <a:pt x="154" y="68"/>
                  </a:lnTo>
                  <a:lnTo>
                    <a:pt x="141" y="78"/>
                  </a:lnTo>
                  <a:lnTo>
                    <a:pt x="126" y="82"/>
                  </a:lnTo>
                  <a:lnTo>
                    <a:pt x="47" y="88"/>
                  </a:lnTo>
                  <a:lnTo>
                    <a:pt x="43" y="88"/>
                  </a:lnTo>
                  <a:lnTo>
                    <a:pt x="27" y="83"/>
                  </a:lnTo>
                  <a:lnTo>
                    <a:pt x="13" y="76"/>
                  </a:lnTo>
                  <a:lnTo>
                    <a:pt x="5" y="64"/>
                  </a:lnTo>
                  <a:lnTo>
                    <a:pt x="0" y="48"/>
                  </a:lnTo>
                  <a:lnTo>
                    <a:pt x="5" y="31"/>
                  </a:lnTo>
                  <a:lnTo>
                    <a:pt x="13" y="17"/>
                  </a:lnTo>
                  <a:lnTo>
                    <a:pt x="27" y="7"/>
                  </a:lnTo>
                  <a:lnTo>
                    <a:pt x="46" y="3"/>
                  </a:lnTo>
                  <a:lnTo>
                    <a:pt x="126" y="0"/>
                  </a:lnTo>
                  <a:lnTo>
                    <a:pt x="127" y="0"/>
                  </a:lnTo>
                  <a:close/>
                </a:path>
              </a:pathLst>
            </a:custGeom>
            <a:solidFill>
              <a:srgbClr val="E3DCA1"/>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534" name="Freeform 119"/>
            <p:cNvSpPr>
              <a:spLocks/>
            </p:cNvSpPr>
            <p:nvPr/>
          </p:nvSpPr>
          <p:spPr bwMode="auto">
            <a:xfrm>
              <a:off x="9101138" y="4770438"/>
              <a:ext cx="274638" cy="107950"/>
            </a:xfrm>
            <a:custGeom>
              <a:avLst/>
              <a:gdLst/>
              <a:ahLst/>
              <a:cxnLst>
                <a:cxn ang="0">
                  <a:pos x="128" y="0"/>
                </a:cxn>
                <a:cxn ang="0">
                  <a:pos x="146" y="3"/>
                </a:cxn>
                <a:cxn ang="0">
                  <a:pos x="160" y="13"/>
                </a:cxn>
                <a:cxn ang="0">
                  <a:pos x="170" y="27"/>
                </a:cxn>
                <a:cxn ang="0">
                  <a:pos x="173" y="44"/>
                </a:cxn>
                <a:cxn ang="0">
                  <a:pos x="173" y="45"/>
                </a:cxn>
                <a:cxn ang="0">
                  <a:pos x="172" y="46"/>
                </a:cxn>
                <a:cxn ang="0">
                  <a:pos x="169" y="48"/>
                </a:cxn>
                <a:cxn ang="0">
                  <a:pos x="167" y="46"/>
                </a:cxn>
                <a:cxn ang="0">
                  <a:pos x="166" y="45"/>
                </a:cxn>
                <a:cxn ang="0">
                  <a:pos x="165" y="44"/>
                </a:cxn>
                <a:cxn ang="0">
                  <a:pos x="163" y="29"/>
                </a:cxn>
                <a:cxn ang="0">
                  <a:pos x="155" y="18"/>
                </a:cxn>
                <a:cxn ang="0">
                  <a:pos x="143" y="10"/>
                </a:cxn>
                <a:cxn ang="0">
                  <a:pos x="128" y="8"/>
                </a:cxn>
                <a:cxn ang="0">
                  <a:pos x="48" y="11"/>
                </a:cxn>
                <a:cxn ang="0">
                  <a:pos x="31" y="14"/>
                </a:cxn>
                <a:cxn ang="0">
                  <a:pos x="18" y="24"/>
                </a:cxn>
                <a:cxn ang="0">
                  <a:pos x="9" y="37"/>
                </a:cxn>
                <a:cxn ang="0">
                  <a:pos x="7" y="52"/>
                </a:cxn>
                <a:cxn ang="0">
                  <a:pos x="8" y="56"/>
                </a:cxn>
                <a:cxn ang="0">
                  <a:pos x="8" y="62"/>
                </a:cxn>
                <a:cxn ang="0">
                  <a:pos x="9" y="65"/>
                </a:cxn>
                <a:cxn ang="0">
                  <a:pos x="8" y="66"/>
                </a:cxn>
                <a:cxn ang="0">
                  <a:pos x="7" y="68"/>
                </a:cxn>
                <a:cxn ang="0">
                  <a:pos x="5" y="68"/>
                </a:cxn>
                <a:cxn ang="0">
                  <a:pos x="2" y="66"/>
                </a:cxn>
                <a:cxn ang="0">
                  <a:pos x="1" y="65"/>
                </a:cxn>
                <a:cxn ang="0">
                  <a:pos x="0" y="58"/>
                </a:cxn>
                <a:cxn ang="0">
                  <a:pos x="0" y="52"/>
                </a:cxn>
                <a:cxn ang="0">
                  <a:pos x="2" y="34"/>
                </a:cxn>
                <a:cxn ang="0">
                  <a:pos x="12" y="18"/>
                </a:cxn>
                <a:cxn ang="0">
                  <a:pos x="28" y="7"/>
                </a:cxn>
                <a:cxn ang="0">
                  <a:pos x="48" y="3"/>
                </a:cxn>
                <a:cxn ang="0">
                  <a:pos x="128" y="0"/>
                </a:cxn>
              </a:cxnLst>
              <a:rect l="0" t="0" r="r" b="b"/>
              <a:pathLst>
                <a:path w="173" h="68">
                  <a:moveTo>
                    <a:pt x="128" y="0"/>
                  </a:moveTo>
                  <a:lnTo>
                    <a:pt x="146" y="3"/>
                  </a:lnTo>
                  <a:lnTo>
                    <a:pt x="160" y="13"/>
                  </a:lnTo>
                  <a:lnTo>
                    <a:pt x="170" y="27"/>
                  </a:lnTo>
                  <a:lnTo>
                    <a:pt x="173" y="44"/>
                  </a:lnTo>
                  <a:lnTo>
                    <a:pt x="173" y="45"/>
                  </a:lnTo>
                  <a:lnTo>
                    <a:pt x="172" y="46"/>
                  </a:lnTo>
                  <a:lnTo>
                    <a:pt x="169" y="48"/>
                  </a:lnTo>
                  <a:lnTo>
                    <a:pt x="167" y="46"/>
                  </a:lnTo>
                  <a:lnTo>
                    <a:pt x="166" y="45"/>
                  </a:lnTo>
                  <a:lnTo>
                    <a:pt x="165" y="44"/>
                  </a:lnTo>
                  <a:lnTo>
                    <a:pt x="163" y="29"/>
                  </a:lnTo>
                  <a:lnTo>
                    <a:pt x="155" y="18"/>
                  </a:lnTo>
                  <a:lnTo>
                    <a:pt x="143" y="10"/>
                  </a:lnTo>
                  <a:lnTo>
                    <a:pt x="128" y="8"/>
                  </a:lnTo>
                  <a:lnTo>
                    <a:pt x="48" y="11"/>
                  </a:lnTo>
                  <a:lnTo>
                    <a:pt x="31" y="14"/>
                  </a:lnTo>
                  <a:lnTo>
                    <a:pt x="18" y="24"/>
                  </a:lnTo>
                  <a:lnTo>
                    <a:pt x="9" y="37"/>
                  </a:lnTo>
                  <a:lnTo>
                    <a:pt x="7" y="52"/>
                  </a:lnTo>
                  <a:lnTo>
                    <a:pt x="8" y="56"/>
                  </a:lnTo>
                  <a:lnTo>
                    <a:pt x="8" y="62"/>
                  </a:lnTo>
                  <a:lnTo>
                    <a:pt x="9" y="65"/>
                  </a:lnTo>
                  <a:lnTo>
                    <a:pt x="8" y="66"/>
                  </a:lnTo>
                  <a:lnTo>
                    <a:pt x="7" y="68"/>
                  </a:lnTo>
                  <a:lnTo>
                    <a:pt x="5" y="68"/>
                  </a:lnTo>
                  <a:lnTo>
                    <a:pt x="2" y="66"/>
                  </a:lnTo>
                  <a:lnTo>
                    <a:pt x="1" y="65"/>
                  </a:lnTo>
                  <a:lnTo>
                    <a:pt x="0" y="58"/>
                  </a:lnTo>
                  <a:lnTo>
                    <a:pt x="0" y="52"/>
                  </a:lnTo>
                  <a:lnTo>
                    <a:pt x="2" y="34"/>
                  </a:lnTo>
                  <a:lnTo>
                    <a:pt x="12" y="18"/>
                  </a:lnTo>
                  <a:lnTo>
                    <a:pt x="28" y="7"/>
                  </a:lnTo>
                  <a:lnTo>
                    <a:pt x="48" y="3"/>
                  </a:lnTo>
                  <a:lnTo>
                    <a:pt x="128" y="0"/>
                  </a:lnTo>
                  <a:close/>
                </a:path>
              </a:pathLst>
            </a:custGeom>
            <a:solidFill>
              <a:srgbClr val="66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535" name="Freeform 120"/>
            <p:cNvSpPr>
              <a:spLocks/>
            </p:cNvSpPr>
            <p:nvPr/>
          </p:nvSpPr>
          <p:spPr bwMode="auto">
            <a:xfrm>
              <a:off x="9453563" y="4749800"/>
              <a:ext cx="228600" cy="134938"/>
            </a:xfrm>
            <a:custGeom>
              <a:avLst/>
              <a:gdLst/>
              <a:ahLst/>
              <a:cxnLst>
                <a:cxn ang="0">
                  <a:pos x="113" y="0"/>
                </a:cxn>
                <a:cxn ang="0">
                  <a:pos x="126" y="3"/>
                </a:cxn>
                <a:cxn ang="0">
                  <a:pos x="136" y="10"/>
                </a:cxn>
                <a:cxn ang="0">
                  <a:pos x="143" y="21"/>
                </a:cxn>
                <a:cxn ang="0">
                  <a:pos x="144" y="35"/>
                </a:cxn>
                <a:cxn ang="0">
                  <a:pos x="142" y="50"/>
                </a:cxn>
                <a:cxn ang="0">
                  <a:pos x="133" y="62"/>
                </a:cxn>
                <a:cxn ang="0">
                  <a:pos x="122" y="72"/>
                </a:cxn>
                <a:cxn ang="0">
                  <a:pos x="108" y="76"/>
                </a:cxn>
                <a:cxn ang="0">
                  <a:pos x="39" y="85"/>
                </a:cxn>
                <a:cxn ang="0">
                  <a:pos x="34" y="85"/>
                </a:cxn>
                <a:cxn ang="0">
                  <a:pos x="22" y="82"/>
                </a:cxn>
                <a:cxn ang="0">
                  <a:pos x="10" y="75"/>
                </a:cxn>
                <a:cxn ang="0">
                  <a:pos x="3" y="64"/>
                </a:cxn>
                <a:cxn ang="0">
                  <a:pos x="0" y="51"/>
                </a:cxn>
                <a:cxn ang="0">
                  <a:pos x="3" y="34"/>
                </a:cxn>
                <a:cxn ang="0">
                  <a:pos x="12" y="21"/>
                </a:cxn>
                <a:cxn ang="0">
                  <a:pos x="24" y="11"/>
                </a:cxn>
                <a:cxn ang="0">
                  <a:pos x="39" y="7"/>
                </a:cxn>
                <a:cxn ang="0">
                  <a:pos x="109" y="0"/>
                </a:cxn>
                <a:cxn ang="0">
                  <a:pos x="113" y="0"/>
                </a:cxn>
              </a:cxnLst>
              <a:rect l="0" t="0" r="r" b="b"/>
              <a:pathLst>
                <a:path w="144" h="85">
                  <a:moveTo>
                    <a:pt x="113" y="0"/>
                  </a:moveTo>
                  <a:lnTo>
                    <a:pt x="126" y="3"/>
                  </a:lnTo>
                  <a:lnTo>
                    <a:pt x="136" y="10"/>
                  </a:lnTo>
                  <a:lnTo>
                    <a:pt x="143" y="21"/>
                  </a:lnTo>
                  <a:lnTo>
                    <a:pt x="144" y="35"/>
                  </a:lnTo>
                  <a:lnTo>
                    <a:pt x="142" y="50"/>
                  </a:lnTo>
                  <a:lnTo>
                    <a:pt x="133" y="62"/>
                  </a:lnTo>
                  <a:lnTo>
                    <a:pt x="122" y="72"/>
                  </a:lnTo>
                  <a:lnTo>
                    <a:pt x="108" y="76"/>
                  </a:lnTo>
                  <a:lnTo>
                    <a:pt x="39" y="85"/>
                  </a:lnTo>
                  <a:lnTo>
                    <a:pt x="34" y="85"/>
                  </a:lnTo>
                  <a:lnTo>
                    <a:pt x="22" y="82"/>
                  </a:lnTo>
                  <a:lnTo>
                    <a:pt x="10" y="75"/>
                  </a:lnTo>
                  <a:lnTo>
                    <a:pt x="3" y="64"/>
                  </a:lnTo>
                  <a:lnTo>
                    <a:pt x="0" y="51"/>
                  </a:lnTo>
                  <a:lnTo>
                    <a:pt x="3" y="34"/>
                  </a:lnTo>
                  <a:lnTo>
                    <a:pt x="12" y="21"/>
                  </a:lnTo>
                  <a:lnTo>
                    <a:pt x="24" y="11"/>
                  </a:lnTo>
                  <a:lnTo>
                    <a:pt x="39" y="7"/>
                  </a:lnTo>
                  <a:lnTo>
                    <a:pt x="109" y="0"/>
                  </a:lnTo>
                  <a:lnTo>
                    <a:pt x="113" y="0"/>
                  </a:lnTo>
                  <a:close/>
                </a:path>
              </a:pathLst>
            </a:custGeom>
            <a:solidFill>
              <a:srgbClr val="E3DCA1"/>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536" name="Freeform 121"/>
            <p:cNvSpPr>
              <a:spLocks/>
            </p:cNvSpPr>
            <p:nvPr/>
          </p:nvSpPr>
          <p:spPr bwMode="auto">
            <a:xfrm>
              <a:off x="9447213" y="4743450"/>
              <a:ext cx="242888" cy="100013"/>
            </a:xfrm>
            <a:custGeom>
              <a:avLst/>
              <a:gdLst/>
              <a:ahLst/>
              <a:cxnLst>
                <a:cxn ang="0">
                  <a:pos x="113" y="0"/>
                </a:cxn>
                <a:cxn ang="0">
                  <a:pos x="129" y="1"/>
                </a:cxn>
                <a:cxn ang="0">
                  <a:pos x="141" y="10"/>
                </a:cxn>
                <a:cxn ang="0">
                  <a:pos x="150" y="22"/>
                </a:cxn>
                <a:cxn ang="0">
                  <a:pos x="153" y="39"/>
                </a:cxn>
                <a:cxn ang="0">
                  <a:pos x="151" y="45"/>
                </a:cxn>
                <a:cxn ang="0">
                  <a:pos x="151" y="51"/>
                </a:cxn>
                <a:cxn ang="0">
                  <a:pos x="150" y="52"/>
                </a:cxn>
                <a:cxn ang="0">
                  <a:pos x="147" y="54"/>
                </a:cxn>
                <a:cxn ang="0">
                  <a:pos x="146" y="54"/>
                </a:cxn>
                <a:cxn ang="0">
                  <a:pos x="144" y="52"/>
                </a:cxn>
                <a:cxn ang="0">
                  <a:pos x="143" y="51"/>
                </a:cxn>
                <a:cxn ang="0">
                  <a:pos x="143" y="48"/>
                </a:cxn>
                <a:cxn ang="0">
                  <a:pos x="144" y="44"/>
                </a:cxn>
                <a:cxn ang="0">
                  <a:pos x="144" y="38"/>
                </a:cxn>
                <a:cxn ang="0">
                  <a:pos x="143" y="25"/>
                </a:cxn>
                <a:cxn ang="0">
                  <a:pos x="136" y="15"/>
                </a:cxn>
                <a:cxn ang="0">
                  <a:pos x="131" y="11"/>
                </a:cxn>
                <a:cxn ang="0">
                  <a:pos x="126" y="10"/>
                </a:cxn>
                <a:cxn ang="0">
                  <a:pos x="120" y="8"/>
                </a:cxn>
                <a:cxn ang="0">
                  <a:pos x="113" y="8"/>
                </a:cxn>
                <a:cxn ang="0">
                  <a:pos x="44" y="14"/>
                </a:cxn>
                <a:cxn ang="0">
                  <a:pos x="30" y="18"/>
                </a:cxn>
                <a:cxn ang="0">
                  <a:pos x="19" y="28"/>
                </a:cxn>
                <a:cxn ang="0">
                  <a:pos x="12" y="39"/>
                </a:cxn>
                <a:cxn ang="0">
                  <a:pos x="9" y="55"/>
                </a:cxn>
                <a:cxn ang="0">
                  <a:pos x="9" y="59"/>
                </a:cxn>
                <a:cxn ang="0">
                  <a:pos x="9" y="61"/>
                </a:cxn>
                <a:cxn ang="0">
                  <a:pos x="7" y="62"/>
                </a:cxn>
                <a:cxn ang="0">
                  <a:pos x="6" y="63"/>
                </a:cxn>
                <a:cxn ang="0">
                  <a:pos x="4" y="63"/>
                </a:cxn>
                <a:cxn ang="0">
                  <a:pos x="2" y="62"/>
                </a:cxn>
                <a:cxn ang="0">
                  <a:pos x="0" y="59"/>
                </a:cxn>
                <a:cxn ang="0">
                  <a:pos x="0" y="55"/>
                </a:cxn>
                <a:cxn ang="0">
                  <a:pos x="3" y="37"/>
                </a:cxn>
                <a:cxn ang="0">
                  <a:pos x="13" y="22"/>
                </a:cxn>
                <a:cxn ang="0">
                  <a:pos x="26" y="11"/>
                </a:cxn>
                <a:cxn ang="0">
                  <a:pos x="43" y="7"/>
                </a:cxn>
                <a:cxn ang="0">
                  <a:pos x="113" y="0"/>
                </a:cxn>
              </a:cxnLst>
              <a:rect l="0" t="0" r="r" b="b"/>
              <a:pathLst>
                <a:path w="153" h="63">
                  <a:moveTo>
                    <a:pt x="113" y="0"/>
                  </a:moveTo>
                  <a:lnTo>
                    <a:pt x="129" y="1"/>
                  </a:lnTo>
                  <a:lnTo>
                    <a:pt x="141" y="10"/>
                  </a:lnTo>
                  <a:lnTo>
                    <a:pt x="150" y="22"/>
                  </a:lnTo>
                  <a:lnTo>
                    <a:pt x="153" y="39"/>
                  </a:lnTo>
                  <a:lnTo>
                    <a:pt x="151" y="45"/>
                  </a:lnTo>
                  <a:lnTo>
                    <a:pt x="151" y="51"/>
                  </a:lnTo>
                  <a:lnTo>
                    <a:pt x="150" y="52"/>
                  </a:lnTo>
                  <a:lnTo>
                    <a:pt x="147" y="54"/>
                  </a:lnTo>
                  <a:lnTo>
                    <a:pt x="146" y="54"/>
                  </a:lnTo>
                  <a:lnTo>
                    <a:pt x="144" y="52"/>
                  </a:lnTo>
                  <a:lnTo>
                    <a:pt x="143" y="51"/>
                  </a:lnTo>
                  <a:lnTo>
                    <a:pt x="143" y="48"/>
                  </a:lnTo>
                  <a:lnTo>
                    <a:pt x="144" y="44"/>
                  </a:lnTo>
                  <a:lnTo>
                    <a:pt x="144" y="38"/>
                  </a:lnTo>
                  <a:lnTo>
                    <a:pt x="143" y="25"/>
                  </a:lnTo>
                  <a:lnTo>
                    <a:pt x="136" y="15"/>
                  </a:lnTo>
                  <a:lnTo>
                    <a:pt x="131" y="11"/>
                  </a:lnTo>
                  <a:lnTo>
                    <a:pt x="126" y="10"/>
                  </a:lnTo>
                  <a:lnTo>
                    <a:pt x="120" y="8"/>
                  </a:lnTo>
                  <a:lnTo>
                    <a:pt x="113" y="8"/>
                  </a:lnTo>
                  <a:lnTo>
                    <a:pt x="44" y="14"/>
                  </a:lnTo>
                  <a:lnTo>
                    <a:pt x="30" y="18"/>
                  </a:lnTo>
                  <a:lnTo>
                    <a:pt x="19" y="28"/>
                  </a:lnTo>
                  <a:lnTo>
                    <a:pt x="12" y="39"/>
                  </a:lnTo>
                  <a:lnTo>
                    <a:pt x="9" y="55"/>
                  </a:lnTo>
                  <a:lnTo>
                    <a:pt x="9" y="59"/>
                  </a:lnTo>
                  <a:lnTo>
                    <a:pt x="9" y="61"/>
                  </a:lnTo>
                  <a:lnTo>
                    <a:pt x="7" y="62"/>
                  </a:lnTo>
                  <a:lnTo>
                    <a:pt x="6" y="63"/>
                  </a:lnTo>
                  <a:lnTo>
                    <a:pt x="4" y="63"/>
                  </a:lnTo>
                  <a:lnTo>
                    <a:pt x="2" y="62"/>
                  </a:lnTo>
                  <a:lnTo>
                    <a:pt x="0" y="59"/>
                  </a:lnTo>
                  <a:lnTo>
                    <a:pt x="0" y="55"/>
                  </a:lnTo>
                  <a:lnTo>
                    <a:pt x="3" y="37"/>
                  </a:lnTo>
                  <a:lnTo>
                    <a:pt x="13" y="22"/>
                  </a:lnTo>
                  <a:lnTo>
                    <a:pt x="26" y="11"/>
                  </a:lnTo>
                  <a:lnTo>
                    <a:pt x="43" y="7"/>
                  </a:lnTo>
                  <a:lnTo>
                    <a:pt x="113" y="0"/>
                  </a:lnTo>
                  <a:close/>
                </a:path>
              </a:pathLst>
            </a:custGeom>
            <a:solidFill>
              <a:srgbClr val="66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537" name="Freeform 122"/>
            <p:cNvSpPr>
              <a:spLocks/>
            </p:cNvSpPr>
            <p:nvPr/>
          </p:nvSpPr>
          <p:spPr bwMode="auto">
            <a:xfrm>
              <a:off x="9363076" y="4797425"/>
              <a:ext cx="93663" cy="34925"/>
            </a:xfrm>
            <a:custGeom>
              <a:avLst/>
              <a:gdLst/>
              <a:ahLst/>
              <a:cxnLst>
                <a:cxn ang="0">
                  <a:pos x="32" y="0"/>
                </a:cxn>
                <a:cxn ang="0">
                  <a:pos x="46" y="4"/>
                </a:cxn>
                <a:cxn ang="0">
                  <a:pos x="59" y="14"/>
                </a:cxn>
                <a:cxn ang="0">
                  <a:pos x="53" y="20"/>
                </a:cxn>
                <a:cxn ang="0">
                  <a:pos x="49" y="14"/>
                </a:cxn>
                <a:cxn ang="0">
                  <a:pos x="43" y="11"/>
                </a:cxn>
                <a:cxn ang="0">
                  <a:pos x="38" y="10"/>
                </a:cxn>
                <a:cxn ang="0">
                  <a:pos x="32" y="8"/>
                </a:cxn>
                <a:cxn ang="0">
                  <a:pos x="22" y="11"/>
                </a:cxn>
                <a:cxn ang="0">
                  <a:pos x="14" y="15"/>
                </a:cxn>
                <a:cxn ang="0">
                  <a:pos x="8" y="20"/>
                </a:cxn>
                <a:cxn ang="0">
                  <a:pos x="7" y="22"/>
                </a:cxn>
                <a:cxn ang="0">
                  <a:pos x="0" y="17"/>
                </a:cxn>
                <a:cxn ang="0">
                  <a:pos x="2" y="14"/>
                </a:cxn>
                <a:cxn ang="0">
                  <a:pos x="10" y="8"/>
                </a:cxn>
                <a:cxn ang="0">
                  <a:pos x="19" y="3"/>
                </a:cxn>
                <a:cxn ang="0">
                  <a:pos x="32" y="0"/>
                </a:cxn>
              </a:cxnLst>
              <a:rect l="0" t="0" r="r" b="b"/>
              <a:pathLst>
                <a:path w="59" h="22">
                  <a:moveTo>
                    <a:pt x="32" y="0"/>
                  </a:moveTo>
                  <a:lnTo>
                    <a:pt x="46" y="4"/>
                  </a:lnTo>
                  <a:lnTo>
                    <a:pt x="59" y="14"/>
                  </a:lnTo>
                  <a:lnTo>
                    <a:pt x="53" y="20"/>
                  </a:lnTo>
                  <a:lnTo>
                    <a:pt x="49" y="14"/>
                  </a:lnTo>
                  <a:lnTo>
                    <a:pt x="43" y="11"/>
                  </a:lnTo>
                  <a:lnTo>
                    <a:pt x="38" y="10"/>
                  </a:lnTo>
                  <a:lnTo>
                    <a:pt x="32" y="8"/>
                  </a:lnTo>
                  <a:lnTo>
                    <a:pt x="22" y="11"/>
                  </a:lnTo>
                  <a:lnTo>
                    <a:pt x="14" y="15"/>
                  </a:lnTo>
                  <a:lnTo>
                    <a:pt x="8" y="20"/>
                  </a:lnTo>
                  <a:lnTo>
                    <a:pt x="7" y="22"/>
                  </a:lnTo>
                  <a:lnTo>
                    <a:pt x="0" y="17"/>
                  </a:lnTo>
                  <a:lnTo>
                    <a:pt x="2" y="14"/>
                  </a:lnTo>
                  <a:lnTo>
                    <a:pt x="10" y="8"/>
                  </a:lnTo>
                  <a:lnTo>
                    <a:pt x="19" y="3"/>
                  </a:lnTo>
                  <a:lnTo>
                    <a:pt x="32" y="0"/>
                  </a:lnTo>
                  <a:close/>
                </a:path>
              </a:pathLst>
            </a:custGeom>
            <a:solidFill>
              <a:srgbClr val="66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538" name="Freeform 123"/>
            <p:cNvSpPr>
              <a:spLocks/>
            </p:cNvSpPr>
            <p:nvPr/>
          </p:nvSpPr>
          <p:spPr bwMode="auto">
            <a:xfrm>
              <a:off x="9194801" y="4781550"/>
              <a:ext cx="168275" cy="47625"/>
            </a:xfrm>
            <a:custGeom>
              <a:avLst/>
              <a:gdLst/>
              <a:ahLst/>
              <a:cxnLst>
                <a:cxn ang="0">
                  <a:pos x="62" y="0"/>
                </a:cxn>
                <a:cxn ang="0">
                  <a:pos x="72" y="0"/>
                </a:cxn>
                <a:cxn ang="0">
                  <a:pos x="76" y="1"/>
                </a:cxn>
                <a:cxn ang="0">
                  <a:pos x="82" y="3"/>
                </a:cxn>
                <a:cxn ang="0">
                  <a:pos x="89" y="4"/>
                </a:cxn>
                <a:cxn ang="0">
                  <a:pos x="93" y="8"/>
                </a:cxn>
                <a:cxn ang="0">
                  <a:pos x="97" y="13"/>
                </a:cxn>
                <a:cxn ang="0">
                  <a:pos x="101" y="17"/>
                </a:cxn>
                <a:cxn ang="0">
                  <a:pos x="103" y="21"/>
                </a:cxn>
                <a:cxn ang="0">
                  <a:pos x="106" y="25"/>
                </a:cxn>
                <a:cxn ang="0">
                  <a:pos x="106" y="30"/>
                </a:cxn>
                <a:cxn ang="0">
                  <a:pos x="104" y="27"/>
                </a:cxn>
                <a:cxn ang="0">
                  <a:pos x="100" y="21"/>
                </a:cxn>
                <a:cxn ang="0">
                  <a:pos x="90" y="14"/>
                </a:cxn>
                <a:cxn ang="0">
                  <a:pos x="76" y="8"/>
                </a:cxn>
                <a:cxn ang="0">
                  <a:pos x="65" y="6"/>
                </a:cxn>
                <a:cxn ang="0">
                  <a:pos x="51" y="6"/>
                </a:cxn>
                <a:cxn ang="0">
                  <a:pos x="32" y="4"/>
                </a:cxn>
                <a:cxn ang="0">
                  <a:pos x="17" y="4"/>
                </a:cxn>
                <a:cxn ang="0">
                  <a:pos x="4" y="4"/>
                </a:cxn>
                <a:cxn ang="0">
                  <a:pos x="0" y="4"/>
                </a:cxn>
                <a:cxn ang="0">
                  <a:pos x="4" y="3"/>
                </a:cxn>
                <a:cxn ang="0">
                  <a:pos x="15" y="3"/>
                </a:cxn>
                <a:cxn ang="0">
                  <a:pos x="31" y="1"/>
                </a:cxn>
                <a:cxn ang="0">
                  <a:pos x="48" y="1"/>
                </a:cxn>
                <a:cxn ang="0">
                  <a:pos x="62" y="0"/>
                </a:cxn>
              </a:cxnLst>
              <a:rect l="0" t="0" r="r" b="b"/>
              <a:pathLst>
                <a:path w="106" h="30">
                  <a:moveTo>
                    <a:pt x="62" y="0"/>
                  </a:moveTo>
                  <a:lnTo>
                    <a:pt x="72" y="0"/>
                  </a:lnTo>
                  <a:lnTo>
                    <a:pt x="76" y="1"/>
                  </a:lnTo>
                  <a:lnTo>
                    <a:pt x="82" y="3"/>
                  </a:lnTo>
                  <a:lnTo>
                    <a:pt x="89" y="4"/>
                  </a:lnTo>
                  <a:lnTo>
                    <a:pt x="93" y="8"/>
                  </a:lnTo>
                  <a:lnTo>
                    <a:pt x="97" y="13"/>
                  </a:lnTo>
                  <a:lnTo>
                    <a:pt x="101" y="17"/>
                  </a:lnTo>
                  <a:lnTo>
                    <a:pt x="103" y="21"/>
                  </a:lnTo>
                  <a:lnTo>
                    <a:pt x="106" y="25"/>
                  </a:lnTo>
                  <a:lnTo>
                    <a:pt x="106" y="30"/>
                  </a:lnTo>
                  <a:lnTo>
                    <a:pt x="104" y="27"/>
                  </a:lnTo>
                  <a:lnTo>
                    <a:pt x="100" y="21"/>
                  </a:lnTo>
                  <a:lnTo>
                    <a:pt x="90" y="14"/>
                  </a:lnTo>
                  <a:lnTo>
                    <a:pt x="76" y="8"/>
                  </a:lnTo>
                  <a:lnTo>
                    <a:pt x="65" y="6"/>
                  </a:lnTo>
                  <a:lnTo>
                    <a:pt x="51" y="6"/>
                  </a:lnTo>
                  <a:lnTo>
                    <a:pt x="32" y="4"/>
                  </a:lnTo>
                  <a:lnTo>
                    <a:pt x="17" y="4"/>
                  </a:lnTo>
                  <a:lnTo>
                    <a:pt x="4" y="4"/>
                  </a:lnTo>
                  <a:lnTo>
                    <a:pt x="0" y="4"/>
                  </a:lnTo>
                  <a:lnTo>
                    <a:pt x="4" y="3"/>
                  </a:lnTo>
                  <a:lnTo>
                    <a:pt x="15" y="3"/>
                  </a:lnTo>
                  <a:lnTo>
                    <a:pt x="31" y="1"/>
                  </a:lnTo>
                  <a:lnTo>
                    <a:pt x="48" y="1"/>
                  </a:lnTo>
                  <a:lnTo>
                    <a:pt x="62"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539" name="Freeform 124"/>
            <p:cNvSpPr>
              <a:spLocks/>
            </p:cNvSpPr>
            <p:nvPr/>
          </p:nvSpPr>
          <p:spPr bwMode="auto">
            <a:xfrm>
              <a:off x="9548813" y="4754563"/>
              <a:ext cx="127000" cy="47625"/>
            </a:xfrm>
            <a:custGeom>
              <a:avLst/>
              <a:gdLst/>
              <a:ahLst/>
              <a:cxnLst>
                <a:cxn ang="0">
                  <a:pos x="51" y="0"/>
                </a:cxn>
                <a:cxn ang="0">
                  <a:pos x="56" y="1"/>
                </a:cxn>
                <a:cxn ang="0">
                  <a:pos x="63" y="3"/>
                </a:cxn>
                <a:cxn ang="0">
                  <a:pos x="70" y="7"/>
                </a:cxn>
                <a:cxn ang="0">
                  <a:pos x="77" y="15"/>
                </a:cxn>
                <a:cxn ang="0">
                  <a:pos x="80" y="30"/>
                </a:cxn>
                <a:cxn ang="0">
                  <a:pos x="80" y="27"/>
                </a:cxn>
                <a:cxn ang="0">
                  <a:pos x="76" y="20"/>
                </a:cxn>
                <a:cxn ang="0">
                  <a:pos x="69" y="13"/>
                </a:cxn>
                <a:cxn ang="0">
                  <a:pos x="58" y="7"/>
                </a:cxn>
                <a:cxn ang="0">
                  <a:pos x="49" y="7"/>
                </a:cxn>
                <a:cxn ang="0">
                  <a:pos x="38" y="6"/>
                </a:cxn>
                <a:cxn ang="0">
                  <a:pos x="25" y="6"/>
                </a:cxn>
                <a:cxn ang="0">
                  <a:pos x="12" y="6"/>
                </a:cxn>
                <a:cxn ang="0">
                  <a:pos x="3" y="6"/>
                </a:cxn>
                <a:cxn ang="0">
                  <a:pos x="0" y="6"/>
                </a:cxn>
                <a:cxn ang="0">
                  <a:pos x="48" y="1"/>
                </a:cxn>
                <a:cxn ang="0">
                  <a:pos x="51" y="0"/>
                </a:cxn>
              </a:cxnLst>
              <a:rect l="0" t="0" r="r" b="b"/>
              <a:pathLst>
                <a:path w="80" h="30">
                  <a:moveTo>
                    <a:pt x="51" y="0"/>
                  </a:moveTo>
                  <a:lnTo>
                    <a:pt x="56" y="1"/>
                  </a:lnTo>
                  <a:lnTo>
                    <a:pt x="63" y="3"/>
                  </a:lnTo>
                  <a:lnTo>
                    <a:pt x="70" y="7"/>
                  </a:lnTo>
                  <a:lnTo>
                    <a:pt x="77" y="15"/>
                  </a:lnTo>
                  <a:lnTo>
                    <a:pt x="80" y="30"/>
                  </a:lnTo>
                  <a:lnTo>
                    <a:pt x="80" y="27"/>
                  </a:lnTo>
                  <a:lnTo>
                    <a:pt x="76" y="20"/>
                  </a:lnTo>
                  <a:lnTo>
                    <a:pt x="69" y="13"/>
                  </a:lnTo>
                  <a:lnTo>
                    <a:pt x="58" y="7"/>
                  </a:lnTo>
                  <a:lnTo>
                    <a:pt x="49" y="7"/>
                  </a:lnTo>
                  <a:lnTo>
                    <a:pt x="38" y="6"/>
                  </a:lnTo>
                  <a:lnTo>
                    <a:pt x="25" y="6"/>
                  </a:lnTo>
                  <a:lnTo>
                    <a:pt x="12" y="6"/>
                  </a:lnTo>
                  <a:lnTo>
                    <a:pt x="3" y="6"/>
                  </a:lnTo>
                  <a:lnTo>
                    <a:pt x="0" y="6"/>
                  </a:lnTo>
                  <a:lnTo>
                    <a:pt x="48" y="1"/>
                  </a:lnTo>
                  <a:lnTo>
                    <a:pt x="51"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grpSp>
      <p:grpSp>
        <p:nvGrpSpPr>
          <p:cNvPr id="540" name="Group 461"/>
          <p:cNvGrpSpPr/>
          <p:nvPr/>
        </p:nvGrpSpPr>
        <p:grpSpPr>
          <a:xfrm>
            <a:off x="1560256" y="2794034"/>
            <a:ext cx="303459" cy="470551"/>
            <a:chOff x="4448176" y="1071563"/>
            <a:chExt cx="1395413" cy="2163763"/>
          </a:xfrm>
        </p:grpSpPr>
        <p:sp>
          <p:nvSpPr>
            <p:cNvPr id="541" name="Freeform 7"/>
            <p:cNvSpPr>
              <a:spLocks/>
            </p:cNvSpPr>
            <p:nvPr/>
          </p:nvSpPr>
          <p:spPr bwMode="auto">
            <a:xfrm>
              <a:off x="4629151" y="2347913"/>
              <a:ext cx="1185863" cy="887413"/>
            </a:xfrm>
            <a:custGeom>
              <a:avLst/>
              <a:gdLst/>
              <a:ahLst/>
              <a:cxnLst>
                <a:cxn ang="0">
                  <a:pos x="659" y="54"/>
                </a:cxn>
                <a:cxn ang="0">
                  <a:pos x="700" y="172"/>
                </a:cxn>
                <a:cxn ang="0">
                  <a:pos x="727" y="295"/>
                </a:cxn>
                <a:cxn ang="0">
                  <a:pos x="741" y="415"/>
                </a:cxn>
                <a:cxn ang="0">
                  <a:pos x="740" y="486"/>
                </a:cxn>
                <a:cxn ang="0">
                  <a:pos x="704" y="510"/>
                </a:cxn>
                <a:cxn ang="0">
                  <a:pos x="644" y="531"/>
                </a:cxn>
                <a:cxn ang="0">
                  <a:pos x="606" y="539"/>
                </a:cxn>
                <a:cxn ang="0">
                  <a:pos x="594" y="542"/>
                </a:cxn>
                <a:cxn ang="0">
                  <a:pos x="582" y="544"/>
                </a:cxn>
                <a:cxn ang="0">
                  <a:pos x="573" y="545"/>
                </a:cxn>
                <a:cxn ang="0">
                  <a:pos x="511" y="553"/>
                </a:cxn>
                <a:cxn ang="0">
                  <a:pos x="373" y="559"/>
                </a:cxn>
                <a:cxn ang="0">
                  <a:pos x="295" y="558"/>
                </a:cxn>
                <a:cxn ang="0">
                  <a:pos x="283" y="556"/>
                </a:cxn>
                <a:cxn ang="0">
                  <a:pos x="254" y="555"/>
                </a:cxn>
                <a:cxn ang="0">
                  <a:pos x="205" y="549"/>
                </a:cxn>
                <a:cxn ang="0">
                  <a:pos x="117" y="535"/>
                </a:cxn>
                <a:cxn ang="0">
                  <a:pos x="50" y="514"/>
                </a:cxn>
                <a:cxn ang="0">
                  <a:pos x="9" y="489"/>
                </a:cxn>
                <a:cxn ang="0">
                  <a:pos x="9" y="410"/>
                </a:cxn>
                <a:cxn ang="0">
                  <a:pos x="36" y="274"/>
                </a:cxn>
                <a:cxn ang="0">
                  <a:pos x="78" y="140"/>
                </a:cxn>
                <a:cxn ang="0">
                  <a:pos x="141" y="16"/>
                </a:cxn>
                <a:cxn ang="0">
                  <a:pos x="153" y="20"/>
                </a:cxn>
                <a:cxn ang="0">
                  <a:pos x="184" y="27"/>
                </a:cxn>
                <a:cxn ang="0">
                  <a:pos x="229" y="36"/>
                </a:cxn>
                <a:cxn ang="0">
                  <a:pos x="254" y="38"/>
                </a:cxn>
                <a:cxn ang="0">
                  <a:pos x="322" y="44"/>
                </a:cxn>
                <a:cxn ang="0">
                  <a:pos x="419" y="43"/>
                </a:cxn>
                <a:cxn ang="0">
                  <a:pos x="534" y="28"/>
                </a:cxn>
                <a:cxn ang="0">
                  <a:pos x="553" y="24"/>
                </a:cxn>
                <a:cxn ang="0">
                  <a:pos x="592" y="13"/>
                </a:cxn>
                <a:cxn ang="0">
                  <a:pos x="621" y="4"/>
                </a:cxn>
                <a:cxn ang="0">
                  <a:pos x="632" y="0"/>
                </a:cxn>
              </a:cxnLst>
              <a:rect l="0" t="0" r="r" b="b"/>
              <a:pathLst>
                <a:path w="747" h="559">
                  <a:moveTo>
                    <a:pt x="632" y="0"/>
                  </a:moveTo>
                  <a:lnTo>
                    <a:pt x="659" y="54"/>
                  </a:lnTo>
                  <a:lnTo>
                    <a:pt x="682" y="112"/>
                  </a:lnTo>
                  <a:lnTo>
                    <a:pt x="700" y="172"/>
                  </a:lnTo>
                  <a:lnTo>
                    <a:pt x="714" y="233"/>
                  </a:lnTo>
                  <a:lnTo>
                    <a:pt x="727" y="295"/>
                  </a:lnTo>
                  <a:lnTo>
                    <a:pt x="735" y="356"/>
                  </a:lnTo>
                  <a:lnTo>
                    <a:pt x="741" y="415"/>
                  </a:lnTo>
                  <a:lnTo>
                    <a:pt x="747" y="472"/>
                  </a:lnTo>
                  <a:lnTo>
                    <a:pt x="740" y="486"/>
                  </a:lnTo>
                  <a:lnTo>
                    <a:pt x="724" y="498"/>
                  </a:lnTo>
                  <a:lnTo>
                    <a:pt x="704" y="510"/>
                  </a:lnTo>
                  <a:lnTo>
                    <a:pt x="676" y="521"/>
                  </a:lnTo>
                  <a:lnTo>
                    <a:pt x="644" y="531"/>
                  </a:lnTo>
                  <a:lnTo>
                    <a:pt x="606" y="539"/>
                  </a:lnTo>
                  <a:lnTo>
                    <a:pt x="606" y="539"/>
                  </a:lnTo>
                  <a:lnTo>
                    <a:pt x="604" y="539"/>
                  </a:lnTo>
                  <a:lnTo>
                    <a:pt x="594" y="542"/>
                  </a:lnTo>
                  <a:lnTo>
                    <a:pt x="593" y="542"/>
                  </a:lnTo>
                  <a:lnTo>
                    <a:pt x="582" y="544"/>
                  </a:lnTo>
                  <a:lnTo>
                    <a:pt x="580" y="544"/>
                  </a:lnTo>
                  <a:lnTo>
                    <a:pt x="573" y="545"/>
                  </a:lnTo>
                  <a:lnTo>
                    <a:pt x="573" y="545"/>
                  </a:lnTo>
                  <a:lnTo>
                    <a:pt x="511" y="553"/>
                  </a:lnTo>
                  <a:lnTo>
                    <a:pt x="445" y="558"/>
                  </a:lnTo>
                  <a:lnTo>
                    <a:pt x="373" y="559"/>
                  </a:lnTo>
                  <a:lnTo>
                    <a:pt x="295" y="558"/>
                  </a:lnTo>
                  <a:lnTo>
                    <a:pt x="295" y="558"/>
                  </a:lnTo>
                  <a:lnTo>
                    <a:pt x="284" y="558"/>
                  </a:lnTo>
                  <a:lnTo>
                    <a:pt x="283" y="556"/>
                  </a:lnTo>
                  <a:lnTo>
                    <a:pt x="256" y="555"/>
                  </a:lnTo>
                  <a:lnTo>
                    <a:pt x="254" y="555"/>
                  </a:lnTo>
                  <a:lnTo>
                    <a:pt x="254" y="555"/>
                  </a:lnTo>
                  <a:lnTo>
                    <a:pt x="205" y="549"/>
                  </a:lnTo>
                  <a:lnTo>
                    <a:pt x="158" y="542"/>
                  </a:lnTo>
                  <a:lnTo>
                    <a:pt x="117" y="535"/>
                  </a:lnTo>
                  <a:lnTo>
                    <a:pt x="81" y="525"/>
                  </a:lnTo>
                  <a:lnTo>
                    <a:pt x="50" y="514"/>
                  </a:lnTo>
                  <a:lnTo>
                    <a:pt x="26" y="501"/>
                  </a:lnTo>
                  <a:lnTo>
                    <a:pt x="9" y="489"/>
                  </a:lnTo>
                  <a:lnTo>
                    <a:pt x="0" y="476"/>
                  </a:lnTo>
                  <a:lnTo>
                    <a:pt x="9" y="410"/>
                  </a:lnTo>
                  <a:lnTo>
                    <a:pt x="20" y="343"/>
                  </a:lnTo>
                  <a:lnTo>
                    <a:pt x="36" y="274"/>
                  </a:lnTo>
                  <a:lnTo>
                    <a:pt x="54" y="206"/>
                  </a:lnTo>
                  <a:lnTo>
                    <a:pt x="78" y="140"/>
                  </a:lnTo>
                  <a:lnTo>
                    <a:pt x="106" y="76"/>
                  </a:lnTo>
                  <a:lnTo>
                    <a:pt x="141" y="16"/>
                  </a:lnTo>
                  <a:lnTo>
                    <a:pt x="144" y="17"/>
                  </a:lnTo>
                  <a:lnTo>
                    <a:pt x="153" y="20"/>
                  </a:lnTo>
                  <a:lnTo>
                    <a:pt x="167" y="23"/>
                  </a:lnTo>
                  <a:lnTo>
                    <a:pt x="184" y="27"/>
                  </a:lnTo>
                  <a:lnTo>
                    <a:pt x="205" y="31"/>
                  </a:lnTo>
                  <a:lnTo>
                    <a:pt x="229" y="36"/>
                  </a:lnTo>
                  <a:lnTo>
                    <a:pt x="254" y="38"/>
                  </a:lnTo>
                  <a:lnTo>
                    <a:pt x="254" y="38"/>
                  </a:lnTo>
                  <a:lnTo>
                    <a:pt x="284" y="41"/>
                  </a:lnTo>
                  <a:lnTo>
                    <a:pt x="322" y="44"/>
                  </a:lnTo>
                  <a:lnTo>
                    <a:pt x="367" y="44"/>
                  </a:lnTo>
                  <a:lnTo>
                    <a:pt x="419" y="43"/>
                  </a:lnTo>
                  <a:lnTo>
                    <a:pt x="474" y="38"/>
                  </a:lnTo>
                  <a:lnTo>
                    <a:pt x="534" y="28"/>
                  </a:lnTo>
                  <a:lnTo>
                    <a:pt x="534" y="28"/>
                  </a:lnTo>
                  <a:lnTo>
                    <a:pt x="553" y="24"/>
                  </a:lnTo>
                  <a:lnTo>
                    <a:pt x="573" y="19"/>
                  </a:lnTo>
                  <a:lnTo>
                    <a:pt x="592" y="13"/>
                  </a:lnTo>
                  <a:lnTo>
                    <a:pt x="608" y="7"/>
                  </a:lnTo>
                  <a:lnTo>
                    <a:pt x="621" y="4"/>
                  </a:lnTo>
                  <a:lnTo>
                    <a:pt x="630" y="2"/>
                  </a:lnTo>
                  <a:lnTo>
                    <a:pt x="632" y="0"/>
                  </a:lnTo>
                  <a:close/>
                </a:path>
              </a:pathLst>
            </a:custGeom>
            <a:solidFill>
              <a:srgbClr val="E1EFFC"/>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542" name="Freeform 35"/>
            <p:cNvSpPr>
              <a:spLocks/>
            </p:cNvSpPr>
            <p:nvPr/>
          </p:nvSpPr>
          <p:spPr bwMode="auto">
            <a:xfrm>
              <a:off x="5467351" y="1844675"/>
              <a:ext cx="376238" cy="290513"/>
            </a:xfrm>
            <a:custGeom>
              <a:avLst/>
              <a:gdLst/>
              <a:ahLst/>
              <a:cxnLst>
                <a:cxn ang="0">
                  <a:pos x="134" y="0"/>
                </a:cxn>
                <a:cxn ang="0">
                  <a:pos x="134" y="3"/>
                </a:cxn>
                <a:cxn ang="0">
                  <a:pos x="137" y="10"/>
                </a:cxn>
                <a:cxn ang="0">
                  <a:pos x="140" y="21"/>
                </a:cxn>
                <a:cxn ang="0">
                  <a:pos x="145" y="34"/>
                </a:cxn>
                <a:cxn ang="0">
                  <a:pos x="152" y="48"/>
                </a:cxn>
                <a:cxn ang="0">
                  <a:pos x="161" y="62"/>
                </a:cxn>
                <a:cxn ang="0">
                  <a:pos x="172" y="76"/>
                </a:cxn>
                <a:cxn ang="0">
                  <a:pos x="185" y="86"/>
                </a:cxn>
                <a:cxn ang="0">
                  <a:pos x="200" y="93"/>
                </a:cxn>
                <a:cxn ang="0">
                  <a:pos x="217" y="94"/>
                </a:cxn>
                <a:cxn ang="0">
                  <a:pos x="237" y="90"/>
                </a:cxn>
                <a:cxn ang="0">
                  <a:pos x="236" y="93"/>
                </a:cxn>
                <a:cxn ang="0">
                  <a:pos x="231" y="100"/>
                </a:cxn>
                <a:cxn ang="0">
                  <a:pos x="224" y="108"/>
                </a:cxn>
                <a:cxn ang="0">
                  <a:pos x="213" y="121"/>
                </a:cxn>
                <a:cxn ang="0">
                  <a:pos x="199" y="134"/>
                </a:cxn>
                <a:cxn ang="0">
                  <a:pos x="181" y="146"/>
                </a:cxn>
                <a:cxn ang="0">
                  <a:pos x="159" y="159"/>
                </a:cxn>
                <a:cxn ang="0">
                  <a:pos x="135" y="170"/>
                </a:cxn>
                <a:cxn ang="0">
                  <a:pos x="107" y="179"/>
                </a:cxn>
                <a:cxn ang="0">
                  <a:pos x="75" y="183"/>
                </a:cxn>
                <a:cxn ang="0">
                  <a:pos x="40" y="183"/>
                </a:cxn>
                <a:cxn ang="0">
                  <a:pos x="0" y="176"/>
                </a:cxn>
                <a:cxn ang="0">
                  <a:pos x="134" y="0"/>
                </a:cxn>
              </a:cxnLst>
              <a:rect l="0" t="0" r="r" b="b"/>
              <a:pathLst>
                <a:path w="237" h="183">
                  <a:moveTo>
                    <a:pt x="134" y="0"/>
                  </a:moveTo>
                  <a:lnTo>
                    <a:pt x="134" y="3"/>
                  </a:lnTo>
                  <a:lnTo>
                    <a:pt x="137" y="10"/>
                  </a:lnTo>
                  <a:lnTo>
                    <a:pt x="140" y="21"/>
                  </a:lnTo>
                  <a:lnTo>
                    <a:pt x="145" y="34"/>
                  </a:lnTo>
                  <a:lnTo>
                    <a:pt x="152" y="48"/>
                  </a:lnTo>
                  <a:lnTo>
                    <a:pt x="161" y="62"/>
                  </a:lnTo>
                  <a:lnTo>
                    <a:pt x="172" y="76"/>
                  </a:lnTo>
                  <a:lnTo>
                    <a:pt x="185" y="86"/>
                  </a:lnTo>
                  <a:lnTo>
                    <a:pt x="200" y="93"/>
                  </a:lnTo>
                  <a:lnTo>
                    <a:pt x="217" y="94"/>
                  </a:lnTo>
                  <a:lnTo>
                    <a:pt x="237" y="90"/>
                  </a:lnTo>
                  <a:lnTo>
                    <a:pt x="236" y="93"/>
                  </a:lnTo>
                  <a:lnTo>
                    <a:pt x="231" y="100"/>
                  </a:lnTo>
                  <a:lnTo>
                    <a:pt x="224" y="108"/>
                  </a:lnTo>
                  <a:lnTo>
                    <a:pt x="213" y="121"/>
                  </a:lnTo>
                  <a:lnTo>
                    <a:pt x="199" y="134"/>
                  </a:lnTo>
                  <a:lnTo>
                    <a:pt x="181" y="146"/>
                  </a:lnTo>
                  <a:lnTo>
                    <a:pt x="159" y="159"/>
                  </a:lnTo>
                  <a:lnTo>
                    <a:pt x="135" y="170"/>
                  </a:lnTo>
                  <a:lnTo>
                    <a:pt x="107" y="179"/>
                  </a:lnTo>
                  <a:lnTo>
                    <a:pt x="75" y="183"/>
                  </a:lnTo>
                  <a:lnTo>
                    <a:pt x="40" y="183"/>
                  </a:lnTo>
                  <a:lnTo>
                    <a:pt x="0" y="176"/>
                  </a:lnTo>
                  <a:lnTo>
                    <a:pt x="134" y="0"/>
                  </a:lnTo>
                  <a:close/>
                </a:path>
              </a:pathLst>
            </a:custGeom>
            <a:solidFill>
              <a:srgbClr val="58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543" name="Freeform 36"/>
            <p:cNvSpPr>
              <a:spLocks/>
            </p:cNvSpPr>
            <p:nvPr/>
          </p:nvSpPr>
          <p:spPr bwMode="auto">
            <a:xfrm>
              <a:off x="4637088" y="1169988"/>
              <a:ext cx="1114425" cy="1077913"/>
            </a:xfrm>
            <a:custGeom>
              <a:avLst/>
              <a:gdLst/>
              <a:ahLst/>
              <a:cxnLst>
                <a:cxn ang="0">
                  <a:pos x="341" y="0"/>
                </a:cxn>
                <a:cxn ang="0">
                  <a:pos x="386" y="4"/>
                </a:cxn>
                <a:cxn ang="0">
                  <a:pos x="433" y="15"/>
                </a:cxn>
                <a:cxn ang="0">
                  <a:pos x="479" y="31"/>
                </a:cxn>
                <a:cxn ang="0">
                  <a:pos x="519" y="51"/>
                </a:cxn>
                <a:cxn ang="0">
                  <a:pos x="555" y="78"/>
                </a:cxn>
                <a:cxn ang="0">
                  <a:pos x="589" y="107"/>
                </a:cxn>
                <a:cxn ang="0">
                  <a:pos x="618" y="142"/>
                </a:cxn>
                <a:cxn ang="0">
                  <a:pos x="643" y="179"/>
                </a:cxn>
                <a:cxn ang="0">
                  <a:pos x="663" y="219"/>
                </a:cxn>
                <a:cxn ang="0">
                  <a:pos x="680" y="260"/>
                </a:cxn>
                <a:cxn ang="0">
                  <a:pos x="692" y="302"/>
                </a:cxn>
                <a:cxn ang="0">
                  <a:pos x="699" y="344"/>
                </a:cxn>
                <a:cxn ang="0">
                  <a:pos x="702" y="385"/>
                </a:cxn>
                <a:cxn ang="0">
                  <a:pos x="701" y="426"/>
                </a:cxn>
                <a:cxn ang="0">
                  <a:pos x="694" y="464"/>
                </a:cxn>
                <a:cxn ang="0">
                  <a:pos x="682" y="498"/>
                </a:cxn>
                <a:cxn ang="0">
                  <a:pos x="663" y="538"/>
                </a:cxn>
                <a:cxn ang="0">
                  <a:pos x="639" y="571"/>
                </a:cxn>
                <a:cxn ang="0">
                  <a:pos x="609" y="603"/>
                </a:cxn>
                <a:cxn ang="0">
                  <a:pos x="577" y="627"/>
                </a:cxn>
                <a:cxn ang="0">
                  <a:pos x="540" y="648"/>
                </a:cxn>
                <a:cxn ang="0">
                  <a:pos x="500" y="663"/>
                </a:cxn>
                <a:cxn ang="0">
                  <a:pos x="460" y="673"/>
                </a:cxn>
                <a:cxn ang="0">
                  <a:pos x="416" y="679"/>
                </a:cxn>
                <a:cxn ang="0">
                  <a:pos x="371" y="679"/>
                </a:cxn>
                <a:cxn ang="0">
                  <a:pos x="325" y="673"/>
                </a:cxn>
                <a:cxn ang="0">
                  <a:pos x="279" y="663"/>
                </a:cxn>
                <a:cxn ang="0">
                  <a:pos x="234" y="646"/>
                </a:cxn>
                <a:cxn ang="0">
                  <a:pos x="186" y="622"/>
                </a:cxn>
                <a:cxn ang="0">
                  <a:pos x="142" y="594"/>
                </a:cxn>
                <a:cxn ang="0">
                  <a:pos x="104" y="560"/>
                </a:cxn>
                <a:cxn ang="0">
                  <a:pos x="72" y="522"/>
                </a:cxn>
                <a:cxn ang="0">
                  <a:pos x="43" y="481"/>
                </a:cxn>
                <a:cxn ang="0">
                  <a:pos x="22" y="437"/>
                </a:cxn>
                <a:cxn ang="0">
                  <a:pos x="8" y="391"/>
                </a:cxn>
                <a:cxn ang="0">
                  <a:pos x="1" y="343"/>
                </a:cxn>
                <a:cxn ang="0">
                  <a:pos x="0" y="295"/>
                </a:cxn>
                <a:cxn ang="0">
                  <a:pos x="8" y="247"/>
                </a:cxn>
                <a:cxn ang="0">
                  <a:pos x="24" y="199"/>
                </a:cxn>
                <a:cxn ang="0">
                  <a:pos x="43" y="158"/>
                </a:cxn>
                <a:cxn ang="0">
                  <a:pos x="69" y="120"/>
                </a:cxn>
                <a:cxn ang="0">
                  <a:pos x="100" y="89"/>
                </a:cxn>
                <a:cxn ang="0">
                  <a:pos x="132" y="61"/>
                </a:cxn>
                <a:cxn ang="0">
                  <a:pos x="170" y="38"/>
                </a:cxn>
                <a:cxn ang="0">
                  <a:pos x="210" y="21"/>
                </a:cxn>
                <a:cxn ang="0">
                  <a:pos x="252" y="8"/>
                </a:cxn>
                <a:cxn ang="0">
                  <a:pos x="296" y="1"/>
                </a:cxn>
                <a:cxn ang="0">
                  <a:pos x="341" y="0"/>
                </a:cxn>
              </a:cxnLst>
              <a:rect l="0" t="0" r="r" b="b"/>
              <a:pathLst>
                <a:path w="702" h="679">
                  <a:moveTo>
                    <a:pt x="341" y="0"/>
                  </a:moveTo>
                  <a:lnTo>
                    <a:pt x="386" y="4"/>
                  </a:lnTo>
                  <a:lnTo>
                    <a:pt x="433" y="15"/>
                  </a:lnTo>
                  <a:lnTo>
                    <a:pt x="479" y="31"/>
                  </a:lnTo>
                  <a:lnTo>
                    <a:pt x="519" y="51"/>
                  </a:lnTo>
                  <a:lnTo>
                    <a:pt x="555" y="78"/>
                  </a:lnTo>
                  <a:lnTo>
                    <a:pt x="589" y="107"/>
                  </a:lnTo>
                  <a:lnTo>
                    <a:pt x="618" y="142"/>
                  </a:lnTo>
                  <a:lnTo>
                    <a:pt x="643" y="179"/>
                  </a:lnTo>
                  <a:lnTo>
                    <a:pt x="663" y="219"/>
                  </a:lnTo>
                  <a:lnTo>
                    <a:pt x="680" y="260"/>
                  </a:lnTo>
                  <a:lnTo>
                    <a:pt x="692" y="302"/>
                  </a:lnTo>
                  <a:lnTo>
                    <a:pt x="699" y="344"/>
                  </a:lnTo>
                  <a:lnTo>
                    <a:pt x="702" y="385"/>
                  </a:lnTo>
                  <a:lnTo>
                    <a:pt x="701" y="426"/>
                  </a:lnTo>
                  <a:lnTo>
                    <a:pt x="694" y="464"/>
                  </a:lnTo>
                  <a:lnTo>
                    <a:pt x="682" y="498"/>
                  </a:lnTo>
                  <a:lnTo>
                    <a:pt x="663" y="538"/>
                  </a:lnTo>
                  <a:lnTo>
                    <a:pt x="639" y="571"/>
                  </a:lnTo>
                  <a:lnTo>
                    <a:pt x="609" y="603"/>
                  </a:lnTo>
                  <a:lnTo>
                    <a:pt x="577" y="627"/>
                  </a:lnTo>
                  <a:lnTo>
                    <a:pt x="540" y="648"/>
                  </a:lnTo>
                  <a:lnTo>
                    <a:pt x="500" y="663"/>
                  </a:lnTo>
                  <a:lnTo>
                    <a:pt x="460" y="673"/>
                  </a:lnTo>
                  <a:lnTo>
                    <a:pt x="416" y="679"/>
                  </a:lnTo>
                  <a:lnTo>
                    <a:pt x="371" y="679"/>
                  </a:lnTo>
                  <a:lnTo>
                    <a:pt x="325" y="673"/>
                  </a:lnTo>
                  <a:lnTo>
                    <a:pt x="279" y="663"/>
                  </a:lnTo>
                  <a:lnTo>
                    <a:pt x="234" y="646"/>
                  </a:lnTo>
                  <a:lnTo>
                    <a:pt x="186" y="622"/>
                  </a:lnTo>
                  <a:lnTo>
                    <a:pt x="142" y="594"/>
                  </a:lnTo>
                  <a:lnTo>
                    <a:pt x="104" y="560"/>
                  </a:lnTo>
                  <a:lnTo>
                    <a:pt x="72" y="522"/>
                  </a:lnTo>
                  <a:lnTo>
                    <a:pt x="43" y="481"/>
                  </a:lnTo>
                  <a:lnTo>
                    <a:pt x="22" y="437"/>
                  </a:lnTo>
                  <a:lnTo>
                    <a:pt x="8" y="391"/>
                  </a:lnTo>
                  <a:lnTo>
                    <a:pt x="1" y="343"/>
                  </a:lnTo>
                  <a:lnTo>
                    <a:pt x="0" y="295"/>
                  </a:lnTo>
                  <a:lnTo>
                    <a:pt x="8" y="247"/>
                  </a:lnTo>
                  <a:lnTo>
                    <a:pt x="24" y="199"/>
                  </a:lnTo>
                  <a:lnTo>
                    <a:pt x="43" y="158"/>
                  </a:lnTo>
                  <a:lnTo>
                    <a:pt x="69" y="120"/>
                  </a:lnTo>
                  <a:lnTo>
                    <a:pt x="100" y="89"/>
                  </a:lnTo>
                  <a:lnTo>
                    <a:pt x="132" y="61"/>
                  </a:lnTo>
                  <a:lnTo>
                    <a:pt x="170" y="38"/>
                  </a:lnTo>
                  <a:lnTo>
                    <a:pt x="210" y="21"/>
                  </a:lnTo>
                  <a:lnTo>
                    <a:pt x="252" y="8"/>
                  </a:lnTo>
                  <a:lnTo>
                    <a:pt x="296" y="1"/>
                  </a:lnTo>
                  <a:lnTo>
                    <a:pt x="341" y="0"/>
                  </a:lnTo>
                  <a:close/>
                </a:path>
              </a:pathLst>
            </a:custGeom>
            <a:solidFill>
              <a:srgbClr val="FFC891"/>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544" name="Freeform 37"/>
            <p:cNvSpPr>
              <a:spLocks/>
            </p:cNvSpPr>
            <p:nvPr/>
          </p:nvSpPr>
          <p:spPr bwMode="auto">
            <a:xfrm>
              <a:off x="4738688" y="1231900"/>
              <a:ext cx="974725" cy="941388"/>
            </a:xfrm>
            <a:custGeom>
              <a:avLst/>
              <a:gdLst/>
              <a:ahLst/>
              <a:cxnLst>
                <a:cxn ang="0">
                  <a:pos x="288" y="0"/>
                </a:cxn>
                <a:cxn ang="0">
                  <a:pos x="332" y="3"/>
                </a:cxn>
                <a:cxn ang="0">
                  <a:pos x="376" y="12"/>
                </a:cxn>
                <a:cxn ang="0">
                  <a:pos x="420" y="27"/>
                </a:cxn>
                <a:cxn ang="0">
                  <a:pos x="458" y="47"/>
                </a:cxn>
                <a:cxn ang="0">
                  <a:pos x="491" y="72"/>
                </a:cxn>
                <a:cxn ang="0">
                  <a:pos x="521" y="102"/>
                </a:cxn>
                <a:cxn ang="0">
                  <a:pos x="548" y="135"/>
                </a:cxn>
                <a:cxn ang="0">
                  <a:pos x="570" y="171"/>
                </a:cxn>
                <a:cxn ang="0">
                  <a:pos x="587" y="209"/>
                </a:cxn>
                <a:cxn ang="0">
                  <a:pos x="602" y="249"/>
                </a:cxn>
                <a:cxn ang="0">
                  <a:pos x="610" y="288"/>
                </a:cxn>
                <a:cxn ang="0">
                  <a:pos x="614" y="328"/>
                </a:cxn>
                <a:cxn ang="0">
                  <a:pos x="613" y="366"/>
                </a:cxn>
                <a:cxn ang="0">
                  <a:pos x="607" y="403"/>
                </a:cxn>
                <a:cxn ang="0">
                  <a:pos x="597" y="435"/>
                </a:cxn>
                <a:cxn ang="0">
                  <a:pos x="578" y="472"/>
                </a:cxn>
                <a:cxn ang="0">
                  <a:pos x="554" y="504"/>
                </a:cxn>
                <a:cxn ang="0">
                  <a:pos x="525" y="532"/>
                </a:cxn>
                <a:cxn ang="0">
                  <a:pos x="493" y="554"/>
                </a:cxn>
                <a:cxn ang="0">
                  <a:pos x="458" y="572"/>
                </a:cxn>
                <a:cxn ang="0">
                  <a:pos x="420" y="585"/>
                </a:cxn>
                <a:cxn ang="0">
                  <a:pos x="379" y="592"/>
                </a:cxn>
                <a:cxn ang="0">
                  <a:pos x="336" y="593"/>
                </a:cxn>
                <a:cxn ang="0">
                  <a:pos x="293" y="589"/>
                </a:cxn>
                <a:cxn ang="0">
                  <a:pos x="249" y="579"/>
                </a:cxn>
                <a:cxn ang="0">
                  <a:pos x="205" y="564"/>
                </a:cxn>
                <a:cxn ang="0">
                  <a:pos x="160" y="541"/>
                </a:cxn>
                <a:cxn ang="0">
                  <a:pos x="119" y="513"/>
                </a:cxn>
                <a:cxn ang="0">
                  <a:pos x="84" y="479"/>
                </a:cxn>
                <a:cxn ang="0">
                  <a:pos x="53" y="442"/>
                </a:cxn>
                <a:cxn ang="0">
                  <a:pos x="30" y="401"/>
                </a:cxn>
                <a:cxn ang="0">
                  <a:pos x="13" y="357"/>
                </a:cxn>
                <a:cxn ang="0">
                  <a:pos x="3" y="312"/>
                </a:cxn>
                <a:cxn ang="0">
                  <a:pos x="0" y="266"/>
                </a:cxn>
                <a:cxn ang="0">
                  <a:pos x="8" y="219"/>
                </a:cxn>
                <a:cxn ang="0">
                  <a:pos x="22" y="174"/>
                </a:cxn>
                <a:cxn ang="0">
                  <a:pos x="41" y="135"/>
                </a:cxn>
                <a:cxn ang="0">
                  <a:pos x="67" y="101"/>
                </a:cxn>
                <a:cxn ang="0">
                  <a:pos x="96" y="71"/>
                </a:cxn>
                <a:cxn ang="0">
                  <a:pos x="129" y="46"/>
                </a:cxn>
                <a:cxn ang="0">
                  <a:pos x="166" y="26"/>
                </a:cxn>
                <a:cxn ang="0">
                  <a:pos x="204" y="12"/>
                </a:cxn>
                <a:cxn ang="0">
                  <a:pos x="246" y="3"/>
                </a:cxn>
                <a:cxn ang="0">
                  <a:pos x="288" y="0"/>
                </a:cxn>
              </a:cxnLst>
              <a:rect l="0" t="0" r="r" b="b"/>
              <a:pathLst>
                <a:path w="614" h="593">
                  <a:moveTo>
                    <a:pt x="288" y="0"/>
                  </a:moveTo>
                  <a:lnTo>
                    <a:pt x="332" y="3"/>
                  </a:lnTo>
                  <a:lnTo>
                    <a:pt x="376" y="12"/>
                  </a:lnTo>
                  <a:lnTo>
                    <a:pt x="420" y="27"/>
                  </a:lnTo>
                  <a:lnTo>
                    <a:pt x="458" y="47"/>
                  </a:lnTo>
                  <a:lnTo>
                    <a:pt x="491" y="72"/>
                  </a:lnTo>
                  <a:lnTo>
                    <a:pt x="521" y="102"/>
                  </a:lnTo>
                  <a:lnTo>
                    <a:pt x="548" y="135"/>
                  </a:lnTo>
                  <a:lnTo>
                    <a:pt x="570" y="171"/>
                  </a:lnTo>
                  <a:lnTo>
                    <a:pt x="587" y="209"/>
                  </a:lnTo>
                  <a:lnTo>
                    <a:pt x="602" y="249"/>
                  </a:lnTo>
                  <a:lnTo>
                    <a:pt x="610" y="288"/>
                  </a:lnTo>
                  <a:lnTo>
                    <a:pt x="614" y="328"/>
                  </a:lnTo>
                  <a:lnTo>
                    <a:pt x="613" y="366"/>
                  </a:lnTo>
                  <a:lnTo>
                    <a:pt x="607" y="403"/>
                  </a:lnTo>
                  <a:lnTo>
                    <a:pt x="597" y="435"/>
                  </a:lnTo>
                  <a:lnTo>
                    <a:pt x="578" y="472"/>
                  </a:lnTo>
                  <a:lnTo>
                    <a:pt x="554" y="504"/>
                  </a:lnTo>
                  <a:lnTo>
                    <a:pt x="525" y="532"/>
                  </a:lnTo>
                  <a:lnTo>
                    <a:pt x="493" y="554"/>
                  </a:lnTo>
                  <a:lnTo>
                    <a:pt x="458" y="572"/>
                  </a:lnTo>
                  <a:lnTo>
                    <a:pt x="420" y="585"/>
                  </a:lnTo>
                  <a:lnTo>
                    <a:pt x="379" y="592"/>
                  </a:lnTo>
                  <a:lnTo>
                    <a:pt x="336" y="593"/>
                  </a:lnTo>
                  <a:lnTo>
                    <a:pt x="293" y="589"/>
                  </a:lnTo>
                  <a:lnTo>
                    <a:pt x="249" y="579"/>
                  </a:lnTo>
                  <a:lnTo>
                    <a:pt x="205" y="564"/>
                  </a:lnTo>
                  <a:lnTo>
                    <a:pt x="160" y="541"/>
                  </a:lnTo>
                  <a:lnTo>
                    <a:pt x="119" y="513"/>
                  </a:lnTo>
                  <a:lnTo>
                    <a:pt x="84" y="479"/>
                  </a:lnTo>
                  <a:lnTo>
                    <a:pt x="53" y="442"/>
                  </a:lnTo>
                  <a:lnTo>
                    <a:pt x="30" y="401"/>
                  </a:lnTo>
                  <a:lnTo>
                    <a:pt x="13" y="357"/>
                  </a:lnTo>
                  <a:lnTo>
                    <a:pt x="3" y="312"/>
                  </a:lnTo>
                  <a:lnTo>
                    <a:pt x="0" y="266"/>
                  </a:lnTo>
                  <a:lnTo>
                    <a:pt x="8" y="219"/>
                  </a:lnTo>
                  <a:lnTo>
                    <a:pt x="22" y="174"/>
                  </a:lnTo>
                  <a:lnTo>
                    <a:pt x="41" y="135"/>
                  </a:lnTo>
                  <a:lnTo>
                    <a:pt x="67" y="101"/>
                  </a:lnTo>
                  <a:lnTo>
                    <a:pt x="96" y="71"/>
                  </a:lnTo>
                  <a:lnTo>
                    <a:pt x="129" y="46"/>
                  </a:lnTo>
                  <a:lnTo>
                    <a:pt x="166" y="26"/>
                  </a:lnTo>
                  <a:lnTo>
                    <a:pt x="204" y="12"/>
                  </a:lnTo>
                  <a:lnTo>
                    <a:pt x="246" y="3"/>
                  </a:lnTo>
                  <a:lnTo>
                    <a:pt x="288" y="0"/>
                  </a:lnTo>
                  <a:close/>
                </a:path>
              </a:pathLst>
            </a:custGeom>
            <a:solidFill>
              <a:srgbClr val="FFD8A2"/>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545" name="Freeform 38"/>
            <p:cNvSpPr>
              <a:spLocks/>
            </p:cNvSpPr>
            <p:nvPr/>
          </p:nvSpPr>
          <p:spPr bwMode="auto">
            <a:xfrm>
              <a:off x="5640388" y="1497013"/>
              <a:ext cx="73025" cy="385763"/>
            </a:xfrm>
            <a:custGeom>
              <a:avLst/>
              <a:gdLst/>
              <a:ahLst/>
              <a:cxnLst>
                <a:cxn ang="0">
                  <a:pos x="0" y="0"/>
                </a:cxn>
                <a:cxn ang="0">
                  <a:pos x="1" y="3"/>
                </a:cxn>
                <a:cxn ang="0">
                  <a:pos x="7" y="11"/>
                </a:cxn>
                <a:cxn ang="0">
                  <a:pos x="14" y="24"/>
                </a:cxn>
                <a:cxn ang="0">
                  <a:pos x="22" y="41"/>
                </a:cxn>
                <a:cxn ang="0">
                  <a:pos x="31" y="63"/>
                </a:cxn>
                <a:cxn ang="0">
                  <a:pos x="38" y="92"/>
                </a:cxn>
                <a:cxn ang="0">
                  <a:pos x="43" y="123"/>
                </a:cxn>
                <a:cxn ang="0">
                  <a:pos x="46" y="158"/>
                </a:cxn>
                <a:cxn ang="0">
                  <a:pos x="43" y="199"/>
                </a:cxn>
                <a:cxn ang="0">
                  <a:pos x="35" y="243"/>
                </a:cxn>
                <a:cxn ang="0">
                  <a:pos x="36" y="238"/>
                </a:cxn>
                <a:cxn ang="0">
                  <a:pos x="38" y="226"/>
                </a:cxn>
                <a:cxn ang="0">
                  <a:pos x="39" y="206"/>
                </a:cxn>
                <a:cxn ang="0">
                  <a:pos x="39" y="181"/>
                </a:cxn>
                <a:cxn ang="0">
                  <a:pos x="38" y="150"/>
                </a:cxn>
                <a:cxn ang="0">
                  <a:pos x="34" y="116"/>
                </a:cxn>
                <a:cxn ang="0">
                  <a:pos x="26" y="79"/>
                </a:cxn>
                <a:cxn ang="0">
                  <a:pos x="15" y="39"/>
                </a:cxn>
                <a:cxn ang="0">
                  <a:pos x="0" y="0"/>
                </a:cxn>
              </a:cxnLst>
              <a:rect l="0" t="0" r="r" b="b"/>
              <a:pathLst>
                <a:path w="46" h="243">
                  <a:moveTo>
                    <a:pt x="0" y="0"/>
                  </a:moveTo>
                  <a:lnTo>
                    <a:pt x="1" y="3"/>
                  </a:lnTo>
                  <a:lnTo>
                    <a:pt x="7" y="11"/>
                  </a:lnTo>
                  <a:lnTo>
                    <a:pt x="14" y="24"/>
                  </a:lnTo>
                  <a:lnTo>
                    <a:pt x="22" y="41"/>
                  </a:lnTo>
                  <a:lnTo>
                    <a:pt x="31" y="63"/>
                  </a:lnTo>
                  <a:lnTo>
                    <a:pt x="38" y="92"/>
                  </a:lnTo>
                  <a:lnTo>
                    <a:pt x="43" y="123"/>
                  </a:lnTo>
                  <a:lnTo>
                    <a:pt x="46" y="158"/>
                  </a:lnTo>
                  <a:lnTo>
                    <a:pt x="43" y="199"/>
                  </a:lnTo>
                  <a:lnTo>
                    <a:pt x="35" y="243"/>
                  </a:lnTo>
                  <a:lnTo>
                    <a:pt x="36" y="238"/>
                  </a:lnTo>
                  <a:lnTo>
                    <a:pt x="38" y="226"/>
                  </a:lnTo>
                  <a:lnTo>
                    <a:pt x="39" y="206"/>
                  </a:lnTo>
                  <a:lnTo>
                    <a:pt x="39" y="181"/>
                  </a:lnTo>
                  <a:lnTo>
                    <a:pt x="38" y="150"/>
                  </a:lnTo>
                  <a:lnTo>
                    <a:pt x="34" y="116"/>
                  </a:lnTo>
                  <a:lnTo>
                    <a:pt x="26" y="79"/>
                  </a:lnTo>
                  <a:lnTo>
                    <a:pt x="15" y="39"/>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546" name="Freeform 39"/>
            <p:cNvSpPr>
              <a:spLocks/>
            </p:cNvSpPr>
            <p:nvPr/>
          </p:nvSpPr>
          <p:spPr bwMode="auto">
            <a:xfrm>
              <a:off x="4448176" y="1071563"/>
              <a:ext cx="1203325" cy="1133475"/>
            </a:xfrm>
            <a:custGeom>
              <a:avLst/>
              <a:gdLst/>
              <a:ahLst/>
              <a:cxnLst>
                <a:cxn ang="0">
                  <a:pos x="547" y="3"/>
                </a:cxn>
                <a:cxn ang="0">
                  <a:pos x="624" y="20"/>
                </a:cxn>
                <a:cxn ang="0">
                  <a:pos x="693" y="53"/>
                </a:cxn>
                <a:cxn ang="0">
                  <a:pos x="738" y="106"/>
                </a:cxn>
                <a:cxn ang="0">
                  <a:pos x="758" y="169"/>
                </a:cxn>
                <a:cxn ang="0">
                  <a:pos x="748" y="240"/>
                </a:cxn>
                <a:cxn ang="0">
                  <a:pos x="704" y="316"/>
                </a:cxn>
                <a:cxn ang="0">
                  <a:pos x="646" y="367"/>
                </a:cxn>
                <a:cxn ang="0">
                  <a:pos x="581" y="395"/>
                </a:cxn>
                <a:cxn ang="0">
                  <a:pos x="516" y="408"/>
                </a:cxn>
                <a:cxn ang="0">
                  <a:pos x="460" y="411"/>
                </a:cxn>
                <a:cxn ang="0">
                  <a:pos x="420" y="408"/>
                </a:cxn>
                <a:cxn ang="0">
                  <a:pos x="406" y="405"/>
                </a:cxn>
                <a:cxn ang="0">
                  <a:pos x="429" y="358"/>
                </a:cxn>
                <a:cxn ang="0">
                  <a:pos x="426" y="319"/>
                </a:cxn>
                <a:cxn ang="0">
                  <a:pos x="408" y="286"/>
                </a:cxn>
                <a:cxn ang="0">
                  <a:pos x="380" y="261"/>
                </a:cxn>
                <a:cxn ang="0">
                  <a:pos x="351" y="243"/>
                </a:cxn>
                <a:cxn ang="0">
                  <a:pos x="327" y="233"/>
                </a:cxn>
                <a:cxn ang="0">
                  <a:pos x="319" y="228"/>
                </a:cxn>
                <a:cxn ang="0">
                  <a:pos x="344" y="329"/>
                </a:cxn>
                <a:cxn ang="0">
                  <a:pos x="343" y="420"/>
                </a:cxn>
                <a:cxn ang="0">
                  <a:pos x="320" y="502"/>
                </a:cxn>
                <a:cxn ang="0">
                  <a:pos x="285" y="574"/>
                </a:cxn>
                <a:cxn ang="0">
                  <a:pos x="244" y="633"/>
                </a:cxn>
                <a:cxn ang="0">
                  <a:pos x="205" y="677"/>
                </a:cxn>
                <a:cxn ang="0">
                  <a:pos x="176" y="704"/>
                </a:cxn>
                <a:cxn ang="0">
                  <a:pos x="165" y="714"/>
                </a:cxn>
                <a:cxn ang="0">
                  <a:pos x="109" y="666"/>
                </a:cxn>
                <a:cxn ang="0">
                  <a:pos x="65" y="608"/>
                </a:cxn>
                <a:cxn ang="0">
                  <a:pos x="32" y="550"/>
                </a:cxn>
                <a:cxn ang="0">
                  <a:pos x="11" y="502"/>
                </a:cxn>
                <a:cxn ang="0">
                  <a:pos x="0" y="474"/>
                </a:cxn>
                <a:cxn ang="0">
                  <a:pos x="6" y="475"/>
                </a:cxn>
                <a:cxn ang="0">
                  <a:pos x="28" y="482"/>
                </a:cxn>
                <a:cxn ang="0">
                  <a:pos x="59" y="475"/>
                </a:cxn>
                <a:cxn ang="0">
                  <a:pos x="88" y="453"/>
                </a:cxn>
                <a:cxn ang="0">
                  <a:pos x="104" y="411"/>
                </a:cxn>
                <a:cxn ang="0">
                  <a:pos x="110" y="353"/>
                </a:cxn>
                <a:cxn ang="0">
                  <a:pos x="120" y="281"/>
                </a:cxn>
                <a:cxn ang="0">
                  <a:pos x="147" y="200"/>
                </a:cxn>
                <a:cxn ang="0">
                  <a:pos x="202" y="114"/>
                </a:cxn>
                <a:cxn ang="0">
                  <a:pos x="261" y="62"/>
                </a:cxn>
                <a:cxn ang="0">
                  <a:pos x="336" y="27"/>
                </a:cxn>
                <a:cxn ang="0">
                  <a:pos x="419" y="5"/>
                </a:cxn>
                <a:cxn ang="0">
                  <a:pos x="505" y="0"/>
                </a:cxn>
              </a:cxnLst>
              <a:rect l="0" t="0" r="r" b="b"/>
              <a:pathLst>
                <a:path w="758" h="714">
                  <a:moveTo>
                    <a:pt x="505" y="0"/>
                  </a:moveTo>
                  <a:lnTo>
                    <a:pt x="547" y="3"/>
                  </a:lnTo>
                  <a:lnTo>
                    <a:pt x="587" y="10"/>
                  </a:lnTo>
                  <a:lnTo>
                    <a:pt x="624" y="20"/>
                  </a:lnTo>
                  <a:lnTo>
                    <a:pt x="660" y="34"/>
                  </a:lnTo>
                  <a:lnTo>
                    <a:pt x="693" y="53"/>
                  </a:lnTo>
                  <a:lnTo>
                    <a:pt x="718" y="77"/>
                  </a:lnTo>
                  <a:lnTo>
                    <a:pt x="738" y="106"/>
                  </a:lnTo>
                  <a:lnTo>
                    <a:pt x="752" y="135"/>
                  </a:lnTo>
                  <a:lnTo>
                    <a:pt x="758" y="169"/>
                  </a:lnTo>
                  <a:lnTo>
                    <a:pt x="756" y="203"/>
                  </a:lnTo>
                  <a:lnTo>
                    <a:pt x="748" y="240"/>
                  </a:lnTo>
                  <a:lnTo>
                    <a:pt x="729" y="278"/>
                  </a:lnTo>
                  <a:lnTo>
                    <a:pt x="704" y="316"/>
                  </a:lnTo>
                  <a:lnTo>
                    <a:pt x="676" y="344"/>
                  </a:lnTo>
                  <a:lnTo>
                    <a:pt x="646" y="367"/>
                  </a:lnTo>
                  <a:lnTo>
                    <a:pt x="614" y="382"/>
                  </a:lnTo>
                  <a:lnTo>
                    <a:pt x="581" y="395"/>
                  </a:lnTo>
                  <a:lnTo>
                    <a:pt x="549" y="403"/>
                  </a:lnTo>
                  <a:lnTo>
                    <a:pt x="516" y="408"/>
                  </a:lnTo>
                  <a:lnTo>
                    <a:pt x="487" y="411"/>
                  </a:lnTo>
                  <a:lnTo>
                    <a:pt x="460" y="411"/>
                  </a:lnTo>
                  <a:lnTo>
                    <a:pt x="439" y="409"/>
                  </a:lnTo>
                  <a:lnTo>
                    <a:pt x="420" y="408"/>
                  </a:lnTo>
                  <a:lnTo>
                    <a:pt x="411" y="406"/>
                  </a:lnTo>
                  <a:lnTo>
                    <a:pt x="406" y="405"/>
                  </a:lnTo>
                  <a:lnTo>
                    <a:pt x="420" y="381"/>
                  </a:lnTo>
                  <a:lnTo>
                    <a:pt x="429" y="358"/>
                  </a:lnTo>
                  <a:lnTo>
                    <a:pt x="430" y="337"/>
                  </a:lnTo>
                  <a:lnTo>
                    <a:pt x="426" y="319"/>
                  </a:lnTo>
                  <a:lnTo>
                    <a:pt x="419" y="300"/>
                  </a:lnTo>
                  <a:lnTo>
                    <a:pt x="408" y="286"/>
                  </a:lnTo>
                  <a:lnTo>
                    <a:pt x="395" y="272"/>
                  </a:lnTo>
                  <a:lnTo>
                    <a:pt x="380" y="261"/>
                  </a:lnTo>
                  <a:lnTo>
                    <a:pt x="365" y="251"/>
                  </a:lnTo>
                  <a:lnTo>
                    <a:pt x="351" y="243"/>
                  </a:lnTo>
                  <a:lnTo>
                    <a:pt x="339" y="237"/>
                  </a:lnTo>
                  <a:lnTo>
                    <a:pt x="327" y="233"/>
                  </a:lnTo>
                  <a:lnTo>
                    <a:pt x="320" y="230"/>
                  </a:lnTo>
                  <a:lnTo>
                    <a:pt x="319" y="228"/>
                  </a:lnTo>
                  <a:lnTo>
                    <a:pt x="336" y="279"/>
                  </a:lnTo>
                  <a:lnTo>
                    <a:pt x="344" y="329"/>
                  </a:lnTo>
                  <a:lnTo>
                    <a:pt x="347" y="375"/>
                  </a:lnTo>
                  <a:lnTo>
                    <a:pt x="343" y="420"/>
                  </a:lnTo>
                  <a:lnTo>
                    <a:pt x="333" y="463"/>
                  </a:lnTo>
                  <a:lnTo>
                    <a:pt x="320" y="502"/>
                  </a:lnTo>
                  <a:lnTo>
                    <a:pt x="303" y="540"/>
                  </a:lnTo>
                  <a:lnTo>
                    <a:pt x="285" y="574"/>
                  </a:lnTo>
                  <a:lnTo>
                    <a:pt x="264" y="605"/>
                  </a:lnTo>
                  <a:lnTo>
                    <a:pt x="244" y="633"/>
                  </a:lnTo>
                  <a:lnTo>
                    <a:pt x="224" y="657"/>
                  </a:lnTo>
                  <a:lnTo>
                    <a:pt x="205" y="677"/>
                  </a:lnTo>
                  <a:lnTo>
                    <a:pt x="189" y="693"/>
                  </a:lnTo>
                  <a:lnTo>
                    <a:pt x="176" y="704"/>
                  </a:lnTo>
                  <a:lnTo>
                    <a:pt x="168" y="711"/>
                  </a:lnTo>
                  <a:lnTo>
                    <a:pt x="165" y="714"/>
                  </a:lnTo>
                  <a:lnTo>
                    <a:pt x="135" y="691"/>
                  </a:lnTo>
                  <a:lnTo>
                    <a:pt x="109" y="666"/>
                  </a:lnTo>
                  <a:lnTo>
                    <a:pt x="85" y="638"/>
                  </a:lnTo>
                  <a:lnTo>
                    <a:pt x="65" y="608"/>
                  </a:lnTo>
                  <a:lnTo>
                    <a:pt x="47" y="578"/>
                  </a:lnTo>
                  <a:lnTo>
                    <a:pt x="32" y="550"/>
                  </a:lnTo>
                  <a:lnTo>
                    <a:pt x="20" y="525"/>
                  </a:lnTo>
                  <a:lnTo>
                    <a:pt x="11" y="502"/>
                  </a:lnTo>
                  <a:lnTo>
                    <a:pt x="4" y="485"/>
                  </a:lnTo>
                  <a:lnTo>
                    <a:pt x="0" y="474"/>
                  </a:lnTo>
                  <a:lnTo>
                    <a:pt x="0" y="470"/>
                  </a:lnTo>
                  <a:lnTo>
                    <a:pt x="6" y="475"/>
                  </a:lnTo>
                  <a:lnTo>
                    <a:pt x="16" y="480"/>
                  </a:lnTo>
                  <a:lnTo>
                    <a:pt x="28" y="482"/>
                  </a:lnTo>
                  <a:lnTo>
                    <a:pt x="44" y="481"/>
                  </a:lnTo>
                  <a:lnTo>
                    <a:pt x="59" y="475"/>
                  </a:lnTo>
                  <a:lnTo>
                    <a:pt x="75" y="467"/>
                  </a:lnTo>
                  <a:lnTo>
                    <a:pt x="88" y="453"/>
                  </a:lnTo>
                  <a:lnTo>
                    <a:pt x="99" y="433"/>
                  </a:lnTo>
                  <a:lnTo>
                    <a:pt x="104" y="411"/>
                  </a:lnTo>
                  <a:lnTo>
                    <a:pt x="109" y="384"/>
                  </a:lnTo>
                  <a:lnTo>
                    <a:pt x="110" y="353"/>
                  </a:lnTo>
                  <a:lnTo>
                    <a:pt x="114" y="319"/>
                  </a:lnTo>
                  <a:lnTo>
                    <a:pt x="120" y="281"/>
                  </a:lnTo>
                  <a:lnTo>
                    <a:pt x="130" y="241"/>
                  </a:lnTo>
                  <a:lnTo>
                    <a:pt x="147" y="200"/>
                  </a:lnTo>
                  <a:lnTo>
                    <a:pt x="169" y="158"/>
                  </a:lnTo>
                  <a:lnTo>
                    <a:pt x="202" y="114"/>
                  </a:lnTo>
                  <a:lnTo>
                    <a:pt x="229" y="86"/>
                  </a:lnTo>
                  <a:lnTo>
                    <a:pt x="261" y="62"/>
                  </a:lnTo>
                  <a:lnTo>
                    <a:pt x="296" y="42"/>
                  </a:lnTo>
                  <a:lnTo>
                    <a:pt x="336" y="27"/>
                  </a:lnTo>
                  <a:lnTo>
                    <a:pt x="377" y="14"/>
                  </a:lnTo>
                  <a:lnTo>
                    <a:pt x="419" y="5"/>
                  </a:lnTo>
                  <a:lnTo>
                    <a:pt x="463" y="1"/>
                  </a:lnTo>
                  <a:lnTo>
                    <a:pt x="505" y="0"/>
                  </a:lnTo>
                  <a:close/>
                </a:path>
              </a:pathLst>
            </a:custGeom>
            <a:solidFill>
              <a:srgbClr val="58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547" name="Freeform 40"/>
            <p:cNvSpPr>
              <a:spLocks/>
            </p:cNvSpPr>
            <p:nvPr/>
          </p:nvSpPr>
          <p:spPr bwMode="auto">
            <a:xfrm>
              <a:off x="5167313" y="2408238"/>
              <a:ext cx="203200" cy="111125"/>
            </a:xfrm>
            <a:custGeom>
              <a:avLst/>
              <a:gdLst/>
              <a:ahLst/>
              <a:cxnLst>
                <a:cxn ang="0">
                  <a:pos x="128" y="0"/>
                </a:cxn>
                <a:cxn ang="0">
                  <a:pos x="72" y="70"/>
                </a:cxn>
                <a:cxn ang="0">
                  <a:pos x="0" y="6"/>
                </a:cxn>
                <a:cxn ang="0">
                  <a:pos x="3" y="6"/>
                </a:cxn>
                <a:cxn ang="0">
                  <a:pos x="14" y="6"/>
                </a:cxn>
                <a:cxn ang="0">
                  <a:pos x="31" y="6"/>
                </a:cxn>
                <a:cxn ang="0">
                  <a:pos x="52" y="6"/>
                </a:cxn>
                <a:cxn ang="0">
                  <a:pos x="76" y="5"/>
                </a:cxn>
                <a:cxn ang="0">
                  <a:pos x="102" y="3"/>
                </a:cxn>
                <a:cxn ang="0">
                  <a:pos x="128" y="0"/>
                </a:cxn>
              </a:cxnLst>
              <a:rect l="0" t="0" r="r" b="b"/>
              <a:pathLst>
                <a:path w="128" h="70">
                  <a:moveTo>
                    <a:pt x="128" y="0"/>
                  </a:moveTo>
                  <a:lnTo>
                    <a:pt x="72" y="70"/>
                  </a:lnTo>
                  <a:lnTo>
                    <a:pt x="0" y="6"/>
                  </a:lnTo>
                  <a:lnTo>
                    <a:pt x="3" y="6"/>
                  </a:lnTo>
                  <a:lnTo>
                    <a:pt x="14" y="6"/>
                  </a:lnTo>
                  <a:lnTo>
                    <a:pt x="31" y="6"/>
                  </a:lnTo>
                  <a:lnTo>
                    <a:pt x="52" y="6"/>
                  </a:lnTo>
                  <a:lnTo>
                    <a:pt x="76" y="5"/>
                  </a:lnTo>
                  <a:lnTo>
                    <a:pt x="102" y="3"/>
                  </a:lnTo>
                  <a:lnTo>
                    <a:pt x="128" y="0"/>
                  </a:lnTo>
                  <a:close/>
                </a:path>
              </a:pathLst>
            </a:custGeom>
            <a:solidFill>
              <a:srgbClr val="DA1EA3"/>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548" name="Freeform 41"/>
            <p:cNvSpPr>
              <a:spLocks/>
            </p:cNvSpPr>
            <p:nvPr/>
          </p:nvSpPr>
          <p:spPr bwMode="auto">
            <a:xfrm>
              <a:off x="5203826" y="2484438"/>
              <a:ext cx="196850" cy="708025"/>
            </a:xfrm>
            <a:custGeom>
              <a:avLst/>
              <a:gdLst/>
              <a:ahLst/>
              <a:cxnLst>
                <a:cxn ang="0">
                  <a:pos x="60" y="0"/>
                </a:cxn>
                <a:cxn ang="0">
                  <a:pos x="69" y="36"/>
                </a:cxn>
                <a:cxn ang="0">
                  <a:pos x="76" y="74"/>
                </a:cxn>
                <a:cxn ang="0">
                  <a:pos x="84" y="115"/>
                </a:cxn>
                <a:cxn ang="0">
                  <a:pos x="91" y="154"/>
                </a:cxn>
                <a:cxn ang="0">
                  <a:pos x="97" y="195"/>
                </a:cxn>
                <a:cxn ang="0">
                  <a:pos x="104" y="233"/>
                </a:cxn>
                <a:cxn ang="0">
                  <a:pos x="110" y="270"/>
                </a:cxn>
                <a:cxn ang="0">
                  <a:pos x="114" y="301"/>
                </a:cxn>
                <a:cxn ang="0">
                  <a:pos x="118" y="328"/>
                </a:cxn>
                <a:cxn ang="0">
                  <a:pos x="121" y="348"/>
                </a:cxn>
                <a:cxn ang="0">
                  <a:pos x="122" y="362"/>
                </a:cxn>
                <a:cxn ang="0">
                  <a:pos x="124" y="366"/>
                </a:cxn>
                <a:cxn ang="0">
                  <a:pos x="60" y="446"/>
                </a:cxn>
                <a:cxn ang="0">
                  <a:pos x="0" y="367"/>
                </a:cxn>
                <a:cxn ang="0">
                  <a:pos x="7" y="335"/>
                </a:cxn>
                <a:cxn ang="0">
                  <a:pos x="12" y="300"/>
                </a:cxn>
                <a:cxn ang="0">
                  <a:pos x="16" y="260"/>
                </a:cxn>
                <a:cxn ang="0">
                  <a:pos x="21" y="220"/>
                </a:cxn>
                <a:cxn ang="0">
                  <a:pos x="25" y="181"/>
                </a:cxn>
                <a:cxn ang="0">
                  <a:pos x="28" y="141"/>
                </a:cxn>
                <a:cxn ang="0">
                  <a:pos x="31" y="105"/>
                </a:cxn>
                <a:cxn ang="0">
                  <a:pos x="32" y="72"/>
                </a:cxn>
                <a:cxn ang="0">
                  <a:pos x="33" y="45"/>
                </a:cxn>
                <a:cxn ang="0">
                  <a:pos x="35" y="24"/>
                </a:cxn>
                <a:cxn ang="0">
                  <a:pos x="35" y="10"/>
                </a:cxn>
                <a:cxn ang="0">
                  <a:pos x="35" y="6"/>
                </a:cxn>
                <a:cxn ang="0">
                  <a:pos x="42" y="3"/>
                </a:cxn>
                <a:cxn ang="0">
                  <a:pos x="50" y="2"/>
                </a:cxn>
                <a:cxn ang="0">
                  <a:pos x="57" y="0"/>
                </a:cxn>
                <a:cxn ang="0">
                  <a:pos x="60" y="0"/>
                </a:cxn>
              </a:cxnLst>
              <a:rect l="0" t="0" r="r" b="b"/>
              <a:pathLst>
                <a:path w="124" h="446">
                  <a:moveTo>
                    <a:pt x="60" y="0"/>
                  </a:moveTo>
                  <a:lnTo>
                    <a:pt x="69" y="36"/>
                  </a:lnTo>
                  <a:lnTo>
                    <a:pt x="76" y="74"/>
                  </a:lnTo>
                  <a:lnTo>
                    <a:pt x="84" y="115"/>
                  </a:lnTo>
                  <a:lnTo>
                    <a:pt x="91" y="154"/>
                  </a:lnTo>
                  <a:lnTo>
                    <a:pt x="97" y="195"/>
                  </a:lnTo>
                  <a:lnTo>
                    <a:pt x="104" y="233"/>
                  </a:lnTo>
                  <a:lnTo>
                    <a:pt x="110" y="270"/>
                  </a:lnTo>
                  <a:lnTo>
                    <a:pt x="114" y="301"/>
                  </a:lnTo>
                  <a:lnTo>
                    <a:pt x="118" y="328"/>
                  </a:lnTo>
                  <a:lnTo>
                    <a:pt x="121" y="348"/>
                  </a:lnTo>
                  <a:lnTo>
                    <a:pt x="122" y="362"/>
                  </a:lnTo>
                  <a:lnTo>
                    <a:pt x="124" y="366"/>
                  </a:lnTo>
                  <a:lnTo>
                    <a:pt x="60" y="446"/>
                  </a:lnTo>
                  <a:lnTo>
                    <a:pt x="0" y="367"/>
                  </a:lnTo>
                  <a:lnTo>
                    <a:pt x="7" y="335"/>
                  </a:lnTo>
                  <a:lnTo>
                    <a:pt x="12" y="300"/>
                  </a:lnTo>
                  <a:lnTo>
                    <a:pt x="16" y="260"/>
                  </a:lnTo>
                  <a:lnTo>
                    <a:pt x="21" y="220"/>
                  </a:lnTo>
                  <a:lnTo>
                    <a:pt x="25" y="181"/>
                  </a:lnTo>
                  <a:lnTo>
                    <a:pt x="28" y="141"/>
                  </a:lnTo>
                  <a:lnTo>
                    <a:pt x="31" y="105"/>
                  </a:lnTo>
                  <a:lnTo>
                    <a:pt x="32" y="72"/>
                  </a:lnTo>
                  <a:lnTo>
                    <a:pt x="33" y="45"/>
                  </a:lnTo>
                  <a:lnTo>
                    <a:pt x="35" y="24"/>
                  </a:lnTo>
                  <a:lnTo>
                    <a:pt x="35" y="10"/>
                  </a:lnTo>
                  <a:lnTo>
                    <a:pt x="35" y="6"/>
                  </a:lnTo>
                  <a:lnTo>
                    <a:pt x="42" y="3"/>
                  </a:lnTo>
                  <a:lnTo>
                    <a:pt x="50" y="2"/>
                  </a:lnTo>
                  <a:lnTo>
                    <a:pt x="57" y="0"/>
                  </a:lnTo>
                  <a:lnTo>
                    <a:pt x="60" y="0"/>
                  </a:lnTo>
                  <a:close/>
                </a:path>
              </a:pathLst>
            </a:custGeom>
            <a:solidFill>
              <a:srgbClr val="DA1EA3"/>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549" name="Freeform 42"/>
            <p:cNvSpPr>
              <a:spLocks/>
            </p:cNvSpPr>
            <p:nvPr/>
          </p:nvSpPr>
          <p:spPr bwMode="auto">
            <a:xfrm>
              <a:off x="5608638" y="2632075"/>
              <a:ext cx="92075" cy="568325"/>
            </a:xfrm>
            <a:custGeom>
              <a:avLst/>
              <a:gdLst/>
              <a:ahLst/>
              <a:cxnLst>
                <a:cxn ang="0">
                  <a:pos x="7" y="0"/>
                </a:cxn>
                <a:cxn ang="0">
                  <a:pos x="8" y="5"/>
                </a:cxn>
                <a:cxn ang="0">
                  <a:pos x="14" y="15"/>
                </a:cxn>
                <a:cxn ang="0">
                  <a:pos x="20" y="30"/>
                </a:cxn>
                <a:cxn ang="0">
                  <a:pos x="28" y="53"/>
                </a:cxn>
                <a:cxn ang="0">
                  <a:pos x="37" y="80"/>
                </a:cxn>
                <a:cxn ang="0">
                  <a:pos x="44" y="113"/>
                </a:cxn>
                <a:cxn ang="0">
                  <a:pos x="51" y="150"/>
                </a:cxn>
                <a:cxn ang="0">
                  <a:pos x="56" y="192"/>
                </a:cxn>
                <a:cxn ang="0">
                  <a:pos x="58" y="239"/>
                </a:cxn>
                <a:cxn ang="0">
                  <a:pos x="58" y="290"/>
                </a:cxn>
                <a:cxn ang="0">
                  <a:pos x="52" y="345"/>
                </a:cxn>
                <a:cxn ang="0">
                  <a:pos x="28" y="352"/>
                </a:cxn>
                <a:cxn ang="0">
                  <a:pos x="0" y="358"/>
                </a:cxn>
                <a:cxn ang="0">
                  <a:pos x="0" y="358"/>
                </a:cxn>
                <a:cxn ang="0">
                  <a:pos x="3" y="338"/>
                </a:cxn>
                <a:cxn ang="0">
                  <a:pos x="7" y="317"/>
                </a:cxn>
                <a:cxn ang="0">
                  <a:pos x="10" y="297"/>
                </a:cxn>
                <a:cxn ang="0">
                  <a:pos x="13" y="280"/>
                </a:cxn>
                <a:cxn ang="0">
                  <a:pos x="15" y="270"/>
                </a:cxn>
                <a:cxn ang="0">
                  <a:pos x="24" y="225"/>
                </a:cxn>
                <a:cxn ang="0">
                  <a:pos x="30" y="184"/>
                </a:cxn>
                <a:cxn ang="0">
                  <a:pos x="31" y="146"/>
                </a:cxn>
                <a:cxn ang="0">
                  <a:pos x="30" y="112"/>
                </a:cxn>
                <a:cxn ang="0">
                  <a:pos x="25" y="81"/>
                </a:cxn>
                <a:cxn ang="0">
                  <a:pos x="21" y="53"/>
                </a:cxn>
                <a:cxn ang="0">
                  <a:pos x="14" y="26"/>
                </a:cxn>
                <a:cxn ang="0">
                  <a:pos x="7" y="0"/>
                </a:cxn>
              </a:cxnLst>
              <a:rect l="0" t="0" r="r" b="b"/>
              <a:pathLst>
                <a:path w="58" h="358">
                  <a:moveTo>
                    <a:pt x="7" y="0"/>
                  </a:moveTo>
                  <a:lnTo>
                    <a:pt x="8" y="5"/>
                  </a:lnTo>
                  <a:lnTo>
                    <a:pt x="14" y="15"/>
                  </a:lnTo>
                  <a:lnTo>
                    <a:pt x="20" y="30"/>
                  </a:lnTo>
                  <a:lnTo>
                    <a:pt x="28" y="53"/>
                  </a:lnTo>
                  <a:lnTo>
                    <a:pt x="37" y="80"/>
                  </a:lnTo>
                  <a:lnTo>
                    <a:pt x="44" y="113"/>
                  </a:lnTo>
                  <a:lnTo>
                    <a:pt x="51" y="150"/>
                  </a:lnTo>
                  <a:lnTo>
                    <a:pt x="56" y="192"/>
                  </a:lnTo>
                  <a:lnTo>
                    <a:pt x="58" y="239"/>
                  </a:lnTo>
                  <a:lnTo>
                    <a:pt x="58" y="290"/>
                  </a:lnTo>
                  <a:lnTo>
                    <a:pt x="52" y="345"/>
                  </a:lnTo>
                  <a:lnTo>
                    <a:pt x="28" y="352"/>
                  </a:lnTo>
                  <a:lnTo>
                    <a:pt x="0" y="358"/>
                  </a:lnTo>
                  <a:lnTo>
                    <a:pt x="0" y="358"/>
                  </a:lnTo>
                  <a:lnTo>
                    <a:pt x="3" y="338"/>
                  </a:lnTo>
                  <a:lnTo>
                    <a:pt x="7" y="317"/>
                  </a:lnTo>
                  <a:lnTo>
                    <a:pt x="10" y="297"/>
                  </a:lnTo>
                  <a:lnTo>
                    <a:pt x="13" y="280"/>
                  </a:lnTo>
                  <a:lnTo>
                    <a:pt x="15" y="270"/>
                  </a:lnTo>
                  <a:lnTo>
                    <a:pt x="24" y="225"/>
                  </a:lnTo>
                  <a:lnTo>
                    <a:pt x="30" y="184"/>
                  </a:lnTo>
                  <a:lnTo>
                    <a:pt x="31" y="146"/>
                  </a:lnTo>
                  <a:lnTo>
                    <a:pt x="30" y="112"/>
                  </a:lnTo>
                  <a:lnTo>
                    <a:pt x="25" y="81"/>
                  </a:lnTo>
                  <a:lnTo>
                    <a:pt x="21" y="53"/>
                  </a:lnTo>
                  <a:lnTo>
                    <a:pt x="14" y="26"/>
                  </a:lnTo>
                  <a:lnTo>
                    <a:pt x="7" y="0"/>
                  </a:lnTo>
                  <a:close/>
                </a:path>
              </a:pathLst>
            </a:custGeom>
            <a:solidFill>
              <a:srgbClr val="98BCCF"/>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550" name="Freeform 43"/>
            <p:cNvSpPr>
              <a:spLocks/>
            </p:cNvSpPr>
            <p:nvPr/>
          </p:nvSpPr>
          <p:spPr bwMode="auto">
            <a:xfrm>
              <a:off x="4803776" y="2652713"/>
              <a:ext cx="96838" cy="560388"/>
            </a:xfrm>
            <a:custGeom>
              <a:avLst/>
              <a:gdLst/>
              <a:ahLst/>
              <a:cxnLst>
                <a:cxn ang="0">
                  <a:pos x="53" y="0"/>
                </a:cxn>
                <a:cxn ang="0">
                  <a:pos x="46" y="38"/>
                </a:cxn>
                <a:cxn ang="0">
                  <a:pos x="38" y="81"/>
                </a:cxn>
                <a:cxn ang="0">
                  <a:pos x="34" y="129"/>
                </a:cxn>
                <a:cxn ang="0">
                  <a:pos x="33" y="177"/>
                </a:cxn>
                <a:cxn ang="0">
                  <a:pos x="33" y="225"/>
                </a:cxn>
                <a:cxn ang="0">
                  <a:pos x="38" y="267"/>
                </a:cxn>
                <a:cxn ang="0">
                  <a:pos x="43" y="295"/>
                </a:cxn>
                <a:cxn ang="0">
                  <a:pos x="48" y="321"/>
                </a:cxn>
                <a:cxn ang="0">
                  <a:pos x="54" y="340"/>
                </a:cxn>
                <a:cxn ang="0">
                  <a:pos x="61" y="353"/>
                </a:cxn>
                <a:cxn ang="0">
                  <a:pos x="30" y="347"/>
                </a:cxn>
                <a:cxn ang="0">
                  <a:pos x="2" y="342"/>
                </a:cxn>
                <a:cxn ang="0">
                  <a:pos x="2" y="342"/>
                </a:cxn>
                <a:cxn ang="0">
                  <a:pos x="0" y="285"/>
                </a:cxn>
                <a:cxn ang="0">
                  <a:pos x="2" y="233"/>
                </a:cxn>
                <a:cxn ang="0">
                  <a:pos x="6" y="186"/>
                </a:cxn>
                <a:cxn ang="0">
                  <a:pos x="12" y="144"/>
                </a:cxn>
                <a:cxn ang="0">
                  <a:pos x="19" y="107"/>
                </a:cxn>
                <a:cxn ang="0">
                  <a:pos x="27" y="75"/>
                </a:cxn>
                <a:cxn ang="0">
                  <a:pos x="34" y="50"/>
                </a:cxn>
                <a:cxn ang="0">
                  <a:pos x="41" y="28"/>
                </a:cxn>
                <a:cxn ang="0">
                  <a:pos x="48" y="13"/>
                </a:cxn>
                <a:cxn ang="0">
                  <a:pos x="51" y="3"/>
                </a:cxn>
                <a:cxn ang="0">
                  <a:pos x="53" y="0"/>
                </a:cxn>
              </a:cxnLst>
              <a:rect l="0" t="0" r="r" b="b"/>
              <a:pathLst>
                <a:path w="61" h="353">
                  <a:moveTo>
                    <a:pt x="53" y="0"/>
                  </a:moveTo>
                  <a:lnTo>
                    <a:pt x="46" y="38"/>
                  </a:lnTo>
                  <a:lnTo>
                    <a:pt x="38" y="81"/>
                  </a:lnTo>
                  <a:lnTo>
                    <a:pt x="34" y="129"/>
                  </a:lnTo>
                  <a:lnTo>
                    <a:pt x="33" y="177"/>
                  </a:lnTo>
                  <a:lnTo>
                    <a:pt x="33" y="225"/>
                  </a:lnTo>
                  <a:lnTo>
                    <a:pt x="38" y="267"/>
                  </a:lnTo>
                  <a:lnTo>
                    <a:pt x="43" y="295"/>
                  </a:lnTo>
                  <a:lnTo>
                    <a:pt x="48" y="321"/>
                  </a:lnTo>
                  <a:lnTo>
                    <a:pt x="54" y="340"/>
                  </a:lnTo>
                  <a:lnTo>
                    <a:pt x="61" y="353"/>
                  </a:lnTo>
                  <a:lnTo>
                    <a:pt x="30" y="347"/>
                  </a:lnTo>
                  <a:lnTo>
                    <a:pt x="2" y="342"/>
                  </a:lnTo>
                  <a:lnTo>
                    <a:pt x="2" y="342"/>
                  </a:lnTo>
                  <a:lnTo>
                    <a:pt x="0" y="285"/>
                  </a:lnTo>
                  <a:lnTo>
                    <a:pt x="2" y="233"/>
                  </a:lnTo>
                  <a:lnTo>
                    <a:pt x="6" y="186"/>
                  </a:lnTo>
                  <a:lnTo>
                    <a:pt x="12" y="144"/>
                  </a:lnTo>
                  <a:lnTo>
                    <a:pt x="19" y="107"/>
                  </a:lnTo>
                  <a:lnTo>
                    <a:pt x="27" y="75"/>
                  </a:lnTo>
                  <a:lnTo>
                    <a:pt x="34" y="50"/>
                  </a:lnTo>
                  <a:lnTo>
                    <a:pt x="41" y="28"/>
                  </a:lnTo>
                  <a:lnTo>
                    <a:pt x="48" y="13"/>
                  </a:lnTo>
                  <a:lnTo>
                    <a:pt x="51" y="3"/>
                  </a:lnTo>
                  <a:lnTo>
                    <a:pt x="53" y="0"/>
                  </a:lnTo>
                  <a:close/>
                </a:path>
              </a:pathLst>
            </a:custGeom>
            <a:solidFill>
              <a:srgbClr val="98BCCF"/>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551" name="Freeform 46"/>
            <p:cNvSpPr>
              <a:spLocks/>
            </p:cNvSpPr>
            <p:nvPr/>
          </p:nvSpPr>
          <p:spPr bwMode="auto">
            <a:xfrm>
              <a:off x="5122863" y="1743075"/>
              <a:ext cx="263525" cy="139700"/>
            </a:xfrm>
            <a:custGeom>
              <a:avLst/>
              <a:gdLst/>
              <a:ahLst/>
              <a:cxnLst>
                <a:cxn ang="0">
                  <a:pos x="127" y="0"/>
                </a:cxn>
                <a:cxn ang="0">
                  <a:pos x="142" y="3"/>
                </a:cxn>
                <a:cxn ang="0">
                  <a:pos x="155" y="11"/>
                </a:cxn>
                <a:cxn ang="0">
                  <a:pos x="163" y="24"/>
                </a:cxn>
                <a:cxn ang="0">
                  <a:pos x="166" y="40"/>
                </a:cxn>
                <a:cxn ang="0">
                  <a:pos x="163" y="55"/>
                </a:cxn>
                <a:cxn ang="0">
                  <a:pos x="154" y="68"/>
                </a:cxn>
                <a:cxn ang="0">
                  <a:pos x="141" y="78"/>
                </a:cxn>
                <a:cxn ang="0">
                  <a:pos x="125" y="82"/>
                </a:cxn>
                <a:cxn ang="0">
                  <a:pos x="45" y="88"/>
                </a:cxn>
                <a:cxn ang="0">
                  <a:pos x="42" y="88"/>
                </a:cxn>
                <a:cxn ang="0">
                  <a:pos x="42" y="88"/>
                </a:cxn>
                <a:cxn ang="0">
                  <a:pos x="27" y="85"/>
                </a:cxn>
                <a:cxn ang="0">
                  <a:pos x="12" y="76"/>
                </a:cxn>
                <a:cxn ang="0">
                  <a:pos x="4" y="64"/>
                </a:cxn>
                <a:cxn ang="0">
                  <a:pos x="0" y="48"/>
                </a:cxn>
                <a:cxn ang="0">
                  <a:pos x="3" y="31"/>
                </a:cxn>
                <a:cxn ang="0">
                  <a:pos x="12" y="17"/>
                </a:cxn>
                <a:cxn ang="0">
                  <a:pos x="27" y="7"/>
                </a:cxn>
                <a:cxn ang="0">
                  <a:pos x="43" y="3"/>
                </a:cxn>
                <a:cxn ang="0">
                  <a:pos x="125" y="0"/>
                </a:cxn>
                <a:cxn ang="0">
                  <a:pos x="127" y="0"/>
                </a:cxn>
              </a:cxnLst>
              <a:rect l="0" t="0" r="r" b="b"/>
              <a:pathLst>
                <a:path w="166" h="88">
                  <a:moveTo>
                    <a:pt x="127" y="0"/>
                  </a:moveTo>
                  <a:lnTo>
                    <a:pt x="142" y="3"/>
                  </a:lnTo>
                  <a:lnTo>
                    <a:pt x="155" y="11"/>
                  </a:lnTo>
                  <a:lnTo>
                    <a:pt x="163" y="24"/>
                  </a:lnTo>
                  <a:lnTo>
                    <a:pt x="166" y="40"/>
                  </a:lnTo>
                  <a:lnTo>
                    <a:pt x="163" y="55"/>
                  </a:lnTo>
                  <a:lnTo>
                    <a:pt x="154" y="68"/>
                  </a:lnTo>
                  <a:lnTo>
                    <a:pt x="141" y="78"/>
                  </a:lnTo>
                  <a:lnTo>
                    <a:pt x="125" y="82"/>
                  </a:lnTo>
                  <a:lnTo>
                    <a:pt x="45" y="88"/>
                  </a:lnTo>
                  <a:lnTo>
                    <a:pt x="42" y="88"/>
                  </a:lnTo>
                  <a:lnTo>
                    <a:pt x="42" y="88"/>
                  </a:lnTo>
                  <a:lnTo>
                    <a:pt x="27" y="85"/>
                  </a:lnTo>
                  <a:lnTo>
                    <a:pt x="12" y="76"/>
                  </a:lnTo>
                  <a:lnTo>
                    <a:pt x="4" y="64"/>
                  </a:lnTo>
                  <a:lnTo>
                    <a:pt x="0" y="48"/>
                  </a:lnTo>
                  <a:lnTo>
                    <a:pt x="3" y="31"/>
                  </a:lnTo>
                  <a:lnTo>
                    <a:pt x="12" y="17"/>
                  </a:lnTo>
                  <a:lnTo>
                    <a:pt x="27" y="7"/>
                  </a:lnTo>
                  <a:lnTo>
                    <a:pt x="43" y="3"/>
                  </a:lnTo>
                  <a:lnTo>
                    <a:pt x="125" y="0"/>
                  </a:lnTo>
                  <a:lnTo>
                    <a:pt x="127" y="0"/>
                  </a:lnTo>
                  <a:close/>
                </a:path>
              </a:pathLst>
            </a:custGeom>
            <a:solidFill>
              <a:srgbClr val="E3DCA1"/>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552" name="Freeform 47"/>
            <p:cNvSpPr>
              <a:spLocks/>
            </p:cNvSpPr>
            <p:nvPr/>
          </p:nvSpPr>
          <p:spPr bwMode="auto">
            <a:xfrm>
              <a:off x="5114926" y="1736725"/>
              <a:ext cx="277813" cy="107950"/>
            </a:xfrm>
            <a:custGeom>
              <a:avLst/>
              <a:gdLst/>
              <a:ahLst/>
              <a:cxnLst>
                <a:cxn ang="0">
                  <a:pos x="130" y="0"/>
                </a:cxn>
                <a:cxn ang="0">
                  <a:pos x="149" y="3"/>
                </a:cxn>
                <a:cxn ang="0">
                  <a:pos x="163" y="13"/>
                </a:cxn>
                <a:cxn ang="0">
                  <a:pos x="173" y="27"/>
                </a:cxn>
                <a:cxn ang="0">
                  <a:pos x="175" y="44"/>
                </a:cxn>
                <a:cxn ang="0">
                  <a:pos x="174" y="45"/>
                </a:cxn>
                <a:cxn ang="0">
                  <a:pos x="173" y="47"/>
                </a:cxn>
                <a:cxn ang="0">
                  <a:pos x="171" y="48"/>
                </a:cxn>
                <a:cxn ang="0">
                  <a:pos x="170" y="47"/>
                </a:cxn>
                <a:cxn ang="0">
                  <a:pos x="168" y="45"/>
                </a:cxn>
                <a:cxn ang="0">
                  <a:pos x="167" y="44"/>
                </a:cxn>
                <a:cxn ang="0">
                  <a:pos x="166" y="30"/>
                </a:cxn>
                <a:cxn ang="0">
                  <a:pos x="157" y="18"/>
                </a:cxn>
                <a:cxn ang="0">
                  <a:pos x="146" y="10"/>
                </a:cxn>
                <a:cxn ang="0">
                  <a:pos x="130" y="8"/>
                </a:cxn>
                <a:cxn ang="0">
                  <a:pos x="50" y="11"/>
                </a:cxn>
                <a:cxn ang="0">
                  <a:pos x="33" y="14"/>
                </a:cxn>
                <a:cxn ang="0">
                  <a:pos x="20" y="24"/>
                </a:cxn>
                <a:cxn ang="0">
                  <a:pos x="12" y="37"/>
                </a:cxn>
                <a:cxn ang="0">
                  <a:pos x="9" y="52"/>
                </a:cxn>
                <a:cxn ang="0">
                  <a:pos x="9" y="58"/>
                </a:cxn>
                <a:cxn ang="0">
                  <a:pos x="10" y="62"/>
                </a:cxn>
                <a:cxn ang="0">
                  <a:pos x="10" y="65"/>
                </a:cxn>
                <a:cxn ang="0">
                  <a:pos x="10" y="66"/>
                </a:cxn>
                <a:cxn ang="0">
                  <a:pos x="9" y="68"/>
                </a:cxn>
                <a:cxn ang="0">
                  <a:pos x="6" y="68"/>
                </a:cxn>
                <a:cxn ang="0">
                  <a:pos x="5" y="66"/>
                </a:cxn>
                <a:cxn ang="0">
                  <a:pos x="3" y="65"/>
                </a:cxn>
                <a:cxn ang="0">
                  <a:pos x="2" y="59"/>
                </a:cxn>
                <a:cxn ang="0">
                  <a:pos x="0" y="52"/>
                </a:cxn>
                <a:cxn ang="0">
                  <a:pos x="5" y="34"/>
                </a:cxn>
                <a:cxn ang="0">
                  <a:pos x="15" y="18"/>
                </a:cxn>
                <a:cxn ang="0">
                  <a:pos x="30" y="7"/>
                </a:cxn>
                <a:cxn ang="0">
                  <a:pos x="48" y="3"/>
                </a:cxn>
                <a:cxn ang="0">
                  <a:pos x="130" y="0"/>
                </a:cxn>
              </a:cxnLst>
              <a:rect l="0" t="0" r="r" b="b"/>
              <a:pathLst>
                <a:path w="175" h="68">
                  <a:moveTo>
                    <a:pt x="130" y="0"/>
                  </a:moveTo>
                  <a:lnTo>
                    <a:pt x="149" y="3"/>
                  </a:lnTo>
                  <a:lnTo>
                    <a:pt x="163" y="13"/>
                  </a:lnTo>
                  <a:lnTo>
                    <a:pt x="173" y="27"/>
                  </a:lnTo>
                  <a:lnTo>
                    <a:pt x="175" y="44"/>
                  </a:lnTo>
                  <a:lnTo>
                    <a:pt x="174" y="45"/>
                  </a:lnTo>
                  <a:lnTo>
                    <a:pt x="173" y="47"/>
                  </a:lnTo>
                  <a:lnTo>
                    <a:pt x="171" y="48"/>
                  </a:lnTo>
                  <a:lnTo>
                    <a:pt x="170" y="47"/>
                  </a:lnTo>
                  <a:lnTo>
                    <a:pt x="168" y="45"/>
                  </a:lnTo>
                  <a:lnTo>
                    <a:pt x="167" y="44"/>
                  </a:lnTo>
                  <a:lnTo>
                    <a:pt x="166" y="30"/>
                  </a:lnTo>
                  <a:lnTo>
                    <a:pt x="157" y="18"/>
                  </a:lnTo>
                  <a:lnTo>
                    <a:pt x="146" y="10"/>
                  </a:lnTo>
                  <a:lnTo>
                    <a:pt x="130" y="8"/>
                  </a:lnTo>
                  <a:lnTo>
                    <a:pt x="50" y="11"/>
                  </a:lnTo>
                  <a:lnTo>
                    <a:pt x="33" y="14"/>
                  </a:lnTo>
                  <a:lnTo>
                    <a:pt x="20" y="24"/>
                  </a:lnTo>
                  <a:lnTo>
                    <a:pt x="12" y="37"/>
                  </a:lnTo>
                  <a:lnTo>
                    <a:pt x="9" y="52"/>
                  </a:lnTo>
                  <a:lnTo>
                    <a:pt x="9" y="58"/>
                  </a:lnTo>
                  <a:lnTo>
                    <a:pt x="10" y="62"/>
                  </a:lnTo>
                  <a:lnTo>
                    <a:pt x="10" y="65"/>
                  </a:lnTo>
                  <a:lnTo>
                    <a:pt x="10" y="66"/>
                  </a:lnTo>
                  <a:lnTo>
                    <a:pt x="9" y="68"/>
                  </a:lnTo>
                  <a:lnTo>
                    <a:pt x="6" y="68"/>
                  </a:lnTo>
                  <a:lnTo>
                    <a:pt x="5" y="66"/>
                  </a:lnTo>
                  <a:lnTo>
                    <a:pt x="3" y="65"/>
                  </a:lnTo>
                  <a:lnTo>
                    <a:pt x="2" y="59"/>
                  </a:lnTo>
                  <a:lnTo>
                    <a:pt x="0" y="52"/>
                  </a:lnTo>
                  <a:lnTo>
                    <a:pt x="5" y="34"/>
                  </a:lnTo>
                  <a:lnTo>
                    <a:pt x="15" y="18"/>
                  </a:lnTo>
                  <a:lnTo>
                    <a:pt x="30" y="7"/>
                  </a:lnTo>
                  <a:lnTo>
                    <a:pt x="48" y="3"/>
                  </a:lnTo>
                  <a:lnTo>
                    <a:pt x="130" y="0"/>
                  </a:lnTo>
                  <a:close/>
                </a:path>
              </a:pathLst>
            </a:custGeom>
            <a:solidFill>
              <a:srgbClr val="66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553" name="Freeform 48"/>
            <p:cNvSpPr>
              <a:spLocks/>
            </p:cNvSpPr>
            <p:nvPr/>
          </p:nvSpPr>
          <p:spPr bwMode="auto">
            <a:xfrm>
              <a:off x="5472113" y="1716088"/>
              <a:ext cx="228600" cy="134938"/>
            </a:xfrm>
            <a:custGeom>
              <a:avLst/>
              <a:gdLst/>
              <a:ahLst/>
              <a:cxnLst>
                <a:cxn ang="0">
                  <a:pos x="111" y="0"/>
                </a:cxn>
                <a:cxn ang="0">
                  <a:pos x="124" y="3"/>
                </a:cxn>
                <a:cxn ang="0">
                  <a:pos x="135" y="10"/>
                </a:cxn>
                <a:cxn ang="0">
                  <a:pos x="141" y="21"/>
                </a:cxn>
                <a:cxn ang="0">
                  <a:pos x="144" y="36"/>
                </a:cxn>
                <a:cxn ang="0">
                  <a:pos x="141" y="50"/>
                </a:cxn>
                <a:cxn ang="0">
                  <a:pos x="132" y="62"/>
                </a:cxn>
                <a:cxn ang="0">
                  <a:pos x="121" y="72"/>
                </a:cxn>
                <a:cxn ang="0">
                  <a:pos x="107" y="76"/>
                </a:cxn>
                <a:cxn ang="0">
                  <a:pos x="38" y="85"/>
                </a:cxn>
                <a:cxn ang="0">
                  <a:pos x="34" y="85"/>
                </a:cxn>
                <a:cxn ang="0">
                  <a:pos x="21" y="82"/>
                </a:cxn>
                <a:cxn ang="0">
                  <a:pos x="10" y="75"/>
                </a:cxn>
                <a:cxn ang="0">
                  <a:pos x="3" y="65"/>
                </a:cxn>
                <a:cxn ang="0">
                  <a:pos x="0" y="51"/>
                </a:cxn>
                <a:cxn ang="0">
                  <a:pos x="3" y="34"/>
                </a:cxn>
                <a:cxn ang="0">
                  <a:pos x="11" y="21"/>
                </a:cxn>
                <a:cxn ang="0">
                  <a:pos x="22" y="12"/>
                </a:cxn>
                <a:cxn ang="0">
                  <a:pos x="38" y="7"/>
                </a:cxn>
                <a:cxn ang="0">
                  <a:pos x="108" y="0"/>
                </a:cxn>
                <a:cxn ang="0">
                  <a:pos x="111" y="0"/>
                </a:cxn>
              </a:cxnLst>
              <a:rect l="0" t="0" r="r" b="b"/>
              <a:pathLst>
                <a:path w="144" h="85">
                  <a:moveTo>
                    <a:pt x="111" y="0"/>
                  </a:moveTo>
                  <a:lnTo>
                    <a:pt x="124" y="3"/>
                  </a:lnTo>
                  <a:lnTo>
                    <a:pt x="135" y="10"/>
                  </a:lnTo>
                  <a:lnTo>
                    <a:pt x="141" y="21"/>
                  </a:lnTo>
                  <a:lnTo>
                    <a:pt x="144" y="36"/>
                  </a:lnTo>
                  <a:lnTo>
                    <a:pt x="141" y="50"/>
                  </a:lnTo>
                  <a:lnTo>
                    <a:pt x="132" y="62"/>
                  </a:lnTo>
                  <a:lnTo>
                    <a:pt x="121" y="72"/>
                  </a:lnTo>
                  <a:lnTo>
                    <a:pt x="107" y="76"/>
                  </a:lnTo>
                  <a:lnTo>
                    <a:pt x="38" y="85"/>
                  </a:lnTo>
                  <a:lnTo>
                    <a:pt x="34" y="85"/>
                  </a:lnTo>
                  <a:lnTo>
                    <a:pt x="21" y="82"/>
                  </a:lnTo>
                  <a:lnTo>
                    <a:pt x="10" y="75"/>
                  </a:lnTo>
                  <a:lnTo>
                    <a:pt x="3" y="65"/>
                  </a:lnTo>
                  <a:lnTo>
                    <a:pt x="0" y="51"/>
                  </a:lnTo>
                  <a:lnTo>
                    <a:pt x="3" y="34"/>
                  </a:lnTo>
                  <a:lnTo>
                    <a:pt x="11" y="21"/>
                  </a:lnTo>
                  <a:lnTo>
                    <a:pt x="22" y="12"/>
                  </a:lnTo>
                  <a:lnTo>
                    <a:pt x="38" y="7"/>
                  </a:lnTo>
                  <a:lnTo>
                    <a:pt x="108" y="0"/>
                  </a:lnTo>
                  <a:lnTo>
                    <a:pt x="111" y="0"/>
                  </a:lnTo>
                  <a:close/>
                </a:path>
              </a:pathLst>
            </a:custGeom>
            <a:solidFill>
              <a:srgbClr val="E3DCA1"/>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554" name="Freeform 49"/>
            <p:cNvSpPr>
              <a:spLocks/>
            </p:cNvSpPr>
            <p:nvPr/>
          </p:nvSpPr>
          <p:spPr bwMode="auto">
            <a:xfrm>
              <a:off x="5465763" y="1709738"/>
              <a:ext cx="241300" cy="101600"/>
            </a:xfrm>
            <a:custGeom>
              <a:avLst/>
              <a:gdLst/>
              <a:ahLst/>
              <a:cxnLst>
                <a:cxn ang="0">
                  <a:pos x="112" y="0"/>
                </a:cxn>
                <a:cxn ang="0">
                  <a:pos x="127" y="1"/>
                </a:cxn>
                <a:cxn ang="0">
                  <a:pos x="139" y="10"/>
                </a:cxn>
                <a:cxn ang="0">
                  <a:pos x="149" y="23"/>
                </a:cxn>
                <a:cxn ang="0">
                  <a:pos x="152" y="40"/>
                </a:cxn>
                <a:cxn ang="0">
                  <a:pos x="151" y="45"/>
                </a:cxn>
                <a:cxn ang="0">
                  <a:pos x="149" y="51"/>
                </a:cxn>
                <a:cxn ang="0">
                  <a:pos x="149" y="52"/>
                </a:cxn>
                <a:cxn ang="0">
                  <a:pos x="146" y="54"/>
                </a:cxn>
                <a:cxn ang="0">
                  <a:pos x="145" y="54"/>
                </a:cxn>
                <a:cxn ang="0">
                  <a:pos x="144" y="52"/>
                </a:cxn>
                <a:cxn ang="0">
                  <a:pos x="142" y="51"/>
                </a:cxn>
                <a:cxn ang="0">
                  <a:pos x="142" y="49"/>
                </a:cxn>
                <a:cxn ang="0">
                  <a:pos x="144" y="44"/>
                </a:cxn>
                <a:cxn ang="0">
                  <a:pos x="144" y="40"/>
                </a:cxn>
                <a:cxn ang="0">
                  <a:pos x="142" y="25"/>
                </a:cxn>
                <a:cxn ang="0">
                  <a:pos x="135" y="16"/>
                </a:cxn>
                <a:cxn ang="0">
                  <a:pos x="129" y="11"/>
                </a:cxn>
                <a:cxn ang="0">
                  <a:pos x="125" y="10"/>
                </a:cxn>
                <a:cxn ang="0">
                  <a:pos x="120" y="9"/>
                </a:cxn>
                <a:cxn ang="0">
                  <a:pos x="112" y="9"/>
                </a:cxn>
                <a:cxn ang="0">
                  <a:pos x="42" y="14"/>
                </a:cxn>
                <a:cxn ang="0">
                  <a:pos x="29" y="18"/>
                </a:cxn>
                <a:cxn ang="0">
                  <a:pos x="18" y="28"/>
                </a:cxn>
                <a:cxn ang="0">
                  <a:pos x="9" y="40"/>
                </a:cxn>
                <a:cxn ang="0">
                  <a:pos x="8" y="55"/>
                </a:cxn>
                <a:cxn ang="0">
                  <a:pos x="8" y="59"/>
                </a:cxn>
                <a:cxn ang="0">
                  <a:pos x="8" y="61"/>
                </a:cxn>
                <a:cxn ang="0">
                  <a:pos x="7" y="62"/>
                </a:cxn>
                <a:cxn ang="0">
                  <a:pos x="4" y="64"/>
                </a:cxn>
                <a:cxn ang="0">
                  <a:pos x="4" y="64"/>
                </a:cxn>
                <a:cxn ang="0">
                  <a:pos x="1" y="62"/>
                </a:cxn>
                <a:cxn ang="0">
                  <a:pos x="0" y="61"/>
                </a:cxn>
                <a:cxn ang="0">
                  <a:pos x="0" y="55"/>
                </a:cxn>
                <a:cxn ang="0">
                  <a:pos x="2" y="37"/>
                </a:cxn>
                <a:cxn ang="0">
                  <a:pos x="12" y="23"/>
                </a:cxn>
                <a:cxn ang="0">
                  <a:pos x="25" y="11"/>
                </a:cxn>
                <a:cxn ang="0">
                  <a:pos x="42" y="7"/>
                </a:cxn>
                <a:cxn ang="0">
                  <a:pos x="112" y="0"/>
                </a:cxn>
              </a:cxnLst>
              <a:rect l="0" t="0" r="r" b="b"/>
              <a:pathLst>
                <a:path w="152" h="64">
                  <a:moveTo>
                    <a:pt x="112" y="0"/>
                  </a:moveTo>
                  <a:lnTo>
                    <a:pt x="127" y="1"/>
                  </a:lnTo>
                  <a:lnTo>
                    <a:pt x="139" y="10"/>
                  </a:lnTo>
                  <a:lnTo>
                    <a:pt x="149" y="23"/>
                  </a:lnTo>
                  <a:lnTo>
                    <a:pt x="152" y="40"/>
                  </a:lnTo>
                  <a:lnTo>
                    <a:pt x="151" y="45"/>
                  </a:lnTo>
                  <a:lnTo>
                    <a:pt x="149" y="51"/>
                  </a:lnTo>
                  <a:lnTo>
                    <a:pt x="149" y="52"/>
                  </a:lnTo>
                  <a:lnTo>
                    <a:pt x="146" y="54"/>
                  </a:lnTo>
                  <a:lnTo>
                    <a:pt x="145" y="54"/>
                  </a:lnTo>
                  <a:lnTo>
                    <a:pt x="144" y="52"/>
                  </a:lnTo>
                  <a:lnTo>
                    <a:pt x="142" y="51"/>
                  </a:lnTo>
                  <a:lnTo>
                    <a:pt x="142" y="49"/>
                  </a:lnTo>
                  <a:lnTo>
                    <a:pt x="144" y="44"/>
                  </a:lnTo>
                  <a:lnTo>
                    <a:pt x="144" y="40"/>
                  </a:lnTo>
                  <a:lnTo>
                    <a:pt x="142" y="25"/>
                  </a:lnTo>
                  <a:lnTo>
                    <a:pt x="135" y="16"/>
                  </a:lnTo>
                  <a:lnTo>
                    <a:pt x="129" y="11"/>
                  </a:lnTo>
                  <a:lnTo>
                    <a:pt x="125" y="10"/>
                  </a:lnTo>
                  <a:lnTo>
                    <a:pt x="120" y="9"/>
                  </a:lnTo>
                  <a:lnTo>
                    <a:pt x="112" y="9"/>
                  </a:lnTo>
                  <a:lnTo>
                    <a:pt x="42" y="14"/>
                  </a:lnTo>
                  <a:lnTo>
                    <a:pt x="29" y="18"/>
                  </a:lnTo>
                  <a:lnTo>
                    <a:pt x="18" y="28"/>
                  </a:lnTo>
                  <a:lnTo>
                    <a:pt x="9" y="40"/>
                  </a:lnTo>
                  <a:lnTo>
                    <a:pt x="8" y="55"/>
                  </a:lnTo>
                  <a:lnTo>
                    <a:pt x="8" y="59"/>
                  </a:lnTo>
                  <a:lnTo>
                    <a:pt x="8" y="61"/>
                  </a:lnTo>
                  <a:lnTo>
                    <a:pt x="7" y="62"/>
                  </a:lnTo>
                  <a:lnTo>
                    <a:pt x="4" y="64"/>
                  </a:lnTo>
                  <a:lnTo>
                    <a:pt x="4" y="64"/>
                  </a:lnTo>
                  <a:lnTo>
                    <a:pt x="1" y="62"/>
                  </a:lnTo>
                  <a:lnTo>
                    <a:pt x="0" y="61"/>
                  </a:lnTo>
                  <a:lnTo>
                    <a:pt x="0" y="55"/>
                  </a:lnTo>
                  <a:lnTo>
                    <a:pt x="2" y="37"/>
                  </a:lnTo>
                  <a:lnTo>
                    <a:pt x="12" y="23"/>
                  </a:lnTo>
                  <a:lnTo>
                    <a:pt x="25" y="11"/>
                  </a:lnTo>
                  <a:lnTo>
                    <a:pt x="42" y="7"/>
                  </a:lnTo>
                  <a:lnTo>
                    <a:pt x="112" y="0"/>
                  </a:lnTo>
                  <a:close/>
                </a:path>
              </a:pathLst>
            </a:custGeom>
            <a:solidFill>
              <a:srgbClr val="66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555" name="Freeform 50"/>
            <p:cNvSpPr>
              <a:spLocks/>
            </p:cNvSpPr>
            <p:nvPr/>
          </p:nvSpPr>
          <p:spPr bwMode="auto">
            <a:xfrm>
              <a:off x="5380038" y="1765300"/>
              <a:ext cx="93663" cy="33338"/>
            </a:xfrm>
            <a:custGeom>
              <a:avLst/>
              <a:gdLst/>
              <a:ahLst/>
              <a:cxnLst>
                <a:cxn ang="0">
                  <a:pos x="32" y="0"/>
                </a:cxn>
                <a:cxn ang="0">
                  <a:pos x="47" y="3"/>
                </a:cxn>
                <a:cxn ang="0">
                  <a:pos x="59" y="13"/>
                </a:cxn>
                <a:cxn ang="0">
                  <a:pos x="54" y="19"/>
                </a:cxn>
                <a:cxn ang="0">
                  <a:pos x="48" y="14"/>
                </a:cxn>
                <a:cxn ang="0">
                  <a:pos x="44" y="10"/>
                </a:cxn>
                <a:cxn ang="0">
                  <a:pos x="38" y="9"/>
                </a:cxn>
                <a:cxn ang="0">
                  <a:pos x="32" y="7"/>
                </a:cxn>
                <a:cxn ang="0">
                  <a:pos x="23" y="10"/>
                </a:cxn>
                <a:cxn ang="0">
                  <a:pos x="14" y="14"/>
                </a:cxn>
                <a:cxn ang="0">
                  <a:pos x="8" y="20"/>
                </a:cxn>
                <a:cxn ang="0">
                  <a:pos x="6" y="21"/>
                </a:cxn>
                <a:cxn ang="0">
                  <a:pos x="0" y="17"/>
                </a:cxn>
                <a:cxn ang="0">
                  <a:pos x="3" y="13"/>
                </a:cxn>
                <a:cxn ang="0">
                  <a:pos x="10" y="7"/>
                </a:cxn>
                <a:cxn ang="0">
                  <a:pos x="20" y="2"/>
                </a:cxn>
                <a:cxn ang="0">
                  <a:pos x="32" y="0"/>
                </a:cxn>
              </a:cxnLst>
              <a:rect l="0" t="0" r="r" b="b"/>
              <a:pathLst>
                <a:path w="59" h="21">
                  <a:moveTo>
                    <a:pt x="32" y="0"/>
                  </a:moveTo>
                  <a:lnTo>
                    <a:pt x="47" y="3"/>
                  </a:lnTo>
                  <a:lnTo>
                    <a:pt x="59" y="13"/>
                  </a:lnTo>
                  <a:lnTo>
                    <a:pt x="54" y="19"/>
                  </a:lnTo>
                  <a:lnTo>
                    <a:pt x="48" y="14"/>
                  </a:lnTo>
                  <a:lnTo>
                    <a:pt x="44" y="10"/>
                  </a:lnTo>
                  <a:lnTo>
                    <a:pt x="38" y="9"/>
                  </a:lnTo>
                  <a:lnTo>
                    <a:pt x="32" y="7"/>
                  </a:lnTo>
                  <a:lnTo>
                    <a:pt x="23" y="10"/>
                  </a:lnTo>
                  <a:lnTo>
                    <a:pt x="14" y="14"/>
                  </a:lnTo>
                  <a:lnTo>
                    <a:pt x="8" y="20"/>
                  </a:lnTo>
                  <a:lnTo>
                    <a:pt x="6" y="21"/>
                  </a:lnTo>
                  <a:lnTo>
                    <a:pt x="0" y="17"/>
                  </a:lnTo>
                  <a:lnTo>
                    <a:pt x="3" y="13"/>
                  </a:lnTo>
                  <a:lnTo>
                    <a:pt x="10" y="7"/>
                  </a:lnTo>
                  <a:lnTo>
                    <a:pt x="20" y="2"/>
                  </a:lnTo>
                  <a:lnTo>
                    <a:pt x="32" y="0"/>
                  </a:lnTo>
                  <a:close/>
                </a:path>
              </a:pathLst>
            </a:custGeom>
            <a:solidFill>
              <a:srgbClr val="66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556" name="Freeform 51"/>
            <p:cNvSpPr>
              <a:spLocks/>
            </p:cNvSpPr>
            <p:nvPr/>
          </p:nvSpPr>
          <p:spPr bwMode="auto">
            <a:xfrm>
              <a:off x="5211763" y="1749425"/>
              <a:ext cx="168275" cy="46038"/>
            </a:xfrm>
            <a:custGeom>
              <a:avLst/>
              <a:gdLst/>
              <a:ahLst/>
              <a:cxnLst>
                <a:cxn ang="0">
                  <a:pos x="62" y="0"/>
                </a:cxn>
                <a:cxn ang="0">
                  <a:pos x="72" y="0"/>
                </a:cxn>
                <a:cxn ang="0">
                  <a:pos x="76" y="0"/>
                </a:cxn>
                <a:cxn ang="0">
                  <a:pos x="82" y="2"/>
                </a:cxn>
                <a:cxn ang="0">
                  <a:pos x="88" y="3"/>
                </a:cxn>
                <a:cxn ang="0">
                  <a:pos x="93" y="7"/>
                </a:cxn>
                <a:cxn ang="0">
                  <a:pos x="98" y="12"/>
                </a:cxn>
                <a:cxn ang="0">
                  <a:pos x="100" y="16"/>
                </a:cxn>
                <a:cxn ang="0">
                  <a:pos x="103" y="20"/>
                </a:cxn>
                <a:cxn ang="0">
                  <a:pos x="105" y="26"/>
                </a:cxn>
                <a:cxn ang="0">
                  <a:pos x="106" y="29"/>
                </a:cxn>
                <a:cxn ang="0">
                  <a:pos x="105" y="27"/>
                </a:cxn>
                <a:cxn ang="0">
                  <a:pos x="100" y="20"/>
                </a:cxn>
                <a:cxn ang="0">
                  <a:pos x="90" y="13"/>
                </a:cxn>
                <a:cxn ang="0">
                  <a:pos x="76" y="7"/>
                </a:cxn>
                <a:cxn ang="0">
                  <a:pos x="65" y="6"/>
                </a:cxn>
                <a:cxn ang="0">
                  <a:pos x="50" y="5"/>
                </a:cxn>
                <a:cxn ang="0">
                  <a:pos x="33" y="3"/>
                </a:cxn>
                <a:cxn ang="0">
                  <a:pos x="17" y="3"/>
                </a:cxn>
                <a:cxn ang="0">
                  <a:pos x="4" y="3"/>
                </a:cxn>
                <a:cxn ang="0">
                  <a:pos x="0" y="3"/>
                </a:cxn>
                <a:cxn ang="0">
                  <a:pos x="4" y="2"/>
                </a:cxn>
                <a:cxn ang="0">
                  <a:pos x="16" y="2"/>
                </a:cxn>
                <a:cxn ang="0">
                  <a:pos x="31" y="0"/>
                </a:cxn>
                <a:cxn ang="0">
                  <a:pos x="47" y="0"/>
                </a:cxn>
                <a:cxn ang="0">
                  <a:pos x="62" y="0"/>
                </a:cxn>
              </a:cxnLst>
              <a:rect l="0" t="0" r="r" b="b"/>
              <a:pathLst>
                <a:path w="106" h="29">
                  <a:moveTo>
                    <a:pt x="62" y="0"/>
                  </a:moveTo>
                  <a:lnTo>
                    <a:pt x="72" y="0"/>
                  </a:lnTo>
                  <a:lnTo>
                    <a:pt x="76" y="0"/>
                  </a:lnTo>
                  <a:lnTo>
                    <a:pt x="82" y="2"/>
                  </a:lnTo>
                  <a:lnTo>
                    <a:pt x="88" y="3"/>
                  </a:lnTo>
                  <a:lnTo>
                    <a:pt x="93" y="7"/>
                  </a:lnTo>
                  <a:lnTo>
                    <a:pt x="98" y="12"/>
                  </a:lnTo>
                  <a:lnTo>
                    <a:pt x="100" y="16"/>
                  </a:lnTo>
                  <a:lnTo>
                    <a:pt x="103" y="20"/>
                  </a:lnTo>
                  <a:lnTo>
                    <a:pt x="105" y="26"/>
                  </a:lnTo>
                  <a:lnTo>
                    <a:pt x="106" y="29"/>
                  </a:lnTo>
                  <a:lnTo>
                    <a:pt x="105" y="27"/>
                  </a:lnTo>
                  <a:lnTo>
                    <a:pt x="100" y="20"/>
                  </a:lnTo>
                  <a:lnTo>
                    <a:pt x="90" y="13"/>
                  </a:lnTo>
                  <a:lnTo>
                    <a:pt x="76" y="7"/>
                  </a:lnTo>
                  <a:lnTo>
                    <a:pt x="65" y="6"/>
                  </a:lnTo>
                  <a:lnTo>
                    <a:pt x="50" y="5"/>
                  </a:lnTo>
                  <a:lnTo>
                    <a:pt x="33" y="3"/>
                  </a:lnTo>
                  <a:lnTo>
                    <a:pt x="17" y="3"/>
                  </a:lnTo>
                  <a:lnTo>
                    <a:pt x="4" y="3"/>
                  </a:lnTo>
                  <a:lnTo>
                    <a:pt x="0" y="3"/>
                  </a:lnTo>
                  <a:lnTo>
                    <a:pt x="4" y="2"/>
                  </a:lnTo>
                  <a:lnTo>
                    <a:pt x="16" y="2"/>
                  </a:lnTo>
                  <a:lnTo>
                    <a:pt x="31" y="0"/>
                  </a:lnTo>
                  <a:lnTo>
                    <a:pt x="47" y="0"/>
                  </a:lnTo>
                  <a:lnTo>
                    <a:pt x="62"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557" name="Freeform 52"/>
            <p:cNvSpPr>
              <a:spLocks/>
            </p:cNvSpPr>
            <p:nvPr/>
          </p:nvSpPr>
          <p:spPr bwMode="auto">
            <a:xfrm>
              <a:off x="5564188" y="1724025"/>
              <a:ext cx="130175" cy="44450"/>
            </a:xfrm>
            <a:custGeom>
              <a:avLst/>
              <a:gdLst/>
              <a:ahLst/>
              <a:cxnLst>
                <a:cxn ang="0">
                  <a:pos x="52" y="0"/>
                </a:cxn>
                <a:cxn ang="0">
                  <a:pos x="58" y="0"/>
                </a:cxn>
                <a:cxn ang="0">
                  <a:pos x="65" y="1"/>
                </a:cxn>
                <a:cxn ang="0">
                  <a:pos x="72" y="5"/>
                </a:cxn>
                <a:cxn ang="0">
                  <a:pos x="79" y="14"/>
                </a:cxn>
                <a:cxn ang="0">
                  <a:pos x="82" y="28"/>
                </a:cxn>
                <a:cxn ang="0">
                  <a:pos x="80" y="25"/>
                </a:cxn>
                <a:cxn ang="0">
                  <a:pos x="77" y="18"/>
                </a:cxn>
                <a:cxn ang="0">
                  <a:pos x="70" y="11"/>
                </a:cxn>
                <a:cxn ang="0">
                  <a:pos x="59" y="5"/>
                </a:cxn>
                <a:cxn ang="0">
                  <a:pos x="50" y="5"/>
                </a:cxn>
                <a:cxn ang="0">
                  <a:pos x="39" y="4"/>
                </a:cxn>
                <a:cxn ang="0">
                  <a:pos x="25" y="4"/>
                </a:cxn>
                <a:cxn ang="0">
                  <a:pos x="12" y="4"/>
                </a:cxn>
                <a:cxn ang="0">
                  <a:pos x="4" y="4"/>
                </a:cxn>
                <a:cxn ang="0">
                  <a:pos x="0" y="4"/>
                </a:cxn>
                <a:cxn ang="0">
                  <a:pos x="49" y="0"/>
                </a:cxn>
                <a:cxn ang="0">
                  <a:pos x="52" y="0"/>
                </a:cxn>
              </a:cxnLst>
              <a:rect l="0" t="0" r="r" b="b"/>
              <a:pathLst>
                <a:path w="82" h="28">
                  <a:moveTo>
                    <a:pt x="52" y="0"/>
                  </a:moveTo>
                  <a:lnTo>
                    <a:pt x="58" y="0"/>
                  </a:lnTo>
                  <a:lnTo>
                    <a:pt x="65" y="1"/>
                  </a:lnTo>
                  <a:lnTo>
                    <a:pt x="72" y="5"/>
                  </a:lnTo>
                  <a:lnTo>
                    <a:pt x="79" y="14"/>
                  </a:lnTo>
                  <a:lnTo>
                    <a:pt x="82" y="28"/>
                  </a:lnTo>
                  <a:lnTo>
                    <a:pt x="80" y="25"/>
                  </a:lnTo>
                  <a:lnTo>
                    <a:pt x="77" y="18"/>
                  </a:lnTo>
                  <a:lnTo>
                    <a:pt x="70" y="11"/>
                  </a:lnTo>
                  <a:lnTo>
                    <a:pt x="59" y="5"/>
                  </a:lnTo>
                  <a:lnTo>
                    <a:pt x="50" y="5"/>
                  </a:lnTo>
                  <a:lnTo>
                    <a:pt x="39" y="4"/>
                  </a:lnTo>
                  <a:lnTo>
                    <a:pt x="25" y="4"/>
                  </a:lnTo>
                  <a:lnTo>
                    <a:pt x="12" y="4"/>
                  </a:lnTo>
                  <a:lnTo>
                    <a:pt x="4" y="4"/>
                  </a:lnTo>
                  <a:lnTo>
                    <a:pt x="0" y="4"/>
                  </a:lnTo>
                  <a:lnTo>
                    <a:pt x="49" y="0"/>
                  </a:lnTo>
                  <a:lnTo>
                    <a:pt x="52"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grpSp>
      <p:sp>
        <p:nvSpPr>
          <p:cNvPr id="558" name="Rectángulo 557"/>
          <p:cNvSpPr/>
          <p:nvPr/>
        </p:nvSpPr>
        <p:spPr>
          <a:xfrm>
            <a:off x="7300914" y="1537584"/>
            <a:ext cx="1751696" cy="369332"/>
          </a:xfrm>
          <a:prstGeom prst="rect">
            <a:avLst/>
          </a:prstGeom>
        </p:spPr>
        <p:txBody>
          <a:bodyPr wrap="square">
            <a:spAutoFit/>
          </a:bodyPr>
          <a:lstStyle/>
          <a:p>
            <a:r>
              <a:rPr lang="es-ES" dirty="0" smtClean="0"/>
              <a:t>Pregunta Filtro</a:t>
            </a:r>
            <a:endParaRPr lang="es-ES" dirty="0"/>
          </a:p>
        </p:txBody>
      </p:sp>
      <p:grpSp>
        <p:nvGrpSpPr>
          <p:cNvPr id="559" name="Group 326"/>
          <p:cNvGrpSpPr/>
          <p:nvPr/>
        </p:nvGrpSpPr>
        <p:grpSpPr>
          <a:xfrm>
            <a:off x="1505092" y="4215236"/>
            <a:ext cx="307528" cy="468588"/>
            <a:chOff x="6700838" y="2600325"/>
            <a:chExt cx="1773237" cy="2701926"/>
          </a:xfrm>
        </p:grpSpPr>
        <p:sp>
          <p:nvSpPr>
            <p:cNvPr id="560" name="Freeform 23"/>
            <p:cNvSpPr>
              <a:spLocks/>
            </p:cNvSpPr>
            <p:nvPr/>
          </p:nvSpPr>
          <p:spPr bwMode="auto">
            <a:xfrm>
              <a:off x="7232650" y="4124325"/>
              <a:ext cx="777875" cy="1177925"/>
            </a:xfrm>
            <a:custGeom>
              <a:avLst/>
              <a:gdLst/>
              <a:ahLst/>
              <a:cxnLst>
                <a:cxn ang="0">
                  <a:pos x="412" y="0"/>
                </a:cxn>
                <a:cxn ang="0">
                  <a:pos x="434" y="11"/>
                </a:cxn>
                <a:cxn ang="0">
                  <a:pos x="447" y="15"/>
                </a:cxn>
                <a:cxn ang="0">
                  <a:pos x="458" y="17"/>
                </a:cxn>
                <a:cxn ang="0">
                  <a:pos x="490" y="733"/>
                </a:cxn>
                <a:cxn ang="0">
                  <a:pos x="413" y="738"/>
                </a:cxn>
                <a:cxn ang="0">
                  <a:pos x="324" y="740"/>
                </a:cxn>
                <a:cxn ang="0">
                  <a:pos x="223" y="742"/>
                </a:cxn>
                <a:cxn ang="0">
                  <a:pos x="151" y="742"/>
                </a:cxn>
                <a:cxn ang="0">
                  <a:pos x="84" y="740"/>
                </a:cxn>
                <a:cxn ang="0">
                  <a:pos x="0" y="34"/>
                </a:cxn>
                <a:cxn ang="0">
                  <a:pos x="17" y="19"/>
                </a:cxn>
                <a:cxn ang="0">
                  <a:pos x="93" y="19"/>
                </a:cxn>
                <a:cxn ang="0">
                  <a:pos x="147" y="17"/>
                </a:cxn>
                <a:cxn ang="0">
                  <a:pos x="209" y="15"/>
                </a:cxn>
                <a:cxn ang="0">
                  <a:pos x="274" y="11"/>
                </a:cxn>
                <a:cxn ang="0">
                  <a:pos x="343" y="7"/>
                </a:cxn>
                <a:cxn ang="0">
                  <a:pos x="412" y="0"/>
                </a:cxn>
              </a:cxnLst>
              <a:rect l="0" t="0" r="r" b="b"/>
              <a:pathLst>
                <a:path w="490" h="742">
                  <a:moveTo>
                    <a:pt x="412" y="0"/>
                  </a:moveTo>
                  <a:lnTo>
                    <a:pt x="434" y="11"/>
                  </a:lnTo>
                  <a:lnTo>
                    <a:pt x="447" y="15"/>
                  </a:lnTo>
                  <a:lnTo>
                    <a:pt x="458" y="17"/>
                  </a:lnTo>
                  <a:lnTo>
                    <a:pt x="490" y="733"/>
                  </a:lnTo>
                  <a:lnTo>
                    <a:pt x="413" y="738"/>
                  </a:lnTo>
                  <a:lnTo>
                    <a:pt x="324" y="740"/>
                  </a:lnTo>
                  <a:lnTo>
                    <a:pt x="223" y="742"/>
                  </a:lnTo>
                  <a:lnTo>
                    <a:pt x="151" y="742"/>
                  </a:lnTo>
                  <a:lnTo>
                    <a:pt x="84" y="740"/>
                  </a:lnTo>
                  <a:lnTo>
                    <a:pt x="0" y="34"/>
                  </a:lnTo>
                  <a:lnTo>
                    <a:pt x="17" y="19"/>
                  </a:lnTo>
                  <a:lnTo>
                    <a:pt x="93" y="19"/>
                  </a:lnTo>
                  <a:lnTo>
                    <a:pt x="147" y="17"/>
                  </a:lnTo>
                  <a:lnTo>
                    <a:pt x="209" y="15"/>
                  </a:lnTo>
                  <a:lnTo>
                    <a:pt x="274" y="11"/>
                  </a:lnTo>
                  <a:lnTo>
                    <a:pt x="343" y="7"/>
                  </a:lnTo>
                  <a:lnTo>
                    <a:pt x="412" y="0"/>
                  </a:lnTo>
                  <a:close/>
                </a:path>
              </a:pathLst>
            </a:custGeom>
            <a:solidFill>
              <a:srgbClr val="E2F9FB"/>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561" name="Freeform 24"/>
            <p:cNvSpPr>
              <a:spLocks/>
            </p:cNvSpPr>
            <p:nvPr/>
          </p:nvSpPr>
          <p:spPr bwMode="auto">
            <a:xfrm>
              <a:off x="7253288" y="4144963"/>
              <a:ext cx="339725" cy="263525"/>
            </a:xfrm>
            <a:custGeom>
              <a:avLst/>
              <a:gdLst/>
              <a:ahLst/>
              <a:cxnLst>
                <a:cxn ang="0">
                  <a:pos x="214" y="0"/>
                </a:cxn>
                <a:cxn ang="0">
                  <a:pos x="132" y="166"/>
                </a:cxn>
                <a:cxn ang="0">
                  <a:pos x="117" y="158"/>
                </a:cxn>
                <a:cxn ang="0">
                  <a:pos x="99" y="147"/>
                </a:cxn>
                <a:cxn ang="0">
                  <a:pos x="78" y="131"/>
                </a:cxn>
                <a:cxn ang="0">
                  <a:pos x="54" y="106"/>
                </a:cxn>
                <a:cxn ang="0">
                  <a:pos x="45" y="93"/>
                </a:cxn>
                <a:cxn ang="0">
                  <a:pos x="34" y="75"/>
                </a:cxn>
                <a:cxn ang="0">
                  <a:pos x="15" y="37"/>
                </a:cxn>
                <a:cxn ang="0">
                  <a:pos x="7" y="21"/>
                </a:cxn>
                <a:cxn ang="0">
                  <a:pos x="2" y="7"/>
                </a:cxn>
                <a:cxn ang="0">
                  <a:pos x="0" y="4"/>
                </a:cxn>
                <a:cxn ang="0">
                  <a:pos x="28" y="11"/>
                </a:cxn>
                <a:cxn ang="0">
                  <a:pos x="63" y="13"/>
                </a:cxn>
                <a:cxn ang="0">
                  <a:pos x="108" y="11"/>
                </a:cxn>
                <a:cxn ang="0">
                  <a:pos x="158" y="7"/>
                </a:cxn>
                <a:cxn ang="0">
                  <a:pos x="214" y="0"/>
                </a:cxn>
              </a:cxnLst>
              <a:rect l="0" t="0" r="r" b="b"/>
              <a:pathLst>
                <a:path w="214" h="166">
                  <a:moveTo>
                    <a:pt x="214" y="0"/>
                  </a:moveTo>
                  <a:lnTo>
                    <a:pt x="132" y="166"/>
                  </a:lnTo>
                  <a:lnTo>
                    <a:pt x="117" y="158"/>
                  </a:lnTo>
                  <a:lnTo>
                    <a:pt x="99" y="147"/>
                  </a:lnTo>
                  <a:lnTo>
                    <a:pt x="78" y="131"/>
                  </a:lnTo>
                  <a:lnTo>
                    <a:pt x="54" y="106"/>
                  </a:lnTo>
                  <a:lnTo>
                    <a:pt x="45" y="93"/>
                  </a:lnTo>
                  <a:lnTo>
                    <a:pt x="34" y="75"/>
                  </a:lnTo>
                  <a:lnTo>
                    <a:pt x="15" y="37"/>
                  </a:lnTo>
                  <a:lnTo>
                    <a:pt x="7" y="21"/>
                  </a:lnTo>
                  <a:lnTo>
                    <a:pt x="2" y="7"/>
                  </a:lnTo>
                  <a:lnTo>
                    <a:pt x="0" y="4"/>
                  </a:lnTo>
                  <a:lnTo>
                    <a:pt x="28" y="11"/>
                  </a:lnTo>
                  <a:lnTo>
                    <a:pt x="63" y="13"/>
                  </a:lnTo>
                  <a:lnTo>
                    <a:pt x="108" y="11"/>
                  </a:lnTo>
                  <a:lnTo>
                    <a:pt x="158" y="7"/>
                  </a:lnTo>
                  <a:lnTo>
                    <a:pt x="214" y="0"/>
                  </a:lnTo>
                  <a:close/>
                </a:path>
              </a:pathLst>
            </a:custGeom>
            <a:solidFill>
              <a:srgbClr val="B6D2DD"/>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562" name="Freeform 25"/>
            <p:cNvSpPr>
              <a:spLocks/>
            </p:cNvSpPr>
            <p:nvPr/>
          </p:nvSpPr>
          <p:spPr bwMode="auto">
            <a:xfrm>
              <a:off x="6777038" y="2600325"/>
              <a:ext cx="1409700" cy="1363663"/>
            </a:xfrm>
            <a:custGeom>
              <a:avLst/>
              <a:gdLst/>
              <a:ahLst/>
              <a:cxnLst>
                <a:cxn ang="0">
                  <a:pos x="415" y="0"/>
                </a:cxn>
                <a:cxn ang="0">
                  <a:pos x="479" y="3"/>
                </a:cxn>
                <a:cxn ang="0">
                  <a:pos x="544" y="16"/>
                </a:cxn>
                <a:cxn ang="0">
                  <a:pos x="607" y="37"/>
                </a:cxn>
                <a:cxn ang="0">
                  <a:pos x="663" y="65"/>
                </a:cxn>
                <a:cxn ang="0">
                  <a:pos x="712" y="102"/>
                </a:cxn>
                <a:cxn ang="0">
                  <a:pos x="756" y="145"/>
                </a:cxn>
                <a:cxn ang="0">
                  <a:pos x="793" y="194"/>
                </a:cxn>
                <a:cxn ang="0">
                  <a:pos x="825" y="246"/>
                </a:cxn>
                <a:cxn ang="0">
                  <a:pos x="851" y="302"/>
                </a:cxn>
                <a:cxn ang="0">
                  <a:pos x="870" y="358"/>
                </a:cxn>
                <a:cxn ang="0">
                  <a:pos x="883" y="417"/>
                </a:cxn>
                <a:cxn ang="0">
                  <a:pos x="888" y="473"/>
                </a:cxn>
                <a:cxn ang="0">
                  <a:pos x="888" y="529"/>
                </a:cxn>
                <a:cxn ang="0">
                  <a:pos x="879" y="581"/>
                </a:cxn>
                <a:cxn ang="0">
                  <a:pos x="864" y="630"/>
                </a:cxn>
                <a:cxn ang="0">
                  <a:pos x="836" y="684"/>
                </a:cxn>
                <a:cxn ang="0">
                  <a:pos x="801" y="731"/>
                </a:cxn>
                <a:cxn ang="0">
                  <a:pos x="760" y="770"/>
                </a:cxn>
                <a:cxn ang="0">
                  <a:pos x="713" y="803"/>
                </a:cxn>
                <a:cxn ang="0">
                  <a:pos x="661" y="828"/>
                </a:cxn>
                <a:cxn ang="0">
                  <a:pos x="605" y="846"/>
                </a:cxn>
                <a:cxn ang="0">
                  <a:pos x="548" y="856"/>
                </a:cxn>
                <a:cxn ang="0">
                  <a:pos x="486" y="859"/>
                </a:cxn>
                <a:cxn ang="0">
                  <a:pos x="423" y="854"/>
                </a:cxn>
                <a:cxn ang="0">
                  <a:pos x="360" y="841"/>
                </a:cxn>
                <a:cxn ang="0">
                  <a:pos x="296" y="818"/>
                </a:cxn>
                <a:cxn ang="0">
                  <a:pos x="235" y="788"/>
                </a:cxn>
                <a:cxn ang="0">
                  <a:pos x="181" y="751"/>
                </a:cxn>
                <a:cxn ang="0">
                  <a:pos x="132" y="708"/>
                </a:cxn>
                <a:cxn ang="0">
                  <a:pos x="90" y="660"/>
                </a:cxn>
                <a:cxn ang="0">
                  <a:pos x="56" y="608"/>
                </a:cxn>
                <a:cxn ang="0">
                  <a:pos x="30" y="552"/>
                </a:cxn>
                <a:cxn ang="0">
                  <a:pos x="11" y="494"/>
                </a:cxn>
                <a:cxn ang="0">
                  <a:pos x="2" y="434"/>
                </a:cxn>
                <a:cxn ang="0">
                  <a:pos x="0" y="373"/>
                </a:cxn>
                <a:cxn ang="0">
                  <a:pos x="10" y="311"/>
                </a:cxn>
                <a:cxn ang="0">
                  <a:pos x="30" y="249"/>
                </a:cxn>
                <a:cxn ang="0">
                  <a:pos x="58" y="194"/>
                </a:cxn>
                <a:cxn ang="0">
                  <a:pos x="95" y="143"/>
                </a:cxn>
                <a:cxn ang="0">
                  <a:pos x="138" y="100"/>
                </a:cxn>
                <a:cxn ang="0">
                  <a:pos x="185" y="65"/>
                </a:cxn>
                <a:cxn ang="0">
                  <a:pos x="239" y="37"/>
                </a:cxn>
                <a:cxn ang="0">
                  <a:pos x="294" y="16"/>
                </a:cxn>
                <a:cxn ang="0">
                  <a:pos x="354" y="3"/>
                </a:cxn>
                <a:cxn ang="0">
                  <a:pos x="415" y="0"/>
                </a:cxn>
              </a:cxnLst>
              <a:rect l="0" t="0" r="r" b="b"/>
              <a:pathLst>
                <a:path w="888" h="859">
                  <a:moveTo>
                    <a:pt x="415" y="0"/>
                  </a:moveTo>
                  <a:lnTo>
                    <a:pt x="479" y="3"/>
                  </a:lnTo>
                  <a:lnTo>
                    <a:pt x="544" y="16"/>
                  </a:lnTo>
                  <a:lnTo>
                    <a:pt x="607" y="37"/>
                  </a:lnTo>
                  <a:lnTo>
                    <a:pt x="663" y="65"/>
                  </a:lnTo>
                  <a:lnTo>
                    <a:pt x="712" y="102"/>
                  </a:lnTo>
                  <a:lnTo>
                    <a:pt x="756" y="145"/>
                  </a:lnTo>
                  <a:lnTo>
                    <a:pt x="793" y="194"/>
                  </a:lnTo>
                  <a:lnTo>
                    <a:pt x="825" y="246"/>
                  </a:lnTo>
                  <a:lnTo>
                    <a:pt x="851" y="302"/>
                  </a:lnTo>
                  <a:lnTo>
                    <a:pt x="870" y="358"/>
                  </a:lnTo>
                  <a:lnTo>
                    <a:pt x="883" y="417"/>
                  </a:lnTo>
                  <a:lnTo>
                    <a:pt x="888" y="473"/>
                  </a:lnTo>
                  <a:lnTo>
                    <a:pt x="888" y="529"/>
                  </a:lnTo>
                  <a:lnTo>
                    <a:pt x="879" y="581"/>
                  </a:lnTo>
                  <a:lnTo>
                    <a:pt x="864" y="630"/>
                  </a:lnTo>
                  <a:lnTo>
                    <a:pt x="836" y="684"/>
                  </a:lnTo>
                  <a:lnTo>
                    <a:pt x="801" y="731"/>
                  </a:lnTo>
                  <a:lnTo>
                    <a:pt x="760" y="770"/>
                  </a:lnTo>
                  <a:lnTo>
                    <a:pt x="713" y="803"/>
                  </a:lnTo>
                  <a:lnTo>
                    <a:pt x="661" y="828"/>
                  </a:lnTo>
                  <a:lnTo>
                    <a:pt x="605" y="846"/>
                  </a:lnTo>
                  <a:lnTo>
                    <a:pt x="548" y="856"/>
                  </a:lnTo>
                  <a:lnTo>
                    <a:pt x="486" y="859"/>
                  </a:lnTo>
                  <a:lnTo>
                    <a:pt x="423" y="854"/>
                  </a:lnTo>
                  <a:lnTo>
                    <a:pt x="360" y="841"/>
                  </a:lnTo>
                  <a:lnTo>
                    <a:pt x="296" y="818"/>
                  </a:lnTo>
                  <a:lnTo>
                    <a:pt x="235" y="788"/>
                  </a:lnTo>
                  <a:lnTo>
                    <a:pt x="181" y="751"/>
                  </a:lnTo>
                  <a:lnTo>
                    <a:pt x="132" y="708"/>
                  </a:lnTo>
                  <a:lnTo>
                    <a:pt x="90" y="660"/>
                  </a:lnTo>
                  <a:lnTo>
                    <a:pt x="56" y="608"/>
                  </a:lnTo>
                  <a:lnTo>
                    <a:pt x="30" y="552"/>
                  </a:lnTo>
                  <a:lnTo>
                    <a:pt x="11" y="494"/>
                  </a:lnTo>
                  <a:lnTo>
                    <a:pt x="2" y="434"/>
                  </a:lnTo>
                  <a:lnTo>
                    <a:pt x="0" y="373"/>
                  </a:lnTo>
                  <a:lnTo>
                    <a:pt x="10" y="311"/>
                  </a:lnTo>
                  <a:lnTo>
                    <a:pt x="30" y="249"/>
                  </a:lnTo>
                  <a:lnTo>
                    <a:pt x="58" y="194"/>
                  </a:lnTo>
                  <a:lnTo>
                    <a:pt x="95" y="143"/>
                  </a:lnTo>
                  <a:lnTo>
                    <a:pt x="138" y="100"/>
                  </a:lnTo>
                  <a:lnTo>
                    <a:pt x="185" y="65"/>
                  </a:lnTo>
                  <a:lnTo>
                    <a:pt x="239" y="37"/>
                  </a:lnTo>
                  <a:lnTo>
                    <a:pt x="294" y="16"/>
                  </a:lnTo>
                  <a:lnTo>
                    <a:pt x="354" y="3"/>
                  </a:lnTo>
                  <a:lnTo>
                    <a:pt x="415" y="0"/>
                  </a:lnTo>
                  <a:close/>
                </a:path>
              </a:pathLst>
            </a:custGeom>
            <a:solidFill>
              <a:srgbClr val="FFC891"/>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563" name="Freeform 26"/>
            <p:cNvSpPr>
              <a:spLocks/>
            </p:cNvSpPr>
            <p:nvPr/>
          </p:nvSpPr>
          <p:spPr bwMode="auto">
            <a:xfrm>
              <a:off x="6907213" y="2676525"/>
              <a:ext cx="1230312" cy="1190625"/>
            </a:xfrm>
            <a:custGeom>
              <a:avLst/>
              <a:gdLst/>
              <a:ahLst/>
              <a:cxnLst>
                <a:cxn ang="0">
                  <a:pos x="363" y="0"/>
                </a:cxn>
                <a:cxn ang="0">
                  <a:pos x="419" y="4"/>
                </a:cxn>
                <a:cxn ang="0">
                  <a:pos x="475" y="15"/>
                </a:cxn>
                <a:cxn ang="0">
                  <a:pos x="531" y="34"/>
                </a:cxn>
                <a:cxn ang="0">
                  <a:pos x="583" y="62"/>
                </a:cxn>
                <a:cxn ang="0">
                  <a:pos x="630" y="97"/>
                </a:cxn>
                <a:cxn ang="0">
                  <a:pos x="669" y="140"/>
                </a:cxn>
                <a:cxn ang="0">
                  <a:pos x="704" y="187"/>
                </a:cxn>
                <a:cxn ang="0">
                  <a:pos x="732" y="239"/>
                </a:cxn>
                <a:cxn ang="0">
                  <a:pos x="752" y="293"/>
                </a:cxn>
                <a:cxn ang="0">
                  <a:pos x="767" y="347"/>
                </a:cxn>
                <a:cxn ang="0">
                  <a:pos x="775" y="401"/>
                </a:cxn>
                <a:cxn ang="0">
                  <a:pos x="775" y="455"/>
                </a:cxn>
                <a:cxn ang="0">
                  <a:pos x="769" y="505"/>
                </a:cxn>
                <a:cxn ang="0">
                  <a:pos x="754" y="552"/>
                </a:cxn>
                <a:cxn ang="0">
                  <a:pos x="730" y="599"/>
                </a:cxn>
                <a:cxn ang="0">
                  <a:pos x="700" y="640"/>
                </a:cxn>
                <a:cxn ang="0">
                  <a:pos x="665" y="673"/>
                </a:cxn>
                <a:cxn ang="0">
                  <a:pos x="624" y="701"/>
                </a:cxn>
                <a:cxn ang="0">
                  <a:pos x="577" y="724"/>
                </a:cxn>
                <a:cxn ang="0">
                  <a:pos x="529" y="739"/>
                </a:cxn>
                <a:cxn ang="0">
                  <a:pos x="479" y="748"/>
                </a:cxn>
                <a:cxn ang="0">
                  <a:pos x="425" y="750"/>
                </a:cxn>
                <a:cxn ang="0">
                  <a:pos x="369" y="746"/>
                </a:cxn>
                <a:cxn ang="0">
                  <a:pos x="315" y="733"/>
                </a:cxn>
                <a:cxn ang="0">
                  <a:pos x="259" y="714"/>
                </a:cxn>
                <a:cxn ang="0">
                  <a:pos x="201" y="684"/>
                </a:cxn>
                <a:cxn ang="0">
                  <a:pos x="149" y="649"/>
                </a:cxn>
                <a:cxn ang="0">
                  <a:pos x="104" y="606"/>
                </a:cxn>
                <a:cxn ang="0">
                  <a:pos x="67" y="560"/>
                </a:cxn>
                <a:cxn ang="0">
                  <a:pos x="37" y="507"/>
                </a:cxn>
                <a:cxn ang="0">
                  <a:pos x="15" y="453"/>
                </a:cxn>
                <a:cxn ang="0">
                  <a:pos x="4" y="395"/>
                </a:cxn>
                <a:cxn ang="0">
                  <a:pos x="0" y="338"/>
                </a:cxn>
                <a:cxn ang="0">
                  <a:pos x="8" y="278"/>
                </a:cxn>
                <a:cxn ang="0">
                  <a:pos x="26" y="220"/>
                </a:cxn>
                <a:cxn ang="0">
                  <a:pos x="52" y="170"/>
                </a:cxn>
                <a:cxn ang="0">
                  <a:pos x="84" y="127"/>
                </a:cxn>
                <a:cxn ang="0">
                  <a:pos x="121" y="90"/>
                </a:cxn>
                <a:cxn ang="0">
                  <a:pos x="162" y="58"/>
                </a:cxn>
                <a:cxn ang="0">
                  <a:pos x="209" y="34"/>
                </a:cxn>
                <a:cxn ang="0">
                  <a:pos x="259" y="15"/>
                </a:cxn>
                <a:cxn ang="0">
                  <a:pos x="311" y="4"/>
                </a:cxn>
                <a:cxn ang="0">
                  <a:pos x="363" y="0"/>
                </a:cxn>
              </a:cxnLst>
              <a:rect l="0" t="0" r="r" b="b"/>
              <a:pathLst>
                <a:path w="775" h="750">
                  <a:moveTo>
                    <a:pt x="363" y="0"/>
                  </a:moveTo>
                  <a:lnTo>
                    <a:pt x="419" y="4"/>
                  </a:lnTo>
                  <a:lnTo>
                    <a:pt x="475" y="15"/>
                  </a:lnTo>
                  <a:lnTo>
                    <a:pt x="531" y="34"/>
                  </a:lnTo>
                  <a:lnTo>
                    <a:pt x="583" y="62"/>
                  </a:lnTo>
                  <a:lnTo>
                    <a:pt x="630" y="97"/>
                  </a:lnTo>
                  <a:lnTo>
                    <a:pt x="669" y="140"/>
                  </a:lnTo>
                  <a:lnTo>
                    <a:pt x="704" y="187"/>
                  </a:lnTo>
                  <a:lnTo>
                    <a:pt x="732" y="239"/>
                  </a:lnTo>
                  <a:lnTo>
                    <a:pt x="752" y="293"/>
                  </a:lnTo>
                  <a:lnTo>
                    <a:pt x="767" y="347"/>
                  </a:lnTo>
                  <a:lnTo>
                    <a:pt x="775" y="401"/>
                  </a:lnTo>
                  <a:lnTo>
                    <a:pt x="775" y="455"/>
                  </a:lnTo>
                  <a:lnTo>
                    <a:pt x="769" y="505"/>
                  </a:lnTo>
                  <a:lnTo>
                    <a:pt x="754" y="552"/>
                  </a:lnTo>
                  <a:lnTo>
                    <a:pt x="730" y="599"/>
                  </a:lnTo>
                  <a:lnTo>
                    <a:pt x="700" y="640"/>
                  </a:lnTo>
                  <a:lnTo>
                    <a:pt x="665" y="673"/>
                  </a:lnTo>
                  <a:lnTo>
                    <a:pt x="624" y="701"/>
                  </a:lnTo>
                  <a:lnTo>
                    <a:pt x="577" y="724"/>
                  </a:lnTo>
                  <a:lnTo>
                    <a:pt x="529" y="739"/>
                  </a:lnTo>
                  <a:lnTo>
                    <a:pt x="479" y="748"/>
                  </a:lnTo>
                  <a:lnTo>
                    <a:pt x="425" y="750"/>
                  </a:lnTo>
                  <a:lnTo>
                    <a:pt x="369" y="746"/>
                  </a:lnTo>
                  <a:lnTo>
                    <a:pt x="315" y="733"/>
                  </a:lnTo>
                  <a:lnTo>
                    <a:pt x="259" y="714"/>
                  </a:lnTo>
                  <a:lnTo>
                    <a:pt x="201" y="684"/>
                  </a:lnTo>
                  <a:lnTo>
                    <a:pt x="149" y="649"/>
                  </a:lnTo>
                  <a:lnTo>
                    <a:pt x="104" y="606"/>
                  </a:lnTo>
                  <a:lnTo>
                    <a:pt x="67" y="560"/>
                  </a:lnTo>
                  <a:lnTo>
                    <a:pt x="37" y="507"/>
                  </a:lnTo>
                  <a:lnTo>
                    <a:pt x="15" y="453"/>
                  </a:lnTo>
                  <a:lnTo>
                    <a:pt x="4" y="395"/>
                  </a:lnTo>
                  <a:lnTo>
                    <a:pt x="0" y="338"/>
                  </a:lnTo>
                  <a:lnTo>
                    <a:pt x="8" y="278"/>
                  </a:lnTo>
                  <a:lnTo>
                    <a:pt x="26" y="220"/>
                  </a:lnTo>
                  <a:lnTo>
                    <a:pt x="52" y="170"/>
                  </a:lnTo>
                  <a:lnTo>
                    <a:pt x="84" y="127"/>
                  </a:lnTo>
                  <a:lnTo>
                    <a:pt x="121" y="90"/>
                  </a:lnTo>
                  <a:lnTo>
                    <a:pt x="162" y="58"/>
                  </a:lnTo>
                  <a:lnTo>
                    <a:pt x="209" y="34"/>
                  </a:lnTo>
                  <a:lnTo>
                    <a:pt x="259" y="15"/>
                  </a:lnTo>
                  <a:lnTo>
                    <a:pt x="311" y="4"/>
                  </a:lnTo>
                  <a:lnTo>
                    <a:pt x="363" y="0"/>
                  </a:lnTo>
                  <a:close/>
                </a:path>
              </a:pathLst>
            </a:custGeom>
            <a:solidFill>
              <a:srgbClr val="FFD7A1"/>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564" name="Freeform 27"/>
            <p:cNvSpPr>
              <a:spLocks/>
            </p:cNvSpPr>
            <p:nvPr/>
          </p:nvSpPr>
          <p:spPr bwMode="auto">
            <a:xfrm>
              <a:off x="6777038" y="2628900"/>
              <a:ext cx="1212850" cy="1098550"/>
            </a:xfrm>
            <a:custGeom>
              <a:avLst/>
              <a:gdLst/>
              <a:ahLst/>
              <a:cxnLst>
                <a:cxn ang="0">
                  <a:pos x="414" y="0"/>
                </a:cxn>
                <a:cxn ang="0">
                  <a:pos x="477" y="4"/>
                </a:cxn>
                <a:cxn ang="0">
                  <a:pos x="540" y="17"/>
                </a:cxn>
                <a:cxn ang="0">
                  <a:pos x="604" y="38"/>
                </a:cxn>
                <a:cxn ang="0">
                  <a:pos x="648" y="60"/>
                </a:cxn>
                <a:cxn ang="0">
                  <a:pos x="684" y="82"/>
                </a:cxn>
                <a:cxn ang="0">
                  <a:pos x="713" y="108"/>
                </a:cxn>
                <a:cxn ang="0">
                  <a:pos x="741" y="135"/>
                </a:cxn>
                <a:cxn ang="0">
                  <a:pos x="764" y="164"/>
                </a:cxn>
                <a:cxn ang="0">
                  <a:pos x="760" y="207"/>
                </a:cxn>
                <a:cxn ang="0">
                  <a:pos x="749" y="245"/>
                </a:cxn>
                <a:cxn ang="0">
                  <a:pos x="732" y="274"/>
                </a:cxn>
                <a:cxn ang="0">
                  <a:pos x="710" y="300"/>
                </a:cxn>
                <a:cxn ang="0">
                  <a:pos x="682" y="321"/>
                </a:cxn>
                <a:cxn ang="0">
                  <a:pos x="650" y="336"/>
                </a:cxn>
                <a:cxn ang="0">
                  <a:pos x="615" y="349"/>
                </a:cxn>
                <a:cxn ang="0">
                  <a:pos x="577" y="356"/>
                </a:cxn>
                <a:cxn ang="0">
                  <a:pos x="538" y="362"/>
                </a:cxn>
                <a:cxn ang="0">
                  <a:pos x="497" y="364"/>
                </a:cxn>
                <a:cxn ang="0">
                  <a:pos x="458" y="364"/>
                </a:cxn>
                <a:cxn ang="0">
                  <a:pos x="380" y="360"/>
                </a:cxn>
                <a:cxn ang="0">
                  <a:pos x="345" y="356"/>
                </a:cxn>
                <a:cxn ang="0">
                  <a:pos x="313" y="351"/>
                </a:cxn>
                <a:cxn ang="0">
                  <a:pos x="285" y="345"/>
                </a:cxn>
                <a:cxn ang="0">
                  <a:pos x="263" y="342"/>
                </a:cxn>
                <a:cxn ang="0">
                  <a:pos x="244" y="338"/>
                </a:cxn>
                <a:cxn ang="0">
                  <a:pos x="233" y="336"/>
                </a:cxn>
                <a:cxn ang="0">
                  <a:pos x="229" y="334"/>
                </a:cxn>
                <a:cxn ang="0">
                  <a:pos x="240" y="394"/>
                </a:cxn>
                <a:cxn ang="0">
                  <a:pos x="246" y="448"/>
                </a:cxn>
                <a:cxn ang="0">
                  <a:pos x="244" y="496"/>
                </a:cxn>
                <a:cxn ang="0">
                  <a:pos x="237" y="539"/>
                </a:cxn>
                <a:cxn ang="0">
                  <a:pos x="226" y="578"/>
                </a:cxn>
                <a:cxn ang="0">
                  <a:pos x="211" y="612"/>
                </a:cxn>
                <a:cxn ang="0">
                  <a:pos x="194" y="640"/>
                </a:cxn>
                <a:cxn ang="0">
                  <a:pos x="175" y="662"/>
                </a:cxn>
                <a:cxn ang="0">
                  <a:pos x="155" y="679"/>
                </a:cxn>
                <a:cxn ang="0">
                  <a:pos x="136" y="692"/>
                </a:cxn>
                <a:cxn ang="0">
                  <a:pos x="97" y="651"/>
                </a:cxn>
                <a:cxn ang="0">
                  <a:pos x="65" y="606"/>
                </a:cxn>
                <a:cxn ang="0">
                  <a:pos x="39" y="558"/>
                </a:cxn>
                <a:cxn ang="0">
                  <a:pos x="21" y="507"/>
                </a:cxn>
                <a:cxn ang="0">
                  <a:pos x="8" y="453"/>
                </a:cxn>
                <a:cxn ang="0">
                  <a:pos x="0" y="399"/>
                </a:cxn>
                <a:cxn ang="0">
                  <a:pos x="0" y="345"/>
                </a:cxn>
                <a:cxn ang="0">
                  <a:pos x="10" y="297"/>
                </a:cxn>
                <a:cxn ang="0">
                  <a:pos x="26" y="250"/>
                </a:cxn>
                <a:cxn ang="0">
                  <a:pos x="54" y="194"/>
                </a:cxn>
                <a:cxn ang="0">
                  <a:pos x="91" y="144"/>
                </a:cxn>
                <a:cxn ang="0">
                  <a:pos x="134" y="101"/>
                </a:cxn>
                <a:cxn ang="0">
                  <a:pos x="183" y="66"/>
                </a:cxn>
                <a:cxn ang="0">
                  <a:pos x="235" y="38"/>
                </a:cxn>
                <a:cxn ang="0">
                  <a:pos x="291" y="17"/>
                </a:cxn>
                <a:cxn ang="0">
                  <a:pos x="350" y="4"/>
                </a:cxn>
                <a:cxn ang="0">
                  <a:pos x="414" y="0"/>
                </a:cxn>
              </a:cxnLst>
              <a:rect l="0" t="0" r="r" b="b"/>
              <a:pathLst>
                <a:path w="764" h="692">
                  <a:moveTo>
                    <a:pt x="414" y="0"/>
                  </a:moveTo>
                  <a:lnTo>
                    <a:pt x="477" y="4"/>
                  </a:lnTo>
                  <a:lnTo>
                    <a:pt x="540" y="17"/>
                  </a:lnTo>
                  <a:lnTo>
                    <a:pt x="604" y="38"/>
                  </a:lnTo>
                  <a:lnTo>
                    <a:pt x="648" y="60"/>
                  </a:lnTo>
                  <a:lnTo>
                    <a:pt x="684" y="82"/>
                  </a:lnTo>
                  <a:lnTo>
                    <a:pt x="713" y="108"/>
                  </a:lnTo>
                  <a:lnTo>
                    <a:pt x="741" y="135"/>
                  </a:lnTo>
                  <a:lnTo>
                    <a:pt x="764" y="164"/>
                  </a:lnTo>
                  <a:lnTo>
                    <a:pt x="760" y="207"/>
                  </a:lnTo>
                  <a:lnTo>
                    <a:pt x="749" y="245"/>
                  </a:lnTo>
                  <a:lnTo>
                    <a:pt x="732" y="274"/>
                  </a:lnTo>
                  <a:lnTo>
                    <a:pt x="710" y="300"/>
                  </a:lnTo>
                  <a:lnTo>
                    <a:pt x="682" y="321"/>
                  </a:lnTo>
                  <a:lnTo>
                    <a:pt x="650" y="336"/>
                  </a:lnTo>
                  <a:lnTo>
                    <a:pt x="615" y="349"/>
                  </a:lnTo>
                  <a:lnTo>
                    <a:pt x="577" y="356"/>
                  </a:lnTo>
                  <a:lnTo>
                    <a:pt x="538" y="362"/>
                  </a:lnTo>
                  <a:lnTo>
                    <a:pt x="497" y="364"/>
                  </a:lnTo>
                  <a:lnTo>
                    <a:pt x="458" y="364"/>
                  </a:lnTo>
                  <a:lnTo>
                    <a:pt x="380" y="360"/>
                  </a:lnTo>
                  <a:lnTo>
                    <a:pt x="345" y="356"/>
                  </a:lnTo>
                  <a:lnTo>
                    <a:pt x="313" y="351"/>
                  </a:lnTo>
                  <a:lnTo>
                    <a:pt x="285" y="345"/>
                  </a:lnTo>
                  <a:lnTo>
                    <a:pt x="263" y="342"/>
                  </a:lnTo>
                  <a:lnTo>
                    <a:pt x="244" y="338"/>
                  </a:lnTo>
                  <a:lnTo>
                    <a:pt x="233" y="336"/>
                  </a:lnTo>
                  <a:lnTo>
                    <a:pt x="229" y="334"/>
                  </a:lnTo>
                  <a:lnTo>
                    <a:pt x="240" y="394"/>
                  </a:lnTo>
                  <a:lnTo>
                    <a:pt x="246" y="448"/>
                  </a:lnTo>
                  <a:lnTo>
                    <a:pt x="244" y="496"/>
                  </a:lnTo>
                  <a:lnTo>
                    <a:pt x="237" y="539"/>
                  </a:lnTo>
                  <a:lnTo>
                    <a:pt x="226" y="578"/>
                  </a:lnTo>
                  <a:lnTo>
                    <a:pt x="211" y="612"/>
                  </a:lnTo>
                  <a:lnTo>
                    <a:pt x="194" y="640"/>
                  </a:lnTo>
                  <a:lnTo>
                    <a:pt x="175" y="662"/>
                  </a:lnTo>
                  <a:lnTo>
                    <a:pt x="155" y="679"/>
                  </a:lnTo>
                  <a:lnTo>
                    <a:pt x="136" y="692"/>
                  </a:lnTo>
                  <a:lnTo>
                    <a:pt x="97" y="651"/>
                  </a:lnTo>
                  <a:lnTo>
                    <a:pt x="65" y="606"/>
                  </a:lnTo>
                  <a:lnTo>
                    <a:pt x="39" y="558"/>
                  </a:lnTo>
                  <a:lnTo>
                    <a:pt x="21" y="507"/>
                  </a:lnTo>
                  <a:lnTo>
                    <a:pt x="8" y="453"/>
                  </a:lnTo>
                  <a:lnTo>
                    <a:pt x="0" y="399"/>
                  </a:lnTo>
                  <a:lnTo>
                    <a:pt x="0" y="345"/>
                  </a:lnTo>
                  <a:lnTo>
                    <a:pt x="10" y="297"/>
                  </a:lnTo>
                  <a:lnTo>
                    <a:pt x="26" y="250"/>
                  </a:lnTo>
                  <a:lnTo>
                    <a:pt x="54" y="194"/>
                  </a:lnTo>
                  <a:lnTo>
                    <a:pt x="91" y="144"/>
                  </a:lnTo>
                  <a:lnTo>
                    <a:pt x="134" y="101"/>
                  </a:lnTo>
                  <a:lnTo>
                    <a:pt x="183" y="66"/>
                  </a:lnTo>
                  <a:lnTo>
                    <a:pt x="235" y="38"/>
                  </a:lnTo>
                  <a:lnTo>
                    <a:pt x="291" y="17"/>
                  </a:lnTo>
                  <a:lnTo>
                    <a:pt x="350" y="4"/>
                  </a:lnTo>
                  <a:lnTo>
                    <a:pt x="414" y="0"/>
                  </a:lnTo>
                  <a:close/>
                </a:path>
              </a:pathLst>
            </a:custGeom>
            <a:solidFill>
              <a:srgbClr val="E69343"/>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565" name="Freeform 28"/>
            <p:cNvSpPr>
              <a:spLocks/>
            </p:cNvSpPr>
            <p:nvPr/>
          </p:nvSpPr>
          <p:spPr bwMode="auto">
            <a:xfrm>
              <a:off x="6777038" y="2600325"/>
              <a:ext cx="1217612" cy="1106488"/>
            </a:xfrm>
            <a:custGeom>
              <a:avLst/>
              <a:gdLst/>
              <a:ahLst/>
              <a:cxnLst>
                <a:cxn ang="0">
                  <a:pos x="415" y="0"/>
                </a:cxn>
                <a:cxn ang="0">
                  <a:pos x="479" y="3"/>
                </a:cxn>
                <a:cxn ang="0">
                  <a:pos x="544" y="16"/>
                </a:cxn>
                <a:cxn ang="0">
                  <a:pos x="607" y="37"/>
                </a:cxn>
                <a:cxn ang="0">
                  <a:pos x="652" y="59"/>
                </a:cxn>
                <a:cxn ang="0">
                  <a:pos x="687" y="82"/>
                </a:cxn>
                <a:cxn ang="0">
                  <a:pos x="717" y="108"/>
                </a:cxn>
                <a:cxn ang="0">
                  <a:pos x="745" y="134"/>
                </a:cxn>
                <a:cxn ang="0">
                  <a:pos x="767" y="164"/>
                </a:cxn>
                <a:cxn ang="0">
                  <a:pos x="764" y="207"/>
                </a:cxn>
                <a:cxn ang="0">
                  <a:pos x="753" y="244"/>
                </a:cxn>
                <a:cxn ang="0">
                  <a:pos x="736" y="274"/>
                </a:cxn>
                <a:cxn ang="0">
                  <a:pos x="713" y="300"/>
                </a:cxn>
                <a:cxn ang="0">
                  <a:pos x="685" y="320"/>
                </a:cxn>
                <a:cxn ang="0">
                  <a:pos x="654" y="335"/>
                </a:cxn>
                <a:cxn ang="0">
                  <a:pos x="618" y="348"/>
                </a:cxn>
                <a:cxn ang="0">
                  <a:pos x="581" y="356"/>
                </a:cxn>
                <a:cxn ang="0">
                  <a:pos x="542" y="361"/>
                </a:cxn>
                <a:cxn ang="0">
                  <a:pos x="501" y="363"/>
                </a:cxn>
                <a:cxn ang="0">
                  <a:pos x="462" y="363"/>
                </a:cxn>
                <a:cxn ang="0">
                  <a:pos x="384" y="360"/>
                </a:cxn>
                <a:cxn ang="0">
                  <a:pos x="348" y="356"/>
                </a:cxn>
                <a:cxn ang="0">
                  <a:pos x="317" y="350"/>
                </a:cxn>
                <a:cxn ang="0">
                  <a:pos x="289" y="345"/>
                </a:cxn>
                <a:cxn ang="0">
                  <a:pos x="267" y="341"/>
                </a:cxn>
                <a:cxn ang="0">
                  <a:pos x="248" y="337"/>
                </a:cxn>
                <a:cxn ang="0">
                  <a:pos x="237" y="335"/>
                </a:cxn>
                <a:cxn ang="0">
                  <a:pos x="233" y="333"/>
                </a:cxn>
                <a:cxn ang="0">
                  <a:pos x="246" y="395"/>
                </a:cxn>
                <a:cxn ang="0">
                  <a:pos x="250" y="451"/>
                </a:cxn>
                <a:cxn ang="0">
                  <a:pos x="248" y="501"/>
                </a:cxn>
                <a:cxn ang="0">
                  <a:pos x="242" y="544"/>
                </a:cxn>
                <a:cxn ang="0">
                  <a:pos x="231" y="583"/>
                </a:cxn>
                <a:cxn ang="0">
                  <a:pos x="216" y="615"/>
                </a:cxn>
                <a:cxn ang="0">
                  <a:pos x="198" y="643"/>
                </a:cxn>
                <a:cxn ang="0">
                  <a:pos x="179" y="663"/>
                </a:cxn>
                <a:cxn ang="0">
                  <a:pos x="159" y="680"/>
                </a:cxn>
                <a:cxn ang="0">
                  <a:pos x="140" y="691"/>
                </a:cxn>
                <a:cxn ang="0">
                  <a:pos x="121" y="697"/>
                </a:cxn>
                <a:cxn ang="0">
                  <a:pos x="82" y="649"/>
                </a:cxn>
                <a:cxn ang="0">
                  <a:pos x="50" y="598"/>
                </a:cxn>
                <a:cxn ang="0">
                  <a:pos x="26" y="544"/>
                </a:cxn>
                <a:cxn ang="0">
                  <a:pos x="10" y="486"/>
                </a:cxn>
                <a:cxn ang="0">
                  <a:pos x="0" y="429"/>
                </a:cxn>
                <a:cxn ang="0">
                  <a:pos x="0" y="369"/>
                </a:cxn>
                <a:cxn ang="0">
                  <a:pos x="11" y="309"/>
                </a:cxn>
                <a:cxn ang="0">
                  <a:pos x="30" y="249"/>
                </a:cxn>
                <a:cxn ang="0">
                  <a:pos x="58" y="194"/>
                </a:cxn>
                <a:cxn ang="0">
                  <a:pos x="95" y="143"/>
                </a:cxn>
                <a:cxn ang="0">
                  <a:pos x="138" y="100"/>
                </a:cxn>
                <a:cxn ang="0">
                  <a:pos x="185" y="65"/>
                </a:cxn>
                <a:cxn ang="0">
                  <a:pos x="239" y="37"/>
                </a:cxn>
                <a:cxn ang="0">
                  <a:pos x="294" y="16"/>
                </a:cxn>
                <a:cxn ang="0">
                  <a:pos x="354" y="3"/>
                </a:cxn>
                <a:cxn ang="0">
                  <a:pos x="415" y="0"/>
                </a:cxn>
              </a:cxnLst>
              <a:rect l="0" t="0" r="r" b="b"/>
              <a:pathLst>
                <a:path w="767" h="697">
                  <a:moveTo>
                    <a:pt x="415" y="0"/>
                  </a:moveTo>
                  <a:lnTo>
                    <a:pt x="479" y="3"/>
                  </a:lnTo>
                  <a:lnTo>
                    <a:pt x="544" y="16"/>
                  </a:lnTo>
                  <a:lnTo>
                    <a:pt x="607" y="37"/>
                  </a:lnTo>
                  <a:lnTo>
                    <a:pt x="652" y="59"/>
                  </a:lnTo>
                  <a:lnTo>
                    <a:pt x="687" y="82"/>
                  </a:lnTo>
                  <a:lnTo>
                    <a:pt x="717" y="108"/>
                  </a:lnTo>
                  <a:lnTo>
                    <a:pt x="745" y="134"/>
                  </a:lnTo>
                  <a:lnTo>
                    <a:pt x="767" y="164"/>
                  </a:lnTo>
                  <a:lnTo>
                    <a:pt x="764" y="207"/>
                  </a:lnTo>
                  <a:lnTo>
                    <a:pt x="753" y="244"/>
                  </a:lnTo>
                  <a:lnTo>
                    <a:pt x="736" y="274"/>
                  </a:lnTo>
                  <a:lnTo>
                    <a:pt x="713" y="300"/>
                  </a:lnTo>
                  <a:lnTo>
                    <a:pt x="685" y="320"/>
                  </a:lnTo>
                  <a:lnTo>
                    <a:pt x="654" y="335"/>
                  </a:lnTo>
                  <a:lnTo>
                    <a:pt x="618" y="348"/>
                  </a:lnTo>
                  <a:lnTo>
                    <a:pt x="581" y="356"/>
                  </a:lnTo>
                  <a:lnTo>
                    <a:pt x="542" y="361"/>
                  </a:lnTo>
                  <a:lnTo>
                    <a:pt x="501" y="363"/>
                  </a:lnTo>
                  <a:lnTo>
                    <a:pt x="462" y="363"/>
                  </a:lnTo>
                  <a:lnTo>
                    <a:pt x="384" y="360"/>
                  </a:lnTo>
                  <a:lnTo>
                    <a:pt x="348" y="356"/>
                  </a:lnTo>
                  <a:lnTo>
                    <a:pt x="317" y="350"/>
                  </a:lnTo>
                  <a:lnTo>
                    <a:pt x="289" y="345"/>
                  </a:lnTo>
                  <a:lnTo>
                    <a:pt x="267" y="341"/>
                  </a:lnTo>
                  <a:lnTo>
                    <a:pt x="248" y="337"/>
                  </a:lnTo>
                  <a:lnTo>
                    <a:pt x="237" y="335"/>
                  </a:lnTo>
                  <a:lnTo>
                    <a:pt x="233" y="333"/>
                  </a:lnTo>
                  <a:lnTo>
                    <a:pt x="246" y="395"/>
                  </a:lnTo>
                  <a:lnTo>
                    <a:pt x="250" y="451"/>
                  </a:lnTo>
                  <a:lnTo>
                    <a:pt x="248" y="501"/>
                  </a:lnTo>
                  <a:lnTo>
                    <a:pt x="242" y="544"/>
                  </a:lnTo>
                  <a:lnTo>
                    <a:pt x="231" y="583"/>
                  </a:lnTo>
                  <a:lnTo>
                    <a:pt x="216" y="615"/>
                  </a:lnTo>
                  <a:lnTo>
                    <a:pt x="198" y="643"/>
                  </a:lnTo>
                  <a:lnTo>
                    <a:pt x="179" y="663"/>
                  </a:lnTo>
                  <a:lnTo>
                    <a:pt x="159" y="680"/>
                  </a:lnTo>
                  <a:lnTo>
                    <a:pt x="140" y="691"/>
                  </a:lnTo>
                  <a:lnTo>
                    <a:pt x="121" y="697"/>
                  </a:lnTo>
                  <a:lnTo>
                    <a:pt x="82" y="649"/>
                  </a:lnTo>
                  <a:lnTo>
                    <a:pt x="50" y="598"/>
                  </a:lnTo>
                  <a:lnTo>
                    <a:pt x="26" y="544"/>
                  </a:lnTo>
                  <a:lnTo>
                    <a:pt x="10" y="486"/>
                  </a:lnTo>
                  <a:lnTo>
                    <a:pt x="0" y="429"/>
                  </a:lnTo>
                  <a:lnTo>
                    <a:pt x="0" y="369"/>
                  </a:lnTo>
                  <a:lnTo>
                    <a:pt x="11" y="309"/>
                  </a:lnTo>
                  <a:lnTo>
                    <a:pt x="30" y="249"/>
                  </a:lnTo>
                  <a:lnTo>
                    <a:pt x="58" y="194"/>
                  </a:lnTo>
                  <a:lnTo>
                    <a:pt x="95" y="143"/>
                  </a:lnTo>
                  <a:lnTo>
                    <a:pt x="138" y="100"/>
                  </a:lnTo>
                  <a:lnTo>
                    <a:pt x="185" y="65"/>
                  </a:lnTo>
                  <a:lnTo>
                    <a:pt x="239" y="37"/>
                  </a:lnTo>
                  <a:lnTo>
                    <a:pt x="294" y="16"/>
                  </a:lnTo>
                  <a:lnTo>
                    <a:pt x="354" y="3"/>
                  </a:lnTo>
                  <a:lnTo>
                    <a:pt x="415"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566" name="Freeform 29"/>
            <p:cNvSpPr>
              <a:spLocks/>
            </p:cNvSpPr>
            <p:nvPr/>
          </p:nvSpPr>
          <p:spPr bwMode="auto">
            <a:xfrm>
              <a:off x="6985000" y="2682875"/>
              <a:ext cx="892175" cy="417513"/>
            </a:xfrm>
            <a:custGeom>
              <a:avLst/>
              <a:gdLst/>
              <a:ahLst/>
              <a:cxnLst>
                <a:cxn ang="0">
                  <a:pos x="411" y="0"/>
                </a:cxn>
                <a:cxn ang="0">
                  <a:pos x="417" y="2"/>
                </a:cxn>
                <a:cxn ang="0">
                  <a:pos x="432" y="5"/>
                </a:cxn>
                <a:cxn ang="0">
                  <a:pos x="452" y="11"/>
                </a:cxn>
                <a:cxn ang="0">
                  <a:pos x="476" y="20"/>
                </a:cxn>
                <a:cxn ang="0">
                  <a:pos x="502" y="33"/>
                </a:cxn>
                <a:cxn ang="0">
                  <a:pos x="527" y="50"/>
                </a:cxn>
                <a:cxn ang="0">
                  <a:pos x="545" y="71"/>
                </a:cxn>
                <a:cxn ang="0">
                  <a:pos x="558" y="95"/>
                </a:cxn>
                <a:cxn ang="0">
                  <a:pos x="562" y="112"/>
                </a:cxn>
                <a:cxn ang="0">
                  <a:pos x="562" y="132"/>
                </a:cxn>
                <a:cxn ang="0">
                  <a:pos x="558" y="153"/>
                </a:cxn>
                <a:cxn ang="0">
                  <a:pos x="551" y="175"/>
                </a:cxn>
                <a:cxn ang="0">
                  <a:pos x="536" y="196"/>
                </a:cxn>
                <a:cxn ang="0">
                  <a:pos x="517" y="216"/>
                </a:cxn>
                <a:cxn ang="0">
                  <a:pos x="491" y="233"/>
                </a:cxn>
                <a:cxn ang="0">
                  <a:pos x="458" y="248"/>
                </a:cxn>
                <a:cxn ang="0">
                  <a:pos x="419" y="257"/>
                </a:cxn>
                <a:cxn ang="0">
                  <a:pos x="370" y="263"/>
                </a:cxn>
                <a:cxn ang="0">
                  <a:pos x="301" y="263"/>
                </a:cxn>
                <a:cxn ang="0">
                  <a:pos x="240" y="259"/>
                </a:cxn>
                <a:cxn ang="0">
                  <a:pos x="184" y="252"/>
                </a:cxn>
                <a:cxn ang="0">
                  <a:pos x="136" y="240"/>
                </a:cxn>
                <a:cxn ang="0">
                  <a:pos x="95" y="227"/>
                </a:cxn>
                <a:cxn ang="0">
                  <a:pos x="61" y="214"/>
                </a:cxn>
                <a:cxn ang="0">
                  <a:pos x="35" y="203"/>
                </a:cxn>
                <a:cxn ang="0">
                  <a:pos x="14" y="192"/>
                </a:cxn>
                <a:cxn ang="0">
                  <a:pos x="3" y="184"/>
                </a:cxn>
                <a:cxn ang="0">
                  <a:pos x="0" y="183"/>
                </a:cxn>
                <a:cxn ang="0">
                  <a:pos x="63" y="190"/>
                </a:cxn>
                <a:cxn ang="0">
                  <a:pos x="119" y="192"/>
                </a:cxn>
                <a:cxn ang="0">
                  <a:pos x="169" y="186"/>
                </a:cxn>
                <a:cxn ang="0">
                  <a:pos x="214" y="175"/>
                </a:cxn>
                <a:cxn ang="0">
                  <a:pos x="253" y="160"/>
                </a:cxn>
                <a:cxn ang="0">
                  <a:pos x="286" y="143"/>
                </a:cxn>
                <a:cxn ang="0">
                  <a:pos x="316" y="123"/>
                </a:cxn>
                <a:cxn ang="0">
                  <a:pos x="340" y="102"/>
                </a:cxn>
                <a:cxn ang="0">
                  <a:pos x="361" y="80"/>
                </a:cxn>
                <a:cxn ang="0">
                  <a:pos x="378" y="60"/>
                </a:cxn>
                <a:cxn ang="0">
                  <a:pos x="391" y="41"/>
                </a:cxn>
                <a:cxn ang="0">
                  <a:pos x="400" y="24"/>
                </a:cxn>
                <a:cxn ang="0">
                  <a:pos x="406" y="11"/>
                </a:cxn>
                <a:cxn ang="0">
                  <a:pos x="411" y="0"/>
                </a:cxn>
              </a:cxnLst>
              <a:rect l="0" t="0" r="r" b="b"/>
              <a:pathLst>
                <a:path w="562" h="263">
                  <a:moveTo>
                    <a:pt x="411" y="0"/>
                  </a:moveTo>
                  <a:lnTo>
                    <a:pt x="417" y="2"/>
                  </a:lnTo>
                  <a:lnTo>
                    <a:pt x="432" y="5"/>
                  </a:lnTo>
                  <a:lnTo>
                    <a:pt x="452" y="11"/>
                  </a:lnTo>
                  <a:lnTo>
                    <a:pt x="476" y="20"/>
                  </a:lnTo>
                  <a:lnTo>
                    <a:pt x="502" y="33"/>
                  </a:lnTo>
                  <a:lnTo>
                    <a:pt x="527" y="50"/>
                  </a:lnTo>
                  <a:lnTo>
                    <a:pt x="545" y="71"/>
                  </a:lnTo>
                  <a:lnTo>
                    <a:pt x="558" y="95"/>
                  </a:lnTo>
                  <a:lnTo>
                    <a:pt x="562" y="112"/>
                  </a:lnTo>
                  <a:lnTo>
                    <a:pt x="562" y="132"/>
                  </a:lnTo>
                  <a:lnTo>
                    <a:pt x="558" y="153"/>
                  </a:lnTo>
                  <a:lnTo>
                    <a:pt x="551" y="175"/>
                  </a:lnTo>
                  <a:lnTo>
                    <a:pt x="536" y="196"/>
                  </a:lnTo>
                  <a:lnTo>
                    <a:pt x="517" y="216"/>
                  </a:lnTo>
                  <a:lnTo>
                    <a:pt x="491" y="233"/>
                  </a:lnTo>
                  <a:lnTo>
                    <a:pt x="458" y="248"/>
                  </a:lnTo>
                  <a:lnTo>
                    <a:pt x="419" y="257"/>
                  </a:lnTo>
                  <a:lnTo>
                    <a:pt x="370" y="263"/>
                  </a:lnTo>
                  <a:lnTo>
                    <a:pt x="301" y="263"/>
                  </a:lnTo>
                  <a:lnTo>
                    <a:pt x="240" y="259"/>
                  </a:lnTo>
                  <a:lnTo>
                    <a:pt x="184" y="252"/>
                  </a:lnTo>
                  <a:lnTo>
                    <a:pt x="136" y="240"/>
                  </a:lnTo>
                  <a:lnTo>
                    <a:pt x="95" y="227"/>
                  </a:lnTo>
                  <a:lnTo>
                    <a:pt x="61" y="214"/>
                  </a:lnTo>
                  <a:lnTo>
                    <a:pt x="35" y="203"/>
                  </a:lnTo>
                  <a:lnTo>
                    <a:pt x="14" y="192"/>
                  </a:lnTo>
                  <a:lnTo>
                    <a:pt x="3" y="184"/>
                  </a:lnTo>
                  <a:lnTo>
                    <a:pt x="0" y="183"/>
                  </a:lnTo>
                  <a:lnTo>
                    <a:pt x="63" y="190"/>
                  </a:lnTo>
                  <a:lnTo>
                    <a:pt x="119" y="192"/>
                  </a:lnTo>
                  <a:lnTo>
                    <a:pt x="169" y="186"/>
                  </a:lnTo>
                  <a:lnTo>
                    <a:pt x="214" y="175"/>
                  </a:lnTo>
                  <a:lnTo>
                    <a:pt x="253" y="160"/>
                  </a:lnTo>
                  <a:lnTo>
                    <a:pt x="286" y="143"/>
                  </a:lnTo>
                  <a:lnTo>
                    <a:pt x="316" y="123"/>
                  </a:lnTo>
                  <a:lnTo>
                    <a:pt x="340" y="102"/>
                  </a:lnTo>
                  <a:lnTo>
                    <a:pt x="361" y="80"/>
                  </a:lnTo>
                  <a:lnTo>
                    <a:pt x="378" y="60"/>
                  </a:lnTo>
                  <a:lnTo>
                    <a:pt x="391" y="41"/>
                  </a:lnTo>
                  <a:lnTo>
                    <a:pt x="400" y="24"/>
                  </a:lnTo>
                  <a:lnTo>
                    <a:pt x="406" y="11"/>
                  </a:lnTo>
                  <a:lnTo>
                    <a:pt x="411"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567" name="Freeform 30"/>
            <p:cNvSpPr>
              <a:spLocks noEditPoints="1"/>
            </p:cNvSpPr>
            <p:nvPr/>
          </p:nvSpPr>
          <p:spPr bwMode="auto">
            <a:xfrm>
              <a:off x="7537450" y="2863850"/>
              <a:ext cx="339725" cy="241300"/>
            </a:xfrm>
            <a:custGeom>
              <a:avLst/>
              <a:gdLst/>
              <a:ahLst/>
              <a:cxnLst>
                <a:cxn ang="0">
                  <a:pos x="5" y="152"/>
                </a:cxn>
                <a:cxn ang="0">
                  <a:pos x="0" y="152"/>
                </a:cxn>
                <a:cxn ang="0">
                  <a:pos x="5" y="152"/>
                </a:cxn>
                <a:cxn ang="0">
                  <a:pos x="212" y="0"/>
                </a:cxn>
                <a:cxn ang="0">
                  <a:pos x="212" y="1"/>
                </a:cxn>
                <a:cxn ang="0">
                  <a:pos x="214" y="9"/>
                </a:cxn>
                <a:cxn ang="0">
                  <a:pos x="214" y="31"/>
                </a:cxn>
                <a:cxn ang="0">
                  <a:pos x="212" y="44"/>
                </a:cxn>
                <a:cxn ang="0">
                  <a:pos x="208" y="61"/>
                </a:cxn>
                <a:cxn ang="0">
                  <a:pos x="201" y="78"/>
                </a:cxn>
                <a:cxn ang="0">
                  <a:pos x="190" y="95"/>
                </a:cxn>
                <a:cxn ang="0">
                  <a:pos x="175" y="110"/>
                </a:cxn>
                <a:cxn ang="0">
                  <a:pos x="154" y="125"/>
                </a:cxn>
                <a:cxn ang="0">
                  <a:pos x="126" y="136"/>
                </a:cxn>
                <a:cxn ang="0">
                  <a:pos x="91" y="145"/>
                </a:cxn>
                <a:cxn ang="0">
                  <a:pos x="50" y="151"/>
                </a:cxn>
                <a:cxn ang="0">
                  <a:pos x="5" y="152"/>
                </a:cxn>
                <a:cxn ang="0">
                  <a:pos x="15" y="151"/>
                </a:cxn>
                <a:cxn ang="0">
                  <a:pos x="30" y="149"/>
                </a:cxn>
                <a:cxn ang="0">
                  <a:pos x="50" y="147"/>
                </a:cxn>
                <a:cxn ang="0">
                  <a:pos x="72" y="141"/>
                </a:cxn>
                <a:cxn ang="0">
                  <a:pos x="97" y="134"/>
                </a:cxn>
                <a:cxn ang="0">
                  <a:pos x="121" y="125"/>
                </a:cxn>
                <a:cxn ang="0">
                  <a:pos x="145" y="113"/>
                </a:cxn>
                <a:cxn ang="0">
                  <a:pos x="167" y="98"/>
                </a:cxn>
                <a:cxn ang="0">
                  <a:pos x="186" y="80"/>
                </a:cxn>
                <a:cxn ang="0">
                  <a:pos x="201" y="57"/>
                </a:cxn>
                <a:cxn ang="0">
                  <a:pos x="210" y="31"/>
                </a:cxn>
                <a:cxn ang="0">
                  <a:pos x="212" y="0"/>
                </a:cxn>
              </a:cxnLst>
              <a:rect l="0" t="0" r="r" b="b"/>
              <a:pathLst>
                <a:path w="214" h="152">
                  <a:moveTo>
                    <a:pt x="5" y="152"/>
                  </a:moveTo>
                  <a:lnTo>
                    <a:pt x="0" y="152"/>
                  </a:lnTo>
                  <a:lnTo>
                    <a:pt x="5" y="152"/>
                  </a:lnTo>
                  <a:close/>
                  <a:moveTo>
                    <a:pt x="212" y="0"/>
                  </a:moveTo>
                  <a:lnTo>
                    <a:pt x="212" y="1"/>
                  </a:lnTo>
                  <a:lnTo>
                    <a:pt x="214" y="9"/>
                  </a:lnTo>
                  <a:lnTo>
                    <a:pt x="214" y="31"/>
                  </a:lnTo>
                  <a:lnTo>
                    <a:pt x="212" y="44"/>
                  </a:lnTo>
                  <a:lnTo>
                    <a:pt x="208" y="61"/>
                  </a:lnTo>
                  <a:lnTo>
                    <a:pt x="201" y="78"/>
                  </a:lnTo>
                  <a:lnTo>
                    <a:pt x="190" y="95"/>
                  </a:lnTo>
                  <a:lnTo>
                    <a:pt x="175" y="110"/>
                  </a:lnTo>
                  <a:lnTo>
                    <a:pt x="154" y="125"/>
                  </a:lnTo>
                  <a:lnTo>
                    <a:pt x="126" y="136"/>
                  </a:lnTo>
                  <a:lnTo>
                    <a:pt x="91" y="145"/>
                  </a:lnTo>
                  <a:lnTo>
                    <a:pt x="50" y="151"/>
                  </a:lnTo>
                  <a:lnTo>
                    <a:pt x="5" y="152"/>
                  </a:lnTo>
                  <a:lnTo>
                    <a:pt x="15" y="151"/>
                  </a:lnTo>
                  <a:lnTo>
                    <a:pt x="30" y="149"/>
                  </a:lnTo>
                  <a:lnTo>
                    <a:pt x="50" y="147"/>
                  </a:lnTo>
                  <a:lnTo>
                    <a:pt x="72" y="141"/>
                  </a:lnTo>
                  <a:lnTo>
                    <a:pt x="97" y="134"/>
                  </a:lnTo>
                  <a:lnTo>
                    <a:pt x="121" y="125"/>
                  </a:lnTo>
                  <a:lnTo>
                    <a:pt x="145" y="113"/>
                  </a:lnTo>
                  <a:lnTo>
                    <a:pt x="167" y="98"/>
                  </a:lnTo>
                  <a:lnTo>
                    <a:pt x="186" y="80"/>
                  </a:lnTo>
                  <a:lnTo>
                    <a:pt x="201" y="57"/>
                  </a:lnTo>
                  <a:lnTo>
                    <a:pt x="210" y="31"/>
                  </a:lnTo>
                  <a:lnTo>
                    <a:pt x="212" y="0"/>
                  </a:lnTo>
                  <a:close/>
                </a:path>
              </a:pathLst>
            </a:custGeom>
            <a:solidFill>
              <a:srgbClr val="A6B8B7"/>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568" name="Freeform 31"/>
            <p:cNvSpPr>
              <a:spLocks/>
            </p:cNvSpPr>
            <p:nvPr/>
          </p:nvSpPr>
          <p:spPr bwMode="auto">
            <a:xfrm>
              <a:off x="8045450" y="3011488"/>
              <a:ext cx="95250" cy="487363"/>
            </a:xfrm>
            <a:custGeom>
              <a:avLst/>
              <a:gdLst/>
              <a:ahLst/>
              <a:cxnLst>
                <a:cxn ang="0">
                  <a:pos x="0" y="0"/>
                </a:cxn>
                <a:cxn ang="0">
                  <a:pos x="2" y="4"/>
                </a:cxn>
                <a:cxn ang="0">
                  <a:pos x="9" y="13"/>
                </a:cxn>
                <a:cxn ang="0">
                  <a:pos x="19" y="30"/>
                </a:cxn>
                <a:cxn ang="0">
                  <a:pos x="30" y="52"/>
                </a:cxn>
                <a:cxn ang="0">
                  <a:pos x="41" y="80"/>
                </a:cxn>
                <a:cxn ang="0">
                  <a:pos x="50" y="115"/>
                </a:cxn>
                <a:cxn ang="0">
                  <a:pos x="56" y="155"/>
                </a:cxn>
                <a:cxn ang="0">
                  <a:pos x="60" y="201"/>
                </a:cxn>
                <a:cxn ang="0">
                  <a:pos x="56" y="252"/>
                </a:cxn>
                <a:cxn ang="0">
                  <a:pos x="47" y="307"/>
                </a:cxn>
                <a:cxn ang="0">
                  <a:pos x="47" y="302"/>
                </a:cxn>
                <a:cxn ang="0">
                  <a:pos x="48" y="287"/>
                </a:cxn>
                <a:cxn ang="0">
                  <a:pos x="50" y="261"/>
                </a:cxn>
                <a:cxn ang="0">
                  <a:pos x="50" y="229"/>
                </a:cxn>
                <a:cxn ang="0">
                  <a:pos x="48" y="190"/>
                </a:cxn>
                <a:cxn ang="0">
                  <a:pos x="43" y="147"/>
                </a:cxn>
                <a:cxn ang="0">
                  <a:pos x="34" y="99"/>
                </a:cxn>
                <a:cxn ang="0">
                  <a:pos x="21" y="50"/>
                </a:cxn>
                <a:cxn ang="0">
                  <a:pos x="0" y="0"/>
                </a:cxn>
              </a:cxnLst>
              <a:rect l="0" t="0" r="r" b="b"/>
              <a:pathLst>
                <a:path w="60" h="307">
                  <a:moveTo>
                    <a:pt x="0" y="0"/>
                  </a:moveTo>
                  <a:lnTo>
                    <a:pt x="2" y="4"/>
                  </a:lnTo>
                  <a:lnTo>
                    <a:pt x="9" y="13"/>
                  </a:lnTo>
                  <a:lnTo>
                    <a:pt x="19" y="30"/>
                  </a:lnTo>
                  <a:lnTo>
                    <a:pt x="30" y="52"/>
                  </a:lnTo>
                  <a:lnTo>
                    <a:pt x="41" y="80"/>
                  </a:lnTo>
                  <a:lnTo>
                    <a:pt x="50" y="115"/>
                  </a:lnTo>
                  <a:lnTo>
                    <a:pt x="56" y="155"/>
                  </a:lnTo>
                  <a:lnTo>
                    <a:pt x="60" y="201"/>
                  </a:lnTo>
                  <a:lnTo>
                    <a:pt x="56" y="252"/>
                  </a:lnTo>
                  <a:lnTo>
                    <a:pt x="47" y="307"/>
                  </a:lnTo>
                  <a:lnTo>
                    <a:pt x="47" y="302"/>
                  </a:lnTo>
                  <a:lnTo>
                    <a:pt x="48" y="287"/>
                  </a:lnTo>
                  <a:lnTo>
                    <a:pt x="50" y="261"/>
                  </a:lnTo>
                  <a:lnTo>
                    <a:pt x="50" y="229"/>
                  </a:lnTo>
                  <a:lnTo>
                    <a:pt x="48" y="190"/>
                  </a:lnTo>
                  <a:lnTo>
                    <a:pt x="43" y="147"/>
                  </a:lnTo>
                  <a:lnTo>
                    <a:pt x="34" y="99"/>
                  </a:lnTo>
                  <a:lnTo>
                    <a:pt x="21" y="50"/>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569" name="Freeform 32"/>
            <p:cNvSpPr>
              <a:spLocks/>
            </p:cNvSpPr>
            <p:nvPr/>
          </p:nvSpPr>
          <p:spPr bwMode="auto">
            <a:xfrm>
              <a:off x="7843838" y="4124325"/>
              <a:ext cx="166687" cy="1171575"/>
            </a:xfrm>
            <a:custGeom>
              <a:avLst/>
              <a:gdLst/>
              <a:ahLst/>
              <a:cxnLst>
                <a:cxn ang="0">
                  <a:pos x="27" y="0"/>
                </a:cxn>
                <a:cxn ang="0">
                  <a:pos x="73" y="26"/>
                </a:cxn>
                <a:cxn ang="0">
                  <a:pos x="105" y="733"/>
                </a:cxn>
                <a:cxn ang="0">
                  <a:pos x="66" y="737"/>
                </a:cxn>
                <a:cxn ang="0">
                  <a:pos x="25" y="738"/>
                </a:cxn>
                <a:cxn ang="0">
                  <a:pos x="13" y="641"/>
                </a:cxn>
                <a:cxn ang="0">
                  <a:pos x="4" y="533"/>
                </a:cxn>
                <a:cxn ang="0">
                  <a:pos x="0" y="421"/>
                </a:cxn>
                <a:cxn ang="0">
                  <a:pos x="0" y="336"/>
                </a:cxn>
                <a:cxn ang="0">
                  <a:pos x="2" y="259"/>
                </a:cxn>
                <a:cxn ang="0">
                  <a:pos x="4" y="192"/>
                </a:cxn>
                <a:cxn ang="0">
                  <a:pos x="10" y="134"/>
                </a:cxn>
                <a:cxn ang="0">
                  <a:pos x="13" y="88"/>
                </a:cxn>
                <a:cxn ang="0">
                  <a:pos x="19" y="50"/>
                </a:cxn>
                <a:cxn ang="0">
                  <a:pos x="23" y="22"/>
                </a:cxn>
                <a:cxn ang="0">
                  <a:pos x="25" y="6"/>
                </a:cxn>
                <a:cxn ang="0">
                  <a:pos x="27" y="0"/>
                </a:cxn>
              </a:cxnLst>
              <a:rect l="0" t="0" r="r" b="b"/>
              <a:pathLst>
                <a:path w="105" h="738">
                  <a:moveTo>
                    <a:pt x="27" y="0"/>
                  </a:moveTo>
                  <a:lnTo>
                    <a:pt x="73" y="26"/>
                  </a:lnTo>
                  <a:lnTo>
                    <a:pt x="105" y="733"/>
                  </a:lnTo>
                  <a:lnTo>
                    <a:pt x="66" y="737"/>
                  </a:lnTo>
                  <a:lnTo>
                    <a:pt x="25" y="738"/>
                  </a:lnTo>
                  <a:lnTo>
                    <a:pt x="13" y="641"/>
                  </a:lnTo>
                  <a:lnTo>
                    <a:pt x="4" y="533"/>
                  </a:lnTo>
                  <a:lnTo>
                    <a:pt x="0" y="421"/>
                  </a:lnTo>
                  <a:lnTo>
                    <a:pt x="0" y="336"/>
                  </a:lnTo>
                  <a:lnTo>
                    <a:pt x="2" y="259"/>
                  </a:lnTo>
                  <a:lnTo>
                    <a:pt x="4" y="192"/>
                  </a:lnTo>
                  <a:lnTo>
                    <a:pt x="10" y="134"/>
                  </a:lnTo>
                  <a:lnTo>
                    <a:pt x="13" y="88"/>
                  </a:lnTo>
                  <a:lnTo>
                    <a:pt x="19" y="50"/>
                  </a:lnTo>
                  <a:lnTo>
                    <a:pt x="23" y="22"/>
                  </a:lnTo>
                  <a:lnTo>
                    <a:pt x="25" y="6"/>
                  </a:lnTo>
                  <a:lnTo>
                    <a:pt x="27" y="0"/>
                  </a:lnTo>
                  <a:close/>
                </a:path>
              </a:pathLst>
            </a:custGeom>
            <a:solidFill>
              <a:srgbClr val="8DBCC2"/>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570" name="Freeform 33"/>
            <p:cNvSpPr>
              <a:spLocks/>
            </p:cNvSpPr>
            <p:nvPr/>
          </p:nvSpPr>
          <p:spPr bwMode="auto">
            <a:xfrm>
              <a:off x="7862888" y="4086225"/>
              <a:ext cx="611187" cy="1208088"/>
            </a:xfrm>
            <a:custGeom>
              <a:avLst/>
              <a:gdLst/>
              <a:ahLst/>
              <a:cxnLst>
                <a:cxn ang="0">
                  <a:pos x="158" y="0"/>
                </a:cxn>
                <a:cxn ang="0">
                  <a:pos x="160" y="3"/>
                </a:cxn>
                <a:cxn ang="0">
                  <a:pos x="167" y="13"/>
                </a:cxn>
                <a:cxn ang="0">
                  <a:pos x="177" y="30"/>
                </a:cxn>
                <a:cxn ang="0">
                  <a:pos x="191" y="52"/>
                </a:cxn>
                <a:cxn ang="0">
                  <a:pos x="206" y="78"/>
                </a:cxn>
                <a:cxn ang="0">
                  <a:pos x="223" y="110"/>
                </a:cxn>
                <a:cxn ang="0">
                  <a:pos x="244" y="145"/>
                </a:cxn>
                <a:cxn ang="0">
                  <a:pos x="262" y="182"/>
                </a:cxn>
                <a:cxn ang="0">
                  <a:pos x="292" y="255"/>
                </a:cxn>
                <a:cxn ang="0">
                  <a:pos x="320" y="333"/>
                </a:cxn>
                <a:cxn ang="0">
                  <a:pos x="342" y="416"/>
                </a:cxn>
                <a:cxn ang="0">
                  <a:pos x="361" y="498"/>
                </a:cxn>
                <a:cxn ang="0">
                  <a:pos x="376" y="581"/>
                </a:cxn>
                <a:cxn ang="0">
                  <a:pos x="385" y="660"/>
                </a:cxn>
                <a:cxn ang="0">
                  <a:pos x="381" y="671"/>
                </a:cxn>
                <a:cxn ang="0">
                  <a:pos x="378" y="677"/>
                </a:cxn>
                <a:cxn ang="0">
                  <a:pos x="361" y="692"/>
                </a:cxn>
                <a:cxn ang="0">
                  <a:pos x="337" y="705"/>
                </a:cxn>
                <a:cxn ang="0">
                  <a:pos x="305" y="718"/>
                </a:cxn>
                <a:cxn ang="0">
                  <a:pos x="268" y="731"/>
                </a:cxn>
                <a:cxn ang="0">
                  <a:pos x="221" y="740"/>
                </a:cxn>
                <a:cxn ang="0">
                  <a:pos x="165" y="749"/>
                </a:cxn>
                <a:cxn ang="0">
                  <a:pos x="102" y="755"/>
                </a:cxn>
                <a:cxn ang="0">
                  <a:pos x="29" y="761"/>
                </a:cxn>
                <a:cxn ang="0">
                  <a:pos x="20" y="684"/>
                </a:cxn>
                <a:cxn ang="0">
                  <a:pos x="11" y="598"/>
                </a:cxn>
                <a:cxn ang="0">
                  <a:pos x="5" y="505"/>
                </a:cxn>
                <a:cxn ang="0">
                  <a:pos x="1" y="410"/>
                </a:cxn>
                <a:cxn ang="0">
                  <a:pos x="0" y="326"/>
                </a:cxn>
                <a:cxn ang="0">
                  <a:pos x="1" y="253"/>
                </a:cxn>
                <a:cxn ang="0">
                  <a:pos x="1" y="190"/>
                </a:cxn>
                <a:cxn ang="0">
                  <a:pos x="5" y="138"/>
                </a:cxn>
                <a:cxn ang="0">
                  <a:pos x="7" y="97"/>
                </a:cxn>
                <a:cxn ang="0">
                  <a:pos x="11" y="65"/>
                </a:cxn>
                <a:cxn ang="0">
                  <a:pos x="13" y="43"/>
                </a:cxn>
                <a:cxn ang="0">
                  <a:pos x="15" y="28"/>
                </a:cxn>
                <a:cxn ang="0">
                  <a:pos x="15" y="24"/>
                </a:cxn>
                <a:cxn ang="0">
                  <a:pos x="158" y="0"/>
                </a:cxn>
              </a:cxnLst>
              <a:rect l="0" t="0" r="r" b="b"/>
              <a:pathLst>
                <a:path w="385" h="761">
                  <a:moveTo>
                    <a:pt x="158" y="0"/>
                  </a:moveTo>
                  <a:lnTo>
                    <a:pt x="160" y="3"/>
                  </a:lnTo>
                  <a:lnTo>
                    <a:pt x="167" y="13"/>
                  </a:lnTo>
                  <a:lnTo>
                    <a:pt x="177" y="30"/>
                  </a:lnTo>
                  <a:lnTo>
                    <a:pt x="191" y="52"/>
                  </a:lnTo>
                  <a:lnTo>
                    <a:pt x="206" y="78"/>
                  </a:lnTo>
                  <a:lnTo>
                    <a:pt x="223" y="110"/>
                  </a:lnTo>
                  <a:lnTo>
                    <a:pt x="244" y="145"/>
                  </a:lnTo>
                  <a:lnTo>
                    <a:pt x="262" y="182"/>
                  </a:lnTo>
                  <a:lnTo>
                    <a:pt x="292" y="255"/>
                  </a:lnTo>
                  <a:lnTo>
                    <a:pt x="320" y="333"/>
                  </a:lnTo>
                  <a:lnTo>
                    <a:pt x="342" y="416"/>
                  </a:lnTo>
                  <a:lnTo>
                    <a:pt x="361" y="498"/>
                  </a:lnTo>
                  <a:lnTo>
                    <a:pt x="376" y="581"/>
                  </a:lnTo>
                  <a:lnTo>
                    <a:pt x="385" y="660"/>
                  </a:lnTo>
                  <a:lnTo>
                    <a:pt x="381" y="671"/>
                  </a:lnTo>
                  <a:lnTo>
                    <a:pt x="378" y="677"/>
                  </a:lnTo>
                  <a:lnTo>
                    <a:pt x="361" y="692"/>
                  </a:lnTo>
                  <a:lnTo>
                    <a:pt x="337" y="705"/>
                  </a:lnTo>
                  <a:lnTo>
                    <a:pt x="305" y="718"/>
                  </a:lnTo>
                  <a:lnTo>
                    <a:pt x="268" y="731"/>
                  </a:lnTo>
                  <a:lnTo>
                    <a:pt x="221" y="740"/>
                  </a:lnTo>
                  <a:lnTo>
                    <a:pt x="165" y="749"/>
                  </a:lnTo>
                  <a:lnTo>
                    <a:pt x="102" y="755"/>
                  </a:lnTo>
                  <a:lnTo>
                    <a:pt x="29" y="761"/>
                  </a:lnTo>
                  <a:lnTo>
                    <a:pt x="20" y="684"/>
                  </a:lnTo>
                  <a:lnTo>
                    <a:pt x="11" y="598"/>
                  </a:lnTo>
                  <a:lnTo>
                    <a:pt x="5" y="505"/>
                  </a:lnTo>
                  <a:lnTo>
                    <a:pt x="1" y="410"/>
                  </a:lnTo>
                  <a:lnTo>
                    <a:pt x="0" y="326"/>
                  </a:lnTo>
                  <a:lnTo>
                    <a:pt x="1" y="253"/>
                  </a:lnTo>
                  <a:lnTo>
                    <a:pt x="1" y="190"/>
                  </a:lnTo>
                  <a:lnTo>
                    <a:pt x="5" y="138"/>
                  </a:lnTo>
                  <a:lnTo>
                    <a:pt x="7" y="97"/>
                  </a:lnTo>
                  <a:lnTo>
                    <a:pt x="11" y="65"/>
                  </a:lnTo>
                  <a:lnTo>
                    <a:pt x="13" y="43"/>
                  </a:lnTo>
                  <a:lnTo>
                    <a:pt x="15" y="28"/>
                  </a:lnTo>
                  <a:lnTo>
                    <a:pt x="15" y="24"/>
                  </a:lnTo>
                  <a:lnTo>
                    <a:pt x="158" y="0"/>
                  </a:lnTo>
                  <a:close/>
                </a:path>
              </a:pathLst>
            </a:custGeom>
            <a:solidFill>
              <a:srgbClr val="002D5F"/>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571" name="Freeform 34"/>
            <p:cNvSpPr>
              <a:spLocks/>
            </p:cNvSpPr>
            <p:nvPr/>
          </p:nvSpPr>
          <p:spPr bwMode="auto">
            <a:xfrm>
              <a:off x="6700838" y="4135438"/>
              <a:ext cx="415925" cy="1143000"/>
            </a:xfrm>
            <a:custGeom>
              <a:avLst/>
              <a:gdLst/>
              <a:ahLst/>
              <a:cxnLst>
                <a:cxn ang="0">
                  <a:pos x="190" y="0"/>
                </a:cxn>
                <a:cxn ang="0">
                  <a:pos x="262" y="377"/>
                </a:cxn>
                <a:cxn ang="0">
                  <a:pos x="262" y="383"/>
                </a:cxn>
                <a:cxn ang="0">
                  <a:pos x="261" y="401"/>
                </a:cxn>
                <a:cxn ang="0">
                  <a:pos x="259" y="429"/>
                </a:cxn>
                <a:cxn ang="0">
                  <a:pos x="255" y="467"/>
                </a:cxn>
                <a:cxn ang="0">
                  <a:pos x="253" y="509"/>
                </a:cxn>
                <a:cxn ang="0">
                  <a:pos x="251" y="558"/>
                </a:cxn>
                <a:cxn ang="0">
                  <a:pos x="249" y="610"/>
                </a:cxn>
                <a:cxn ang="0">
                  <a:pos x="249" y="720"/>
                </a:cxn>
                <a:cxn ang="0">
                  <a:pos x="184" y="711"/>
                </a:cxn>
                <a:cxn ang="0">
                  <a:pos x="128" y="700"/>
                </a:cxn>
                <a:cxn ang="0">
                  <a:pos x="84" y="687"/>
                </a:cxn>
                <a:cxn ang="0">
                  <a:pos x="48" y="672"/>
                </a:cxn>
                <a:cxn ang="0">
                  <a:pos x="20" y="655"/>
                </a:cxn>
                <a:cxn ang="0">
                  <a:pos x="4" y="638"/>
                </a:cxn>
                <a:cxn ang="0">
                  <a:pos x="2" y="634"/>
                </a:cxn>
                <a:cxn ang="0">
                  <a:pos x="2" y="633"/>
                </a:cxn>
                <a:cxn ang="0">
                  <a:pos x="0" y="629"/>
                </a:cxn>
                <a:cxn ang="0">
                  <a:pos x="0" y="627"/>
                </a:cxn>
                <a:cxn ang="0">
                  <a:pos x="7" y="543"/>
                </a:cxn>
                <a:cxn ang="0">
                  <a:pos x="20" y="455"/>
                </a:cxn>
                <a:cxn ang="0">
                  <a:pos x="43" y="370"/>
                </a:cxn>
                <a:cxn ang="0">
                  <a:pos x="63" y="304"/>
                </a:cxn>
                <a:cxn ang="0">
                  <a:pos x="82" y="248"/>
                </a:cxn>
                <a:cxn ang="0">
                  <a:pos x="100" y="202"/>
                </a:cxn>
                <a:cxn ang="0">
                  <a:pos x="117" y="163"/>
                </a:cxn>
                <a:cxn ang="0">
                  <a:pos x="132" y="131"/>
                </a:cxn>
                <a:cxn ang="0">
                  <a:pos x="145" y="103"/>
                </a:cxn>
                <a:cxn ang="0">
                  <a:pos x="156" y="81"/>
                </a:cxn>
                <a:cxn ang="0">
                  <a:pos x="167" y="60"/>
                </a:cxn>
                <a:cxn ang="0">
                  <a:pos x="177" y="41"/>
                </a:cxn>
                <a:cxn ang="0">
                  <a:pos x="184" y="21"/>
                </a:cxn>
                <a:cxn ang="0">
                  <a:pos x="190" y="0"/>
                </a:cxn>
              </a:cxnLst>
              <a:rect l="0" t="0" r="r" b="b"/>
              <a:pathLst>
                <a:path w="262" h="720">
                  <a:moveTo>
                    <a:pt x="190" y="0"/>
                  </a:moveTo>
                  <a:lnTo>
                    <a:pt x="262" y="377"/>
                  </a:lnTo>
                  <a:lnTo>
                    <a:pt x="262" y="383"/>
                  </a:lnTo>
                  <a:lnTo>
                    <a:pt x="261" y="401"/>
                  </a:lnTo>
                  <a:lnTo>
                    <a:pt x="259" y="429"/>
                  </a:lnTo>
                  <a:lnTo>
                    <a:pt x="255" y="467"/>
                  </a:lnTo>
                  <a:lnTo>
                    <a:pt x="253" y="509"/>
                  </a:lnTo>
                  <a:lnTo>
                    <a:pt x="251" y="558"/>
                  </a:lnTo>
                  <a:lnTo>
                    <a:pt x="249" y="610"/>
                  </a:lnTo>
                  <a:lnTo>
                    <a:pt x="249" y="720"/>
                  </a:lnTo>
                  <a:lnTo>
                    <a:pt x="184" y="711"/>
                  </a:lnTo>
                  <a:lnTo>
                    <a:pt x="128" y="700"/>
                  </a:lnTo>
                  <a:lnTo>
                    <a:pt x="84" y="687"/>
                  </a:lnTo>
                  <a:lnTo>
                    <a:pt x="48" y="672"/>
                  </a:lnTo>
                  <a:lnTo>
                    <a:pt x="20" y="655"/>
                  </a:lnTo>
                  <a:lnTo>
                    <a:pt x="4" y="638"/>
                  </a:lnTo>
                  <a:lnTo>
                    <a:pt x="2" y="634"/>
                  </a:lnTo>
                  <a:lnTo>
                    <a:pt x="2" y="633"/>
                  </a:lnTo>
                  <a:lnTo>
                    <a:pt x="0" y="629"/>
                  </a:lnTo>
                  <a:lnTo>
                    <a:pt x="0" y="627"/>
                  </a:lnTo>
                  <a:lnTo>
                    <a:pt x="7" y="543"/>
                  </a:lnTo>
                  <a:lnTo>
                    <a:pt x="20" y="455"/>
                  </a:lnTo>
                  <a:lnTo>
                    <a:pt x="43" y="370"/>
                  </a:lnTo>
                  <a:lnTo>
                    <a:pt x="63" y="304"/>
                  </a:lnTo>
                  <a:lnTo>
                    <a:pt x="82" y="248"/>
                  </a:lnTo>
                  <a:lnTo>
                    <a:pt x="100" y="202"/>
                  </a:lnTo>
                  <a:lnTo>
                    <a:pt x="117" y="163"/>
                  </a:lnTo>
                  <a:lnTo>
                    <a:pt x="132" y="131"/>
                  </a:lnTo>
                  <a:lnTo>
                    <a:pt x="145" y="103"/>
                  </a:lnTo>
                  <a:lnTo>
                    <a:pt x="156" y="81"/>
                  </a:lnTo>
                  <a:lnTo>
                    <a:pt x="167" y="60"/>
                  </a:lnTo>
                  <a:lnTo>
                    <a:pt x="177" y="41"/>
                  </a:lnTo>
                  <a:lnTo>
                    <a:pt x="184" y="21"/>
                  </a:lnTo>
                  <a:lnTo>
                    <a:pt x="190" y="0"/>
                  </a:lnTo>
                  <a:close/>
                </a:path>
              </a:pathLst>
            </a:custGeom>
            <a:solidFill>
              <a:srgbClr val="002D5F"/>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572" name="Freeform 35"/>
            <p:cNvSpPr>
              <a:spLocks/>
            </p:cNvSpPr>
            <p:nvPr/>
          </p:nvSpPr>
          <p:spPr bwMode="auto">
            <a:xfrm>
              <a:off x="6999288" y="4135438"/>
              <a:ext cx="569912" cy="1166813"/>
            </a:xfrm>
            <a:custGeom>
              <a:avLst/>
              <a:gdLst/>
              <a:ahLst/>
              <a:cxnLst>
                <a:cxn ang="0">
                  <a:pos x="2" y="0"/>
                </a:cxn>
                <a:cxn ang="0">
                  <a:pos x="7" y="0"/>
                </a:cxn>
                <a:cxn ang="0">
                  <a:pos x="24" y="2"/>
                </a:cxn>
                <a:cxn ang="0">
                  <a:pos x="46" y="4"/>
                </a:cxn>
                <a:cxn ang="0">
                  <a:pos x="74" y="6"/>
                </a:cxn>
                <a:cxn ang="0">
                  <a:pos x="106" y="8"/>
                </a:cxn>
                <a:cxn ang="0">
                  <a:pos x="136" y="10"/>
                </a:cxn>
                <a:cxn ang="0">
                  <a:pos x="164" y="10"/>
                </a:cxn>
                <a:cxn ang="0">
                  <a:pos x="166" y="13"/>
                </a:cxn>
                <a:cxn ang="0">
                  <a:pos x="171" y="28"/>
                </a:cxn>
                <a:cxn ang="0">
                  <a:pos x="181" y="49"/>
                </a:cxn>
                <a:cxn ang="0">
                  <a:pos x="207" y="114"/>
                </a:cxn>
                <a:cxn ang="0">
                  <a:pos x="221" y="155"/>
                </a:cxn>
                <a:cxn ang="0">
                  <a:pos x="240" y="204"/>
                </a:cxn>
                <a:cxn ang="0">
                  <a:pos x="257" y="258"/>
                </a:cxn>
                <a:cxn ang="0">
                  <a:pos x="275" y="316"/>
                </a:cxn>
                <a:cxn ang="0">
                  <a:pos x="292" y="379"/>
                </a:cxn>
                <a:cxn ang="0">
                  <a:pos x="309" y="444"/>
                </a:cxn>
                <a:cxn ang="0">
                  <a:pos x="326" y="515"/>
                </a:cxn>
                <a:cxn ang="0">
                  <a:pos x="339" y="586"/>
                </a:cxn>
                <a:cxn ang="0">
                  <a:pos x="350" y="661"/>
                </a:cxn>
                <a:cxn ang="0">
                  <a:pos x="359" y="735"/>
                </a:cxn>
                <a:cxn ang="0">
                  <a:pos x="257" y="733"/>
                </a:cxn>
                <a:cxn ang="0">
                  <a:pos x="166" y="730"/>
                </a:cxn>
                <a:cxn ang="0">
                  <a:pos x="86" y="724"/>
                </a:cxn>
                <a:cxn ang="0">
                  <a:pos x="17" y="715"/>
                </a:cxn>
                <a:cxn ang="0">
                  <a:pos x="11" y="647"/>
                </a:cxn>
                <a:cxn ang="0">
                  <a:pos x="7" y="578"/>
                </a:cxn>
                <a:cxn ang="0">
                  <a:pos x="4" y="511"/>
                </a:cxn>
                <a:cxn ang="0">
                  <a:pos x="0" y="448"/>
                </a:cxn>
                <a:cxn ang="0">
                  <a:pos x="0" y="388"/>
                </a:cxn>
                <a:cxn ang="0">
                  <a:pos x="2" y="336"/>
                </a:cxn>
                <a:cxn ang="0">
                  <a:pos x="5" y="263"/>
                </a:cxn>
                <a:cxn ang="0">
                  <a:pos x="7" y="196"/>
                </a:cxn>
                <a:cxn ang="0">
                  <a:pos x="7" y="92"/>
                </a:cxn>
                <a:cxn ang="0">
                  <a:pos x="5" y="53"/>
                </a:cxn>
                <a:cxn ang="0">
                  <a:pos x="4" y="25"/>
                </a:cxn>
                <a:cxn ang="0">
                  <a:pos x="2" y="6"/>
                </a:cxn>
                <a:cxn ang="0">
                  <a:pos x="2" y="0"/>
                </a:cxn>
              </a:cxnLst>
              <a:rect l="0" t="0" r="r" b="b"/>
              <a:pathLst>
                <a:path w="359" h="735">
                  <a:moveTo>
                    <a:pt x="2" y="0"/>
                  </a:moveTo>
                  <a:lnTo>
                    <a:pt x="7" y="0"/>
                  </a:lnTo>
                  <a:lnTo>
                    <a:pt x="24" y="2"/>
                  </a:lnTo>
                  <a:lnTo>
                    <a:pt x="46" y="4"/>
                  </a:lnTo>
                  <a:lnTo>
                    <a:pt x="74" y="6"/>
                  </a:lnTo>
                  <a:lnTo>
                    <a:pt x="106" y="8"/>
                  </a:lnTo>
                  <a:lnTo>
                    <a:pt x="136" y="10"/>
                  </a:lnTo>
                  <a:lnTo>
                    <a:pt x="164" y="10"/>
                  </a:lnTo>
                  <a:lnTo>
                    <a:pt x="166" y="13"/>
                  </a:lnTo>
                  <a:lnTo>
                    <a:pt x="171" y="28"/>
                  </a:lnTo>
                  <a:lnTo>
                    <a:pt x="181" y="49"/>
                  </a:lnTo>
                  <a:lnTo>
                    <a:pt x="207" y="114"/>
                  </a:lnTo>
                  <a:lnTo>
                    <a:pt x="221" y="155"/>
                  </a:lnTo>
                  <a:lnTo>
                    <a:pt x="240" y="204"/>
                  </a:lnTo>
                  <a:lnTo>
                    <a:pt x="257" y="258"/>
                  </a:lnTo>
                  <a:lnTo>
                    <a:pt x="275" y="316"/>
                  </a:lnTo>
                  <a:lnTo>
                    <a:pt x="292" y="379"/>
                  </a:lnTo>
                  <a:lnTo>
                    <a:pt x="309" y="444"/>
                  </a:lnTo>
                  <a:lnTo>
                    <a:pt x="326" y="515"/>
                  </a:lnTo>
                  <a:lnTo>
                    <a:pt x="339" y="586"/>
                  </a:lnTo>
                  <a:lnTo>
                    <a:pt x="350" y="661"/>
                  </a:lnTo>
                  <a:lnTo>
                    <a:pt x="359" y="735"/>
                  </a:lnTo>
                  <a:lnTo>
                    <a:pt x="257" y="733"/>
                  </a:lnTo>
                  <a:lnTo>
                    <a:pt x="166" y="730"/>
                  </a:lnTo>
                  <a:lnTo>
                    <a:pt x="86" y="724"/>
                  </a:lnTo>
                  <a:lnTo>
                    <a:pt x="17" y="715"/>
                  </a:lnTo>
                  <a:lnTo>
                    <a:pt x="11" y="647"/>
                  </a:lnTo>
                  <a:lnTo>
                    <a:pt x="7" y="578"/>
                  </a:lnTo>
                  <a:lnTo>
                    <a:pt x="4" y="511"/>
                  </a:lnTo>
                  <a:lnTo>
                    <a:pt x="0" y="448"/>
                  </a:lnTo>
                  <a:lnTo>
                    <a:pt x="0" y="388"/>
                  </a:lnTo>
                  <a:lnTo>
                    <a:pt x="2" y="336"/>
                  </a:lnTo>
                  <a:lnTo>
                    <a:pt x="5" y="263"/>
                  </a:lnTo>
                  <a:lnTo>
                    <a:pt x="7" y="196"/>
                  </a:lnTo>
                  <a:lnTo>
                    <a:pt x="7" y="92"/>
                  </a:lnTo>
                  <a:lnTo>
                    <a:pt x="5" y="53"/>
                  </a:lnTo>
                  <a:lnTo>
                    <a:pt x="4" y="25"/>
                  </a:lnTo>
                  <a:lnTo>
                    <a:pt x="2" y="6"/>
                  </a:lnTo>
                  <a:lnTo>
                    <a:pt x="2" y="0"/>
                  </a:lnTo>
                  <a:close/>
                </a:path>
              </a:pathLst>
            </a:custGeom>
            <a:solidFill>
              <a:srgbClr val="002D5F"/>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573" name="Freeform 36"/>
            <p:cNvSpPr>
              <a:spLocks/>
            </p:cNvSpPr>
            <p:nvPr/>
          </p:nvSpPr>
          <p:spPr bwMode="auto">
            <a:xfrm>
              <a:off x="7070725" y="4719638"/>
              <a:ext cx="55562" cy="561975"/>
            </a:xfrm>
            <a:custGeom>
              <a:avLst/>
              <a:gdLst/>
              <a:ahLst/>
              <a:cxnLst>
                <a:cxn ang="0">
                  <a:pos x="35" y="0"/>
                </a:cxn>
                <a:cxn ang="0">
                  <a:pos x="28" y="93"/>
                </a:cxn>
                <a:cxn ang="0">
                  <a:pos x="24" y="186"/>
                </a:cxn>
                <a:cxn ang="0">
                  <a:pos x="24" y="354"/>
                </a:cxn>
                <a:cxn ang="0">
                  <a:pos x="14" y="352"/>
                </a:cxn>
                <a:cxn ang="0">
                  <a:pos x="7" y="352"/>
                </a:cxn>
                <a:cxn ang="0">
                  <a:pos x="0" y="350"/>
                </a:cxn>
                <a:cxn ang="0">
                  <a:pos x="1" y="268"/>
                </a:cxn>
                <a:cxn ang="0">
                  <a:pos x="5" y="197"/>
                </a:cxn>
                <a:cxn ang="0">
                  <a:pos x="11" y="138"/>
                </a:cxn>
                <a:cxn ang="0">
                  <a:pos x="16" y="89"/>
                </a:cxn>
                <a:cxn ang="0">
                  <a:pos x="24" y="50"/>
                </a:cxn>
                <a:cxn ang="0">
                  <a:pos x="29" y="22"/>
                </a:cxn>
                <a:cxn ang="0">
                  <a:pos x="33" y="5"/>
                </a:cxn>
                <a:cxn ang="0">
                  <a:pos x="35" y="0"/>
                </a:cxn>
              </a:cxnLst>
              <a:rect l="0" t="0" r="r" b="b"/>
              <a:pathLst>
                <a:path w="35" h="354">
                  <a:moveTo>
                    <a:pt x="35" y="0"/>
                  </a:moveTo>
                  <a:lnTo>
                    <a:pt x="28" y="93"/>
                  </a:lnTo>
                  <a:lnTo>
                    <a:pt x="24" y="186"/>
                  </a:lnTo>
                  <a:lnTo>
                    <a:pt x="24" y="354"/>
                  </a:lnTo>
                  <a:lnTo>
                    <a:pt x="14" y="352"/>
                  </a:lnTo>
                  <a:lnTo>
                    <a:pt x="7" y="352"/>
                  </a:lnTo>
                  <a:lnTo>
                    <a:pt x="0" y="350"/>
                  </a:lnTo>
                  <a:lnTo>
                    <a:pt x="1" y="268"/>
                  </a:lnTo>
                  <a:lnTo>
                    <a:pt x="5" y="197"/>
                  </a:lnTo>
                  <a:lnTo>
                    <a:pt x="11" y="138"/>
                  </a:lnTo>
                  <a:lnTo>
                    <a:pt x="16" y="89"/>
                  </a:lnTo>
                  <a:lnTo>
                    <a:pt x="24" y="50"/>
                  </a:lnTo>
                  <a:lnTo>
                    <a:pt x="29" y="22"/>
                  </a:lnTo>
                  <a:lnTo>
                    <a:pt x="33" y="5"/>
                  </a:lnTo>
                  <a:lnTo>
                    <a:pt x="35" y="0"/>
                  </a:lnTo>
                  <a:close/>
                </a:path>
              </a:pathLst>
            </a:custGeom>
            <a:solidFill>
              <a:srgbClr val="00000C"/>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574" name="Freeform 37"/>
            <p:cNvSpPr>
              <a:spLocks/>
            </p:cNvSpPr>
            <p:nvPr/>
          </p:nvSpPr>
          <p:spPr bwMode="auto">
            <a:xfrm>
              <a:off x="8121650" y="4648200"/>
              <a:ext cx="133350" cy="612775"/>
            </a:xfrm>
            <a:custGeom>
              <a:avLst/>
              <a:gdLst/>
              <a:ahLst/>
              <a:cxnLst>
                <a:cxn ang="0">
                  <a:pos x="0" y="0"/>
                </a:cxn>
                <a:cxn ang="0">
                  <a:pos x="2" y="4"/>
                </a:cxn>
                <a:cxn ang="0">
                  <a:pos x="8" y="17"/>
                </a:cxn>
                <a:cxn ang="0">
                  <a:pos x="15" y="37"/>
                </a:cxn>
                <a:cxn ang="0">
                  <a:pos x="25" y="69"/>
                </a:cxn>
                <a:cxn ang="0">
                  <a:pos x="36" y="108"/>
                </a:cxn>
                <a:cxn ang="0">
                  <a:pos x="49" y="160"/>
                </a:cxn>
                <a:cxn ang="0">
                  <a:pos x="60" y="222"/>
                </a:cxn>
                <a:cxn ang="0">
                  <a:pos x="73" y="295"/>
                </a:cxn>
                <a:cxn ang="0">
                  <a:pos x="84" y="380"/>
                </a:cxn>
                <a:cxn ang="0">
                  <a:pos x="62" y="386"/>
                </a:cxn>
                <a:cxn ang="0">
                  <a:pos x="56" y="332"/>
                </a:cxn>
                <a:cxn ang="0">
                  <a:pos x="51" y="270"/>
                </a:cxn>
                <a:cxn ang="0">
                  <a:pos x="41" y="205"/>
                </a:cxn>
                <a:cxn ang="0">
                  <a:pos x="30" y="134"/>
                </a:cxn>
                <a:cxn ang="0">
                  <a:pos x="17" y="65"/>
                </a:cxn>
                <a:cxn ang="0">
                  <a:pos x="0" y="0"/>
                </a:cxn>
              </a:cxnLst>
              <a:rect l="0" t="0" r="r" b="b"/>
              <a:pathLst>
                <a:path w="84" h="386">
                  <a:moveTo>
                    <a:pt x="0" y="0"/>
                  </a:moveTo>
                  <a:lnTo>
                    <a:pt x="2" y="4"/>
                  </a:lnTo>
                  <a:lnTo>
                    <a:pt x="8" y="17"/>
                  </a:lnTo>
                  <a:lnTo>
                    <a:pt x="15" y="37"/>
                  </a:lnTo>
                  <a:lnTo>
                    <a:pt x="25" y="69"/>
                  </a:lnTo>
                  <a:lnTo>
                    <a:pt x="36" y="108"/>
                  </a:lnTo>
                  <a:lnTo>
                    <a:pt x="49" y="160"/>
                  </a:lnTo>
                  <a:lnTo>
                    <a:pt x="60" y="222"/>
                  </a:lnTo>
                  <a:lnTo>
                    <a:pt x="73" y="295"/>
                  </a:lnTo>
                  <a:lnTo>
                    <a:pt x="84" y="380"/>
                  </a:lnTo>
                  <a:lnTo>
                    <a:pt x="62" y="386"/>
                  </a:lnTo>
                  <a:lnTo>
                    <a:pt x="56" y="332"/>
                  </a:lnTo>
                  <a:lnTo>
                    <a:pt x="51" y="270"/>
                  </a:lnTo>
                  <a:lnTo>
                    <a:pt x="41" y="205"/>
                  </a:lnTo>
                  <a:lnTo>
                    <a:pt x="30" y="134"/>
                  </a:lnTo>
                  <a:lnTo>
                    <a:pt x="17" y="65"/>
                  </a:lnTo>
                  <a:lnTo>
                    <a:pt x="0" y="0"/>
                  </a:lnTo>
                  <a:close/>
                </a:path>
              </a:pathLst>
            </a:custGeom>
            <a:solidFill>
              <a:srgbClr val="00000C"/>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575" name="Freeform 38"/>
            <p:cNvSpPr>
              <a:spLocks/>
            </p:cNvSpPr>
            <p:nvPr/>
          </p:nvSpPr>
          <p:spPr bwMode="auto">
            <a:xfrm>
              <a:off x="7178675" y="4760913"/>
              <a:ext cx="211137" cy="68263"/>
            </a:xfrm>
            <a:custGeom>
              <a:avLst/>
              <a:gdLst/>
              <a:ahLst/>
              <a:cxnLst>
                <a:cxn ang="0">
                  <a:pos x="4" y="0"/>
                </a:cxn>
                <a:cxn ang="0">
                  <a:pos x="133" y="11"/>
                </a:cxn>
                <a:cxn ang="0">
                  <a:pos x="131" y="43"/>
                </a:cxn>
                <a:cxn ang="0">
                  <a:pos x="0" y="33"/>
                </a:cxn>
                <a:cxn ang="0">
                  <a:pos x="4" y="0"/>
                </a:cxn>
              </a:cxnLst>
              <a:rect l="0" t="0" r="r" b="b"/>
              <a:pathLst>
                <a:path w="133" h="43">
                  <a:moveTo>
                    <a:pt x="4" y="0"/>
                  </a:moveTo>
                  <a:lnTo>
                    <a:pt x="133" y="11"/>
                  </a:lnTo>
                  <a:lnTo>
                    <a:pt x="131" y="43"/>
                  </a:lnTo>
                  <a:lnTo>
                    <a:pt x="0" y="33"/>
                  </a:lnTo>
                  <a:lnTo>
                    <a:pt x="4" y="0"/>
                  </a:lnTo>
                  <a:close/>
                </a:path>
              </a:pathLst>
            </a:custGeom>
            <a:solidFill>
              <a:srgbClr val="00000C"/>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576" name="Freeform 39"/>
            <p:cNvSpPr>
              <a:spLocks/>
            </p:cNvSpPr>
            <p:nvPr/>
          </p:nvSpPr>
          <p:spPr bwMode="auto">
            <a:xfrm>
              <a:off x="7593013" y="4127500"/>
              <a:ext cx="290512" cy="254000"/>
            </a:xfrm>
            <a:custGeom>
              <a:avLst/>
              <a:gdLst/>
              <a:ahLst/>
              <a:cxnLst>
                <a:cxn ang="0">
                  <a:pos x="183" y="0"/>
                </a:cxn>
                <a:cxn ang="0">
                  <a:pos x="175" y="48"/>
                </a:cxn>
                <a:cxn ang="0">
                  <a:pos x="168" y="87"/>
                </a:cxn>
                <a:cxn ang="0">
                  <a:pos x="158" y="115"/>
                </a:cxn>
                <a:cxn ang="0">
                  <a:pos x="149" y="138"/>
                </a:cxn>
                <a:cxn ang="0">
                  <a:pos x="142" y="151"/>
                </a:cxn>
                <a:cxn ang="0">
                  <a:pos x="136" y="158"/>
                </a:cxn>
                <a:cxn ang="0">
                  <a:pos x="134" y="160"/>
                </a:cxn>
                <a:cxn ang="0">
                  <a:pos x="0" y="11"/>
                </a:cxn>
                <a:cxn ang="0">
                  <a:pos x="4" y="13"/>
                </a:cxn>
                <a:cxn ang="0">
                  <a:pos x="13" y="15"/>
                </a:cxn>
                <a:cxn ang="0">
                  <a:pos x="30" y="18"/>
                </a:cxn>
                <a:cxn ang="0">
                  <a:pos x="52" y="20"/>
                </a:cxn>
                <a:cxn ang="0">
                  <a:pos x="80" y="20"/>
                </a:cxn>
                <a:cxn ang="0">
                  <a:pos x="104" y="18"/>
                </a:cxn>
                <a:cxn ang="0">
                  <a:pos x="129" y="15"/>
                </a:cxn>
                <a:cxn ang="0">
                  <a:pos x="151" y="9"/>
                </a:cxn>
                <a:cxn ang="0">
                  <a:pos x="168" y="5"/>
                </a:cxn>
                <a:cxn ang="0">
                  <a:pos x="179" y="2"/>
                </a:cxn>
                <a:cxn ang="0">
                  <a:pos x="183" y="0"/>
                </a:cxn>
              </a:cxnLst>
              <a:rect l="0" t="0" r="r" b="b"/>
              <a:pathLst>
                <a:path w="183" h="160">
                  <a:moveTo>
                    <a:pt x="183" y="0"/>
                  </a:moveTo>
                  <a:lnTo>
                    <a:pt x="175" y="48"/>
                  </a:lnTo>
                  <a:lnTo>
                    <a:pt x="168" y="87"/>
                  </a:lnTo>
                  <a:lnTo>
                    <a:pt x="158" y="115"/>
                  </a:lnTo>
                  <a:lnTo>
                    <a:pt x="149" y="138"/>
                  </a:lnTo>
                  <a:lnTo>
                    <a:pt x="142" y="151"/>
                  </a:lnTo>
                  <a:lnTo>
                    <a:pt x="136" y="158"/>
                  </a:lnTo>
                  <a:lnTo>
                    <a:pt x="134" y="160"/>
                  </a:lnTo>
                  <a:lnTo>
                    <a:pt x="0" y="11"/>
                  </a:lnTo>
                  <a:lnTo>
                    <a:pt x="4" y="13"/>
                  </a:lnTo>
                  <a:lnTo>
                    <a:pt x="13" y="15"/>
                  </a:lnTo>
                  <a:lnTo>
                    <a:pt x="30" y="18"/>
                  </a:lnTo>
                  <a:lnTo>
                    <a:pt x="52" y="20"/>
                  </a:lnTo>
                  <a:lnTo>
                    <a:pt x="80" y="20"/>
                  </a:lnTo>
                  <a:lnTo>
                    <a:pt x="104" y="18"/>
                  </a:lnTo>
                  <a:lnTo>
                    <a:pt x="129" y="15"/>
                  </a:lnTo>
                  <a:lnTo>
                    <a:pt x="151" y="9"/>
                  </a:lnTo>
                  <a:lnTo>
                    <a:pt x="168" y="5"/>
                  </a:lnTo>
                  <a:lnTo>
                    <a:pt x="179" y="2"/>
                  </a:lnTo>
                  <a:lnTo>
                    <a:pt x="183" y="0"/>
                  </a:lnTo>
                  <a:close/>
                </a:path>
              </a:pathLst>
            </a:custGeom>
            <a:solidFill>
              <a:srgbClr val="B6D2DD"/>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577" name="Freeform 40"/>
            <p:cNvSpPr>
              <a:spLocks/>
            </p:cNvSpPr>
            <p:nvPr/>
          </p:nvSpPr>
          <p:spPr bwMode="auto">
            <a:xfrm>
              <a:off x="7264400" y="4144963"/>
              <a:ext cx="328612" cy="228600"/>
            </a:xfrm>
            <a:custGeom>
              <a:avLst/>
              <a:gdLst/>
              <a:ahLst/>
              <a:cxnLst>
                <a:cxn ang="0">
                  <a:pos x="207" y="0"/>
                </a:cxn>
                <a:cxn ang="0">
                  <a:pos x="125" y="144"/>
                </a:cxn>
                <a:cxn ang="0">
                  <a:pos x="122" y="142"/>
                </a:cxn>
                <a:cxn ang="0">
                  <a:pos x="112" y="136"/>
                </a:cxn>
                <a:cxn ang="0">
                  <a:pos x="99" y="129"/>
                </a:cxn>
                <a:cxn ang="0">
                  <a:pos x="84" y="117"/>
                </a:cxn>
                <a:cxn ang="0">
                  <a:pos x="66" y="103"/>
                </a:cxn>
                <a:cxn ang="0">
                  <a:pos x="49" y="84"/>
                </a:cxn>
                <a:cxn ang="0">
                  <a:pos x="38" y="69"/>
                </a:cxn>
                <a:cxn ang="0">
                  <a:pos x="27" y="52"/>
                </a:cxn>
                <a:cxn ang="0">
                  <a:pos x="17" y="35"/>
                </a:cxn>
                <a:cxn ang="0">
                  <a:pos x="8" y="21"/>
                </a:cxn>
                <a:cxn ang="0">
                  <a:pos x="0" y="6"/>
                </a:cxn>
                <a:cxn ang="0">
                  <a:pos x="64" y="6"/>
                </a:cxn>
                <a:cxn ang="0">
                  <a:pos x="107" y="4"/>
                </a:cxn>
                <a:cxn ang="0">
                  <a:pos x="155" y="2"/>
                </a:cxn>
                <a:cxn ang="0">
                  <a:pos x="207" y="0"/>
                </a:cxn>
              </a:cxnLst>
              <a:rect l="0" t="0" r="r" b="b"/>
              <a:pathLst>
                <a:path w="207" h="144">
                  <a:moveTo>
                    <a:pt x="207" y="0"/>
                  </a:moveTo>
                  <a:lnTo>
                    <a:pt x="125" y="144"/>
                  </a:lnTo>
                  <a:lnTo>
                    <a:pt x="122" y="142"/>
                  </a:lnTo>
                  <a:lnTo>
                    <a:pt x="112" y="136"/>
                  </a:lnTo>
                  <a:lnTo>
                    <a:pt x="99" y="129"/>
                  </a:lnTo>
                  <a:lnTo>
                    <a:pt x="84" y="117"/>
                  </a:lnTo>
                  <a:lnTo>
                    <a:pt x="66" y="103"/>
                  </a:lnTo>
                  <a:lnTo>
                    <a:pt x="49" y="84"/>
                  </a:lnTo>
                  <a:lnTo>
                    <a:pt x="38" y="69"/>
                  </a:lnTo>
                  <a:lnTo>
                    <a:pt x="27" y="52"/>
                  </a:lnTo>
                  <a:lnTo>
                    <a:pt x="17" y="35"/>
                  </a:lnTo>
                  <a:lnTo>
                    <a:pt x="8" y="21"/>
                  </a:lnTo>
                  <a:lnTo>
                    <a:pt x="0" y="6"/>
                  </a:lnTo>
                  <a:lnTo>
                    <a:pt x="64" y="6"/>
                  </a:lnTo>
                  <a:lnTo>
                    <a:pt x="107" y="4"/>
                  </a:lnTo>
                  <a:lnTo>
                    <a:pt x="155" y="2"/>
                  </a:lnTo>
                  <a:lnTo>
                    <a:pt x="207" y="0"/>
                  </a:lnTo>
                  <a:close/>
                </a:path>
              </a:pathLst>
            </a:custGeom>
            <a:solidFill>
              <a:srgbClr val="FE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578" name="Freeform 41"/>
            <p:cNvSpPr>
              <a:spLocks/>
            </p:cNvSpPr>
            <p:nvPr/>
          </p:nvSpPr>
          <p:spPr bwMode="auto">
            <a:xfrm>
              <a:off x="7593013" y="4124325"/>
              <a:ext cx="287337" cy="225425"/>
            </a:xfrm>
            <a:custGeom>
              <a:avLst/>
              <a:gdLst/>
              <a:ahLst/>
              <a:cxnLst>
                <a:cxn ang="0">
                  <a:pos x="181" y="0"/>
                </a:cxn>
                <a:cxn ang="0">
                  <a:pos x="181" y="6"/>
                </a:cxn>
                <a:cxn ang="0">
                  <a:pos x="179" y="17"/>
                </a:cxn>
                <a:cxn ang="0">
                  <a:pos x="175" y="34"/>
                </a:cxn>
                <a:cxn ang="0">
                  <a:pos x="171" y="52"/>
                </a:cxn>
                <a:cxn ang="0">
                  <a:pos x="168" y="69"/>
                </a:cxn>
                <a:cxn ang="0">
                  <a:pos x="160" y="93"/>
                </a:cxn>
                <a:cxn ang="0">
                  <a:pos x="153" y="114"/>
                </a:cxn>
                <a:cxn ang="0">
                  <a:pos x="145" y="129"/>
                </a:cxn>
                <a:cxn ang="0">
                  <a:pos x="140" y="138"/>
                </a:cxn>
                <a:cxn ang="0">
                  <a:pos x="138" y="142"/>
                </a:cxn>
                <a:cxn ang="0">
                  <a:pos x="0" y="13"/>
                </a:cxn>
                <a:cxn ang="0">
                  <a:pos x="90" y="9"/>
                </a:cxn>
                <a:cxn ang="0">
                  <a:pos x="181" y="0"/>
                </a:cxn>
              </a:cxnLst>
              <a:rect l="0" t="0" r="r" b="b"/>
              <a:pathLst>
                <a:path w="181" h="142">
                  <a:moveTo>
                    <a:pt x="181" y="0"/>
                  </a:moveTo>
                  <a:lnTo>
                    <a:pt x="181" y="6"/>
                  </a:lnTo>
                  <a:lnTo>
                    <a:pt x="179" y="17"/>
                  </a:lnTo>
                  <a:lnTo>
                    <a:pt x="175" y="34"/>
                  </a:lnTo>
                  <a:lnTo>
                    <a:pt x="171" y="52"/>
                  </a:lnTo>
                  <a:lnTo>
                    <a:pt x="168" y="69"/>
                  </a:lnTo>
                  <a:lnTo>
                    <a:pt x="160" y="93"/>
                  </a:lnTo>
                  <a:lnTo>
                    <a:pt x="153" y="114"/>
                  </a:lnTo>
                  <a:lnTo>
                    <a:pt x="145" y="129"/>
                  </a:lnTo>
                  <a:lnTo>
                    <a:pt x="140" y="138"/>
                  </a:lnTo>
                  <a:lnTo>
                    <a:pt x="138" y="142"/>
                  </a:lnTo>
                  <a:lnTo>
                    <a:pt x="0" y="13"/>
                  </a:lnTo>
                  <a:lnTo>
                    <a:pt x="90" y="9"/>
                  </a:lnTo>
                  <a:lnTo>
                    <a:pt x="181" y="0"/>
                  </a:lnTo>
                  <a:close/>
                </a:path>
              </a:pathLst>
            </a:custGeom>
            <a:solidFill>
              <a:srgbClr val="FE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grpSp>
      <p:grpSp>
        <p:nvGrpSpPr>
          <p:cNvPr id="579" name="Group 387"/>
          <p:cNvGrpSpPr/>
          <p:nvPr/>
        </p:nvGrpSpPr>
        <p:grpSpPr>
          <a:xfrm>
            <a:off x="1991734" y="4184287"/>
            <a:ext cx="308354" cy="467762"/>
            <a:chOff x="3941763" y="2605088"/>
            <a:chExt cx="1778000" cy="2697162"/>
          </a:xfrm>
        </p:grpSpPr>
        <p:sp>
          <p:nvSpPr>
            <p:cNvPr id="580" name="Freeform 42"/>
            <p:cNvSpPr>
              <a:spLocks/>
            </p:cNvSpPr>
            <p:nvPr/>
          </p:nvSpPr>
          <p:spPr bwMode="auto">
            <a:xfrm>
              <a:off x="3941763" y="4086225"/>
              <a:ext cx="1778000" cy="1216025"/>
            </a:xfrm>
            <a:custGeom>
              <a:avLst/>
              <a:gdLst/>
              <a:ahLst/>
              <a:cxnLst>
                <a:cxn ang="0">
                  <a:pos x="894" y="3"/>
                </a:cxn>
                <a:cxn ang="0">
                  <a:pos x="911" y="30"/>
                </a:cxn>
                <a:cxn ang="0">
                  <a:pos x="941" y="78"/>
                </a:cxn>
                <a:cxn ang="0">
                  <a:pos x="976" y="145"/>
                </a:cxn>
                <a:cxn ang="0">
                  <a:pos x="1026" y="255"/>
                </a:cxn>
                <a:cxn ang="0">
                  <a:pos x="1077" y="416"/>
                </a:cxn>
                <a:cxn ang="0">
                  <a:pos x="1110" y="581"/>
                </a:cxn>
                <a:cxn ang="0">
                  <a:pos x="1118" y="665"/>
                </a:cxn>
                <a:cxn ang="0">
                  <a:pos x="1094" y="692"/>
                </a:cxn>
                <a:cxn ang="0">
                  <a:pos x="1038" y="718"/>
                </a:cxn>
                <a:cxn ang="0">
                  <a:pos x="950" y="740"/>
                </a:cxn>
                <a:cxn ang="0">
                  <a:pos x="827" y="757"/>
                </a:cxn>
                <a:cxn ang="0">
                  <a:pos x="762" y="761"/>
                </a:cxn>
                <a:cxn ang="0">
                  <a:pos x="634" y="766"/>
                </a:cxn>
                <a:cxn ang="0">
                  <a:pos x="449" y="764"/>
                </a:cxn>
                <a:cxn ang="0">
                  <a:pos x="360" y="761"/>
                </a:cxn>
                <a:cxn ang="0">
                  <a:pos x="252" y="751"/>
                </a:cxn>
                <a:cxn ang="0">
                  <a:pos x="241" y="749"/>
                </a:cxn>
                <a:cxn ang="0">
                  <a:pos x="224" y="747"/>
                </a:cxn>
                <a:cxn ang="0">
                  <a:pos x="164" y="738"/>
                </a:cxn>
                <a:cxn ang="0">
                  <a:pos x="77" y="714"/>
                </a:cxn>
                <a:cxn ang="0">
                  <a:pos x="23" y="686"/>
                </a:cxn>
                <a:cxn ang="0">
                  <a:pos x="4" y="665"/>
                </a:cxn>
                <a:cxn ang="0">
                  <a:pos x="2" y="660"/>
                </a:cxn>
                <a:cxn ang="0">
                  <a:pos x="8" y="574"/>
                </a:cxn>
                <a:cxn ang="0">
                  <a:pos x="45" y="401"/>
                </a:cxn>
                <a:cxn ang="0">
                  <a:pos x="84" y="279"/>
                </a:cxn>
                <a:cxn ang="0">
                  <a:pos x="120" y="194"/>
                </a:cxn>
                <a:cxn ang="0">
                  <a:pos x="148" y="134"/>
                </a:cxn>
                <a:cxn ang="0">
                  <a:pos x="170" y="91"/>
                </a:cxn>
                <a:cxn ang="0">
                  <a:pos x="187" y="52"/>
                </a:cxn>
                <a:cxn ang="0">
                  <a:pos x="198" y="31"/>
                </a:cxn>
                <a:cxn ang="0">
                  <a:pos x="237" y="35"/>
                </a:cxn>
                <a:cxn ang="0">
                  <a:pos x="297" y="39"/>
                </a:cxn>
                <a:cxn ang="0">
                  <a:pos x="354" y="41"/>
                </a:cxn>
                <a:cxn ang="0">
                  <a:pos x="431" y="43"/>
                </a:cxn>
                <a:cxn ang="0">
                  <a:pos x="544" y="39"/>
                </a:cxn>
                <a:cxn ang="0">
                  <a:pos x="747" y="24"/>
                </a:cxn>
              </a:cxnLst>
              <a:rect l="0" t="0" r="r" b="b"/>
              <a:pathLst>
                <a:path w="1120" h="766">
                  <a:moveTo>
                    <a:pt x="892" y="0"/>
                  </a:moveTo>
                  <a:lnTo>
                    <a:pt x="894" y="3"/>
                  </a:lnTo>
                  <a:lnTo>
                    <a:pt x="902" y="13"/>
                  </a:lnTo>
                  <a:lnTo>
                    <a:pt x="911" y="30"/>
                  </a:lnTo>
                  <a:lnTo>
                    <a:pt x="924" y="52"/>
                  </a:lnTo>
                  <a:lnTo>
                    <a:pt x="941" y="78"/>
                  </a:lnTo>
                  <a:lnTo>
                    <a:pt x="958" y="110"/>
                  </a:lnTo>
                  <a:lnTo>
                    <a:pt x="976" y="145"/>
                  </a:lnTo>
                  <a:lnTo>
                    <a:pt x="995" y="182"/>
                  </a:lnTo>
                  <a:lnTo>
                    <a:pt x="1026" y="255"/>
                  </a:lnTo>
                  <a:lnTo>
                    <a:pt x="1054" y="333"/>
                  </a:lnTo>
                  <a:lnTo>
                    <a:pt x="1077" y="416"/>
                  </a:lnTo>
                  <a:lnTo>
                    <a:pt x="1095" y="498"/>
                  </a:lnTo>
                  <a:lnTo>
                    <a:pt x="1110" y="581"/>
                  </a:lnTo>
                  <a:lnTo>
                    <a:pt x="1120" y="660"/>
                  </a:lnTo>
                  <a:lnTo>
                    <a:pt x="1118" y="665"/>
                  </a:lnTo>
                  <a:lnTo>
                    <a:pt x="1110" y="677"/>
                  </a:lnTo>
                  <a:lnTo>
                    <a:pt x="1094" y="692"/>
                  </a:lnTo>
                  <a:lnTo>
                    <a:pt x="1069" y="705"/>
                  </a:lnTo>
                  <a:lnTo>
                    <a:pt x="1038" y="718"/>
                  </a:lnTo>
                  <a:lnTo>
                    <a:pt x="999" y="731"/>
                  </a:lnTo>
                  <a:lnTo>
                    <a:pt x="950" y="740"/>
                  </a:lnTo>
                  <a:lnTo>
                    <a:pt x="894" y="749"/>
                  </a:lnTo>
                  <a:lnTo>
                    <a:pt x="827" y="757"/>
                  </a:lnTo>
                  <a:lnTo>
                    <a:pt x="783" y="761"/>
                  </a:lnTo>
                  <a:lnTo>
                    <a:pt x="762" y="761"/>
                  </a:lnTo>
                  <a:lnTo>
                    <a:pt x="701" y="764"/>
                  </a:lnTo>
                  <a:lnTo>
                    <a:pt x="634" y="766"/>
                  </a:lnTo>
                  <a:lnTo>
                    <a:pt x="496" y="766"/>
                  </a:lnTo>
                  <a:lnTo>
                    <a:pt x="449" y="764"/>
                  </a:lnTo>
                  <a:lnTo>
                    <a:pt x="421" y="764"/>
                  </a:lnTo>
                  <a:lnTo>
                    <a:pt x="360" y="761"/>
                  </a:lnTo>
                  <a:lnTo>
                    <a:pt x="302" y="757"/>
                  </a:lnTo>
                  <a:lnTo>
                    <a:pt x="252" y="751"/>
                  </a:lnTo>
                  <a:lnTo>
                    <a:pt x="241" y="751"/>
                  </a:lnTo>
                  <a:lnTo>
                    <a:pt x="241" y="749"/>
                  </a:lnTo>
                  <a:lnTo>
                    <a:pt x="229" y="749"/>
                  </a:lnTo>
                  <a:lnTo>
                    <a:pt x="224" y="747"/>
                  </a:lnTo>
                  <a:lnTo>
                    <a:pt x="222" y="747"/>
                  </a:lnTo>
                  <a:lnTo>
                    <a:pt x="164" y="738"/>
                  </a:lnTo>
                  <a:lnTo>
                    <a:pt x="116" y="727"/>
                  </a:lnTo>
                  <a:lnTo>
                    <a:pt x="77" y="714"/>
                  </a:lnTo>
                  <a:lnTo>
                    <a:pt x="45" y="701"/>
                  </a:lnTo>
                  <a:lnTo>
                    <a:pt x="23" y="686"/>
                  </a:lnTo>
                  <a:lnTo>
                    <a:pt x="6" y="669"/>
                  </a:lnTo>
                  <a:lnTo>
                    <a:pt x="4" y="665"/>
                  </a:lnTo>
                  <a:lnTo>
                    <a:pt x="2" y="664"/>
                  </a:lnTo>
                  <a:lnTo>
                    <a:pt x="2" y="660"/>
                  </a:lnTo>
                  <a:lnTo>
                    <a:pt x="0" y="658"/>
                  </a:lnTo>
                  <a:lnTo>
                    <a:pt x="8" y="574"/>
                  </a:lnTo>
                  <a:lnTo>
                    <a:pt x="23" y="486"/>
                  </a:lnTo>
                  <a:lnTo>
                    <a:pt x="45" y="401"/>
                  </a:lnTo>
                  <a:lnTo>
                    <a:pt x="66" y="335"/>
                  </a:lnTo>
                  <a:lnTo>
                    <a:pt x="84" y="279"/>
                  </a:lnTo>
                  <a:lnTo>
                    <a:pt x="103" y="233"/>
                  </a:lnTo>
                  <a:lnTo>
                    <a:pt x="120" y="194"/>
                  </a:lnTo>
                  <a:lnTo>
                    <a:pt x="135" y="162"/>
                  </a:lnTo>
                  <a:lnTo>
                    <a:pt x="148" y="134"/>
                  </a:lnTo>
                  <a:lnTo>
                    <a:pt x="159" y="112"/>
                  </a:lnTo>
                  <a:lnTo>
                    <a:pt x="170" y="91"/>
                  </a:lnTo>
                  <a:lnTo>
                    <a:pt x="179" y="72"/>
                  </a:lnTo>
                  <a:lnTo>
                    <a:pt x="187" y="52"/>
                  </a:lnTo>
                  <a:lnTo>
                    <a:pt x="192" y="31"/>
                  </a:lnTo>
                  <a:lnTo>
                    <a:pt x="198" y="31"/>
                  </a:lnTo>
                  <a:lnTo>
                    <a:pt x="215" y="33"/>
                  </a:lnTo>
                  <a:lnTo>
                    <a:pt x="237" y="35"/>
                  </a:lnTo>
                  <a:lnTo>
                    <a:pt x="265" y="37"/>
                  </a:lnTo>
                  <a:lnTo>
                    <a:pt x="297" y="39"/>
                  </a:lnTo>
                  <a:lnTo>
                    <a:pt x="326" y="41"/>
                  </a:lnTo>
                  <a:lnTo>
                    <a:pt x="354" y="41"/>
                  </a:lnTo>
                  <a:lnTo>
                    <a:pt x="354" y="43"/>
                  </a:lnTo>
                  <a:lnTo>
                    <a:pt x="431" y="43"/>
                  </a:lnTo>
                  <a:lnTo>
                    <a:pt x="485" y="41"/>
                  </a:lnTo>
                  <a:lnTo>
                    <a:pt x="544" y="39"/>
                  </a:lnTo>
                  <a:lnTo>
                    <a:pt x="678" y="31"/>
                  </a:lnTo>
                  <a:lnTo>
                    <a:pt x="747" y="24"/>
                  </a:lnTo>
                  <a:lnTo>
                    <a:pt x="892" y="0"/>
                  </a:lnTo>
                  <a:close/>
                </a:path>
              </a:pathLst>
            </a:custGeom>
            <a:solidFill>
              <a:srgbClr val="D9E5F4"/>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581" name="Freeform 43"/>
            <p:cNvSpPr>
              <a:spLocks/>
            </p:cNvSpPr>
            <p:nvPr/>
          </p:nvSpPr>
          <p:spPr bwMode="auto">
            <a:xfrm>
              <a:off x="4043363" y="2641600"/>
              <a:ext cx="1385887" cy="1322388"/>
            </a:xfrm>
            <a:custGeom>
              <a:avLst/>
              <a:gdLst/>
              <a:ahLst/>
              <a:cxnLst>
                <a:cxn ang="0">
                  <a:pos x="346" y="0"/>
                </a:cxn>
                <a:cxn ang="0">
                  <a:pos x="400" y="0"/>
                </a:cxn>
                <a:cxn ang="0">
                  <a:pos x="456" y="9"/>
                </a:cxn>
                <a:cxn ang="0">
                  <a:pos x="514" y="24"/>
                </a:cxn>
                <a:cxn ang="0">
                  <a:pos x="571" y="44"/>
                </a:cxn>
                <a:cxn ang="0">
                  <a:pos x="605" y="58"/>
                </a:cxn>
                <a:cxn ang="0">
                  <a:pos x="640" y="69"/>
                </a:cxn>
                <a:cxn ang="0">
                  <a:pos x="672" y="80"/>
                </a:cxn>
                <a:cxn ang="0">
                  <a:pos x="702" y="95"/>
                </a:cxn>
                <a:cxn ang="0">
                  <a:pos x="730" y="113"/>
                </a:cxn>
                <a:cxn ang="0">
                  <a:pos x="754" y="138"/>
                </a:cxn>
                <a:cxn ang="0">
                  <a:pos x="787" y="186"/>
                </a:cxn>
                <a:cxn ang="0">
                  <a:pos x="815" y="237"/>
                </a:cxn>
                <a:cxn ang="0">
                  <a:pos x="838" y="291"/>
                </a:cxn>
                <a:cxn ang="0">
                  <a:pos x="854" y="347"/>
                </a:cxn>
                <a:cxn ang="0">
                  <a:pos x="868" y="401"/>
                </a:cxn>
                <a:cxn ang="0">
                  <a:pos x="873" y="457"/>
                </a:cxn>
                <a:cxn ang="0">
                  <a:pos x="871" y="509"/>
                </a:cxn>
                <a:cxn ang="0">
                  <a:pos x="864" y="559"/>
                </a:cxn>
                <a:cxn ang="0">
                  <a:pos x="851" y="604"/>
                </a:cxn>
                <a:cxn ang="0">
                  <a:pos x="823" y="658"/>
                </a:cxn>
                <a:cxn ang="0">
                  <a:pos x="787" y="705"/>
                </a:cxn>
                <a:cxn ang="0">
                  <a:pos x="746" y="744"/>
                </a:cxn>
                <a:cxn ang="0">
                  <a:pos x="700" y="777"/>
                </a:cxn>
                <a:cxn ang="0">
                  <a:pos x="648" y="802"/>
                </a:cxn>
                <a:cxn ang="0">
                  <a:pos x="592" y="820"/>
                </a:cxn>
                <a:cxn ang="0">
                  <a:pos x="532" y="830"/>
                </a:cxn>
                <a:cxn ang="0">
                  <a:pos x="471" y="833"/>
                </a:cxn>
                <a:cxn ang="0">
                  <a:pos x="408" y="828"/>
                </a:cxn>
                <a:cxn ang="0">
                  <a:pos x="344" y="815"/>
                </a:cxn>
                <a:cxn ang="0">
                  <a:pos x="281" y="792"/>
                </a:cxn>
                <a:cxn ang="0">
                  <a:pos x="233" y="768"/>
                </a:cxn>
                <a:cxn ang="0">
                  <a:pos x="186" y="736"/>
                </a:cxn>
                <a:cxn ang="0">
                  <a:pos x="143" y="703"/>
                </a:cxn>
                <a:cxn ang="0">
                  <a:pos x="106" y="667"/>
                </a:cxn>
                <a:cxn ang="0">
                  <a:pos x="84" y="637"/>
                </a:cxn>
                <a:cxn ang="0">
                  <a:pos x="69" y="606"/>
                </a:cxn>
                <a:cxn ang="0">
                  <a:pos x="57" y="572"/>
                </a:cxn>
                <a:cxn ang="0">
                  <a:pos x="43" y="501"/>
                </a:cxn>
                <a:cxn ang="0">
                  <a:pos x="35" y="468"/>
                </a:cxn>
                <a:cxn ang="0">
                  <a:pos x="22" y="427"/>
                </a:cxn>
                <a:cxn ang="0">
                  <a:pos x="11" y="388"/>
                </a:cxn>
                <a:cxn ang="0">
                  <a:pos x="3" y="348"/>
                </a:cxn>
                <a:cxn ang="0">
                  <a:pos x="0" y="307"/>
                </a:cxn>
                <a:cxn ang="0">
                  <a:pos x="3" y="266"/>
                </a:cxn>
                <a:cxn ang="0">
                  <a:pos x="17" y="223"/>
                </a:cxn>
                <a:cxn ang="0">
                  <a:pos x="43" y="171"/>
                </a:cxn>
                <a:cxn ang="0">
                  <a:pos x="72" y="127"/>
                </a:cxn>
                <a:cxn ang="0">
                  <a:pos x="110" y="89"/>
                </a:cxn>
                <a:cxn ang="0">
                  <a:pos x="149" y="58"/>
                </a:cxn>
                <a:cxn ang="0">
                  <a:pos x="193" y="33"/>
                </a:cxn>
                <a:cxn ang="0">
                  <a:pos x="242" y="15"/>
                </a:cxn>
                <a:cxn ang="0">
                  <a:pos x="292" y="3"/>
                </a:cxn>
                <a:cxn ang="0">
                  <a:pos x="346" y="0"/>
                </a:cxn>
              </a:cxnLst>
              <a:rect l="0" t="0" r="r" b="b"/>
              <a:pathLst>
                <a:path w="873" h="833">
                  <a:moveTo>
                    <a:pt x="346" y="0"/>
                  </a:moveTo>
                  <a:lnTo>
                    <a:pt x="400" y="0"/>
                  </a:lnTo>
                  <a:lnTo>
                    <a:pt x="456" y="9"/>
                  </a:lnTo>
                  <a:lnTo>
                    <a:pt x="514" y="24"/>
                  </a:lnTo>
                  <a:lnTo>
                    <a:pt x="571" y="44"/>
                  </a:lnTo>
                  <a:lnTo>
                    <a:pt x="605" y="58"/>
                  </a:lnTo>
                  <a:lnTo>
                    <a:pt x="640" y="69"/>
                  </a:lnTo>
                  <a:lnTo>
                    <a:pt x="672" y="80"/>
                  </a:lnTo>
                  <a:lnTo>
                    <a:pt x="702" y="95"/>
                  </a:lnTo>
                  <a:lnTo>
                    <a:pt x="730" y="113"/>
                  </a:lnTo>
                  <a:lnTo>
                    <a:pt x="754" y="138"/>
                  </a:lnTo>
                  <a:lnTo>
                    <a:pt x="787" y="186"/>
                  </a:lnTo>
                  <a:lnTo>
                    <a:pt x="815" y="237"/>
                  </a:lnTo>
                  <a:lnTo>
                    <a:pt x="838" y="291"/>
                  </a:lnTo>
                  <a:lnTo>
                    <a:pt x="854" y="347"/>
                  </a:lnTo>
                  <a:lnTo>
                    <a:pt x="868" y="401"/>
                  </a:lnTo>
                  <a:lnTo>
                    <a:pt x="873" y="457"/>
                  </a:lnTo>
                  <a:lnTo>
                    <a:pt x="871" y="509"/>
                  </a:lnTo>
                  <a:lnTo>
                    <a:pt x="864" y="559"/>
                  </a:lnTo>
                  <a:lnTo>
                    <a:pt x="851" y="604"/>
                  </a:lnTo>
                  <a:lnTo>
                    <a:pt x="823" y="658"/>
                  </a:lnTo>
                  <a:lnTo>
                    <a:pt x="787" y="705"/>
                  </a:lnTo>
                  <a:lnTo>
                    <a:pt x="746" y="744"/>
                  </a:lnTo>
                  <a:lnTo>
                    <a:pt x="700" y="777"/>
                  </a:lnTo>
                  <a:lnTo>
                    <a:pt x="648" y="802"/>
                  </a:lnTo>
                  <a:lnTo>
                    <a:pt x="592" y="820"/>
                  </a:lnTo>
                  <a:lnTo>
                    <a:pt x="532" y="830"/>
                  </a:lnTo>
                  <a:lnTo>
                    <a:pt x="471" y="833"/>
                  </a:lnTo>
                  <a:lnTo>
                    <a:pt x="408" y="828"/>
                  </a:lnTo>
                  <a:lnTo>
                    <a:pt x="344" y="815"/>
                  </a:lnTo>
                  <a:lnTo>
                    <a:pt x="281" y="792"/>
                  </a:lnTo>
                  <a:lnTo>
                    <a:pt x="233" y="768"/>
                  </a:lnTo>
                  <a:lnTo>
                    <a:pt x="186" y="736"/>
                  </a:lnTo>
                  <a:lnTo>
                    <a:pt x="143" y="703"/>
                  </a:lnTo>
                  <a:lnTo>
                    <a:pt x="106" y="667"/>
                  </a:lnTo>
                  <a:lnTo>
                    <a:pt x="84" y="637"/>
                  </a:lnTo>
                  <a:lnTo>
                    <a:pt x="69" y="606"/>
                  </a:lnTo>
                  <a:lnTo>
                    <a:pt x="57" y="572"/>
                  </a:lnTo>
                  <a:lnTo>
                    <a:pt x="43" y="501"/>
                  </a:lnTo>
                  <a:lnTo>
                    <a:pt x="35" y="468"/>
                  </a:lnTo>
                  <a:lnTo>
                    <a:pt x="22" y="427"/>
                  </a:lnTo>
                  <a:lnTo>
                    <a:pt x="11" y="388"/>
                  </a:lnTo>
                  <a:lnTo>
                    <a:pt x="3" y="348"/>
                  </a:lnTo>
                  <a:lnTo>
                    <a:pt x="0" y="307"/>
                  </a:lnTo>
                  <a:lnTo>
                    <a:pt x="3" y="266"/>
                  </a:lnTo>
                  <a:lnTo>
                    <a:pt x="17" y="223"/>
                  </a:lnTo>
                  <a:lnTo>
                    <a:pt x="43" y="171"/>
                  </a:lnTo>
                  <a:lnTo>
                    <a:pt x="72" y="127"/>
                  </a:lnTo>
                  <a:lnTo>
                    <a:pt x="110" y="89"/>
                  </a:lnTo>
                  <a:lnTo>
                    <a:pt x="149" y="58"/>
                  </a:lnTo>
                  <a:lnTo>
                    <a:pt x="193" y="33"/>
                  </a:lnTo>
                  <a:lnTo>
                    <a:pt x="242" y="15"/>
                  </a:lnTo>
                  <a:lnTo>
                    <a:pt x="292" y="3"/>
                  </a:lnTo>
                  <a:lnTo>
                    <a:pt x="346" y="0"/>
                  </a:lnTo>
                  <a:close/>
                </a:path>
              </a:pathLst>
            </a:custGeom>
            <a:solidFill>
              <a:srgbClr val="FFC891"/>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582" name="Freeform 44"/>
            <p:cNvSpPr>
              <a:spLocks/>
            </p:cNvSpPr>
            <p:nvPr/>
          </p:nvSpPr>
          <p:spPr bwMode="auto">
            <a:xfrm>
              <a:off x="4152900" y="2676525"/>
              <a:ext cx="1228725" cy="1190625"/>
            </a:xfrm>
            <a:custGeom>
              <a:avLst/>
              <a:gdLst/>
              <a:ahLst/>
              <a:cxnLst>
                <a:cxn ang="0">
                  <a:pos x="363" y="0"/>
                </a:cxn>
                <a:cxn ang="0">
                  <a:pos x="419" y="4"/>
                </a:cxn>
                <a:cxn ang="0">
                  <a:pos x="473" y="15"/>
                </a:cxn>
                <a:cxn ang="0">
                  <a:pos x="529" y="34"/>
                </a:cxn>
                <a:cxn ang="0">
                  <a:pos x="581" y="62"/>
                </a:cxn>
                <a:cxn ang="0">
                  <a:pos x="627" y="97"/>
                </a:cxn>
                <a:cxn ang="0">
                  <a:pos x="668" y="140"/>
                </a:cxn>
                <a:cxn ang="0">
                  <a:pos x="704" y="187"/>
                </a:cxn>
                <a:cxn ang="0">
                  <a:pos x="731" y="239"/>
                </a:cxn>
                <a:cxn ang="0">
                  <a:pos x="752" y="293"/>
                </a:cxn>
                <a:cxn ang="0">
                  <a:pos x="767" y="347"/>
                </a:cxn>
                <a:cxn ang="0">
                  <a:pos x="774" y="401"/>
                </a:cxn>
                <a:cxn ang="0">
                  <a:pos x="774" y="455"/>
                </a:cxn>
                <a:cxn ang="0">
                  <a:pos x="769" y="505"/>
                </a:cxn>
                <a:cxn ang="0">
                  <a:pos x="754" y="552"/>
                </a:cxn>
                <a:cxn ang="0">
                  <a:pos x="730" y="599"/>
                </a:cxn>
                <a:cxn ang="0">
                  <a:pos x="700" y="640"/>
                </a:cxn>
                <a:cxn ang="0">
                  <a:pos x="663" y="673"/>
                </a:cxn>
                <a:cxn ang="0">
                  <a:pos x="622" y="701"/>
                </a:cxn>
                <a:cxn ang="0">
                  <a:pos x="577" y="724"/>
                </a:cxn>
                <a:cxn ang="0">
                  <a:pos x="529" y="739"/>
                </a:cxn>
                <a:cxn ang="0">
                  <a:pos x="476" y="748"/>
                </a:cxn>
                <a:cxn ang="0">
                  <a:pos x="424" y="750"/>
                </a:cxn>
                <a:cxn ang="0">
                  <a:pos x="368" y="746"/>
                </a:cxn>
                <a:cxn ang="0">
                  <a:pos x="314" y="733"/>
                </a:cxn>
                <a:cxn ang="0">
                  <a:pos x="258" y="714"/>
                </a:cxn>
                <a:cxn ang="0">
                  <a:pos x="201" y="684"/>
                </a:cxn>
                <a:cxn ang="0">
                  <a:pos x="149" y="649"/>
                </a:cxn>
                <a:cxn ang="0">
                  <a:pos x="104" y="606"/>
                </a:cxn>
                <a:cxn ang="0">
                  <a:pos x="67" y="560"/>
                </a:cxn>
                <a:cxn ang="0">
                  <a:pos x="35" y="507"/>
                </a:cxn>
                <a:cxn ang="0">
                  <a:pos x="15" y="453"/>
                </a:cxn>
                <a:cxn ang="0">
                  <a:pos x="2" y="395"/>
                </a:cxn>
                <a:cxn ang="0">
                  <a:pos x="0" y="338"/>
                </a:cxn>
                <a:cxn ang="0">
                  <a:pos x="7" y="278"/>
                </a:cxn>
                <a:cxn ang="0">
                  <a:pos x="26" y="220"/>
                </a:cxn>
                <a:cxn ang="0">
                  <a:pos x="52" y="170"/>
                </a:cxn>
                <a:cxn ang="0">
                  <a:pos x="82" y="127"/>
                </a:cxn>
                <a:cxn ang="0">
                  <a:pos x="119" y="90"/>
                </a:cxn>
                <a:cxn ang="0">
                  <a:pos x="162" y="58"/>
                </a:cxn>
                <a:cxn ang="0">
                  <a:pos x="208" y="34"/>
                </a:cxn>
                <a:cxn ang="0">
                  <a:pos x="257" y="15"/>
                </a:cxn>
                <a:cxn ang="0">
                  <a:pos x="309" y="4"/>
                </a:cxn>
                <a:cxn ang="0">
                  <a:pos x="363" y="0"/>
                </a:cxn>
              </a:cxnLst>
              <a:rect l="0" t="0" r="r" b="b"/>
              <a:pathLst>
                <a:path w="774" h="750">
                  <a:moveTo>
                    <a:pt x="363" y="0"/>
                  </a:moveTo>
                  <a:lnTo>
                    <a:pt x="419" y="4"/>
                  </a:lnTo>
                  <a:lnTo>
                    <a:pt x="473" y="15"/>
                  </a:lnTo>
                  <a:lnTo>
                    <a:pt x="529" y="34"/>
                  </a:lnTo>
                  <a:lnTo>
                    <a:pt x="581" y="62"/>
                  </a:lnTo>
                  <a:lnTo>
                    <a:pt x="627" y="97"/>
                  </a:lnTo>
                  <a:lnTo>
                    <a:pt x="668" y="140"/>
                  </a:lnTo>
                  <a:lnTo>
                    <a:pt x="704" y="187"/>
                  </a:lnTo>
                  <a:lnTo>
                    <a:pt x="731" y="239"/>
                  </a:lnTo>
                  <a:lnTo>
                    <a:pt x="752" y="293"/>
                  </a:lnTo>
                  <a:lnTo>
                    <a:pt x="767" y="347"/>
                  </a:lnTo>
                  <a:lnTo>
                    <a:pt x="774" y="401"/>
                  </a:lnTo>
                  <a:lnTo>
                    <a:pt x="774" y="455"/>
                  </a:lnTo>
                  <a:lnTo>
                    <a:pt x="769" y="505"/>
                  </a:lnTo>
                  <a:lnTo>
                    <a:pt x="754" y="552"/>
                  </a:lnTo>
                  <a:lnTo>
                    <a:pt x="730" y="599"/>
                  </a:lnTo>
                  <a:lnTo>
                    <a:pt x="700" y="640"/>
                  </a:lnTo>
                  <a:lnTo>
                    <a:pt x="663" y="673"/>
                  </a:lnTo>
                  <a:lnTo>
                    <a:pt x="622" y="701"/>
                  </a:lnTo>
                  <a:lnTo>
                    <a:pt x="577" y="724"/>
                  </a:lnTo>
                  <a:lnTo>
                    <a:pt x="529" y="739"/>
                  </a:lnTo>
                  <a:lnTo>
                    <a:pt x="476" y="748"/>
                  </a:lnTo>
                  <a:lnTo>
                    <a:pt x="424" y="750"/>
                  </a:lnTo>
                  <a:lnTo>
                    <a:pt x="368" y="746"/>
                  </a:lnTo>
                  <a:lnTo>
                    <a:pt x="314" y="733"/>
                  </a:lnTo>
                  <a:lnTo>
                    <a:pt x="258" y="714"/>
                  </a:lnTo>
                  <a:lnTo>
                    <a:pt x="201" y="684"/>
                  </a:lnTo>
                  <a:lnTo>
                    <a:pt x="149" y="649"/>
                  </a:lnTo>
                  <a:lnTo>
                    <a:pt x="104" y="606"/>
                  </a:lnTo>
                  <a:lnTo>
                    <a:pt x="67" y="560"/>
                  </a:lnTo>
                  <a:lnTo>
                    <a:pt x="35" y="507"/>
                  </a:lnTo>
                  <a:lnTo>
                    <a:pt x="15" y="453"/>
                  </a:lnTo>
                  <a:lnTo>
                    <a:pt x="2" y="395"/>
                  </a:lnTo>
                  <a:lnTo>
                    <a:pt x="0" y="338"/>
                  </a:lnTo>
                  <a:lnTo>
                    <a:pt x="7" y="278"/>
                  </a:lnTo>
                  <a:lnTo>
                    <a:pt x="26" y="220"/>
                  </a:lnTo>
                  <a:lnTo>
                    <a:pt x="52" y="170"/>
                  </a:lnTo>
                  <a:lnTo>
                    <a:pt x="82" y="127"/>
                  </a:lnTo>
                  <a:lnTo>
                    <a:pt x="119" y="90"/>
                  </a:lnTo>
                  <a:lnTo>
                    <a:pt x="162" y="58"/>
                  </a:lnTo>
                  <a:lnTo>
                    <a:pt x="208" y="34"/>
                  </a:lnTo>
                  <a:lnTo>
                    <a:pt x="257" y="15"/>
                  </a:lnTo>
                  <a:lnTo>
                    <a:pt x="309" y="4"/>
                  </a:lnTo>
                  <a:lnTo>
                    <a:pt x="363" y="0"/>
                  </a:lnTo>
                  <a:close/>
                </a:path>
              </a:pathLst>
            </a:custGeom>
            <a:solidFill>
              <a:srgbClr val="FFD7A1"/>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583" name="Freeform 45"/>
            <p:cNvSpPr>
              <a:spLocks/>
            </p:cNvSpPr>
            <p:nvPr/>
          </p:nvSpPr>
          <p:spPr bwMode="auto">
            <a:xfrm>
              <a:off x="4022725" y="2628900"/>
              <a:ext cx="1211262" cy="1098550"/>
            </a:xfrm>
            <a:custGeom>
              <a:avLst/>
              <a:gdLst/>
              <a:ahLst/>
              <a:cxnLst>
                <a:cxn ang="0">
                  <a:pos x="411" y="0"/>
                </a:cxn>
                <a:cxn ang="0">
                  <a:pos x="475" y="4"/>
                </a:cxn>
                <a:cxn ang="0">
                  <a:pos x="540" y="17"/>
                </a:cxn>
                <a:cxn ang="0">
                  <a:pos x="603" y="38"/>
                </a:cxn>
                <a:cxn ang="0">
                  <a:pos x="648" y="60"/>
                </a:cxn>
                <a:cxn ang="0">
                  <a:pos x="683" y="82"/>
                </a:cxn>
                <a:cxn ang="0">
                  <a:pos x="713" y="108"/>
                </a:cxn>
                <a:cxn ang="0">
                  <a:pos x="741" y="135"/>
                </a:cxn>
                <a:cxn ang="0">
                  <a:pos x="763" y="164"/>
                </a:cxn>
                <a:cxn ang="0">
                  <a:pos x="759" y="207"/>
                </a:cxn>
                <a:cxn ang="0">
                  <a:pos x="748" y="245"/>
                </a:cxn>
                <a:cxn ang="0">
                  <a:pos x="732" y="274"/>
                </a:cxn>
                <a:cxn ang="0">
                  <a:pos x="709" y="300"/>
                </a:cxn>
                <a:cxn ang="0">
                  <a:pos x="681" y="321"/>
                </a:cxn>
                <a:cxn ang="0">
                  <a:pos x="650" y="336"/>
                </a:cxn>
                <a:cxn ang="0">
                  <a:pos x="614" y="349"/>
                </a:cxn>
                <a:cxn ang="0">
                  <a:pos x="577" y="356"/>
                </a:cxn>
                <a:cxn ang="0">
                  <a:pos x="538" y="362"/>
                </a:cxn>
                <a:cxn ang="0">
                  <a:pos x="497" y="364"/>
                </a:cxn>
                <a:cxn ang="0">
                  <a:pos x="458" y="364"/>
                </a:cxn>
                <a:cxn ang="0">
                  <a:pos x="380" y="360"/>
                </a:cxn>
                <a:cxn ang="0">
                  <a:pos x="344" y="356"/>
                </a:cxn>
                <a:cxn ang="0">
                  <a:pos x="313" y="351"/>
                </a:cxn>
                <a:cxn ang="0">
                  <a:pos x="285" y="345"/>
                </a:cxn>
                <a:cxn ang="0">
                  <a:pos x="262" y="342"/>
                </a:cxn>
                <a:cxn ang="0">
                  <a:pos x="244" y="338"/>
                </a:cxn>
                <a:cxn ang="0">
                  <a:pos x="232" y="336"/>
                </a:cxn>
                <a:cxn ang="0">
                  <a:pos x="229" y="334"/>
                </a:cxn>
                <a:cxn ang="0">
                  <a:pos x="240" y="394"/>
                </a:cxn>
                <a:cxn ang="0">
                  <a:pos x="246" y="448"/>
                </a:cxn>
                <a:cxn ang="0">
                  <a:pos x="244" y="496"/>
                </a:cxn>
                <a:cxn ang="0">
                  <a:pos x="236" y="539"/>
                </a:cxn>
                <a:cxn ang="0">
                  <a:pos x="225" y="578"/>
                </a:cxn>
                <a:cxn ang="0">
                  <a:pos x="210" y="612"/>
                </a:cxn>
                <a:cxn ang="0">
                  <a:pos x="192" y="640"/>
                </a:cxn>
                <a:cxn ang="0">
                  <a:pos x="173" y="662"/>
                </a:cxn>
                <a:cxn ang="0">
                  <a:pos x="152" y="679"/>
                </a:cxn>
                <a:cxn ang="0">
                  <a:pos x="134" y="692"/>
                </a:cxn>
                <a:cxn ang="0">
                  <a:pos x="113" y="666"/>
                </a:cxn>
                <a:cxn ang="0">
                  <a:pos x="98" y="636"/>
                </a:cxn>
                <a:cxn ang="0">
                  <a:pos x="76" y="573"/>
                </a:cxn>
                <a:cxn ang="0">
                  <a:pos x="65" y="543"/>
                </a:cxn>
                <a:cxn ang="0">
                  <a:pos x="28" y="465"/>
                </a:cxn>
                <a:cxn ang="0">
                  <a:pos x="13" y="427"/>
                </a:cxn>
                <a:cxn ang="0">
                  <a:pos x="2" y="388"/>
                </a:cxn>
                <a:cxn ang="0">
                  <a:pos x="0" y="345"/>
                </a:cxn>
                <a:cxn ang="0">
                  <a:pos x="9" y="297"/>
                </a:cxn>
                <a:cxn ang="0">
                  <a:pos x="26" y="250"/>
                </a:cxn>
                <a:cxn ang="0">
                  <a:pos x="54" y="194"/>
                </a:cxn>
                <a:cxn ang="0">
                  <a:pos x="91" y="144"/>
                </a:cxn>
                <a:cxn ang="0">
                  <a:pos x="134" y="101"/>
                </a:cxn>
                <a:cxn ang="0">
                  <a:pos x="180" y="66"/>
                </a:cxn>
                <a:cxn ang="0">
                  <a:pos x="234" y="38"/>
                </a:cxn>
                <a:cxn ang="0">
                  <a:pos x="290" y="17"/>
                </a:cxn>
                <a:cxn ang="0">
                  <a:pos x="350" y="4"/>
                </a:cxn>
                <a:cxn ang="0">
                  <a:pos x="411" y="0"/>
                </a:cxn>
              </a:cxnLst>
              <a:rect l="0" t="0" r="r" b="b"/>
              <a:pathLst>
                <a:path w="763" h="692">
                  <a:moveTo>
                    <a:pt x="411" y="0"/>
                  </a:moveTo>
                  <a:lnTo>
                    <a:pt x="475" y="4"/>
                  </a:lnTo>
                  <a:lnTo>
                    <a:pt x="540" y="17"/>
                  </a:lnTo>
                  <a:lnTo>
                    <a:pt x="603" y="38"/>
                  </a:lnTo>
                  <a:lnTo>
                    <a:pt x="648" y="60"/>
                  </a:lnTo>
                  <a:lnTo>
                    <a:pt x="683" y="82"/>
                  </a:lnTo>
                  <a:lnTo>
                    <a:pt x="713" y="108"/>
                  </a:lnTo>
                  <a:lnTo>
                    <a:pt x="741" y="135"/>
                  </a:lnTo>
                  <a:lnTo>
                    <a:pt x="763" y="164"/>
                  </a:lnTo>
                  <a:lnTo>
                    <a:pt x="759" y="207"/>
                  </a:lnTo>
                  <a:lnTo>
                    <a:pt x="748" y="245"/>
                  </a:lnTo>
                  <a:lnTo>
                    <a:pt x="732" y="274"/>
                  </a:lnTo>
                  <a:lnTo>
                    <a:pt x="709" y="300"/>
                  </a:lnTo>
                  <a:lnTo>
                    <a:pt x="681" y="321"/>
                  </a:lnTo>
                  <a:lnTo>
                    <a:pt x="650" y="336"/>
                  </a:lnTo>
                  <a:lnTo>
                    <a:pt x="614" y="349"/>
                  </a:lnTo>
                  <a:lnTo>
                    <a:pt x="577" y="356"/>
                  </a:lnTo>
                  <a:lnTo>
                    <a:pt x="538" y="362"/>
                  </a:lnTo>
                  <a:lnTo>
                    <a:pt x="497" y="364"/>
                  </a:lnTo>
                  <a:lnTo>
                    <a:pt x="458" y="364"/>
                  </a:lnTo>
                  <a:lnTo>
                    <a:pt x="380" y="360"/>
                  </a:lnTo>
                  <a:lnTo>
                    <a:pt x="344" y="356"/>
                  </a:lnTo>
                  <a:lnTo>
                    <a:pt x="313" y="351"/>
                  </a:lnTo>
                  <a:lnTo>
                    <a:pt x="285" y="345"/>
                  </a:lnTo>
                  <a:lnTo>
                    <a:pt x="262" y="342"/>
                  </a:lnTo>
                  <a:lnTo>
                    <a:pt x="244" y="338"/>
                  </a:lnTo>
                  <a:lnTo>
                    <a:pt x="232" y="336"/>
                  </a:lnTo>
                  <a:lnTo>
                    <a:pt x="229" y="334"/>
                  </a:lnTo>
                  <a:lnTo>
                    <a:pt x="240" y="394"/>
                  </a:lnTo>
                  <a:lnTo>
                    <a:pt x="246" y="448"/>
                  </a:lnTo>
                  <a:lnTo>
                    <a:pt x="244" y="496"/>
                  </a:lnTo>
                  <a:lnTo>
                    <a:pt x="236" y="539"/>
                  </a:lnTo>
                  <a:lnTo>
                    <a:pt x="225" y="578"/>
                  </a:lnTo>
                  <a:lnTo>
                    <a:pt x="210" y="612"/>
                  </a:lnTo>
                  <a:lnTo>
                    <a:pt x="192" y="640"/>
                  </a:lnTo>
                  <a:lnTo>
                    <a:pt x="173" y="662"/>
                  </a:lnTo>
                  <a:lnTo>
                    <a:pt x="152" y="679"/>
                  </a:lnTo>
                  <a:lnTo>
                    <a:pt x="134" y="692"/>
                  </a:lnTo>
                  <a:lnTo>
                    <a:pt x="113" y="666"/>
                  </a:lnTo>
                  <a:lnTo>
                    <a:pt x="98" y="636"/>
                  </a:lnTo>
                  <a:lnTo>
                    <a:pt x="76" y="573"/>
                  </a:lnTo>
                  <a:lnTo>
                    <a:pt x="65" y="543"/>
                  </a:lnTo>
                  <a:lnTo>
                    <a:pt x="28" y="465"/>
                  </a:lnTo>
                  <a:lnTo>
                    <a:pt x="13" y="427"/>
                  </a:lnTo>
                  <a:lnTo>
                    <a:pt x="2" y="388"/>
                  </a:lnTo>
                  <a:lnTo>
                    <a:pt x="0" y="345"/>
                  </a:lnTo>
                  <a:lnTo>
                    <a:pt x="9" y="297"/>
                  </a:lnTo>
                  <a:lnTo>
                    <a:pt x="26" y="250"/>
                  </a:lnTo>
                  <a:lnTo>
                    <a:pt x="54" y="194"/>
                  </a:lnTo>
                  <a:lnTo>
                    <a:pt x="91" y="144"/>
                  </a:lnTo>
                  <a:lnTo>
                    <a:pt x="134" y="101"/>
                  </a:lnTo>
                  <a:lnTo>
                    <a:pt x="180" y="66"/>
                  </a:lnTo>
                  <a:lnTo>
                    <a:pt x="234" y="38"/>
                  </a:lnTo>
                  <a:lnTo>
                    <a:pt x="290" y="17"/>
                  </a:lnTo>
                  <a:lnTo>
                    <a:pt x="350" y="4"/>
                  </a:lnTo>
                  <a:lnTo>
                    <a:pt x="411" y="0"/>
                  </a:lnTo>
                  <a:close/>
                </a:path>
              </a:pathLst>
            </a:custGeom>
            <a:solidFill>
              <a:srgbClr val="E69343"/>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584" name="Freeform 46"/>
            <p:cNvSpPr>
              <a:spLocks/>
            </p:cNvSpPr>
            <p:nvPr/>
          </p:nvSpPr>
          <p:spPr bwMode="auto">
            <a:xfrm>
              <a:off x="4019550" y="2605088"/>
              <a:ext cx="1220787" cy="1101725"/>
            </a:xfrm>
            <a:custGeom>
              <a:avLst/>
              <a:gdLst/>
              <a:ahLst/>
              <a:cxnLst>
                <a:cxn ang="0">
                  <a:pos x="385" y="0"/>
                </a:cxn>
                <a:cxn ang="0">
                  <a:pos x="443" y="2"/>
                </a:cxn>
                <a:cxn ang="0">
                  <a:pos x="501" y="12"/>
                </a:cxn>
                <a:cxn ang="0">
                  <a:pos x="557" y="26"/>
                </a:cxn>
                <a:cxn ang="0">
                  <a:pos x="613" y="47"/>
                </a:cxn>
                <a:cxn ang="0">
                  <a:pos x="657" y="67"/>
                </a:cxn>
                <a:cxn ang="0">
                  <a:pos x="693" y="86"/>
                </a:cxn>
                <a:cxn ang="0">
                  <a:pos x="721" y="109"/>
                </a:cxn>
                <a:cxn ang="0">
                  <a:pos x="747" y="133"/>
                </a:cxn>
                <a:cxn ang="0">
                  <a:pos x="769" y="161"/>
                </a:cxn>
                <a:cxn ang="0">
                  <a:pos x="765" y="204"/>
                </a:cxn>
                <a:cxn ang="0">
                  <a:pos x="754" y="241"/>
                </a:cxn>
                <a:cxn ang="0">
                  <a:pos x="737" y="271"/>
                </a:cxn>
                <a:cxn ang="0">
                  <a:pos x="715" y="297"/>
                </a:cxn>
                <a:cxn ang="0">
                  <a:pos x="687" y="317"/>
                </a:cxn>
                <a:cxn ang="0">
                  <a:pos x="655" y="332"/>
                </a:cxn>
                <a:cxn ang="0">
                  <a:pos x="620" y="345"/>
                </a:cxn>
                <a:cxn ang="0">
                  <a:pos x="581" y="353"/>
                </a:cxn>
                <a:cxn ang="0">
                  <a:pos x="542" y="358"/>
                </a:cxn>
                <a:cxn ang="0">
                  <a:pos x="503" y="360"/>
                </a:cxn>
                <a:cxn ang="0">
                  <a:pos x="462" y="360"/>
                </a:cxn>
                <a:cxn ang="0">
                  <a:pos x="423" y="358"/>
                </a:cxn>
                <a:cxn ang="0">
                  <a:pos x="385" y="357"/>
                </a:cxn>
                <a:cxn ang="0">
                  <a:pos x="350" y="353"/>
                </a:cxn>
                <a:cxn ang="0">
                  <a:pos x="316" y="347"/>
                </a:cxn>
                <a:cxn ang="0">
                  <a:pos x="288" y="342"/>
                </a:cxn>
                <a:cxn ang="0">
                  <a:pos x="266" y="338"/>
                </a:cxn>
                <a:cxn ang="0">
                  <a:pos x="248" y="334"/>
                </a:cxn>
                <a:cxn ang="0">
                  <a:pos x="236" y="332"/>
                </a:cxn>
                <a:cxn ang="0">
                  <a:pos x="233" y="330"/>
                </a:cxn>
                <a:cxn ang="0">
                  <a:pos x="246" y="392"/>
                </a:cxn>
                <a:cxn ang="0">
                  <a:pos x="251" y="448"/>
                </a:cxn>
                <a:cxn ang="0">
                  <a:pos x="249" y="498"/>
                </a:cxn>
                <a:cxn ang="0">
                  <a:pos x="242" y="541"/>
                </a:cxn>
                <a:cxn ang="0">
                  <a:pos x="231" y="580"/>
                </a:cxn>
                <a:cxn ang="0">
                  <a:pos x="216" y="612"/>
                </a:cxn>
                <a:cxn ang="0">
                  <a:pos x="199" y="640"/>
                </a:cxn>
                <a:cxn ang="0">
                  <a:pos x="180" y="660"/>
                </a:cxn>
                <a:cxn ang="0">
                  <a:pos x="160" y="677"/>
                </a:cxn>
                <a:cxn ang="0">
                  <a:pos x="141" y="688"/>
                </a:cxn>
                <a:cxn ang="0">
                  <a:pos x="123" y="694"/>
                </a:cxn>
                <a:cxn ang="0">
                  <a:pos x="78" y="640"/>
                </a:cxn>
                <a:cxn ang="0">
                  <a:pos x="43" y="578"/>
                </a:cxn>
                <a:cxn ang="0">
                  <a:pos x="17" y="513"/>
                </a:cxn>
                <a:cxn ang="0">
                  <a:pos x="4" y="444"/>
                </a:cxn>
                <a:cxn ang="0">
                  <a:pos x="0" y="371"/>
                </a:cxn>
                <a:cxn ang="0">
                  <a:pos x="9" y="299"/>
                </a:cxn>
                <a:cxn ang="0">
                  <a:pos x="32" y="222"/>
                </a:cxn>
                <a:cxn ang="0">
                  <a:pos x="48" y="187"/>
                </a:cxn>
                <a:cxn ang="0">
                  <a:pos x="67" y="159"/>
                </a:cxn>
                <a:cxn ang="0">
                  <a:pos x="84" y="138"/>
                </a:cxn>
                <a:cxn ang="0">
                  <a:pos x="99" y="125"/>
                </a:cxn>
                <a:cxn ang="0">
                  <a:pos x="108" y="116"/>
                </a:cxn>
                <a:cxn ang="0">
                  <a:pos x="112" y="114"/>
                </a:cxn>
                <a:cxn ang="0">
                  <a:pos x="123" y="101"/>
                </a:cxn>
                <a:cxn ang="0">
                  <a:pos x="140" y="84"/>
                </a:cxn>
                <a:cxn ang="0">
                  <a:pos x="158" y="67"/>
                </a:cxn>
                <a:cxn ang="0">
                  <a:pos x="179" y="53"/>
                </a:cxn>
                <a:cxn ang="0">
                  <a:pos x="225" y="30"/>
                </a:cxn>
                <a:cxn ang="0">
                  <a:pos x="275" y="13"/>
                </a:cxn>
                <a:cxn ang="0">
                  <a:pos x="329" y="4"/>
                </a:cxn>
                <a:cxn ang="0">
                  <a:pos x="385" y="0"/>
                </a:cxn>
              </a:cxnLst>
              <a:rect l="0" t="0" r="r" b="b"/>
              <a:pathLst>
                <a:path w="769" h="694">
                  <a:moveTo>
                    <a:pt x="385" y="0"/>
                  </a:moveTo>
                  <a:lnTo>
                    <a:pt x="443" y="2"/>
                  </a:lnTo>
                  <a:lnTo>
                    <a:pt x="501" y="12"/>
                  </a:lnTo>
                  <a:lnTo>
                    <a:pt x="557" y="26"/>
                  </a:lnTo>
                  <a:lnTo>
                    <a:pt x="613" y="47"/>
                  </a:lnTo>
                  <a:lnTo>
                    <a:pt x="657" y="67"/>
                  </a:lnTo>
                  <a:lnTo>
                    <a:pt x="693" y="86"/>
                  </a:lnTo>
                  <a:lnTo>
                    <a:pt x="721" y="109"/>
                  </a:lnTo>
                  <a:lnTo>
                    <a:pt x="747" y="133"/>
                  </a:lnTo>
                  <a:lnTo>
                    <a:pt x="769" y="161"/>
                  </a:lnTo>
                  <a:lnTo>
                    <a:pt x="765" y="204"/>
                  </a:lnTo>
                  <a:lnTo>
                    <a:pt x="754" y="241"/>
                  </a:lnTo>
                  <a:lnTo>
                    <a:pt x="737" y="271"/>
                  </a:lnTo>
                  <a:lnTo>
                    <a:pt x="715" y="297"/>
                  </a:lnTo>
                  <a:lnTo>
                    <a:pt x="687" y="317"/>
                  </a:lnTo>
                  <a:lnTo>
                    <a:pt x="655" y="332"/>
                  </a:lnTo>
                  <a:lnTo>
                    <a:pt x="620" y="345"/>
                  </a:lnTo>
                  <a:lnTo>
                    <a:pt x="581" y="353"/>
                  </a:lnTo>
                  <a:lnTo>
                    <a:pt x="542" y="358"/>
                  </a:lnTo>
                  <a:lnTo>
                    <a:pt x="503" y="360"/>
                  </a:lnTo>
                  <a:lnTo>
                    <a:pt x="462" y="360"/>
                  </a:lnTo>
                  <a:lnTo>
                    <a:pt x="423" y="358"/>
                  </a:lnTo>
                  <a:lnTo>
                    <a:pt x="385" y="357"/>
                  </a:lnTo>
                  <a:lnTo>
                    <a:pt x="350" y="353"/>
                  </a:lnTo>
                  <a:lnTo>
                    <a:pt x="316" y="347"/>
                  </a:lnTo>
                  <a:lnTo>
                    <a:pt x="288" y="342"/>
                  </a:lnTo>
                  <a:lnTo>
                    <a:pt x="266" y="338"/>
                  </a:lnTo>
                  <a:lnTo>
                    <a:pt x="248" y="334"/>
                  </a:lnTo>
                  <a:lnTo>
                    <a:pt x="236" y="332"/>
                  </a:lnTo>
                  <a:lnTo>
                    <a:pt x="233" y="330"/>
                  </a:lnTo>
                  <a:lnTo>
                    <a:pt x="246" y="392"/>
                  </a:lnTo>
                  <a:lnTo>
                    <a:pt x="251" y="448"/>
                  </a:lnTo>
                  <a:lnTo>
                    <a:pt x="249" y="498"/>
                  </a:lnTo>
                  <a:lnTo>
                    <a:pt x="242" y="541"/>
                  </a:lnTo>
                  <a:lnTo>
                    <a:pt x="231" y="580"/>
                  </a:lnTo>
                  <a:lnTo>
                    <a:pt x="216" y="612"/>
                  </a:lnTo>
                  <a:lnTo>
                    <a:pt x="199" y="640"/>
                  </a:lnTo>
                  <a:lnTo>
                    <a:pt x="180" y="660"/>
                  </a:lnTo>
                  <a:lnTo>
                    <a:pt x="160" y="677"/>
                  </a:lnTo>
                  <a:lnTo>
                    <a:pt x="141" y="688"/>
                  </a:lnTo>
                  <a:lnTo>
                    <a:pt x="123" y="694"/>
                  </a:lnTo>
                  <a:lnTo>
                    <a:pt x="78" y="640"/>
                  </a:lnTo>
                  <a:lnTo>
                    <a:pt x="43" y="578"/>
                  </a:lnTo>
                  <a:lnTo>
                    <a:pt x="17" y="513"/>
                  </a:lnTo>
                  <a:lnTo>
                    <a:pt x="4" y="444"/>
                  </a:lnTo>
                  <a:lnTo>
                    <a:pt x="0" y="371"/>
                  </a:lnTo>
                  <a:lnTo>
                    <a:pt x="9" y="299"/>
                  </a:lnTo>
                  <a:lnTo>
                    <a:pt x="32" y="222"/>
                  </a:lnTo>
                  <a:lnTo>
                    <a:pt x="48" y="187"/>
                  </a:lnTo>
                  <a:lnTo>
                    <a:pt x="67" y="159"/>
                  </a:lnTo>
                  <a:lnTo>
                    <a:pt x="84" y="138"/>
                  </a:lnTo>
                  <a:lnTo>
                    <a:pt x="99" y="125"/>
                  </a:lnTo>
                  <a:lnTo>
                    <a:pt x="108" y="116"/>
                  </a:lnTo>
                  <a:lnTo>
                    <a:pt x="112" y="114"/>
                  </a:lnTo>
                  <a:lnTo>
                    <a:pt x="123" y="101"/>
                  </a:lnTo>
                  <a:lnTo>
                    <a:pt x="140" y="84"/>
                  </a:lnTo>
                  <a:lnTo>
                    <a:pt x="158" y="67"/>
                  </a:lnTo>
                  <a:lnTo>
                    <a:pt x="179" y="53"/>
                  </a:lnTo>
                  <a:lnTo>
                    <a:pt x="225" y="30"/>
                  </a:lnTo>
                  <a:lnTo>
                    <a:pt x="275" y="13"/>
                  </a:lnTo>
                  <a:lnTo>
                    <a:pt x="329" y="4"/>
                  </a:lnTo>
                  <a:lnTo>
                    <a:pt x="385" y="0"/>
                  </a:lnTo>
                  <a:close/>
                </a:path>
              </a:pathLst>
            </a:custGeom>
            <a:solidFill>
              <a:srgbClr val="38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585" name="Freeform 47"/>
            <p:cNvSpPr>
              <a:spLocks/>
            </p:cNvSpPr>
            <p:nvPr/>
          </p:nvSpPr>
          <p:spPr bwMode="auto">
            <a:xfrm>
              <a:off x="4699000" y="4138613"/>
              <a:ext cx="277812" cy="169863"/>
            </a:xfrm>
            <a:custGeom>
              <a:avLst/>
              <a:gdLst/>
              <a:ahLst/>
              <a:cxnLst>
                <a:cxn ang="0">
                  <a:pos x="175" y="0"/>
                </a:cxn>
                <a:cxn ang="0">
                  <a:pos x="138" y="105"/>
                </a:cxn>
                <a:cxn ang="0">
                  <a:pos x="91" y="107"/>
                </a:cxn>
                <a:cxn ang="0">
                  <a:pos x="0" y="8"/>
                </a:cxn>
                <a:cxn ang="0">
                  <a:pos x="84" y="4"/>
                </a:cxn>
                <a:cxn ang="0">
                  <a:pos x="175" y="0"/>
                </a:cxn>
              </a:cxnLst>
              <a:rect l="0" t="0" r="r" b="b"/>
              <a:pathLst>
                <a:path w="175" h="107">
                  <a:moveTo>
                    <a:pt x="175" y="0"/>
                  </a:moveTo>
                  <a:lnTo>
                    <a:pt x="138" y="105"/>
                  </a:lnTo>
                  <a:lnTo>
                    <a:pt x="91" y="107"/>
                  </a:lnTo>
                  <a:lnTo>
                    <a:pt x="0" y="8"/>
                  </a:lnTo>
                  <a:lnTo>
                    <a:pt x="84" y="4"/>
                  </a:lnTo>
                  <a:lnTo>
                    <a:pt x="175" y="0"/>
                  </a:lnTo>
                  <a:close/>
                </a:path>
              </a:pathLst>
            </a:custGeom>
            <a:solidFill>
              <a:srgbClr val="DA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586" name="Freeform 48"/>
            <p:cNvSpPr>
              <a:spLocks/>
            </p:cNvSpPr>
            <p:nvPr/>
          </p:nvSpPr>
          <p:spPr bwMode="auto">
            <a:xfrm>
              <a:off x="4832350" y="4278313"/>
              <a:ext cx="250825" cy="965200"/>
            </a:xfrm>
            <a:custGeom>
              <a:avLst/>
              <a:gdLst/>
              <a:ahLst/>
              <a:cxnLst>
                <a:cxn ang="0">
                  <a:pos x="48" y="0"/>
                </a:cxn>
                <a:cxn ang="0">
                  <a:pos x="65" y="56"/>
                </a:cxn>
                <a:cxn ang="0">
                  <a:pos x="82" y="116"/>
                </a:cxn>
                <a:cxn ang="0">
                  <a:pos x="108" y="231"/>
                </a:cxn>
                <a:cxn ang="0">
                  <a:pos x="119" y="287"/>
                </a:cxn>
                <a:cxn ang="0">
                  <a:pos x="130" y="339"/>
                </a:cxn>
                <a:cxn ang="0">
                  <a:pos x="138" y="386"/>
                </a:cxn>
                <a:cxn ang="0">
                  <a:pos x="145" y="427"/>
                </a:cxn>
                <a:cxn ang="0">
                  <a:pos x="151" y="462"/>
                </a:cxn>
                <a:cxn ang="0">
                  <a:pos x="155" y="488"/>
                </a:cxn>
                <a:cxn ang="0">
                  <a:pos x="158" y="505"/>
                </a:cxn>
                <a:cxn ang="0">
                  <a:pos x="158" y="511"/>
                </a:cxn>
                <a:cxn ang="0">
                  <a:pos x="82" y="608"/>
                </a:cxn>
                <a:cxn ang="0">
                  <a:pos x="0" y="520"/>
                </a:cxn>
                <a:cxn ang="0">
                  <a:pos x="4" y="470"/>
                </a:cxn>
                <a:cxn ang="0">
                  <a:pos x="6" y="416"/>
                </a:cxn>
                <a:cxn ang="0">
                  <a:pos x="7" y="360"/>
                </a:cxn>
                <a:cxn ang="0">
                  <a:pos x="7" y="246"/>
                </a:cxn>
                <a:cxn ang="0">
                  <a:pos x="9" y="192"/>
                </a:cxn>
                <a:cxn ang="0">
                  <a:pos x="9" y="95"/>
                </a:cxn>
                <a:cxn ang="0">
                  <a:pos x="7" y="58"/>
                </a:cxn>
                <a:cxn ang="0">
                  <a:pos x="7" y="4"/>
                </a:cxn>
                <a:cxn ang="0">
                  <a:pos x="48" y="0"/>
                </a:cxn>
              </a:cxnLst>
              <a:rect l="0" t="0" r="r" b="b"/>
              <a:pathLst>
                <a:path w="158" h="608">
                  <a:moveTo>
                    <a:pt x="48" y="0"/>
                  </a:moveTo>
                  <a:lnTo>
                    <a:pt x="65" y="56"/>
                  </a:lnTo>
                  <a:lnTo>
                    <a:pt x="82" y="116"/>
                  </a:lnTo>
                  <a:lnTo>
                    <a:pt x="108" y="231"/>
                  </a:lnTo>
                  <a:lnTo>
                    <a:pt x="119" y="287"/>
                  </a:lnTo>
                  <a:lnTo>
                    <a:pt x="130" y="339"/>
                  </a:lnTo>
                  <a:lnTo>
                    <a:pt x="138" y="386"/>
                  </a:lnTo>
                  <a:lnTo>
                    <a:pt x="145" y="427"/>
                  </a:lnTo>
                  <a:lnTo>
                    <a:pt x="151" y="462"/>
                  </a:lnTo>
                  <a:lnTo>
                    <a:pt x="155" y="488"/>
                  </a:lnTo>
                  <a:lnTo>
                    <a:pt x="158" y="505"/>
                  </a:lnTo>
                  <a:lnTo>
                    <a:pt x="158" y="511"/>
                  </a:lnTo>
                  <a:lnTo>
                    <a:pt x="82" y="608"/>
                  </a:lnTo>
                  <a:lnTo>
                    <a:pt x="0" y="520"/>
                  </a:lnTo>
                  <a:lnTo>
                    <a:pt x="4" y="470"/>
                  </a:lnTo>
                  <a:lnTo>
                    <a:pt x="6" y="416"/>
                  </a:lnTo>
                  <a:lnTo>
                    <a:pt x="7" y="360"/>
                  </a:lnTo>
                  <a:lnTo>
                    <a:pt x="7" y="246"/>
                  </a:lnTo>
                  <a:lnTo>
                    <a:pt x="9" y="192"/>
                  </a:lnTo>
                  <a:lnTo>
                    <a:pt x="9" y="95"/>
                  </a:lnTo>
                  <a:lnTo>
                    <a:pt x="7" y="58"/>
                  </a:lnTo>
                  <a:lnTo>
                    <a:pt x="7" y="4"/>
                  </a:lnTo>
                  <a:lnTo>
                    <a:pt x="48" y="0"/>
                  </a:lnTo>
                  <a:close/>
                </a:path>
              </a:pathLst>
            </a:custGeom>
            <a:solidFill>
              <a:srgbClr val="DA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587" name="Freeform 49"/>
            <p:cNvSpPr>
              <a:spLocks/>
            </p:cNvSpPr>
            <p:nvPr/>
          </p:nvSpPr>
          <p:spPr bwMode="auto">
            <a:xfrm>
              <a:off x="4229100" y="2682875"/>
              <a:ext cx="892175" cy="417513"/>
            </a:xfrm>
            <a:custGeom>
              <a:avLst/>
              <a:gdLst/>
              <a:ahLst/>
              <a:cxnLst>
                <a:cxn ang="0">
                  <a:pos x="410" y="0"/>
                </a:cxn>
                <a:cxn ang="0">
                  <a:pos x="415" y="2"/>
                </a:cxn>
                <a:cxn ang="0">
                  <a:pos x="430" y="5"/>
                </a:cxn>
                <a:cxn ang="0">
                  <a:pos x="451" y="11"/>
                </a:cxn>
                <a:cxn ang="0">
                  <a:pos x="475" y="20"/>
                </a:cxn>
                <a:cxn ang="0">
                  <a:pos x="501" y="33"/>
                </a:cxn>
                <a:cxn ang="0">
                  <a:pos x="525" y="50"/>
                </a:cxn>
                <a:cxn ang="0">
                  <a:pos x="546" y="71"/>
                </a:cxn>
                <a:cxn ang="0">
                  <a:pos x="559" y="95"/>
                </a:cxn>
                <a:cxn ang="0">
                  <a:pos x="562" y="112"/>
                </a:cxn>
                <a:cxn ang="0">
                  <a:pos x="562" y="132"/>
                </a:cxn>
                <a:cxn ang="0">
                  <a:pos x="559" y="153"/>
                </a:cxn>
                <a:cxn ang="0">
                  <a:pos x="551" y="175"/>
                </a:cxn>
                <a:cxn ang="0">
                  <a:pos x="536" y="196"/>
                </a:cxn>
                <a:cxn ang="0">
                  <a:pos x="518" y="216"/>
                </a:cxn>
                <a:cxn ang="0">
                  <a:pos x="492" y="233"/>
                </a:cxn>
                <a:cxn ang="0">
                  <a:pos x="458" y="248"/>
                </a:cxn>
                <a:cxn ang="0">
                  <a:pos x="419" y="257"/>
                </a:cxn>
                <a:cxn ang="0">
                  <a:pos x="371" y="263"/>
                </a:cxn>
                <a:cxn ang="0">
                  <a:pos x="302" y="263"/>
                </a:cxn>
                <a:cxn ang="0">
                  <a:pos x="240" y="259"/>
                </a:cxn>
                <a:cxn ang="0">
                  <a:pos x="184" y="252"/>
                </a:cxn>
                <a:cxn ang="0">
                  <a:pos x="136" y="240"/>
                </a:cxn>
                <a:cxn ang="0">
                  <a:pos x="95" y="227"/>
                </a:cxn>
                <a:cxn ang="0">
                  <a:pos x="62" y="214"/>
                </a:cxn>
                <a:cxn ang="0">
                  <a:pos x="35" y="203"/>
                </a:cxn>
                <a:cxn ang="0">
                  <a:pos x="15" y="192"/>
                </a:cxn>
                <a:cxn ang="0">
                  <a:pos x="4" y="184"/>
                </a:cxn>
                <a:cxn ang="0">
                  <a:pos x="0" y="183"/>
                </a:cxn>
                <a:cxn ang="0">
                  <a:pos x="63" y="190"/>
                </a:cxn>
                <a:cxn ang="0">
                  <a:pos x="119" y="192"/>
                </a:cxn>
                <a:cxn ang="0">
                  <a:pos x="170" y="186"/>
                </a:cxn>
                <a:cxn ang="0">
                  <a:pos x="214" y="175"/>
                </a:cxn>
                <a:cxn ang="0">
                  <a:pos x="253" y="160"/>
                </a:cxn>
                <a:cxn ang="0">
                  <a:pos x="287" y="143"/>
                </a:cxn>
                <a:cxn ang="0">
                  <a:pos x="317" y="123"/>
                </a:cxn>
                <a:cxn ang="0">
                  <a:pos x="341" y="102"/>
                </a:cxn>
                <a:cxn ang="0">
                  <a:pos x="361" y="80"/>
                </a:cxn>
                <a:cxn ang="0">
                  <a:pos x="376" y="60"/>
                </a:cxn>
                <a:cxn ang="0">
                  <a:pos x="389" y="41"/>
                </a:cxn>
                <a:cxn ang="0">
                  <a:pos x="399" y="24"/>
                </a:cxn>
                <a:cxn ang="0">
                  <a:pos x="404" y="11"/>
                </a:cxn>
                <a:cxn ang="0">
                  <a:pos x="410" y="0"/>
                </a:cxn>
              </a:cxnLst>
              <a:rect l="0" t="0" r="r" b="b"/>
              <a:pathLst>
                <a:path w="562" h="263">
                  <a:moveTo>
                    <a:pt x="410" y="0"/>
                  </a:moveTo>
                  <a:lnTo>
                    <a:pt x="415" y="2"/>
                  </a:lnTo>
                  <a:lnTo>
                    <a:pt x="430" y="5"/>
                  </a:lnTo>
                  <a:lnTo>
                    <a:pt x="451" y="11"/>
                  </a:lnTo>
                  <a:lnTo>
                    <a:pt x="475" y="20"/>
                  </a:lnTo>
                  <a:lnTo>
                    <a:pt x="501" y="33"/>
                  </a:lnTo>
                  <a:lnTo>
                    <a:pt x="525" y="50"/>
                  </a:lnTo>
                  <a:lnTo>
                    <a:pt x="546" y="71"/>
                  </a:lnTo>
                  <a:lnTo>
                    <a:pt x="559" y="95"/>
                  </a:lnTo>
                  <a:lnTo>
                    <a:pt x="562" y="112"/>
                  </a:lnTo>
                  <a:lnTo>
                    <a:pt x="562" y="132"/>
                  </a:lnTo>
                  <a:lnTo>
                    <a:pt x="559" y="153"/>
                  </a:lnTo>
                  <a:lnTo>
                    <a:pt x="551" y="175"/>
                  </a:lnTo>
                  <a:lnTo>
                    <a:pt x="536" y="196"/>
                  </a:lnTo>
                  <a:lnTo>
                    <a:pt x="518" y="216"/>
                  </a:lnTo>
                  <a:lnTo>
                    <a:pt x="492" y="233"/>
                  </a:lnTo>
                  <a:lnTo>
                    <a:pt x="458" y="248"/>
                  </a:lnTo>
                  <a:lnTo>
                    <a:pt x="419" y="257"/>
                  </a:lnTo>
                  <a:lnTo>
                    <a:pt x="371" y="263"/>
                  </a:lnTo>
                  <a:lnTo>
                    <a:pt x="302" y="263"/>
                  </a:lnTo>
                  <a:lnTo>
                    <a:pt x="240" y="259"/>
                  </a:lnTo>
                  <a:lnTo>
                    <a:pt x="184" y="252"/>
                  </a:lnTo>
                  <a:lnTo>
                    <a:pt x="136" y="240"/>
                  </a:lnTo>
                  <a:lnTo>
                    <a:pt x="95" y="227"/>
                  </a:lnTo>
                  <a:lnTo>
                    <a:pt x="62" y="214"/>
                  </a:lnTo>
                  <a:lnTo>
                    <a:pt x="35" y="203"/>
                  </a:lnTo>
                  <a:lnTo>
                    <a:pt x="15" y="192"/>
                  </a:lnTo>
                  <a:lnTo>
                    <a:pt x="4" y="184"/>
                  </a:lnTo>
                  <a:lnTo>
                    <a:pt x="0" y="183"/>
                  </a:lnTo>
                  <a:lnTo>
                    <a:pt x="63" y="190"/>
                  </a:lnTo>
                  <a:lnTo>
                    <a:pt x="119" y="192"/>
                  </a:lnTo>
                  <a:lnTo>
                    <a:pt x="170" y="186"/>
                  </a:lnTo>
                  <a:lnTo>
                    <a:pt x="214" y="175"/>
                  </a:lnTo>
                  <a:lnTo>
                    <a:pt x="253" y="160"/>
                  </a:lnTo>
                  <a:lnTo>
                    <a:pt x="287" y="143"/>
                  </a:lnTo>
                  <a:lnTo>
                    <a:pt x="317" y="123"/>
                  </a:lnTo>
                  <a:lnTo>
                    <a:pt x="341" y="102"/>
                  </a:lnTo>
                  <a:lnTo>
                    <a:pt x="361" y="80"/>
                  </a:lnTo>
                  <a:lnTo>
                    <a:pt x="376" y="60"/>
                  </a:lnTo>
                  <a:lnTo>
                    <a:pt x="389" y="41"/>
                  </a:lnTo>
                  <a:lnTo>
                    <a:pt x="399" y="24"/>
                  </a:lnTo>
                  <a:lnTo>
                    <a:pt x="404" y="11"/>
                  </a:lnTo>
                  <a:lnTo>
                    <a:pt x="410" y="0"/>
                  </a:lnTo>
                  <a:close/>
                </a:path>
              </a:pathLst>
            </a:custGeom>
            <a:solidFill>
              <a:srgbClr val="5C01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588" name="Freeform 50"/>
            <p:cNvSpPr>
              <a:spLocks noEditPoints="1"/>
            </p:cNvSpPr>
            <p:nvPr/>
          </p:nvSpPr>
          <p:spPr bwMode="auto">
            <a:xfrm>
              <a:off x="4781550" y="2857500"/>
              <a:ext cx="342900" cy="242888"/>
            </a:xfrm>
            <a:custGeom>
              <a:avLst/>
              <a:gdLst/>
              <a:ahLst/>
              <a:cxnLst>
                <a:cxn ang="0">
                  <a:pos x="6" y="153"/>
                </a:cxn>
                <a:cxn ang="0">
                  <a:pos x="0" y="153"/>
                </a:cxn>
                <a:cxn ang="0">
                  <a:pos x="6" y="153"/>
                </a:cxn>
                <a:cxn ang="0">
                  <a:pos x="214" y="0"/>
                </a:cxn>
                <a:cxn ang="0">
                  <a:pos x="214" y="2"/>
                </a:cxn>
                <a:cxn ang="0">
                  <a:pos x="216" y="9"/>
                </a:cxn>
                <a:cxn ang="0">
                  <a:pos x="216" y="32"/>
                </a:cxn>
                <a:cxn ang="0">
                  <a:pos x="214" y="45"/>
                </a:cxn>
                <a:cxn ang="0">
                  <a:pos x="211" y="61"/>
                </a:cxn>
                <a:cxn ang="0">
                  <a:pos x="203" y="78"/>
                </a:cxn>
                <a:cxn ang="0">
                  <a:pos x="192" y="95"/>
                </a:cxn>
                <a:cxn ang="0">
                  <a:pos x="175" y="110"/>
                </a:cxn>
                <a:cxn ang="0">
                  <a:pos x="155" y="125"/>
                </a:cxn>
                <a:cxn ang="0">
                  <a:pos x="127" y="136"/>
                </a:cxn>
                <a:cxn ang="0">
                  <a:pos x="93" y="145"/>
                </a:cxn>
                <a:cxn ang="0">
                  <a:pos x="51" y="151"/>
                </a:cxn>
                <a:cxn ang="0">
                  <a:pos x="6" y="153"/>
                </a:cxn>
                <a:cxn ang="0">
                  <a:pos x="15" y="151"/>
                </a:cxn>
                <a:cxn ang="0">
                  <a:pos x="30" y="149"/>
                </a:cxn>
                <a:cxn ang="0">
                  <a:pos x="51" y="147"/>
                </a:cxn>
                <a:cxn ang="0">
                  <a:pos x="73" y="142"/>
                </a:cxn>
                <a:cxn ang="0">
                  <a:pos x="97" y="134"/>
                </a:cxn>
                <a:cxn ang="0">
                  <a:pos x="121" y="125"/>
                </a:cxn>
                <a:cxn ang="0">
                  <a:pos x="146" y="114"/>
                </a:cxn>
                <a:cxn ang="0">
                  <a:pos x="168" y="99"/>
                </a:cxn>
                <a:cxn ang="0">
                  <a:pos x="188" y="80"/>
                </a:cxn>
                <a:cxn ang="0">
                  <a:pos x="203" y="58"/>
                </a:cxn>
                <a:cxn ang="0">
                  <a:pos x="213" y="32"/>
                </a:cxn>
                <a:cxn ang="0">
                  <a:pos x="214" y="0"/>
                </a:cxn>
              </a:cxnLst>
              <a:rect l="0" t="0" r="r" b="b"/>
              <a:pathLst>
                <a:path w="216" h="153">
                  <a:moveTo>
                    <a:pt x="6" y="153"/>
                  </a:moveTo>
                  <a:lnTo>
                    <a:pt x="0" y="153"/>
                  </a:lnTo>
                  <a:lnTo>
                    <a:pt x="6" y="153"/>
                  </a:lnTo>
                  <a:close/>
                  <a:moveTo>
                    <a:pt x="214" y="0"/>
                  </a:moveTo>
                  <a:lnTo>
                    <a:pt x="214" y="2"/>
                  </a:lnTo>
                  <a:lnTo>
                    <a:pt x="216" y="9"/>
                  </a:lnTo>
                  <a:lnTo>
                    <a:pt x="216" y="32"/>
                  </a:lnTo>
                  <a:lnTo>
                    <a:pt x="214" y="45"/>
                  </a:lnTo>
                  <a:lnTo>
                    <a:pt x="211" y="61"/>
                  </a:lnTo>
                  <a:lnTo>
                    <a:pt x="203" y="78"/>
                  </a:lnTo>
                  <a:lnTo>
                    <a:pt x="192" y="95"/>
                  </a:lnTo>
                  <a:lnTo>
                    <a:pt x="175" y="110"/>
                  </a:lnTo>
                  <a:lnTo>
                    <a:pt x="155" y="125"/>
                  </a:lnTo>
                  <a:lnTo>
                    <a:pt x="127" y="136"/>
                  </a:lnTo>
                  <a:lnTo>
                    <a:pt x="93" y="145"/>
                  </a:lnTo>
                  <a:lnTo>
                    <a:pt x="51" y="151"/>
                  </a:lnTo>
                  <a:lnTo>
                    <a:pt x="6" y="153"/>
                  </a:lnTo>
                  <a:lnTo>
                    <a:pt x="15" y="151"/>
                  </a:lnTo>
                  <a:lnTo>
                    <a:pt x="30" y="149"/>
                  </a:lnTo>
                  <a:lnTo>
                    <a:pt x="51" y="147"/>
                  </a:lnTo>
                  <a:lnTo>
                    <a:pt x="73" y="142"/>
                  </a:lnTo>
                  <a:lnTo>
                    <a:pt x="97" y="134"/>
                  </a:lnTo>
                  <a:lnTo>
                    <a:pt x="121" y="125"/>
                  </a:lnTo>
                  <a:lnTo>
                    <a:pt x="146" y="114"/>
                  </a:lnTo>
                  <a:lnTo>
                    <a:pt x="168" y="99"/>
                  </a:lnTo>
                  <a:lnTo>
                    <a:pt x="188" y="80"/>
                  </a:lnTo>
                  <a:lnTo>
                    <a:pt x="203" y="58"/>
                  </a:lnTo>
                  <a:lnTo>
                    <a:pt x="213" y="32"/>
                  </a:lnTo>
                  <a:lnTo>
                    <a:pt x="214"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589" name="Freeform 51"/>
            <p:cNvSpPr>
              <a:spLocks/>
            </p:cNvSpPr>
            <p:nvPr/>
          </p:nvSpPr>
          <p:spPr bwMode="auto">
            <a:xfrm>
              <a:off x="5291138" y="3011488"/>
              <a:ext cx="90487" cy="487363"/>
            </a:xfrm>
            <a:custGeom>
              <a:avLst/>
              <a:gdLst/>
              <a:ahLst/>
              <a:cxnLst>
                <a:cxn ang="0">
                  <a:pos x="0" y="0"/>
                </a:cxn>
                <a:cxn ang="0">
                  <a:pos x="1" y="4"/>
                </a:cxn>
                <a:cxn ang="0">
                  <a:pos x="9" y="13"/>
                </a:cxn>
                <a:cxn ang="0">
                  <a:pos x="18" y="30"/>
                </a:cxn>
                <a:cxn ang="0">
                  <a:pos x="29" y="52"/>
                </a:cxn>
                <a:cxn ang="0">
                  <a:pos x="39" y="80"/>
                </a:cxn>
                <a:cxn ang="0">
                  <a:pos x="48" y="115"/>
                </a:cxn>
                <a:cxn ang="0">
                  <a:pos x="55" y="155"/>
                </a:cxn>
                <a:cxn ang="0">
                  <a:pos x="57" y="201"/>
                </a:cxn>
                <a:cxn ang="0">
                  <a:pos x="54" y="252"/>
                </a:cxn>
                <a:cxn ang="0">
                  <a:pos x="44" y="307"/>
                </a:cxn>
                <a:cxn ang="0">
                  <a:pos x="44" y="302"/>
                </a:cxn>
                <a:cxn ang="0">
                  <a:pos x="46" y="287"/>
                </a:cxn>
                <a:cxn ang="0">
                  <a:pos x="48" y="261"/>
                </a:cxn>
                <a:cxn ang="0">
                  <a:pos x="50" y="229"/>
                </a:cxn>
                <a:cxn ang="0">
                  <a:pos x="48" y="190"/>
                </a:cxn>
                <a:cxn ang="0">
                  <a:pos x="42" y="147"/>
                </a:cxn>
                <a:cxn ang="0">
                  <a:pos x="33" y="99"/>
                </a:cxn>
                <a:cxn ang="0">
                  <a:pos x="20" y="50"/>
                </a:cxn>
                <a:cxn ang="0">
                  <a:pos x="0" y="0"/>
                </a:cxn>
              </a:cxnLst>
              <a:rect l="0" t="0" r="r" b="b"/>
              <a:pathLst>
                <a:path w="57" h="307">
                  <a:moveTo>
                    <a:pt x="0" y="0"/>
                  </a:moveTo>
                  <a:lnTo>
                    <a:pt x="1" y="4"/>
                  </a:lnTo>
                  <a:lnTo>
                    <a:pt x="9" y="13"/>
                  </a:lnTo>
                  <a:lnTo>
                    <a:pt x="18" y="30"/>
                  </a:lnTo>
                  <a:lnTo>
                    <a:pt x="29" y="52"/>
                  </a:lnTo>
                  <a:lnTo>
                    <a:pt x="39" y="80"/>
                  </a:lnTo>
                  <a:lnTo>
                    <a:pt x="48" y="115"/>
                  </a:lnTo>
                  <a:lnTo>
                    <a:pt x="55" y="155"/>
                  </a:lnTo>
                  <a:lnTo>
                    <a:pt x="57" y="201"/>
                  </a:lnTo>
                  <a:lnTo>
                    <a:pt x="54" y="252"/>
                  </a:lnTo>
                  <a:lnTo>
                    <a:pt x="44" y="307"/>
                  </a:lnTo>
                  <a:lnTo>
                    <a:pt x="44" y="302"/>
                  </a:lnTo>
                  <a:lnTo>
                    <a:pt x="46" y="287"/>
                  </a:lnTo>
                  <a:lnTo>
                    <a:pt x="48" y="261"/>
                  </a:lnTo>
                  <a:lnTo>
                    <a:pt x="50" y="229"/>
                  </a:lnTo>
                  <a:lnTo>
                    <a:pt x="48" y="190"/>
                  </a:lnTo>
                  <a:lnTo>
                    <a:pt x="42" y="147"/>
                  </a:lnTo>
                  <a:lnTo>
                    <a:pt x="33" y="99"/>
                  </a:lnTo>
                  <a:lnTo>
                    <a:pt x="20" y="50"/>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590" name="Freeform 52"/>
            <p:cNvSpPr>
              <a:spLocks/>
            </p:cNvSpPr>
            <p:nvPr/>
          </p:nvSpPr>
          <p:spPr bwMode="auto">
            <a:xfrm>
              <a:off x="4311650" y="4719638"/>
              <a:ext cx="58737" cy="561975"/>
            </a:xfrm>
            <a:custGeom>
              <a:avLst/>
              <a:gdLst/>
              <a:ahLst/>
              <a:cxnLst>
                <a:cxn ang="0">
                  <a:pos x="37" y="0"/>
                </a:cxn>
                <a:cxn ang="0">
                  <a:pos x="30" y="93"/>
                </a:cxn>
                <a:cxn ang="0">
                  <a:pos x="26" y="186"/>
                </a:cxn>
                <a:cxn ang="0">
                  <a:pos x="26" y="354"/>
                </a:cxn>
                <a:cxn ang="0">
                  <a:pos x="17" y="352"/>
                </a:cxn>
                <a:cxn ang="0">
                  <a:pos x="10" y="352"/>
                </a:cxn>
                <a:cxn ang="0">
                  <a:pos x="0" y="350"/>
                </a:cxn>
                <a:cxn ang="0">
                  <a:pos x="2" y="268"/>
                </a:cxn>
                <a:cxn ang="0">
                  <a:pos x="6" y="197"/>
                </a:cxn>
                <a:cxn ang="0">
                  <a:pos x="11" y="138"/>
                </a:cxn>
                <a:cxn ang="0">
                  <a:pos x="19" y="89"/>
                </a:cxn>
                <a:cxn ang="0">
                  <a:pos x="26" y="50"/>
                </a:cxn>
                <a:cxn ang="0">
                  <a:pos x="32" y="22"/>
                </a:cxn>
                <a:cxn ang="0">
                  <a:pos x="36" y="5"/>
                </a:cxn>
                <a:cxn ang="0">
                  <a:pos x="37" y="0"/>
                </a:cxn>
              </a:cxnLst>
              <a:rect l="0" t="0" r="r" b="b"/>
              <a:pathLst>
                <a:path w="37" h="354">
                  <a:moveTo>
                    <a:pt x="37" y="0"/>
                  </a:moveTo>
                  <a:lnTo>
                    <a:pt x="30" y="93"/>
                  </a:lnTo>
                  <a:lnTo>
                    <a:pt x="26" y="186"/>
                  </a:lnTo>
                  <a:lnTo>
                    <a:pt x="26" y="354"/>
                  </a:lnTo>
                  <a:lnTo>
                    <a:pt x="17" y="352"/>
                  </a:lnTo>
                  <a:lnTo>
                    <a:pt x="10" y="352"/>
                  </a:lnTo>
                  <a:lnTo>
                    <a:pt x="0" y="350"/>
                  </a:lnTo>
                  <a:lnTo>
                    <a:pt x="2" y="268"/>
                  </a:lnTo>
                  <a:lnTo>
                    <a:pt x="6" y="197"/>
                  </a:lnTo>
                  <a:lnTo>
                    <a:pt x="11" y="138"/>
                  </a:lnTo>
                  <a:lnTo>
                    <a:pt x="19" y="89"/>
                  </a:lnTo>
                  <a:lnTo>
                    <a:pt x="26" y="50"/>
                  </a:lnTo>
                  <a:lnTo>
                    <a:pt x="32" y="22"/>
                  </a:lnTo>
                  <a:lnTo>
                    <a:pt x="36" y="5"/>
                  </a:lnTo>
                  <a:lnTo>
                    <a:pt x="37" y="0"/>
                  </a:lnTo>
                  <a:close/>
                </a:path>
              </a:pathLst>
            </a:custGeom>
            <a:solidFill>
              <a:srgbClr val="78A7BD"/>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591" name="Freeform 53"/>
            <p:cNvSpPr>
              <a:spLocks/>
            </p:cNvSpPr>
            <p:nvPr/>
          </p:nvSpPr>
          <p:spPr bwMode="auto">
            <a:xfrm>
              <a:off x="5364163" y="4648200"/>
              <a:ext cx="136525" cy="612775"/>
            </a:xfrm>
            <a:custGeom>
              <a:avLst/>
              <a:gdLst/>
              <a:ahLst/>
              <a:cxnLst>
                <a:cxn ang="0">
                  <a:pos x="0" y="0"/>
                </a:cxn>
                <a:cxn ang="0">
                  <a:pos x="2" y="4"/>
                </a:cxn>
                <a:cxn ang="0">
                  <a:pos x="8" y="17"/>
                </a:cxn>
                <a:cxn ang="0">
                  <a:pos x="15" y="37"/>
                </a:cxn>
                <a:cxn ang="0">
                  <a:pos x="26" y="69"/>
                </a:cxn>
                <a:cxn ang="0">
                  <a:pos x="37" y="108"/>
                </a:cxn>
                <a:cxn ang="0">
                  <a:pos x="50" y="160"/>
                </a:cxn>
                <a:cxn ang="0">
                  <a:pos x="62" y="222"/>
                </a:cxn>
                <a:cxn ang="0">
                  <a:pos x="75" y="295"/>
                </a:cxn>
                <a:cxn ang="0">
                  <a:pos x="86" y="380"/>
                </a:cxn>
                <a:cxn ang="0">
                  <a:pos x="63" y="386"/>
                </a:cxn>
                <a:cxn ang="0">
                  <a:pos x="58" y="332"/>
                </a:cxn>
                <a:cxn ang="0">
                  <a:pos x="52" y="270"/>
                </a:cxn>
                <a:cxn ang="0">
                  <a:pos x="43" y="205"/>
                </a:cxn>
                <a:cxn ang="0">
                  <a:pos x="32" y="134"/>
                </a:cxn>
                <a:cxn ang="0">
                  <a:pos x="17" y="65"/>
                </a:cxn>
                <a:cxn ang="0">
                  <a:pos x="0" y="0"/>
                </a:cxn>
              </a:cxnLst>
              <a:rect l="0" t="0" r="r" b="b"/>
              <a:pathLst>
                <a:path w="86" h="386">
                  <a:moveTo>
                    <a:pt x="0" y="0"/>
                  </a:moveTo>
                  <a:lnTo>
                    <a:pt x="2" y="4"/>
                  </a:lnTo>
                  <a:lnTo>
                    <a:pt x="8" y="17"/>
                  </a:lnTo>
                  <a:lnTo>
                    <a:pt x="15" y="37"/>
                  </a:lnTo>
                  <a:lnTo>
                    <a:pt x="26" y="69"/>
                  </a:lnTo>
                  <a:lnTo>
                    <a:pt x="37" y="108"/>
                  </a:lnTo>
                  <a:lnTo>
                    <a:pt x="50" y="160"/>
                  </a:lnTo>
                  <a:lnTo>
                    <a:pt x="62" y="222"/>
                  </a:lnTo>
                  <a:lnTo>
                    <a:pt x="75" y="295"/>
                  </a:lnTo>
                  <a:lnTo>
                    <a:pt x="86" y="380"/>
                  </a:lnTo>
                  <a:lnTo>
                    <a:pt x="63" y="386"/>
                  </a:lnTo>
                  <a:lnTo>
                    <a:pt x="58" y="332"/>
                  </a:lnTo>
                  <a:lnTo>
                    <a:pt x="52" y="270"/>
                  </a:lnTo>
                  <a:lnTo>
                    <a:pt x="43" y="205"/>
                  </a:lnTo>
                  <a:lnTo>
                    <a:pt x="32" y="134"/>
                  </a:lnTo>
                  <a:lnTo>
                    <a:pt x="17" y="65"/>
                  </a:lnTo>
                  <a:lnTo>
                    <a:pt x="0" y="0"/>
                  </a:lnTo>
                  <a:close/>
                </a:path>
              </a:pathLst>
            </a:custGeom>
            <a:solidFill>
              <a:srgbClr val="78A7BD"/>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592" name="Freeform 54"/>
            <p:cNvSpPr>
              <a:spLocks/>
            </p:cNvSpPr>
            <p:nvPr/>
          </p:nvSpPr>
          <p:spPr bwMode="auto">
            <a:xfrm>
              <a:off x="4483100" y="4618038"/>
              <a:ext cx="212725" cy="60325"/>
            </a:xfrm>
            <a:custGeom>
              <a:avLst/>
              <a:gdLst/>
              <a:ahLst/>
              <a:cxnLst>
                <a:cxn ang="0">
                  <a:pos x="4" y="0"/>
                </a:cxn>
                <a:cxn ang="0">
                  <a:pos x="134" y="2"/>
                </a:cxn>
                <a:cxn ang="0">
                  <a:pos x="132" y="38"/>
                </a:cxn>
                <a:cxn ang="0">
                  <a:pos x="0" y="36"/>
                </a:cxn>
                <a:cxn ang="0">
                  <a:pos x="4" y="0"/>
                </a:cxn>
              </a:cxnLst>
              <a:rect l="0" t="0" r="r" b="b"/>
              <a:pathLst>
                <a:path w="134" h="38">
                  <a:moveTo>
                    <a:pt x="4" y="0"/>
                  </a:moveTo>
                  <a:lnTo>
                    <a:pt x="134" y="2"/>
                  </a:lnTo>
                  <a:lnTo>
                    <a:pt x="132" y="38"/>
                  </a:lnTo>
                  <a:lnTo>
                    <a:pt x="0" y="36"/>
                  </a:lnTo>
                  <a:lnTo>
                    <a:pt x="4" y="0"/>
                  </a:lnTo>
                  <a:close/>
                </a:path>
              </a:pathLst>
            </a:custGeom>
            <a:solidFill>
              <a:srgbClr val="78A7BD"/>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593" name="Freeform 55"/>
            <p:cNvSpPr>
              <a:spLocks/>
            </p:cNvSpPr>
            <p:nvPr/>
          </p:nvSpPr>
          <p:spPr bwMode="auto">
            <a:xfrm>
              <a:off x="4557713" y="3330575"/>
              <a:ext cx="357187" cy="204788"/>
            </a:xfrm>
            <a:custGeom>
              <a:avLst/>
              <a:gdLst/>
              <a:ahLst/>
              <a:cxnLst>
                <a:cxn ang="0">
                  <a:pos x="165" y="0"/>
                </a:cxn>
                <a:cxn ang="0">
                  <a:pos x="173" y="0"/>
                </a:cxn>
                <a:cxn ang="0">
                  <a:pos x="193" y="4"/>
                </a:cxn>
                <a:cxn ang="0">
                  <a:pos x="208" y="13"/>
                </a:cxn>
                <a:cxn ang="0">
                  <a:pos x="220" y="30"/>
                </a:cxn>
                <a:cxn ang="0">
                  <a:pos x="225" y="49"/>
                </a:cxn>
                <a:cxn ang="0">
                  <a:pos x="221" y="71"/>
                </a:cxn>
                <a:cxn ang="0">
                  <a:pos x="212" y="90"/>
                </a:cxn>
                <a:cxn ang="0">
                  <a:pos x="195" y="105"/>
                </a:cxn>
                <a:cxn ang="0">
                  <a:pos x="175" y="112"/>
                </a:cxn>
                <a:cxn ang="0">
                  <a:pos x="67" y="129"/>
                </a:cxn>
                <a:cxn ang="0">
                  <a:pos x="57" y="129"/>
                </a:cxn>
                <a:cxn ang="0">
                  <a:pos x="37" y="125"/>
                </a:cxn>
                <a:cxn ang="0">
                  <a:pos x="20" y="116"/>
                </a:cxn>
                <a:cxn ang="0">
                  <a:pos x="7" y="99"/>
                </a:cxn>
                <a:cxn ang="0">
                  <a:pos x="0" y="80"/>
                </a:cxn>
                <a:cxn ang="0">
                  <a:pos x="2" y="58"/>
                </a:cxn>
                <a:cxn ang="0">
                  <a:pos x="13" y="37"/>
                </a:cxn>
                <a:cxn ang="0">
                  <a:pos x="31" y="21"/>
                </a:cxn>
                <a:cxn ang="0">
                  <a:pos x="56" y="13"/>
                </a:cxn>
                <a:cxn ang="0">
                  <a:pos x="165" y="0"/>
                </a:cxn>
              </a:cxnLst>
              <a:rect l="0" t="0" r="r" b="b"/>
              <a:pathLst>
                <a:path w="225" h="129">
                  <a:moveTo>
                    <a:pt x="165" y="0"/>
                  </a:moveTo>
                  <a:lnTo>
                    <a:pt x="173" y="0"/>
                  </a:lnTo>
                  <a:lnTo>
                    <a:pt x="193" y="4"/>
                  </a:lnTo>
                  <a:lnTo>
                    <a:pt x="208" y="13"/>
                  </a:lnTo>
                  <a:lnTo>
                    <a:pt x="220" y="30"/>
                  </a:lnTo>
                  <a:lnTo>
                    <a:pt x="225" y="49"/>
                  </a:lnTo>
                  <a:lnTo>
                    <a:pt x="221" y="71"/>
                  </a:lnTo>
                  <a:lnTo>
                    <a:pt x="212" y="90"/>
                  </a:lnTo>
                  <a:lnTo>
                    <a:pt x="195" y="105"/>
                  </a:lnTo>
                  <a:lnTo>
                    <a:pt x="175" y="112"/>
                  </a:lnTo>
                  <a:lnTo>
                    <a:pt x="67" y="129"/>
                  </a:lnTo>
                  <a:lnTo>
                    <a:pt x="57" y="129"/>
                  </a:lnTo>
                  <a:lnTo>
                    <a:pt x="37" y="125"/>
                  </a:lnTo>
                  <a:lnTo>
                    <a:pt x="20" y="116"/>
                  </a:lnTo>
                  <a:lnTo>
                    <a:pt x="7" y="99"/>
                  </a:lnTo>
                  <a:lnTo>
                    <a:pt x="0" y="80"/>
                  </a:lnTo>
                  <a:lnTo>
                    <a:pt x="2" y="58"/>
                  </a:lnTo>
                  <a:lnTo>
                    <a:pt x="13" y="37"/>
                  </a:lnTo>
                  <a:lnTo>
                    <a:pt x="31" y="21"/>
                  </a:lnTo>
                  <a:lnTo>
                    <a:pt x="56" y="13"/>
                  </a:lnTo>
                  <a:lnTo>
                    <a:pt x="165" y="0"/>
                  </a:lnTo>
                  <a:close/>
                </a:path>
              </a:pathLst>
            </a:custGeom>
            <a:solidFill>
              <a:srgbClr val="E3DC9F"/>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594" name="Freeform 56"/>
            <p:cNvSpPr>
              <a:spLocks/>
            </p:cNvSpPr>
            <p:nvPr/>
          </p:nvSpPr>
          <p:spPr bwMode="auto">
            <a:xfrm>
              <a:off x="4551363" y="3322638"/>
              <a:ext cx="373062" cy="168275"/>
            </a:xfrm>
            <a:custGeom>
              <a:avLst/>
              <a:gdLst/>
              <a:ahLst/>
              <a:cxnLst>
                <a:cxn ang="0">
                  <a:pos x="169" y="0"/>
                </a:cxn>
                <a:cxn ang="0">
                  <a:pos x="194" y="1"/>
                </a:cxn>
                <a:cxn ang="0">
                  <a:pos x="214" y="13"/>
                </a:cxn>
                <a:cxn ang="0">
                  <a:pos x="225" y="24"/>
                </a:cxn>
                <a:cxn ang="0">
                  <a:pos x="233" y="37"/>
                </a:cxn>
                <a:cxn ang="0">
                  <a:pos x="235" y="54"/>
                </a:cxn>
                <a:cxn ang="0">
                  <a:pos x="235" y="56"/>
                </a:cxn>
                <a:cxn ang="0">
                  <a:pos x="231" y="59"/>
                </a:cxn>
                <a:cxn ang="0">
                  <a:pos x="227" y="59"/>
                </a:cxn>
                <a:cxn ang="0">
                  <a:pos x="225" y="57"/>
                </a:cxn>
                <a:cxn ang="0">
                  <a:pos x="224" y="54"/>
                </a:cxn>
                <a:cxn ang="0">
                  <a:pos x="220" y="35"/>
                </a:cxn>
                <a:cxn ang="0">
                  <a:pos x="207" y="20"/>
                </a:cxn>
                <a:cxn ang="0">
                  <a:pos x="190" y="13"/>
                </a:cxn>
                <a:cxn ang="0">
                  <a:pos x="169" y="11"/>
                </a:cxn>
                <a:cxn ang="0">
                  <a:pos x="60" y="24"/>
                </a:cxn>
                <a:cxn ang="0">
                  <a:pos x="37" y="31"/>
                </a:cxn>
                <a:cxn ang="0">
                  <a:pos x="21" y="44"/>
                </a:cxn>
                <a:cxn ang="0">
                  <a:pos x="11" y="63"/>
                </a:cxn>
                <a:cxn ang="0">
                  <a:pos x="9" y="85"/>
                </a:cxn>
                <a:cxn ang="0">
                  <a:pos x="11" y="89"/>
                </a:cxn>
                <a:cxn ang="0">
                  <a:pos x="11" y="95"/>
                </a:cxn>
                <a:cxn ang="0">
                  <a:pos x="13" y="98"/>
                </a:cxn>
                <a:cxn ang="0">
                  <a:pos x="13" y="104"/>
                </a:cxn>
                <a:cxn ang="0">
                  <a:pos x="11" y="106"/>
                </a:cxn>
                <a:cxn ang="0">
                  <a:pos x="6" y="106"/>
                </a:cxn>
                <a:cxn ang="0">
                  <a:pos x="4" y="104"/>
                </a:cxn>
                <a:cxn ang="0">
                  <a:pos x="0" y="93"/>
                </a:cxn>
                <a:cxn ang="0">
                  <a:pos x="0" y="85"/>
                </a:cxn>
                <a:cxn ang="0">
                  <a:pos x="2" y="59"/>
                </a:cxn>
                <a:cxn ang="0">
                  <a:pos x="13" y="37"/>
                </a:cxn>
                <a:cxn ang="0">
                  <a:pos x="34" y="22"/>
                </a:cxn>
                <a:cxn ang="0">
                  <a:pos x="58" y="13"/>
                </a:cxn>
                <a:cxn ang="0">
                  <a:pos x="169" y="0"/>
                </a:cxn>
              </a:cxnLst>
              <a:rect l="0" t="0" r="r" b="b"/>
              <a:pathLst>
                <a:path w="235" h="106">
                  <a:moveTo>
                    <a:pt x="169" y="0"/>
                  </a:moveTo>
                  <a:lnTo>
                    <a:pt x="194" y="1"/>
                  </a:lnTo>
                  <a:lnTo>
                    <a:pt x="214" y="13"/>
                  </a:lnTo>
                  <a:lnTo>
                    <a:pt x="225" y="24"/>
                  </a:lnTo>
                  <a:lnTo>
                    <a:pt x="233" y="37"/>
                  </a:lnTo>
                  <a:lnTo>
                    <a:pt x="235" y="54"/>
                  </a:lnTo>
                  <a:lnTo>
                    <a:pt x="235" y="56"/>
                  </a:lnTo>
                  <a:lnTo>
                    <a:pt x="231" y="59"/>
                  </a:lnTo>
                  <a:lnTo>
                    <a:pt x="227" y="59"/>
                  </a:lnTo>
                  <a:lnTo>
                    <a:pt x="225" y="57"/>
                  </a:lnTo>
                  <a:lnTo>
                    <a:pt x="224" y="54"/>
                  </a:lnTo>
                  <a:lnTo>
                    <a:pt x="220" y="35"/>
                  </a:lnTo>
                  <a:lnTo>
                    <a:pt x="207" y="20"/>
                  </a:lnTo>
                  <a:lnTo>
                    <a:pt x="190" y="13"/>
                  </a:lnTo>
                  <a:lnTo>
                    <a:pt x="169" y="11"/>
                  </a:lnTo>
                  <a:lnTo>
                    <a:pt x="60" y="24"/>
                  </a:lnTo>
                  <a:lnTo>
                    <a:pt x="37" y="31"/>
                  </a:lnTo>
                  <a:lnTo>
                    <a:pt x="21" y="44"/>
                  </a:lnTo>
                  <a:lnTo>
                    <a:pt x="11" y="63"/>
                  </a:lnTo>
                  <a:lnTo>
                    <a:pt x="9" y="85"/>
                  </a:lnTo>
                  <a:lnTo>
                    <a:pt x="11" y="89"/>
                  </a:lnTo>
                  <a:lnTo>
                    <a:pt x="11" y="95"/>
                  </a:lnTo>
                  <a:lnTo>
                    <a:pt x="13" y="98"/>
                  </a:lnTo>
                  <a:lnTo>
                    <a:pt x="13" y="104"/>
                  </a:lnTo>
                  <a:lnTo>
                    <a:pt x="11" y="106"/>
                  </a:lnTo>
                  <a:lnTo>
                    <a:pt x="6" y="106"/>
                  </a:lnTo>
                  <a:lnTo>
                    <a:pt x="4" y="104"/>
                  </a:lnTo>
                  <a:lnTo>
                    <a:pt x="0" y="93"/>
                  </a:lnTo>
                  <a:lnTo>
                    <a:pt x="0" y="85"/>
                  </a:lnTo>
                  <a:lnTo>
                    <a:pt x="2" y="59"/>
                  </a:lnTo>
                  <a:lnTo>
                    <a:pt x="13" y="37"/>
                  </a:lnTo>
                  <a:lnTo>
                    <a:pt x="34" y="22"/>
                  </a:lnTo>
                  <a:lnTo>
                    <a:pt x="58" y="13"/>
                  </a:lnTo>
                  <a:lnTo>
                    <a:pt x="169" y="0"/>
                  </a:lnTo>
                  <a:close/>
                </a:path>
              </a:pathLst>
            </a:custGeom>
            <a:solidFill>
              <a:srgbClr val="19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595" name="Freeform 57"/>
            <p:cNvSpPr>
              <a:spLocks/>
            </p:cNvSpPr>
            <p:nvPr/>
          </p:nvSpPr>
          <p:spPr bwMode="auto">
            <a:xfrm>
              <a:off x="5030788" y="3254375"/>
              <a:ext cx="306387" cy="198438"/>
            </a:xfrm>
            <a:custGeom>
              <a:avLst/>
              <a:gdLst/>
              <a:ahLst/>
              <a:cxnLst>
                <a:cxn ang="0">
                  <a:pos x="141" y="0"/>
                </a:cxn>
                <a:cxn ang="0">
                  <a:pos x="151" y="0"/>
                </a:cxn>
                <a:cxn ang="0">
                  <a:pos x="167" y="3"/>
                </a:cxn>
                <a:cxn ang="0">
                  <a:pos x="180" y="13"/>
                </a:cxn>
                <a:cxn ang="0">
                  <a:pos x="190" y="26"/>
                </a:cxn>
                <a:cxn ang="0">
                  <a:pos x="193" y="43"/>
                </a:cxn>
                <a:cxn ang="0">
                  <a:pos x="192" y="63"/>
                </a:cxn>
                <a:cxn ang="0">
                  <a:pos x="182" y="82"/>
                </a:cxn>
                <a:cxn ang="0">
                  <a:pos x="167" y="97"/>
                </a:cxn>
                <a:cxn ang="0">
                  <a:pos x="149" y="104"/>
                </a:cxn>
                <a:cxn ang="0">
                  <a:pos x="56" y="125"/>
                </a:cxn>
                <a:cxn ang="0">
                  <a:pos x="46" y="125"/>
                </a:cxn>
                <a:cxn ang="0">
                  <a:pos x="30" y="121"/>
                </a:cxn>
                <a:cxn ang="0">
                  <a:pos x="15" y="113"/>
                </a:cxn>
                <a:cxn ang="0">
                  <a:pos x="3" y="99"/>
                </a:cxn>
                <a:cxn ang="0">
                  <a:pos x="0" y="82"/>
                </a:cxn>
                <a:cxn ang="0">
                  <a:pos x="2" y="59"/>
                </a:cxn>
                <a:cxn ang="0">
                  <a:pos x="11" y="41"/>
                </a:cxn>
                <a:cxn ang="0">
                  <a:pos x="26" y="26"/>
                </a:cxn>
                <a:cxn ang="0">
                  <a:pos x="46" y="18"/>
                </a:cxn>
                <a:cxn ang="0">
                  <a:pos x="141" y="0"/>
                </a:cxn>
              </a:cxnLst>
              <a:rect l="0" t="0" r="r" b="b"/>
              <a:pathLst>
                <a:path w="193" h="125">
                  <a:moveTo>
                    <a:pt x="141" y="0"/>
                  </a:moveTo>
                  <a:lnTo>
                    <a:pt x="151" y="0"/>
                  </a:lnTo>
                  <a:lnTo>
                    <a:pt x="167" y="3"/>
                  </a:lnTo>
                  <a:lnTo>
                    <a:pt x="180" y="13"/>
                  </a:lnTo>
                  <a:lnTo>
                    <a:pt x="190" y="26"/>
                  </a:lnTo>
                  <a:lnTo>
                    <a:pt x="193" y="43"/>
                  </a:lnTo>
                  <a:lnTo>
                    <a:pt x="192" y="63"/>
                  </a:lnTo>
                  <a:lnTo>
                    <a:pt x="182" y="82"/>
                  </a:lnTo>
                  <a:lnTo>
                    <a:pt x="167" y="97"/>
                  </a:lnTo>
                  <a:lnTo>
                    <a:pt x="149" y="104"/>
                  </a:lnTo>
                  <a:lnTo>
                    <a:pt x="56" y="125"/>
                  </a:lnTo>
                  <a:lnTo>
                    <a:pt x="46" y="125"/>
                  </a:lnTo>
                  <a:lnTo>
                    <a:pt x="30" y="121"/>
                  </a:lnTo>
                  <a:lnTo>
                    <a:pt x="15" y="113"/>
                  </a:lnTo>
                  <a:lnTo>
                    <a:pt x="3" y="99"/>
                  </a:lnTo>
                  <a:lnTo>
                    <a:pt x="0" y="82"/>
                  </a:lnTo>
                  <a:lnTo>
                    <a:pt x="2" y="59"/>
                  </a:lnTo>
                  <a:lnTo>
                    <a:pt x="11" y="41"/>
                  </a:lnTo>
                  <a:lnTo>
                    <a:pt x="26" y="26"/>
                  </a:lnTo>
                  <a:lnTo>
                    <a:pt x="46" y="18"/>
                  </a:lnTo>
                  <a:lnTo>
                    <a:pt x="141" y="0"/>
                  </a:lnTo>
                  <a:close/>
                </a:path>
              </a:pathLst>
            </a:custGeom>
            <a:solidFill>
              <a:srgbClr val="E3DC9F"/>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596" name="Freeform 58"/>
            <p:cNvSpPr>
              <a:spLocks/>
            </p:cNvSpPr>
            <p:nvPr/>
          </p:nvSpPr>
          <p:spPr bwMode="auto">
            <a:xfrm>
              <a:off x="5021263" y="3244850"/>
              <a:ext cx="325437" cy="160338"/>
            </a:xfrm>
            <a:custGeom>
              <a:avLst/>
              <a:gdLst/>
              <a:ahLst/>
              <a:cxnLst>
                <a:cxn ang="0">
                  <a:pos x="147" y="0"/>
                </a:cxn>
                <a:cxn ang="0">
                  <a:pos x="168" y="2"/>
                </a:cxn>
                <a:cxn ang="0">
                  <a:pos x="186" y="9"/>
                </a:cxn>
                <a:cxn ang="0">
                  <a:pos x="199" y="26"/>
                </a:cxn>
                <a:cxn ang="0">
                  <a:pos x="205" y="49"/>
                </a:cxn>
                <a:cxn ang="0">
                  <a:pos x="205" y="56"/>
                </a:cxn>
                <a:cxn ang="0">
                  <a:pos x="203" y="65"/>
                </a:cxn>
                <a:cxn ang="0">
                  <a:pos x="203" y="67"/>
                </a:cxn>
                <a:cxn ang="0">
                  <a:pos x="201" y="69"/>
                </a:cxn>
                <a:cxn ang="0">
                  <a:pos x="196" y="69"/>
                </a:cxn>
                <a:cxn ang="0">
                  <a:pos x="194" y="67"/>
                </a:cxn>
                <a:cxn ang="0">
                  <a:pos x="194" y="50"/>
                </a:cxn>
                <a:cxn ang="0">
                  <a:pos x="190" y="32"/>
                </a:cxn>
                <a:cxn ang="0">
                  <a:pos x="179" y="19"/>
                </a:cxn>
                <a:cxn ang="0">
                  <a:pos x="164" y="11"/>
                </a:cxn>
                <a:cxn ang="0">
                  <a:pos x="149" y="11"/>
                </a:cxn>
                <a:cxn ang="0">
                  <a:pos x="54" y="30"/>
                </a:cxn>
                <a:cxn ang="0">
                  <a:pos x="36" y="37"/>
                </a:cxn>
                <a:cxn ang="0">
                  <a:pos x="21" y="50"/>
                </a:cxn>
                <a:cxn ang="0">
                  <a:pos x="13" y="67"/>
                </a:cxn>
                <a:cxn ang="0">
                  <a:pos x="11" y="88"/>
                </a:cxn>
                <a:cxn ang="0">
                  <a:pos x="11" y="97"/>
                </a:cxn>
                <a:cxn ang="0">
                  <a:pos x="8" y="101"/>
                </a:cxn>
                <a:cxn ang="0">
                  <a:pos x="4" y="101"/>
                </a:cxn>
                <a:cxn ang="0">
                  <a:pos x="2" y="99"/>
                </a:cxn>
                <a:cxn ang="0">
                  <a:pos x="2" y="95"/>
                </a:cxn>
                <a:cxn ang="0">
                  <a:pos x="0" y="91"/>
                </a:cxn>
                <a:cxn ang="0">
                  <a:pos x="0" y="90"/>
                </a:cxn>
                <a:cxn ang="0">
                  <a:pos x="2" y="65"/>
                </a:cxn>
                <a:cxn ang="0">
                  <a:pos x="13" y="43"/>
                </a:cxn>
                <a:cxn ang="0">
                  <a:pos x="30" y="28"/>
                </a:cxn>
                <a:cxn ang="0">
                  <a:pos x="52" y="19"/>
                </a:cxn>
                <a:cxn ang="0">
                  <a:pos x="147" y="0"/>
                </a:cxn>
              </a:cxnLst>
              <a:rect l="0" t="0" r="r" b="b"/>
              <a:pathLst>
                <a:path w="205" h="101">
                  <a:moveTo>
                    <a:pt x="147" y="0"/>
                  </a:moveTo>
                  <a:lnTo>
                    <a:pt x="168" y="2"/>
                  </a:lnTo>
                  <a:lnTo>
                    <a:pt x="186" y="9"/>
                  </a:lnTo>
                  <a:lnTo>
                    <a:pt x="199" y="26"/>
                  </a:lnTo>
                  <a:lnTo>
                    <a:pt x="205" y="49"/>
                  </a:lnTo>
                  <a:lnTo>
                    <a:pt x="205" y="56"/>
                  </a:lnTo>
                  <a:lnTo>
                    <a:pt x="203" y="65"/>
                  </a:lnTo>
                  <a:lnTo>
                    <a:pt x="203" y="67"/>
                  </a:lnTo>
                  <a:lnTo>
                    <a:pt x="201" y="69"/>
                  </a:lnTo>
                  <a:lnTo>
                    <a:pt x="196" y="69"/>
                  </a:lnTo>
                  <a:lnTo>
                    <a:pt x="194" y="67"/>
                  </a:lnTo>
                  <a:lnTo>
                    <a:pt x="194" y="50"/>
                  </a:lnTo>
                  <a:lnTo>
                    <a:pt x="190" y="32"/>
                  </a:lnTo>
                  <a:lnTo>
                    <a:pt x="179" y="19"/>
                  </a:lnTo>
                  <a:lnTo>
                    <a:pt x="164" y="11"/>
                  </a:lnTo>
                  <a:lnTo>
                    <a:pt x="149" y="11"/>
                  </a:lnTo>
                  <a:lnTo>
                    <a:pt x="54" y="30"/>
                  </a:lnTo>
                  <a:lnTo>
                    <a:pt x="36" y="37"/>
                  </a:lnTo>
                  <a:lnTo>
                    <a:pt x="21" y="50"/>
                  </a:lnTo>
                  <a:lnTo>
                    <a:pt x="13" y="67"/>
                  </a:lnTo>
                  <a:lnTo>
                    <a:pt x="11" y="88"/>
                  </a:lnTo>
                  <a:lnTo>
                    <a:pt x="11" y="97"/>
                  </a:lnTo>
                  <a:lnTo>
                    <a:pt x="8" y="101"/>
                  </a:lnTo>
                  <a:lnTo>
                    <a:pt x="4" y="101"/>
                  </a:lnTo>
                  <a:lnTo>
                    <a:pt x="2" y="99"/>
                  </a:lnTo>
                  <a:lnTo>
                    <a:pt x="2" y="95"/>
                  </a:lnTo>
                  <a:lnTo>
                    <a:pt x="0" y="91"/>
                  </a:lnTo>
                  <a:lnTo>
                    <a:pt x="0" y="90"/>
                  </a:lnTo>
                  <a:lnTo>
                    <a:pt x="2" y="65"/>
                  </a:lnTo>
                  <a:lnTo>
                    <a:pt x="13" y="43"/>
                  </a:lnTo>
                  <a:lnTo>
                    <a:pt x="30" y="28"/>
                  </a:lnTo>
                  <a:lnTo>
                    <a:pt x="52" y="19"/>
                  </a:lnTo>
                  <a:lnTo>
                    <a:pt x="147" y="0"/>
                  </a:lnTo>
                  <a:close/>
                </a:path>
              </a:pathLst>
            </a:custGeom>
            <a:solidFill>
              <a:srgbClr val="19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597" name="Freeform 59"/>
            <p:cNvSpPr>
              <a:spLocks/>
            </p:cNvSpPr>
            <p:nvPr/>
          </p:nvSpPr>
          <p:spPr bwMode="auto">
            <a:xfrm>
              <a:off x="4906963" y="3346450"/>
              <a:ext cx="127000" cy="52388"/>
            </a:xfrm>
            <a:custGeom>
              <a:avLst/>
              <a:gdLst/>
              <a:ahLst/>
              <a:cxnLst>
                <a:cxn ang="0">
                  <a:pos x="40" y="0"/>
                </a:cxn>
                <a:cxn ang="0">
                  <a:pos x="59" y="3"/>
                </a:cxn>
                <a:cxn ang="0">
                  <a:pos x="80" y="14"/>
                </a:cxn>
                <a:cxn ang="0">
                  <a:pos x="72" y="24"/>
                </a:cxn>
                <a:cxn ang="0">
                  <a:pos x="57" y="14"/>
                </a:cxn>
                <a:cxn ang="0">
                  <a:pos x="42" y="11"/>
                </a:cxn>
                <a:cxn ang="0">
                  <a:pos x="29" y="14"/>
                </a:cxn>
                <a:cxn ang="0">
                  <a:pos x="18" y="22"/>
                </a:cxn>
                <a:cxn ang="0">
                  <a:pos x="7" y="33"/>
                </a:cxn>
                <a:cxn ang="0">
                  <a:pos x="0" y="27"/>
                </a:cxn>
                <a:cxn ang="0">
                  <a:pos x="3" y="24"/>
                </a:cxn>
                <a:cxn ang="0">
                  <a:pos x="11" y="14"/>
                </a:cxn>
                <a:cxn ang="0">
                  <a:pos x="24" y="5"/>
                </a:cxn>
                <a:cxn ang="0">
                  <a:pos x="40" y="0"/>
                </a:cxn>
              </a:cxnLst>
              <a:rect l="0" t="0" r="r" b="b"/>
              <a:pathLst>
                <a:path w="80" h="33">
                  <a:moveTo>
                    <a:pt x="40" y="0"/>
                  </a:moveTo>
                  <a:lnTo>
                    <a:pt x="59" y="3"/>
                  </a:lnTo>
                  <a:lnTo>
                    <a:pt x="80" y="14"/>
                  </a:lnTo>
                  <a:lnTo>
                    <a:pt x="72" y="24"/>
                  </a:lnTo>
                  <a:lnTo>
                    <a:pt x="57" y="14"/>
                  </a:lnTo>
                  <a:lnTo>
                    <a:pt x="42" y="11"/>
                  </a:lnTo>
                  <a:lnTo>
                    <a:pt x="29" y="14"/>
                  </a:lnTo>
                  <a:lnTo>
                    <a:pt x="18" y="22"/>
                  </a:lnTo>
                  <a:lnTo>
                    <a:pt x="7" y="33"/>
                  </a:lnTo>
                  <a:lnTo>
                    <a:pt x="0" y="27"/>
                  </a:lnTo>
                  <a:lnTo>
                    <a:pt x="3" y="24"/>
                  </a:lnTo>
                  <a:lnTo>
                    <a:pt x="11" y="14"/>
                  </a:lnTo>
                  <a:lnTo>
                    <a:pt x="24" y="5"/>
                  </a:lnTo>
                  <a:lnTo>
                    <a:pt x="40" y="0"/>
                  </a:lnTo>
                  <a:close/>
                </a:path>
              </a:pathLst>
            </a:custGeom>
            <a:solidFill>
              <a:srgbClr val="19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598" name="Freeform 60"/>
            <p:cNvSpPr>
              <a:spLocks noEditPoints="1"/>
            </p:cNvSpPr>
            <p:nvPr/>
          </p:nvSpPr>
          <p:spPr bwMode="auto">
            <a:xfrm>
              <a:off x="4678363" y="3336925"/>
              <a:ext cx="225425" cy="50800"/>
            </a:xfrm>
            <a:custGeom>
              <a:avLst/>
              <a:gdLst/>
              <a:ahLst/>
              <a:cxnLst>
                <a:cxn ang="0">
                  <a:pos x="13" y="11"/>
                </a:cxn>
                <a:cxn ang="0">
                  <a:pos x="2" y="13"/>
                </a:cxn>
                <a:cxn ang="0">
                  <a:pos x="0" y="13"/>
                </a:cxn>
                <a:cxn ang="0">
                  <a:pos x="13" y="11"/>
                </a:cxn>
                <a:cxn ang="0">
                  <a:pos x="93" y="0"/>
                </a:cxn>
                <a:cxn ang="0">
                  <a:pos x="108" y="2"/>
                </a:cxn>
                <a:cxn ang="0">
                  <a:pos x="123" y="7"/>
                </a:cxn>
                <a:cxn ang="0">
                  <a:pos x="134" y="19"/>
                </a:cxn>
                <a:cxn ang="0">
                  <a:pos x="138" y="26"/>
                </a:cxn>
                <a:cxn ang="0">
                  <a:pos x="142" y="32"/>
                </a:cxn>
                <a:cxn ang="0">
                  <a:pos x="134" y="26"/>
                </a:cxn>
                <a:cxn ang="0">
                  <a:pos x="119" y="17"/>
                </a:cxn>
                <a:cxn ang="0">
                  <a:pos x="99" y="11"/>
                </a:cxn>
                <a:cxn ang="0">
                  <a:pos x="88" y="9"/>
                </a:cxn>
                <a:cxn ang="0">
                  <a:pos x="50" y="9"/>
                </a:cxn>
                <a:cxn ang="0">
                  <a:pos x="30" y="11"/>
                </a:cxn>
                <a:cxn ang="0">
                  <a:pos x="13" y="11"/>
                </a:cxn>
                <a:cxn ang="0">
                  <a:pos x="28" y="9"/>
                </a:cxn>
                <a:cxn ang="0">
                  <a:pos x="47" y="6"/>
                </a:cxn>
                <a:cxn ang="0">
                  <a:pos x="65" y="4"/>
                </a:cxn>
                <a:cxn ang="0">
                  <a:pos x="82" y="2"/>
                </a:cxn>
                <a:cxn ang="0">
                  <a:pos x="93" y="0"/>
                </a:cxn>
              </a:cxnLst>
              <a:rect l="0" t="0" r="r" b="b"/>
              <a:pathLst>
                <a:path w="142" h="32">
                  <a:moveTo>
                    <a:pt x="13" y="11"/>
                  </a:moveTo>
                  <a:lnTo>
                    <a:pt x="2" y="13"/>
                  </a:lnTo>
                  <a:lnTo>
                    <a:pt x="0" y="13"/>
                  </a:lnTo>
                  <a:lnTo>
                    <a:pt x="13" y="11"/>
                  </a:lnTo>
                  <a:close/>
                  <a:moveTo>
                    <a:pt x="93" y="0"/>
                  </a:moveTo>
                  <a:lnTo>
                    <a:pt x="108" y="2"/>
                  </a:lnTo>
                  <a:lnTo>
                    <a:pt x="123" y="7"/>
                  </a:lnTo>
                  <a:lnTo>
                    <a:pt x="134" y="19"/>
                  </a:lnTo>
                  <a:lnTo>
                    <a:pt x="138" y="26"/>
                  </a:lnTo>
                  <a:lnTo>
                    <a:pt x="142" y="32"/>
                  </a:lnTo>
                  <a:lnTo>
                    <a:pt x="134" y="26"/>
                  </a:lnTo>
                  <a:lnTo>
                    <a:pt x="119" y="17"/>
                  </a:lnTo>
                  <a:lnTo>
                    <a:pt x="99" y="11"/>
                  </a:lnTo>
                  <a:lnTo>
                    <a:pt x="88" y="9"/>
                  </a:lnTo>
                  <a:lnTo>
                    <a:pt x="50" y="9"/>
                  </a:lnTo>
                  <a:lnTo>
                    <a:pt x="30" y="11"/>
                  </a:lnTo>
                  <a:lnTo>
                    <a:pt x="13" y="11"/>
                  </a:lnTo>
                  <a:lnTo>
                    <a:pt x="28" y="9"/>
                  </a:lnTo>
                  <a:lnTo>
                    <a:pt x="47" y="6"/>
                  </a:lnTo>
                  <a:lnTo>
                    <a:pt x="65" y="4"/>
                  </a:lnTo>
                  <a:lnTo>
                    <a:pt x="82" y="2"/>
                  </a:lnTo>
                  <a:lnTo>
                    <a:pt x="93"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599" name="Freeform 61"/>
            <p:cNvSpPr>
              <a:spLocks/>
            </p:cNvSpPr>
            <p:nvPr/>
          </p:nvSpPr>
          <p:spPr bwMode="auto">
            <a:xfrm>
              <a:off x="5148263" y="3262313"/>
              <a:ext cx="180975" cy="57150"/>
            </a:xfrm>
            <a:custGeom>
              <a:avLst/>
              <a:gdLst/>
              <a:ahLst/>
              <a:cxnLst>
                <a:cxn ang="0">
                  <a:pos x="67" y="0"/>
                </a:cxn>
                <a:cxn ang="0">
                  <a:pos x="88" y="0"/>
                </a:cxn>
                <a:cxn ang="0">
                  <a:pos x="97" y="6"/>
                </a:cxn>
                <a:cxn ang="0">
                  <a:pos x="106" y="17"/>
                </a:cxn>
                <a:cxn ang="0">
                  <a:pos x="114" y="36"/>
                </a:cxn>
                <a:cxn ang="0">
                  <a:pos x="112" y="32"/>
                </a:cxn>
                <a:cxn ang="0">
                  <a:pos x="106" y="23"/>
                </a:cxn>
                <a:cxn ang="0">
                  <a:pos x="95" y="13"/>
                </a:cxn>
                <a:cxn ang="0">
                  <a:pos x="80" y="8"/>
                </a:cxn>
                <a:cxn ang="0">
                  <a:pos x="52" y="8"/>
                </a:cxn>
                <a:cxn ang="0">
                  <a:pos x="34" y="10"/>
                </a:cxn>
                <a:cxn ang="0">
                  <a:pos x="17" y="12"/>
                </a:cxn>
                <a:cxn ang="0">
                  <a:pos x="6" y="13"/>
                </a:cxn>
                <a:cxn ang="0">
                  <a:pos x="0" y="13"/>
                </a:cxn>
                <a:cxn ang="0">
                  <a:pos x="67" y="0"/>
                </a:cxn>
              </a:cxnLst>
              <a:rect l="0" t="0" r="r" b="b"/>
              <a:pathLst>
                <a:path w="114" h="36">
                  <a:moveTo>
                    <a:pt x="67" y="0"/>
                  </a:moveTo>
                  <a:lnTo>
                    <a:pt x="88" y="0"/>
                  </a:lnTo>
                  <a:lnTo>
                    <a:pt x="97" y="6"/>
                  </a:lnTo>
                  <a:lnTo>
                    <a:pt x="106" y="17"/>
                  </a:lnTo>
                  <a:lnTo>
                    <a:pt x="114" y="36"/>
                  </a:lnTo>
                  <a:lnTo>
                    <a:pt x="112" y="32"/>
                  </a:lnTo>
                  <a:lnTo>
                    <a:pt x="106" y="23"/>
                  </a:lnTo>
                  <a:lnTo>
                    <a:pt x="95" y="13"/>
                  </a:lnTo>
                  <a:lnTo>
                    <a:pt x="80" y="8"/>
                  </a:lnTo>
                  <a:lnTo>
                    <a:pt x="52" y="8"/>
                  </a:lnTo>
                  <a:lnTo>
                    <a:pt x="34" y="10"/>
                  </a:lnTo>
                  <a:lnTo>
                    <a:pt x="17" y="12"/>
                  </a:lnTo>
                  <a:lnTo>
                    <a:pt x="6" y="13"/>
                  </a:lnTo>
                  <a:lnTo>
                    <a:pt x="0" y="13"/>
                  </a:lnTo>
                  <a:lnTo>
                    <a:pt x="6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grpSp>
      <p:grpSp>
        <p:nvGrpSpPr>
          <p:cNvPr id="600" name="Group 431"/>
          <p:cNvGrpSpPr/>
          <p:nvPr/>
        </p:nvGrpSpPr>
        <p:grpSpPr>
          <a:xfrm>
            <a:off x="1039373" y="4218451"/>
            <a:ext cx="303805" cy="470551"/>
            <a:chOff x="2436813" y="1071563"/>
            <a:chExt cx="1397001" cy="2163762"/>
          </a:xfrm>
        </p:grpSpPr>
        <p:sp>
          <p:nvSpPr>
            <p:cNvPr id="601" name="Freeform 8"/>
            <p:cNvSpPr>
              <a:spLocks/>
            </p:cNvSpPr>
            <p:nvPr/>
          </p:nvSpPr>
          <p:spPr bwMode="auto">
            <a:xfrm>
              <a:off x="2982913" y="2381250"/>
              <a:ext cx="598488" cy="854075"/>
            </a:xfrm>
            <a:custGeom>
              <a:avLst/>
              <a:gdLst/>
              <a:ahLst/>
              <a:cxnLst>
                <a:cxn ang="0">
                  <a:pos x="335" y="0"/>
                </a:cxn>
                <a:cxn ang="0">
                  <a:pos x="335" y="5"/>
                </a:cxn>
                <a:cxn ang="0">
                  <a:pos x="337" y="17"/>
                </a:cxn>
                <a:cxn ang="0">
                  <a:pos x="340" y="37"/>
                </a:cxn>
                <a:cxn ang="0">
                  <a:pos x="345" y="63"/>
                </a:cxn>
                <a:cxn ang="0">
                  <a:pos x="350" y="95"/>
                </a:cxn>
                <a:cxn ang="0">
                  <a:pos x="354" y="134"/>
                </a:cxn>
                <a:cxn ang="0">
                  <a:pos x="360" y="177"/>
                </a:cxn>
                <a:cxn ang="0">
                  <a:pos x="366" y="226"/>
                </a:cxn>
                <a:cxn ang="0">
                  <a:pos x="370" y="278"/>
                </a:cxn>
                <a:cxn ang="0">
                  <a:pos x="373" y="333"/>
                </a:cxn>
                <a:cxn ang="0">
                  <a:pos x="376" y="393"/>
                </a:cxn>
                <a:cxn ang="0">
                  <a:pos x="377" y="455"/>
                </a:cxn>
                <a:cxn ang="0">
                  <a:pos x="377" y="518"/>
                </a:cxn>
                <a:cxn ang="0">
                  <a:pos x="325" y="527"/>
                </a:cxn>
                <a:cxn ang="0">
                  <a:pos x="268" y="534"/>
                </a:cxn>
                <a:cxn ang="0">
                  <a:pos x="208" y="537"/>
                </a:cxn>
                <a:cxn ang="0">
                  <a:pos x="143" y="538"/>
                </a:cxn>
                <a:cxn ang="0">
                  <a:pos x="82" y="537"/>
                </a:cxn>
                <a:cxn ang="0">
                  <a:pos x="26" y="534"/>
                </a:cxn>
                <a:cxn ang="0">
                  <a:pos x="0" y="15"/>
                </a:cxn>
                <a:cxn ang="0">
                  <a:pos x="3" y="15"/>
                </a:cxn>
                <a:cxn ang="0">
                  <a:pos x="16" y="16"/>
                </a:cxn>
                <a:cxn ang="0">
                  <a:pos x="33" y="19"/>
                </a:cxn>
                <a:cxn ang="0">
                  <a:pos x="58" y="20"/>
                </a:cxn>
                <a:cxn ang="0">
                  <a:pos x="86" y="22"/>
                </a:cxn>
                <a:cxn ang="0">
                  <a:pos x="120" y="23"/>
                </a:cxn>
                <a:cxn ang="0">
                  <a:pos x="158" y="23"/>
                </a:cxn>
                <a:cxn ang="0">
                  <a:pos x="199" y="22"/>
                </a:cxn>
                <a:cxn ang="0">
                  <a:pos x="243" y="17"/>
                </a:cxn>
                <a:cxn ang="0">
                  <a:pos x="288" y="10"/>
                </a:cxn>
                <a:cxn ang="0">
                  <a:pos x="335" y="0"/>
                </a:cxn>
              </a:cxnLst>
              <a:rect l="0" t="0" r="r" b="b"/>
              <a:pathLst>
                <a:path w="377" h="538">
                  <a:moveTo>
                    <a:pt x="335" y="0"/>
                  </a:moveTo>
                  <a:lnTo>
                    <a:pt x="335" y="5"/>
                  </a:lnTo>
                  <a:lnTo>
                    <a:pt x="337" y="17"/>
                  </a:lnTo>
                  <a:lnTo>
                    <a:pt x="340" y="37"/>
                  </a:lnTo>
                  <a:lnTo>
                    <a:pt x="345" y="63"/>
                  </a:lnTo>
                  <a:lnTo>
                    <a:pt x="350" y="95"/>
                  </a:lnTo>
                  <a:lnTo>
                    <a:pt x="354" y="134"/>
                  </a:lnTo>
                  <a:lnTo>
                    <a:pt x="360" y="177"/>
                  </a:lnTo>
                  <a:lnTo>
                    <a:pt x="366" y="226"/>
                  </a:lnTo>
                  <a:lnTo>
                    <a:pt x="370" y="278"/>
                  </a:lnTo>
                  <a:lnTo>
                    <a:pt x="373" y="333"/>
                  </a:lnTo>
                  <a:lnTo>
                    <a:pt x="376" y="393"/>
                  </a:lnTo>
                  <a:lnTo>
                    <a:pt x="377" y="455"/>
                  </a:lnTo>
                  <a:lnTo>
                    <a:pt x="377" y="518"/>
                  </a:lnTo>
                  <a:lnTo>
                    <a:pt x="325" y="527"/>
                  </a:lnTo>
                  <a:lnTo>
                    <a:pt x="268" y="534"/>
                  </a:lnTo>
                  <a:lnTo>
                    <a:pt x="208" y="537"/>
                  </a:lnTo>
                  <a:lnTo>
                    <a:pt x="143" y="538"/>
                  </a:lnTo>
                  <a:lnTo>
                    <a:pt x="82" y="537"/>
                  </a:lnTo>
                  <a:lnTo>
                    <a:pt x="26" y="534"/>
                  </a:lnTo>
                  <a:lnTo>
                    <a:pt x="0" y="15"/>
                  </a:lnTo>
                  <a:lnTo>
                    <a:pt x="3" y="15"/>
                  </a:lnTo>
                  <a:lnTo>
                    <a:pt x="16" y="16"/>
                  </a:lnTo>
                  <a:lnTo>
                    <a:pt x="33" y="19"/>
                  </a:lnTo>
                  <a:lnTo>
                    <a:pt x="58" y="20"/>
                  </a:lnTo>
                  <a:lnTo>
                    <a:pt x="86" y="22"/>
                  </a:lnTo>
                  <a:lnTo>
                    <a:pt x="120" y="23"/>
                  </a:lnTo>
                  <a:lnTo>
                    <a:pt x="158" y="23"/>
                  </a:lnTo>
                  <a:lnTo>
                    <a:pt x="199" y="22"/>
                  </a:lnTo>
                  <a:lnTo>
                    <a:pt x="243" y="17"/>
                  </a:lnTo>
                  <a:lnTo>
                    <a:pt x="288" y="10"/>
                  </a:lnTo>
                  <a:lnTo>
                    <a:pt x="335" y="0"/>
                  </a:lnTo>
                  <a:close/>
                </a:path>
              </a:pathLst>
            </a:custGeom>
            <a:solidFill>
              <a:srgbClr val="F7FAFD"/>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602" name="Freeform 9"/>
            <p:cNvSpPr>
              <a:spLocks/>
            </p:cNvSpPr>
            <p:nvPr/>
          </p:nvSpPr>
          <p:spPr bwMode="auto">
            <a:xfrm>
              <a:off x="3444876" y="2381250"/>
              <a:ext cx="127000" cy="836613"/>
            </a:xfrm>
            <a:custGeom>
              <a:avLst/>
              <a:gdLst/>
              <a:ahLst/>
              <a:cxnLst>
                <a:cxn ang="0">
                  <a:pos x="39" y="0"/>
                </a:cxn>
                <a:cxn ang="0">
                  <a:pos x="42" y="19"/>
                </a:cxn>
                <a:cxn ang="0">
                  <a:pos x="46" y="44"/>
                </a:cxn>
                <a:cxn ang="0">
                  <a:pos x="52" y="77"/>
                </a:cxn>
                <a:cxn ang="0">
                  <a:pos x="58" y="116"/>
                </a:cxn>
                <a:cxn ang="0">
                  <a:pos x="62" y="161"/>
                </a:cxn>
                <a:cxn ang="0">
                  <a:pos x="68" y="211"/>
                </a:cxn>
                <a:cxn ang="0">
                  <a:pos x="73" y="266"/>
                </a:cxn>
                <a:cxn ang="0">
                  <a:pos x="76" y="325"/>
                </a:cxn>
                <a:cxn ang="0">
                  <a:pos x="79" y="387"/>
                </a:cxn>
                <a:cxn ang="0">
                  <a:pos x="80" y="452"/>
                </a:cxn>
                <a:cxn ang="0">
                  <a:pos x="80" y="520"/>
                </a:cxn>
                <a:cxn ang="0">
                  <a:pos x="35" y="527"/>
                </a:cxn>
                <a:cxn ang="0">
                  <a:pos x="37" y="465"/>
                </a:cxn>
                <a:cxn ang="0">
                  <a:pos x="35" y="404"/>
                </a:cxn>
                <a:cxn ang="0">
                  <a:pos x="34" y="345"/>
                </a:cxn>
                <a:cxn ang="0">
                  <a:pos x="31" y="290"/>
                </a:cxn>
                <a:cxn ang="0">
                  <a:pos x="27" y="238"/>
                </a:cxn>
                <a:cxn ang="0">
                  <a:pos x="22" y="188"/>
                </a:cxn>
                <a:cxn ang="0">
                  <a:pos x="18" y="144"/>
                </a:cxn>
                <a:cxn ang="0">
                  <a:pos x="14" y="106"/>
                </a:cxn>
                <a:cxn ang="0">
                  <a:pos x="8" y="72"/>
                </a:cxn>
                <a:cxn ang="0">
                  <a:pos x="6" y="46"/>
                </a:cxn>
                <a:cxn ang="0">
                  <a:pos x="3" y="26"/>
                </a:cxn>
                <a:cxn ang="0">
                  <a:pos x="0" y="15"/>
                </a:cxn>
                <a:cxn ang="0">
                  <a:pos x="0" y="10"/>
                </a:cxn>
                <a:cxn ang="0">
                  <a:pos x="20" y="6"/>
                </a:cxn>
                <a:cxn ang="0">
                  <a:pos x="39" y="0"/>
                </a:cxn>
              </a:cxnLst>
              <a:rect l="0" t="0" r="r" b="b"/>
              <a:pathLst>
                <a:path w="80" h="527">
                  <a:moveTo>
                    <a:pt x="39" y="0"/>
                  </a:moveTo>
                  <a:lnTo>
                    <a:pt x="42" y="19"/>
                  </a:lnTo>
                  <a:lnTo>
                    <a:pt x="46" y="44"/>
                  </a:lnTo>
                  <a:lnTo>
                    <a:pt x="52" y="77"/>
                  </a:lnTo>
                  <a:lnTo>
                    <a:pt x="58" y="116"/>
                  </a:lnTo>
                  <a:lnTo>
                    <a:pt x="62" y="161"/>
                  </a:lnTo>
                  <a:lnTo>
                    <a:pt x="68" y="211"/>
                  </a:lnTo>
                  <a:lnTo>
                    <a:pt x="73" y="266"/>
                  </a:lnTo>
                  <a:lnTo>
                    <a:pt x="76" y="325"/>
                  </a:lnTo>
                  <a:lnTo>
                    <a:pt x="79" y="387"/>
                  </a:lnTo>
                  <a:lnTo>
                    <a:pt x="80" y="452"/>
                  </a:lnTo>
                  <a:lnTo>
                    <a:pt x="80" y="520"/>
                  </a:lnTo>
                  <a:lnTo>
                    <a:pt x="35" y="527"/>
                  </a:lnTo>
                  <a:lnTo>
                    <a:pt x="37" y="465"/>
                  </a:lnTo>
                  <a:lnTo>
                    <a:pt x="35" y="404"/>
                  </a:lnTo>
                  <a:lnTo>
                    <a:pt x="34" y="345"/>
                  </a:lnTo>
                  <a:lnTo>
                    <a:pt x="31" y="290"/>
                  </a:lnTo>
                  <a:lnTo>
                    <a:pt x="27" y="238"/>
                  </a:lnTo>
                  <a:lnTo>
                    <a:pt x="22" y="188"/>
                  </a:lnTo>
                  <a:lnTo>
                    <a:pt x="18" y="144"/>
                  </a:lnTo>
                  <a:lnTo>
                    <a:pt x="14" y="106"/>
                  </a:lnTo>
                  <a:lnTo>
                    <a:pt x="8" y="72"/>
                  </a:lnTo>
                  <a:lnTo>
                    <a:pt x="6" y="46"/>
                  </a:lnTo>
                  <a:lnTo>
                    <a:pt x="3" y="26"/>
                  </a:lnTo>
                  <a:lnTo>
                    <a:pt x="0" y="15"/>
                  </a:lnTo>
                  <a:lnTo>
                    <a:pt x="0" y="10"/>
                  </a:lnTo>
                  <a:lnTo>
                    <a:pt x="20" y="6"/>
                  </a:lnTo>
                  <a:lnTo>
                    <a:pt x="39" y="0"/>
                  </a:lnTo>
                  <a:close/>
                </a:path>
              </a:pathLst>
            </a:custGeom>
            <a:solidFill>
              <a:srgbClr val="A6CBD6"/>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603" name="Freeform 10"/>
            <p:cNvSpPr>
              <a:spLocks/>
            </p:cNvSpPr>
            <p:nvPr/>
          </p:nvSpPr>
          <p:spPr bwMode="auto">
            <a:xfrm>
              <a:off x="3457576" y="1844675"/>
              <a:ext cx="376238" cy="290513"/>
            </a:xfrm>
            <a:custGeom>
              <a:avLst/>
              <a:gdLst/>
              <a:ahLst/>
              <a:cxnLst>
                <a:cxn ang="0">
                  <a:pos x="133" y="0"/>
                </a:cxn>
                <a:cxn ang="0">
                  <a:pos x="134" y="3"/>
                </a:cxn>
                <a:cxn ang="0">
                  <a:pos x="136" y="10"/>
                </a:cxn>
                <a:cxn ang="0">
                  <a:pos x="140" y="21"/>
                </a:cxn>
                <a:cxn ang="0">
                  <a:pos x="144" y="34"/>
                </a:cxn>
                <a:cxn ang="0">
                  <a:pos x="151" y="48"/>
                </a:cxn>
                <a:cxn ang="0">
                  <a:pos x="161" y="62"/>
                </a:cxn>
                <a:cxn ang="0">
                  <a:pos x="171" y="76"/>
                </a:cxn>
                <a:cxn ang="0">
                  <a:pos x="185" y="86"/>
                </a:cxn>
                <a:cxn ang="0">
                  <a:pos x="199" y="93"/>
                </a:cxn>
                <a:cxn ang="0">
                  <a:pos x="218" y="94"/>
                </a:cxn>
                <a:cxn ang="0">
                  <a:pos x="237" y="90"/>
                </a:cxn>
                <a:cxn ang="0">
                  <a:pos x="236" y="93"/>
                </a:cxn>
                <a:cxn ang="0">
                  <a:pos x="232" y="100"/>
                </a:cxn>
                <a:cxn ang="0">
                  <a:pos x="223" y="108"/>
                </a:cxn>
                <a:cxn ang="0">
                  <a:pos x="212" y="121"/>
                </a:cxn>
                <a:cxn ang="0">
                  <a:pos x="198" y="134"/>
                </a:cxn>
                <a:cxn ang="0">
                  <a:pos x="180" y="146"/>
                </a:cxn>
                <a:cxn ang="0">
                  <a:pos x="158" y="159"/>
                </a:cxn>
                <a:cxn ang="0">
                  <a:pos x="134" y="170"/>
                </a:cxn>
                <a:cxn ang="0">
                  <a:pos x="106" y="179"/>
                </a:cxn>
                <a:cxn ang="0">
                  <a:pos x="75" y="183"/>
                </a:cxn>
                <a:cxn ang="0">
                  <a:pos x="38" y="183"/>
                </a:cxn>
                <a:cxn ang="0">
                  <a:pos x="0" y="176"/>
                </a:cxn>
                <a:cxn ang="0">
                  <a:pos x="133" y="0"/>
                </a:cxn>
              </a:cxnLst>
              <a:rect l="0" t="0" r="r" b="b"/>
              <a:pathLst>
                <a:path w="237" h="183">
                  <a:moveTo>
                    <a:pt x="133" y="0"/>
                  </a:moveTo>
                  <a:lnTo>
                    <a:pt x="134" y="3"/>
                  </a:lnTo>
                  <a:lnTo>
                    <a:pt x="136" y="10"/>
                  </a:lnTo>
                  <a:lnTo>
                    <a:pt x="140" y="21"/>
                  </a:lnTo>
                  <a:lnTo>
                    <a:pt x="144" y="34"/>
                  </a:lnTo>
                  <a:lnTo>
                    <a:pt x="151" y="48"/>
                  </a:lnTo>
                  <a:lnTo>
                    <a:pt x="161" y="62"/>
                  </a:lnTo>
                  <a:lnTo>
                    <a:pt x="171" y="76"/>
                  </a:lnTo>
                  <a:lnTo>
                    <a:pt x="185" y="86"/>
                  </a:lnTo>
                  <a:lnTo>
                    <a:pt x="199" y="93"/>
                  </a:lnTo>
                  <a:lnTo>
                    <a:pt x="218" y="94"/>
                  </a:lnTo>
                  <a:lnTo>
                    <a:pt x="237" y="90"/>
                  </a:lnTo>
                  <a:lnTo>
                    <a:pt x="236" y="93"/>
                  </a:lnTo>
                  <a:lnTo>
                    <a:pt x="232" y="100"/>
                  </a:lnTo>
                  <a:lnTo>
                    <a:pt x="223" y="108"/>
                  </a:lnTo>
                  <a:lnTo>
                    <a:pt x="212" y="121"/>
                  </a:lnTo>
                  <a:lnTo>
                    <a:pt x="198" y="134"/>
                  </a:lnTo>
                  <a:lnTo>
                    <a:pt x="180" y="146"/>
                  </a:lnTo>
                  <a:lnTo>
                    <a:pt x="158" y="159"/>
                  </a:lnTo>
                  <a:lnTo>
                    <a:pt x="134" y="170"/>
                  </a:lnTo>
                  <a:lnTo>
                    <a:pt x="106" y="179"/>
                  </a:lnTo>
                  <a:lnTo>
                    <a:pt x="75" y="183"/>
                  </a:lnTo>
                  <a:lnTo>
                    <a:pt x="38" y="183"/>
                  </a:lnTo>
                  <a:lnTo>
                    <a:pt x="0" y="176"/>
                  </a:lnTo>
                  <a:lnTo>
                    <a:pt x="133"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604" name="Freeform 11"/>
            <p:cNvSpPr>
              <a:spLocks/>
            </p:cNvSpPr>
            <p:nvPr/>
          </p:nvSpPr>
          <p:spPr bwMode="auto">
            <a:xfrm>
              <a:off x="2627313" y="1169988"/>
              <a:ext cx="1116013" cy="1077913"/>
            </a:xfrm>
            <a:custGeom>
              <a:avLst/>
              <a:gdLst/>
              <a:ahLst/>
              <a:cxnLst>
                <a:cxn ang="0">
                  <a:pos x="340" y="0"/>
                </a:cxn>
                <a:cxn ang="0">
                  <a:pos x="387" y="4"/>
                </a:cxn>
                <a:cxn ang="0">
                  <a:pos x="433" y="15"/>
                </a:cxn>
                <a:cxn ang="0">
                  <a:pos x="478" y="31"/>
                </a:cxn>
                <a:cxn ang="0">
                  <a:pos x="519" y="51"/>
                </a:cxn>
                <a:cxn ang="0">
                  <a:pos x="556" y="78"/>
                </a:cxn>
                <a:cxn ang="0">
                  <a:pos x="588" y="107"/>
                </a:cxn>
                <a:cxn ang="0">
                  <a:pos x="618" y="142"/>
                </a:cxn>
                <a:cxn ang="0">
                  <a:pos x="642" y="179"/>
                </a:cxn>
                <a:cxn ang="0">
                  <a:pos x="663" y="219"/>
                </a:cxn>
                <a:cxn ang="0">
                  <a:pos x="679" y="260"/>
                </a:cxn>
                <a:cxn ang="0">
                  <a:pos x="691" y="302"/>
                </a:cxn>
                <a:cxn ang="0">
                  <a:pos x="698" y="344"/>
                </a:cxn>
                <a:cxn ang="0">
                  <a:pos x="703" y="385"/>
                </a:cxn>
                <a:cxn ang="0">
                  <a:pos x="700" y="426"/>
                </a:cxn>
                <a:cxn ang="0">
                  <a:pos x="694" y="464"/>
                </a:cxn>
                <a:cxn ang="0">
                  <a:pos x="683" y="498"/>
                </a:cxn>
                <a:cxn ang="0">
                  <a:pos x="663" y="538"/>
                </a:cxn>
                <a:cxn ang="0">
                  <a:pos x="638" y="571"/>
                </a:cxn>
                <a:cxn ang="0">
                  <a:pos x="609" y="603"/>
                </a:cxn>
                <a:cxn ang="0">
                  <a:pos x="576" y="627"/>
                </a:cxn>
                <a:cxn ang="0">
                  <a:pos x="540" y="648"/>
                </a:cxn>
                <a:cxn ang="0">
                  <a:pos x="501" y="663"/>
                </a:cxn>
                <a:cxn ang="0">
                  <a:pos x="458" y="673"/>
                </a:cxn>
                <a:cxn ang="0">
                  <a:pos x="415" y="679"/>
                </a:cxn>
                <a:cxn ang="0">
                  <a:pos x="371" y="679"/>
                </a:cxn>
                <a:cxn ang="0">
                  <a:pos x="324" y="673"/>
                </a:cxn>
                <a:cxn ang="0">
                  <a:pos x="279" y="663"/>
                </a:cxn>
                <a:cxn ang="0">
                  <a:pos x="233" y="646"/>
                </a:cxn>
                <a:cxn ang="0">
                  <a:pos x="185" y="622"/>
                </a:cxn>
                <a:cxn ang="0">
                  <a:pos x="142" y="594"/>
                </a:cxn>
                <a:cxn ang="0">
                  <a:pos x="103" y="560"/>
                </a:cxn>
                <a:cxn ang="0">
                  <a:pos x="70" y="522"/>
                </a:cxn>
                <a:cxn ang="0">
                  <a:pos x="44" y="481"/>
                </a:cxn>
                <a:cxn ang="0">
                  <a:pos x="23" y="437"/>
                </a:cxn>
                <a:cxn ang="0">
                  <a:pos x="7" y="391"/>
                </a:cxn>
                <a:cxn ang="0">
                  <a:pos x="0" y="343"/>
                </a:cxn>
                <a:cxn ang="0">
                  <a:pos x="0" y="295"/>
                </a:cxn>
                <a:cxn ang="0">
                  <a:pos x="7" y="247"/>
                </a:cxn>
                <a:cxn ang="0">
                  <a:pos x="23" y="199"/>
                </a:cxn>
                <a:cxn ang="0">
                  <a:pos x="44" y="158"/>
                </a:cxn>
                <a:cxn ang="0">
                  <a:pos x="69" y="120"/>
                </a:cxn>
                <a:cxn ang="0">
                  <a:pos x="99" y="89"/>
                </a:cxn>
                <a:cxn ang="0">
                  <a:pos x="133" y="61"/>
                </a:cxn>
                <a:cxn ang="0">
                  <a:pos x="169" y="38"/>
                </a:cxn>
                <a:cxn ang="0">
                  <a:pos x="209" y="21"/>
                </a:cxn>
                <a:cxn ang="0">
                  <a:pos x="251" y="8"/>
                </a:cxn>
                <a:cxn ang="0">
                  <a:pos x="295" y="1"/>
                </a:cxn>
                <a:cxn ang="0">
                  <a:pos x="340" y="0"/>
                </a:cxn>
              </a:cxnLst>
              <a:rect l="0" t="0" r="r" b="b"/>
              <a:pathLst>
                <a:path w="703" h="679">
                  <a:moveTo>
                    <a:pt x="340" y="0"/>
                  </a:moveTo>
                  <a:lnTo>
                    <a:pt x="387" y="4"/>
                  </a:lnTo>
                  <a:lnTo>
                    <a:pt x="433" y="15"/>
                  </a:lnTo>
                  <a:lnTo>
                    <a:pt x="478" y="31"/>
                  </a:lnTo>
                  <a:lnTo>
                    <a:pt x="519" y="51"/>
                  </a:lnTo>
                  <a:lnTo>
                    <a:pt x="556" y="78"/>
                  </a:lnTo>
                  <a:lnTo>
                    <a:pt x="588" y="107"/>
                  </a:lnTo>
                  <a:lnTo>
                    <a:pt x="618" y="142"/>
                  </a:lnTo>
                  <a:lnTo>
                    <a:pt x="642" y="179"/>
                  </a:lnTo>
                  <a:lnTo>
                    <a:pt x="663" y="219"/>
                  </a:lnTo>
                  <a:lnTo>
                    <a:pt x="679" y="260"/>
                  </a:lnTo>
                  <a:lnTo>
                    <a:pt x="691" y="302"/>
                  </a:lnTo>
                  <a:lnTo>
                    <a:pt x="698" y="344"/>
                  </a:lnTo>
                  <a:lnTo>
                    <a:pt x="703" y="385"/>
                  </a:lnTo>
                  <a:lnTo>
                    <a:pt x="700" y="426"/>
                  </a:lnTo>
                  <a:lnTo>
                    <a:pt x="694" y="464"/>
                  </a:lnTo>
                  <a:lnTo>
                    <a:pt x="683" y="498"/>
                  </a:lnTo>
                  <a:lnTo>
                    <a:pt x="663" y="538"/>
                  </a:lnTo>
                  <a:lnTo>
                    <a:pt x="638" y="571"/>
                  </a:lnTo>
                  <a:lnTo>
                    <a:pt x="609" y="603"/>
                  </a:lnTo>
                  <a:lnTo>
                    <a:pt x="576" y="627"/>
                  </a:lnTo>
                  <a:lnTo>
                    <a:pt x="540" y="648"/>
                  </a:lnTo>
                  <a:lnTo>
                    <a:pt x="501" y="663"/>
                  </a:lnTo>
                  <a:lnTo>
                    <a:pt x="458" y="673"/>
                  </a:lnTo>
                  <a:lnTo>
                    <a:pt x="415" y="679"/>
                  </a:lnTo>
                  <a:lnTo>
                    <a:pt x="371" y="679"/>
                  </a:lnTo>
                  <a:lnTo>
                    <a:pt x="324" y="673"/>
                  </a:lnTo>
                  <a:lnTo>
                    <a:pt x="279" y="663"/>
                  </a:lnTo>
                  <a:lnTo>
                    <a:pt x="233" y="646"/>
                  </a:lnTo>
                  <a:lnTo>
                    <a:pt x="185" y="622"/>
                  </a:lnTo>
                  <a:lnTo>
                    <a:pt x="142" y="594"/>
                  </a:lnTo>
                  <a:lnTo>
                    <a:pt x="103" y="560"/>
                  </a:lnTo>
                  <a:lnTo>
                    <a:pt x="70" y="522"/>
                  </a:lnTo>
                  <a:lnTo>
                    <a:pt x="44" y="481"/>
                  </a:lnTo>
                  <a:lnTo>
                    <a:pt x="23" y="437"/>
                  </a:lnTo>
                  <a:lnTo>
                    <a:pt x="7" y="391"/>
                  </a:lnTo>
                  <a:lnTo>
                    <a:pt x="0" y="343"/>
                  </a:lnTo>
                  <a:lnTo>
                    <a:pt x="0" y="295"/>
                  </a:lnTo>
                  <a:lnTo>
                    <a:pt x="7" y="247"/>
                  </a:lnTo>
                  <a:lnTo>
                    <a:pt x="23" y="199"/>
                  </a:lnTo>
                  <a:lnTo>
                    <a:pt x="44" y="158"/>
                  </a:lnTo>
                  <a:lnTo>
                    <a:pt x="69" y="120"/>
                  </a:lnTo>
                  <a:lnTo>
                    <a:pt x="99" y="89"/>
                  </a:lnTo>
                  <a:lnTo>
                    <a:pt x="133" y="61"/>
                  </a:lnTo>
                  <a:lnTo>
                    <a:pt x="169" y="38"/>
                  </a:lnTo>
                  <a:lnTo>
                    <a:pt x="209" y="21"/>
                  </a:lnTo>
                  <a:lnTo>
                    <a:pt x="251" y="8"/>
                  </a:lnTo>
                  <a:lnTo>
                    <a:pt x="295" y="1"/>
                  </a:lnTo>
                  <a:lnTo>
                    <a:pt x="340" y="0"/>
                  </a:lnTo>
                  <a:close/>
                </a:path>
              </a:pathLst>
            </a:custGeom>
            <a:solidFill>
              <a:srgbClr val="FFC891"/>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605" name="Freeform 12"/>
            <p:cNvSpPr>
              <a:spLocks/>
            </p:cNvSpPr>
            <p:nvPr/>
          </p:nvSpPr>
          <p:spPr bwMode="auto">
            <a:xfrm>
              <a:off x="3024188" y="2603500"/>
              <a:ext cx="73025" cy="630238"/>
            </a:xfrm>
            <a:custGeom>
              <a:avLst/>
              <a:gdLst/>
              <a:ahLst/>
              <a:cxnLst>
                <a:cxn ang="0">
                  <a:pos x="12" y="0"/>
                </a:cxn>
                <a:cxn ang="0">
                  <a:pos x="14" y="4"/>
                </a:cxn>
                <a:cxn ang="0">
                  <a:pos x="15" y="18"/>
                </a:cxn>
                <a:cxn ang="0">
                  <a:pos x="18" y="40"/>
                </a:cxn>
                <a:cxn ang="0">
                  <a:pos x="22" y="68"/>
                </a:cxn>
                <a:cxn ang="0">
                  <a:pos x="26" y="102"/>
                </a:cxn>
                <a:cxn ang="0">
                  <a:pos x="31" y="143"/>
                </a:cxn>
                <a:cxn ang="0">
                  <a:pos x="35" y="186"/>
                </a:cxn>
                <a:cxn ang="0">
                  <a:pos x="38" y="236"/>
                </a:cxn>
                <a:cxn ang="0">
                  <a:pos x="42" y="287"/>
                </a:cxn>
                <a:cxn ang="0">
                  <a:pos x="45" y="342"/>
                </a:cxn>
                <a:cxn ang="0">
                  <a:pos x="46" y="397"/>
                </a:cxn>
                <a:cxn ang="0">
                  <a:pos x="0" y="394"/>
                </a:cxn>
                <a:cxn ang="0">
                  <a:pos x="12" y="0"/>
                </a:cxn>
              </a:cxnLst>
              <a:rect l="0" t="0" r="r" b="b"/>
              <a:pathLst>
                <a:path w="46" h="397">
                  <a:moveTo>
                    <a:pt x="12" y="0"/>
                  </a:moveTo>
                  <a:lnTo>
                    <a:pt x="14" y="4"/>
                  </a:lnTo>
                  <a:lnTo>
                    <a:pt x="15" y="18"/>
                  </a:lnTo>
                  <a:lnTo>
                    <a:pt x="18" y="40"/>
                  </a:lnTo>
                  <a:lnTo>
                    <a:pt x="22" y="68"/>
                  </a:lnTo>
                  <a:lnTo>
                    <a:pt x="26" y="102"/>
                  </a:lnTo>
                  <a:lnTo>
                    <a:pt x="31" y="143"/>
                  </a:lnTo>
                  <a:lnTo>
                    <a:pt x="35" y="186"/>
                  </a:lnTo>
                  <a:lnTo>
                    <a:pt x="38" y="236"/>
                  </a:lnTo>
                  <a:lnTo>
                    <a:pt x="42" y="287"/>
                  </a:lnTo>
                  <a:lnTo>
                    <a:pt x="45" y="342"/>
                  </a:lnTo>
                  <a:lnTo>
                    <a:pt x="46" y="397"/>
                  </a:lnTo>
                  <a:lnTo>
                    <a:pt x="0" y="394"/>
                  </a:lnTo>
                  <a:lnTo>
                    <a:pt x="12" y="0"/>
                  </a:lnTo>
                  <a:close/>
                </a:path>
              </a:pathLst>
            </a:custGeom>
            <a:solidFill>
              <a:srgbClr val="A6CBD6"/>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606" name="Freeform 13"/>
            <p:cNvSpPr>
              <a:spLocks/>
            </p:cNvSpPr>
            <p:nvPr/>
          </p:nvSpPr>
          <p:spPr bwMode="auto">
            <a:xfrm>
              <a:off x="2730501" y="1231900"/>
              <a:ext cx="971550" cy="941388"/>
            </a:xfrm>
            <a:custGeom>
              <a:avLst/>
              <a:gdLst/>
              <a:ahLst/>
              <a:cxnLst>
                <a:cxn ang="0">
                  <a:pos x="286" y="0"/>
                </a:cxn>
                <a:cxn ang="0">
                  <a:pos x="330" y="3"/>
                </a:cxn>
                <a:cxn ang="0">
                  <a:pos x="374" y="12"/>
                </a:cxn>
                <a:cxn ang="0">
                  <a:pos x="417" y="27"/>
                </a:cxn>
                <a:cxn ang="0">
                  <a:pos x="456" y="47"/>
                </a:cxn>
                <a:cxn ang="0">
                  <a:pos x="491" y="72"/>
                </a:cxn>
                <a:cxn ang="0">
                  <a:pos x="520" y="102"/>
                </a:cxn>
                <a:cxn ang="0">
                  <a:pos x="547" y="135"/>
                </a:cxn>
                <a:cxn ang="0">
                  <a:pos x="568" y="171"/>
                </a:cxn>
                <a:cxn ang="0">
                  <a:pos x="587" y="209"/>
                </a:cxn>
                <a:cxn ang="0">
                  <a:pos x="599" y="249"/>
                </a:cxn>
                <a:cxn ang="0">
                  <a:pos x="608" y="288"/>
                </a:cxn>
                <a:cxn ang="0">
                  <a:pos x="612" y="328"/>
                </a:cxn>
                <a:cxn ang="0">
                  <a:pos x="612" y="366"/>
                </a:cxn>
                <a:cxn ang="0">
                  <a:pos x="607" y="403"/>
                </a:cxn>
                <a:cxn ang="0">
                  <a:pos x="595" y="435"/>
                </a:cxn>
                <a:cxn ang="0">
                  <a:pos x="577" y="472"/>
                </a:cxn>
                <a:cxn ang="0">
                  <a:pos x="553" y="504"/>
                </a:cxn>
                <a:cxn ang="0">
                  <a:pos x="525" y="532"/>
                </a:cxn>
                <a:cxn ang="0">
                  <a:pos x="492" y="554"/>
                </a:cxn>
                <a:cxn ang="0">
                  <a:pos x="456" y="572"/>
                </a:cxn>
                <a:cxn ang="0">
                  <a:pos x="417" y="585"/>
                </a:cxn>
                <a:cxn ang="0">
                  <a:pos x="377" y="592"/>
                </a:cxn>
                <a:cxn ang="0">
                  <a:pos x="334" y="593"/>
                </a:cxn>
                <a:cxn ang="0">
                  <a:pos x="292" y="589"/>
                </a:cxn>
                <a:cxn ang="0">
                  <a:pos x="247" y="579"/>
                </a:cxn>
                <a:cxn ang="0">
                  <a:pos x="203" y="564"/>
                </a:cxn>
                <a:cxn ang="0">
                  <a:pos x="158" y="541"/>
                </a:cxn>
                <a:cxn ang="0">
                  <a:pos x="117" y="513"/>
                </a:cxn>
                <a:cxn ang="0">
                  <a:pos x="82" y="479"/>
                </a:cxn>
                <a:cxn ang="0">
                  <a:pos x="52" y="442"/>
                </a:cxn>
                <a:cxn ang="0">
                  <a:pos x="28" y="401"/>
                </a:cxn>
                <a:cxn ang="0">
                  <a:pos x="11" y="357"/>
                </a:cxn>
                <a:cxn ang="0">
                  <a:pos x="1" y="312"/>
                </a:cxn>
                <a:cxn ang="0">
                  <a:pos x="0" y="266"/>
                </a:cxn>
                <a:cxn ang="0">
                  <a:pos x="5" y="219"/>
                </a:cxn>
                <a:cxn ang="0">
                  <a:pos x="21" y="174"/>
                </a:cxn>
                <a:cxn ang="0">
                  <a:pos x="41" y="135"/>
                </a:cxn>
                <a:cxn ang="0">
                  <a:pos x="65" y="101"/>
                </a:cxn>
                <a:cxn ang="0">
                  <a:pos x="94" y="71"/>
                </a:cxn>
                <a:cxn ang="0">
                  <a:pos x="128" y="46"/>
                </a:cxn>
                <a:cxn ang="0">
                  <a:pos x="164" y="26"/>
                </a:cxn>
                <a:cxn ang="0">
                  <a:pos x="203" y="12"/>
                </a:cxn>
                <a:cxn ang="0">
                  <a:pos x="244" y="3"/>
                </a:cxn>
                <a:cxn ang="0">
                  <a:pos x="286" y="0"/>
                </a:cxn>
              </a:cxnLst>
              <a:rect l="0" t="0" r="r" b="b"/>
              <a:pathLst>
                <a:path w="612" h="593">
                  <a:moveTo>
                    <a:pt x="286" y="0"/>
                  </a:moveTo>
                  <a:lnTo>
                    <a:pt x="330" y="3"/>
                  </a:lnTo>
                  <a:lnTo>
                    <a:pt x="374" y="12"/>
                  </a:lnTo>
                  <a:lnTo>
                    <a:pt x="417" y="27"/>
                  </a:lnTo>
                  <a:lnTo>
                    <a:pt x="456" y="47"/>
                  </a:lnTo>
                  <a:lnTo>
                    <a:pt x="491" y="72"/>
                  </a:lnTo>
                  <a:lnTo>
                    <a:pt x="520" y="102"/>
                  </a:lnTo>
                  <a:lnTo>
                    <a:pt x="547" y="135"/>
                  </a:lnTo>
                  <a:lnTo>
                    <a:pt x="568" y="171"/>
                  </a:lnTo>
                  <a:lnTo>
                    <a:pt x="587" y="209"/>
                  </a:lnTo>
                  <a:lnTo>
                    <a:pt x="599" y="249"/>
                  </a:lnTo>
                  <a:lnTo>
                    <a:pt x="608" y="288"/>
                  </a:lnTo>
                  <a:lnTo>
                    <a:pt x="612" y="328"/>
                  </a:lnTo>
                  <a:lnTo>
                    <a:pt x="612" y="366"/>
                  </a:lnTo>
                  <a:lnTo>
                    <a:pt x="607" y="403"/>
                  </a:lnTo>
                  <a:lnTo>
                    <a:pt x="595" y="435"/>
                  </a:lnTo>
                  <a:lnTo>
                    <a:pt x="577" y="472"/>
                  </a:lnTo>
                  <a:lnTo>
                    <a:pt x="553" y="504"/>
                  </a:lnTo>
                  <a:lnTo>
                    <a:pt x="525" y="532"/>
                  </a:lnTo>
                  <a:lnTo>
                    <a:pt x="492" y="554"/>
                  </a:lnTo>
                  <a:lnTo>
                    <a:pt x="456" y="572"/>
                  </a:lnTo>
                  <a:lnTo>
                    <a:pt x="417" y="585"/>
                  </a:lnTo>
                  <a:lnTo>
                    <a:pt x="377" y="592"/>
                  </a:lnTo>
                  <a:lnTo>
                    <a:pt x="334" y="593"/>
                  </a:lnTo>
                  <a:lnTo>
                    <a:pt x="292" y="589"/>
                  </a:lnTo>
                  <a:lnTo>
                    <a:pt x="247" y="579"/>
                  </a:lnTo>
                  <a:lnTo>
                    <a:pt x="203" y="564"/>
                  </a:lnTo>
                  <a:lnTo>
                    <a:pt x="158" y="541"/>
                  </a:lnTo>
                  <a:lnTo>
                    <a:pt x="117" y="513"/>
                  </a:lnTo>
                  <a:lnTo>
                    <a:pt x="82" y="479"/>
                  </a:lnTo>
                  <a:lnTo>
                    <a:pt x="52" y="442"/>
                  </a:lnTo>
                  <a:lnTo>
                    <a:pt x="28" y="401"/>
                  </a:lnTo>
                  <a:lnTo>
                    <a:pt x="11" y="357"/>
                  </a:lnTo>
                  <a:lnTo>
                    <a:pt x="1" y="312"/>
                  </a:lnTo>
                  <a:lnTo>
                    <a:pt x="0" y="266"/>
                  </a:lnTo>
                  <a:lnTo>
                    <a:pt x="5" y="219"/>
                  </a:lnTo>
                  <a:lnTo>
                    <a:pt x="21" y="174"/>
                  </a:lnTo>
                  <a:lnTo>
                    <a:pt x="41" y="135"/>
                  </a:lnTo>
                  <a:lnTo>
                    <a:pt x="65" y="101"/>
                  </a:lnTo>
                  <a:lnTo>
                    <a:pt x="94" y="71"/>
                  </a:lnTo>
                  <a:lnTo>
                    <a:pt x="128" y="46"/>
                  </a:lnTo>
                  <a:lnTo>
                    <a:pt x="164" y="26"/>
                  </a:lnTo>
                  <a:lnTo>
                    <a:pt x="203" y="12"/>
                  </a:lnTo>
                  <a:lnTo>
                    <a:pt x="244" y="3"/>
                  </a:lnTo>
                  <a:lnTo>
                    <a:pt x="286" y="0"/>
                  </a:lnTo>
                  <a:close/>
                </a:path>
              </a:pathLst>
            </a:custGeom>
            <a:solidFill>
              <a:srgbClr val="FFD9A7"/>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607" name="Freeform 14"/>
            <p:cNvSpPr>
              <a:spLocks/>
            </p:cNvSpPr>
            <p:nvPr/>
          </p:nvSpPr>
          <p:spPr bwMode="auto">
            <a:xfrm>
              <a:off x="3629026" y="1497013"/>
              <a:ext cx="73025" cy="385763"/>
            </a:xfrm>
            <a:custGeom>
              <a:avLst/>
              <a:gdLst/>
              <a:ahLst/>
              <a:cxnLst>
                <a:cxn ang="0">
                  <a:pos x="0" y="0"/>
                </a:cxn>
                <a:cxn ang="0">
                  <a:pos x="2" y="3"/>
                </a:cxn>
                <a:cxn ang="0">
                  <a:pos x="7" y="11"/>
                </a:cxn>
                <a:cxn ang="0">
                  <a:pos x="15" y="24"/>
                </a:cxn>
                <a:cxn ang="0">
                  <a:pos x="24" y="41"/>
                </a:cxn>
                <a:cxn ang="0">
                  <a:pos x="32" y="63"/>
                </a:cxn>
                <a:cxn ang="0">
                  <a:pos x="39" y="92"/>
                </a:cxn>
                <a:cxn ang="0">
                  <a:pos x="45" y="123"/>
                </a:cxn>
                <a:cxn ang="0">
                  <a:pos x="46" y="158"/>
                </a:cxn>
                <a:cxn ang="0">
                  <a:pos x="43" y="199"/>
                </a:cxn>
                <a:cxn ang="0">
                  <a:pos x="36" y="243"/>
                </a:cxn>
                <a:cxn ang="0">
                  <a:pos x="36" y="238"/>
                </a:cxn>
                <a:cxn ang="0">
                  <a:pos x="38" y="226"/>
                </a:cxn>
                <a:cxn ang="0">
                  <a:pos x="39" y="206"/>
                </a:cxn>
                <a:cxn ang="0">
                  <a:pos x="39" y="181"/>
                </a:cxn>
                <a:cxn ang="0">
                  <a:pos x="38" y="150"/>
                </a:cxn>
                <a:cxn ang="0">
                  <a:pos x="35" y="116"/>
                </a:cxn>
                <a:cxn ang="0">
                  <a:pos x="28" y="79"/>
                </a:cxn>
                <a:cxn ang="0">
                  <a:pos x="17" y="39"/>
                </a:cxn>
                <a:cxn ang="0">
                  <a:pos x="0" y="0"/>
                </a:cxn>
              </a:cxnLst>
              <a:rect l="0" t="0" r="r" b="b"/>
              <a:pathLst>
                <a:path w="46" h="243">
                  <a:moveTo>
                    <a:pt x="0" y="0"/>
                  </a:moveTo>
                  <a:lnTo>
                    <a:pt x="2" y="3"/>
                  </a:lnTo>
                  <a:lnTo>
                    <a:pt x="7" y="11"/>
                  </a:lnTo>
                  <a:lnTo>
                    <a:pt x="15" y="24"/>
                  </a:lnTo>
                  <a:lnTo>
                    <a:pt x="24" y="41"/>
                  </a:lnTo>
                  <a:lnTo>
                    <a:pt x="32" y="63"/>
                  </a:lnTo>
                  <a:lnTo>
                    <a:pt x="39" y="92"/>
                  </a:lnTo>
                  <a:lnTo>
                    <a:pt x="45" y="123"/>
                  </a:lnTo>
                  <a:lnTo>
                    <a:pt x="46" y="158"/>
                  </a:lnTo>
                  <a:lnTo>
                    <a:pt x="43" y="199"/>
                  </a:lnTo>
                  <a:lnTo>
                    <a:pt x="36" y="243"/>
                  </a:lnTo>
                  <a:lnTo>
                    <a:pt x="36" y="238"/>
                  </a:lnTo>
                  <a:lnTo>
                    <a:pt x="38" y="226"/>
                  </a:lnTo>
                  <a:lnTo>
                    <a:pt x="39" y="206"/>
                  </a:lnTo>
                  <a:lnTo>
                    <a:pt x="39" y="181"/>
                  </a:lnTo>
                  <a:lnTo>
                    <a:pt x="38" y="150"/>
                  </a:lnTo>
                  <a:lnTo>
                    <a:pt x="35" y="116"/>
                  </a:lnTo>
                  <a:lnTo>
                    <a:pt x="28" y="79"/>
                  </a:lnTo>
                  <a:lnTo>
                    <a:pt x="17" y="39"/>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608" name="Freeform 15"/>
            <p:cNvSpPr>
              <a:spLocks/>
            </p:cNvSpPr>
            <p:nvPr/>
          </p:nvSpPr>
          <p:spPr bwMode="auto">
            <a:xfrm>
              <a:off x="2436813" y="1071563"/>
              <a:ext cx="1203325" cy="1133475"/>
            </a:xfrm>
            <a:custGeom>
              <a:avLst/>
              <a:gdLst/>
              <a:ahLst/>
              <a:cxnLst>
                <a:cxn ang="0">
                  <a:pos x="547" y="3"/>
                </a:cxn>
                <a:cxn ang="0">
                  <a:pos x="625" y="20"/>
                </a:cxn>
                <a:cxn ang="0">
                  <a:pos x="693" y="53"/>
                </a:cxn>
                <a:cxn ang="0">
                  <a:pos x="739" y="106"/>
                </a:cxn>
                <a:cxn ang="0">
                  <a:pos x="758" y="169"/>
                </a:cxn>
                <a:cxn ang="0">
                  <a:pos x="748" y="240"/>
                </a:cxn>
                <a:cxn ang="0">
                  <a:pos x="704" y="316"/>
                </a:cxn>
                <a:cxn ang="0">
                  <a:pos x="648" y="367"/>
                </a:cxn>
                <a:cxn ang="0">
                  <a:pos x="581" y="395"/>
                </a:cxn>
                <a:cxn ang="0">
                  <a:pos x="518" y="408"/>
                </a:cxn>
                <a:cxn ang="0">
                  <a:pos x="461" y="411"/>
                </a:cxn>
                <a:cxn ang="0">
                  <a:pos x="422" y="408"/>
                </a:cxn>
                <a:cxn ang="0">
                  <a:pos x="406" y="405"/>
                </a:cxn>
                <a:cxn ang="0">
                  <a:pos x="429" y="358"/>
                </a:cxn>
                <a:cxn ang="0">
                  <a:pos x="428" y="319"/>
                </a:cxn>
                <a:cxn ang="0">
                  <a:pos x="408" y="286"/>
                </a:cxn>
                <a:cxn ang="0">
                  <a:pos x="381" y="261"/>
                </a:cxn>
                <a:cxn ang="0">
                  <a:pos x="351" y="243"/>
                </a:cxn>
                <a:cxn ang="0">
                  <a:pos x="329" y="233"/>
                </a:cxn>
                <a:cxn ang="0">
                  <a:pos x="319" y="228"/>
                </a:cxn>
                <a:cxn ang="0">
                  <a:pos x="346" y="329"/>
                </a:cxn>
                <a:cxn ang="0">
                  <a:pos x="343" y="420"/>
                </a:cxn>
                <a:cxn ang="0">
                  <a:pos x="320" y="502"/>
                </a:cxn>
                <a:cxn ang="0">
                  <a:pos x="285" y="574"/>
                </a:cxn>
                <a:cxn ang="0">
                  <a:pos x="244" y="633"/>
                </a:cxn>
                <a:cxn ang="0">
                  <a:pos x="206" y="677"/>
                </a:cxn>
                <a:cxn ang="0">
                  <a:pos x="178" y="704"/>
                </a:cxn>
                <a:cxn ang="0">
                  <a:pos x="166" y="714"/>
                </a:cxn>
                <a:cxn ang="0">
                  <a:pos x="109" y="666"/>
                </a:cxn>
                <a:cxn ang="0">
                  <a:pos x="65" y="608"/>
                </a:cxn>
                <a:cxn ang="0">
                  <a:pos x="32" y="550"/>
                </a:cxn>
                <a:cxn ang="0">
                  <a:pos x="11" y="502"/>
                </a:cxn>
                <a:cxn ang="0">
                  <a:pos x="1" y="474"/>
                </a:cxn>
                <a:cxn ang="0">
                  <a:pos x="6" y="475"/>
                </a:cxn>
                <a:cxn ang="0">
                  <a:pos x="28" y="482"/>
                </a:cxn>
                <a:cxn ang="0">
                  <a:pos x="59" y="475"/>
                </a:cxn>
                <a:cxn ang="0">
                  <a:pos x="89" y="453"/>
                </a:cxn>
                <a:cxn ang="0">
                  <a:pos x="106" y="411"/>
                </a:cxn>
                <a:cxn ang="0">
                  <a:pos x="111" y="353"/>
                </a:cxn>
                <a:cxn ang="0">
                  <a:pos x="121" y="281"/>
                </a:cxn>
                <a:cxn ang="0">
                  <a:pos x="147" y="200"/>
                </a:cxn>
                <a:cxn ang="0">
                  <a:pos x="202" y="114"/>
                </a:cxn>
                <a:cxn ang="0">
                  <a:pos x="261" y="62"/>
                </a:cxn>
                <a:cxn ang="0">
                  <a:pos x="336" y="27"/>
                </a:cxn>
                <a:cxn ang="0">
                  <a:pos x="420" y="5"/>
                </a:cxn>
                <a:cxn ang="0">
                  <a:pos x="507" y="0"/>
                </a:cxn>
              </a:cxnLst>
              <a:rect l="0" t="0" r="r" b="b"/>
              <a:pathLst>
                <a:path w="758" h="714">
                  <a:moveTo>
                    <a:pt x="507" y="0"/>
                  </a:moveTo>
                  <a:lnTo>
                    <a:pt x="547" y="3"/>
                  </a:lnTo>
                  <a:lnTo>
                    <a:pt x="588" y="10"/>
                  </a:lnTo>
                  <a:lnTo>
                    <a:pt x="625" y="20"/>
                  </a:lnTo>
                  <a:lnTo>
                    <a:pt x="662" y="34"/>
                  </a:lnTo>
                  <a:lnTo>
                    <a:pt x="693" y="53"/>
                  </a:lnTo>
                  <a:lnTo>
                    <a:pt x="720" y="77"/>
                  </a:lnTo>
                  <a:lnTo>
                    <a:pt x="739" y="106"/>
                  </a:lnTo>
                  <a:lnTo>
                    <a:pt x="752" y="135"/>
                  </a:lnTo>
                  <a:lnTo>
                    <a:pt x="758" y="169"/>
                  </a:lnTo>
                  <a:lnTo>
                    <a:pt x="758" y="203"/>
                  </a:lnTo>
                  <a:lnTo>
                    <a:pt x="748" y="240"/>
                  </a:lnTo>
                  <a:lnTo>
                    <a:pt x="731" y="278"/>
                  </a:lnTo>
                  <a:lnTo>
                    <a:pt x="704" y="316"/>
                  </a:lnTo>
                  <a:lnTo>
                    <a:pt x="677" y="344"/>
                  </a:lnTo>
                  <a:lnTo>
                    <a:pt x="648" y="367"/>
                  </a:lnTo>
                  <a:lnTo>
                    <a:pt x="615" y="382"/>
                  </a:lnTo>
                  <a:lnTo>
                    <a:pt x="581" y="395"/>
                  </a:lnTo>
                  <a:lnTo>
                    <a:pt x="549" y="403"/>
                  </a:lnTo>
                  <a:lnTo>
                    <a:pt x="518" y="408"/>
                  </a:lnTo>
                  <a:lnTo>
                    <a:pt x="488" y="411"/>
                  </a:lnTo>
                  <a:lnTo>
                    <a:pt x="461" y="411"/>
                  </a:lnTo>
                  <a:lnTo>
                    <a:pt x="439" y="409"/>
                  </a:lnTo>
                  <a:lnTo>
                    <a:pt x="422" y="408"/>
                  </a:lnTo>
                  <a:lnTo>
                    <a:pt x="411" y="406"/>
                  </a:lnTo>
                  <a:lnTo>
                    <a:pt x="406" y="405"/>
                  </a:lnTo>
                  <a:lnTo>
                    <a:pt x="422" y="381"/>
                  </a:lnTo>
                  <a:lnTo>
                    <a:pt x="429" y="358"/>
                  </a:lnTo>
                  <a:lnTo>
                    <a:pt x="430" y="337"/>
                  </a:lnTo>
                  <a:lnTo>
                    <a:pt x="428" y="319"/>
                  </a:lnTo>
                  <a:lnTo>
                    <a:pt x="419" y="300"/>
                  </a:lnTo>
                  <a:lnTo>
                    <a:pt x="408" y="286"/>
                  </a:lnTo>
                  <a:lnTo>
                    <a:pt x="395" y="272"/>
                  </a:lnTo>
                  <a:lnTo>
                    <a:pt x="381" y="261"/>
                  </a:lnTo>
                  <a:lnTo>
                    <a:pt x="365" y="251"/>
                  </a:lnTo>
                  <a:lnTo>
                    <a:pt x="351" y="243"/>
                  </a:lnTo>
                  <a:lnTo>
                    <a:pt x="339" y="237"/>
                  </a:lnTo>
                  <a:lnTo>
                    <a:pt x="329" y="233"/>
                  </a:lnTo>
                  <a:lnTo>
                    <a:pt x="322" y="230"/>
                  </a:lnTo>
                  <a:lnTo>
                    <a:pt x="319" y="228"/>
                  </a:lnTo>
                  <a:lnTo>
                    <a:pt x="336" y="279"/>
                  </a:lnTo>
                  <a:lnTo>
                    <a:pt x="346" y="329"/>
                  </a:lnTo>
                  <a:lnTo>
                    <a:pt x="347" y="375"/>
                  </a:lnTo>
                  <a:lnTo>
                    <a:pt x="343" y="420"/>
                  </a:lnTo>
                  <a:lnTo>
                    <a:pt x="334" y="463"/>
                  </a:lnTo>
                  <a:lnTo>
                    <a:pt x="320" y="502"/>
                  </a:lnTo>
                  <a:lnTo>
                    <a:pt x="303" y="540"/>
                  </a:lnTo>
                  <a:lnTo>
                    <a:pt x="285" y="574"/>
                  </a:lnTo>
                  <a:lnTo>
                    <a:pt x="265" y="605"/>
                  </a:lnTo>
                  <a:lnTo>
                    <a:pt x="244" y="633"/>
                  </a:lnTo>
                  <a:lnTo>
                    <a:pt x="224" y="657"/>
                  </a:lnTo>
                  <a:lnTo>
                    <a:pt x="206" y="677"/>
                  </a:lnTo>
                  <a:lnTo>
                    <a:pt x="190" y="693"/>
                  </a:lnTo>
                  <a:lnTo>
                    <a:pt x="178" y="704"/>
                  </a:lnTo>
                  <a:lnTo>
                    <a:pt x="169" y="711"/>
                  </a:lnTo>
                  <a:lnTo>
                    <a:pt x="166" y="714"/>
                  </a:lnTo>
                  <a:lnTo>
                    <a:pt x="135" y="691"/>
                  </a:lnTo>
                  <a:lnTo>
                    <a:pt x="109" y="666"/>
                  </a:lnTo>
                  <a:lnTo>
                    <a:pt x="86" y="638"/>
                  </a:lnTo>
                  <a:lnTo>
                    <a:pt x="65" y="608"/>
                  </a:lnTo>
                  <a:lnTo>
                    <a:pt x="48" y="578"/>
                  </a:lnTo>
                  <a:lnTo>
                    <a:pt x="32" y="550"/>
                  </a:lnTo>
                  <a:lnTo>
                    <a:pt x="21" y="525"/>
                  </a:lnTo>
                  <a:lnTo>
                    <a:pt x="11" y="502"/>
                  </a:lnTo>
                  <a:lnTo>
                    <a:pt x="6" y="485"/>
                  </a:lnTo>
                  <a:lnTo>
                    <a:pt x="1" y="474"/>
                  </a:lnTo>
                  <a:lnTo>
                    <a:pt x="0" y="470"/>
                  </a:lnTo>
                  <a:lnTo>
                    <a:pt x="6" y="475"/>
                  </a:lnTo>
                  <a:lnTo>
                    <a:pt x="16" y="480"/>
                  </a:lnTo>
                  <a:lnTo>
                    <a:pt x="28" y="482"/>
                  </a:lnTo>
                  <a:lnTo>
                    <a:pt x="44" y="481"/>
                  </a:lnTo>
                  <a:lnTo>
                    <a:pt x="59" y="475"/>
                  </a:lnTo>
                  <a:lnTo>
                    <a:pt x="75" y="467"/>
                  </a:lnTo>
                  <a:lnTo>
                    <a:pt x="89" y="453"/>
                  </a:lnTo>
                  <a:lnTo>
                    <a:pt x="99" y="433"/>
                  </a:lnTo>
                  <a:lnTo>
                    <a:pt x="106" y="411"/>
                  </a:lnTo>
                  <a:lnTo>
                    <a:pt x="109" y="384"/>
                  </a:lnTo>
                  <a:lnTo>
                    <a:pt x="111" y="353"/>
                  </a:lnTo>
                  <a:lnTo>
                    <a:pt x="114" y="319"/>
                  </a:lnTo>
                  <a:lnTo>
                    <a:pt x="121" y="281"/>
                  </a:lnTo>
                  <a:lnTo>
                    <a:pt x="131" y="241"/>
                  </a:lnTo>
                  <a:lnTo>
                    <a:pt x="147" y="200"/>
                  </a:lnTo>
                  <a:lnTo>
                    <a:pt x="169" y="158"/>
                  </a:lnTo>
                  <a:lnTo>
                    <a:pt x="202" y="114"/>
                  </a:lnTo>
                  <a:lnTo>
                    <a:pt x="230" y="86"/>
                  </a:lnTo>
                  <a:lnTo>
                    <a:pt x="261" y="62"/>
                  </a:lnTo>
                  <a:lnTo>
                    <a:pt x="298" y="42"/>
                  </a:lnTo>
                  <a:lnTo>
                    <a:pt x="336" y="27"/>
                  </a:lnTo>
                  <a:lnTo>
                    <a:pt x="378" y="14"/>
                  </a:lnTo>
                  <a:lnTo>
                    <a:pt x="420" y="5"/>
                  </a:lnTo>
                  <a:lnTo>
                    <a:pt x="463" y="1"/>
                  </a:lnTo>
                  <a:lnTo>
                    <a:pt x="507"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609" name="Freeform 16"/>
            <p:cNvSpPr>
              <a:spLocks/>
            </p:cNvSpPr>
            <p:nvPr/>
          </p:nvSpPr>
          <p:spPr bwMode="auto">
            <a:xfrm>
              <a:off x="3465513" y="2347913"/>
              <a:ext cx="338138" cy="865188"/>
            </a:xfrm>
            <a:custGeom>
              <a:avLst/>
              <a:gdLst/>
              <a:ahLst/>
              <a:cxnLst>
                <a:cxn ang="0">
                  <a:pos x="100" y="0"/>
                </a:cxn>
                <a:cxn ang="0">
                  <a:pos x="127" y="54"/>
                </a:cxn>
                <a:cxn ang="0">
                  <a:pos x="148" y="112"/>
                </a:cxn>
                <a:cxn ang="0">
                  <a:pos x="166" y="172"/>
                </a:cxn>
                <a:cxn ang="0">
                  <a:pos x="182" y="233"/>
                </a:cxn>
                <a:cxn ang="0">
                  <a:pos x="193" y="295"/>
                </a:cxn>
                <a:cxn ang="0">
                  <a:pos x="201" y="356"/>
                </a:cxn>
                <a:cxn ang="0">
                  <a:pos x="208" y="415"/>
                </a:cxn>
                <a:cxn ang="0">
                  <a:pos x="213" y="472"/>
                </a:cxn>
                <a:cxn ang="0">
                  <a:pos x="204" y="487"/>
                </a:cxn>
                <a:cxn ang="0">
                  <a:pos x="187" y="501"/>
                </a:cxn>
                <a:cxn ang="0">
                  <a:pos x="160" y="514"/>
                </a:cxn>
                <a:cxn ang="0">
                  <a:pos x="127" y="527"/>
                </a:cxn>
                <a:cxn ang="0">
                  <a:pos x="86" y="537"/>
                </a:cxn>
                <a:cxn ang="0">
                  <a:pos x="39" y="545"/>
                </a:cxn>
                <a:cxn ang="0">
                  <a:pos x="41" y="483"/>
                </a:cxn>
                <a:cxn ang="0">
                  <a:pos x="41" y="421"/>
                </a:cxn>
                <a:cxn ang="0">
                  <a:pos x="38" y="363"/>
                </a:cxn>
                <a:cxn ang="0">
                  <a:pos x="35" y="306"/>
                </a:cxn>
                <a:cxn ang="0">
                  <a:pos x="31" y="254"/>
                </a:cxn>
                <a:cxn ang="0">
                  <a:pos x="26" y="206"/>
                </a:cxn>
                <a:cxn ang="0">
                  <a:pos x="21" y="163"/>
                </a:cxn>
                <a:cxn ang="0">
                  <a:pos x="15" y="124"/>
                </a:cxn>
                <a:cxn ang="0">
                  <a:pos x="11" y="91"/>
                </a:cxn>
                <a:cxn ang="0">
                  <a:pos x="7" y="65"/>
                </a:cxn>
                <a:cxn ang="0">
                  <a:pos x="2" y="45"/>
                </a:cxn>
                <a:cxn ang="0">
                  <a:pos x="1" y="33"/>
                </a:cxn>
                <a:cxn ang="0">
                  <a:pos x="0" y="28"/>
                </a:cxn>
                <a:cxn ang="0">
                  <a:pos x="19" y="24"/>
                </a:cxn>
                <a:cxn ang="0">
                  <a:pos x="39" y="19"/>
                </a:cxn>
                <a:cxn ang="0">
                  <a:pos x="59" y="13"/>
                </a:cxn>
                <a:cxn ang="0">
                  <a:pos x="74" y="7"/>
                </a:cxn>
                <a:cxn ang="0">
                  <a:pos x="89" y="4"/>
                </a:cxn>
                <a:cxn ang="0">
                  <a:pos x="97" y="2"/>
                </a:cxn>
                <a:cxn ang="0">
                  <a:pos x="100" y="0"/>
                </a:cxn>
              </a:cxnLst>
              <a:rect l="0" t="0" r="r" b="b"/>
              <a:pathLst>
                <a:path w="213" h="545">
                  <a:moveTo>
                    <a:pt x="100" y="0"/>
                  </a:moveTo>
                  <a:lnTo>
                    <a:pt x="127" y="54"/>
                  </a:lnTo>
                  <a:lnTo>
                    <a:pt x="148" y="112"/>
                  </a:lnTo>
                  <a:lnTo>
                    <a:pt x="166" y="172"/>
                  </a:lnTo>
                  <a:lnTo>
                    <a:pt x="182" y="233"/>
                  </a:lnTo>
                  <a:lnTo>
                    <a:pt x="193" y="295"/>
                  </a:lnTo>
                  <a:lnTo>
                    <a:pt x="201" y="356"/>
                  </a:lnTo>
                  <a:lnTo>
                    <a:pt x="208" y="415"/>
                  </a:lnTo>
                  <a:lnTo>
                    <a:pt x="213" y="472"/>
                  </a:lnTo>
                  <a:lnTo>
                    <a:pt x="204" y="487"/>
                  </a:lnTo>
                  <a:lnTo>
                    <a:pt x="187" y="501"/>
                  </a:lnTo>
                  <a:lnTo>
                    <a:pt x="160" y="514"/>
                  </a:lnTo>
                  <a:lnTo>
                    <a:pt x="127" y="527"/>
                  </a:lnTo>
                  <a:lnTo>
                    <a:pt x="86" y="537"/>
                  </a:lnTo>
                  <a:lnTo>
                    <a:pt x="39" y="545"/>
                  </a:lnTo>
                  <a:lnTo>
                    <a:pt x="41" y="483"/>
                  </a:lnTo>
                  <a:lnTo>
                    <a:pt x="41" y="421"/>
                  </a:lnTo>
                  <a:lnTo>
                    <a:pt x="38" y="363"/>
                  </a:lnTo>
                  <a:lnTo>
                    <a:pt x="35" y="306"/>
                  </a:lnTo>
                  <a:lnTo>
                    <a:pt x="31" y="254"/>
                  </a:lnTo>
                  <a:lnTo>
                    <a:pt x="26" y="206"/>
                  </a:lnTo>
                  <a:lnTo>
                    <a:pt x="21" y="163"/>
                  </a:lnTo>
                  <a:lnTo>
                    <a:pt x="15" y="124"/>
                  </a:lnTo>
                  <a:lnTo>
                    <a:pt x="11" y="91"/>
                  </a:lnTo>
                  <a:lnTo>
                    <a:pt x="7" y="65"/>
                  </a:lnTo>
                  <a:lnTo>
                    <a:pt x="2" y="45"/>
                  </a:lnTo>
                  <a:lnTo>
                    <a:pt x="1" y="33"/>
                  </a:lnTo>
                  <a:lnTo>
                    <a:pt x="0" y="28"/>
                  </a:lnTo>
                  <a:lnTo>
                    <a:pt x="19" y="24"/>
                  </a:lnTo>
                  <a:lnTo>
                    <a:pt x="39" y="19"/>
                  </a:lnTo>
                  <a:lnTo>
                    <a:pt x="59" y="13"/>
                  </a:lnTo>
                  <a:lnTo>
                    <a:pt x="74" y="7"/>
                  </a:lnTo>
                  <a:lnTo>
                    <a:pt x="89" y="4"/>
                  </a:lnTo>
                  <a:lnTo>
                    <a:pt x="97" y="2"/>
                  </a:lnTo>
                  <a:lnTo>
                    <a:pt x="100" y="0"/>
                  </a:lnTo>
                  <a:close/>
                </a:path>
              </a:pathLst>
            </a:custGeom>
            <a:solidFill>
              <a:srgbClr val="2A697E"/>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610" name="Freeform 17"/>
            <p:cNvSpPr>
              <a:spLocks/>
            </p:cNvSpPr>
            <p:nvPr/>
          </p:nvSpPr>
          <p:spPr bwMode="auto">
            <a:xfrm>
              <a:off x="3155951" y="2408238"/>
              <a:ext cx="203200" cy="111125"/>
            </a:xfrm>
            <a:custGeom>
              <a:avLst/>
              <a:gdLst/>
              <a:ahLst/>
              <a:cxnLst>
                <a:cxn ang="0">
                  <a:pos x="128" y="0"/>
                </a:cxn>
                <a:cxn ang="0">
                  <a:pos x="73" y="70"/>
                </a:cxn>
                <a:cxn ang="0">
                  <a:pos x="0" y="6"/>
                </a:cxn>
                <a:cxn ang="0">
                  <a:pos x="4" y="6"/>
                </a:cxn>
                <a:cxn ang="0">
                  <a:pos x="15" y="6"/>
                </a:cxn>
                <a:cxn ang="0">
                  <a:pos x="32" y="6"/>
                </a:cxn>
                <a:cxn ang="0">
                  <a:pos x="54" y="6"/>
                </a:cxn>
                <a:cxn ang="0">
                  <a:pos x="78" y="5"/>
                </a:cxn>
                <a:cxn ang="0">
                  <a:pos x="103" y="3"/>
                </a:cxn>
                <a:cxn ang="0">
                  <a:pos x="128" y="0"/>
                </a:cxn>
              </a:cxnLst>
              <a:rect l="0" t="0" r="r" b="b"/>
              <a:pathLst>
                <a:path w="128" h="70">
                  <a:moveTo>
                    <a:pt x="128" y="0"/>
                  </a:moveTo>
                  <a:lnTo>
                    <a:pt x="73" y="70"/>
                  </a:lnTo>
                  <a:lnTo>
                    <a:pt x="0" y="6"/>
                  </a:lnTo>
                  <a:lnTo>
                    <a:pt x="4" y="6"/>
                  </a:lnTo>
                  <a:lnTo>
                    <a:pt x="15" y="6"/>
                  </a:lnTo>
                  <a:lnTo>
                    <a:pt x="32" y="6"/>
                  </a:lnTo>
                  <a:lnTo>
                    <a:pt x="54" y="6"/>
                  </a:lnTo>
                  <a:lnTo>
                    <a:pt x="78" y="5"/>
                  </a:lnTo>
                  <a:lnTo>
                    <a:pt x="103" y="3"/>
                  </a:lnTo>
                  <a:lnTo>
                    <a:pt x="128" y="0"/>
                  </a:lnTo>
                  <a:close/>
                </a:path>
              </a:pathLst>
            </a:custGeom>
            <a:solidFill>
              <a:srgbClr val="DA1EA3"/>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611" name="Freeform 18"/>
            <p:cNvSpPr>
              <a:spLocks/>
            </p:cNvSpPr>
            <p:nvPr/>
          </p:nvSpPr>
          <p:spPr bwMode="auto">
            <a:xfrm>
              <a:off x="3216276" y="2484438"/>
              <a:ext cx="173038" cy="712788"/>
            </a:xfrm>
            <a:custGeom>
              <a:avLst/>
              <a:gdLst/>
              <a:ahLst/>
              <a:cxnLst>
                <a:cxn ang="0">
                  <a:pos x="47" y="0"/>
                </a:cxn>
                <a:cxn ang="0">
                  <a:pos x="54" y="36"/>
                </a:cxn>
                <a:cxn ang="0">
                  <a:pos x="62" y="74"/>
                </a:cxn>
                <a:cxn ang="0">
                  <a:pos x="69" y="115"/>
                </a:cxn>
                <a:cxn ang="0">
                  <a:pos x="76" y="154"/>
                </a:cxn>
                <a:cxn ang="0">
                  <a:pos x="83" y="195"/>
                </a:cxn>
                <a:cxn ang="0">
                  <a:pos x="89" y="233"/>
                </a:cxn>
                <a:cxn ang="0">
                  <a:pos x="95" y="270"/>
                </a:cxn>
                <a:cxn ang="0">
                  <a:pos x="100" y="301"/>
                </a:cxn>
                <a:cxn ang="0">
                  <a:pos x="103" y="328"/>
                </a:cxn>
                <a:cxn ang="0">
                  <a:pos x="107" y="348"/>
                </a:cxn>
                <a:cxn ang="0">
                  <a:pos x="109" y="362"/>
                </a:cxn>
                <a:cxn ang="0">
                  <a:pos x="109" y="366"/>
                </a:cxn>
                <a:cxn ang="0">
                  <a:pos x="58" y="449"/>
                </a:cxn>
                <a:cxn ang="0">
                  <a:pos x="0" y="370"/>
                </a:cxn>
                <a:cxn ang="0">
                  <a:pos x="7" y="339"/>
                </a:cxn>
                <a:cxn ang="0">
                  <a:pos x="11" y="302"/>
                </a:cxn>
                <a:cxn ang="0">
                  <a:pos x="16" y="263"/>
                </a:cxn>
                <a:cxn ang="0">
                  <a:pos x="18" y="223"/>
                </a:cxn>
                <a:cxn ang="0">
                  <a:pos x="20" y="182"/>
                </a:cxn>
                <a:cxn ang="0">
                  <a:pos x="21" y="143"/>
                </a:cxn>
                <a:cxn ang="0">
                  <a:pos x="21" y="106"/>
                </a:cxn>
                <a:cxn ang="0">
                  <a:pos x="21" y="74"/>
                </a:cxn>
                <a:cxn ang="0">
                  <a:pos x="21" y="45"/>
                </a:cxn>
                <a:cxn ang="0">
                  <a:pos x="21" y="24"/>
                </a:cxn>
                <a:cxn ang="0">
                  <a:pos x="21" y="10"/>
                </a:cxn>
                <a:cxn ang="0">
                  <a:pos x="21" y="6"/>
                </a:cxn>
                <a:cxn ang="0">
                  <a:pos x="27" y="3"/>
                </a:cxn>
                <a:cxn ang="0">
                  <a:pos x="35" y="2"/>
                </a:cxn>
                <a:cxn ang="0">
                  <a:pos x="42" y="0"/>
                </a:cxn>
                <a:cxn ang="0">
                  <a:pos x="47" y="0"/>
                </a:cxn>
              </a:cxnLst>
              <a:rect l="0" t="0" r="r" b="b"/>
              <a:pathLst>
                <a:path w="109" h="449">
                  <a:moveTo>
                    <a:pt x="47" y="0"/>
                  </a:moveTo>
                  <a:lnTo>
                    <a:pt x="54" y="36"/>
                  </a:lnTo>
                  <a:lnTo>
                    <a:pt x="62" y="74"/>
                  </a:lnTo>
                  <a:lnTo>
                    <a:pt x="69" y="115"/>
                  </a:lnTo>
                  <a:lnTo>
                    <a:pt x="76" y="154"/>
                  </a:lnTo>
                  <a:lnTo>
                    <a:pt x="83" y="195"/>
                  </a:lnTo>
                  <a:lnTo>
                    <a:pt x="89" y="233"/>
                  </a:lnTo>
                  <a:lnTo>
                    <a:pt x="95" y="270"/>
                  </a:lnTo>
                  <a:lnTo>
                    <a:pt x="100" y="301"/>
                  </a:lnTo>
                  <a:lnTo>
                    <a:pt x="103" y="328"/>
                  </a:lnTo>
                  <a:lnTo>
                    <a:pt x="107" y="348"/>
                  </a:lnTo>
                  <a:lnTo>
                    <a:pt x="109" y="362"/>
                  </a:lnTo>
                  <a:lnTo>
                    <a:pt x="109" y="366"/>
                  </a:lnTo>
                  <a:lnTo>
                    <a:pt x="58" y="449"/>
                  </a:lnTo>
                  <a:lnTo>
                    <a:pt x="0" y="370"/>
                  </a:lnTo>
                  <a:lnTo>
                    <a:pt x="7" y="339"/>
                  </a:lnTo>
                  <a:lnTo>
                    <a:pt x="11" y="302"/>
                  </a:lnTo>
                  <a:lnTo>
                    <a:pt x="16" y="263"/>
                  </a:lnTo>
                  <a:lnTo>
                    <a:pt x="18" y="223"/>
                  </a:lnTo>
                  <a:lnTo>
                    <a:pt x="20" y="182"/>
                  </a:lnTo>
                  <a:lnTo>
                    <a:pt x="21" y="143"/>
                  </a:lnTo>
                  <a:lnTo>
                    <a:pt x="21" y="106"/>
                  </a:lnTo>
                  <a:lnTo>
                    <a:pt x="21" y="74"/>
                  </a:lnTo>
                  <a:lnTo>
                    <a:pt x="21" y="45"/>
                  </a:lnTo>
                  <a:lnTo>
                    <a:pt x="21" y="24"/>
                  </a:lnTo>
                  <a:lnTo>
                    <a:pt x="21" y="10"/>
                  </a:lnTo>
                  <a:lnTo>
                    <a:pt x="21" y="6"/>
                  </a:lnTo>
                  <a:lnTo>
                    <a:pt x="27" y="3"/>
                  </a:lnTo>
                  <a:lnTo>
                    <a:pt x="35" y="2"/>
                  </a:lnTo>
                  <a:lnTo>
                    <a:pt x="42" y="0"/>
                  </a:lnTo>
                  <a:lnTo>
                    <a:pt x="47" y="0"/>
                  </a:lnTo>
                  <a:close/>
                </a:path>
              </a:pathLst>
            </a:custGeom>
            <a:solidFill>
              <a:srgbClr val="DA1EA3"/>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612" name="Freeform 19"/>
            <p:cNvSpPr>
              <a:spLocks/>
            </p:cNvSpPr>
            <p:nvPr/>
          </p:nvSpPr>
          <p:spPr bwMode="auto">
            <a:xfrm>
              <a:off x="2617788" y="2373313"/>
              <a:ext cx="471488" cy="860425"/>
            </a:xfrm>
            <a:custGeom>
              <a:avLst/>
              <a:gdLst/>
              <a:ahLst/>
              <a:cxnLst>
                <a:cxn ang="0">
                  <a:pos x="141" y="0"/>
                </a:cxn>
                <a:cxn ang="0">
                  <a:pos x="144" y="1"/>
                </a:cxn>
                <a:cxn ang="0">
                  <a:pos x="154" y="4"/>
                </a:cxn>
                <a:cxn ang="0">
                  <a:pos x="167" y="7"/>
                </a:cxn>
                <a:cxn ang="0">
                  <a:pos x="185" y="11"/>
                </a:cxn>
                <a:cxn ang="0">
                  <a:pos x="206" y="15"/>
                </a:cxn>
                <a:cxn ang="0">
                  <a:pos x="230" y="20"/>
                </a:cxn>
                <a:cxn ang="0">
                  <a:pos x="256" y="22"/>
                </a:cxn>
                <a:cxn ang="0">
                  <a:pos x="256" y="27"/>
                </a:cxn>
                <a:cxn ang="0">
                  <a:pos x="258" y="39"/>
                </a:cxn>
                <a:cxn ang="0">
                  <a:pos x="261" y="62"/>
                </a:cxn>
                <a:cxn ang="0">
                  <a:pos x="266" y="90"/>
                </a:cxn>
                <a:cxn ang="0">
                  <a:pos x="270" y="125"/>
                </a:cxn>
                <a:cxn ang="0">
                  <a:pos x="275" y="165"/>
                </a:cxn>
                <a:cxn ang="0">
                  <a:pos x="280" y="211"/>
                </a:cxn>
                <a:cxn ang="0">
                  <a:pos x="285" y="261"/>
                </a:cxn>
                <a:cxn ang="0">
                  <a:pos x="290" y="313"/>
                </a:cxn>
                <a:cxn ang="0">
                  <a:pos x="292" y="368"/>
                </a:cxn>
                <a:cxn ang="0">
                  <a:pos x="295" y="426"/>
                </a:cxn>
                <a:cxn ang="0">
                  <a:pos x="297" y="484"/>
                </a:cxn>
                <a:cxn ang="0">
                  <a:pos x="297" y="542"/>
                </a:cxn>
                <a:cxn ang="0">
                  <a:pos x="239" y="537"/>
                </a:cxn>
                <a:cxn ang="0">
                  <a:pos x="185" y="530"/>
                </a:cxn>
                <a:cxn ang="0">
                  <a:pos x="137" y="523"/>
                </a:cxn>
                <a:cxn ang="0">
                  <a:pos x="95" y="512"/>
                </a:cxn>
                <a:cxn ang="0">
                  <a:pos x="60" y="501"/>
                </a:cxn>
                <a:cxn ang="0">
                  <a:pos x="31" y="488"/>
                </a:cxn>
                <a:cxn ang="0">
                  <a:pos x="12" y="474"/>
                </a:cxn>
                <a:cxn ang="0">
                  <a:pos x="0" y="460"/>
                </a:cxn>
                <a:cxn ang="0">
                  <a:pos x="9" y="394"/>
                </a:cxn>
                <a:cxn ang="0">
                  <a:pos x="20" y="327"/>
                </a:cxn>
                <a:cxn ang="0">
                  <a:pos x="36" y="258"/>
                </a:cxn>
                <a:cxn ang="0">
                  <a:pos x="55" y="190"/>
                </a:cxn>
                <a:cxn ang="0">
                  <a:pos x="78" y="124"/>
                </a:cxn>
                <a:cxn ang="0">
                  <a:pos x="108" y="60"/>
                </a:cxn>
                <a:cxn ang="0">
                  <a:pos x="141" y="0"/>
                </a:cxn>
              </a:cxnLst>
              <a:rect l="0" t="0" r="r" b="b"/>
              <a:pathLst>
                <a:path w="297" h="542">
                  <a:moveTo>
                    <a:pt x="141" y="0"/>
                  </a:moveTo>
                  <a:lnTo>
                    <a:pt x="144" y="1"/>
                  </a:lnTo>
                  <a:lnTo>
                    <a:pt x="154" y="4"/>
                  </a:lnTo>
                  <a:lnTo>
                    <a:pt x="167" y="7"/>
                  </a:lnTo>
                  <a:lnTo>
                    <a:pt x="185" y="11"/>
                  </a:lnTo>
                  <a:lnTo>
                    <a:pt x="206" y="15"/>
                  </a:lnTo>
                  <a:lnTo>
                    <a:pt x="230" y="20"/>
                  </a:lnTo>
                  <a:lnTo>
                    <a:pt x="256" y="22"/>
                  </a:lnTo>
                  <a:lnTo>
                    <a:pt x="256" y="27"/>
                  </a:lnTo>
                  <a:lnTo>
                    <a:pt x="258" y="39"/>
                  </a:lnTo>
                  <a:lnTo>
                    <a:pt x="261" y="62"/>
                  </a:lnTo>
                  <a:lnTo>
                    <a:pt x="266" y="90"/>
                  </a:lnTo>
                  <a:lnTo>
                    <a:pt x="270" y="125"/>
                  </a:lnTo>
                  <a:lnTo>
                    <a:pt x="275" y="165"/>
                  </a:lnTo>
                  <a:lnTo>
                    <a:pt x="280" y="211"/>
                  </a:lnTo>
                  <a:lnTo>
                    <a:pt x="285" y="261"/>
                  </a:lnTo>
                  <a:lnTo>
                    <a:pt x="290" y="313"/>
                  </a:lnTo>
                  <a:lnTo>
                    <a:pt x="292" y="368"/>
                  </a:lnTo>
                  <a:lnTo>
                    <a:pt x="295" y="426"/>
                  </a:lnTo>
                  <a:lnTo>
                    <a:pt x="297" y="484"/>
                  </a:lnTo>
                  <a:lnTo>
                    <a:pt x="297" y="542"/>
                  </a:lnTo>
                  <a:lnTo>
                    <a:pt x="239" y="537"/>
                  </a:lnTo>
                  <a:lnTo>
                    <a:pt x="185" y="530"/>
                  </a:lnTo>
                  <a:lnTo>
                    <a:pt x="137" y="523"/>
                  </a:lnTo>
                  <a:lnTo>
                    <a:pt x="95" y="512"/>
                  </a:lnTo>
                  <a:lnTo>
                    <a:pt x="60" y="501"/>
                  </a:lnTo>
                  <a:lnTo>
                    <a:pt x="31" y="488"/>
                  </a:lnTo>
                  <a:lnTo>
                    <a:pt x="12" y="474"/>
                  </a:lnTo>
                  <a:lnTo>
                    <a:pt x="0" y="460"/>
                  </a:lnTo>
                  <a:lnTo>
                    <a:pt x="9" y="394"/>
                  </a:lnTo>
                  <a:lnTo>
                    <a:pt x="20" y="327"/>
                  </a:lnTo>
                  <a:lnTo>
                    <a:pt x="36" y="258"/>
                  </a:lnTo>
                  <a:lnTo>
                    <a:pt x="55" y="190"/>
                  </a:lnTo>
                  <a:lnTo>
                    <a:pt x="78" y="124"/>
                  </a:lnTo>
                  <a:lnTo>
                    <a:pt x="108" y="60"/>
                  </a:lnTo>
                  <a:lnTo>
                    <a:pt x="141" y="0"/>
                  </a:lnTo>
                  <a:close/>
                </a:path>
              </a:pathLst>
            </a:custGeom>
            <a:solidFill>
              <a:srgbClr val="2A697E"/>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613" name="Freeform 20"/>
            <p:cNvSpPr>
              <a:spLocks/>
            </p:cNvSpPr>
            <p:nvPr/>
          </p:nvSpPr>
          <p:spPr bwMode="auto">
            <a:xfrm>
              <a:off x="3617913" y="2624138"/>
              <a:ext cx="61913" cy="571500"/>
            </a:xfrm>
            <a:custGeom>
              <a:avLst/>
              <a:gdLst/>
              <a:ahLst/>
              <a:cxnLst>
                <a:cxn ang="0">
                  <a:pos x="0" y="0"/>
                </a:cxn>
                <a:cxn ang="0">
                  <a:pos x="0" y="4"/>
                </a:cxn>
                <a:cxn ang="0">
                  <a:pos x="2" y="15"/>
                </a:cxn>
                <a:cxn ang="0">
                  <a:pos x="8" y="32"/>
                </a:cxn>
                <a:cxn ang="0">
                  <a:pos x="12" y="58"/>
                </a:cxn>
                <a:cxn ang="0">
                  <a:pos x="19" y="90"/>
                </a:cxn>
                <a:cxn ang="0">
                  <a:pos x="25" y="128"/>
                </a:cxn>
                <a:cxn ang="0">
                  <a:pos x="31" y="173"/>
                </a:cxn>
                <a:cxn ang="0">
                  <a:pos x="35" y="226"/>
                </a:cxn>
                <a:cxn ang="0">
                  <a:pos x="38" y="285"/>
                </a:cxn>
                <a:cxn ang="0">
                  <a:pos x="39" y="350"/>
                </a:cxn>
                <a:cxn ang="0">
                  <a:pos x="39" y="350"/>
                </a:cxn>
                <a:cxn ang="0">
                  <a:pos x="0" y="360"/>
                </a:cxn>
                <a:cxn ang="0">
                  <a:pos x="4" y="334"/>
                </a:cxn>
                <a:cxn ang="0">
                  <a:pos x="8" y="302"/>
                </a:cxn>
                <a:cxn ang="0">
                  <a:pos x="9" y="264"/>
                </a:cxn>
                <a:cxn ang="0">
                  <a:pos x="11" y="221"/>
                </a:cxn>
                <a:cxn ang="0">
                  <a:pos x="11" y="176"/>
                </a:cxn>
                <a:cxn ang="0">
                  <a:pos x="11" y="130"/>
                </a:cxn>
                <a:cxn ang="0">
                  <a:pos x="8" y="85"/>
                </a:cxn>
                <a:cxn ang="0">
                  <a:pos x="4" y="41"/>
                </a:cxn>
                <a:cxn ang="0">
                  <a:pos x="0" y="0"/>
                </a:cxn>
              </a:cxnLst>
              <a:rect l="0" t="0" r="r" b="b"/>
              <a:pathLst>
                <a:path w="39" h="360">
                  <a:moveTo>
                    <a:pt x="0" y="0"/>
                  </a:moveTo>
                  <a:lnTo>
                    <a:pt x="0" y="4"/>
                  </a:lnTo>
                  <a:lnTo>
                    <a:pt x="2" y="15"/>
                  </a:lnTo>
                  <a:lnTo>
                    <a:pt x="8" y="32"/>
                  </a:lnTo>
                  <a:lnTo>
                    <a:pt x="12" y="58"/>
                  </a:lnTo>
                  <a:lnTo>
                    <a:pt x="19" y="90"/>
                  </a:lnTo>
                  <a:lnTo>
                    <a:pt x="25" y="128"/>
                  </a:lnTo>
                  <a:lnTo>
                    <a:pt x="31" y="173"/>
                  </a:lnTo>
                  <a:lnTo>
                    <a:pt x="35" y="226"/>
                  </a:lnTo>
                  <a:lnTo>
                    <a:pt x="38" y="285"/>
                  </a:lnTo>
                  <a:lnTo>
                    <a:pt x="39" y="350"/>
                  </a:lnTo>
                  <a:lnTo>
                    <a:pt x="39" y="350"/>
                  </a:lnTo>
                  <a:lnTo>
                    <a:pt x="0" y="360"/>
                  </a:lnTo>
                  <a:lnTo>
                    <a:pt x="4" y="334"/>
                  </a:lnTo>
                  <a:lnTo>
                    <a:pt x="8" y="302"/>
                  </a:lnTo>
                  <a:lnTo>
                    <a:pt x="9" y="264"/>
                  </a:lnTo>
                  <a:lnTo>
                    <a:pt x="11" y="221"/>
                  </a:lnTo>
                  <a:lnTo>
                    <a:pt x="11" y="176"/>
                  </a:lnTo>
                  <a:lnTo>
                    <a:pt x="11" y="130"/>
                  </a:lnTo>
                  <a:lnTo>
                    <a:pt x="8" y="85"/>
                  </a:lnTo>
                  <a:lnTo>
                    <a:pt x="4" y="41"/>
                  </a:lnTo>
                  <a:lnTo>
                    <a:pt x="0" y="0"/>
                  </a:lnTo>
                  <a:close/>
                </a:path>
              </a:pathLst>
            </a:custGeom>
            <a:solidFill>
              <a:srgbClr val="002756"/>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sp>
          <p:nvSpPr>
            <p:cNvPr id="614" name="Freeform 21"/>
            <p:cNvSpPr>
              <a:spLocks/>
            </p:cNvSpPr>
            <p:nvPr/>
          </p:nvSpPr>
          <p:spPr bwMode="auto">
            <a:xfrm>
              <a:off x="2797176" y="2659063"/>
              <a:ext cx="92075" cy="552450"/>
            </a:xfrm>
            <a:custGeom>
              <a:avLst/>
              <a:gdLst/>
              <a:ahLst/>
              <a:cxnLst>
                <a:cxn ang="0">
                  <a:pos x="58" y="0"/>
                </a:cxn>
                <a:cxn ang="0">
                  <a:pos x="51" y="40"/>
                </a:cxn>
                <a:cxn ang="0">
                  <a:pos x="45" y="84"/>
                </a:cxn>
                <a:cxn ang="0">
                  <a:pos x="41" y="130"/>
                </a:cxn>
                <a:cxn ang="0">
                  <a:pos x="40" y="180"/>
                </a:cxn>
                <a:cxn ang="0">
                  <a:pos x="40" y="226"/>
                </a:cxn>
                <a:cxn ang="0">
                  <a:pos x="41" y="273"/>
                </a:cxn>
                <a:cxn ang="0">
                  <a:pos x="45" y="314"/>
                </a:cxn>
                <a:cxn ang="0">
                  <a:pos x="51" y="348"/>
                </a:cxn>
                <a:cxn ang="0">
                  <a:pos x="0" y="338"/>
                </a:cxn>
                <a:cxn ang="0">
                  <a:pos x="3" y="269"/>
                </a:cxn>
                <a:cxn ang="0">
                  <a:pos x="9" y="209"/>
                </a:cxn>
                <a:cxn ang="0">
                  <a:pos x="16" y="157"/>
                </a:cxn>
                <a:cxn ang="0">
                  <a:pos x="24" y="113"/>
                </a:cxn>
                <a:cxn ang="0">
                  <a:pos x="33" y="78"/>
                </a:cxn>
                <a:cxn ang="0">
                  <a:pos x="41" y="48"/>
                </a:cxn>
                <a:cxn ang="0">
                  <a:pos x="48" y="27"/>
                </a:cxn>
                <a:cxn ang="0">
                  <a:pos x="54" y="12"/>
                </a:cxn>
                <a:cxn ang="0">
                  <a:pos x="57" y="3"/>
                </a:cxn>
                <a:cxn ang="0">
                  <a:pos x="58" y="0"/>
                </a:cxn>
              </a:cxnLst>
              <a:rect l="0" t="0" r="r" b="b"/>
              <a:pathLst>
                <a:path w="58" h="348">
                  <a:moveTo>
                    <a:pt x="58" y="0"/>
                  </a:moveTo>
                  <a:lnTo>
                    <a:pt x="51" y="40"/>
                  </a:lnTo>
                  <a:lnTo>
                    <a:pt x="45" y="84"/>
                  </a:lnTo>
                  <a:lnTo>
                    <a:pt x="41" y="130"/>
                  </a:lnTo>
                  <a:lnTo>
                    <a:pt x="40" y="180"/>
                  </a:lnTo>
                  <a:lnTo>
                    <a:pt x="40" y="226"/>
                  </a:lnTo>
                  <a:lnTo>
                    <a:pt x="41" y="273"/>
                  </a:lnTo>
                  <a:lnTo>
                    <a:pt x="45" y="314"/>
                  </a:lnTo>
                  <a:lnTo>
                    <a:pt x="51" y="348"/>
                  </a:lnTo>
                  <a:lnTo>
                    <a:pt x="0" y="338"/>
                  </a:lnTo>
                  <a:lnTo>
                    <a:pt x="3" y="269"/>
                  </a:lnTo>
                  <a:lnTo>
                    <a:pt x="9" y="209"/>
                  </a:lnTo>
                  <a:lnTo>
                    <a:pt x="16" y="157"/>
                  </a:lnTo>
                  <a:lnTo>
                    <a:pt x="24" y="113"/>
                  </a:lnTo>
                  <a:lnTo>
                    <a:pt x="33" y="78"/>
                  </a:lnTo>
                  <a:lnTo>
                    <a:pt x="41" y="48"/>
                  </a:lnTo>
                  <a:lnTo>
                    <a:pt x="48" y="27"/>
                  </a:lnTo>
                  <a:lnTo>
                    <a:pt x="54" y="12"/>
                  </a:lnTo>
                  <a:lnTo>
                    <a:pt x="57" y="3"/>
                  </a:lnTo>
                  <a:lnTo>
                    <a:pt x="58" y="0"/>
                  </a:lnTo>
                  <a:close/>
                </a:path>
              </a:pathLst>
            </a:custGeom>
            <a:solidFill>
              <a:srgbClr val="002756"/>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Arial" panose="020B0604020202020204" pitchFamily="34" charset="0"/>
                <a:cs typeface="Arial" panose="020B0604020202020204" pitchFamily="34" charset="0"/>
              </a:endParaRPr>
            </a:p>
          </p:txBody>
        </p:sp>
      </p:grpSp>
      <p:sp>
        <p:nvSpPr>
          <p:cNvPr id="615" name="Rectángulo 614"/>
          <p:cNvSpPr/>
          <p:nvPr/>
        </p:nvSpPr>
        <p:spPr>
          <a:xfrm>
            <a:off x="665059" y="3543236"/>
            <a:ext cx="2891497" cy="369332"/>
          </a:xfrm>
          <a:prstGeom prst="rect">
            <a:avLst/>
          </a:prstGeom>
        </p:spPr>
        <p:txBody>
          <a:bodyPr wrap="none">
            <a:spAutoFit/>
          </a:bodyPr>
          <a:lstStyle/>
          <a:p>
            <a:r>
              <a:rPr lang="es-ES" dirty="0"/>
              <a:t>3 encuestas en San Rafael</a:t>
            </a:r>
          </a:p>
        </p:txBody>
      </p:sp>
      <p:sp>
        <p:nvSpPr>
          <p:cNvPr id="616" name="Rectángulo 615"/>
          <p:cNvSpPr/>
          <p:nvPr/>
        </p:nvSpPr>
        <p:spPr>
          <a:xfrm>
            <a:off x="662418" y="5089063"/>
            <a:ext cx="4159985" cy="369332"/>
          </a:xfrm>
          <a:prstGeom prst="rect">
            <a:avLst/>
          </a:prstGeom>
        </p:spPr>
        <p:txBody>
          <a:bodyPr wrap="none">
            <a:spAutoFit/>
          </a:bodyPr>
          <a:lstStyle/>
          <a:p>
            <a:r>
              <a:rPr lang="es-ES" dirty="0" smtClean="0"/>
              <a:t>2 </a:t>
            </a:r>
            <a:r>
              <a:rPr lang="es-ES" dirty="0"/>
              <a:t>encuestas en San Pedro de Taboada</a:t>
            </a:r>
          </a:p>
        </p:txBody>
      </p:sp>
      <p:grpSp>
        <p:nvGrpSpPr>
          <p:cNvPr id="617" name="Group 98"/>
          <p:cNvGrpSpPr/>
          <p:nvPr/>
        </p:nvGrpSpPr>
        <p:grpSpPr>
          <a:xfrm>
            <a:off x="1116250" y="5748406"/>
            <a:ext cx="308354" cy="467762"/>
            <a:chOff x="3941763" y="2605088"/>
            <a:chExt cx="1778000" cy="2697162"/>
          </a:xfrm>
        </p:grpSpPr>
        <p:sp>
          <p:nvSpPr>
            <p:cNvPr id="618" name="Freeform 42"/>
            <p:cNvSpPr>
              <a:spLocks/>
            </p:cNvSpPr>
            <p:nvPr/>
          </p:nvSpPr>
          <p:spPr bwMode="auto">
            <a:xfrm>
              <a:off x="3941763" y="4086225"/>
              <a:ext cx="1778000" cy="1216025"/>
            </a:xfrm>
            <a:custGeom>
              <a:avLst/>
              <a:gdLst/>
              <a:ahLst/>
              <a:cxnLst>
                <a:cxn ang="0">
                  <a:pos x="894" y="3"/>
                </a:cxn>
                <a:cxn ang="0">
                  <a:pos x="911" y="30"/>
                </a:cxn>
                <a:cxn ang="0">
                  <a:pos x="941" y="78"/>
                </a:cxn>
                <a:cxn ang="0">
                  <a:pos x="976" y="145"/>
                </a:cxn>
                <a:cxn ang="0">
                  <a:pos x="1026" y="255"/>
                </a:cxn>
                <a:cxn ang="0">
                  <a:pos x="1077" y="416"/>
                </a:cxn>
                <a:cxn ang="0">
                  <a:pos x="1110" y="581"/>
                </a:cxn>
                <a:cxn ang="0">
                  <a:pos x="1118" y="665"/>
                </a:cxn>
                <a:cxn ang="0">
                  <a:pos x="1094" y="692"/>
                </a:cxn>
                <a:cxn ang="0">
                  <a:pos x="1038" y="718"/>
                </a:cxn>
                <a:cxn ang="0">
                  <a:pos x="950" y="740"/>
                </a:cxn>
                <a:cxn ang="0">
                  <a:pos x="827" y="757"/>
                </a:cxn>
                <a:cxn ang="0">
                  <a:pos x="762" y="761"/>
                </a:cxn>
                <a:cxn ang="0">
                  <a:pos x="634" y="766"/>
                </a:cxn>
                <a:cxn ang="0">
                  <a:pos x="449" y="764"/>
                </a:cxn>
                <a:cxn ang="0">
                  <a:pos x="360" y="761"/>
                </a:cxn>
                <a:cxn ang="0">
                  <a:pos x="252" y="751"/>
                </a:cxn>
                <a:cxn ang="0">
                  <a:pos x="241" y="749"/>
                </a:cxn>
                <a:cxn ang="0">
                  <a:pos x="224" y="747"/>
                </a:cxn>
                <a:cxn ang="0">
                  <a:pos x="164" y="738"/>
                </a:cxn>
                <a:cxn ang="0">
                  <a:pos x="77" y="714"/>
                </a:cxn>
                <a:cxn ang="0">
                  <a:pos x="23" y="686"/>
                </a:cxn>
                <a:cxn ang="0">
                  <a:pos x="4" y="665"/>
                </a:cxn>
                <a:cxn ang="0">
                  <a:pos x="2" y="660"/>
                </a:cxn>
                <a:cxn ang="0">
                  <a:pos x="8" y="574"/>
                </a:cxn>
                <a:cxn ang="0">
                  <a:pos x="45" y="401"/>
                </a:cxn>
                <a:cxn ang="0">
                  <a:pos x="84" y="279"/>
                </a:cxn>
                <a:cxn ang="0">
                  <a:pos x="120" y="194"/>
                </a:cxn>
                <a:cxn ang="0">
                  <a:pos x="148" y="134"/>
                </a:cxn>
                <a:cxn ang="0">
                  <a:pos x="170" y="91"/>
                </a:cxn>
                <a:cxn ang="0">
                  <a:pos x="187" y="52"/>
                </a:cxn>
                <a:cxn ang="0">
                  <a:pos x="198" y="31"/>
                </a:cxn>
                <a:cxn ang="0">
                  <a:pos x="237" y="35"/>
                </a:cxn>
                <a:cxn ang="0">
                  <a:pos x="297" y="39"/>
                </a:cxn>
                <a:cxn ang="0">
                  <a:pos x="354" y="41"/>
                </a:cxn>
                <a:cxn ang="0">
                  <a:pos x="431" y="43"/>
                </a:cxn>
                <a:cxn ang="0">
                  <a:pos x="544" y="39"/>
                </a:cxn>
                <a:cxn ang="0">
                  <a:pos x="747" y="24"/>
                </a:cxn>
              </a:cxnLst>
              <a:rect l="0" t="0" r="r" b="b"/>
              <a:pathLst>
                <a:path w="1120" h="766">
                  <a:moveTo>
                    <a:pt x="892" y="0"/>
                  </a:moveTo>
                  <a:lnTo>
                    <a:pt x="894" y="3"/>
                  </a:lnTo>
                  <a:lnTo>
                    <a:pt x="902" y="13"/>
                  </a:lnTo>
                  <a:lnTo>
                    <a:pt x="911" y="30"/>
                  </a:lnTo>
                  <a:lnTo>
                    <a:pt x="924" y="52"/>
                  </a:lnTo>
                  <a:lnTo>
                    <a:pt x="941" y="78"/>
                  </a:lnTo>
                  <a:lnTo>
                    <a:pt x="958" y="110"/>
                  </a:lnTo>
                  <a:lnTo>
                    <a:pt x="976" y="145"/>
                  </a:lnTo>
                  <a:lnTo>
                    <a:pt x="995" y="182"/>
                  </a:lnTo>
                  <a:lnTo>
                    <a:pt x="1026" y="255"/>
                  </a:lnTo>
                  <a:lnTo>
                    <a:pt x="1054" y="333"/>
                  </a:lnTo>
                  <a:lnTo>
                    <a:pt x="1077" y="416"/>
                  </a:lnTo>
                  <a:lnTo>
                    <a:pt x="1095" y="498"/>
                  </a:lnTo>
                  <a:lnTo>
                    <a:pt x="1110" y="581"/>
                  </a:lnTo>
                  <a:lnTo>
                    <a:pt x="1120" y="660"/>
                  </a:lnTo>
                  <a:lnTo>
                    <a:pt x="1118" y="665"/>
                  </a:lnTo>
                  <a:lnTo>
                    <a:pt x="1110" y="677"/>
                  </a:lnTo>
                  <a:lnTo>
                    <a:pt x="1094" y="692"/>
                  </a:lnTo>
                  <a:lnTo>
                    <a:pt x="1069" y="705"/>
                  </a:lnTo>
                  <a:lnTo>
                    <a:pt x="1038" y="718"/>
                  </a:lnTo>
                  <a:lnTo>
                    <a:pt x="999" y="731"/>
                  </a:lnTo>
                  <a:lnTo>
                    <a:pt x="950" y="740"/>
                  </a:lnTo>
                  <a:lnTo>
                    <a:pt x="894" y="749"/>
                  </a:lnTo>
                  <a:lnTo>
                    <a:pt x="827" y="757"/>
                  </a:lnTo>
                  <a:lnTo>
                    <a:pt x="783" y="761"/>
                  </a:lnTo>
                  <a:lnTo>
                    <a:pt x="762" y="761"/>
                  </a:lnTo>
                  <a:lnTo>
                    <a:pt x="701" y="764"/>
                  </a:lnTo>
                  <a:lnTo>
                    <a:pt x="634" y="766"/>
                  </a:lnTo>
                  <a:lnTo>
                    <a:pt x="496" y="766"/>
                  </a:lnTo>
                  <a:lnTo>
                    <a:pt x="449" y="764"/>
                  </a:lnTo>
                  <a:lnTo>
                    <a:pt x="421" y="764"/>
                  </a:lnTo>
                  <a:lnTo>
                    <a:pt x="360" y="761"/>
                  </a:lnTo>
                  <a:lnTo>
                    <a:pt x="302" y="757"/>
                  </a:lnTo>
                  <a:lnTo>
                    <a:pt x="252" y="751"/>
                  </a:lnTo>
                  <a:lnTo>
                    <a:pt x="241" y="751"/>
                  </a:lnTo>
                  <a:lnTo>
                    <a:pt x="241" y="749"/>
                  </a:lnTo>
                  <a:lnTo>
                    <a:pt x="229" y="749"/>
                  </a:lnTo>
                  <a:lnTo>
                    <a:pt x="224" y="747"/>
                  </a:lnTo>
                  <a:lnTo>
                    <a:pt x="222" y="747"/>
                  </a:lnTo>
                  <a:lnTo>
                    <a:pt x="164" y="738"/>
                  </a:lnTo>
                  <a:lnTo>
                    <a:pt x="116" y="727"/>
                  </a:lnTo>
                  <a:lnTo>
                    <a:pt x="77" y="714"/>
                  </a:lnTo>
                  <a:lnTo>
                    <a:pt x="45" y="701"/>
                  </a:lnTo>
                  <a:lnTo>
                    <a:pt x="23" y="686"/>
                  </a:lnTo>
                  <a:lnTo>
                    <a:pt x="6" y="669"/>
                  </a:lnTo>
                  <a:lnTo>
                    <a:pt x="4" y="665"/>
                  </a:lnTo>
                  <a:lnTo>
                    <a:pt x="2" y="664"/>
                  </a:lnTo>
                  <a:lnTo>
                    <a:pt x="2" y="660"/>
                  </a:lnTo>
                  <a:lnTo>
                    <a:pt x="0" y="658"/>
                  </a:lnTo>
                  <a:lnTo>
                    <a:pt x="8" y="574"/>
                  </a:lnTo>
                  <a:lnTo>
                    <a:pt x="23" y="486"/>
                  </a:lnTo>
                  <a:lnTo>
                    <a:pt x="45" y="401"/>
                  </a:lnTo>
                  <a:lnTo>
                    <a:pt x="66" y="335"/>
                  </a:lnTo>
                  <a:lnTo>
                    <a:pt x="84" y="279"/>
                  </a:lnTo>
                  <a:lnTo>
                    <a:pt x="103" y="233"/>
                  </a:lnTo>
                  <a:lnTo>
                    <a:pt x="120" y="194"/>
                  </a:lnTo>
                  <a:lnTo>
                    <a:pt x="135" y="162"/>
                  </a:lnTo>
                  <a:lnTo>
                    <a:pt x="148" y="134"/>
                  </a:lnTo>
                  <a:lnTo>
                    <a:pt x="159" y="112"/>
                  </a:lnTo>
                  <a:lnTo>
                    <a:pt x="170" y="91"/>
                  </a:lnTo>
                  <a:lnTo>
                    <a:pt x="179" y="72"/>
                  </a:lnTo>
                  <a:lnTo>
                    <a:pt x="187" y="52"/>
                  </a:lnTo>
                  <a:lnTo>
                    <a:pt x="192" y="31"/>
                  </a:lnTo>
                  <a:lnTo>
                    <a:pt x="198" y="31"/>
                  </a:lnTo>
                  <a:lnTo>
                    <a:pt x="215" y="33"/>
                  </a:lnTo>
                  <a:lnTo>
                    <a:pt x="237" y="35"/>
                  </a:lnTo>
                  <a:lnTo>
                    <a:pt x="265" y="37"/>
                  </a:lnTo>
                  <a:lnTo>
                    <a:pt x="297" y="39"/>
                  </a:lnTo>
                  <a:lnTo>
                    <a:pt x="326" y="41"/>
                  </a:lnTo>
                  <a:lnTo>
                    <a:pt x="354" y="41"/>
                  </a:lnTo>
                  <a:lnTo>
                    <a:pt x="354" y="43"/>
                  </a:lnTo>
                  <a:lnTo>
                    <a:pt x="431" y="43"/>
                  </a:lnTo>
                  <a:lnTo>
                    <a:pt x="485" y="41"/>
                  </a:lnTo>
                  <a:lnTo>
                    <a:pt x="544" y="39"/>
                  </a:lnTo>
                  <a:lnTo>
                    <a:pt x="678" y="31"/>
                  </a:lnTo>
                  <a:lnTo>
                    <a:pt x="747" y="24"/>
                  </a:lnTo>
                  <a:lnTo>
                    <a:pt x="892" y="0"/>
                  </a:lnTo>
                  <a:close/>
                </a:path>
              </a:pathLst>
            </a:custGeom>
            <a:solidFill>
              <a:srgbClr val="D9E5F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19" name="Freeform 43"/>
            <p:cNvSpPr>
              <a:spLocks/>
            </p:cNvSpPr>
            <p:nvPr/>
          </p:nvSpPr>
          <p:spPr bwMode="auto">
            <a:xfrm>
              <a:off x="4043363" y="2641600"/>
              <a:ext cx="1385887" cy="1322388"/>
            </a:xfrm>
            <a:custGeom>
              <a:avLst/>
              <a:gdLst/>
              <a:ahLst/>
              <a:cxnLst>
                <a:cxn ang="0">
                  <a:pos x="346" y="0"/>
                </a:cxn>
                <a:cxn ang="0">
                  <a:pos x="400" y="0"/>
                </a:cxn>
                <a:cxn ang="0">
                  <a:pos x="456" y="9"/>
                </a:cxn>
                <a:cxn ang="0">
                  <a:pos x="514" y="24"/>
                </a:cxn>
                <a:cxn ang="0">
                  <a:pos x="571" y="44"/>
                </a:cxn>
                <a:cxn ang="0">
                  <a:pos x="605" y="58"/>
                </a:cxn>
                <a:cxn ang="0">
                  <a:pos x="640" y="69"/>
                </a:cxn>
                <a:cxn ang="0">
                  <a:pos x="672" y="80"/>
                </a:cxn>
                <a:cxn ang="0">
                  <a:pos x="702" y="95"/>
                </a:cxn>
                <a:cxn ang="0">
                  <a:pos x="730" y="113"/>
                </a:cxn>
                <a:cxn ang="0">
                  <a:pos x="754" y="138"/>
                </a:cxn>
                <a:cxn ang="0">
                  <a:pos x="787" y="186"/>
                </a:cxn>
                <a:cxn ang="0">
                  <a:pos x="815" y="237"/>
                </a:cxn>
                <a:cxn ang="0">
                  <a:pos x="838" y="291"/>
                </a:cxn>
                <a:cxn ang="0">
                  <a:pos x="854" y="347"/>
                </a:cxn>
                <a:cxn ang="0">
                  <a:pos x="868" y="401"/>
                </a:cxn>
                <a:cxn ang="0">
                  <a:pos x="873" y="457"/>
                </a:cxn>
                <a:cxn ang="0">
                  <a:pos x="871" y="509"/>
                </a:cxn>
                <a:cxn ang="0">
                  <a:pos x="864" y="559"/>
                </a:cxn>
                <a:cxn ang="0">
                  <a:pos x="851" y="604"/>
                </a:cxn>
                <a:cxn ang="0">
                  <a:pos x="823" y="658"/>
                </a:cxn>
                <a:cxn ang="0">
                  <a:pos x="787" y="705"/>
                </a:cxn>
                <a:cxn ang="0">
                  <a:pos x="746" y="744"/>
                </a:cxn>
                <a:cxn ang="0">
                  <a:pos x="700" y="777"/>
                </a:cxn>
                <a:cxn ang="0">
                  <a:pos x="648" y="802"/>
                </a:cxn>
                <a:cxn ang="0">
                  <a:pos x="592" y="820"/>
                </a:cxn>
                <a:cxn ang="0">
                  <a:pos x="532" y="830"/>
                </a:cxn>
                <a:cxn ang="0">
                  <a:pos x="471" y="833"/>
                </a:cxn>
                <a:cxn ang="0">
                  <a:pos x="408" y="828"/>
                </a:cxn>
                <a:cxn ang="0">
                  <a:pos x="344" y="815"/>
                </a:cxn>
                <a:cxn ang="0">
                  <a:pos x="281" y="792"/>
                </a:cxn>
                <a:cxn ang="0">
                  <a:pos x="233" y="768"/>
                </a:cxn>
                <a:cxn ang="0">
                  <a:pos x="186" y="736"/>
                </a:cxn>
                <a:cxn ang="0">
                  <a:pos x="143" y="703"/>
                </a:cxn>
                <a:cxn ang="0">
                  <a:pos x="106" y="667"/>
                </a:cxn>
                <a:cxn ang="0">
                  <a:pos x="84" y="637"/>
                </a:cxn>
                <a:cxn ang="0">
                  <a:pos x="69" y="606"/>
                </a:cxn>
                <a:cxn ang="0">
                  <a:pos x="57" y="572"/>
                </a:cxn>
                <a:cxn ang="0">
                  <a:pos x="43" y="501"/>
                </a:cxn>
                <a:cxn ang="0">
                  <a:pos x="35" y="468"/>
                </a:cxn>
                <a:cxn ang="0">
                  <a:pos x="22" y="427"/>
                </a:cxn>
                <a:cxn ang="0">
                  <a:pos x="11" y="388"/>
                </a:cxn>
                <a:cxn ang="0">
                  <a:pos x="3" y="348"/>
                </a:cxn>
                <a:cxn ang="0">
                  <a:pos x="0" y="307"/>
                </a:cxn>
                <a:cxn ang="0">
                  <a:pos x="3" y="266"/>
                </a:cxn>
                <a:cxn ang="0">
                  <a:pos x="17" y="223"/>
                </a:cxn>
                <a:cxn ang="0">
                  <a:pos x="43" y="171"/>
                </a:cxn>
                <a:cxn ang="0">
                  <a:pos x="72" y="127"/>
                </a:cxn>
                <a:cxn ang="0">
                  <a:pos x="110" y="89"/>
                </a:cxn>
                <a:cxn ang="0">
                  <a:pos x="149" y="58"/>
                </a:cxn>
                <a:cxn ang="0">
                  <a:pos x="193" y="33"/>
                </a:cxn>
                <a:cxn ang="0">
                  <a:pos x="242" y="15"/>
                </a:cxn>
                <a:cxn ang="0">
                  <a:pos x="292" y="3"/>
                </a:cxn>
                <a:cxn ang="0">
                  <a:pos x="346" y="0"/>
                </a:cxn>
              </a:cxnLst>
              <a:rect l="0" t="0" r="r" b="b"/>
              <a:pathLst>
                <a:path w="873" h="833">
                  <a:moveTo>
                    <a:pt x="346" y="0"/>
                  </a:moveTo>
                  <a:lnTo>
                    <a:pt x="400" y="0"/>
                  </a:lnTo>
                  <a:lnTo>
                    <a:pt x="456" y="9"/>
                  </a:lnTo>
                  <a:lnTo>
                    <a:pt x="514" y="24"/>
                  </a:lnTo>
                  <a:lnTo>
                    <a:pt x="571" y="44"/>
                  </a:lnTo>
                  <a:lnTo>
                    <a:pt x="605" y="58"/>
                  </a:lnTo>
                  <a:lnTo>
                    <a:pt x="640" y="69"/>
                  </a:lnTo>
                  <a:lnTo>
                    <a:pt x="672" y="80"/>
                  </a:lnTo>
                  <a:lnTo>
                    <a:pt x="702" y="95"/>
                  </a:lnTo>
                  <a:lnTo>
                    <a:pt x="730" y="113"/>
                  </a:lnTo>
                  <a:lnTo>
                    <a:pt x="754" y="138"/>
                  </a:lnTo>
                  <a:lnTo>
                    <a:pt x="787" y="186"/>
                  </a:lnTo>
                  <a:lnTo>
                    <a:pt x="815" y="237"/>
                  </a:lnTo>
                  <a:lnTo>
                    <a:pt x="838" y="291"/>
                  </a:lnTo>
                  <a:lnTo>
                    <a:pt x="854" y="347"/>
                  </a:lnTo>
                  <a:lnTo>
                    <a:pt x="868" y="401"/>
                  </a:lnTo>
                  <a:lnTo>
                    <a:pt x="873" y="457"/>
                  </a:lnTo>
                  <a:lnTo>
                    <a:pt x="871" y="509"/>
                  </a:lnTo>
                  <a:lnTo>
                    <a:pt x="864" y="559"/>
                  </a:lnTo>
                  <a:lnTo>
                    <a:pt x="851" y="604"/>
                  </a:lnTo>
                  <a:lnTo>
                    <a:pt x="823" y="658"/>
                  </a:lnTo>
                  <a:lnTo>
                    <a:pt x="787" y="705"/>
                  </a:lnTo>
                  <a:lnTo>
                    <a:pt x="746" y="744"/>
                  </a:lnTo>
                  <a:lnTo>
                    <a:pt x="700" y="777"/>
                  </a:lnTo>
                  <a:lnTo>
                    <a:pt x="648" y="802"/>
                  </a:lnTo>
                  <a:lnTo>
                    <a:pt x="592" y="820"/>
                  </a:lnTo>
                  <a:lnTo>
                    <a:pt x="532" y="830"/>
                  </a:lnTo>
                  <a:lnTo>
                    <a:pt x="471" y="833"/>
                  </a:lnTo>
                  <a:lnTo>
                    <a:pt x="408" y="828"/>
                  </a:lnTo>
                  <a:lnTo>
                    <a:pt x="344" y="815"/>
                  </a:lnTo>
                  <a:lnTo>
                    <a:pt x="281" y="792"/>
                  </a:lnTo>
                  <a:lnTo>
                    <a:pt x="233" y="768"/>
                  </a:lnTo>
                  <a:lnTo>
                    <a:pt x="186" y="736"/>
                  </a:lnTo>
                  <a:lnTo>
                    <a:pt x="143" y="703"/>
                  </a:lnTo>
                  <a:lnTo>
                    <a:pt x="106" y="667"/>
                  </a:lnTo>
                  <a:lnTo>
                    <a:pt x="84" y="637"/>
                  </a:lnTo>
                  <a:lnTo>
                    <a:pt x="69" y="606"/>
                  </a:lnTo>
                  <a:lnTo>
                    <a:pt x="57" y="572"/>
                  </a:lnTo>
                  <a:lnTo>
                    <a:pt x="43" y="501"/>
                  </a:lnTo>
                  <a:lnTo>
                    <a:pt x="35" y="468"/>
                  </a:lnTo>
                  <a:lnTo>
                    <a:pt x="22" y="427"/>
                  </a:lnTo>
                  <a:lnTo>
                    <a:pt x="11" y="388"/>
                  </a:lnTo>
                  <a:lnTo>
                    <a:pt x="3" y="348"/>
                  </a:lnTo>
                  <a:lnTo>
                    <a:pt x="0" y="307"/>
                  </a:lnTo>
                  <a:lnTo>
                    <a:pt x="3" y="266"/>
                  </a:lnTo>
                  <a:lnTo>
                    <a:pt x="17" y="223"/>
                  </a:lnTo>
                  <a:lnTo>
                    <a:pt x="43" y="171"/>
                  </a:lnTo>
                  <a:lnTo>
                    <a:pt x="72" y="127"/>
                  </a:lnTo>
                  <a:lnTo>
                    <a:pt x="110" y="89"/>
                  </a:lnTo>
                  <a:lnTo>
                    <a:pt x="149" y="58"/>
                  </a:lnTo>
                  <a:lnTo>
                    <a:pt x="193" y="33"/>
                  </a:lnTo>
                  <a:lnTo>
                    <a:pt x="242" y="15"/>
                  </a:lnTo>
                  <a:lnTo>
                    <a:pt x="292" y="3"/>
                  </a:lnTo>
                  <a:lnTo>
                    <a:pt x="346" y="0"/>
                  </a:lnTo>
                  <a:close/>
                </a:path>
              </a:pathLst>
            </a:custGeom>
            <a:solidFill>
              <a:srgbClr val="FFC89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20" name="Freeform 44"/>
            <p:cNvSpPr>
              <a:spLocks/>
            </p:cNvSpPr>
            <p:nvPr/>
          </p:nvSpPr>
          <p:spPr bwMode="auto">
            <a:xfrm>
              <a:off x="4152900" y="2676525"/>
              <a:ext cx="1228725" cy="1190625"/>
            </a:xfrm>
            <a:custGeom>
              <a:avLst/>
              <a:gdLst/>
              <a:ahLst/>
              <a:cxnLst>
                <a:cxn ang="0">
                  <a:pos x="363" y="0"/>
                </a:cxn>
                <a:cxn ang="0">
                  <a:pos x="419" y="4"/>
                </a:cxn>
                <a:cxn ang="0">
                  <a:pos x="473" y="15"/>
                </a:cxn>
                <a:cxn ang="0">
                  <a:pos x="529" y="34"/>
                </a:cxn>
                <a:cxn ang="0">
                  <a:pos x="581" y="62"/>
                </a:cxn>
                <a:cxn ang="0">
                  <a:pos x="627" y="97"/>
                </a:cxn>
                <a:cxn ang="0">
                  <a:pos x="668" y="140"/>
                </a:cxn>
                <a:cxn ang="0">
                  <a:pos x="704" y="187"/>
                </a:cxn>
                <a:cxn ang="0">
                  <a:pos x="731" y="239"/>
                </a:cxn>
                <a:cxn ang="0">
                  <a:pos x="752" y="293"/>
                </a:cxn>
                <a:cxn ang="0">
                  <a:pos x="767" y="347"/>
                </a:cxn>
                <a:cxn ang="0">
                  <a:pos x="774" y="401"/>
                </a:cxn>
                <a:cxn ang="0">
                  <a:pos x="774" y="455"/>
                </a:cxn>
                <a:cxn ang="0">
                  <a:pos x="769" y="505"/>
                </a:cxn>
                <a:cxn ang="0">
                  <a:pos x="754" y="552"/>
                </a:cxn>
                <a:cxn ang="0">
                  <a:pos x="730" y="599"/>
                </a:cxn>
                <a:cxn ang="0">
                  <a:pos x="700" y="640"/>
                </a:cxn>
                <a:cxn ang="0">
                  <a:pos x="663" y="673"/>
                </a:cxn>
                <a:cxn ang="0">
                  <a:pos x="622" y="701"/>
                </a:cxn>
                <a:cxn ang="0">
                  <a:pos x="577" y="724"/>
                </a:cxn>
                <a:cxn ang="0">
                  <a:pos x="529" y="739"/>
                </a:cxn>
                <a:cxn ang="0">
                  <a:pos x="476" y="748"/>
                </a:cxn>
                <a:cxn ang="0">
                  <a:pos x="424" y="750"/>
                </a:cxn>
                <a:cxn ang="0">
                  <a:pos x="368" y="746"/>
                </a:cxn>
                <a:cxn ang="0">
                  <a:pos x="314" y="733"/>
                </a:cxn>
                <a:cxn ang="0">
                  <a:pos x="258" y="714"/>
                </a:cxn>
                <a:cxn ang="0">
                  <a:pos x="201" y="684"/>
                </a:cxn>
                <a:cxn ang="0">
                  <a:pos x="149" y="649"/>
                </a:cxn>
                <a:cxn ang="0">
                  <a:pos x="104" y="606"/>
                </a:cxn>
                <a:cxn ang="0">
                  <a:pos x="67" y="560"/>
                </a:cxn>
                <a:cxn ang="0">
                  <a:pos x="35" y="507"/>
                </a:cxn>
                <a:cxn ang="0">
                  <a:pos x="15" y="453"/>
                </a:cxn>
                <a:cxn ang="0">
                  <a:pos x="2" y="395"/>
                </a:cxn>
                <a:cxn ang="0">
                  <a:pos x="0" y="338"/>
                </a:cxn>
                <a:cxn ang="0">
                  <a:pos x="7" y="278"/>
                </a:cxn>
                <a:cxn ang="0">
                  <a:pos x="26" y="220"/>
                </a:cxn>
                <a:cxn ang="0">
                  <a:pos x="52" y="170"/>
                </a:cxn>
                <a:cxn ang="0">
                  <a:pos x="82" y="127"/>
                </a:cxn>
                <a:cxn ang="0">
                  <a:pos x="119" y="90"/>
                </a:cxn>
                <a:cxn ang="0">
                  <a:pos x="162" y="58"/>
                </a:cxn>
                <a:cxn ang="0">
                  <a:pos x="208" y="34"/>
                </a:cxn>
                <a:cxn ang="0">
                  <a:pos x="257" y="15"/>
                </a:cxn>
                <a:cxn ang="0">
                  <a:pos x="309" y="4"/>
                </a:cxn>
                <a:cxn ang="0">
                  <a:pos x="363" y="0"/>
                </a:cxn>
              </a:cxnLst>
              <a:rect l="0" t="0" r="r" b="b"/>
              <a:pathLst>
                <a:path w="774" h="750">
                  <a:moveTo>
                    <a:pt x="363" y="0"/>
                  </a:moveTo>
                  <a:lnTo>
                    <a:pt x="419" y="4"/>
                  </a:lnTo>
                  <a:lnTo>
                    <a:pt x="473" y="15"/>
                  </a:lnTo>
                  <a:lnTo>
                    <a:pt x="529" y="34"/>
                  </a:lnTo>
                  <a:lnTo>
                    <a:pt x="581" y="62"/>
                  </a:lnTo>
                  <a:lnTo>
                    <a:pt x="627" y="97"/>
                  </a:lnTo>
                  <a:lnTo>
                    <a:pt x="668" y="140"/>
                  </a:lnTo>
                  <a:lnTo>
                    <a:pt x="704" y="187"/>
                  </a:lnTo>
                  <a:lnTo>
                    <a:pt x="731" y="239"/>
                  </a:lnTo>
                  <a:lnTo>
                    <a:pt x="752" y="293"/>
                  </a:lnTo>
                  <a:lnTo>
                    <a:pt x="767" y="347"/>
                  </a:lnTo>
                  <a:lnTo>
                    <a:pt x="774" y="401"/>
                  </a:lnTo>
                  <a:lnTo>
                    <a:pt x="774" y="455"/>
                  </a:lnTo>
                  <a:lnTo>
                    <a:pt x="769" y="505"/>
                  </a:lnTo>
                  <a:lnTo>
                    <a:pt x="754" y="552"/>
                  </a:lnTo>
                  <a:lnTo>
                    <a:pt x="730" y="599"/>
                  </a:lnTo>
                  <a:lnTo>
                    <a:pt x="700" y="640"/>
                  </a:lnTo>
                  <a:lnTo>
                    <a:pt x="663" y="673"/>
                  </a:lnTo>
                  <a:lnTo>
                    <a:pt x="622" y="701"/>
                  </a:lnTo>
                  <a:lnTo>
                    <a:pt x="577" y="724"/>
                  </a:lnTo>
                  <a:lnTo>
                    <a:pt x="529" y="739"/>
                  </a:lnTo>
                  <a:lnTo>
                    <a:pt x="476" y="748"/>
                  </a:lnTo>
                  <a:lnTo>
                    <a:pt x="424" y="750"/>
                  </a:lnTo>
                  <a:lnTo>
                    <a:pt x="368" y="746"/>
                  </a:lnTo>
                  <a:lnTo>
                    <a:pt x="314" y="733"/>
                  </a:lnTo>
                  <a:lnTo>
                    <a:pt x="258" y="714"/>
                  </a:lnTo>
                  <a:lnTo>
                    <a:pt x="201" y="684"/>
                  </a:lnTo>
                  <a:lnTo>
                    <a:pt x="149" y="649"/>
                  </a:lnTo>
                  <a:lnTo>
                    <a:pt x="104" y="606"/>
                  </a:lnTo>
                  <a:lnTo>
                    <a:pt x="67" y="560"/>
                  </a:lnTo>
                  <a:lnTo>
                    <a:pt x="35" y="507"/>
                  </a:lnTo>
                  <a:lnTo>
                    <a:pt x="15" y="453"/>
                  </a:lnTo>
                  <a:lnTo>
                    <a:pt x="2" y="395"/>
                  </a:lnTo>
                  <a:lnTo>
                    <a:pt x="0" y="338"/>
                  </a:lnTo>
                  <a:lnTo>
                    <a:pt x="7" y="278"/>
                  </a:lnTo>
                  <a:lnTo>
                    <a:pt x="26" y="220"/>
                  </a:lnTo>
                  <a:lnTo>
                    <a:pt x="52" y="170"/>
                  </a:lnTo>
                  <a:lnTo>
                    <a:pt x="82" y="127"/>
                  </a:lnTo>
                  <a:lnTo>
                    <a:pt x="119" y="90"/>
                  </a:lnTo>
                  <a:lnTo>
                    <a:pt x="162" y="58"/>
                  </a:lnTo>
                  <a:lnTo>
                    <a:pt x="208" y="34"/>
                  </a:lnTo>
                  <a:lnTo>
                    <a:pt x="257" y="15"/>
                  </a:lnTo>
                  <a:lnTo>
                    <a:pt x="309" y="4"/>
                  </a:lnTo>
                  <a:lnTo>
                    <a:pt x="363" y="0"/>
                  </a:lnTo>
                  <a:close/>
                </a:path>
              </a:pathLst>
            </a:custGeom>
            <a:solidFill>
              <a:srgbClr val="FFD7A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21" name="Freeform 45"/>
            <p:cNvSpPr>
              <a:spLocks/>
            </p:cNvSpPr>
            <p:nvPr/>
          </p:nvSpPr>
          <p:spPr bwMode="auto">
            <a:xfrm>
              <a:off x="4022725" y="2628900"/>
              <a:ext cx="1211262" cy="1098550"/>
            </a:xfrm>
            <a:custGeom>
              <a:avLst/>
              <a:gdLst/>
              <a:ahLst/>
              <a:cxnLst>
                <a:cxn ang="0">
                  <a:pos x="411" y="0"/>
                </a:cxn>
                <a:cxn ang="0">
                  <a:pos x="475" y="4"/>
                </a:cxn>
                <a:cxn ang="0">
                  <a:pos x="540" y="17"/>
                </a:cxn>
                <a:cxn ang="0">
                  <a:pos x="603" y="38"/>
                </a:cxn>
                <a:cxn ang="0">
                  <a:pos x="648" y="60"/>
                </a:cxn>
                <a:cxn ang="0">
                  <a:pos x="683" y="82"/>
                </a:cxn>
                <a:cxn ang="0">
                  <a:pos x="713" y="108"/>
                </a:cxn>
                <a:cxn ang="0">
                  <a:pos x="741" y="135"/>
                </a:cxn>
                <a:cxn ang="0">
                  <a:pos x="763" y="164"/>
                </a:cxn>
                <a:cxn ang="0">
                  <a:pos x="759" y="207"/>
                </a:cxn>
                <a:cxn ang="0">
                  <a:pos x="748" y="245"/>
                </a:cxn>
                <a:cxn ang="0">
                  <a:pos x="732" y="274"/>
                </a:cxn>
                <a:cxn ang="0">
                  <a:pos x="709" y="300"/>
                </a:cxn>
                <a:cxn ang="0">
                  <a:pos x="681" y="321"/>
                </a:cxn>
                <a:cxn ang="0">
                  <a:pos x="650" y="336"/>
                </a:cxn>
                <a:cxn ang="0">
                  <a:pos x="614" y="349"/>
                </a:cxn>
                <a:cxn ang="0">
                  <a:pos x="577" y="356"/>
                </a:cxn>
                <a:cxn ang="0">
                  <a:pos x="538" y="362"/>
                </a:cxn>
                <a:cxn ang="0">
                  <a:pos x="497" y="364"/>
                </a:cxn>
                <a:cxn ang="0">
                  <a:pos x="458" y="364"/>
                </a:cxn>
                <a:cxn ang="0">
                  <a:pos x="380" y="360"/>
                </a:cxn>
                <a:cxn ang="0">
                  <a:pos x="344" y="356"/>
                </a:cxn>
                <a:cxn ang="0">
                  <a:pos x="313" y="351"/>
                </a:cxn>
                <a:cxn ang="0">
                  <a:pos x="285" y="345"/>
                </a:cxn>
                <a:cxn ang="0">
                  <a:pos x="262" y="342"/>
                </a:cxn>
                <a:cxn ang="0">
                  <a:pos x="244" y="338"/>
                </a:cxn>
                <a:cxn ang="0">
                  <a:pos x="232" y="336"/>
                </a:cxn>
                <a:cxn ang="0">
                  <a:pos x="229" y="334"/>
                </a:cxn>
                <a:cxn ang="0">
                  <a:pos x="240" y="394"/>
                </a:cxn>
                <a:cxn ang="0">
                  <a:pos x="246" y="448"/>
                </a:cxn>
                <a:cxn ang="0">
                  <a:pos x="244" y="496"/>
                </a:cxn>
                <a:cxn ang="0">
                  <a:pos x="236" y="539"/>
                </a:cxn>
                <a:cxn ang="0">
                  <a:pos x="225" y="578"/>
                </a:cxn>
                <a:cxn ang="0">
                  <a:pos x="210" y="612"/>
                </a:cxn>
                <a:cxn ang="0">
                  <a:pos x="192" y="640"/>
                </a:cxn>
                <a:cxn ang="0">
                  <a:pos x="173" y="662"/>
                </a:cxn>
                <a:cxn ang="0">
                  <a:pos x="152" y="679"/>
                </a:cxn>
                <a:cxn ang="0">
                  <a:pos x="134" y="692"/>
                </a:cxn>
                <a:cxn ang="0">
                  <a:pos x="113" y="666"/>
                </a:cxn>
                <a:cxn ang="0">
                  <a:pos x="98" y="636"/>
                </a:cxn>
                <a:cxn ang="0">
                  <a:pos x="76" y="573"/>
                </a:cxn>
                <a:cxn ang="0">
                  <a:pos x="65" y="543"/>
                </a:cxn>
                <a:cxn ang="0">
                  <a:pos x="28" y="465"/>
                </a:cxn>
                <a:cxn ang="0">
                  <a:pos x="13" y="427"/>
                </a:cxn>
                <a:cxn ang="0">
                  <a:pos x="2" y="388"/>
                </a:cxn>
                <a:cxn ang="0">
                  <a:pos x="0" y="345"/>
                </a:cxn>
                <a:cxn ang="0">
                  <a:pos x="9" y="297"/>
                </a:cxn>
                <a:cxn ang="0">
                  <a:pos x="26" y="250"/>
                </a:cxn>
                <a:cxn ang="0">
                  <a:pos x="54" y="194"/>
                </a:cxn>
                <a:cxn ang="0">
                  <a:pos x="91" y="144"/>
                </a:cxn>
                <a:cxn ang="0">
                  <a:pos x="134" y="101"/>
                </a:cxn>
                <a:cxn ang="0">
                  <a:pos x="180" y="66"/>
                </a:cxn>
                <a:cxn ang="0">
                  <a:pos x="234" y="38"/>
                </a:cxn>
                <a:cxn ang="0">
                  <a:pos x="290" y="17"/>
                </a:cxn>
                <a:cxn ang="0">
                  <a:pos x="350" y="4"/>
                </a:cxn>
                <a:cxn ang="0">
                  <a:pos x="411" y="0"/>
                </a:cxn>
              </a:cxnLst>
              <a:rect l="0" t="0" r="r" b="b"/>
              <a:pathLst>
                <a:path w="763" h="692">
                  <a:moveTo>
                    <a:pt x="411" y="0"/>
                  </a:moveTo>
                  <a:lnTo>
                    <a:pt x="475" y="4"/>
                  </a:lnTo>
                  <a:lnTo>
                    <a:pt x="540" y="17"/>
                  </a:lnTo>
                  <a:lnTo>
                    <a:pt x="603" y="38"/>
                  </a:lnTo>
                  <a:lnTo>
                    <a:pt x="648" y="60"/>
                  </a:lnTo>
                  <a:lnTo>
                    <a:pt x="683" y="82"/>
                  </a:lnTo>
                  <a:lnTo>
                    <a:pt x="713" y="108"/>
                  </a:lnTo>
                  <a:lnTo>
                    <a:pt x="741" y="135"/>
                  </a:lnTo>
                  <a:lnTo>
                    <a:pt x="763" y="164"/>
                  </a:lnTo>
                  <a:lnTo>
                    <a:pt x="759" y="207"/>
                  </a:lnTo>
                  <a:lnTo>
                    <a:pt x="748" y="245"/>
                  </a:lnTo>
                  <a:lnTo>
                    <a:pt x="732" y="274"/>
                  </a:lnTo>
                  <a:lnTo>
                    <a:pt x="709" y="300"/>
                  </a:lnTo>
                  <a:lnTo>
                    <a:pt x="681" y="321"/>
                  </a:lnTo>
                  <a:lnTo>
                    <a:pt x="650" y="336"/>
                  </a:lnTo>
                  <a:lnTo>
                    <a:pt x="614" y="349"/>
                  </a:lnTo>
                  <a:lnTo>
                    <a:pt x="577" y="356"/>
                  </a:lnTo>
                  <a:lnTo>
                    <a:pt x="538" y="362"/>
                  </a:lnTo>
                  <a:lnTo>
                    <a:pt x="497" y="364"/>
                  </a:lnTo>
                  <a:lnTo>
                    <a:pt x="458" y="364"/>
                  </a:lnTo>
                  <a:lnTo>
                    <a:pt x="380" y="360"/>
                  </a:lnTo>
                  <a:lnTo>
                    <a:pt x="344" y="356"/>
                  </a:lnTo>
                  <a:lnTo>
                    <a:pt x="313" y="351"/>
                  </a:lnTo>
                  <a:lnTo>
                    <a:pt x="285" y="345"/>
                  </a:lnTo>
                  <a:lnTo>
                    <a:pt x="262" y="342"/>
                  </a:lnTo>
                  <a:lnTo>
                    <a:pt x="244" y="338"/>
                  </a:lnTo>
                  <a:lnTo>
                    <a:pt x="232" y="336"/>
                  </a:lnTo>
                  <a:lnTo>
                    <a:pt x="229" y="334"/>
                  </a:lnTo>
                  <a:lnTo>
                    <a:pt x="240" y="394"/>
                  </a:lnTo>
                  <a:lnTo>
                    <a:pt x="246" y="448"/>
                  </a:lnTo>
                  <a:lnTo>
                    <a:pt x="244" y="496"/>
                  </a:lnTo>
                  <a:lnTo>
                    <a:pt x="236" y="539"/>
                  </a:lnTo>
                  <a:lnTo>
                    <a:pt x="225" y="578"/>
                  </a:lnTo>
                  <a:lnTo>
                    <a:pt x="210" y="612"/>
                  </a:lnTo>
                  <a:lnTo>
                    <a:pt x="192" y="640"/>
                  </a:lnTo>
                  <a:lnTo>
                    <a:pt x="173" y="662"/>
                  </a:lnTo>
                  <a:lnTo>
                    <a:pt x="152" y="679"/>
                  </a:lnTo>
                  <a:lnTo>
                    <a:pt x="134" y="692"/>
                  </a:lnTo>
                  <a:lnTo>
                    <a:pt x="113" y="666"/>
                  </a:lnTo>
                  <a:lnTo>
                    <a:pt x="98" y="636"/>
                  </a:lnTo>
                  <a:lnTo>
                    <a:pt x="76" y="573"/>
                  </a:lnTo>
                  <a:lnTo>
                    <a:pt x="65" y="543"/>
                  </a:lnTo>
                  <a:lnTo>
                    <a:pt x="28" y="465"/>
                  </a:lnTo>
                  <a:lnTo>
                    <a:pt x="13" y="427"/>
                  </a:lnTo>
                  <a:lnTo>
                    <a:pt x="2" y="388"/>
                  </a:lnTo>
                  <a:lnTo>
                    <a:pt x="0" y="345"/>
                  </a:lnTo>
                  <a:lnTo>
                    <a:pt x="9" y="297"/>
                  </a:lnTo>
                  <a:lnTo>
                    <a:pt x="26" y="250"/>
                  </a:lnTo>
                  <a:lnTo>
                    <a:pt x="54" y="194"/>
                  </a:lnTo>
                  <a:lnTo>
                    <a:pt x="91" y="144"/>
                  </a:lnTo>
                  <a:lnTo>
                    <a:pt x="134" y="101"/>
                  </a:lnTo>
                  <a:lnTo>
                    <a:pt x="180" y="66"/>
                  </a:lnTo>
                  <a:lnTo>
                    <a:pt x="234" y="38"/>
                  </a:lnTo>
                  <a:lnTo>
                    <a:pt x="290" y="17"/>
                  </a:lnTo>
                  <a:lnTo>
                    <a:pt x="350" y="4"/>
                  </a:lnTo>
                  <a:lnTo>
                    <a:pt x="411" y="0"/>
                  </a:lnTo>
                  <a:close/>
                </a:path>
              </a:pathLst>
            </a:custGeom>
            <a:solidFill>
              <a:srgbClr val="E6934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22" name="Freeform 46"/>
            <p:cNvSpPr>
              <a:spLocks/>
            </p:cNvSpPr>
            <p:nvPr/>
          </p:nvSpPr>
          <p:spPr bwMode="auto">
            <a:xfrm>
              <a:off x="4019550" y="2605088"/>
              <a:ext cx="1220787" cy="1101725"/>
            </a:xfrm>
            <a:custGeom>
              <a:avLst/>
              <a:gdLst/>
              <a:ahLst/>
              <a:cxnLst>
                <a:cxn ang="0">
                  <a:pos x="385" y="0"/>
                </a:cxn>
                <a:cxn ang="0">
                  <a:pos x="443" y="2"/>
                </a:cxn>
                <a:cxn ang="0">
                  <a:pos x="501" y="12"/>
                </a:cxn>
                <a:cxn ang="0">
                  <a:pos x="557" y="26"/>
                </a:cxn>
                <a:cxn ang="0">
                  <a:pos x="613" y="47"/>
                </a:cxn>
                <a:cxn ang="0">
                  <a:pos x="657" y="67"/>
                </a:cxn>
                <a:cxn ang="0">
                  <a:pos x="693" y="86"/>
                </a:cxn>
                <a:cxn ang="0">
                  <a:pos x="721" y="109"/>
                </a:cxn>
                <a:cxn ang="0">
                  <a:pos x="747" y="133"/>
                </a:cxn>
                <a:cxn ang="0">
                  <a:pos x="769" y="161"/>
                </a:cxn>
                <a:cxn ang="0">
                  <a:pos x="765" y="204"/>
                </a:cxn>
                <a:cxn ang="0">
                  <a:pos x="754" y="241"/>
                </a:cxn>
                <a:cxn ang="0">
                  <a:pos x="737" y="271"/>
                </a:cxn>
                <a:cxn ang="0">
                  <a:pos x="715" y="297"/>
                </a:cxn>
                <a:cxn ang="0">
                  <a:pos x="687" y="317"/>
                </a:cxn>
                <a:cxn ang="0">
                  <a:pos x="655" y="332"/>
                </a:cxn>
                <a:cxn ang="0">
                  <a:pos x="620" y="345"/>
                </a:cxn>
                <a:cxn ang="0">
                  <a:pos x="581" y="353"/>
                </a:cxn>
                <a:cxn ang="0">
                  <a:pos x="542" y="358"/>
                </a:cxn>
                <a:cxn ang="0">
                  <a:pos x="503" y="360"/>
                </a:cxn>
                <a:cxn ang="0">
                  <a:pos x="462" y="360"/>
                </a:cxn>
                <a:cxn ang="0">
                  <a:pos x="423" y="358"/>
                </a:cxn>
                <a:cxn ang="0">
                  <a:pos x="385" y="357"/>
                </a:cxn>
                <a:cxn ang="0">
                  <a:pos x="350" y="353"/>
                </a:cxn>
                <a:cxn ang="0">
                  <a:pos x="316" y="347"/>
                </a:cxn>
                <a:cxn ang="0">
                  <a:pos x="288" y="342"/>
                </a:cxn>
                <a:cxn ang="0">
                  <a:pos x="266" y="338"/>
                </a:cxn>
                <a:cxn ang="0">
                  <a:pos x="248" y="334"/>
                </a:cxn>
                <a:cxn ang="0">
                  <a:pos x="236" y="332"/>
                </a:cxn>
                <a:cxn ang="0">
                  <a:pos x="233" y="330"/>
                </a:cxn>
                <a:cxn ang="0">
                  <a:pos x="246" y="392"/>
                </a:cxn>
                <a:cxn ang="0">
                  <a:pos x="251" y="448"/>
                </a:cxn>
                <a:cxn ang="0">
                  <a:pos x="249" y="498"/>
                </a:cxn>
                <a:cxn ang="0">
                  <a:pos x="242" y="541"/>
                </a:cxn>
                <a:cxn ang="0">
                  <a:pos x="231" y="580"/>
                </a:cxn>
                <a:cxn ang="0">
                  <a:pos x="216" y="612"/>
                </a:cxn>
                <a:cxn ang="0">
                  <a:pos x="199" y="640"/>
                </a:cxn>
                <a:cxn ang="0">
                  <a:pos x="180" y="660"/>
                </a:cxn>
                <a:cxn ang="0">
                  <a:pos x="160" y="677"/>
                </a:cxn>
                <a:cxn ang="0">
                  <a:pos x="141" y="688"/>
                </a:cxn>
                <a:cxn ang="0">
                  <a:pos x="123" y="694"/>
                </a:cxn>
                <a:cxn ang="0">
                  <a:pos x="78" y="640"/>
                </a:cxn>
                <a:cxn ang="0">
                  <a:pos x="43" y="578"/>
                </a:cxn>
                <a:cxn ang="0">
                  <a:pos x="17" y="513"/>
                </a:cxn>
                <a:cxn ang="0">
                  <a:pos x="4" y="444"/>
                </a:cxn>
                <a:cxn ang="0">
                  <a:pos x="0" y="371"/>
                </a:cxn>
                <a:cxn ang="0">
                  <a:pos x="9" y="299"/>
                </a:cxn>
                <a:cxn ang="0">
                  <a:pos x="32" y="222"/>
                </a:cxn>
                <a:cxn ang="0">
                  <a:pos x="48" y="187"/>
                </a:cxn>
                <a:cxn ang="0">
                  <a:pos x="67" y="159"/>
                </a:cxn>
                <a:cxn ang="0">
                  <a:pos x="84" y="138"/>
                </a:cxn>
                <a:cxn ang="0">
                  <a:pos x="99" y="125"/>
                </a:cxn>
                <a:cxn ang="0">
                  <a:pos x="108" y="116"/>
                </a:cxn>
                <a:cxn ang="0">
                  <a:pos x="112" y="114"/>
                </a:cxn>
                <a:cxn ang="0">
                  <a:pos x="123" y="101"/>
                </a:cxn>
                <a:cxn ang="0">
                  <a:pos x="140" y="84"/>
                </a:cxn>
                <a:cxn ang="0">
                  <a:pos x="158" y="67"/>
                </a:cxn>
                <a:cxn ang="0">
                  <a:pos x="179" y="53"/>
                </a:cxn>
                <a:cxn ang="0">
                  <a:pos x="225" y="30"/>
                </a:cxn>
                <a:cxn ang="0">
                  <a:pos x="275" y="13"/>
                </a:cxn>
                <a:cxn ang="0">
                  <a:pos x="329" y="4"/>
                </a:cxn>
                <a:cxn ang="0">
                  <a:pos x="385" y="0"/>
                </a:cxn>
              </a:cxnLst>
              <a:rect l="0" t="0" r="r" b="b"/>
              <a:pathLst>
                <a:path w="769" h="694">
                  <a:moveTo>
                    <a:pt x="385" y="0"/>
                  </a:moveTo>
                  <a:lnTo>
                    <a:pt x="443" y="2"/>
                  </a:lnTo>
                  <a:lnTo>
                    <a:pt x="501" y="12"/>
                  </a:lnTo>
                  <a:lnTo>
                    <a:pt x="557" y="26"/>
                  </a:lnTo>
                  <a:lnTo>
                    <a:pt x="613" y="47"/>
                  </a:lnTo>
                  <a:lnTo>
                    <a:pt x="657" y="67"/>
                  </a:lnTo>
                  <a:lnTo>
                    <a:pt x="693" y="86"/>
                  </a:lnTo>
                  <a:lnTo>
                    <a:pt x="721" y="109"/>
                  </a:lnTo>
                  <a:lnTo>
                    <a:pt x="747" y="133"/>
                  </a:lnTo>
                  <a:lnTo>
                    <a:pt x="769" y="161"/>
                  </a:lnTo>
                  <a:lnTo>
                    <a:pt x="765" y="204"/>
                  </a:lnTo>
                  <a:lnTo>
                    <a:pt x="754" y="241"/>
                  </a:lnTo>
                  <a:lnTo>
                    <a:pt x="737" y="271"/>
                  </a:lnTo>
                  <a:lnTo>
                    <a:pt x="715" y="297"/>
                  </a:lnTo>
                  <a:lnTo>
                    <a:pt x="687" y="317"/>
                  </a:lnTo>
                  <a:lnTo>
                    <a:pt x="655" y="332"/>
                  </a:lnTo>
                  <a:lnTo>
                    <a:pt x="620" y="345"/>
                  </a:lnTo>
                  <a:lnTo>
                    <a:pt x="581" y="353"/>
                  </a:lnTo>
                  <a:lnTo>
                    <a:pt x="542" y="358"/>
                  </a:lnTo>
                  <a:lnTo>
                    <a:pt x="503" y="360"/>
                  </a:lnTo>
                  <a:lnTo>
                    <a:pt x="462" y="360"/>
                  </a:lnTo>
                  <a:lnTo>
                    <a:pt x="423" y="358"/>
                  </a:lnTo>
                  <a:lnTo>
                    <a:pt x="385" y="357"/>
                  </a:lnTo>
                  <a:lnTo>
                    <a:pt x="350" y="353"/>
                  </a:lnTo>
                  <a:lnTo>
                    <a:pt x="316" y="347"/>
                  </a:lnTo>
                  <a:lnTo>
                    <a:pt x="288" y="342"/>
                  </a:lnTo>
                  <a:lnTo>
                    <a:pt x="266" y="338"/>
                  </a:lnTo>
                  <a:lnTo>
                    <a:pt x="248" y="334"/>
                  </a:lnTo>
                  <a:lnTo>
                    <a:pt x="236" y="332"/>
                  </a:lnTo>
                  <a:lnTo>
                    <a:pt x="233" y="330"/>
                  </a:lnTo>
                  <a:lnTo>
                    <a:pt x="246" y="392"/>
                  </a:lnTo>
                  <a:lnTo>
                    <a:pt x="251" y="448"/>
                  </a:lnTo>
                  <a:lnTo>
                    <a:pt x="249" y="498"/>
                  </a:lnTo>
                  <a:lnTo>
                    <a:pt x="242" y="541"/>
                  </a:lnTo>
                  <a:lnTo>
                    <a:pt x="231" y="580"/>
                  </a:lnTo>
                  <a:lnTo>
                    <a:pt x="216" y="612"/>
                  </a:lnTo>
                  <a:lnTo>
                    <a:pt x="199" y="640"/>
                  </a:lnTo>
                  <a:lnTo>
                    <a:pt x="180" y="660"/>
                  </a:lnTo>
                  <a:lnTo>
                    <a:pt x="160" y="677"/>
                  </a:lnTo>
                  <a:lnTo>
                    <a:pt x="141" y="688"/>
                  </a:lnTo>
                  <a:lnTo>
                    <a:pt x="123" y="694"/>
                  </a:lnTo>
                  <a:lnTo>
                    <a:pt x="78" y="640"/>
                  </a:lnTo>
                  <a:lnTo>
                    <a:pt x="43" y="578"/>
                  </a:lnTo>
                  <a:lnTo>
                    <a:pt x="17" y="513"/>
                  </a:lnTo>
                  <a:lnTo>
                    <a:pt x="4" y="444"/>
                  </a:lnTo>
                  <a:lnTo>
                    <a:pt x="0" y="371"/>
                  </a:lnTo>
                  <a:lnTo>
                    <a:pt x="9" y="299"/>
                  </a:lnTo>
                  <a:lnTo>
                    <a:pt x="32" y="222"/>
                  </a:lnTo>
                  <a:lnTo>
                    <a:pt x="48" y="187"/>
                  </a:lnTo>
                  <a:lnTo>
                    <a:pt x="67" y="159"/>
                  </a:lnTo>
                  <a:lnTo>
                    <a:pt x="84" y="138"/>
                  </a:lnTo>
                  <a:lnTo>
                    <a:pt x="99" y="125"/>
                  </a:lnTo>
                  <a:lnTo>
                    <a:pt x="108" y="116"/>
                  </a:lnTo>
                  <a:lnTo>
                    <a:pt x="112" y="114"/>
                  </a:lnTo>
                  <a:lnTo>
                    <a:pt x="123" y="101"/>
                  </a:lnTo>
                  <a:lnTo>
                    <a:pt x="140" y="84"/>
                  </a:lnTo>
                  <a:lnTo>
                    <a:pt x="158" y="67"/>
                  </a:lnTo>
                  <a:lnTo>
                    <a:pt x="179" y="53"/>
                  </a:lnTo>
                  <a:lnTo>
                    <a:pt x="225" y="30"/>
                  </a:lnTo>
                  <a:lnTo>
                    <a:pt x="275" y="13"/>
                  </a:lnTo>
                  <a:lnTo>
                    <a:pt x="329" y="4"/>
                  </a:lnTo>
                  <a:lnTo>
                    <a:pt x="385" y="0"/>
                  </a:lnTo>
                  <a:close/>
                </a:path>
              </a:pathLst>
            </a:custGeom>
            <a:solidFill>
              <a:srgbClr val="38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23" name="Freeform 47"/>
            <p:cNvSpPr>
              <a:spLocks/>
            </p:cNvSpPr>
            <p:nvPr/>
          </p:nvSpPr>
          <p:spPr bwMode="auto">
            <a:xfrm>
              <a:off x="4699000" y="4138613"/>
              <a:ext cx="277812" cy="169863"/>
            </a:xfrm>
            <a:custGeom>
              <a:avLst/>
              <a:gdLst/>
              <a:ahLst/>
              <a:cxnLst>
                <a:cxn ang="0">
                  <a:pos x="175" y="0"/>
                </a:cxn>
                <a:cxn ang="0">
                  <a:pos x="138" y="105"/>
                </a:cxn>
                <a:cxn ang="0">
                  <a:pos x="91" y="107"/>
                </a:cxn>
                <a:cxn ang="0">
                  <a:pos x="0" y="8"/>
                </a:cxn>
                <a:cxn ang="0">
                  <a:pos x="84" y="4"/>
                </a:cxn>
                <a:cxn ang="0">
                  <a:pos x="175" y="0"/>
                </a:cxn>
              </a:cxnLst>
              <a:rect l="0" t="0" r="r" b="b"/>
              <a:pathLst>
                <a:path w="175" h="107">
                  <a:moveTo>
                    <a:pt x="175" y="0"/>
                  </a:moveTo>
                  <a:lnTo>
                    <a:pt x="138" y="105"/>
                  </a:lnTo>
                  <a:lnTo>
                    <a:pt x="91" y="107"/>
                  </a:lnTo>
                  <a:lnTo>
                    <a:pt x="0" y="8"/>
                  </a:lnTo>
                  <a:lnTo>
                    <a:pt x="84" y="4"/>
                  </a:lnTo>
                  <a:lnTo>
                    <a:pt x="175" y="0"/>
                  </a:lnTo>
                  <a:close/>
                </a:path>
              </a:pathLst>
            </a:custGeom>
            <a:solidFill>
              <a:srgbClr val="DA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24" name="Freeform 48"/>
            <p:cNvSpPr>
              <a:spLocks/>
            </p:cNvSpPr>
            <p:nvPr/>
          </p:nvSpPr>
          <p:spPr bwMode="auto">
            <a:xfrm>
              <a:off x="4832350" y="4278313"/>
              <a:ext cx="250825" cy="965200"/>
            </a:xfrm>
            <a:custGeom>
              <a:avLst/>
              <a:gdLst/>
              <a:ahLst/>
              <a:cxnLst>
                <a:cxn ang="0">
                  <a:pos x="48" y="0"/>
                </a:cxn>
                <a:cxn ang="0">
                  <a:pos x="65" y="56"/>
                </a:cxn>
                <a:cxn ang="0">
                  <a:pos x="82" y="116"/>
                </a:cxn>
                <a:cxn ang="0">
                  <a:pos x="108" y="231"/>
                </a:cxn>
                <a:cxn ang="0">
                  <a:pos x="119" y="287"/>
                </a:cxn>
                <a:cxn ang="0">
                  <a:pos x="130" y="339"/>
                </a:cxn>
                <a:cxn ang="0">
                  <a:pos x="138" y="386"/>
                </a:cxn>
                <a:cxn ang="0">
                  <a:pos x="145" y="427"/>
                </a:cxn>
                <a:cxn ang="0">
                  <a:pos x="151" y="462"/>
                </a:cxn>
                <a:cxn ang="0">
                  <a:pos x="155" y="488"/>
                </a:cxn>
                <a:cxn ang="0">
                  <a:pos x="158" y="505"/>
                </a:cxn>
                <a:cxn ang="0">
                  <a:pos x="158" y="511"/>
                </a:cxn>
                <a:cxn ang="0">
                  <a:pos x="82" y="608"/>
                </a:cxn>
                <a:cxn ang="0">
                  <a:pos x="0" y="520"/>
                </a:cxn>
                <a:cxn ang="0">
                  <a:pos x="4" y="470"/>
                </a:cxn>
                <a:cxn ang="0">
                  <a:pos x="6" y="416"/>
                </a:cxn>
                <a:cxn ang="0">
                  <a:pos x="7" y="360"/>
                </a:cxn>
                <a:cxn ang="0">
                  <a:pos x="7" y="246"/>
                </a:cxn>
                <a:cxn ang="0">
                  <a:pos x="9" y="192"/>
                </a:cxn>
                <a:cxn ang="0">
                  <a:pos x="9" y="95"/>
                </a:cxn>
                <a:cxn ang="0">
                  <a:pos x="7" y="58"/>
                </a:cxn>
                <a:cxn ang="0">
                  <a:pos x="7" y="4"/>
                </a:cxn>
                <a:cxn ang="0">
                  <a:pos x="48" y="0"/>
                </a:cxn>
              </a:cxnLst>
              <a:rect l="0" t="0" r="r" b="b"/>
              <a:pathLst>
                <a:path w="158" h="608">
                  <a:moveTo>
                    <a:pt x="48" y="0"/>
                  </a:moveTo>
                  <a:lnTo>
                    <a:pt x="65" y="56"/>
                  </a:lnTo>
                  <a:lnTo>
                    <a:pt x="82" y="116"/>
                  </a:lnTo>
                  <a:lnTo>
                    <a:pt x="108" y="231"/>
                  </a:lnTo>
                  <a:lnTo>
                    <a:pt x="119" y="287"/>
                  </a:lnTo>
                  <a:lnTo>
                    <a:pt x="130" y="339"/>
                  </a:lnTo>
                  <a:lnTo>
                    <a:pt x="138" y="386"/>
                  </a:lnTo>
                  <a:lnTo>
                    <a:pt x="145" y="427"/>
                  </a:lnTo>
                  <a:lnTo>
                    <a:pt x="151" y="462"/>
                  </a:lnTo>
                  <a:lnTo>
                    <a:pt x="155" y="488"/>
                  </a:lnTo>
                  <a:lnTo>
                    <a:pt x="158" y="505"/>
                  </a:lnTo>
                  <a:lnTo>
                    <a:pt x="158" y="511"/>
                  </a:lnTo>
                  <a:lnTo>
                    <a:pt x="82" y="608"/>
                  </a:lnTo>
                  <a:lnTo>
                    <a:pt x="0" y="520"/>
                  </a:lnTo>
                  <a:lnTo>
                    <a:pt x="4" y="470"/>
                  </a:lnTo>
                  <a:lnTo>
                    <a:pt x="6" y="416"/>
                  </a:lnTo>
                  <a:lnTo>
                    <a:pt x="7" y="360"/>
                  </a:lnTo>
                  <a:lnTo>
                    <a:pt x="7" y="246"/>
                  </a:lnTo>
                  <a:lnTo>
                    <a:pt x="9" y="192"/>
                  </a:lnTo>
                  <a:lnTo>
                    <a:pt x="9" y="95"/>
                  </a:lnTo>
                  <a:lnTo>
                    <a:pt x="7" y="58"/>
                  </a:lnTo>
                  <a:lnTo>
                    <a:pt x="7" y="4"/>
                  </a:lnTo>
                  <a:lnTo>
                    <a:pt x="48" y="0"/>
                  </a:lnTo>
                  <a:close/>
                </a:path>
              </a:pathLst>
            </a:custGeom>
            <a:solidFill>
              <a:srgbClr val="DA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25" name="Freeform 49"/>
            <p:cNvSpPr>
              <a:spLocks/>
            </p:cNvSpPr>
            <p:nvPr/>
          </p:nvSpPr>
          <p:spPr bwMode="auto">
            <a:xfrm>
              <a:off x="4229100" y="2682875"/>
              <a:ext cx="892175" cy="417513"/>
            </a:xfrm>
            <a:custGeom>
              <a:avLst/>
              <a:gdLst/>
              <a:ahLst/>
              <a:cxnLst>
                <a:cxn ang="0">
                  <a:pos x="410" y="0"/>
                </a:cxn>
                <a:cxn ang="0">
                  <a:pos x="415" y="2"/>
                </a:cxn>
                <a:cxn ang="0">
                  <a:pos x="430" y="5"/>
                </a:cxn>
                <a:cxn ang="0">
                  <a:pos x="451" y="11"/>
                </a:cxn>
                <a:cxn ang="0">
                  <a:pos x="475" y="20"/>
                </a:cxn>
                <a:cxn ang="0">
                  <a:pos x="501" y="33"/>
                </a:cxn>
                <a:cxn ang="0">
                  <a:pos x="525" y="50"/>
                </a:cxn>
                <a:cxn ang="0">
                  <a:pos x="546" y="71"/>
                </a:cxn>
                <a:cxn ang="0">
                  <a:pos x="559" y="95"/>
                </a:cxn>
                <a:cxn ang="0">
                  <a:pos x="562" y="112"/>
                </a:cxn>
                <a:cxn ang="0">
                  <a:pos x="562" y="132"/>
                </a:cxn>
                <a:cxn ang="0">
                  <a:pos x="559" y="153"/>
                </a:cxn>
                <a:cxn ang="0">
                  <a:pos x="551" y="175"/>
                </a:cxn>
                <a:cxn ang="0">
                  <a:pos x="536" y="196"/>
                </a:cxn>
                <a:cxn ang="0">
                  <a:pos x="518" y="216"/>
                </a:cxn>
                <a:cxn ang="0">
                  <a:pos x="492" y="233"/>
                </a:cxn>
                <a:cxn ang="0">
                  <a:pos x="458" y="248"/>
                </a:cxn>
                <a:cxn ang="0">
                  <a:pos x="419" y="257"/>
                </a:cxn>
                <a:cxn ang="0">
                  <a:pos x="371" y="263"/>
                </a:cxn>
                <a:cxn ang="0">
                  <a:pos x="302" y="263"/>
                </a:cxn>
                <a:cxn ang="0">
                  <a:pos x="240" y="259"/>
                </a:cxn>
                <a:cxn ang="0">
                  <a:pos x="184" y="252"/>
                </a:cxn>
                <a:cxn ang="0">
                  <a:pos x="136" y="240"/>
                </a:cxn>
                <a:cxn ang="0">
                  <a:pos x="95" y="227"/>
                </a:cxn>
                <a:cxn ang="0">
                  <a:pos x="62" y="214"/>
                </a:cxn>
                <a:cxn ang="0">
                  <a:pos x="35" y="203"/>
                </a:cxn>
                <a:cxn ang="0">
                  <a:pos x="15" y="192"/>
                </a:cxn>
                <a:cxn ang="0">
                  <a:pos x="4" y="184"/>
                </a:cxn>
                <a:cxn ang="0">
                  <a:pos x="0" y="183"/>
                </a:cxn>
                <a:cxn ang="0">
                  <a:pos x="63" y="190"/>
                </a:cxn>
                <a:cxn ang="0">
                  <a:pos x="119" y="192"/>
                </a:cxn>
                <a:cxn ang="0">
                  <a:pos x="170" y="186"/>
                </a:cxn>
                <a:cxn ang="0">
                  <a:pos x="214" y="175"/>
                </a:cxn>
                <a:cxn ang="0">
                  <a:pos x="253" y="160"/>
                </a:cxn>
                <a:cxn ang="0">
                  <a:pos x="287" y="143"/>
                </a:cxn>
                <a:cxn ang="0">
                  <a:pos x="317" y="123"/>
                </a:cxn>
                <a:cxn ang="0">
                  <a:pos x="341" y="102"/>
                </a:cxn>
                <a:cxn ang="0">
                  <a:pos x="361" y="80"/>
                </a:cxn>
                <a:cxn ang="0">
                  <a:pos x="376" y="60"/>
                </a:cxn>
                <a:cxn ang="0">
                  <a:pos x="389" y="41"/>
                </a:cxn>
                <a:cxn ang="0">
                  <a:pos x="399" y="24"/>
                </a:cxn>
                <a:cxn ang="0">
                  <a:pos x="404" y="11"/>
                </a:cxn>
                <a:cxn ang="0">
                  <a:pos x="410" y="0"/>
                </a:cxn>
              </a:cxnLst>
              <a:rect l="0" t="0" r="r" b="b"/>
              <a:pathLst>
                <a:path w="562" h="263">
                  <a:moveTo>
                    <a:pt x="410" y="0"/>
                  </a:moveTo>
                  <a:lnTo>
                    <a:pt x="415" y="2"/>
                  </a:lnTo>
                  <a:lnTo>
                    <a:pt x="430" y="5"/>
                  </a:lnTo>
                  <a:lnTo>
                    <a:pt x="451" y="11"/>
                  </a:lnTo>
                  <a:lnTo>
                    <a:pt x="475" y="20"/>
                  </a:lnTo>
                  <a:lnTo>
                    <a:pt x="501" y="33"/>
                  </a:lnTo>
                  <a:lnTo>
                    <a:pt x="525" y="50"/>
                  </a:lnTo>
                  <a:lnTo>
                    <a:pt x="546" y="71"/>
                  </a:lnTo>
                  <a:lnTo>
                    <a:pt x="559" y="95"/>
                  </a:lnTo>
                  <a:lnTo>
                    <a:pt x="562" y="112"/>
                  </a:lnTo>
                  <a:lnTo>
                    <a:pt x="562" y="132"/>
                  </a:lnTo>
                  <a:lnTo>
                    <a:pt x="559" y="153"/>
                  </a:lnTo>
                  <a:lnTo>
                    <a:pt x="551" y="175"/>
                  </a:lnTo>
                  <a:lnTo>
                    <a:pt x="536" y="196"/>
                  </a:lnTo>
                  <a:lnTo>
                    <a:pt x="518" y="216"/>
                  </a:lnTo>
                  <a:lnTo>
                    <a:pt x="492" y="233"/>
                  </a:lnTo>
                  <a:lnTo>
                    <a:pt x="458" y="248"/>
                  </a:lnTo>
                  <a:lnTo>
                    <a:pt x="419" y="257"/>
                  </a:lnTo>
                  <a:lnTo>
                    <a:pt x="371" y="263"/>
                  </a:lnTo>
                  <a:lnTo>
                    <a:pt x="302" y="263"/>
                  </a:lnTo>
                  <a:lnTo>
                    <a:pt x="240" y="259"/>
                  </a:lnTo>
                  <a:lnTo>
                    <a:pt x="184" y="252"/>
                  </a:lnTo>
                  <a:lnTo>
                    <a:pt x="136" y="240"/>
                  </a:lnTo>
                  <a:lnTo>
                    <a:pt x="95" y="227"/>
                  </a:lnTo>
                  <a:lnTo>
                    <a:pt x="62" y="214"/>
                  </a:lnTo>
                  <a:lnTo>
                    <a:pt x="35" y="203"/>
                  </a:lnTo>
                  <a:lnTo>
                    <a:pt x="15" y="192"/>
                  </a:lnTo>
                  <a:lnTo>
                    <a:pt x="4" y="184"/>
                  </a:lnTo>
                  <a:lnTo>
                    <a:pt x="0" y="183"/>
                  </a:lnTo>
                  <a:lnTo>
                    <a:pt x="63" y="190"/>
                  </a:lnTo>
                  <a:lnTo>
                    <a:pt x="119" y="192"/>
                  </a:lnTo>
                  <a:lnTo>
                    <a:pt x="170" y="186"/>
                  </a:lnTo>
                  <a:lnTo>
                    <a:pt x="214" y="175"/>
                  </a:lnTo>
                  <a:lnTo>
                    <a:pt x="253" y="160"/>
                  </a:lnTo>
                  <a:lnTo>
                    <a:pt x="287" y="143"/>
                  </a:lnTo>
                  <a:lnTo>
                    <a:pt x="317" y="123"/>
                  </a:lnTo>
                  <a:lnTo>
                    <a:pt x="341" y="102"/>
                  </a:lnTo>
                  <a:lnTo>
                    <a:pt x="361" y="80"/>
                  </a:lnTo>
                  <a:lnTo>
                    <a:pt x="376" y="60"/>
                  </a:lnTo>
                  <a:lnTo>
                    <a:pt x="389" y="41"/>
                  </a:lnTo>
                  <a:lnTo>
                    <a:pt x="399" y="24"/>
                  </a:lnTo>
                  <a:lnTo>
                    <a:pt x="404" y="11"/>
                  </a:lnTo>
                  <a:lnTo>
                    <a:pt x="410" y="0"/>
                  </a:lnTo>
                  <a:close/>
                </a:path>
              </a:pathLst>
            </a:custGeom>
            <a:solidFill>
              <a:srgbClr val="5C01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26" name="Freeform 50"/>
            <p:cNvSpPr>
              <a:spLocks noEditPoints="1"/>
            </p:cNvSpPr>
            <p:nvPr/>
          </p:nvSpPr>
          <p:spPr bwMode="auto">
            <a:xfrm>
              <a:off x="4781550" y="2857500"/>
              <a:ext cx="342900" cy="242888"/>
            </a:xfrm>
            <a:custGeom>
              <a:avLst/>
              <a:gdLst/>
              <a:ahLst/>
              <a:cxnLst>
                <a:cxn ang="0">
                  <a:pos x="6" y="153"/>
                </a:cxn>
                <a:cxn ang="0">
                  <a:pos x="0" y="153"/>
                </a:cxn>
                <a:cxn ang="0">
                  <a:pos x="6" y="153"/>
                </a:cxn>
                <a:cxn ang="0">
                  <a:pos x="214" y="0"/>
                </a:cxn>
                <a:cxn ang="0">
                  <a:pos x="214" y="2"/>
                </a:cxn>
                <a:cxn ang="0">
                  <a:pos x="216" y="9"/>
                </a:cxn>
                <a:cxn ang="0">
                  <a:pos x="216" y="32"/>
                </a:cxn>
                <a:cxn ang="0">
                  <a:pos x="214" y="45"/>
                </a:cxn>
                <a:cxn ang="0">
                  <a:pos x="211" y="61"/>
                </a:cxn>
                <a:cxn ang="0">
                  <a:pos x="203" y="78"/>
                </a:cxn>
                <a:cxn ang="0">
                  <a:pos x="192" y="95"/>
                </a:cxn>
                <a:cxn ang="0">
                  <a:pos x="175" y="110"/>
                </a:cxn>
                <a:cxn ang="0">
                  <a:pos x="155" y="125"/>
                </a:cxn>
                <a:cxn ang="0">
                  <a:pos x="127" y="136"/>
                </a:cxn>
                <a:cxn ang="0">
                  <a:pos x="93" y="145"/>
                </a:cxn>
                <a:cxn ang="0">
                  <a:pos x="51" y="151"/>
                </a:cxn>
                <a:cxn ang="0">
                  <a:pos x="6" y="153"/>
                </a:cxn>
                <a:cxn ang="0">
                  <a:pos x="15" y="151"/>
                </a:cxn>
                <a:cxn ang="0">
                  <a:pos x="30" y="149"/>
                </a:cxn>
                <a:cxn ang="0">
                  <a:pos x="51" y="147"/>
                </a:cxn>
                <a:cxn ang="0">
                  <a:pos x="73" y="142"/>
                </a:cxn>
                <a:cxn ang="0">
                  <a:pos x="97" y="134"/>
                </a:cxn>
                <a:cxn ang="0">
                  <a:pos x="121" y="125"/>
                </a:cxn>
                <a:cxn ang="0">
                  <a:pos x="146" y="114"/>
                </a:cxn>
                <a:cxn ang="0">
                  <a:pos x="168" y="99"/>
                </a:cxn>
                <a:cxn ang="0">
                  <a:pos x="188" y="80"/>
                </a:cxn>
                <a:cxn ang="0">
                  <a:pos x="203" y="58"/>
                </a:cxn>
                <a:cxn ang="0">
                  <a:pos x="213" y="32"/>
                </a:cxn>
                <a:cxn ang="0">
                  <a:pos x="214" y="0"/>
                </a:cxn>
              </a:cxnLst>
              <a:rect l="0" t="0" r="r" b="b"/>
              <a:pathLst>
                <a:path w="216" h="153">
                  <a:moveTo>
                    <a:pt x="6" y="153"/>
                  </a:moveTo>
                  <a:lnTo>
                    <a:pt x="0" y="153"/>
                  </a:lnTo>
                  <a:lnTo>
                    <a:pt x="6" y="153"/>
                  </a:lnTo>
                  <a:close/>
                  <a:moveTo>
                    <a:pt x="214" y="0"/>
                  </a:moveTo>
                  <a:lnTo>
                    <a:pt x="214" y="2"/>
                  </a:lnTo>
                  <a:lnTo>
                    <a:pt x="216" y="9"/>
                  </a:lnTo>
                  <a:lnTo>
                    <a:pt x="216" y="32"/>
                  </a:lnTo>
                  <a:lnTo>
                    <a:pt x="214" y="45"/>
                  </a:lnTo>
                  <a:lnTo>
                    <a:pt x="211" y="61"/>
                  </a:lnTo>
                  <a:lnTo>
                    <a:pt x="203" y="78"/>
                  </a:lnTo>
                  <a:lnTo>
                    <a:pt x="192" y="95"/>
                  </a:lnTo>
                  <a:lnTo>
                    <a:pt x="175" y="110"/>
                  </a:lnTo>
                  <a:lnTo>
                    <a:pt x="155" y="125"/>
                  </a:lnTo>
                  <a:lnTo>
                    <a:pt x="127" y="136"/>
                  </a:lnTo>
                  <a:lnTo>
                    <a:pt x="93" y="145"/>
                  </a:lnTo>
                  <a:lnTo>
                    <a:pt x="51" y="151"/>
                  </a:lnTo>
                  <a:lnTo>
                    <a:pt x="6" y="153"/>
                  </a:lnTo>
                  <a:lnTo>
                    <a:pt x="15" y="151"/>
                  </a:lnTo>
                  <a:lnTo>
                    <a:pt x="30" y="149"/>
                  </a:lnTo>
                  <a:lnTo>
                    <a:pt x="51" y="147"/>
                  </a:lnTo>
                  <a:lnTo>
                    <a:pt x="73" y="142"/>
                  </a:lnTo>
                  <a:lnTo>
                    <a:pt x="97" y="134"/>
                  </a:lnTo>
                  <a:lnTo>
                    <a:pt x="121" y="125"/>
                  </a:lnTo>
                  <a:lnTo>
                    <a:pt x="146" y="114"/>
                  </a:lnTo>
                  <a:lnTo>
                    <a:pt x="168" y="99"/>
                  </a:lnTo>
                  <a:lnTo>
                    <a:pt x="188" y="80"/>
                  </a:lnTo>
                  <a:lnTo>
                    <a:pt x="203" y="58"/>
                  </a:lnTo>
                  <a:lnTo>
                    <a:pt x="213" y="32"/>
                  </a:lnTo>
                  <a:lnTo>
                    <a:pt x="214"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27" name="Freeform 51"/>
            <p:cNvSpPr>
              <a:spLocks/>
            </p:cNvSpPr>
            <p:nvPr/>
          </p:nvSpPr>
          <p:spPr bwMode="auto">
            <a:xfrm>
              <a:off x="5291138" y="3011488"/>
              <a:ext cx="90487" cy="487363"/>
            </a:xfrm>
            <a:custGeom>
              <a:avLst/>
              <a:gdLst/>
              <a:ahLst/>
              <a:cxnLst>
                <a:cxn ang="0">
                  <a:pos x="0" y="0"/>
                </a:cxn>
                <a:cxn ang="0">
                  <a:pos x="1" y="4"/>
                </a:cxn>
                <a:cxn ang="0">
                  <a:pos x="9" y="13"/>
                </a:cxn>
                <a:cxn ang="0">
                  <a:pos x="18" y="30"/>
                </a:cxn>
                <a:cxn ang="0">
                  <a:pos x="29" y="52"/>
                </a:cxn>
                <a:cxn ang="0">
                  <a:pos x="39" y="80"/>
                </a:cxn>
                <a:cxn ang="0">
                  <a:pos x="48" y="115"/>
                </a:cxn>
                <a:cxn ang="0">
                  <a:pos x="55" y="155"/>
                </a:cxn>
                <a:cxn ang="0">
                  <a:pos x="57" y="201"/>
                </a:cxn>
                <a:cxn ang="0">
                  <a:pos x="54" y="252"/>
                </a:cxn>
                <a:cxn ang="0">
                  <a:pos x="44" y="307"/>
                </a:cxn>
                <a:cxn ang="0">
                  <a:pos x="44" y="302"/>
                </a:cxn>
                <a:cxn ang="0">
                  <a:pos x="46" y="287"/>
                </a:cxn>
                <a:cxn ang="0">
                  <a:pos x="48" y="261"/>
                </a:cxn>
                <a:cxn ang="0">
                  <a:pos x="50" y="229"/>
                </a:cxn>
                <a:cxn ang="0">
                  <a:pos x="48" y="190"/>
                </a:cxn>
                <a:cxn ang="0">
                  <a:pos x="42" y="147"/>
                </a:cxn>
                <a:cxn ang="0">
                  <a:pos x="33" y="99"/>
                </a:cxn>
                <a:cxn ang="0">
                  <a:pos x="20" y="50"/>
                </a:cxn>
                <a:cxn ang="0">
                  <a:pos x="0" y="0"/>
                </a:cxn>
              </a:cxnLst>
              <a:rect l="0" t="0" r="r" b="b"/>
              <a:pathLst>
                <a:path w="57" h="307">
                  <a:moveTo>
                    <a:pt x="0" y="0"/>
                  </a:moveTo>
                  <a:lnTo>
                    <a:pt x="1" y="4"/>
                  </a:lnTo>
                  <a:lnTo>
                    <a:pt x="9" y="13"/>
                  </a:lnTo>
                  <a:lnTo>
                    <a:pt x="18" y="30"/>
                  </a:lnTo>
                  <a:lnTo>
                    <a:pt x="29" y="52"/>
                  </a:lnTo>
                  <a:lnTo>
                    <a:pt x="39" y="80"/>
                  </a:lnTo>
                  <a:lnTo>
                    <a:pt x="48" y="115"/>
                  </a:lnTo>
                  <a:lnTo>
                    <a:pt x="55" y="155"/>
                  </a:lnTo>
                  <a:lnTo>
                    <a:pt x="57" y="201"/>
                  </a:lnTo>
                  <a:lnTo>
                    <a:pt x="54" y="252"/>
                  </a:lnTo>
                  <a:lnTo>
                    <a:pt x="44" y="307"/>
                  </a:lnTo>
                  <a:lnTo>
                    <a:pt x="44" y="302"/>
                  </a:lnTo>
                  <a:lnTo>
                    <a:pt x="46" y="287"/>
                  </a:lnTo>
                  <a:lnTo>
                    <a:pt x="48" y="261"/>
                  </a:lnTo>
                  <a:lnTo>
                    <a:pt x="50" y="229"/>
                  </a:lnTo>
                  <a:lnTo>
                    <a:pt x="48" y="190"/>
                  </a:lnTo>
                  <a:lnTo>
                    <a:pt x="42" y="147"/>
                  </a:lnTo>
                  <a:lnTo>
                    <a:pt x="33" y="99"/>
                  </a:lnTo>
                  <a:lnTo>
                    <a:pt x="20" y="50"/>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28" name="Freeform 52"/>
            <p:cNvSpPr>
              <a:spLocks/>
            </p:cNvSpPr>
            <p:nvPr/>
          </p:nvSpPr>
          <p:spPr bwMode="auto">
            <a:xfrm>
              <a:off x="4311650" y="4719638"/>
              <a:ext cx="58737" cy="561975"/>
            </a:xfrm>
            <a:custGeom>
              <a:avLst/>
              <a:gdLst/>
              <a:ahLst/>
              <a:cxnLst>
                <a:cxn ang="0">
                  <a:pos x="37" y="0"/>
                </a:cxn>
                <a:cxn ang="0">
                  <a:pos x="30" y="93"/>
                </a:cxn>
                <a:cxn ang="0">
                  <a:pos x="26" y="186"/>
                </a:cxn>
                <a:cxn ang="0">
                  <a:pos x="26" y="354"/>
                </a:cxn>
                <a:cxn ang="0">
                  <a:pos x="17" y="352"/>
                </a:cxn>
                <a:cxn ang="0">
                  <a:pos x="10" y="352"/>
                </a:cxn>
                <a:cxn ang="0">
                  <a:pos x="0" y="350"/>
                </a:cxn>
                <a:cxn ang="0">
                  <a:pos x="2" y="268"/>
                </a:cxn>
                <a:cxn ang="0">
                  <a:pos x="6" y="197"/>
                </a:cxn>
                <a:cxn ang="0">
                  <a:pos x="11" y="138"/>
                </a:cxn>
                <a:cxn ang="0">
                  <a:pos x="19" y="89"/>
                </a:cxn>
                <a:cxn ang="0">
                  <a:pos x="26" y="50"/>
                </a:cxn>
                <a:cxn ang="0">
                  <a:pos x="32" y="22"/>
                </a:cxn>
                <a:cxn ang="0">
                  <a:pos x="36" y="5"/>
                </a:cxn>
                <a:cxn ang="0">
                  <a:pos x="37" y="0"/>
                </a:cxn>
              </a:cxnLst>
              <a:rect l="0" t="0" r="r" b="b"/>
              <a:pathLst>
                <a:path w="37" h="354">
                  <a:moveTo>
                    <a:pt x="37" y="0"/>
                  </a:moveTo>
                  <a:lnTo>
                    <a:pt x="30" y="93"/>
                  </a:lnTo>
                  <a:lnTo>
                    <a:pt x="26" y="186"/>
                  </a:lnTo>
                  <a:lnTo>
                    <a:pt x="26" y="354"/>
                  </a:lnTo>
                  <a:lnTo>
                    <a:pt x="17" y="352"/>
                  </a:lnTo>
                  <a:lnTo>
                    <a:pt x="10" y="352"/>
                  </a:lnTo>
                  <a:lnTo>
                    <a:pt x="0" y="350"/>
                  </a:lnTo>
                  <a:lnTo>
                    <a:pt x="2" y="268"/>
                  </a:lnTo>
                  <a:lnTo>
                    <a:pt x="6" y="197"/>
                  </a:lnTo>
                  <a:lnTo>
                    <a:pt x="11" y="138"/>
                  </a:lnTo>
                  <a:lnTo>
                    <a:pt x="19" y="89"/>
                  </a:lnTo>
                  <a:lnTo>
                    <a:pt x="26" y="50"/>
                  </a:lnTo>
                  <a:lnTo>
                    <a:pt x="32" y="22"/>
                  </a:lnTo>
                  <a:lnTo>
                    <a:pt x="36" y="5"/>
                  </a:lnTo>
                  <a:lnTo>
                    <a:pt x="37" y="0"/>
                  </a:lnTo>
                  <a:close/>
                </a:path>
              </a:pathLst>
            </a:custGeom>
            <a:solidFill>
              <a:srgbClr val="78A7B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29" name="Freeform 53"/>
            <p:cNvSpPr>
              <a:spLocks/>
            </p:cNvSpPr>
            <p:nvPr/>
          </p:nvSpPr>
          <p:spPr bwMode="auto">
            <a:xfrm>
              <a:off x="5364163" y="4648200"/>
              <a:ext cx="136525" cy="612775"/>
            </a:xfrm>
            <a:custGeom>
              <a:avLst/>
              <a:gdLst/>
              <a:ahLst/>
              <a:cxnLst>
                <a:cxn ang="0">
                  <a:pos x="0" y="0"/>
                </a:cxn>
                <a:cxn ang="0">
                  <a:pos x="2" y="4"/>
                </a:cxn>
                <a:cxn ang="0">
                  <a:pos x="8" y="17"/>
                </a:cxn>
                <a:cxn ang="0">
                  <a:pos x="15" y="37"/>
                </a:cxn>
                <a:cxn ang="0">
                  <a:pos x="26" y="69"/>
                </a:cxn>
                <a:cxn ang="0">
                  <a:pos x="37" y="108"/>
                </a:cxn>
                <a:cxn ang="0">
                  <a:pos x="50" y="160"/>
                </a:cxn>
                <a:cxn ang="0">
                  <a:pos x="62" y="222"/>
                </a:cxn>
                <a:cxn ang="0">
                  <a:pos x="75" y="295"/>
                </a:cxn>
                <a:cxn ang="0">
                  <a:pos x="86" y="380"/>
                </a:cxn>
                <a:cxn ang="0">
                  <a:pos x="63" y="386"/>
                </a:cxn>
                <a:cxn ang="0">
                  <a:pos x="58" y="332"/>
                </a:cxn>
                <a:cxn ang="0">
                  <a:pos x="52" y="270"/>
                </a:cxn>
                <a:cxn ang="0">
                  <a:pos x="43" y="205"/>
                </a:cxn>
                <a:cxn ang="0">
                  <a:pos x="32" y="134"/>
                </a:cxn>
                <a:cxn ang="0">
                  <a:pos x="17" y="65"/>
                </a:cxn>
                <a:cxn ang="0">
                  <a:pos x="0" y="0"/>
                </a:cxn>
              </a:cxnLst>
              <a:rect l="0" t="0" r="r" b="b"/>
              <a:pathLst>
                <a:path w="86" h="386">
                  <a:moveTo>
                    <a:pt x="0" y="0"/>
                  </a:moveTo>
                  <a:lnTo>
                    <a:pt x="2" y="4"/>
                  </a:lnTo>
                  <a:lnTo>
                    <a:pt x="8" y="17"/>
                  </a:lnTo>
                  <a:lnTo>
                    <a:pt x="15" y="37"/>
                  </a:lnTo>
                  <a:lnTo>
                    <a:pt x="26" y="69"/>
                  </a:lnTo>
                  <a:lnTo>
                    <a:pt x="37" y="108"/>
                  </a:lnTo>
                  <a:lnTo>
                    <a:pt x="50" y="160"/>
                  </a:lnTo>
                  <a:lnTo>
                    <a:pt x="62" y="222"/>
                  </a:lnTo>
                  <a:lnTo>
                    <a:pt x="75" y="295"/>
                  </a:lnTo>
                  <a:lnTo>
                    <a:pt x="86" y="380"/>
                  </a:lnTo>
                  <a:lnTo>
                    <a:pt x="63" y="386"/>
                  </a:lnTo>
                  <a:lnTo>
                    <a:pt x="58" y="332"/>
                  </a:lnTo>
                  <a:lnTo>
                    <a:pt x="52" y="270"/>
                  </a:lnTo>
                  <a:lnTo>
                    <a:pt x="43" y="205"/>
                  </a:lnTo>
                  <a:lnTo>
                    <a:pt x="32" y="134"/>
                  </a:lnTo>
                  <a:lnTo>
                    <a:pt x="17" y="65"/>
                  </a:lnTo>
                  <a:lnTo>
                    <a:pt x="0" y="0"/>
                  </a:lnTo>
                  <a:close/>
                </a:path>
              </a:pathLst>
            </a:custGeom>
            <a:solidFill>
              <a:srgbClr val="78A7B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30" name="Freeform 54"/>
            <p:cNvSpPr>
              <a:spLocks/>
            </p:cNvSpPr>
            <p:nvPr/>
          </p:nvSpPr>
          <p:spPr bwMode="auto">
            <a:xfrm>
              <a:off x="4483100" y="4618038"/>
              <a:ext cx="212725" cy="60325"/>
            </a:xfrm>
            <a:custGeom>
              <a:avLst/>
              <a:gdLst/>
              <a:ahLst/>
              <a:cxnLst>
                <a:cxn ang="0">
                  <a:pos x="4" y="0"/>
                </a:cxn>
                <a:cxn ang="0">
                  <a:pos x="134" y="2"/>
                </a:cxn>
                <a:cxn ang="0">
                  <a:pos x="132" y="38"/>
                </a:cxn>
                <a:cxn ang="0">
                  <a:pos x="0" y="36"/>
                </a:cxn>
                <a:cxn ang="0">
                  <a:pos x="4" y="0"/>
                </a:cxn>
              </a:cxnLst>
              <a:rect l="0" t="0" r="r" b="b"/>
              <a:pathLst>
                <a:path w="134" h="38">
                  <a:moveTo>
                    <a:pt x="4" y="0"/>
                  </a:moveTo>
                  <a:lnTo>
                    <a:pt x="134" y="2"/>
                  </a:lnTo>
                  <a:lnTo>
                    <a:pt x="132" y="38"/>
                  </a:lnTo>
                  <a:lnTo>
                    <a:pt x="0" y="36"/>
                  </a:lnTo>
                  <a:lnTo>
                    <a:pt x="4" y="0"/>
                  </a:lnTo>
                  <a:close/>
                </a:path>
              </a:pathLst>
            </a:custGeom>
            <a:solidFill>
              <a:srgbClr val="78A7B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31" name="Freeform 55"/>
            <p:cNvSpPr>
              <a:spLocks/>
            </p:cNvSpPr>
            <p:nvPr/>
          </p:nvSpPr>
          <p:spPr bwMode="auto">
            <a:xfrm>
              <a:off x="4557713" y="3330575"/>
              <a:ext cx="357187" cy="204788"/>
            </a:xfrm>
            <a:custGeom>
              <a:avLst/>
              <a:gdLst/>
              <a:ahLst/>
              <a:cxnLst>
                <a:cxn ang="0">
                  <a:pos x="165" y="0"/>
                </a:cxn>
                <a:cxn ang="0">
                  <a:pos x="173" y="0"/>
                </a:cxn>
                <a:cxn ang="0">
                  <a:pos x="193" y="4"/>
                </a:cxn>
                <a:cxn ang="0">
                  <a:pos x="208" y="13"/>
                </a:cxn>
                <a:cxn ang="0">
                  <a:pos x="220" y="30"/>
                </a:cxn>
                <a:cxn ang="0">
                  <a:pos x="225" y="49"/>
                </a:cxn>
                <a:cxn ang="0">
                  <a:pos x="221" y="71"/>
                </a:cxn>
                <a:cxn ang="0">
                  <a:pos x="212" y="90"/>
                </a:cxn>
                <a:cxn ang="0">
                  <a:pos x="195" y="105"/>
                </a:cxn>
                <a:cxn ang="0">
                  <a:pos x="175" y="112"/>
                </a:cxn>
                <a:cxn ang="0">
                  <a:pos x="67" y="129"/>
                </a:cxn>
                <a:cxn ang="0">
                  <a:pos x="57" y="129"/>
                </a:cxn>
                <a:cxn ang="0">
                  <a:pos x="37" y="125"/>
                </a:cxn>
                <a:cxn ang="0">
                  <a:pos x="20" y="116"/>
                </a:cxn>
                <a:cxn ang="0">
                  <a:pos x="7" y="99"/>
                </a:cxn>
                <a:cxn ang="0">
                  <a:pos x="0" y="80"/>
                </a:cxn>
                <a:cxn ang="0">
                  <a:pos x="2" y="58"/>
                </a:cxn>
                <a:cxn ang="0">
                  <a:pos x="13" y="37"/>
                </a:cxn>
                <a:cxn ang="0">
                  <a:pos x="31" y="21"/>
                </a:cxn>
                <a:cxn ang="0">
                  <a:pos x="56" y="13"/>
                </a:cxn>
                <a:cxn ang="0">
                  <a:pos x="165" y="0"/>
                </a:cxn>
              </a:cxnLst>
              <a:rect l="0" t="0" r="r" b="b"/>
              <a:pathLst>
                <a:path w="225" h="129">
                  <a:moveTo>
                    <a:pt x="165" y="0"/>
                  </a:moveTo>
                  <a:lnTo>
                    <a:pt x="173" y="0"/>
                  </a:lnTo>
                  <a:lnTo>
                    <a:pt x="193" y="4"/>
                  </a:lnTo>
                  <a:lnTo>
                    <a:pt x="208" y="13"/>
                  </a:lnTo>
                  <a:lnTo>
                    <a:pt x="220" y="30"/>
                  </a:lnTo>
                  <a:lnTo>
                    <a:pt x="225" y="49"/>
                  </a:lnTo>
                  <a:lnTo>
                    <a:pt x="221" y="71"/>
                  </a:lnTo>
                  <a:lnTo>
                    <a:pt x="212" y="90"/>
                  </a:lnTo>
                  <a:lnTo>
                    <a:pt x="195" y="105"/>
                  </a:lnTo>
                  <a:lnTo>
                    <a:pt x="175" y="112"/>
                  </a:lnTo>
                  <a:lnTo>
                    <a:pt x="67" y="129"/>
                  </a:lnTo>
                  <a:lnTo>
                    <a:pt x="57" y="129"/>
                  </a:lnTo>
                  <a:lnTo>
                    <a:pt x="37" y="125"/>
                  </a:lnTo>
                  <a:lnTo>
                    <a:pt x="20" y="116"/>
                  </a:lnTo>
                  <a:lnTo>
                    <a:pt x="7" y="99"/>
                  </a:lnTo>
                  <a:lnTo>
                    <a:pt x="0" y="80"/>
                  </a:lnTo>
                  <a:lnTo>
                    <a:pt x="2" y="58"/>
                  </a:lnTo>
                  <a:lnTo>
                    <a:pt x="13" y="37"/>
                  </a:lnTo>
                  <a:lnTo>
                    <a:pt x="31" y="21"/>
                  </a:lnTo>
                  <a:lnTo>
                    <a:pt x="56" y="13"/>
                  </a:lnTo>
                  <a:lnTo>
                    <a:pt x="165" y="0"/>
                  </a:lnTo>
                  <a:close/>
                </a:path>
              </a:pathLst>
            </a:custGeom>
            <a:solidFill>
              <a:srgbClr val="E3DC9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32" name="Freeform 56"/>
            <p:cNvSpPr>
              <a:spLocks/>
            </p:cNvSpPr>
            <p:nvPr/>
          </p:nvSpPr>
          <p:spPr bwMode="auto">
            <a:xfrm>
              <a:off x="4551363" y="3322638"/>
              <a:ext cx="373062" cy="168275"/>
            </a:xfrm>
            <a:custGeom>
              <a:avLst/>
              <a:gdLst/>
              <a:ahLst/>
              <a:cxnLst>
                <a:cxn ang="0">
                  <a:pos x="169" y="0"/>
                </a:cxn>
                <a:cxn ang="0">
                  <a:pos x="194" y="1"/>
                </a:cxn>
                <a:cxn ang="0">
                  <a:pos x="214" y="13"/>
                </a:cxn>
                <a:cxn ang="0">
                  <a:pos x="225" y="24"/>
                </a:cxn>
                <a:cxn ang="0">
                  <a:pos x="233" y="37"/>
                </a:cxn>
                <a:cxn ang="0">
                  <a:pos x="235" y="54"/>
                </a:cxn>
                <a:cxn ang="0">
                  <a:pos x="235" y="56"/>
                </a:cxn>
                <a:cxn ang="0">
                  <a:pos x="231" y="59"/>
                </a:cxn>
                <a:cxn ang="0">
                  <a:pos x="227" y="59"/>
                </a:cxn>
                <a:cxn ang="0">
                  <a:pos x="225" y="57"/>
                </a:cxn>
                <a:cxn ang="0">
                  <a:pos x="224" y="54"/>
                </a:cxn>
                <a:cxn ang="0">
                  <a:pos x="220" y="35"/>
                </a:cxn>
                <a:cxn ang="0">
                  <a:pos x="207" y="20"/>
                </a:cxn>
                <a:cxn ang="0">
                  <a:pos x="190" y="13"/>
                </a:cxn>
                <a:cxn ang="0">
                  <a:pos x="169" y="11"/>
                </a:cxn>
                <a:cxn ang="0">
                  <a:pos x="60" y="24"/>
                </a:cxn>
                <a:cxn ang="0">
                  <a:pos x="37" y="31"/>
                </a:cxn>
                <a:cxn ang="0">
                  <a:pos x="21" y="44"/>
                </a:cxn>
                <a:cxn ang="0">
                  <a:pos x="11" y="63"/>
                </a:cxn>
                <a:cxn ang="0">
                  <a:pos x="9" y="85"/>
                </a:cxn>
                <a:cxn ang="0">
                  <a:pos x="11" y="89"/>
                </a:cxn>
                <a:cxn ang="0">
                  <a:pos x="11" y="95"/>
                </a:cxn>
                <a:cxn ang="0">
                  <a:pos x="13" y="98"/>
                </a:cxn>
                <a:cxn ang="0">
                  <a:pos x="13" y="104"/>
                </a:cxn>
                <a:cxn ang="0">
                  <a:pos x="11" y="106"/>
                </a:cxn>
                <a:cxn ang="0">
                  <a:pos x="6" y="106"/>
                </a:cxn>
                <a:cxn ang="0">
                  <a:pos x="4" y="104"/>
                </a:cxn>
                <a:cxn ang="0">
                  <a:pos x="0" y="93"/>
                </a:cxn>
                <a:cxn ang="0">
                  <a:pos x="0" y="85"/>
                </a:cxn>
                <a:cxn ang="0">
                  <a:pos x="2" y="59"/>
                </a:cxn>
                <a:cxn ang="0">
                  <a:pos x="13" y="37"/>
                </a:cxn>
                <a:cxn ang="0">
                  <a:pos x="34" y="22"/>
                </a:cxn>
                <a:cxn ang="0">
                  <a:pos x="58" y="13"/>
                </a:cxn>
                <a:cxn ang="0">
                  <a:pos x="169" y="0"/>
                </a:cxn>
              </a:cxnLst>
              <a:rect l="0" t="0" r="r" b="b"/>
              <a:pathLst>
                <a:path w="235" h="106">
                  <a:moveTo>
                    <a:pt x="169" y="0"/>
                  </a:moveTo>
                  <a:lnTo>
                    <a:pt x="194" y="1"/>
                  </a:lnTo>
                  <a:lnTo>
                    <a:pt x="214" y="13"/>
                  </a:lnTo>
                  <a:lnTo>
                    <a:pt x="225" y="24"/>
                  </a:lnTo>
                  <a:lnTo>
                    <a:pt x="233" y="37"/>
                  </a:lnTo>
                  <a:lnTo>
                    <a:pt x="235" y="54"/>
                  </a:lnTo>
                  <a:lnTo>
                    <a:pt x="235" y="56"/>
                  </a:lnTo>
                  <a:lnTo>
                    <a:pt x="231" y="59"/>
                  </a:lnTo>
                  <a:lnTo>
                    <a:pt x="227" y="59"/>
                  </a:lnTo>
                  <a:lnTo>
                    <a:pt x="225" y="57"/>
                  </a:lnTo>
                  <a:lnTo>
                    <a:pt x="224" y="54"/>
                  </a:lnTo>
                  <a:lnTo>
                    <a:pt x="220" y="35"/>
                  </a:lnTo>
                  <a:lnTo>
                    <a:pt x="207" y="20"/>
                  </a:lnTo>
                  <a:lnTo>
                    <a:pt x="190" y="13"/>
                  </a:lnTo>
                  <a:lnTo>
                    <a:pt x="169" y="11"/>
                  </a:lnTo>
                  <a:lnTo>
                    <a:pt x="60" y="24"/>
                  </a:lnTo>
                  <a:lnTo>
                    <a:pt x="37" y="31"/>
                  </a:lnTo>
                  <a:lnTo>
                    <a:pt x="21" y="44"/>
                  </a:lnTo>
                  <a:lnTo>
                    <a:pt x="11" y="63"/>
                  </a:lnTo>
                  <a:lnTo>
                    <a:pt x="9" y="85"/>
                  </a:lnTo>
                  <a:lnTo>
                    <a:pt x="11" y="89"/>
                  </a:lnTo>
                  <a:lnTo>
                    <a:pt x="11" y="95"/>
                  </a:lnTo>
                  <a:lnTo>
                    <a:pt x="13" y="98"/>
                  </a:lnTo>
                  <a:lnTo>
                    <a:pt x="13" y="104"/>
                  </a:lnTo>
                  <a:lnTo>
                    <a:pt x="11" y="106"/>
                  </a:lnTo>
                  <a:lnTo>
                    <a:pt x="6" y="106"/>
                  </a:lnTo>
                  <a:lnTo>
                    <a:pt x="4" y="104"/>
                  </a:lnTo>
                  <a:lnTo>
                    <a:pt x="0" y="93"/>
                  </a:lnTo>
                  <a:lnTo>
                    <a:pt x="0" y="85"/>
                  </a:lnTo>
                  <a:lnTo>
                    <a:pt x="2" y="59"/>
                  </a:lnTo>
                  <a:lnTo>
                    <a:pt x="13" y="37"/>
                  </a:lnTo>
                  <a:lnTo>
                    <a:pt x="34" y="22"/>
                  </a:lnTo>
                  <a:lnTo>
                    <a:pt x="58" y="13"/>
                  </a:lnTo>
                  <a:lnTo>
                    <a:pt x="169" y="0"/>
                  </a:lnTo>
                  <a:close/>
                </a:path>
              </a:pathLst>
            </a:custGeom>
            <a:solidFill>
              <a:srgbClr val="19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33" name="Freeform 57"/>
            <p:cNvSpPr>
              <a:spLocks/>
            </p:cNvSpPr>
            <p:nvPr/>
          </p:nvSpPr>
          <p:spPr bwMode="auto">
            <a:xfrm>
              <a:off x="5030788" y="3254375"/>
              <a:ext cx="306387" cy="198438"/>
            </a:xfrm>
            <a:custGeom>
              <a:avLst/>
              <a:gdLst/>
              <a:ahLst/>
              <a:cxnLst>
                <a:cxn ang="0">
                  <a:pos x="141" y="0"/>
                </a:cxn>
                <a:cxn ang="0">
                  <a:pos x="151" y="0"/>
                </a:cxn>
                <a:cxn ang="0">
                  <a:pos x="167" y="3"/>
                </a:cxn>
                <a:cxn ang="0">
                  <a:pos x="180" y="13"/>
                </a:cxn>
                <a:cxn ang="0">
                  <a:pos x="190" y="26"/>
                </a:cxn>
                <a:cxn ang="0">
                  <a:pos x="193" y="43"/>
                </a:cxn>
                <a:cxn ang="0">
                  <a:pos x="192" y="63"/>
                </a:cxn>
                <a:cxn ang="0">
                  <a:pos x="182" y="82"/>
                </a:cxn>
                <a:cxn ang="0">
                  <a:pos x="167" y="97"/>
                </a:cxn>
                <a:cxn ang="0">
                  <a:pos x="149" y="104"/>
                </a:cxn>
                <a:cxn ang="0">
                  <a:pos x="56" y="125"/>
                </a:cxn>
                <a:cxn ang="0">
                  <a:pos x="46" y="125"/>
                </a:cxn>
                <a:cxn ang="0">
                  <a:pos x="30" y="121"/>
                </a:cxn>
                <a:cxn ang="0">
                  <a:pos x="15" y="113"/>
                </a:cxn>
                <a:cxn ang="0">
                  <a:pos x="3" y="99"/>
                </a:cxn>
                <a:cxn ang="0">
                  <a:pos x="0" y="82"/>
                </a:cxn>
                <a:cxn ang="0">
                  <a:pos x="2" y="59"/>
                </a:cxn>
                <a:cxn ang="0">
                  <a:pos x="11" y="41"/>
                </a:cxn>
                <a:cxn ang="0">
                  <a:pos x="26" y="26"/>
                </a:cxn>
                <a:cxn ang="0">
                  <a:pos x="46" y="18"/>
                </a:cxn>
                <a:cxn ang="0">
                  <a:pos x="141" y="0"/>
                </a:cxn>
              </a:cxnLst>
              <a:rect l="0" t="0" r="r" b="b"/>
              <a:pathLst>
                <a:path w="193" h="125">
                  <a:moveTo>
                    <a:pt x="141" y="0"/>
                  </a:moveTo>
                  <a:lnTo>
                    <a:pt x="151" y="0"/>
                  </a:lnTo>
                  <a:lnTo>
                    <a:pt x="167" y="3"/>
                  </a:lnTo>
                  <a:lnTo>
                    <a:pt x="180" y="13"/>
                  </a:lnTo>
                  <a:lnTo>
                    <a:pt x="190" y="26"/>
                  </a:lnTo>
                  <a:lnTo>
                    <a:pt x="193" y="43"/>
                  </a:lnTo>
                  <a:lnTo>
                    <a:pt x="192" y="63"/>
                  </a:lnTo>
                  <a:lnTo>
                    <a:pt x="182" y="82"/>
                  </a:lnTo>
                  <a:lnTo>
                    <a:pt x="167" y="97"/>
                  </a:lnTo>
                  <a:lnTo>
                    <a:pt x="149" y="104"/>
                  </a:lnTo>
                  <a:lnTo>
                    <a:pt x="56" y="125"/>
                  </a:lnTo>
                  <a:lnTo>
                    <a:pt x="46" y="125"/>
                  </a:lnTo>
                  <a:lnTo>
                    <a:pt x="30" y="121"/>
                  </a:lnTo>
                  <a:lnTo>
                    <a:pt x="15" y="113"/>
                  </a:lnTo>
                  <a:lnTo>
                    <a:pt x="3" y="99"/>
                  </a:lnTo>
                  <a:lnTo>
                    <a:pt x="0" y="82"/>
                  </a:lnTo>
                  <a:lnTo>
                    <a:pt x="2" y="59"/>
                  </a:lnTo>
                  <a:lnTo>
                    <a:pt x="11" y="41"/>
                  </a:lnTo>
                  <a:lnTo>
                    <a:pt x="26" y="26"/>
                  </a:lnTo>
                  <a:lnTo>
                    <a:pt x="46" y="18"/>
                  </a:lnTo>
                  <a:lnTo>
                    <a:pt x="141" y="0"/>
                  </a:lnTo>
                  <a:close/>
                </a:path>
              </a:pathLst>
            </a:custGeom>
            <a:solidFill>
              <a:srgbClr val="E3DC9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34" name="Freeform 58"/>
            <p:cNvSpPr>
              <a:spLocks/>
            </p:cNvSpPr>
            <p:nvPr/>
          </p:nvSpPr>
          <p:spPr bwMode="auto">
            <a:xfrm>
              <a:off x="5021263" y="3244850"/>
              <a:ext cx="325437" cy="160338"/>
            </a:xfrm>
            <a:custGeom>
              <a:avLst/>
              <a:gdLst/>
              <a:ahLst/>
              <a:cxnLst>
                <a:cxn ang="0">
                  <a:pos x="147" y="0"/>
                </a:cxn>
                <a:cxn ang="0">
                  <a:pos x="168" y="2"/>
                </a:cxn>
                <a:cxn ang="0">
                  <a:pos x="186" y="9"/>
                </a:cxn>
                <a:cxn ang="0">
                  <a:pos x="199" y="26"/>
                </a:cxn>
                <a:cxn ang="0">
                  <a:pos x="205" y="49"/>
                </a:cxn>
                <a:cxn ang="0">
                  <a:pos x="205" y="56"/>
                </a:cxn>
                <a:cxn ang="0">
                  <a:pos x="203" y="65"/>
                </a:cxn>
                <a:cxn ang="0">
                  <a:pos x="203" y="67"/>
                </a:cxn>
                <a:cxn ang="0">
                  <a:pos x="201" y="69"/>
                </a:cxn>
                <a:cxn ang="0">
                  <a:pos x="196" y="69"/>
                </a:cxn>
                <a:cxn ang="0">
                  <a:pos x="194" y="67"/>
                </a:cxn>
                <a:cxn ang="0">
                  <a:pos x="194" y="50"/>
                </a:cxn>
                <a:cxn ang="0">
                  <a:pos x="190" y="32"/>
                </a:cxn>
                <a:cxn ang="0">
                  <a:pos x="179" y="19"/>
                </a:cxn>
                <a:cxn ang="0">
                  <a:pos x="164" y="11"/>
                </a:cxn>
                <a:cxn ang="0">
                  <a:pos x="149" y="11"/>
                </a:cxn>
                <a:cxn ang="0">
                  <a:pos x="54" y="30"/>
                </a:cxn>
                <a:cxn ang="0">
                  <a:pos x="36" y="37"/>
                </a:cxn>
                <a:cxn ang="0">
                  <a:pos x="21" y="50"/>
                </a:cxn>
                <a:cxn ang="0">
                  <a:pos x="13" y="67"/>
                </a:cxn>
                <a:cxn ang="0">
                  <a:pos x="11" y="88"/>
                </a:cxn>
                <a:cxn ang="0">
                  <a:pos x="11" y="97"/>
                </a:cxn>
                <a:cxn ang="0">
                  <a:pos x="8" y="101"/>
                </a:cxn>
                <a:cxn ang="0">
                  <a:pos x="4" y="101"/>
                </a:cxn>
                <a:cxn ang="0">
                  <a:pos x="2" y="99"/>
                </a:cxn>
                <a:cxn ang="0">
                  <a:pos x="2" y="95"/>
                </a:cxn>
                <a:cxn ang="0">
                  <a:pos x="0" y="91"/>
                </a:cxn>
                <a:cxn ang="0">
                  <a:pos x="0" y="90"/>
                </a:cxn>
                <a:cxn ang="0">
                  <a:pos x="2" y="65"/>
                </a:cxn>
                <a:cxn ang="0">
                  <a:pos x="13" y="43"/>
                </a:cxn>
                <a:cxn ang="0">
                  <a:pos x="30" y="28"/>
                </a:cxn>
                <a:cxn ang="0">
                  <a:pos x="52" y="19"/>
                </a:cxn>
                <a:cxn ang="0">
                  <a:pos x="147" y="0"/>
                </a:cxn>
              </a:cxnLst>
              <a:rect l="0" t="0" r="r" b="b"/>
              <a:pathLst>
                <a:path w="205" h="101">
                  <a:moveTo>
                    <a:pt x="147" y="0"/>
                  </a:moveTo>
                  <a:lnTo>
                    <a:pt x="168" y="2"/>
                  </a:lnTo>
                  <a:lnTo>
                    <a:pt x="186" y="9"/>
                  </a:lnTo>
                  <a:lnTo>
                    <a:pt x="199" y="26"/>
                  </a:lnTo>
                  <a:lnTo>
                    <a:pt x="205" y="49"/>
                  </a:lnTo>
                  <a:lnTo>
                    <a:pt x="205" y="56"/>
                  </a:lnTo>
                  <a:lnTo>
                    <a:pt x="203" y="65"/>
                  </a:lnTo>
                  <a:lnTo>
                    <a:pt x="203" y="67"/>
                  </a:lnTo>
                  <a:lnTo>
                    <a:pt x="201" y="69"/>
                  </a:lnTo>
                  <a:lnTo>
                    <a:pt x="196" y="69"/>
                  </a:lnTo>
                  <a:lnTo>
                    <a:pt x="194" y="67"/>
                  </a:lnTo>
                  <a:lnTo>
                    <a:pt x="194" y="50"/>
                  </a:lnTo>
                  <a:lnTo>
                    <a:pt x="190" y="32"/>
                  </a:lnTo>
                  <a:lnTo>
                    <a:pt x="179" y="19"/>
                  </a:lnTo>
                  <a:lnTo>
                    <a:pt x="164" y="11"/>
                  </a:lnTo>
                  <a:lnTo>
                    <a:pt x="149" y="11"/>
                  </a:lnTo>
                  <a:lnTo>
                    <a:pt x="54" y="30"/>
                  </a:lnTo>
                  <a:lnTo>
                    <a:pt x="36" y="37"/>
                  </a:lnTo>
                  <a:lnTo>
                    <a:pt x="21" y="50"/>
                  </a:lnTo>
                  <a:lnTo>
                    <a:pt x="13" y="67"/>
                  </a:lnTo>
                  <a:lnTo>
                    <a:pt x="11" y="88"/>
                  </a:lnTo>
                  <a:lnTo>
                    <a:pt x="11" y="97"/>
                  </a:lnTo>
                  <a:lnTo>
                    <a:pt x="8" y="101"/>
                  </a:lnTo>
                  <a:lnTo>
                    <a:pt x="4" y="101"/>
                  </a:lnTo>
                  <a:lnTo>
                    <a:pt x="2" y="99"/>
                  </a:lnTo>
                  <a:lnTo>
                    <a:pt x="2" y="95"/>
                  </a:lnTo>
                  <a:lnTo>
                    <a:pt x="0" y="91"/>
                  </a:lnTo>
                  <a:lnTo>
                    <a:pt x="0" y="90"/>
                  </a:lnTo>
                  <a:lnTo>
                    <a:pt x="2" y="65"/>
                  </a:lnTo>
                  <a:lnTo>
                    <a:pt x="13" y="43"/>
                  </a:lnTo>
                  <a:lnTo>
                    <a:pt x="30" y="28"/>
                  </a:lnTo>
                  <a:lnTo>
                    <a:pt x="52" y="19"/>
                  </a:lnTo>
                  <a:lnTo>
                    <a:pt x="147" y="0"/>
                  </a:lnTo>
                  <a:close/>
                </a:path>
              </a:pathLst>
            </a:custGeom>
            <a:solidFill>
              <a:srgbClr val="19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35" name="Freeform 59"/>
            <p:cNvSpPr>
              <a:spLocks/>
            </p:cNvSpPr>
            <p:nvPr/>
          </p:nvSpPr>
          <p:spPr bwMode="auto">
            <a:xfrm>
              <a:off x="4906963" y="3346450"/>
              <a:ext cx="127000" cy="52388"/>
            </a:xfrm>
            <a:custGeom>
              <a:avLst/>
              <a:gdLst/>
              <a:ahLst/>
              <a:cxnLst>
                <a:cxn ang="0">
                  <a:pos x="40" y="0"/>
                </a:cxn>
                <a:cxn ang="0">
                  <a:pos x="59" y="3"/>
                </a:cxn>
                <a:cxn ang="0">
                  <a:pos x="80" y="14"/>
                </a:cxn>
                <a:cxn ang="0">
                  <a:pos x="72" y="24"/>
                </a:cxn>
                <a:cxn ang="0">
                  <a:pos x="57" y="14"/>
                </a:cxn>
                <a:cxn ang="0">
                  <a:pos x="42" y="11"/>
                </a:cxn>
                <a:cxn ang="0">
                  <a:pos x="29" y="14"/>
                </a:cxn>
                <a:cxn ang="0">
                  <a:pos x="18" y="22"/>
                </a:cxn>
                <a:cxn ang="0">
                  <a:pos x="7" y="33"/>
                </a:cxn>
                <a:cxn ang="0">
                  <a:pos x="0" y="27"/>
                </a:cxn>
                <a:cxn ang="0">
                  <a:pos x="3" y="24"/>
                </a:cxn>
                <a:cxn ang="0">
                  <a:pos x="11" y="14"/>
                </a:cxn>
                <a:cxn ang="0">
                  <a:pos x="24" y="5"/>
                </a:cxn>
                <a:cxn ang="0">
                  <a:pos x="40" y="0"/>
                </a:cxn>
              </a:cxnLst>
              <a:rect l="0" t="0" r="r" b="b"/>
              <a:pathLst>
                <a:path w="80" h="33">
                  <a:moveTo>
                    <a:pt x="40" y="0"/>
                  </a:moveTo>
                  <a:lnTo>
                    <a:pt x="59" y="3"/>
                  </a:lnTo>
                  <a:lnTo>
                    <a:pt x="80" y="14"/>
                  </a:lnTo>
                  <a:lnTo>
                    <a:pt x="72" y="24"/>
                  </a:lnTo>
                  <a:lnTo>
                    <a:pt x="57" y="14"/>
                  </a:lnTo>
                  <a:lnTo>
                    <a:pt x="42" y="11"/>
                  </a:lnTo>
                  <a:lnTo>
                    <a:pt x="29" y="14"/>
                  </a:lnTo>
                  <a:lnTo>
                    <a:pt x="18" y="22"/>
                  </a:lnTo>
                  <a:lnTo>
                    <a:pt x="7" y="33"/>
                  </a:lnTo>
                  <a:lnTo>
                    <a:pt x="0" y="27"/>
                  </a:lnTo>
                  <a:lnTo>
                    <a:pt x="3" y="24"/>
                  </a:lnTo>
                  <a:lnTo>
                    <a:pt x="11" y="14"/>
                  </a:lnTo>
                  <a:lnTo>
                    <a:pt x="24" y="5"/>
                  </a:lnTo>
                  <a:lnTo>
                    <a:pt x="40" y="0"/>
                  </a:lnTo>
                  <a:close/>
                </a:path>
              </a:pathLst>
            </a:custGeom>
            <a:solidFill>
              <a:srgbClr val="19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36" name="Freeform 60"/>
            <p:cNvSpPr>
              <a:spLocks noEditPoints="1"/>
            </p:cNvSpPr>
            <p:nvPr/>
          </p:nvSpPr>
          <p:spPr bwMode="auto">
            <a:xfrm>
              <a:off x="4678363" y="3336925"/>
              <a:ext cx="225425" cy="50800"/>
            </a:xfrm>
            <a:custGeom>
              <a:avLst/>
              <a:gdLst/>
              <a:ahLst/>
              <a:cxnLst>
                <a:cxn ang="0">
                  <a:pos x="13" y="11"/>
                </a:cxn>
                <a:cxn ang="0">
                  <a:pos x="2" y="13"/>
                </a:cxn>
                <a:cxn ang="0">
                  <a:pos x="0" y="13"/>
                </a:cxn>
                <a:cxn ang="0">
                  <a:pos x="13" y="11"/>
                </a:cxn>
                <a:cxn ang="0">
                  <a:pos x="93" y="0"/>
                </a:cxn>
                <a:cxn ang="0">
                  <a:pos x="108" y="2"/>
                </a:cxn>
                <a:cxn ang="0">
                  <a:pos x="123" y="7"/>
                </a:cxn>
                <a:cxn ang="0">
                  <a:pos x="134" y="19"/>
                </a:cxn>
                <a:cxn ang="0">
                  <a:pos x="138" y="26"/>
                </a:cxn>
                <a:cxn ang="0">
                  <a:pos x="142" y="32"/>
                </a:cxn>
                <a:cxn ang="0">
                  <a:pos x="134" y="26"/>
                </a:cxn>
                <a:cxn ang="0">
                  <a:pos x="119" y="17"/>
                </a:cxn>
                <a:cxn ang="0">
                  <a:pos x="99" y="11"/>
                </a:cxn>
                <a:cxn ang="0">
                  <a:pos x="88" y="9"/>
                </a:cxn>
                <a:cxn ang="0">
                  <a:pos x="50" y="9"/>
                </a:cxn>
                <a:cxn ang="0">
                  <a:pos x="30" y="11"/>
                </a:cxn>
                <a:cxn ang="0">
                  <a:pos x="13" y="11"/>
                </a:cxn>
                <a:cxn ang="0">
                  <a:pos x="28" y="9"/>
                </a:cxn>
                <a:cxn ang="0">
                  <a:pos x="47" y="6"/>
                </a:cxn>
                <a:cxn ang="0">
                  <a:pos x="65" y="4"/>
                </a:cxn>
                <a:cxn ang="0">
                  <a:pos x="82" y="2"/>
                </a:cxn>
                <a:cxn ang="0">
                  <a:pos x="93" y="0"/>
                </a:cxn>
              </a:cxnLst>
              <a:rect l="0" t="0" r="r" b="b"/>
              <a:pathLst>
                <a:path w="142" h="32">
                  <a:moveTo>
                    <a:pt x="13" y="11"/>
                  </a:moveTo>
                  <a:lnTo>
                    <a:pt x="2" y="13"/>
                  </a:lnTo>
                  <a:lnTo>
                    <a:pt x="0" y="13"/>
                  </a:lnTo>
                  <a:lnTo>
                    <a:pt x="13" y="11"/>
                  </a:lnTo>
                  <a:close/>
                  <a:moveTo>
                    <a:pt x="93" y="0"/>
                  </a:moveTo>
                  <a:lnTo>
                    <a:pt x="108" y="2"/>
                  </a:lnTo>
                  <a:lnTo>
                    <a:pt x="123" y="7"/>
                  </a:lnTo>
                  <a:lnTo>
                    <a:pt x="134" y="19"/>
                  </a:lnTo>
                  <a:lnTo>
                    <a:pt x="138" y="26"/>
                  </a:lnTo>
                  <a:lnTo>
                    <a:pt x="142" y="32"/>
                  </a:lnTo>
                  <a:lnTo>
                    <a:pt x="134" y="26"/>
                  </a:lnTo>
                  <a:lnTo>
                    <a:pt x="119" y="17"/>
                  </a:lnTo>
                  <a:lnTo>
                    <a:pt x="99" y="11"/>
                  </a:lnTo>
                  <a:lnTo>
                    <a:pt x="88" y="9"/>
                  </a:lnTo>
                  <a:lnTo>
                    <a:pt x="50" y="9"/>
                  </a:lnTo>
                  <a:lnTo>
                    <a:pt x="30" y="11"/>
                  </a:lnTo>
                  <a:lnTo>
                    <a:pt x="13" y="11"/>
                  </a:lnTo>
                  <a:lnTo>
                    <a:pt x="28" y="9"/>
                  </a:lnTo>
                  <a:lnTo>
                    <a:pt x="47" y="6"/>
                  </a:lnTo>
                  <a:lnTo>
                    <a:pt x="65" y="4"/>
                  </a:lnTo>
                  <a:lnTo>
                    <a:pt x="82" y="2"/>
                  </a:lnTo>
                  <a:lnTo>
                    <a:pt x="93"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37" name="Freeform 61"/>
            <p:cNvSpPr>
              <a:spLocks/>
            </p:cNvSpPr>
            <p:nvPr/>
          </p:nvSpPr>
          <p:spPr bwMode="auto">
            <a:xfrm>
              <a:off x="5148263" y="3262313"/>
              <a:ext cx="180975" cy="57150"/>
            </a:xfrm>
            <a:custGeom>
              <a:avLst/>
              <a:gdLst/>
              <a:ahLst/>
              <a:cxnLst>
                <a:cxn ang="0">
                  <a:pos x="67" y="0"/>
                </a:cxn>
                <a:cxn ang="0">
                  <a:pos x="88" y="0"/>
                </a:cxn>
                <a:cxn ang="0">
                  <a:pos x="97" y="6"/>
                </a:cxn>
                <a:cxn ang="0">
                  <a:pos x="106" y="17"/>
                </a:cxn>
                <a:cxn ang="0">
                  <a:pos x="114" y="36"/>
                </a:cxn>
                <a:cxn ang="0">
                  <a:pos x="112" y="32"/>
                </a:cxn>
                <a:cxn ang="0">
                  <a:pos x="106" y="23"/>
                </a:cxn>
                <a:cxn ang="0">
                  <a:pos x="95" y="13"/>
                </a:cxn>
                <a:cxn ang="0">
                  <a:pos x="80" y="8"/>
                </a:cxn>
                <a:cxn ang="0">
                  <a:pos x="52" y="8"/>
                </a:cxn>
                <a:cxn ang="0">
                  <a:pos x="34" y="10"/>
                </a:cxn>
                <a:cxn ang="0">
                  <a:pos x="17" y="12"/>
                </a:cxn>
                <a:cxn ang="0">
                  <a:pos x="6" y="13"/>
                </a:cxn>
                <a:cxn ang="0">
                  <a:pos x="0" y="13"/>
                </a:cxn>
                <a:cxn ang="0">
                  <a:pos x="67" y="0"/>
                </a:cxn>
              </a:cxnLst>
              <a:rect l="0" t="0" r="r" b="b"/>
              <a:pathLst>
                <a:path w="114" h="36">
                  <a:moveTo>
                    <a:pt x="67" y="0"/>
                  </a:moveTo>
                  <a:lnTo>
                    <a:pt x="88" y="0"/>
                  </a:lnTo>
                  <a:lnTo>
                    <a:pt x="97" y="6"/>
                  </a:lnTo>
                  <a:lnTo>
                    <a:pt x="106" y="17"/>
                  </a:lnTo>
                  <a:lnTo>
                    <a:pt x="114" y="36"/>
                  </a:lnTo>
                  <a:lnTo>
                    <a:pt x="112" y="32"/>
                  </a:lnTo>
                  <a:lnTo>
                    <a:pt x="106" y="23"/>
                  </a:lnTo>
                  <a:lnTo>
                    <a:pt x="95" y="13"/>
                  </a:lnTo>
                  <a:lnTo>
                    <a:pt x="80" y="8"/>
                  </a:lnTo>
                  <a:lnTo>
                    <a:pt x="52" y="8"/>
                  </a:lnTo>
                  <a:lnTo>
                    <a:pt x="34" y="10"/>
                  </a:lnTo>
                  <a:lnTo>
                    <a:pt x="17" y="12"/>
                  </a:lnTo>
                  <a:lnTo>
                    <a:pt x="6" y="13"/>
                  </a:lnTo>
                  <a:lnTo>
                    <a:pt x="0" y="13"/>
                  </a:lnTo>
                  <a:lnTo>
                    <a:pt x="6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grpSp>
        <p:nvGrpSpPr>
          <p:cNvPr id="638" name="Group 186"/>
          <p:cNvGrpSpPr/>
          <p:nvPr/>
        </p:nvGrpSpPr>
        <p:grpSpPr>
          <a:xfrm>
            <a:off x="1615464" y="5757559"/>
            <a:ext cx="303804" cy="470551"/>
            <a:chOff x="8431213" y="4100513"/>
            <a:chExt cx="1397000" cy="2163763"/>
          </a:xfrm>
        </p:grpSpPr>
        <p:sp>
          <p:nvSpPr>
            <p:cNvPr id="639" name="Freeform 108"/>
            <p:cNvSpPr>
              <a:spLocks/>
            </p:cNvSpPr>
            <p:nvPr/>
          </p:nvSpPr>
          <p:spPr bwMode="auto">
            <a:xfrm>
              <a:off x="9450388" y="4870450"/>
              <a:ext cx="377825" cy="292100"/>
            </a:xfrm>
            <a:custGeom>
              <a:avLst/>
              <a:gdLst/>
              <a:ahLst/>
              <a:cxnLst>
                <a:cxn ang="0">
                  <a:pos x="134" y="0"/>
                </a:cxn>
                <a:cxn ang="0">
                  <a:pos x="134" y="3"/>
                </a:cxn>
                <a:cxn ang="0">
                  <a:pos x="137" y="12"/>
                </a:cxn>
                <a:cxn ang="0">
                  <a:pos x="139" y="21"/>
                </a:cxn>
                <a:cxn ang="0">
                  <a:pos x="145" y="36"/>
                </a:cxn>
                <a:cxn ang="0">
                  <a:pos x="152" y="50"/>
                </a:cxn>
                <a:cxn ang="0">
                  <a:pos x="161" y="64"/>
                </a:cxn>
                <a:cxn ang="0">
                  <a:pos x="172" y="77"/>
                </a:cxn>
                <a:cxn ang="0">
                  <a:pos x="185" y="88"/>
                </a:cxn>
                <a:cxn ang="0">
                  <a:pos x="200" y="95"/>
                </a:cxn>
                <a:cxn ang="0">
                  <a:pos x="217" y="96"/>
                </a:cxn>
                <a:cxn ang="0">
                  <a:pos x="238" y="92"/>
                </a:cxn>
                <a:cxn ang="0">
                  <a:pos x="235" y="95"/>
                </a:cxn>
                <a:cxn ang="0">
                  <a:pos x="231" y="101"/>
                </a:cxn>
                <a:cxn ang="0">
                  <a:pos x="224" y="110"/>
                </a:cxn>
                <a:cxn ang="0">
                  <a:pos x="213" y="122"/>
                </a:cxn>
                <a:cxn ang="0">
                  <a:pos x="199" y="136"/>
                </a:cxn>
                <a:cxn ang="0">
                  <a:pos x="180" y="148"/>
                </a:cxn>
                <a:cxn ang="0">
                  <a:pos x="159" y="161"/>
                </a:cxn>
                <a:cxn ang="0">
                  <a:pos x="135" y="172"/>
                </a:cxn>
                <a:cxn ang="0">
                  <a:pos x="107" y="180"/>
                </a:cxn>
                <a:cxn ang="0">
                  <a:pos x="74" y="184"/>
                </a:cxn>
                <a:cxn ang="0">
                  <a:pos x="39" y="184"/>
                </a:cxn>
                <a:cxn ang="0">
                  <a:pos x="0" y="178"/>
                </a:cxn>
                <a:cxn ang="0">
                  <a:pos x="134" y="0"/>
                </a:cxn>
              </a:cxnLst>
              <a:rect l="0" t="0" r="r" b="b"/>
              <a:pathLst>
                <a:path w="238" h="184">
                  <a:moveTo>
                    <a:pt x="134" y="0"/>
                  </a:moveTo>
                  <a:lnTo>
                    <a:pt x="134" y="3"/>
                  </a:lnTo>
                  <a:lnTo>
                    <a:pt x="137" y="12"/>
                  </a:lnTo>
                  <a:lnTo>
                    <a:pt x="139" y="21"/>
                  </a:lnTo>
                  <a:lnTo>
                    <a:pt x="145" y="36"/>
                  </a:lnTo>
                  <a:lnTo>
                    <a:pt x="152" y="50"/>
                  </a:lnTo>
                  <a:lnTo>
                    <a:pt x="161" y="64"/>
                  </a:lnTo>
                  <a:lnTo>
                    <a:pt x="172" y="77"/>
                  </a:lnTo>
                  <a:lnTo>
                    <a:pt x="185" y="88"/>
                  </a:lnTo>
                  <a:lnTo>
                    <a:pt x="200" y="95"/>
                  </a:lnTo>
                  <a:lnTo>
                    <a:pt x="217" y="96"/>
                  </a:lnTo>
                  <a:lnTo>
                    <a:pt x="238" y="92"/>
                  </a:lnTo>
                  <a:lnTo>
                    <a:pt x="235" y="95"/>
                  </a:lnTo>
                  <a:lnTo>
                    <a:pt x="231" y="101"/>
                  </a:lnTo>
                  <a:lnTo>
                    <a:pt x="224" y="110"/>
                  </a:lnTo>
                  <a:lnTo>
                    <a:pt x="213" y="122"/>
                  </a:lnTo>
                  <a:lnTo>
                    <a:pt x="199" y="136"/>
                  </a:lnTo>
                  <a:lnTo>
                    <a:pt x="180" y="148"/>
                  </a:lnTo>
                  <a:lnTo>
                    <a:pt x="159" y="161"/>
                  </a:lnTo>
                  <a:lnTo>
                    <a:pt x="135" y="172"/>
                  </a:lnTo>
                  <a:lnTo>
                    <a:pt x="107" y="180"/>
                  </a:lnTo>
                  <a:lnTo>
                    <a:pt x="74" y="184"/>
                  </a:lnTo>
                  <a:lnTo>
                    <a:pt x="39" y="184"/>
                  </a:lnTo>
                  <a:lnTo>
                    <a:pt x="0" y="178"/>
                  </a:lnTo>
                  <a:lnTo>
                    <a:pt x="134" y="0"/>
                  </a:lnTo>
                  <a:close/>
                </a:path>
              </a:pathLst>
            </a:custGeom>
            <a:solidFill>
              <a:srgbClr val="04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40" name="Freeform 109"/>
            <p:cNvSpPr>
              <a:spLocks/>
            </p:cNvSpPr>
            <p:nvPr/>
          </p:nvSpPr>
          <p:spPr bwMode="auto">
            <a:xfrm>
              <a:off x="8618538" y="4198938"/>
              <a:ext cx="1116013" cy="1077913"/>
            </a:xfrm>
            <a:custGeom>
              <a:avLst/>
              <a:gdLst/>
              <a:ahLst/>
              <a:cxnLst>
                <a:cxn ang="0">
                  <a:pos x="342" y="0"/>
                </a:cxn>
                <a:cxn ang="0">
                  <a:pos x="387" y="4"/>
                </a:cxn>
                <a:cxn ang="0">
                  <a:pos x="433" y="14"/>
                </a:cxn>
                <a:cxn ang="0">
                  <a:pos x="480" y="31"/>
                </a:cxn>
                <a:cxn ang="0">
                  <a:pos x="519" y="51"/>
                </a:cxn>
                <a:cxn ang="0">
                  <a:pos x="556" y="76"/>
                </a:cxn>
                <a:cxn ang="0">
                  <a:pos x="590" y="107"/>
                </a:cxn>
                <a:cxn ang="0">
                  <a:pos x="618" y="141"/>
                </a:cxn>
                <a:cxn ang="0">
                  <a:pos x="644" y="179"/>
                </a:cxn>
                <a:cxn ang="0">
                  <a:pos x="663" y="219"/>
                </a:cxn>
                <a:cxn ang="0">
                  <a:pos x="680" y="260"/>
                </a:cxn>
                <a:cxn ang="0">
                  <a:pos x="693" y="302"/>
                </a:cxn>
                <a:cxn ang="0">
                  <a:pos x="700" y="344"/>
                </a:cxn>
                <a:cxn ang="0">
                  <a:pos x="703" y="385"/>
                </a:cxn>
                <a:cxn ang="0">
                  <a:pos x="701" y="425"/>
                </a:cxn>
                <a:cxn ang="0">
                  <a:pos x="694" y="463"/>
                </a:cxn>
                <a:cxn ang="0">
                  <a:pos x="683" y="498"/>
                </a:cxn>
                <a:cxn ang="0">
                  <a:pos x="663" y="538"/>
                </a:cxn>
                <a:cxn ang="0">
                  <a:pos x="639" y="571"/>
                </a:cxn>
                <a:cxn ang="0">
                  <a:pos x="610" y="601"/>
                </a:cxn>
                <a:cxn ang="0">
                  <a:pos x="577" y="627"/>
                </a:cxn>
                <a:cxn ang="0">
                  <a:pos x="541" y="648"/>
                </a:cxn>
                <a:cxn ang="0">
                  <a:pos x="501" y="663"/>
                </a:cxn>
                <a:cxn ang="0">
                  <a:pos x="460" y="673"/>
                </a:cxn>
                <a:cxn ang="0">
                  <a:pos x="416" y="679"/>
                </a:cxn>
                <a:cxn ang="0">
                  <a:pos x="371" y="679"/>
                </a:cxn>
                <a:cxn ang="0">
                  <a:pos x="326" y="673"/>
                </a:cxn>
                <a:cxn ang="0">
                  <a:pos x="280" y="662"/>
                </a:cxn>
                <a:cxn ang="0">
                  <a:pos x="234" y="646"/>
                </a:cxn>
                <a:cxn ang="0">
                  <a:pos x="186" y="622"/>
                </a:cxn>
                <a:cxn ang="0">
                  <a:pos x="143" y="593"/>
                </a:cxn>
                <a:cxn ang="0">
                  <a:pos x="105" y="560"/>
                </a:cxn>
                <a:cxn ang="0">
                  <a:pos x="72" y="522"/>
                </a:cxn>
                <a:cxn ang="0">
                  <a:pos x="44" y="481"/>
                </a:cxn>
                <a:cxn ang="0">
                  <a:pos x="23" y="436"/>
                </a:cxn>
                <a:cxn ang="0">
                  <a:pos x="9" y="391"/>
                </a:cxn>
                <a:cxn ang="0">
                  <a:pos x="2" y="343"/>
                </a:cxn>
                <a:cxn ang="0">
                  <a:pos x="0" y="295"/>
                </a:cxn>
                <a:cxn ang="0">
                  <a:pos x="9" y="247"/>
                </a:cxn>
                <a:cxn ang="0">
                  <a:pos x="24" y="198"/>
                </a:cxn>
                <a:cxn ang="0">
                  <a:pos x="44" y="157"/>
                </a:cxn>
                <a:cxn ang="0">
                  <a:pos x="71" y="120"/>
                </a:cxn>
                <a:cxn ang="0">
                  <a:pos x="100" y="87"/>
                </a:cxn>
                <a:cxn ang="0">
                  <a:pos x="134" y="61"/>
                </a:cxn>
                <a:cxn ang="0">
                  <a:pos x="171" y="38"/>
                </a:cxn>
                <a:cxn ang="0">
                  <a:pos x="210" y="20"/>
                </a:cxn>
                <a:cxn ang="0">
                  <a:pos x="253" y="8"/>
                </a:cxn>
                <a:cxn ang="0">
                  <a:pos x="297" y="1"/>
                </a:cxn>
                <a:cxn ang="0">
                  <a:pos x="342" y="0"/>
                </a:cxn>
              </a:cxnLst>
              <a:rect l="0" t="0" r="r" b="b"/>
              <a:pathLst>
                <a:path w="703" h="679">
                  <a:moveTo>
                    <a:pt x="342" y="0"/>
                  </a:moveTo>
                  <a:lnTo>
                    <a:pt x="387" y="4"/>
                  </a:lnTo>
                  <a:lnTo>
                    <a:pt x="433" y="14"/>
                  </a:lnTo>
                  <a:lnTo>
                    <a:pt x="480" y="31"/>
                  </a:lnTo>
                  <a:lnTo>
                    <a:pt x="519" y="51"/>
                  </a:lnTo>
                  <a:lnTo>
                    <a:pt x="556" y="76"/>
                  </a:lnTo>
                  <a:lnTo>
                    <a:pt x="590" y="107"/>
                  </a:lnTo>
                  <a:lnTo>
                    <a:pt x="618" y="141"/>
                  </a:lnTo>
                  <a:lnTo>
                    <a:pt x="644" y="179"/>
                  </a:lnTo>
                  <a:lnTo>
                    <a:pt x="663" y="219"/>
                  </a:lnTo>
                  <a:lnTo>
                    <a:pt x="680" y="260"/>
                  </a:lnTo>
                  <a:lnTo>
                    <a:pt x="693" y="302"/>
                  </a:lnTo>
                  <a:lnTo>
                    <a:pt x="700" y="344"/>
                  </a:lnTo>
                  <a:lnTo>
                    <a:pt x="703" y="385"/>
                  </a:lnTo>
                  <a:lnTo>
                    <a:pt x="701" y="425"/>
                  </a:lnTo>
                  <a:lnTo>
                    <a:pt x="694" y="463"/>
                  </a:lnTo>
                  <a:lnTo>
                    <a:pt x="683" y="498"/>
                  </a:lnTo>
                  <a:lnTo>
                    <a:pt x="663" y="538"/>
                  </a:lnTo>
                  <a:lnTo>
                    <a:pt x="639" y="571"/>
                  </a:lnTo>
                  <a:lnTo>
                    <a:pt x="610" y="601"/>
                  </a:lnTo>
                  <a:lnTo>
                    <a:pt x="577" y="627"/>
                  </a:lnTo>
                  <a:lnTo>
                    <a:pt x="541" y="648"/>
                  </a:lnTo>
                  <a:lnTo>
                    <a:pt x="501" y="663"/>
                  </a:lnTo>
                  <a:lnTo>
                    <a:pt x="460" y="673"/>
                  </a:lnTo>
                  <a:lnTo>
                    <a:pt x="416" y="679"/>
                  </a:lnTo>
                  <a:lnTo>
                    <a:pt x="371" y="679"/>
                  </a:lnTo>
                  <a:lnTo>
                    <a:pt x="326" y="673"/>
                  </a:lnTo>
                  <a:lnTo>
                    <a:pt x="280" y="662"/>
                  </a:lnTo>
                  <a:lnTo>
                    <a:pt x="234" y="646"/>
                  </a:lnTo>
                  <a:lnTo>
                    <a:pt x="186" y="622"/>
                  </a:lnTo>
                  <a:lnTo>
                    <a:pt x="143" y="593"/>
                  </a:lnTo>
                  <a:lnTo>
                    <a:pt x="105" y="560"/>
                  </a:lnTo>
                  <a:lnTo>
                    <a:pt x="72" y="522"/>
                  </a:lnTo>
                  <a:lnTo>
                    <a:pt x="44" y="481"/>
                  </a:lnTo>
                  <a:lnTo>
                    <a:pt x="23" y="436"/>
                  </a:lnTo>
                  <a:lnTo>
                    <a:pt x="9" y="391"/>
                  </a:lnTo>
                  <a:lnTo>
                    <a:pt x="2" y="343"/>
                  </a:lnTo>
                  <a:lnTo>
                    <a:pt x="0" y="295"/>
                  </a:lnTo>
                  <a:lnTo>
                    <a:pt x="9" y="247"/>
                  </a:lnTo>
                  <a:lnTo>
                    <a:pt x="24" y="198"/>
                  </a:lnTo>
                  <a:lnTo>
                    <a:pt x="44" y="157"/>
                  </a:lnTo>
                  <a:lnTo>
                    <a:pt x="71" y="120"/>
                  </a:lnTo>
                  <a:lnTo>
                    <a:pt x="100" y="87"/>
                  </a:lnTo>
                  <a:lnTo>
                    <a:pt x="134" y="61"/>
                  </a:lnTo>
                  <a:lnTo>
                    <a:pt x="171" y="38"/>
                  </a:lnTo>
                  <a:lnTo>
                    <a:pt x="210" y="20"/>
                  </a:lnTo>
                  <a:lnTo>
                    <a:pt x="253" y="8"/>
                  </a:lnTo>
                  <a:lnTo>
                    <a:pt x="297" y="1"/>
                  </a:lnTo>
                  <a:lnTo>
                    <a:pt x="342" y="0"/>
                  </a:lnTo>
                  <a:close/>
                </a:path>
              </a:pathLst>
            </a:custGeom>
            <a:solidFill>
              <a:srgbClr val="FFC89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41" name="Freeform 110"/>
            <p:cNvSpPr>
              <a:spLocks/>
            </p:cNvSpPr>
            <p:nvPr/>
          </p:nvSpPr>
          <p:spPr bwMode="auto">
            <a:xfrm>
              <a:off x="8724901" y="4260850"/>
              <a:ext cx="971550" cy="939800"/>
            </a:xfrm>
            <a:custGeom>
              <a:avLst/>
              <a:gdLst/>
              <a:ahLst/>
              <a:cxnLst>
                <a:cxn ang="0">
                  <a:pos x="286" y="0"/>
                </a:cxn>
                <a:cxn ang="0">
                  <a:pos x="330" y="3"/>
                </a:cxn>
                <a:cxn ang="0">
                  <a:pos x="373" y="12"/>
                </a:cxn>
                <a:cxn ang="0">
                  <a:pos x="417" y="27"/>
                </a:cxn>
                <a:cxn ang="0">
                  <a:pos x="455" y="47"/>
                </a:cxn>
                <a:cxn ang="0">
                  <a:pos x="489" y="71"/>
                </a:cxn>
                <a:cxn ang="0">
                  <a:pos x="520" y="101"/>
                </a:cxn>
                <a:cxn ang="0">
                  <a:pos x="546" y="135"/>
                </a:cxn>
                <a:cxn ang="0">
                  <a:pos x="568" y="170"/>
                </a:cxn>
                <a:cxn ang="0">
                  <a:pos x="585" y="209"/>
                </a:cxn>
                <a:cxn ang="0">
                  <a:pos x="599" y="247"/>
                </a:cxn>
                <a:cxn ang="0">
                  <a:pos x="608" y="288"/>
                </a:cxn>
                <a:cxn ang="0">
                  <a:pos x="612" y="328"/>
                </a:cxn>
                <a:cxn ang="0">
                  <a:pos x="610" y="366"/>
                </a:cxn>
                <a:cxn ang="0">
                  <a:pos x="605" y="401"/>
                </a:cxn>
                <a:cxn ang="0">
                  <a:pos x="595" y="435"/>
                </a:cxn>
                <a:cxn ang="0">
                  <a:pos x="575" y="472"/>
                </a:cxn>
                <a:cxn ang="0">
                  <a:pos x="551" y="504"/>
                </a:cxn>
                <a:cxn ang="0">
                  <a:pos x="523" y="531"/>
                </a:cxn>
                <a:cxn ang="0">
                  <a:pos x="491" y="554"/>
                </a:cxn>
                <a:cxn ang="0">
                  <a:pos x="455" y="572"/>
                </a:cxn>
                <a:cxn ang="0">
                  <a:pos x="417" y="583"/>
                </a:cxn>
                <a:cxn ang="0">
                  <a:pos x="376" y="590"/>
                </a:cxn>
                <a:cxn ang="0">
                  <a:pos x="334" y="592"/>
                </a:cxn>
                <a:cxn ang="0">
                  <a:pos x="290" y="589"/>
                </a:cxn>
                <a:cxn ang="0">
                  <a:pos x="246" y="579"/>
                </a:cxn>
                <a:cxn ang="0">
                  <a:pos x="203" y="564"/>
                </a:cxn>
                <a:cxn ang="0">
                  <a:pos x="158" y="541"/>
                </a:cxn>
                <a:cxn ang="0">
                  <a:pos x="117" y="513"/>
                </a:cxn>
                <a:cxn ang="0">
                  <a:pos x="81" y="479"/>
                </a:cxn>
                <a:cxn ang="0">
                  <a:pos x="52" y="441"/>
                </a:cxn>
                <a:cxn ang="0">
                  <a:pos x="28" y="400"/>
                </a:cxn>
                <a:cxn ang="0">
                  <a:pos x="11" y="358"/>
                </a:cxn>
                <a:cxn ang="0">
                  <a:pos x="1" y="312"/>
                </a:cxn>
                <a:cxn ang="0">
                  <a:pos x="0" y="266"/>
                </a:cxn>
                <a:cxn ang="0">
                  <a:pos x="5" y="219"/>
                </a:cxn>
                <a:cxn ang="0">
                  <a:pos x="19" y="173"/>
                </a:cxn>
                <a:cxn ang="0">
                  <a:pos x="39" y="135"/>
                </a:cxn>
                <a:cxn ang="0">
                  <a:pos x="64" y="99"/>
                </a:cxn>
                <a:cxn ang="0">
                  <a:pos x="94" y="70"/>
                </a:cxn>
                <a:cxn ang="0">
                  <a:pos x="127" y="46"/>
                </a:cxn>
                <a:cxn ang="0">
                  <a:pos x="163" y="26"/>
                </a:cxn>
                <a:cxn ang="0">
                  <a:pos x="203" y="12"/>
                </a:cxn>
                <a:cxn ang="0">
                  <a:pos x="244" y="3"/>
                </a:cxn>
                <a:cxn ang="0">
                  <a:pos x="286" y="0"/>
                </a:cxn>
              </a:cxnLst>
              <a:rect l="0" t="0" r="r" b="b"/>
              <a:pathLst>
                <a:path w="612" h="592">
                  <a:moveTo>
                    <a:pt x="286" y="0"/>
                  </a:moveTo>
                  <a:lnTo>
                    <a:pt x="330" y="3"/>
                  </a:lnTo>
                  <a:lnTo>
                    <a:pt x="373" y="12"/>
                  </a:lnTo>
                  <a:lnTo>
                    <a:pt x="417" y="27"/>
                  </a:lnTo>
                  <a:lnTo>
                    <a:pt x="455" y="47"/>
                  </a:lnTo>
                  <a:lnTo>
                    <a:pt x="489" y="71"/>
                  </a:lnTo>
                  <a:lnTo>
                    <a:pt x="520" y="101"/>
                  </a:lnTo>
                  <a:lnTo>
                    <a:pt x="546" y="135"/>
                  </a:lnTo>
                  <a:lnTo>
                    <a:pt x="568" y="170"/>
                  </a:lnTo>
                  <a:lnTo>
                    <a:pt x="585" y="209"/>
                  </a:lnTo>
                  <a:lnTo>
                    <a:pt x="599" y="247"/>
                  </a:lnTo>
                  <a:lnTo>
                    <a:pt x="608" y="288"/>
                  </a:lnTo>
                  <a:lnTo>
                    <a:pt x="612" y="328"/>
                  </a:lnTo>
                  <a:lnTo>
                    <a:pt x="610" y="366"/>
                  </a:lnTo>
                  <a:lnTo>
                    <a:pt x="605" y="401"/>
                  </a:lnTo>
                  <a:lnTo>
                    <a:pt x="595" y="435"/>
                  </a:lnTo>
                  <a:lnTo>
                    <a:pt x="575" y="472"/>
                  </a:lnTo>
                  <a:lnTo>
                    <a:pt x="551" y="504"/>
                  </a:lnTo>
                  <a:lnTo>
                    <a:pt x="523" y="531"/>
                  </a:lnTo>
                  <a:lnTo>
                    <a:pt x="491" y="554"/>
                  </a:lnTo>
                  <a:lnTo>
                    <a:pt x="455" y="572"/>
                  </a:lnTo>
                  <a:lnTo>
                    <a:pt x="417" y="583"/>
                  </a:lnTo>
                  <a:lnTo>
                    <a:pt x="376" y="590"/>
                  </a:lnTo>
                  <a:lnTo>
                    <a:pt x="334" y="592"/>
                  </a:lnTo>
                  <a:lnTo>
                    <a:pt x="290" y="589"/>
                  </a:lnTo>
                  <a:lnTo>
                    <a:pt x="246" y="579"/>
                  </a:lnTo>
                  <a:lnTo>
                    <a:pt x="203" y="564"/>
                  </a:lnTo>
                  <a:lnTo>
                    <a:pt x="158" y="541"/>
                  </a:lnTo>
                  <a:lnTo>
                    <a:pt x="117" y="513"/>
                  </a:lnTo>
                  <a:lnTo>
                    <a:pt x="81" y="479"/>
                  </a:lnTo>
                  <a:lnTo>
                    <a:pt x="52" y="441"/>
                  </a:lnTo>
                  <a:lnTo>
                    <a:pt x="28" y="400"/>
                  </a:lnTo>
                  <a:lnTo>
                    <a:pt x="11" y="358"/>
                  </a:lnTo>
                  <a:lnTo>
                    <a:pt x="1" y="312"/>
                  </a:lnTo>
                  <a:lnTo>
                    <a:pt x="0" y="266"/>
                  </a:lnTo>
                  <a:lnTo>
                    <a:pt x="5" y="219"/>
                  </a:lnTo>
                  <a:lnTo>
                    <a:pt x="19" y="173"/>
                  </a:lnTo>
                  <a:lnTo>
                    <a:pt x="39" y="135"/>
                  </a:lnTo>
                  <a:lnTo>
                    <a:pt x="64" y="99"/>
                  </a:lnTo>
                  <a:lnTo>
                    <a:pt x="94" y="70"/>
                  </a:lnTo>
                  <a:lnTo>
                    <a:pt x="127" y="46"/>
                  </a:lnTo>
                  <a:lnTo>
                    <a:pt x="163" y="26"/>
                  </a:lnTo>
                  <a:lnTo>
                    <a:pt x="203" y="12"/>
                  </a:lnTo>
                  <a:lnTo>
                    <a:pt x="244" y="3"/>
                  </a:lnTo>
                  <a:lnTo>
                    <a:pt x="286" y="0"/>
                  </a:lnTo>
                  <a:close/>
                </a:path>
              </a:pathLst>
            </a:custGeom>
            <a:solidFill>
              <a:srgbClr val="FFD8A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42" name="Freeform 111"/>
            <p:cNvSpPr>
              <a:spLocks/>
            </p:cNvSpPr>
            <p:nvPr/>
          </p:nvSpPr>
          <p:spPr bwMode="auto">
            <a:xfrm>
              <a:off x="9621838" y="4525963"/>
              <a:ext cx="74613" cy="385763"/>
            </a:xfrm>
            <a:custGeom>
              <a:avLst/>
              <a:gdLst/>
              <a:ahLst/>
              <a:cxnLst>
                <a:cxn ang="0">
                  <a:pos x="0" y="0"/>
                </a:cxn>
                <a:cxn ang="0">
                  <a:pos x="2" y="3"/>
                </a:cxn>
                <a:cxn ang="0">
                  <a:pos x="7" y="10"/>
                </a:cxn>
                <a:cxn ang="0">
                  <a:pos x="14" y="23"/>
                </a:cxn>
                <a:cxn ang="0">
                  <a:pos x="23" y="41"/>
                </a:cxn>
                <a:cxn ang="0">
                  <a:pos x="31" y="63"/>
                </a:cxn>
                <a:cxn ang="0">
                  <a:pos x="40" y="90"/>
                </a:cxn>
                <a:cxn ang="0">
                  <a:pos x="44" y="123"/>
                </a:cxn>
                <a:cxn ang="0">
                  <a:pos x="47" y="158"/>
                </a:cxn>
                <a:cxn ang="0">
                  <a:pos x="44" y="198"/>
                </a:cxn>
                <a:cxn ang="0">
                  <a:pos x="36" y="243"/>
                </a:cxn>
                <a:cxn ang="0">
                  <a:pos x="37" y="237"/>
                </a:cxn>
                <a:cxn ang="0">
                  <a:pos x="38" y="226"/>
                </a:cxn>
                <a:cxn ang="0">
                  <a:pos x="40" y="206"/>
                </a:cxn>
                <a:cxn ang="0">
                  <a:pos x="40" y="181"/>
                </a:cxn>
                <a:cxn ang="0">
                  <a:pos x="38" y="150"/>
                </a:cxn>
                <a:cxn ang="0">
                  <a:pos x="34" y="116"/>
                </a:cxn>
                <a:cxn ang="0">
                  <a:pos x="27" y="78"/>
                </a:cxn>
                <a:cxn ang="0">
                  <a:pos x="16" y="39"/>
                </a:cxn>
                <a:cxn ang="0">
                  <a:pos x="0" y="0"/>
                </a:cxn>
              </a:cxnLst>
              <a:rect l="0" t="0" r="r" b="b"/>
              <a:pathLst>
                <a:path w="47" h="243">
                  <a:moveTo>
                    <a:pt x="0" y="0"/>
                  </a:moveTo>
                  <a:lnTo>
                    <a:pt x="2" y="3"/>
                  </a:lnTo>
                  <a:lnTo>
                    <a:pt x="7" y="10"/>
                  </a:lnTo>
                  <a:lnTo>
                    <a:pt x="14" y="23"/>
                  </a:lnTo>
                  <a:lnTo>
                    <a:pt x="23" y="41"/>
                  </a:lnTo>
                  <a:lnTo>
                    <a:pt x="31" y="63"/>
                  </a:lnTo>
                  <a:lnTo>
                    <a:pt x="40" y="90"/>
                  </a:lnTo>
                  <a:lnTo>
                    <a:pt x="44" y="123"/>
                  </a:lnTo>
                  <a:lnTo>
                    <a:pt x="47" y="158"/>
                  </a:lnTo>
                  <a:lnTo>
                    <a:pt x="44" y="198"/>
                  </a:lnTo>
                  <a:lnTo>
                    <a:pt x="36" y="243"/>
                  </a:lnTo>
                  <a:lnTo>
                    <a:pt x="37" y="237"/>
                  </a:lnTo>
                  <a:lnTo>
                    <a:pt x="38" y="226"/>
                  </a:lnTo>
                  <a:lnTo>
                    <a:pt x="40" y="206"/>
                  </a:lnTo>
                  <a:lnTo>
                    <a:pt x="40" y="181"/>
                  </a:lnTo>
                  <a:lnTo>
                    <a:pt x="38" y="150"/>
                  </a:lnTo>
                  <a:lnTo>
                    <a:pt x="34" y="116"/>
                  </a:lnTo>
                  <a:lnTo>
                    <a:pt x="27" y="78"/>
                  </a:lnTo>
                  <a:lnTo>
                    <a:pt x="16" y="39"/>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43" name="Freeform 112"/>
            <p:cNvSpPr>
              <a:spLocks/>
            </p:cNvSpPr>
            <p:nvPr/>
          </p:nvSpPr>
          <p:spPr bwMode="auto">
            <a:xfrm>
              <a:off x="8431213" y="4100513"/>
              <a:ext cx="1201738" cy="1133475"/>
            </a:xfrm>
            <a:custGeom>
              <a:avLst/>
              <a:gdLst/>
              <a:ahLst/>
              <a:cxnLst>
                <a:cxn ang="0">
                  <a:pos x="547" y="3"/>
                </a:cxn>
                <a:cxn ang="0">
                  <a:pos x="623" y="18"/>
                </a:cxn>
                <a:cxn ang="0">
                  <a:pos x="692" y="53"/>
                </a:cxn>
                <a:cxn ang="0">
                  <a:pos x="738" y="104"/>
                </a:cxn>
                <a:cxn ang="0">
                  <a:pos x="757" y="168"/>
                </a:cxn>
                <a:cxn ang="0">
                  <a:pos x="747" y="240"/>
                </a:cxn>
                <a:cxn ang="0">
                  <a:pos x="704" y="315"/>
                </a:cxn>
                <a:cxn ang="0">
                  <a:pos x="646" y="365"/>
                </a:cxn>
                <a:cxn ang="0">
                  <a:pos x="581" y="395"/>
                </a:cxn>
                <a:cxn ang="0">
                  <a:pos x="516" y="408"/>
                </a:cxn>
                <a:cxn ang="0">
                  <a:pos x="461" y="409"/>
                </a:cxn>
                <a:cxn ang="0">
                  <a:pos x="422" y="406"/>
                </a:cxn>
                <a:cxn ang="0">
                  <a:pos x="406" y="405"/>
                </a:cxn>
                <a:cxn ang="0">
                  <a:pos x="429" y="357"/>
                </a:cxn>
                <a:cxn ang="0">
                  <a:pos x="426" y="317"/>
                </a:cxn>
                <a:cxn ang="0">
                  <a:pos x="407" y="285"/>
                </a:cxn>
                <a:cxn ang="0">
                  <a:pos x="379" y="261"/>
                </a:cxn>
                <a:cxn ang="0">
                  <a:pos x="351" y="243"/>
                </a:cxn>
                <a:cxn ang="0">
                  <a:pos x="327" y="233"/>
                </a:cxn>
                <a:cxn ang="0">
                  <a:pos x="319" y="228"/>
                </a:cxn>
                <a:cxn ang="0">
                  <a:pos x="344" y="329"/>
                </a:cxn>
                <a:cxn ang="0">
                  <a:pos x="343" y="420"/>
                </a:cxn>
                <a:cxn ang="0">
                  <a:pos x="320" y="502"/>
                </a:cxn>
                <a:cxn ang="0">
                  <a:pos x="285" y="574"/>
                </a:cxn>
                <a:cxn ang="0">
                  <a:pos x="244" y="632"/>
                </a:cxn>
                <a:cxn ang="0">
                  <a:pos x="206" y="676"/>
                </a:cxn>
                <a:cxn ang="0">
                  <a:pos x="176" y="704"/>
                </a:cxn>
                <a:cxn ang="0">
                  <a:pos x="165" y="714"/>
                </a:cxn>
                <a:cxn ang="0">
                  <a:pos x="108" y="666"/>
                </a:cxn>
                <a:cxn ang="0">
                  <a:pos x="65" y="608"/>
                </a:cxn>
                <a:cxn ang="0">
                  <a:pos x="32" y="550"/>
                </a:cxn>
                <a:cxn ang="0">
                  <a:pos x="11" y="502"/>
                </a:cxn>
                <a:cxn ang="0">
                  <a:pos x="0" y="474"/>
                </a:cxn>
                <a:cxn ang="0">
                  <a:pos x="5" y="475"/>
                </a:cxn>
                <a:cxn ang="0">
                  <a:pos x="28" y="481"/>
                </a:cxn>
                <a:cxn ang="0">
                  <a:pos x="59" y="475"/>
                </a:cxn>
                <a:cxn ang="0">
                  <a:pos x="87" y="451"/>
                </a:cxn>
                <a:cxn ang="0">
                  <a:pos x="104" y="409"/>
                </a:cxn>
                <a:cxn ang="0">
                  <a:pos x="111" y="353"/>
                </a:cxn>
                <a:cxn ang="0">
                  <a:pos x="120" y="281"/>
                </a:cxn>
                <a:cxn ang="0">
                  <a:pos x="146" y="200"/>
                </a:cxn>
                <a:cxn ang="0">
                  <a:pos x="201" y="113"/>
                </a:cxn>
                <a:cxn ang="0">
                  <a:pos x="261" y="62"/>
                </a:cxn>
                <a:cxn ang="0">
                  <a:pos x="336" y="27"/>
                </a:cxn>
                <a:cxn ang="0">
                  <a:pos x="419" y="5"/>
                </a:cxn>
                <a:cxn ang="0">
                  <a:pos x="505" y="0"/>
                </a:cxn>
              </a:cxnLst>
              <a:rect l="0" t="0" r="r" b="b"/>
              <a:pathLst>
                <a:path w="757" h="714">
                  <a:moveTo>
                    <a:pt x="505" y="0"/>
                  </a:moveTo>
                  <a:lnTo>
                    <a:pt x="547" y="3"/>
                  </a:lnTo>
                  <a:lnTo>
                    <a:pt x="587" y="8"/>
                  </a:lnTo>
                  <a:lnTo>
                    <a:pt x="623" y="18"/>
                  </a:lnTo>
                  <a:lnTo>
                    <a:pt x="660" y="34"/>
                  </a:lnTo>
                  <a:lnTo>
                    <a:pt x="692" y="53"/>
                  </a:lnTo>
                  <a:lnTo>
                    <a:pt x="718" y="77"/>
                  </a:lnTo>
                  <a:lnTo>
                    <a:pt x="738" y="104"/>
                  </a:lnTo>
                  <a:lnTo>
                    <a:pt x="752" y="135"/>
                  </a:lnTo>
                  <a:lnTo>
                    <a:pt x="757" y="168"/>
                  </a:lnTo>
                  <a:lnTo>
                    <a:pt x="756" y="203"/>
                  </a:lnTo>
                  <a:lnTo>
                    <a:pt x="747" y="240"/>
                  </a:lnTo>
                  <a:lnTo>
                    <a:pt x="731" y="276"/>
                  </a:lnTo>
                  <a:lnTo>
                    <a:pt x="704" y="315"/>
                  </a:lnTo>
                  <a:lnTo>
                    <a:pt x="677" y="343"/>
                  </a:lnTo>
                  <a:lnTo>
                    <a:pt x="646" y="365"/>
                  </a:lnTo>
                  <a:lnTo>
                    <a:pt x="613" y="382"/>
                  </a:lnTo>
                  <a:lnTo>
                    <a:pt x="581" y="395"/>
                  </a:lnTo>
                  <a:lnTo>
                    <a:pt x="549" y="402"/>
                  </a:lnTo>
                  <a:lnTo>
                    <a:pt x="516" y="408"/>
                  </a:lnTo>
                  <a:lnTo>
                    <a:pt x="486" y="409"/>
                  </a:lnTo>
                  <a:lnTo>
                    <a:pt x="461" y="409"/>
                  </a:lnTo>
                  <a:lnTo>
                    <a:pt x="439" y="408"/>
                  </a:lnTo>
                  <a:lnTo>
                    <a:pt x="422" y="406"/>
                  </a:lnTo>
                  <a:lnTo>
                    <a:pt x="410" y="405"/>
                  </a:lnTo>
                  <a:lnTo>
                    <a:pt x="406" y="405"/>
                  </a:lnTo>
                  <a:lnTo>
                    <a:pt x="420" y="379"/>
                  </a:lnTo>
                  <a:lnTo>
                    <a:pt x="429" y="357"/>
                  </a:lnTo>
                  <a:lnTo>
                    <a:pt x="430" y="337"/>
                  </a:lnTo>
                  <a:lnTo>
                    <a:pt x="426" y="317"/>
                  </a:lnTo>
                  <a:lnTo>
                    <a:pt x="419" y="300"/>
                  </a:lnTo>
                  <a:lnTo>
                    <a:pt x="407" y="285"/>
                  </a:lnTo>
                  <a:lnTo>
                    <a:pt x="395" y="272"/>
                  </a:lnTo>
                  <a:lnTo>
                    <a:pt x="379" y="261"/>
                  </a:lnTo>
                  <a:lnTo>
                    <a:pt x="365" y="251"/>
                  </a:lnTo>
                  <a:lnTo>
                    <a:pt x="351" y="243"/>
                  </a:lnTo>
                  <a:lnTo>
                    <a:pt x="338" y="237"/>
                  </a:lnTo>
                  <a:lnTo>
                    <a:pt x="327" y="233"/>
                  </a:lnTo>
                  <a:lnTo>
                    <a:pt x="320" y="230"/>
                  </a:lnTo>
                  <a:lnTo>
                    <a:pt x="319" y="228"/>
                  </a:lnTo>
                  <a:lnTo>
                    <a:pt x="336" y="279"/>
                  </a:lnTo>
                  <a:lnTo>
                    <a:pt x="344" y="329"/>
                  </a:lnTo>
                  <a:lnTo>
                    <a:pt x="347" y="375"/>
                  </a:lnTo>
                  <a:lnTo>
                    <a:pt x="343" y="420"/>
                  </a:lnTo>
                  <a:lnTo>
                    <a:pt x="333" y="463"/>
                  </a:lnTo>
                  <a:lnTo>
                    <a:pt x="320" y="502"/>
                  </a:lnTo>
                  <a:lnTo>
                    <a:pt x="303" y="539"/>
                  </a:lnTo>
                  <a:lnTo>
                    <a:pt x="285" y="574"/>
                  </a:lnTo>
                  <a:lnTo>
                    <a:pt x="264" y="605"/>
                  </a:lnTo>
                  <a:lnTo>
                    <a:pt x="244" y="632"/>
                  </a:lnTo>
                  <a:lnTo>
                    <a:pt x="224" y="656"/>
                  </a:lnTo>
                  <a:lnTo>
                    <a:pt x="206" y="676"/>
                  </a:lnTo>
                  <a:lnTo>
                    <a:pt x="189" y="693"/>
                  </a:lnTo>
                  <a:lnTo>
                    <a:pt x="176" y="704"/>
                  </a:lnTo>
                  <a:lnTo>
                    <a:pt x="168" y="711"/>
                  </a:lnTo>
                  <a:lnTo>
                    <a:pt x="165" y="714"/>
                  </a:lnTo>
                  <a:lnTo>
                    <a:pt x="135" y="691"/>
                  </a:lnTo>
                  <a:lnTo>
                    <a:pt x="108" y="666"/>
                  </a:lnTo>
                  <a:lnTo>
                    <a:pt x="84" y="638"/>
                  </a:lnTo>
                  <a:lnTo>
                    <a:pt x="65" y="608"/>
                  </a:lnTo>
                  <a:lnTo>
                    <a:pt x="46" y="578"/>
                  </a:lnTo>
                  <a:lnTo>
                    <a:pt x="32" y="550"/>
                  </a:lnTo>
                  <a:lnTo>
                    <a:pt x="19" y="525"/>
                  </a:lnTo>
                  <a:lnTo>
                    <a:pt x="11" y="502"/>
                  </a:lnTo>
                  <a:lnTo>
                    <a:pt x="4" y="485"/>
                  </a:lnTo>
                  <a:lnTo>
                    <a:pt x="0" y="474"/>
                  </a:lnTo>
                  <a:lnTo>
                    <a:pt x="0" y="470"/>
                  </a:lnTo>
                  <a:lnTo>
                    <a:pt x="5" y="475"/>
                  </a:lnTo>
                  <a:lnTo>
                    <a:pt x="15" y="480"/>
                  </a:lnTo>
                  <a:lnTo>
                    <a:pt x="28" y="481"/>
                  </a:lnTo>
                  <a:lnTo>
                    <a:pt x="43" y="481"/>
                  </a:lnTo>
                  <a:lnTo>
                    <a:pt x="59" y="475"/>
                  </a:lnTo>
                  <a:lnTo>
                    <a:pt x="74" y="467"/>
                  </a:lnTo>
                  <a:lnTo>
                    <a:pt x="87" y="451"/>
                  </a:lnTo>
                  <a:lnTo>
                    <a:pt x="98" y="432"/>
                  </a:lnTo>
                  <a:lnTo>
                    <a:pt x="104" y="409"/>
                  </a:lnTo>
                  <a:lnTo>
                    <a:pt x="108" y="382"/>
                  </a:lnTo>
                  <a:lnTo>
                    <a:pt x="111" y="353"/>
                  </a:lnTo>
                  <a:lnTo>
                    <a:pt x="114" y="317"/>
                  </a:lnTo>
                  <a:lnTo>
                    <a:pt x="120" y="281"/>
                  </a:lnTo>
                  <a:lnTo>
                    <a:pt x="130" y="241"/>
                  </a:lnTo>
                  <a:lnTo>
                    <a:pt x="146" y="200"/>
                  </a:lnTo>
                  <a:lnTo>
                    <a:pt x="169" y="156"/>
                  </a:lnTo>
                  <a:lnTo>
                    <a:pt x="201" y="113"/>
                  </a:lnTo>
                  <a:lnTo>
                    <a:pt x="228" y="86"/>
                  </a:lnTo>
                  <a:lnTo>
                    <a:pt x="261" y="62"/>
                  </a:lnTo>
                  <a:lnTo>
                    <a:pt x="296" y="42"/>
                  </a:lnTo>
                  <a:lnTo>
                    <a:pt x="336" y="27"/>
                  </a:lnTo>
                  <a:lnTo>
                    <a:pt x="376" y="14"/>
                  </a:lnTo>
                  <a:lnTo>
                    <a:pt x="419" y="5"/>
                  </a:lnTo>
                  <a:lnTo>
                    <a:pt x="462" y="1"/>
                  </a:lnTo>
                  <a:lnTo>
                    <a:pt x="505" y="0"/>
                  </a:lnTo>
                  <a:close/>
                </a:path>
              </a:pathLst>
            </a:custGeom>
            <a:solidFill>
              <a:srgbClr val="04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44" name="Freeform 113"/>
            <p:cNvSpPr>
              <a:spLocks/>
            </p:cNvSpPr>
            <p:nvPr/>
          </p:nvSpPr>
          <p:spPr bwMode="auto">
            <a:xfrm>
              <a:off x="8612188" y="5376863"/>
              <a:ext cx="1184275" cy="887413"/>
            </a:xfrm>
            <a:custGeom>
              <a:avLst/>
              <a:gdLst/>
              <a:ahLst/>
              <a:cxnLst>
                <a:cxn ang="0">
                  <a:pos x="659" y="54"/>
                </a:cxn>
                <a:cxn ang="0">
                  <a:pos x="700" y="171"/>
                </a:cxn>
                <a:cxn ang="0">
                  <a:pos x="727" y="294"/>
                </a:cxn>
                <a:cxn ang="0">
                  <a:pos x="742" y="415"/>
                </a:cxn>
                <a:cxn ang="0">
                  <a:pos x="739" y="484"/>
                </a:cxn>
                <a:cxn ang="0">
                  <a:pos x="704" y="510"/>
                </a:cxn>
                <a:cxn ang="0">
                  <a:pos x="643" y="531"/>
                </a:cxn>
                <a:cxn ang="0">
                  <a:pos x="605" y="539"/>
                </a:cxn>
                <a:cxn ang="0">
                  <a:pos x="594" y="541"/>
                </a:cxn>
                <a:cxn ang="0">
                  <a:pos x="581" y="544"/>
                </a:cxn>
                <a:cxn ang="0">
                  <a:pos x="573" y="545"/>
                </a:cxn>
                <a:cxn ang="0">
                  <a:pos x="512" y="552"/>
                </a:cxn>
                <a:cxn ang="0">
                  <a:pos x="372" y="559"/>
                </a:cxn>
                <a:cxn ang="0">
                  <a:pos x="296" y="558"/>
                </a:cxn>
                <a:cxn ang="0">
                  <a:pos x="282" y="556"/>
                </a:cxn>
                <a:cxn ang="0">
                  <a:pos x="254" y="555"/>
                </a:cxn>
                <a:cxn ang="0">
                  <a:pos x="205" y="549"/>
                </a:cxn>
                <a:cxn ang="0">
                  <a:pos x="117" y="534"/>
                </a:cxn>
                <a:cxn ang="0">
                  <a:pos x="49" y="514"/>
                </a:cxn>
                <a:cxn ang="0">
                  <a:pos x="8" y="489"/>
                </a:cxn>
                <a:cxn ang="0">
                  <a:pos x="8" y="410"/>
                </a:cxn>
                <a:cxn ang="0">
                  <a:pos x="35" y="274"/>
                </a:cxn>
                <a:cxn ang="0">
                  <a:pos x="78" y="140"/>
                </a:cxn>
                <a:cxn ang="0">
                  <a:pos x="141" y="16"/>
                </a:cxn>
                <a:cxn ang="0">
                  <a:pos x="152" y="19"/>
                </a:cxn>
                <a:cxn ang="0">
                  <a:pos x="183" y="27"/>
                </a:cxn>
                <a:cxn ang="0">
                  <a:pos x="229" y="34"/>
                </a:cxn>
                <a:cxn ang="0">
                  <a:pos x="254" y="38"/>
                </a:cxn>
                <a:cxn ang="0">
                  <a:pos x="322" y="43"/>
                </a:cxn>
                <a:cxn ang="0">
                  <a:pos x="419" y="43"/>
                </a:cxn>
                <a:cxn ang="0">
                  <a:pos x="533" y="28"/>
                </a:cxn>
                <a:cxn ang="0">
                  <a:pos x="553" y="23"/>
                </a:cxn>
                <a:cxn ang="0">
                  <a:pos x="591" y="13"/>
                </a:cxn>
                <a:cxn ang="0">
                  <a:pos x="621" y="3"/>
                </a:cxn>
                <a:cxn ang="0">
                  <a:pos x="633" y="0"/>
                </a:cxn>
              </a:cxnLst>
              <a:rect l="0" t="0" r="r" b="b"/>
              <a:pathLst>
                <a:path w="746" h="559">
                  <a:moveTo>
                    <a:pt x="633" y="0"/>
                  </a:moveTo>
                  <a:lnTo>
                    <a:pt x="659" y="54"/>
                  </a:lnTo>
                  <a:lnTo>
                    <a:pt x="681" y="112"/>
                  </a:lnTo>
                  <a:lnTo>
                    <a:pt x="700" y="171"/>
                  </a:lnTo>
                  <a:lnTo>
                    <a:pt x="715" y="233"/>
                  </a:lnTo>
                  <a:lnTo>
                    <a:pt x="727" y="294"/>
                  </a:lnTo>
                  <a:lnTo>
                    <a:pt x="735" y="356"/>
                  </a:lnTo>
                  <a:lnTo>
                    <a:pt x="742" y="415"/>
                  </a:lnTo>
                  <a:lnTo>
                    <a:pt x="746" y="472"/>
                  </a:lnTo>
                  <a:lnTo>
                    <a:pt x="739" y="484"/>
                  </a:lnTo>
                  <a:lnTo>
                    <a:pt x="725" y="497"/>
                  </a:lnTo>
                  <a:lnTo>
                    <a:pt x="704" y="510"/>
                  </a:lnTo>
                  <a:lnTo>
                    <a:pt x="676" y="521"/>
                  </a:lnTo>
                  <a:lnTo>
                    <a:pt x="643" y="531"/>
                  </a:lnTo>
                  <a:lnTo>
                    <a:pt x="605" y="539"/>
                  </a:lnTo>
                  <a:lnTo>
                    <a:pt x="605" y="539"/>
                  </a:lnTo>
                  <a:lnTo>
                    <a:pt x="604" y="539"/>
                  </a:lnTo>
                  <a:lnTo>
                    <a:pt x="594" y="541"/>
                  </a:lnTo>
                  <a:lnTo>
                    <a:pt x="593" y="541"/>
                  </a:lnTo>
                  <a:lnTo>
                    <a:pt x="581" y="544"/>
                  </a:lnTo>
                  <a:lnTo>
                    <a:pt x="580" y="544"/>
                  </a:lnTo>
                  <a:lnTo>
                    <a:pt x="573" y="545"/>
                  </a:lnTo>
                  <a:lnTo>
                    <a:pt x="573" y="545"/>
                  </a:lnTo>
                  <a:lnTo>
                    <a:pt x="512" y="552"/>
                  </a:lnTo>
                  <a:lnTo>
                    <a:pt x="444" y="558"/>
                  </a:lnTo>
                  <a:lnTo>
                    <a:pt x="372" y="559"/>
                  </a:lnTo>
                  <a:lnTo>
                    <a:pt x="296" y="558"/>
                  </a:lnTo>
                  <a:lnTo>
                    <a:pt x="296" y="558"/>
                  </a:lnTo>
                  <a:lnTo>
                    <a:pt x="284" y="556"/>
                  </a:lnTo>
                  <a:lnTo>
                    <a:pt x="282" y="556"/>
                  </a:lnTo>
                  <a:lnTo>
                    <a:pt x="255" y="555"/>
                  </a:lnTo>
                  <a:lnTo>
                    <a:pt x="254" y="555"/>
                  </a:lnTo>
                  <a:lnTo>
                    <a:pt x="254" y="555"/>
                  </a:lnTo>
                  <a:lnTo>
                    <a:pt x="205" y="549"/>
                  </a:lnTo>
                  <a:lnTo>
                    <a:pt x="158" y="542"/>
                  </a:lnTo>
                  <a:lnTo>
                    <a:pt x="117" y="534"/>
                  </a:lnTo>
                  <a:lnTo>
                    <a:pt x="80" y="524"/>
                  </a:lnTo>
                  <a:lnTo>
                    <a:pt x="49" y="514"/>
                  </a:lnTo>
                  <a:lnTo>
                    <a:pt x="25" y="501"/>
                  </a:lnTo>
                  <a:lnTo>
                    <a:pt x="8" y="489"/>
                  </a:lnTo>
                  <a:lnTo>
                    <a:pt x="0" y="474"/>
                  </a:lnTo>
                  <a:lnTo>
                    <a:pt x="8" y="410"/>
                  </a:lnTo>
                  <a:lnTo>
                    <a:pt x="20" y="342"/>
                  </a:lnTo>
                  <a:lnTo>
                    <a:pt x="35" y="274"/>
                  </a:lnTo>
                  <a:lnTo>
                    <a:pt x="54" y="206"/>
                  </a:lnTo>
                  <a:lnTo>
                    <a:pt x="78" y="140"/>
                  </a:lnTo>
                  <a:lnTo>
                    <a:pt x="106" y="75"/>
                  </a:lnTo>
                  <a:lnTo>
                    <a:pt x="141" y="16"/>
                  </a:lnTo>
                  <a:lnTo>
                    <a:pt x="144" y="16"/>
                  </a:lnTo>
                  <a:lnTo>
                    <a:pt x="152" y="19"/>
                  </a:lnTo>
                  <a:lnTo>
                    <a:pt x="166" y="23"/>
                  </a:lnTo>
                  <a:lnTo>
                    <a:pt x="183" y="27"/>
                  </a:lnTo>
                  <a:lnTo>
                    <a:pt x="205" y="31"/>
                  </a:lnTo>
                  <a:lnTo>
                    <a:pt x="229" y="34"/>
                  </a:lnTo>
                  <a:lnTo>
                    <a:pt x="254" y="37"/>
                  </a:lnTo>
                  <a:lnTo>
                    <a:pt x="254" y="38"/>
                  </a:lnTo>
                  <a:lnTo>
                    <a:pt x="284" y="41"/>
                  </a:lnTo>
                  <a:lnTo>
                    <a:pt x="322" y="43"/>
                  </a:lnTo>
                  <a:lnTo>
                    <a:pt x="368" y="44"/>
                  </a:lnTo>
                  <a:lnTo>
                    <a:pt x="419" y="43"/>
                  </a:lnTo>
                  <a:lnTo>
                    <a:pt x="474" y="37"/>
                  </a:lnTo>
                  <a:lnTo>
                    <a:pt x="533" y="28"/>
                  </a:lnTo>
                  <a:lnTo>
                    <a:pt x="533" y="28"/>
                  </a:lnTo>
                  <a:lnTo>
                    <a:pt x="553" y="23"/>
                  </a:lnTo>
                  <a:lnTo>
                    <a:pt x="573" y="17"/>
                  </a:lnTo>
                  <a:lnTo>
                    <a:pt x="591" y="13"/>
                  </a:lnTo>
                  <a:lnTo>
                    <a:pt x="608" y="7"/>
                  </a:lnTo>
                  <a:lnTo>
                    <a:pt x="621" y="3"/>
                  </a:lnTo>
                  <a:lnTo>
                    <a:pt x="629" y="0"/>
                  </a:lnTo>
                  <a:lnTo>
                    <a:pt x="633" y="0"/>
                  </a:lnTo>
                  <a:close/>
                </a:path>
              </a:pathLst>
            </a:custGeom>
            <a:solidFill>
              <a:srgbClr val="A0B5B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45" name="Freeform 114"/>
            <p:cNvSpPr>
              <a:spLocks/>
            </p:cNvSpPr>
            <p:nvPr/>
          </p:nvSpPr>
          <p:spPr bwMode="auto">
            <a:xfrm>
              <a:off x="9583738" y="5664200"/>
              <a:ext cx="92075" cy="566738"/>
            </a:xfrm>
            <a:custGeom>
              <a:avLst/>
              <a:gdLst/>
              <a:ahLst/>
              <a:cxnLst>
                <a:cxn ang="0">
                  <a:pos x="7" y="0"/>
                </a:cxn>
                <a:cxn ang="0">
                  <a:pos x="9" y="4"/>
                </a:cxn>
                <a:cxn ang="0">
                  <a:pos x="13" y="14"/>
                </a:cxn>
                <a:cxn ang="0">
                  <a:pos x="20" y="30"/>
                </a:cxn>
                <a:cxn ang="0">
                  <a:pos x="27" y="52"/>
                </a:cxn>
                <a:cxn ang="0">
                  <a:pos x="36" y="79"/>
                </a:cxn>
                <a:cxn ang="0">
                  <a:pos x="44" y="113"/>
                </a:cxn>
                <a:cxn ang="0">
                  <a:pos x="50" y="149"/>
                </a:cxn>
                <a:cxn ang="0">
                  <a:pos x="55" y="192"/>
                </a:cxn>
                <a:cxn ang="0">
                  <a:pos x="58" y="238"/>
                </a:cxn>
                <a:cxn ang="0">
                  <a:pos x="57" y="289"/>
                </a:cxn>
                <a:cxn ang="0">
                  <a:pos x="51" y="343"/>
                </a:cxn>
                <a:cxn ang="0">
                  <a:pos x="27" y="350"/>
                </a:cxn>
                <a:cxn ang="0">
                  <a:pos x="0" y="357"/>
                </a:cxn>
                <a:cxn ang="0">
                  <a:pos x="3" y="337"/>
                </a:cxn>
                <a:cxn ang="0">
                  <a:pos x="6" y="316"/>
                </a:cxn>
                <a:cxn ang="0">
                  <a:pos x="9" y="296"/>
                </a:cxn>
                <a:cxn ang="0">
                  <a:pos x="12" y="279"/>
                </a:cxn>
                <a:cxn ang="0">
                  <a:pos x="14" y="269"/>
                </a:cxn>
                <a:cxn ang="0">
                  <a:pos x="23" y="224"/>
                </a:cxn>
                <a:cxn ang="0">
                  <a:pos x="29" y="183"/>
                </a:cxn>
                <a:cxn ang="0">
                  <a:pos x="30" y="145"/>
                </a:cxn>
                <a:cxn ang="0">
                  <a:pos x="29" y="111"/>
                </a:cxn>
                <a:cxn ang="0">
                  <a:pos x="26" y="80"/>
                </a:cxn>
                <a:cxn ang="0">
                  <a:pos x="20" y="52"/>
                </a:cxn>
                <a:cxn ang="0">
                  <a:pos x="13" y="25"/>
                </a:cxn>
                <a:cxn ang="0">
                  <a:pos x="7" y="0"/>
                </a:cxn>
              </a:cxnLst>
              <a:rect l="0" t="0" r="r" b="b"/>
              <a:pathLst>
                <a:path w="58" h="357">
                  <a:moveTo>
                    <a:pt x="7" y="0"/>
                  </a:moveTo>
                  <a:lnTo>
                    <a:pt x="9" y="4"/>
                  </a:lnTo>
                  <a:lnTo>
                    <a:pt x="13" y="14"/>
                  </a:lnTo>
                  <a:lnTo>
                    <a:pt x="20" y="30"/>
                  </a:lnTo>
                  <a:lnTo>
                    <a:pt x="27" y="52"/>
                  </a:lnTo>
                  <a:lnTo>
                    <a:pt x="36" y="79"/>
                  </a:lnTo>
                  <a:lnTo>
                    <a:pt x="44" y="113"/>
                  </a:lnTo>
                  <a:lnTo>
                    <a:pt x="50" y="149"/>
                  </a:lnTo>
                  <a:lnTo>
                    <a:pt x="55" y="192"/>
                  </a:lnTo>
                  <a:lnTo>
                    <a:pt x="58" y="238"/>
                  </a:lnTo>
                  <a:lnTo>
                    <a:pt x="57" y="289"/>
                  </a:lnTo>
                  <a:lnTo>
                    <a:pt x="51" y="343"/>
                  </a:lnTo>
                  <a:lnTo>
                    <a:pt x="27" y="350"/>
                  </a:lnTo>
                  <a:lnTo>
                    <a:pt x="0" y="357"/>
                  </a:lnTo>
                  <a:lnTo>
                    <a:pt x="3" y="337"/>
                  </a:lnTo>
                  <a:lnTo>
                    <a:pt x="6" y="316"/>
                  </a:lnTo>
                  <a:lnTo>
                    <a:pt x="9" y="296"/>
                  </a:lnTo>
                  <a:lnTo>
                    <a:pt x="12" y="279"/>
                  </a:lnTo>
                  <a:lnTo>
                    <a:pt x="14" y="269"/>
                  </a:lnTo>
                  <a:lnTo>
                    <a:pt x="23" y="224"/>
                  </a:lnTo>
                  <a:lnTo>
                    <a:pt x="29" y="183"/>
                  </a:lnTo>
                  <a:lnTo>
                    <a:pt x="30" y="145"/>
                  </a:lnTo>
                  <a:lnTo>
                    <a:pt x="29" y="111"/>
                  </a:lnTo>
                  <a:lnTo>
                    <a:pt x="26" y="80"/>
                  </a:lnTo>
                  <a:lnTo>
                    <a:pt x="20" y="52"/>
                  </a:lnTo>
                  <a:lnTo>
                    <a:pt x="13" y="25"/>
                  </a:lnTo>
                  <a:lnTo>
                    <a:pt x="7" y="0"/>
                  </a:lnTo>
                  <a:close/>
                </a:path>
              </a:pathLst>
            </a:custGeom>
            <a:solidFill>
              <a:srgbClr val="40555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46" name="Freeform 115"/>
            <p:cNvSpPr>
              <a:spLocks/>
            </p:cNvSpPr>
            <p:nvPr/>
          </p:nvSpPr>
          <p:spPr bwMode="auto">
            <a:xfrm>
              <a:off x="8801101" y="5684838"/>
              <a:ext cx="93663" cy="557213"/>
            </a:xfrm>
            <a:custGeom>
              <a:avLst/>
              <a:gdLst/>
              <a:ahLst/>
              <a:cxnLst>
                <a:cxn ang="0">
                  <a:pos x="52" y="0"/>
                </a:cxn>
                <a:cxn ang="0">
                  <a:pos x="43" y="36"/>
                </a:cxn>
                <a:cxn ang="0">
                  <a:pos x="38" y="80"/>
                </a:cxn>
                <a:cxn ang="0">
                  <a:pos x="32" y="127"/>
                </a:cxn>
                <a:cxn ang="0">
                  <a:pos x="31" y="176"/>
                </a:cxn>
                <a:cxn ang="0">
                  <a:pos x="32" y="223"/>
                </a:cxn>
                <a:cxn ang="0">
                  <a:pos x="36" y="265"/>
                </a:cxn>
                <a:cxn ang="0">
                  <a:pos x="42" y="293"/>
                </a:cxn>
                <a:cxn ang="0">
                  <a:pos x="47" y="319"/>
                </a:cxn>
                <a:cxn ang="0">
                  <a:pos x="53" y="338"/>
                </a:cxn>
                <a:cxn ang="0">
                  <a:pos x="59" y="351"/>
                </a:cxn>
                <a:cxn ang="0">
                  <a:pos x="29" y="345"/>
                </a:cxn>
                <a:cxn ang="0">
                  <a:pos x="1" y="340"/>
                </a:cxn>
                <a:cxn ang="0">
                  <a:pos x="0" y="283"/>
                </a:cxn>
                <a:cxn ang="0">
                  <a:pos x="1" y="232"/>
                </a:cxn>
                <a:cxn ang="0">
                  <a:pos x="5" y="184"/>
                </a:cxn>
                <a:cxn ang="0">
                  <a:pos x="11" y="144"/>
                </a:cxn>
                <a:cxn ang="0">
                  <a:pos x="18" y="105"/>
                </a:cxn>
                <a:cxn ang="0">
                  <a:pos x="25" y="74"/>
                </a:cxn>
                <a:cxn ang="0">
                  <a:pos x="33" y="48"/>
                </a:cxn>
                <a:cxn ang="0">
                  <a:pos x="40" y="26"/>
                </a:cxn>
                <a:cxn ang="0">
                  <a:pos x="46" y="11"/>
                </a:cxn>
                <a:cxn ang="0">
                  <a:pos x="50" y="2"/>
                </a:cxn>
                <a:cxn ang="0">
                  <a:pos x="52" y="0"/>
                </a:cxn>
              </a:cxnLst>
              <a:rect l="0" t="0" r="r" b="b"/>
              <a:pathLst>
                <a:path w="59" h="351">
                  <a:moveTo>
                    <a:pt x="52" y="0"/>
                  </a:moveTo>
                  <a:lnTo>
                    <a:pt x="43" y="36"/>
                  </a:lnTo>
                  <a:lnTo>
                    <a:pt x="38" y="80"/>
                  </a:lnTo>
                  <a:lnTo>
                    <a:pt x="32" y="127"/>
                  </a:lnTo>
                  <a:lnTo>
                    <a:pt x="31" y="176"/>
                  </a:lnTo>
                  <a:lnTo>
                    <a:pt x="32" y="223"/>
                  </a:lnTo>
                  <a:lnTo>
                    <a:pt x="36" y="265"/>
                  </a:lnTo>
                  <a:lnTo>
                    <a:pt x="42" y="293"/>
                  </a:lnTo>
                  <a:lnTo>
                    <a:pt x="47" y="319"/>
                  </a:lnTo>
                  <a:lnTo>
                    <a:pt x="53" y="338"/>
                  </a:lnTo>
                  <a:lnTo>
                    <a:pt x="59" y="351"/>
                  </a:lnTo>
                  <a:lnTo>
                    <a:pt x="29" y="345"/>
                  </a:lnTo>
                  <a:lnTo>
                    <a:pt x="1" y="340"/>
                  </a:lnTo>
                  <a:lnTo>
                    <a:pt x="0" y="283"/>
                  </a:lnTo>
                  <a:lnTo>
                    <a:pt x="1" y="232"/>
                  </a:lnTo>
                  <a:lnTo>
                    <a:pt x="5" y="184"/>
                  </a:lnTo>
                  <a:lnTo>
                    <a:pt x="11" y="144"/>
                  </a:lnTo>
                  <a:lnTo>
                    <a:pt x="18" y="105"/>
                  </a:lnTo>
                  <a:lnTo>
                    <a:pt x="25" y="74"/>
                  </a:lnTo>
                  <a:lnTo>
                    <a:pt x="33" y="48"/>
                  </a:lnTo>
                  <a:lnTo>
                    <a:pt x="40" y="26"/>
                  </a:lnTo>
                  <a:lnTo>
                    <a:pt x="46" y="11"/>
                  </a:lnTo>
                  <a:lnTo>
                    <a:pt x="50" y="2"/>
                  </a:lnTo>
                  <a:lnTo>
                    <a:pt x="52" y="0"/>
                  </a:lnTo>
                  <a:close/>
                </a:path>
              </a:pathLst>
            </a:custGeom>
            <a:solidFill>
              <a:srgbClr val="40555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47" name="Freeform 116"/>
            <p:cNvSpPr>
              <a:spLocks/>
            </p:cNvSpPr>
            <p:nvPr/>
          </p:nvSpPr>
          <p:spPr bwMode="auto">
            <a:xfrm>
              <a:off x="8921751" y="5402263"/>
              <a:ext cx="688975" cy="862013"/>
            </a:xfrm>
            <a:custGeom>
              <a:avLst/>
              <a:gdLst/>
              <a:ahLst/>
              <a:cxnLst>
                <a:cxn ang="0">
                  <a:pos x="405" y="94"/>
                </a:cxn>
                <a:cxn ang="0">
                  <a:pos x="430" y="278"/>
                </a:cxn>
                <a:cxn ang="0">
                  <a:pos x="434" y="392"/>
                </a:cxn>
                <a:cxn ang="0">
                  <a:pos x="431" y="482"/>
                </a:cxn>
                <a:cxn ang="0">
                  <a:pos x="410" y="523"/>
                </a:cxn>
                <a:cxn ang="0">
                  <a:pos x="409" y="523"/>
                </a:cxn>
                <a:cxn ang="0">
                  <a:pos x="398" y="525"/>
                </a:cxn>
                <a:cxn ang="0">
                  <a:pos x="385" y="528"/>
                </a:cxn>
                <a:cxn ang="0">
                  <a:pos x="378" y="529"/>
                </a:cxn>
                <a:cxn ang="0">
                  <a:pos x="249" y="542"/>
                </a:cxn>
                <a:cxn ang="0">
                  <a:pos x="101" y="542"/>
                </a:cxn>
                <a:cxn ang="0">
                  <a:pos x="89" y="540"/>
                </a:cxn>
                <a:cxn ang="0">
                  <a:pos x="60" y="539"/>
                </a:cxn>
                <a:cxn ang="0">
                  <a:pos x="59" y="539"/>
                </a:cxn>
                <a:cxn ang="0">
                  <a:pos x="12" y="499"/>
                </a:cxn>
                <a:cxn ang="0">
                  <a:pos x="19" y="423"/>
                </a:cxn>
                <a:cxn ang="0">
                  <a:pos x="27" y="343"/>
                </a:cxn>
                <a:cxn ang="0">
                  <a:pos x="27" y="248"/>
                </a:cxn>
                <a:cxn ang="0">
                  <a:pos x="19" y="145"/>
                </a:cxn>
                <a:cxn ang="0">
                  <a:pos x="10" y="63"/>
                </a:cxn>
                <a:cxn ang="0">
                  <a:pos x="0" y="12"/>
                </a:cxn>
                <a:cxn ang="0">
                  <a:pos x="59" y="21"/>
                </a:cxn>
                <a:cxn ang="0">
                  <a:pos x="70" y="24"/>
                </a:cxn>
                <a:cxn ang="0">
                  <a:pos x="87" y="110"/>
                </a:cxn>
                <a:cxn ang="0">
                  <a:pos x="97" y="183"/>
                </a:cxn>
                <a:cxn ang="0">
                  <a:pos x="100" y="234"/>
                </a:cxn>
                <a:cxn ang="0">
                  <a:pos x="100" y="254"/>
                </a:cxn>
                <a:cxn ang="0">
                  <a:pos x="114" y="255"/>
                </a:cxn>
                <a:cxn ang="0">
                  <a:pos x="152" y="257"/>
                </a:cxn>
                <a:cxn ang="0">
                  <a:pos x="206" y="258"/>
                </a:cxn>
                <a:cxn ang="0">
                  <a:pos x="265" y="255"/>
                </a:cxn>
                <a:cxn ang="0">
                  <a:pos x="316" y="248"/>
                </a:cxn>
                <a:cxn ang="0">
                  <a:pos x="351" y="240"/>
                </a:cxn>
                <a:cxn ang="0">
                  <a:pos x="364" y="237"/>
                </a:cxn>
                <a:cxn ang="0">
                  <a:pos x="351" y="117"/>
                </a:cxn>
                <a:cxn ang="0">
                  <a:pos x="327" y="14"/>
                </a:cxn>
                <a:cxn ang="0">
                  <a:pos x="338" y="12"/>
                </a:cxn>
              </a:cxnLst>
              <a:rect l="0" t="0" r="r" b="b"/>
              <a:pathLst>
                <a:path w="434" h="543">
                  <a:moveTo>
                    <a:pt x="382" y="0"/>
                  </a:moveTo>
                  <a:lnTo>
                    <a:pt x="405" y="94"/>
                  </a:lnTo>
                  <a:lnTo>
                    <a:pt x="420" y="189"/>
                  </a:lnTo>
                  <a:lnTo>
                    <a:pt x="430" y="278"/>
                  </a:lnTo>
                  <a:lnTo>
                    <a:pt x="434" y="337"/>
                  </a:lnTo>
                  <a:lnTo>
                    <a:pt x="434" y="392"/>
                  </a:lnTo>
                  <a:lnTo>
                    <a:pt x="433" y="440"/>
                  </a:lnTo>
                  <a:lnTo>
                    <a:pt x="431" y="482"/>
                  </a:lnTo>
                  <a:lnTo>
                    <a:pt x="430" y="519"/>
                  </a:lnTo>
                  <a:lnTo>
                    <a:pt x="410" y="523"/>
                  </a:lnTo>
                  <a:lnTo>
                    <a:pt x="410" y="523"/>
                  </a:lnTo>
                  <a:lnTo>
                    <a:pt x="409" y="523"/>
                  </a:lnTo>
                  <a:lnTo>
                    <a:pt x="399" y="525"/>
                  </a:lnTo>
                  <a:lnTo>
                    <a:pt x="398" y="525"/>
                  </a:lnTo>
                  <a:lnTo>
                    <a:pt x="386" y="528"/>
                  </a:lnTo>
                  <a:lnTo>
                    <a:pt x="385" y="528"/>
                  </a:lnTo>
                  <a:lnTo>
                    <a:pt x="378" y="529"/>
                  </a:lnTo>
                  <a:lnTo>
                    <a:pt x="378" y="529"/>
                  </a:lnTo>
                  <a:lnTo>
                    <a:pt x="317" y="536"/>
                  </a:lnTo>
                  <a:lnTo>
                    <a:pt x="249" y="542"/>
                  </a:lnTo>
                  <a:lnTo>
                    <a:pt x="177" y="543"/>
                  </a:lnTo>
                  <a:lnTo>
                    <a:pt x="101" y="542"/>
                  </a:lnTo>
                  <a:lnTo>
                    <a:pt x="101" y="542"/>
                  </a:lnTo>
                  <a:lnTo>
                    <a:pt x="89" y="540"/>
                  </a:lnTo>
                  <a:lnTo>
                    <a:pt x="87" y="540"/>
                  </a:lnTo>
                  <a:lnTo>
                    <a:pt x="60" y="539"/>
                  </a:lnTo>
                  <a:lnTo>
                    <a:pt x="59" y="539"/>
                  </a:lnTo>
                  <a:lnTo>
                    <a:pt x="59" y="539"/>
                  </a:lnTo>
                  <a:lnTo>
                    <a:pt x="12" y="533"/>
                  </a:lnTo>
                  <a:lnTo>
                    <a:pt x="12" y="499"/>
                  </a:lnTo>
                  <a:lnTo>
                    <a:pt x="15" y="463"/>
                  </a:lnTo>
                  <a:lnTo>
                    <a:pt x="19" y="423"/>
                  </a:lnTo>
                  <a:lnTo>
                    <a:pt x="24" y="382"/>
                  </a:lnTo>
                  <a:lnTo>
                    <a:pt x="27" y="343"/>
                  </a:lnTo>
                  <a:lnTo>
                    <a:pt x="28" y="305"/>
                  </a:lnTo>
                  <a:lnTo>
                    <a:pt x="27" y="248"/>
                  </a:lnTo>
                  <a:lnTo>
                    <a:pt x="24" y="195"/>
                  </a:lnTo>
                  <a:lnTo>
                    <a:pt x="19" y="145"/>
                  </a:lnTo>
                  <a:lnTo>
                    <a:pt x="15" y="101"/>
                  </a:lnTo>
                  <a:lnTo>
                    <a:pt x="10" y="63"/>
                  </a:lnTo>
                  <a:lnTo>
                    <a:pt x="5" y="34"/>
                  </a:lnTo>
                  <a:lnTo>
                    <a:pt x="0" y="12"/>
                  </a:lnTo>
                  <a:lnTo>
                    <a:pt x="28" y="18"/>
                  </a:lnTo>
                  <a:lnTo>
                    <a:pt x="59" y="21"/>
                  </a:lnTo>
                  <a:lnTo>
                    <a:pt x="59" y="22"/>
                  </a:lnTo>
                  <a:lnTo>
                    <a:pt x="70" y="24"/>
                  </a:lnTo>
                  <a:lnTo>
                    <a:pt x="80" y="68"/>
                  </a:lnTo>
                  <a:lnTo>
                    <a:pt x="87" y="110"/>
                  </a:lnTo>
                  <a:lnTo>
                    <a:pt x="93" y="149"/>
                  </a:lnTo>
                  <a:lnTo>
                    <a:pt x="97" y="183"/>
                  </a:lnTo>
                  <a:lnTo>
                    <a:pt x="98" y="213"/>
                  </a:lnTo>
                  <a:lnTo>
                    <a:pt x="100" y="234"/>
                  </a:lnTo>
                  <a:lnTo>
                    <a:pt x="100" y="248"/>
                  </a:lnTo>
                  <a:lnTo>
                    <a:pt x="100" y="254"/>
                  </a:lnTo>
                  <a:lnTo>
                    <a:pt x="104" y="254"/>
                  </a:lnTo>
                  <a:lnTo>
                    <a:pt x="114" y="255"/>
                  </a:lnTo>
                  <a:lnTo>
                    <a:pt x="131" y="257"/>
                  </a:lnTo>
                  <a:lnTo>
                    <a:pt x="152" y="257"/>
                  </a:lnTo>
                  <a:lnTo>
                    <a:pt x="177" y="258"/>
                  </a:lnTo>
                  <a:lnTo>
                    <a:pt x="206" y="258"/>
                  </a:lnTo>
                  <a:lnTo>
                    <a:pt x="235" y="258"/>
                  </a:lnTo>
                  <a:lnTo>
                    <a:pt x="265" y="255"/>
                  </a:lnTo>
                  <a:lnTo>
                    <a:pt x="293" y="252"/>
                  </a:lnTo>
                  <a:lnTo>
                    <a:pt x="316" y="248"/>
                  </a:lnTo>
                  <a:lnTo>
                    <a:pt x="335" y="244"/>
                  </a:lnTo>
                  <a:lnTo>
                    <a:pt x="351" y="240"/>
                  </a:lnTo>
                  <a:lnTo>
                    <a:pt x="359" y="238"/>
                  </a:lnTo>
                  <a:lnTo>
                    <a:pt x="364" y="237"/>
                  </a:lnTo>
                  <a:lnTo>
                    <a:pt x="359" y="175"/>
                  </a:lnTo>
                  <a:lnTo>
                    <a:pt x="351" y="117"/>
                  </a:lnTo>
                  <a:lnTo>
                    <a:pt x="340" y="62"/>
                  </a:lnTo>
                  <a:lnTo>
                    <a:pt x="327" y="14"/>
                  </a:lnTo>
                  <a:lnTo>
                    <a:pt x="338" y="12"/>
                  </a:lnTo>
                  <a:lnTo>
                    <a:pt x="338" y="12"/>
                  </a:lnTo>
                  <a:lnTo>
                    <a:pt x="382" y="0"/>
                  </a:lnTo>
                  <a:close/>
                </a:path>
              </a:pathLst>
            </a:custGeom>
            <a:solidFill>
              <a:srgbClr val="576E7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48" name="Freeform 117"/>
            <p:cNvSpPr>
              <a:spLocks/>
            </p:cNvSpPr>
            <p:nvPr/>
          </p:nvSpPr>
          <p:spPr bwMode="auto">
            <a:xfrm>
              <a:off x="9113838" y="5856288"/>
              <a:ext cx="387350" cy="38100"/>
            </a:xfrm>
            <a:custGeom>
              <a:avLst/>
              <a:gdLst/>
              <a:ahLst/>
              <a:cxnLst>
                <a:cxn ang="0">
                  <a:pos x="244" y="0"/>
                </a:cxn>
                <a:cxn ang="0">
                  <a:pos x="240" y="2"/>
                </a:cxn>
                <a:cxn ang="0">
                  <a:pos x="230" y="5"/>
                </a:cxn>
                <a:cxn ang="0">
                  <a:pos x="213" y="10"/>
                </a:cxn>
                <a:cxn ang="0">
                  <a:pos x="191" y="14"/>
                </a:cxn>
                <a:cxn ang="0">
                  <a:pos x="162" y="20"/>
                </a:cxn>
                <a:cxn ang="0">
                  <a:pos x="130" y="23"/>
                </a:cxn>
                <a:cxn ang="0">
                  <a:pos x="90" y="24"/>
                </a:cxn>
                <a:cxn ang="0">
                  <a:pos x="48" y="23"/>
                </a:cxn>
                <a:cxn ang="0">
                  <a:pos x="0" y="19"/>
                </a:cxn>
                <a:cxn ang="0">
                  <a:pos x="6" y="19"/>
                </a:cxn>
                <a:cxn ang="0">
                  <a:pos x="18" y="19"/>
                </a:cxn>
                <a:cxn ang="0">
                  <a:pos x="38" y="17"/>
                </a:cxn>
                <a:cxn ang="0">
                  <a:pos x="64" y="17"/>
                </a:cxn>
                <a:cxn ang="0">
                  <a:pos x="93" y="16"/>
                </a:cxn>
                <a:cxn ang="0">
                  <a:pos x="124" y="14"/>
                </a:cxn>
                <a:cxn ang="0">
                  <a:pos x="157" y="12"/>
                </a:cxn>
                <a:cxn ang="0">
                  <a:pos x="189" y="9"/>
                </a:cxn>
                <a:cxn ang="0">
                  <a:pos x="219" y="5"/>
                </a:cxn>
                <a:cxn ang="0">
                  <a:pos x="244" y="0"/>
                </a:cxn>
              </a:cxnLst>
              <a:rect l="0" t="0" r="r" b="b"/>
              <a:pathLst>
                <a:path w="244" h="24">
                  <a:moveTo>
                    <a:pt x="244" y="0"/>
                  </a:moveTo>
                  <a:lnTo>
                    <a:pt x="240" y="2"/>
                  </a:lnTo>
                  <a:lnTo>
                    <a:pt x="230" y="5"/>
                  </a:lnTo>
                  <a:lnTo>
                    <a:pt x="213" y="10"/>
                  </a:lnTo>
                  <a:lnTo>
                    <a:pt x="191" y="14"/>
                  </a:lnTo>
                  <a:lnTo>
                    <a:pt x="162" y="20"/>
                  </a:lnTo>
                  <a:lnTo>
                    <a:pt x="130" y="23"/>
                  </a:lnTo>
                  <a:lnTo>
                    <a:pt x="90" y="24"/>
                  </a:lnTo>
                  <a:lnTo>
                    <a:pt x="48" y="23"/>
                  </a:lnTo>
                  <a:lnTo>
                    <a:pt x="0" y="19"/>
                  </a:lnTo>
                  <a:lnTo>
                    <a:pt x="6" y="19"/>
                  </a:lnTo>
                  <a:lnTo>
                    <a:pt x="18" y="19"/>
                  </a:lnTo>
                  <a:lnTo>
                    <a:pt x="38" y="17"/>
                  </a:lnTo>
                  <a:lnTo>
                    <a:pt x="64" y="17"/>
                  </a:lnTo>
                  <a:lnTo>
                    <a:pt x="93" y="16"/>
                  </a:lnTo>
                  <a:lnTo>
                    <a:pt x="124" y="14"/>
                  </a:lnTo>
                  <a:lnTo>
                    <a:pt x="157" y="12"/>
                  </a:lnTo>
                  <a:lnTo>
                    <a:pt x="189" y="9"/>
                  </a:lnTo>
                  <a:lnTo>
                    <a:pt x="219" y="5"/>
                  </a:lnTo>
                  <a:lnTo>
                    <a:pt x="244" y="0"/>
                  </a:lnTo>
                  <a:close/>
                </a:path>
              </a:pathLst>
            </a:custGeom>
            <a:solidFill>
              <a:srgbClr val="4D4D4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49" name="Freeform 118"/>
            <p:cNvSpPr>
              <a:spLocks/>
            </p:cNvSpPr>
            <p:nvPr/>
          </p:nvSpPr>
          <p:spPr bwMode="auto">
            <a:xfrm>
              <a:off x="9104313" y="4776788"/>
              <a:ext cx="265113" cy="139700"/>
            </a:xfrm>
            <a:custGeom>
              <a:avLst/>
              <a:gdLst/>
              <a:ahLst/>
              <a:cxnLst>
                <a:cxn ang="0">
                  <a:pos x="127" y="0"/>
                </a:cxn>
                <a:cxn ang="0">
                  <a:pos x="144" y="3"/>
                </a:cxn>
                <a:cxn ang="0">
                  <a:pos x="156" y="11"/>
                </a:cxn>
                <a:cxn ang="0">
                  <a:pos x="164" y="24"/>
                </a:cxn>
                <a:cxn ang="0">
                  <a:pos x="167" y="40"/>
                </a:cxn>
                <a:cxn ang="0">
                  <a:pos x="164" y="55"/>
                </a:cxn>
                <a:cxn ang="0">
                  <a:pos x="154" y="68"/>
                </a:cxn>
                <a:cxn ang="0">
                  <a:pos x="141" y="78"/>
                </a:cxn>
                <a:cxn ang="0">
                  <a:pos x="126" y="82"/>
                </a:cxn>
                <a:cxn ang="0">
                  <a:pos x="47" y="88"/>
                </a:cxn>
                <a:cxn ang="0">
                  <a:pos x="43" y="88"/>
                </a:cxn>
                <a:cxn ang="0">
                  <a:pos x="27" y="83"/>
                </a:cxn>
                <a:cxn ang="0">
                  <a:pos x="13" y="76"/>
                </a:cxn>
                <a:cxn ang="0">
                  <a:pos x="5" y="64"/>
                </a:cxn>
                <a:cxn ang="0">
                  <a:pos x="0" y="48"/>
                </a:cxn>
                <a:cxn ang="0">
                  <a:pos x="5" y="31"/>
                </a:cxn>
                <a:cxn ang="0">
                  <a:pos x="13" y="17"/>
                </a:cxn>
                <a:cxn ang="0">
                  <a:pos x="27" y="7"/>
                </a:cxn>
                <a:cxn ang="0">
                  <a:pos x="46" y="3"/>
                </a:cxn>
                <a:cxn ang="0">
                  <a:pos x="126" y="0"/>
                </a:cxn>
                <a:cxn ang="0">
                  <a:pos x="127" y="0"/>
                </a:cxn>
              </a:cxnLst>
              <a:rect l="0" t="0" r="r" b="b"/>
              <a:pathLst>
                <a:path w="167" h="88">
                  <a:moveTo>
                    <a:pt x="127" y="0"/>
                  </a:moveTo>
                  <a:lnTo>
                    <a:pt x="144" y="3"/>
                  </a:lnTo>
                  <a:lnTo>
                    <a:pt x="156" y="11"/>
                  </a:lnTo>
                  <a:lnTo>
                    <a:pt x="164" y="24"/>
                  </a:lnTo>
                  <a:lnTo>
                    <a:pt x="167" y="40"/>
                  </a:lnTo>
                  <a:lnTo>
                    <a:pt x="164" y="55"/>
                  </a:lnTo>
                  <a:lnTo>
                    <a:pt x="154" y="68"/>
                  </a:lnTo>
                  <a:lnTo>
                    <a:pt x="141" y="78"/>
                  </a:lnTo>
                  <a:lnTo>
                    <a:pt x="126" y="82"/>
                  </a:lnTo>
                  <a:lnTo>
                    <a:pt x="47" y="88"/>
                  </a:lnTo>
                  <a:lnTo>
                    <a:pt x="43" y="88"/>
                  </a:lnTo>
                  <a:lnTo>
                    <a:pt x="27" y="83"/>
                  </a:lnTo>
                  <a:lnTo>
                    <a:pt x="13" y="76"/>
                  </a:lnTo>
                  <a:lnTo>
                    <a:pt x="5" y="64"/>
                  </a:lnTo>
                  <a:lnTo>
                    <a:pt x="0" y="48"/>
                  </a:lnTo>
                  <a:lnTo>
                    <a:pt x="5" y="31"/>
                  </a:lnTo>
                  <a:lnTo>
                    <a:pt x="13" y="17"/>
                  </a:lnTo>
                  <a:lnTo>
                    <a:pt x="27" y="7"/>
                  </a:lnTo>
                  <a:lnTo>
                    <a:pt x="46" y="3"/>
                  </a:lnTo>
                  <a:lnTo>
                    <a:pt x="126" y="0"/>
                  </a:lnTo>
                  <a:lnTo>
                    <a:pt x="127" y="0"/>
                  </a:lnTo>
                  <a:close/>
                </a:path>
              </a:pathLst>
            </a:custGeom>
            <a:solidFill>
              <a:srgbClr val="E3DCA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50" name="Freeform 119"/>
            <p:cNvSpPr>
              <a:spLocks/>
            </p:cNvSpPr>
            <p:nvPr/>
          </p:nvSpPr>
          <p:spPr bwMode="auto">
            <a:xfrm>
              <a:off x="9101138" y="4770438"/>
              <a:ext cx="274638" cy="107950"/>
            </a:xfrm>
            <a:custGeom>
              <a:avLst/>
              <a:gdLst/>
              <a:ahLst/>
              <a:cxnLst>
                <a:cxn ang="0">
                  <a:pos x="128" y="0"/>
                </a:cxn>
                <a:cxn ang="0">
                  <a:pos x="146" y="3"/>
                </a:cxn>
                <a:cxn ang="0">
                  <a:pos x="160" y="13"/>
                </a:cxn>
                <a:cxn ang="0">
                  <a:pos x="170" y="27"/>
                </a:cxn>
                <a:cxn ang="0">
                  <a:pos x="173" y="44"/>
                </a:cxn>
                <a:cxn ang="0">
                  <a:pos x="173" y="45"/>
                </a:cxn>
                <a:cxn ang="0">
                  <a:pos x="172" y="46"/>
                </a:cxn>
                <a:cxn ang="0">
                  <a:pos x="169" y="48"/>
                </a:cxn>
                <a:cxn ang="0">
                  <a:pos x="167" y="46"/>
                </a:cxn>
                <a:cxn ang="0">
                  <a:pos x="166" y="45"/>
                </a:cxn>
                <a:cxn ang="0">
                  <a:pos x="165" y="44"/>
                </a:cxn>
                <a:cxn ang="0">
                  <a:pos x="163" y="29"/>
                </a:cxn>
                <a:cxn ang="0">
                  <a:pos x="155" y="18"/>
                </a:cxn>
                <a:cxn ang="0">
                  <a:pos x="143" y="10"/>
                </a:cxn>
                <a:cxn ang="0">
                  <a:pos x="128" y="8"/>
                </a:cxn>
                <a:cxn ang="0">
                  <a:pos x="48" y="11"/>
                </a:cxn>
                <a:cxn ang="0">
                  <a:pos x="31" y="14"/>
                </a:cxn>
                <a:cxn ang="0">
                  <a:pos x="18" y="24"/>
                </a:cxn>
                <a:cxn ang="0">
                  <a:pos x="9" y="37"/>
                </a:cxn>
                <a:cxn ang="0">
                  <a:pos x="7" y="52"/>
                </a:cxn>
                <a:cxn ang="0">
                  <a:pos x="8" y="56"/>
                </a:cxn>
                <a:cxn ang="0">
                  <a:pos x="8" y="62"/>
                </a:cxn>
                <a:cxn ang="0">
                  <a:pos x="9" y="65"/>
                </a:cxn>
                <a:cxn ang="0">
                  <a:pos x="8" y="66"/>
                </a:cxn>
                <a:cxn ang="0">
                  <a:pos x="7" y="68"/>
                </a:cxn>
                <a:cxn ang="0">
                  <a:pos x="5" y="68"/>
                </a:cxn>
                <a:cxn ang="0">
                  <a:pos x="2" y="66"/>
                </a:cxn>
                <a:cxn ang="0">
                  <a:pos x="1" y="65"/>
                </a:cxn>
                <a:cxn ang="0">
                  <a:pos x="0" y="58"/>
                </a:cxn>
                <a:cxn ang="0">
                  <a:pos x="0" y="52"/>
                </a:cxn>
                <a:cxn ang="0">
                  <a:pos x="2" y="34"/>
                </a:cxn>
                <a:cxn ang="0">
                  <a:pos x="12" y="18"/>
                </a:cxn>
                <a:cxn ang="0">
                  <a:pos x="28" y="7"/>
                </a:cxn>
                <a:cxn ang="0">
                  <a:pos x="48" y="3"/>
                </a:cxn>
                <a:cxn ang="0">
                  <a:pos x="128" y="0"/>
                </a:cxn>
              </a:cxnLst>
              <a:rect l="0" t="0" r="r" b="b"/>
              <a:pathLst>
                <a:path w="173" h="68">
                  <a:moveTo>
                    <a:pt x="128" y="0"/>
                  </a:moveTo>
                  <a:lnTo>
                    <a:pt x="146" y="3"/>
                  </a:lnTo>
                  <a:lnTo>
                    <a:pt x="160" y="13"/>
                  </a:lnTo>
                  <a:lnTo>
                    <a:pt x="170" y="27"/>
                  </a:lnTo>
                  <a:lnTo>
                    <a:pt x="173" y="44"/>
                  </a:lnTo>
                  <a:lnTo>
                    <a:pt x="173" y="45"/>
                  </a:lnTo>
                  <a:lnTo>
                    <a:pt x="172" y="46"/>
                  </a:lnTo>
                  <a:lnTo>
                    <a:pt x="169" y="48"/>
                  </a:lnTo>
                  <a:lnTo>
                    <a:pt x="167" y="46"/>
                  </a:lnTo>
                  <a:lnTo>
                    <a:pt x="166" y="45"/>
                  </a:lnTo>
                  <a:lnTo>
                    <a:pt x="165" y="44"/>
                  </a:lnTo>
                  <a:lnTo>
                    <a:pt x="163" y="29"/>
                  </a:lnTo>
                  <a:lnTo>
                    <a:pt x="155" y="18"/>
                  </a:lnTo>
                  <a:lnTo>
                    <a:pt x="143" y="10"/>
                  </a:lnTo>
                  <a:lnTo>
                    <a:pt x="128" y="8"/>
                  </a:lnTo>
                  <a:lnTo>
                    <a:pt x="48" y="11"/>
                  </a:lnTo>
                  <a:lnTo>
                    <a:pt x="31" y="14"/>
                  </a:lnTo>
                  <a:lnTo>
                    <a:pt x="18" y="24"/>
                  </a:lnTo>
                  <a:lnTo>
                    <a:pt x="9" y="37"/>
                  </a:lnTo>
                  <a:lnTo>
                    <a:pt x="7" y="52"/>
                  </a:lnTo>
                  <a:lnTo>
                    <a:pt x="8" y="56"/>
                  </a:lnTo>
                  <a:lnTo>
                    <a:pt x="8" y="62"/>
                  </a:lnTo>
                  <a:lnTo>
                    <a:pt x="9" y="65"/>
                  </a:lnTo>
                  <a:lnTo>
                    <a:pt x="8" y="66"/>
                  </a:lnTo>
                  <a:lnTo>
                    <a:pt x="7" y="68"/>
                  </a:lnTo>
                  <a:lnTo>
                    <a:pt x="5" y="68"/>
                  </a:lnTo>
                  <a:lnTo>
                    <a:pt x="2" y="66"/>
                  </a:lnTo>
                  <a:lnTo>
                    <a:pt x="1" y="65"/>
                  </a:lnTo>
                  <a:lnTo>
                    <a:pt x="0" y="58"/>
                  </a:lnTo>
                  <a:lnTo>
                    <a:pt x="0" y="52"/>
                  </a:lnTo>
                  <a:lnTo>
                    <a:pt x="2" y="34"/>
                  </a:lnTo>
                  <a:lnTo>
                    <a:pt x="12" y="18"/>
                  </a:lnTo>
                  <a:lnTo>
                    <a:pt x="28" y="7"/>
                  </a:lnTo>
                  <a:lnTo>
                    <a:pt x="48" y="3"/>
                  </a:lnTo>
                  <a:lnTo>
                    <a:pt x="128" y="0"/>
                  </a:lnTo>
                  <a:close/>
                </a:path>
              </a:pathLst>
            </a:custGeom>
            <a:solidFill>
              <a:srgbClr val="66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51" name="Freeform 120"/>
            <p:cNvSpPr>
              <a:spLocks/>
            </p:cNvSpPr>
            <p:nvPr/>
          </p:nvSpPr>
          <p:spPr bwMode="auto">
            <a:xfrm>
              <a:off x="9453563" y="4749800"/>
              <a:ext cx="228600" cy="134938"/>
            </a:xfrm>
            <a:custGeom>
              <a:avLst/>
              <a:gdLst/>
              <a:ahLst/>
              <a:cxnLst>
                <a:cxn ang="0">
                  <a:pos x="113" y="0"/>
                </a:cxn>
                <a:cxn ang="0">
                  <a:pos x="126" y="3"/>
                </a:cxn>
                <a:cxn ang="0">
                  <a:pos x="136" y="10"/>
                </a:cxn>
                <a:cxn ang="0">
                  <a:pos x="143" y="21"/>
                </a:cxn>
                <a:cxn ang="0">
                  <a:pos x="144" y="35"/>
                </a:cxn>
                <a:cxn ang="0">
                  <a:pos x="142" y="50"/>
                </a:cxn>
                <a:cxn ang="0">
                  <a:pos x="133" y="62"/>
                </a:cxn>
                <a:cxn ang="0">
                  <a:pos x="122" y="72"/>
                </a:cxn>
                <a:cxn ang="0">
                  <a:pos x="108" y="76"/>
                </a:cxn>
                <a:cxn ang="0">
                  <a:pos x="39" y="85"/>
                </a:cxn>
                <a:cxn ang="0">
                  <a:pos x="34" y="85"/>
                </a:cxn>
                <a:cxn ang="0">
                  <a:pos x="22" y="82"/>
                </a:cxn>
                <a:cxn ang="0">
                  <a:pos x="10" y="75"/>
                </a:cxn>
                <a:cxn ang="0">
                  <a:pos x="3" y="64"/>
                </a:cxn>
                <a:cxn ang="0">
                  <a:pos x="0" y="51"/>
                </a:cxn>
                <a:cxn ang="0">
                  <a:pos x="3" y="34"/>
                </a:cxn>
                <a:cxn ang="0">
                  <a:pos x="12" y="21"/>
                </a:cxn>
                <a:cxn ang="0">
                  <a:pos x="24" y="11"/>
                </a:cxn>
                <a:cxn ang="0">
                  <a:pos x="39" y="7"/>
                </a:cxn>
                <a:cxn ang="0">
                  <a:pos x="109" y="0"/>
                </a:cxn>
                <a:cxn ang="0">
                  <a:pos x="113" y="0"/>
                </a:cxn>
              </a:cxnLst>
              <a:rect l="0" t="0" r="r" b="b"/>
              <a:pathLst>
                <a:path w="144" h="85">
                  <a:moveTo>
                    <a:pt x="113" y="0"/>
                  </a:moveTo>
                  <a:lnTo>
                    <a:pt x="126" y="3"/>
                  </a:lnTo>
                  <a:lnTo>
                    <a:pt x="136" y="10"/>
                  </a:lnTo>
                  <a:lnTo>
                    <a:pt x="143" y="21"/>
                  </a:lnTo>
                  <a:lnTo>
                    <a:pt x="144" y="35"/>
                  </a:lnTo>
                  <a:lnTo>
                    <a:pt x="142" y="50"/>
                  </a:lnTo>
                  <a:lnTo>
                    <a:pt x="133" y="62"/>
                  </a:lnTo>
                  <a:lnTo>
                    <a:pt x="122" y="72"/>
                  </a:lnTo>
                  <a:lnTo>
                    <a:pt x="108" y="76"/>
                  </a:lnTo>
                  <a:lnTo>
                    <a:pt x="39" y="85"/>
                  </a:lnTo>
                  <a:lnTo>
                    <a:pt x="34" y="85"/>
                  </a:lnTo>
                  <a:lnTo>
                    <a:pt x="22" y="82"/>
                  </a:lnTo>
                  <a:lnTo>
                    <a:pt x="10" y="75"/>
                  </a:lnTo>
                  <a:lnTo>
                    <a:pt x="3" y="64"/>
                  </a:lnTo>
                  <a:lnTo>
                    <a:pt x="0" y="51"/>
                  </a:lnTo>
                  <a:lnTo>
                    <a:pt x="3" y="34"/>
                  </a:lnTo>
                  <a:lnTo>
                    <a:pt x="12" y="21"/>
                  </a:lnTo>
                  <a:lnTo>
                    <a:pt x="24" y="11"/>
                  </a:lnTo>
                  <a:lnTo>
                    <a:pt x="39" y="7"/>
                  </a:lnTo>
                  <a:lnTo>
                    <a:pt x="109" y="0"/>
                  </a:lnTo>
                  <a:lnTo>
                    <a:pt x="113" y="0"/>
                  </a:lnTo>
                  <a:close/>
                </a:path>
              </a:pathLst>
            </a:custGeom>
            <a:solidFill>
              <a:srgbClr val="E3DCA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52" name="Freeform 121"/>
            <p:cNvSpPr>
              <a:spLocks/>
            </p:cNvSpPr>
            <p:nvPr/>
          </p:nvSpPr>
          <p:spPr bwMode="auto">
            <a:xfrm>
              <a:off x="9447213" y="4743450"/>
              <a:ext cx="242888" cy="100013"/>
            </a:xfrm>
            <a:custGeom>
              <a:avLst/>
              <a:gdLst/>
              <a:ahLst/>
              <a:cxnLst>
                <a:cxn ang="0">
                  <a:pos x="113" y="0"/>
                </a:cxn>
                <a:cxn ang="0">
                  <a:pos x="129" y="1"/>
                </a:cxn>
                <a:cxn ang="0">
                  <a:pos x="141" y="10"/>
                </a:cxn>
                <a:cxn ang="0">
                  <a:pos x="150" y="22"/>
                </a:cxn>
                <a:cxn ang="0">
                  <a:pos x="153" y="39"/>
                </a:cxn>
                <a:cxn ang="0">
                  <a:pos x="151" y="45"/>
                </a:cxn>
                <a:cxn ang="0">
                  <a:pos x="151" y="51"/>
                </a:cxn>
                <a:cxn ang="0">
                  <a:pos x="150" y="52"/>
                </a:cxn>
                <a:cxn ang="0">
                  <a:pos x="147" y="54"/>
                </a:cxn>
                <a:cxn ang="0">
                  <a:pos x="146" y="54"/>
                </a:cxn>
                <a:cxn ang="0">
                  <a:pos x="144" y="52"/>
                </a:cxn>
                <a:cxn ang="0">
                  <a:pos x="143" y="51"/>
                </a:cxn>
                <a:cxn ang="0">
                  <a:pos x="143" y="48"/>
                </a:cxn>
                <a:cxn ang="0">
                  <a:pos x="144" y="44"/>
                </a:cxn>
                <a:cxn ang="0">
                  <a:pos x="144" y="38"/>
                </a:cxn>
                <a:cxn ang="0">
                  <a:pos x="143" y="25"/>
                </a:cxn>
                <a:cxn ang="0">
                  <a:pos x="136" y="15"/>
                </a:cxn>
                <a:cxn ang="0">
                  <a:pos x="131" y="11"/>
                </a:cxn>
                <a:cxn ang="0">
                  <a:pos x="126" y="10"/>
                </a:cxn>
                <a:cxn ang="0">
                  <a:pos x="120" y="8"/>
                </a:cxn>
                <a:cxn ang="0">
                  <a:pos x="113" y="8"/>
                </a:cxn>
                <a:cxn ang="0">
                  <a:pos x="44" y="14"/>
                </a:cxn>
                <a:cxn ang="0">
                  <a:pos x="30" y="18"/>
                </a:cxn>
                <a:cxn ang="0">
                  <a:pos x="19" y="28"/>
                </a:cxn>
                <a:cxn ang="0">
                  <a:pos x="12" y="39"/>
                </a:cxn>
                <a:cxn ang="0">
                  <a:pos x="9" y="55"/>
                </a:cxn>
                <a:cxn ang="0">
                  <a:pos x="9" y="59"/>
                </a:cxn>
                <a:cxn ang="0">
                  <a:pos x="9" y="61"/>
                </a:cxn>
                <a:cxn ang="0">
                  <a:pos x="7" y="62"/>
                </a:cxn>
                <a:cxn ang="0">
                  <a:pos x="6" y="63"/>
                </a:cxn>
                <a:cxn ang="0">
                  <a:pos x="4" y="63"/>
                </a:cxn>
                <a:cxn ang="0">
                  <a:pos x="2" y="62"/>
                </a:cxn>
                <a:cxn ang="0">
                  <a:pos x="0" y="59"/>
                </a:cxn>
                <a:cxn ang="0">
                  <a:pos x="0" y="55"/>
                </a:cxn>
                <a:cxn ang="0">
                  <a:pos x="3" y="37"/>
                </a:cxn>
                <a:cxn ang="0">
                  <a:pos x="13" y="22"/>
                </a:cxn>
                <a:cxn ang="0">
                  <a:pos x="26" y="11"/>
                </a:cxn>
                <a:cxn ang="0">
                  <a:pos x="43" y="7"/>
                </a:cxn>
                <a:cxn ang="0">
                  <a:pos x="113" y="0"/>
                </a:cxn>
              </a:cxnLst>
              <a:rect l="0" t="0" r="r" b="b"/>
              <a:pathLst>
                <a:path w="153" h="63">
                  <a:moveTo>
                    <a:pt x="113" y="0"/>
                  </a:moveTo>
                  <a:lnTo>
                    <a:pt x="129" y="1"/>
                  </a:lnTo>
                  <a:lnTo>
                    <a:pt x="141" y="10"/>
                  </a:lnTo>
                  <a:lnTo>
                    <a:pt x="150" y="22"/>
                  </a:lnTo>
                  <a:lnTo>
                    <a:pt x="153" y="39"/>
                  </a:lnTo>
                  <a:lnTo>
                    <a:pt x="151" y="45"/>
                  </a:lnTo>
                  <a:lnTo>
                    <a:pt x="151" y="51"/>
                  </a:lnTo>
                  <a:lnTo>
                    <a:pt x="150" y="52"/>
                  </a:lnTo>
                  <a:lnTo>
                    <a:pt x="147" y="54"/>
                  </a:lnTo>
                  <a:lnTo>
                    <a:pt x="146" y="54"/>
                  </a:lnTo>
                  <a:lnTo>
                    <a:pt x="144" y="52"/>
                  </a:lnTo>
                  <a:lnTo>
                    <a:pt x="143" y="51"/>
                  </a:lnTo>
                  <a:lnTo>
                    <a:pt x="143" y="48"/>
                  </a:lnTo>
                  <a:lnTo>
                    <a:pt x="144" y="44"/>
                  </a:lnTo>
                  <a:lnTo>
                    <a:pt x="144" y="38"/>
                  </a:lnTo>
                  <a:lnTo>
                    <a:pt x="143" y="25"/>
                  </a:lnTo>
                  <a:lnTo>
                    <a:pt x="136" y="15"/>
                  </a:lnTo>
                  <a:lnTo>
                    <a:pt x="131" y="11"/>
                  </a:lnTo>
                  <a:lnTo>
                    <a:pt x="126" y="10"/>
                  </a:lnTo>
                  <a:lnTo>
                    <a:pt x="120" y="8"/>
                  </a:lnTo>
                  <a:lnTo>
                    <a:pt x="113" y="8"/>
                  </a:lnTo>
                  <a:lnTo>
                    <a:pt x="44" y="14"/>
                  </a:lnTo>
                  <a:lnTo>
                    <a:pt x="30" y="18"/>
                  </a:lnTo>
                  <a:lnTo>
                    <a:pt x="19" y="28"/>
                  </a:lnTo>
                  <a:lnTo>
                    <a:pt x="12" y="39"/>
                  </a:lnTo>
                  <a:lnTo>
                    <a:pt x="9" y="55"/>
                  </a:lnTo>
                  <a:lnTo>
                    <a:pt x="9" y="59"/>
                  </a:lnTo>
                  <a:lnTo>
                    <a:pt x="9" y="61"/>
                  </a:lnTo>
                  <a:lnTo>
                    <a:pt x="7" y="62"/>
                  </a:lnTo>
                  <a:lnTo>
                    <a:pt x="6" y="63"/>
                  </a:lnTo>
                  <a:lnTo>
                    <a:pt x="4" y="63"/>
                  </a:lnTo>
                  <a:lnTo>
                    <a:pt x="2" y="62"/>
                  </a:lnTo>
                  <a:lnTo>
                    <a:pt x="0" y="59"/>
                  </a:lnTo>
                  <a:lnTo>
                    <a:pt x="0" y="55"/>
                  </a:lnTo>
                  <a:lnTo>
                    <a:pt x="3" y="37"/>
                  </a:lnTo>
                  <a:lnTo>
                    <a:pt x="13" y="22"/>
                  </a:lnTo>
                  <a:lnTo>
                    <a:pt x="26" y="11"/>
                  </a:lnTo>
                  <a:lnTo>
                    <a:pt x="43" y="7"/>
                  </a:lnTo>
                  <a:lnTo>
                    <a:pt x="113" y="0"/>
                  </a:lnTo>
                  <a:close/>
                </a:path>
              </a:pathLst>
            </a:custGeom>
            <a:solidFill>
              <a:srgbClr val="66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53" name="Freeform 122"/>
            <p:cNvSpPr>
              <a:spLocks/>
            </p:cNvSpPr>
            <p:nvPr/>
          </p:nvSpPr>
          <p:spPr bwMode="auto">
            <a:xfrm>
              <a:off x="9363076" y="4797425"/>
              <a:ext cx="93663" cy="34925"/>
            </a:xfrm>
            <a:custGeom>
              <a:avLst/>
              <a:gdLst/>
              <a:ahLst/>
              <a:cxnLst>
                <a:cxn ang="0">
                  <a:pos x="32" y="0"/>
                </a:cxn>
                <a:cxn ang="0">
                  <a:pos x="46" y="4"/>
                </a:cxn>
                <a:cxn ang="0">
                  <a:pos x="59" y="14"/>
                </a:cxn>
                <a:cxn ang="0">
                  <a:pos x="53" y="20"/>
                </a:cxn>
                <a:cxn ang="0">
                  <a:pos x="49" y="14"/>
                </a:cxn>
                <a:cxn ang="0">
                  <a:pos x="43" y="11"/>
                </a:cxn>
                <a:cxn ang="0">
                  <a:pos x="38" y="10"/>
                </a:cxn>
                <a:cxn ang="0">
                  <a:pos x="32" y="8"/>
                </a:cxn>
                <a:cxn ang="0">
                  <a:pos x="22" y="11"/>
                </a:cxn>
                <a:cxn ang="0">
                  <a:pos x="14" y="15"/>
                </a:cxn>
                <a:cxn ang="0">
                  <a:pos x="8" y="20"/>
                </a:cxn>
                <a:cxn ang="0">
                  <a:pos x="7" y="22"/>
                </a:cxn>
                <a:cxn ang="0">
                  <a:pos x="0" y="17"/>
                </a:cxn>
                <a:cxn ang="0">
                  <a:pos x="2" y="14"/>
                </a:cxn>
                <a:cxn ang="0">
                  <a:pos x="10" y="8"/>
                </a:cxn>
                <a:cxn ang="0">
                  <a:pos x="19" y="3"/>
                </a:cxn>
                <a:cxn ang="0">
                  <a:pos x="32" y="0"/>
                </a:cxn>
              </a:cxnLst>
              <a:rect l="0" t="0" r="r" b="b"/>
              <a:pathLst>
                <a:path w="59" h="22">
                  <a:moveTo>
                    <a:pt x="32" y="0"/>
                  </a:moveTo>
                  <a:lnTo>
                    <a:pt x="46" y="4"/>
                  </a:lnTo>
                  <a:lnTo>
                    <a:pt x="59" y="14"/>
                  </a:lnTo>
                  <a:lnTo>
                    <a:pt x="53" y="20"/>
                  </a:lnTo>
                  <a:lnTo>
                    <a:pt x="49" y="14"/>
                  </a:lnTo>
                  <a:lnTo>
                    <a:pt x="43" y="11"/>
                  </a:lnTo>
                  <a:lnTo>
                    <a:pt x="38" y="10"/>
                  </a:lnTo>
                  <a:lnTo>
                    <a:pt x="32" y="8"/>
                  </a:lnTo>
                  <a:lnTo>
                    <a:pt x="22" y="11"/>
                  </a:lnTo>
                  <a:lnTo>
                    <a:pt x="14" y="15"/>
                  </a:lnTo>
                  <a:lnTo>
                    <a:pt x="8" y="20"/>
                  </a:lnTo>
                  <a:lnTo>
                    <a:pt x="7" y="22"/>
                  </a:lnTo>
                  <a:lnTo>
                    <a:pt x="0" y="17"/>
                  </a:lnTo>
                  <a:lnTo>
                    <a:pt x="2" y="14"/>
                  </a:lnTo>
                  <a:lnTo>
                    <a:pt x="10" y="8"/>
                  </a:lnTo>
                  <a:lnTo>
                    <a:pt x="19" y="3"/>
                  </a:lnTo>
                  <a:lnTo>
                    <a:pt x="32" y="0"/>
                  </a:lnTo>
                  <a:close/>
                </a:path>
              </a:pathLst>
            </a:custGeom>
            <a:solidFill>
              <a:srgbClr val="66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54" name="Freeform 123"/>
            <p:cNvSpPr>
              <a:spLocks/>
            </p:cNvSpPr>
            <p:nvPr/>
          </p:nvSpPr>
          <p:spPr bwMode="auto">
            <a:xfrm>
              <a:off x="9194801" y="4781550"/>
              <a:ext cx="168275" cy="47625"/>
            </a:xfrm>
            <a:custGeom>
              <a:avLst/>
              <a:gdLst/>
              <a:ahLst/>
              <a:cxnLst>
                <a:cxn ang="0">
                  <a:pos x="62" y="0"/>
                </a:cxn>
                <a:cxn ang="0">
                  <a:pos x="72" y="0"/>
                </a:cxn>
                <a:cxn ang="0">
                  <a:pos x="76" y="1"/>
                </a:cxn>
                <a:cxn ang="0">
                  <a:pos x="82" y="3"/>
                </a:cxn>
                <a:cxn ang="0">
                  <a:pos x="89" y="4"/>
                </a:cxn>
                <a:cxn ang="0">
                  <a:pos x="93" y="8"/>
                </a:cxn>
                <a:cxn ang="0">
                  <a:pos x="97" y="13"/>
                </a:cxn>
                <a:cxn ang="0">
                  <a:pos x="101" y="17"/>
                </a:cxn>
                <a:cxn ang="0">
                  <a:pos x="103" y="21"/>
                </a:cxn>
                <a:cxn ang="0">
                  <a:pos x="106" y="25"/>
                </a:cxn>
                <a:cxn ang="0">
                  <a:pos x="106" y="30"/>
                </a:cxn>
                <a:cxn ang="0">
                  <a:pos x="104" y="27"/>
                </a:cxn>
                <a:cxn ang="0">
                  <a:pos x="100" y="21"/>
                </a:cxn>
                <a:cxn ang="0">
                  <a:pos x="90" y="14"/>
                </a:cxn>
                <a:cxn ang="0">
                  <a:pos x="76" y="8"/>
                </a:cxn>
                <a:cxn ang="0">
                  <a:pos x="65" y="6"/>
                </a:cxn>
                <a:cxn ang="0">
                  <a:pos x="51" y="6"/>
                </a:cxn>
                <a:cxn ang="0">
                  <a:pos x="32" y="4"/>
                </a:cxn>
                <a:cxn ang="0">
                  <a:pos x="17" y="4"/>
                </a:cxn>
                <a:cxn ang="0">
                  <a:pos x="4" y="4"/>
                </a:cxn>
                <a:cxn ang="0">
                  <a:pos x="0" y="4"/>
                </a:cxn>
                <a:cxn ang="0">
                  <a:pos x="4" y="3"/>
                </a:cxn>
                <a:cxn ang="0">
                  <a:pos x="15" y="3"/>
                </a:cxn>
                <a:cxn ang="0">
                  <a:pos x="31" y="1"/>
                </a:cxn>
                <a:cxn ang="0">
                  <a:pos x="48" y="1"/>
                </a:cxn>
                <a:cxn ang="0">
                  <a:pos x="62" y="0"/>
                </a:cxn>
              </a:cxnLst>
              <a:rect l="0" t="0" r="r" b="b"/>
              <a:pathLst>
                <a:path w="106" h="30">
                  <a:moveTo>
                    <a:pt x="62" y="0"/>
                  </a:moveTo>
                  <a:lnTo>
                    <a:pt x="72" y="0"/>
                  </a:lnTo>
                  <a:lnTo>
                    <a:pt x="76" y="1"/>
                  </a:lnTo>
                  <a:lnTo>
                    <a:pt x="82" y="3"/>
                  </a:lnTo>
                  <a:lnTo>
                    <a:pt x="89" y="4"/>
                  </a:lnTo>
                  <a:lnTo>
                    <a:pt x="93" y="8"/>
                  </a:lnTo>
                  <a:lnTo>
                    <a:pt x="97" y="13"/>
                  </a:lnTo>
                  <a:lnTo>
                    <a:pt x="101" y="17"/>
                  </a:lnTo>
                  <a:lnTo>
                    <a:pt x="103" y="21"/>
                  </a:lnTo>
                  <a:lnTo>
                    <a:pt x="106" y="25"/>
                  </a:lnTo>
                  <a:lnTo>
                    <a:pt x="106" y="30"/>
                  </a:lnTo>
                  <a:lnTo>
                    <a:pt x="104" y="27"/>
                  </a:lnTo>
                  <a:lnTo>
                    <a:pt x="100" y="21"/>
                  </a:lnTo>
                  <a:lnTo>
                    <a:pt x="90" y="14"/>
                  </a:lnTo>
                  <a:lnTo>
                    <a:pt x="76" y="8"/>
                  </a:lnTo>
                  <a:lnTo>
                    <a:pt x="65" y="6"/>
                  </a:lnTo>
                  <a:lnTo>
                    <a:pt x="51" y="6"/>
                  </a:lnTo>
                  <a:lnTo>
                    <a:pt x="32" y="4"/>
                  </a:lnTo>
                  <a:lnTo>
                    <a:pt x="17" y="4"/>
                  </a:lnTo>
                  <a:lnTo>
                    <a:pt x="4" y="4"/>
                  </a:lnTo>
                  <a:lnTo>
                    <a:pt x="0" y="4"/>
                  </a:lnTo>
                  <a:lnTo>
                    <a:pt x="4" y="3"/>
                  </a:lnTo>
                  <a:lnTo>
                    <a:pt x="15" y="3"/>
                  </a:lnTo>
                  <a:lnTo>
                    <a:pt x="31" y="1"/>
                  </a:lnTo>
                  <a:lnTo>
                    <a:pt x="48" y="1"/>
                  </a:lnTo>
                  <a:lnTo>
                    <a:pt x="62"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55" name="Freeform 124"/>
            <p:cNvSpPr>
              <a:spLocks/>
            </p:cNvSpPr>
            <p:nvPr/>
          </p:nvSpPr>
          <p:spPr bwMode="auto">
            <a:xfrm>
              <a:off x="9548813" y="4754563"/>
              <a:ext cx="127000" cy="47625"/>
            </a:xfrm>
            <a:custGeom>
              <a:avLst/>
              <a:gdLst/>
              <a:ahLst/>
              <a:cxnLst>
                <a:cxn ang="0">
                  <a:pos x="51" y="0"/>
                </a:cxn>
                <a:cxn ang="0">
                  <a:pos x="56" y="1"/>
                </a:cxn>
                <a:cxn ang="0">
                  <a:pos x="63" y="3"/>
                </a:cxn>
                <a:cxn ang="0">
                  <a:pos x="70" y="7"/>
                </a:cxn>
                <a:cxn ang="0">
                  <a:pos x="77" y="15"/>
                </a:cxn>
                <a:cxn ang="0">
                  <a:pos x="80" y="30"/>
                </a:cxn>
                <a:cxn ang="0">
                  <a:pos x="80" y="27"/>
                </a:cxn>
                <a:cxn ang="0">
                  <a:pos x="76" y="20"/>
                </a:cxn>
                <a:cxn ang="0">
                  <a:pos x="69" y="13"/>
                </a:cxn>
                <a:cxn ang="0">
                  <a:pos x="58" y="7"/>
                </a:cxn>
                <a:cxn ang="0">
                  <a:pos x="49" y="7"/>
                </a:cxn>
                <a:cxn ang="0">
                  <a:pos x="38" y="6"/>
                </a:cxn>
                <a:cxn ang="0">
                  <a:pos x="25" y="6"/>
                </a:cxn>
                <a:cxn ang="0">
                  <a:pos x="12" y="6"/>
                </a:cxn>
                <a:cxn ang="0">
                  <a:pos x="3" y="6"/>
                </a:cxn>
                <a:cxn ang="0">
                  <a:pos x="0" y="6"/>
                </a:cxn>
                <a:cxn ang="0">
                  <a:pos x="48" y="1"/>
                </a:cxn>
                <a:cxn ang="0">
                  <a:pos x="51" y="0"/>
                </a:cxn>
              </a:cxnLst>
              <a:rect l="0" t="0" r="r" b="b"/>
              <a:pathLst>
                <a:path w="80" h="30">
                  <a:moveTo>
                    <a:pt x="51" y="0"/>
                  </a:moveTo>
                  <a:lnTo>
                    <a:pt x="56" y="1"/>
                  </a:lnTo>
                  <a:lnTo>
                    <a:pt x="63" y="3"/>
                  </a:lnTo>
                  <a:lnTo>
                    <a:pt x="70" y="7"/>
                  </a:lnTo>
                  <a:lnTo>
                    <a:pt x="77" y="15"/>
                  </a:lnTo>
                  <a:lnTo>
                    <a:pt x="80" y="30"/>
                  </a:lnTo>
                  <a:lnTo>
                    <a:pt x="80" y="27"/>
                  </a:lnTo>
                  <a:lnTo>
                    <a:pt x="76" y="20"/>
                  </a:lnTo>
                  <a:lnTo>
                    <a:pt x="69" y="13"/>
                  </a:lnTo>
                  <a:lnTo>
                    <a:pt x="58" y="7"/>
                  </a:lnTo>
                  <a:lnTo>
                    <a:pt x="49" y="7"/>
                  </a:lnTo>
                  <a:lnTo>
                    <a:pt x="38" y="6"/>
                  </a:lnTo>
                  <a:lnTo>
                    <a:pt x="25" y="6"/>
                  </a:lnTo>
                  <a:lnTo>
                    <a:pt x="12" y="6"/>
                  </a:lnTo>
                  <a:lnTo>
                    <a:pt x="3" y="6"/>
                  </a:lnTo>
                  <a:lnTo>
                    <a:pt x="0" y="6"/>
                  </a:lnTo>
                  <a:lnTo>
                    <a:pt x="48" y="1"/>
                  </a:lnTo>
                  <a:lnTo>
                    <a:pt x="51"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sp>
        <p:nvSpPr>
          <p:cNvPr id="658" name="Rectángulo 657"/>
          <p:cNvSpPr/>
          <p:nvPr/>
        </p:nvSpPr>
        <p:spPr>
          <a:xfrm>
            <a:off x="5628755" y="2070421"/>
            <a:ext cx="6096000" cy="923330"/>
          </a:xfrm>
          <a:prstGeom prst="rect">
            <a:avLst/>
          </a:prstGeom>
        </p:spPr>
        <p:txBody>
          <a:bodyPr>
            <a:spAutoFit/>
          </a:bodyPr>
          <a:lstStyle/>
          <a:p>
            <a:r>
              <a:rPr lang="es-ES" dirty="0"/>
              <a:t>¿Conoce usted los soportes publicitarios Vallas, Marquesinas (publicidad en parada de bus) Paletas Publicitarias (relojes publicitarios) y pantallas LED?</a:t>
            </a:r>
          </a:p>
        </p:txBody>
      </p:sp>
      <p:sp>
        <p:nvSpPr>
          <p:cNvPr id="659" name="Rectángulo 658"/>
          <p:cNvSpPr/>
          <p:nvPr/>
        </p:nvSpPr>
        <p:spPr>
          <a:xfrm>
            <a:off x="662418" y="1610460"/>
            <a:ext cx="2937451" cy="369332"/>
          </a:xfrm>
          <a:prstGeom prst="rect">
            <a:avLst/>
          </a:prstGeom>
        </p:spPr>
        <p:txBody>
          <a:bodyPr wrap="square">
            <a:spAutoFit/>
          </a:bodyPr>
          <a:lstStyle/>
          <a:p>
            <a:r>
              <a:rPr lang="es-ES" dirty="0" smtClean="0"/>
              <a:t>5 encuestas en Sangolquí</a:t>
            </a:r>
            <a:endParaRPr lang="es-ES" dirty="0"/>
          </a:p>
        </p:txBody>
      </p:sp>
      <p:sp>
        <p:nvSpPr>
          <p:cNvPr id="660" name="Rectángulo 659"/>
          <p:cNvSpPr/>
          <p:nvPr/>
        </p:nvSpPr>
        <p:spPr>
          <a:xfrm>
            <a:off x="7759001" y="4011267"/>
            <a:ext cx="1588898" cy="923330"/>
          </a:xfrm>
          <a:prstGeom prst="rect">
            <a:avLst/>
          </a:prstGeom>
          <a:noFill/>
        </p:spPr>
        <p:txBody>
          <a:bodyPr wrap="none" lIns="91440" tIns="45720" rIns="91440" bIns="45720">
            <a:spAutoFit/>
          </a:bodyPr>
          <a:lstStyle/>
          <a:p>
            <a:pPr algn="ctr"/>
            <a:r>
              <a:rPr lang="es-ES" sz="5400" b="1" cap="none" spc="0"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50%</a:t>
            </a:r>
            <a:endParaRPr lang="es-E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Tree>
    <p:extLst>
      <p:ext uri="{BB962C8B-B14F-4D97-AF65-F5344CB8AC3E}">
        <p14:creationId xmlns:p14="http://schemas.microsoft.com/office/powerpoint/2010/main" val="177298891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3796" y="-261938"/>
            <a:ext cx="10353761" cy="1326321"/>
          </a:xfrm>
        </p:spPr>
        <p:txBody>
          <a:bodyPr/>
          <a:lstStyle/>
          <a:p>
            <a:r>
              <a:rPr lang="es-ES" dirty="0" smtClean="0"/>
              <a:t>Muestreo estratificado</a:t>
            </a:r>
            <a:endParaRPr lang="es-ES" dirty="0"/>
          </a:p>
        </p:txBody>
      </p:sp>
      <mc:AlternateContent xmlns:mc="http://schemas.openxmlformats.org/markup-compatibility/2006" xmlns:a14="http://schemas.microsoft.com/office/drawing/2010/main">
        <mc:Choice Requires="a14">
          <p:sp>
            <p:nvSpPr>
              <p:cNvPr id="10" name="CuadroTexto 5"/>
              <p:cNvSpPr txBox="1"/>
              <p:nvPr/>
            </p:nvSpPr>
            <p:spPr>
              <a:xfrm>
                <a:off x="913796" y="1668015"/>
                <a:ext cx="1585914" cy="590549"/>
              </a:xfrm>
              <a:prstGeom prst="rect">
                <a:avLst/>
              </a:prstGeom>
              <a:noFill/>
            </p:spPr>
            <p:style>
              <a:lnRef idx="0">
                <a:scrgbClr r="0" g="0" b="0"/>
              </a:lnRef>
              <a:fillRef idx="0">
                <a:scrgbClr r="0" g="0" b="0"/>
              </a:fillRef>
              <a:effectRef idx="0">
                <a:scrgbClr r="0" g="0" b="0"/>
              </a:effectRef>
              <a:fontRef idx="minor">
                <a:schemeClr val="tx1"/>
              </a:fontRef>
            </p:style>
            <p:txBody>
              <a:bodyPr wrap="square" lIns="0" tIns="0" rIns="0" bIns="0" rtlCol="0" anchor="t">
                <a:noAutofit/>
              </a:bodyPr>
              <a:lstStyle/>
              <a:p>
                <a:pPr>
                  <a:spcAft>
                    <a:spcPts val="0"/>
                  </a:spcAft>
                </a:pPr>
                <a14:m>
                  <m:oMathPara xmlns:m="http://schemas.openxmlformats.org/officeDocument/2006/math">
                    <m:oMathParaPr>
                      <m:jc m:val="centerGroup"/>
                    </m:oMathParaPr>
                    <m:oMath xmlns:m="http://schemas.openxmlformats.org/officeDocument/2006/math">
                      <m:f>
                        <m:fPr>
                          <m:ctrlPr>
                            <a:rPr lang="es-ES" sz="1600" i="1" smtClean="0">
                              <a:solidFill>
                                <a:schemeClr val="tx1">
                                  <a:lumMod val="95000"/>
                                </a:schemeClr>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s-ES" sz="1600" i="1">
                                  <a:solidFill>
                                    <a:schemeClr val="tx1">
                                      <a:lumMod val="95000"/>
                                    </a:schemeClr>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s-ES" sz="1600" i="1">
                                  <a:solidFill>
                                    <a:schemeClr val="tx1">
                                      <a:lumMod val="9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𝑍</m:t>
                              </m:r>
                            </m:e>
                            <m:sup>
                              <m:r>
                                <a:rPr lang="es-ES" sz="1600" i="1">
                                  <a:solidFill>
                                    <a:schemeClr val="tx1">
                                      <a:lumMod val="95000"/>
                                    </a:schemeClr>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s-ES" sz="1600" i="1">
                              <a:solidFill>
                                <a:schemeClr val="tx1">
                                  <a:lumMod val="9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𝑃𝑄𝑁</m:t>
                          </m:r>
                        </m:num>
                        <m:den>
                          <m:sSup>
                            <m:sSupPr>
                              <m:ctrlPr>
                                <a:rPr lang="es-ES" sz="1600" i="1">
                                  <a:solidFill>
                                    <a:schemeClr val="tx1">
                                      <a:lumMod val="95000"/>
                                    </a:schemeClr>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s-ES" sz="1600" i="1">
                                  <a:solidFill>
                                    <a:schemeClr val="tx1">
                                      <a:lumMod val="9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𝑒</m:t>
                              </m:r>
                            </m:e>
                            <m:sup>
                              <m:r>
                                <a:rPr lang="es-ES" sz="1600" i="1">
                                  <a:solidFill>
                                    <a:schemeClr val="tx1">
                                      <a:lumMod val="95000"/>
                                    </a:schemeClr>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s-ES" sz="1600" i="1">
                              <a:solidFill>
                                <a:schemeClr val="tx1">
                                  <a:lumMod val="9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𝑁</m:t>
                          </m:r>
                          <m:r>
                            <a:rPr lang="es-ES" sz="1600" i="1">
                              <a:solidFill>
                                <a:schemeClr val="tx1">
                                  <a:lumMod val="95000"/>
                                </a:schemeClr>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s-ES" sz="1600" i="1">
                                  <a:solidFill>
                                    <a:schemeClr val="tx1">
                                      <a:lumMod val="95000"/>
                                    </a:schemeClr>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s-ES" sz="1600" i="1">
                                  <a:solidFill>
                                    <a:schemeClr val="tx1">
                                      <a:lumMod val="9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𝑍</m:t>
                              </m:r>
                            </m:e>
                            <m:sup>
                              <m:r>
                                <a:rPr lang="es-ES" sz="1600" i="1">
                                  <a:solidFill>
                                    <a:schemeClr val="tx1">
                                      <a:lumMod val="95000"/>
                                    </a:schemeClr>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s-ES" sz="1600" i="1">
                              <a:solidFill>
                                <a:schemeClr val="tx1">
                                  <a:lumMod val="9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𝑃𝑄</m:t>
                          </m:r>
                        </m:den>
                      </m:f>
                    </m:oMath>
                  </m:oMathPara>
                </a14:m>
                <a:endParaRPr lang="es-ES" sz="1600" dirty="0">
                  <a:solidFill>
                    <a:schemeClr val="tx1">
                      <a:lumMod val="95000"/>
                    </a:schemeClr>
                  </a:solidFill>
                  <a:effectLst/>
                  <a:latin typeface="+mj-lt"/>
                  <a:ea typeface="Times New Roman" panose="02020603050405020304" pitchFamily="18" charset="0"/>
                </a:endParaRPr>
              </a:p>
            </p:txBody>
          </p:sp>
        </mc:Choice>
        <mc:Fallback xmlns="">
          <p:sp>
            <p:nvSpPr>
              <p:cNvPr id="10" name="CuadroTexto 5"/>
              <p:cNvSpPr txBox="1">
                <a:spLocks noRot="1" noChangeAspect="1" noMove="1" noResize="1" noEditPoints="1" noAdjustHandles="1" noChangeArrowheads="1" noChangeShapeType="1" noTextEdit="1"/>
              </p:cNvSpPr>
              <p:nvPr/>
            </p:nvSpPr>
            <p:spPr>
              <a:xfrm>
                <a:off x="913796" y="1668015"/>
                <a:ext cx="1585914" cy="590549"/>
              </a:xfrm>
              <a:prstGeom prst="rect">
                <a:avLst/>
              </a:prstGeom>
              <a:blipFill rotWithShape="0">
                <a:blip r:embed="rId3"/>
                <a:stretch>
                  <a:fillRect/>
                </a:stretch>
              </a:blipFill>
            </p:spPr>
            <p:txBody>
              <a:bodyPr/>
              <a:lstStyle/>
              <a:p>
                <a:r>
                  <a:rPr lang="es-ES">
                    <a:noFill/>
                  </a:rPr>
                  <a:t> </a:t>
                </a:r>
              </a:p>
            </p:txBody>
          </p:sp>
        </mc:Fallback>
      </mc:AlternateContent>
      <p:graphicFrame>
        <p:nvGraphicFramePr>
          <p:cNvPr id="11" name="Tabla 10"/>
          <p:cNvGraphicFramePr>
            <a:graphicFrameLocks noGrp="1"/>
          </p:cNvGraphicFramePr>
          <p:nvPr>
            <p:extLst>
              <p:ext uri="{D42A27DB-BD31-4B8C-83A1-F6EECF244321}">
                <p14:modId xmlns:p14="http://schemas.microsoft.com/office/powerpoint/2010/main" val="3113737327"/>
              </p:ext>
            </p:extLst>
          </p:nvPr>
        </p:nvGraphicFramePr>
        <p:xfrm>
          <a:off x="800117" y="2686053"/>
          <a:ext cx="3014663" cy="2686048"/>
        </p:xfrm>
        <a:graphic>
          <a:graphicData uri="http://schemas.openxmlformats.org/drawingml/2006/table">
            <a:tbl>
              <a:tblPr firstRow="1" firstCol="1" bandRow="1">
                <a:tableStyleId>{9D7B26C5-4107-4FEC-AEDC-1716B250A1EF}</a:tableStyleId>
              </a:tblPr>
              <a:tblGrid>
                <a:gridCol w="3014663"/>
              </a:tblGrid>
              <a:tr h="801768">
                <a:tc>
                  <a:txBody>
                    <a:bodyPr/>
                    <a:lstStyle/>
                    <a:p>
                      <a:pPr marL="180340" indent="180340" algn="l">
                        <a:lnSpc>
                          <a:spcPct val="150000"/>
                        </a:lnSpc>
                        <a:spcBef>
                          <a:spcPts val="1000"/>
                        </a:spcBef>
                        <a:spcAft>
                          <a:spcPts val="0"/>
                        </a:spcAft>
                        <a:tabLst>
                          <a:tab pos="450215" algn="l"/>
                        </a:tabLst>
                      </a:pPr>
                      <a:r>
                        <a:rPr lang="es-ES" sz="1500" dirty="0">
                          <a:effectLst/>
                        </a:rPr>
                        <a:t>Z= 1.96 – 95% de significancia</a:t>
                      </a:r>
                      <a:endParaRPr lang="es-ES" sz="1500" dirty="0">
                        <a:solidFill>
                          <a:schemeClr val="tx1">
                            <a:lumMod val="95000"/>
                          </a:schemeClr>
                        </a:solidFill>
                        <a:effectLst/>
                        <a:latin typeface="+mj-lt"/>
                        <a:ea typeface="Calibri" panose="020F0502020204030204" pitchFamily="34" charset="0"/>
                      </a:endParaRPr>
                    </a:p>
                  </a:txBody>
                  <a:tcPr marL="44450" marR="44450" marT="0" marB="0" anchor="ctr"/>
                </a:tc>
              </a:tr>
              <a:tr h="376856">
                <a:tc>
                  <a:txBody>
                    <a:bodyPr/>
                    <a:lstStyle/>
                    <a:p>
                      <a:pPr marL="180340" indent="180340" algn="l">
                        <a:lnSpc>
                          <a:spcPct val="150000"/>
                        </a:lnSpc>
                        <a:spcBef>
                          <a:spcPts val="1000"/>
                        </a:spcBef>
                        <a:spcAft>
                          <a:spcPts val="0"/>
                        </a:spcAft>
                        <a:tabLst>
                          <a:tab pos="450215" algn="l"/>
                        </a:tabLst>
                      </a:pPr>
                      <a:r>
                        <a:rPr lang="es-ES" sz="1500">
                          <a:effectLst/>
                        </a:rPr>
                        <a:t>N= 81.130 habitantes</a:t>
                      </a:r>
                      <a:endParaRPr lang="es-ES" sz="1500">
                        <a:solidFill>
                          <a:schemeClr val="tx1">
                            <a:lumMod val="95000"/>
                          </a:schemeClr>
                        </a:solidFill>
                        <a:effectLst/>
                        <a:latin typeface="+mj-lt"/>
                        <a:ea typeface="Calibri" panose="020F0502020204030204" pitchFamily="34" charset="0"/>
                      </a:endParaRPr>
                    </a:p>
                  </a:txBody>
                  <a:tcPr marL="44450" marR="44450" marT="0" marB="0" anchor="ctr"/>
                </a:tc>
              </a:tr>
              <a:tr h="376856">
                <a:tc>
                  <a:txBody>
                    <a:bodyPr/>
                    <a:lstStyle/>
                    <a:p>
                      <a:pPr marL="180340" indent="180340" algn="l">
                        <a:lnSpc>
                          <a:spcPct val="150000"/>
                        </a:lnSpc>
                        <a:spcBef>
                          <a:spcPts val="1000"/>
                        </a:spcBef>
                        <a:spcAft>
                          <a:spcPts val="0"/>
                        </a:spcAft>
                        <a:tabLst>
                          <a:tab pos="450215" algn="l"/>
                        </a:tabLst>
                      </a:pPr>
                      <a:r>
                        <a:rPr lang="es-ES" sz="1500">
                          <a:effectLst/>
                        </a:rPr>
                        <a:t>p= 0.5</a:t>
                      </a:r>
                      <a:endParaRPr lang="es-ES" sz="1500">
                        <a:solidFill>
                          <a:schemeClr val="tx1">
                            <a:lumMod val="95000"/>
                          </a:schemeClr>
                        </a:solidFill>
                        <a:effectLst/>
                        <a:latin typeface="+mj-lt"/>
                        <a:ea typeface="Calibri" panose="020F0502020204030204" pitchFamily="34" charset="0"/>
                      </a:endParaRPr>
                    </a:p>
                  </a:txBody>
                  <a:tcPr marL="44450" marR="44450" marT="0" marB="0" anchor="ctr"/>
                </a:tc>
              </a:tr>
              <a:tr h="376856">
                <a:tc>
                  <a:txBody>
                    <a:bodyPr/>
                    <a:lstStyle/>
                    <a:p>
                      <a:pPr marL="180340" indent="180340" algn="l">
                        <a:lnSpc>
                          <a:spcPct val="150000"/>
                        </a:lnSpc>
                        <a:spcBef>
                          <a:spcPts val="1000"/>
                        </a:spcBef>
                        <a:spcAft>
                          <a:spcPts val="0"/>
                        </a:spcAft>
                        <a:tabLst>
                          <a:tab pos="450215" algn="l"/>
                        </a:tabLst>
                      </a:pPr>
                      <a:r>
                        <a:rPr lang="es-ES" sz="1500" dirty="0">
                          <a:effectLst/>
                        </a:rPr>
                        <a:t>q= </a:t>
                      </a:r>
                      <a:r>
                        <a:rPr lang="es-ES" sz="1500" dirty="0" smtClean="0">
                          <a:effectLst/>
                        </a:rPr>
                        <a:t>0.5</a:t>
                      </a:r>
                      <a:endParaRPr lang="es-ES" sz="1500" dirty="0">
                        <a:solidFill>
                          <a:schemeClr val="tx1">
                            <a:lumMod val="95000"/>
                          </a:schemeClr>
                        </a:solidFill>
                        <a:effectLst/>
                        <a:latin typeface="+mj-lt"/>
                        <a:ea typeface="Calibri" panose="020F0502020204030204" pitchFamily="34" charset="0"/>
                      </a:endParaRPr>
                    </a:p>
                  </a:txBody>
                  <a:tcPr marL="44450" marR="44450" marT="0" marB="0" anchor="ctr"/>
                </a:tc>
              </a:tr>
              <a:tr h="753712">
                <a:tc>
                  <a:txBody>
                    <a:bodyPr/>
                    <a:lstStyle/>
                    <a:p>
                      <a:pPr marL="180340" indent="180340" algn="l">
                        <a:lnSpc>
                          <a:spcPct val="150000"/>
                        </a:lnSpc>
                        <a:spcBef>
                          <a:spcPts val="1000"/>
                        </a:spcBef>
                        <a:spcAft>
                          <a:spcPts val="0"/>
                        </a:spcAft>
                        <a:tabLst>
                          <a:tab pos="450215" algn="l"/>
                        </a:tabLst>
                      </a:pPr>
                      <a:r>
                        <a:rPr lang="es-ES" sz="1500" dirty="0">
                          <a:effectLst/>
                        </a:rPr>
                        <a:t>e= 5%</a:t>
                      </a:r>
                      <a:endParaRPr lang="es-ES" sz="1500" dirty="0">
                        <a:solidFill>
                          <a:schemeClr val="tx1">
                            <a:lumMod val="95000"/>
                          </a:schemeClr>
                        </a:solidFill>
                        <a:effectLst/>
                        <a:latin typeface="+mj-lt"/>
                        <a:ea typeface="Calibri" panose="020F0502020204030204" pitchFamily="34" charset="0"/>
                      </a:endParaRPr>
                    </a:p>
                  </a:txBody>
                  <a:tcPr marL="44450" marR="44450" marT="0" marB="0" anchor="ctr"/>
                </a:tc>
              </a:tr>
            </a:tbl>
          </a:graphicData>
        </a:graphic>
      </p:graphicFrame>
      <p:graphicFrame>
        <p:nvGraphicFramePr>
          <p:cNvPr id="4" name="Tabla 3"/>
          <p:cNvGraphicFramePr>
            <a:graphicFrameLocks noGrp="1"/>
          </p:cNvGraphicFramePr>
          <p:nvPr>
            <p:extLst>
              <p:ext uri="{D42A27DB-BD31-4B8C-83A1-F6EECF244321}">
                <p14:modId xmlns:p14="http://schemas.microsoft.com/office/powerpoint/2010/main" val="689646530"/>
              </p:ext>
            </p:extLst>
          </p:nvPr>
        </p:nvGraphicFramePr>
        <p:xfrm>
          <a:off x="5809672" y="1211596"/>
          <a:ext cx="4898238" cy="1381760"/>
        </p:xfrm>
        <a:graphic>
          <a:graphicData uri="http://schemas.openxmlformats.org/drawingml/2006/table">
            <a:tbl>
              <a:tblPr firstRow="1" firstCol="1" bandRow="1">
                <a:tableStyleId>{9D7B26C5-4107-4FEC-AEDC-1716B250A1EF}</a:tableStyleId>
              </a:tblPr>
              <a:tblGrid>
                <a:gridCol w="3002378"/>
                <a:gridCol w="1895860"/>
              </a:tblGrid>
              <a:tr h="264160">
                <a:tc>
                  <a:txBody>
                    <a:bodyPr/>
                    <a:lstStyle/>
                    <a:p>
                      <a:pPr marL="180340" indent="180340" algn="l">
                        <a:lnSpc>
                          <a:spcPct val="200000"/>
                        </a:lnSpc>
                        <a:spcBef>
                          <a:spcPts val="1000"/>
                        </a:spcBef>
                        <a:spcAft>
                          <a:spcPts val="0"/>
                        </a:spcAft>
                      </a:pPr>
                      <a:r>
                        <a:rPr lang="es-ES" sz="1400" dirty="0">
                          <a:effectLst/>
                        </a:rPr>
                        <a:t>Sangolquí</a:t>
                      </a:r>
                      <a:endParaRPr lang="es-ES" sz="1400" dirty="0">
                        <a:solidFill>
                          <a:srgbClr val="222222"/>
                        </a:solidFill>
                        <a:effectLst/>
                        <a:latin typeface="Times New Roman" panose="02020603050405020304" pitchFamily="18" charset="0"/>
                        <a:ea typeface="Calibri" panose="020F0502020204030204" pitchFamily="34" charset="0"/>
                      </a:endParaRPr>
                    </a:p>
                  </a:txBody>
                  <a:tcPr marL="44450" marR="44450" marT="0" marB="0" anchor="b"/>
                </a:tc>
                <a:tc>
                  <a:txBody>
                    <a:bodyPr/>
                    <a:lstStyle/>
                    <a:p>
                      <a:pPr marL="180340" indent="180340" algn="l">
                        <a:lnSpc>
                          <a:spcPct val="200000"/>
                        </a:lnSpc>
                        <a:spcBef>
                          <a:spcPts val="1000"/>
                        </a:spcBef>
                        <a:spcAft>
                          <a:spcPts val="0"/>
                        </a:spcAft>
                      </a:pPr>
                      <a:r>
                        <a:rPr lang="es-ES" sz="1400" dirty="0">
                          <a:effectLst/>
                        </a:rPr>
                        <a:t>NH</a:t>
                      </a:r>
                      <a:r>
                        <a:rPr lang="es-ES" sz="1400" baseline="-25000" dirty="0">
                          <a:effectLst/>
                        </a:rPr>
                        <a:t>1</a:t>
                      </a:r>
                      <a:r>
                        <a:rPr lang="es-ES" sz="1400" dirty="0">
                          <a:effectLst/>
                        </a:rPr>
                        <a:t>=   59.196</a:t>
                      </a:r>
                      <a:endParaRPr lang="es-ES" sz="1400" dirty="0">
                        <a:solidFill>
                          <a:srgbClr val="222222"/>
                        </a:solidFill>
                        <a:effectLst/>
                        <a:latin typeface="Times New Roman" panose="02020603050405020304" pitchFamily="18" charset="0"/>
                        <a:ea typeface="Calibri" panose="020F0502020204030204" pitchFamily="34" charset="0"/>
                      </a:endParaRPr>
                    </a:p>
                  </a:txBody>
                  <a:tcPr marL="44450" marR="44450" marT="0" marB="0" anchor="b"/>
                </a:tc>
              </a:tr>
              <a:tr h="528320">
                <a:tc>
                  <a:txBody>
                    <a:bodyPr/>
                    <a:lstStyle/>
                    <a:p>
                      <a:pPr marL="180340" indent="180340" algn="l">
                        <a:lnSpc>
                          <a:spcPct val="200000"/>
                        </a:lnSpc>
                        <a:spcBef>
                          <a:spcPts val="1000"/>
                        </a:spcBef>
                        <a:spcAft>
                          <a:spcPts val="0"/>
                        </a:spcAft>
                      </a:pPr>
                      <a:r>
                        <a:rPr lang="es-ES" sz="1400">
                          <a:effectLst/>
                        </a:rPr>
                        <a:t>San Pedro de Taboada</a:t>
                      </a:r>
                      <a:endParaRPr lang="es-ES" sz="1400">
                        <a:solidFill>
                          <a:srgbClr val="222222"/>
                        </a:solidFill>
                        <a:effectLst/>
                        <a:latin typeface="Times New Roman" panose="02020603050405020304" pitchFamily="18" charset="0"/>
                        <a:ea typeface="Calibri" panose="020F0502020204030204" pitchFamily="34" charset="0"/>
                      </a:endParaRPr>
                    </a:p>
                  </a:txBody>
                  <a:tcPr marL="44450" marR="44450" marT="0" marB="0" anchor="b"/>
                </a:tc>
                <a:tc>
                  <a:txBody>
                    <a:bodyPr/>
                    <a:lstStyle/>
                    <a:p>
                      <a:pPr marL="180340" indent="180340" algn="l">
                        <a:lnSpc>
                          <a:spcPct val="200000"/>
                        </a:lnSpc>
                        <a:spcBef>
                          <a:spcPts val="1000"/>
                        </a:spcBef>
                        <a:spcAft>
                          <a:spcPts val="0"/>
                        </a:spcAft>
                      </a:pPr>
                      <a:r>
                        <a:rPr lang="es-ES" sz="1400">
                          <a:effectLst/>
                        </a:rPr>
                        <a:t>NH</a:t>
                      </a:r>
                      <a:r>
                        <a:rPr lang="es-ES" sz="1400" baseline="-25000">
                          <a:effectLst/>
                        </a:rPr>
                        <a:t>2</a:t>
                      </a:r>
                      <a:r>
                        <a:rPr lang="es-ES" sz="1400">
                          <a:effectLst/>
                        </a:rPr>
                        <a:t>=   11.982</a:t>
                      </a:r>
                      <a:endParaRPr lang="es-ES" sz="1400">
                        <a:solidFill>
                          <a:srgbClr val="222222"/>
                        </a:solidFill>
                        <a:effectLst/>
                        <a:latin typeface="Times New Roman" panose="02020603050405020304" pitchFamily="18" charset="0"/>
                        <a:ea typeface="Calibri" panose="020F0502020204030204" pitchFamily="34" charset="0"/>
                      </a:endParaRPr>
                    </a:p>
                  </a:txBody>
                  <a:tcPr marL="44450" marR="44450" marT="0" marB="0" anchor="b"/>
                </a:tc>
              </a:tr>
              <a:tr h="264160">
                <a:tc>
                  <a:txBody>
                    <a:bodyPr/>
                    <a:lstStyle/>
                    <a:p>
                      <a:pPr marL="180340" indent="180340" algn="l">
                        <a:lnSpc>
                          <a:spcPct val="200000"/>
                        </a:lnSpc>
                        <a:spcBef>
                          <a:spcPts val="1000"/>
                        </a:spcBef>
                        <a:spcAft>
                          <a:spcPts val="0"/>
                        </a:spcAft>
                      </a:pPr>
                      <a:r>
                        <a:rPr lang="es-ES" sz="1400">
                          <a:effectLst/>
                        </a:rPr>
                        <a:t>San Rafael</a:t>
                      </a:r>
                      <a:endParaRPr lang="es-ES" sz="1400">
                        <a:solidFill>
                          <a:srgbClr val="222222"/>
                        </a:solidFill>
                        <a:effectLst/>
                        <a:latin typeface="Times New Roman" panose="02020603050405020304" pitchFamily="18" charset="0"/>
                        <a:ea typeface="Calibri" panose="020F0502020204030204" pitchFamily="34" charset="0"/>
                      </a:endParaRPr>
                    </a:p>
                  </a:txBody>
                  <a:tcPr marL="44450" marR="44450" marT="0" marB="0" anchor="b"/>
                </a:tc>
                <a:tc>
                  <a:txBody>
                    <a:bodyPr/>
                    <a:lstStyle/>
                    <a:p>
                      <a:pPr marL="180340" indent="180340" algn="l">
                        <a:lnSpc>
                          <a:spcPct val="200000"/>
                        </a:lnSpc>
                        <a:spcBef>
                          <a:spcPts val="1000"/>
                        </a:spcBef>
                        <a:spcAft>
                          <a:spcPts val="0"/>
                        </a:spcAft>
                      </a:pPr>
                      <a:r>
                        <a:rPr lang="es-ES" sz="1400" dirty="0">
                          <a:effectLst/>
                        </a:rPr>
                        <a:t>NH</a:t>
                      </a:r>
                      <a:r>
                        <a:rPr lang="es-ES" sz="1400" baseline="-25000" dirty="0">
                          <a:effectLst/>
                        </a:rPr>
                        <a:t>3</a:t>
                      </a:r>
                      <a:r>
                        <a:rPr lang="es-ES" sz="1400" dirty="0">
                          <a:effectLst/>
                        </a:rPr>
                        <a:t>=   9.952</a:t>
                      </a:r>
                      <a:endParaRPr lang="es-ES" sz="1400" dirty="0">
                        <a:solidFill>
                          <a:srgbClr val="222222"/>
                        </a:solidFill>
                        <a:effectLst/>
                        <a:latin typeface="Times New Roman" panose="02020603050405020304" pitchFamily="18" charset="0"/>
                        <a:ea typeface="Calibri" panose="020F0502020204030204" pitchFamily="34" charset="0"/>
                      </a:endParaRPr>
                    </a:p>
                  </a:txBody>
                  <a:tcPr marL="44450" marR="44450" marT="0" marB="0" anchor="b"/>
                </a:tc>
              </a:tr>
            </a:tbl>
          </a:graphicData>
        </a:graphic>
      </p:graphicFrame>
      <p:sp>
        <p:nvSpPr>
          <p:cNvPr id="12" name="Rectángulo 11"/>
          <p:cNvSpPr/>
          <p:nvPr/>
        </p:nvSpPr>
        <p:spPr>
          <a:xfrm>
            <a:off x="5882868" y="2862197"/>
            <a:ext cx="2555315" cy="369332"/>
          </a:xfrm>
          <a:prstGeom prst="rect">
            <a:avLst/>
          </a:prstGeom>
        </p:spPr>
        <p:txBody>
          <a:bodyPr wrap="none">
            <a:spAutoFit/>
          </a:bodyPr>
          <a:lstStyle/>
          <a:p>
            <a:r>
              <a:rPr lang="es-ES" dirty="0"/>
              <a:t>Afijación proporcional</a:t>
            </a:r>
          </a:p>
        </p:txBody>
      </p:sp>
      <mc:AlternateContent xmlns:mc="http://schemas.openxmlformats.org/markup-compatibility/2006" xmlns:a14="http://schemas.microsoft.com/office/drawing/2010/main">
        <mc:Choice Requires="a14">
          <p:sp>
            <p:nvSpPr>
              <p:cNvPr id="13" name="CuadroTexto 12"/>
              <p:cNvSpPr txBox="1"/>
              <p:nvPr/>
            </p:nvSpPr>
            <p:spPr>
              <a:xfrm>
                <a:off x="5718039" y="3562480"/>
                <a:ext cx="1143198" cy="5167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b="0" i="1" smtClean="0">
                          <a:latin typeface="Cambria Math" panose="02040503050406030204" pitchFamily="18" charset="0"/>
                        </a:rPr>
                        <m:t>𝑛h</m:t>
                      </m:r>
                      <m:r>
                        <a:rPr lang="es-ES" b="0" i="1" smtClean="0">
                          <a:latin typeface="Cambria Math" panose="02040503050406030204" pitchFamily="18" charset="0"/>
                        </a:rPr>
                        <m:t>=</m:t>
                      </m:r>
                      <m:r>
                        <a:rPr lang="es-ES" b="0" i="1" smtClean="0">
                          <a:latin typeface="Cambria Math" panose="02040503050406030204" pitchFamily="18" charset="0"/>
                        </a:rPr>
                        <m:t>𝑛</m:t>
                      </m:r>
                      <m:f>
                        <m:fPr>
                          <m:ctrlPr>
                            <a:rPr lang="es-ES" b="0" i="1" smtClean="0">
                              <a:latin typeface="Cambria Math" panose="02040503050406030204" pitchFamily="18" charset="0"/>
                            </a:rPr>
                          </m:ctrlPr>
                        </m:fPr>
                        <m:num>
                          <m:r>
                            <a:rPr lang="es-ES" b="0" i="1" smtClean="0">
                              <a:latin typeface="Cambria Math" panose="02040503050406030204" pitchFamily="18" charset="0"/>
                            </a:rPr>
                            <m:t>𝑁𝐻</m:t>
                          </m:r>
                        </m:num>
                        <m:den>
                          <m:r>
                            <a:rPr lang="es-ES" b="0" i="1" smtClean="0">
                              <a:latin typeface="Cambria Math" panose="02040503050406030204" pitchFamily="18" charset="0"/>
                            </a:rPr>
                            <m:t>𝑁</m:t>
                          </m:r>
                        </m:den>
                      </m:f>
                    </m:oMath>
                  </m:oMathPara>
                </a14:m>
                <a:endParaRPr lang="es-ES" dirty="0"/>
              </a:p>
            </p:txBody>
          </p:sp>
        </mc:Choice>
        <mc:Fallback xmlns="">
          <p:sp>
            <p:nvSpPr>
              <p:cNvPr id="13" name="CuadroTexto 12"/>
              <p:cNvSpPr txBox="1">
                <a:spLocks noRot="1" noChangeAspect="1" noMove="1" noResize="1" noEditPoints="1" noAdjustHandles="1" noChangeArrowheads="1" noChangeShapeType="1" noTextEdit="1"/>
              </p:cNvSpPr>
              <p:nvPr/>
            </p:nvSpPr>
            <p:spPr>
              <a:xfrm>
                <a:off x="5718039" y="3562480"/>
                <a:ext cx="1143198" cy="516745"/>
              </a:xfrm>
              <a:prstGeom prst="rect">
                <a:avLst/>
              </a:prstGeom>
              <a:blipFill rotWithShape="0">
                <a:blip r:embed="rId4"/>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21" name="CuadroTexto 20"/>
              <p:cNvSpPr txBox="1"/>
              <p:nvPr/>
            </p:nvSpPr>
            <p:spPr>
              <a:xfrm>
                <a:off x="8309881" y="3553247"/>
                <a:ext cx="2520947" cy="52597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ES" b="0" i="1" smtClean="0">
                              <a:latin typeface="Cambria Math" panose="02040503050406030204" pitchFamily="18" charset="0"/>
                            </a:rPr>
                          </m:ctrlPr>
                        </m:sSubPr>
                        <m:e>
                          <m:r>
                            <a:rPr lang="es-ES" b="0" i="1" smtClean="0">
                              <a:latin typeface="Cambria Math" panose="02040503050406030204" pitchFamily="18" charset="0"/>
                            </a:rPr>
                            <m:t>𝑛h</m:t>
                          </m:r>
                        </m:e>
                        <m:sub>
                          <m:r>
                            <a:rPr lang="es-ES" b="0" i="1" smtClean="0">
                              <a:latin typeface="Cambria Math" panose="02040503050406030204" pitchFamily="18" charset="0"/>
                            </a:rPr>
                            <m:t>1</m:t>
                          </m:r>
                        </m:sub>
                      </m:sSub>
                      <m:r>
                        <a:rPr lang="es-ES" b="0" i="1" smtClean="0">
                          <a:latin typeface="Cambria Math" panose="02040503050406030204" pitchFamily="18" charset="0"/>
                        </a:rPr>
                        <m:t>=382</m:t>
                      </m:r>
                      <m:f>
                        <m:fPr>
                          <m:ctrlPr>
                            <a:rPr lang="es-ES" b="0" i="1" smtClean="0">
                              <a:latin typeface="Cambria Math" panose="02040503050406030204" pitchFamily="18" charset="0"/>
                            </a:rPr>
                          </m:ctrlPr>
                        </m:fPr>
                        <m:num>
                          <m:r>
                            <a:rPr lang="es-ES" b="0" i="1" smtClean="0">
                              <a:latin typeface="Cambria Math" panose="02040503050406030204" pitchFamily="18" charset="0"/>
                            </a:rPr>
                            <m:t>59.196</m:t>
                          </m:r>
                        </m:num>
                        <m:den>
                          <m:r>
                            <a:rPr lang="es-ES" b="0" i="1" smtClean="0">
                              <a:latin typeface="Cambria Math" panose="02040503050406030204" pitchFamily="18" charset="0"/>
                            </a:rPr>
                            <m:t>81.130</m:t>
                          </m:r>
                        </m:den>
                      </m:f>
                      <m:r>
                        <a:rPr lang="es-ES" b="0" i="1" smtClean="0">
                          <a:latin typeface="Cambria Math" panose="02040503050406030204" pitchFamily="18" charset="0"/>
                        </a:rPr>
                        <m:t>=279</m:t>
                      </m:r>
                    </m:oMath>
                  </m:oMathPara>
                </a14:m>
                <a:endParaRPr lang="es-ES" dirty="0"/>
              </a:p>
            </p:txBody>
          </p:sp>
        </mc:Choice>
        <mc:Fallback xmlns="">
          <p:sp>
            <p:nvSpPr>
              <p:cNvPr id="21" name="CuadroTexto 20"/>
              <p:cNvSpPr txBox="1">
                <a:spLocks noRot="1" noChangeAspect="1" noMove="1" noResize="1" noEditPoints="1" noAdjustHandles="1" noChangeArrowheads="1" noChangeShapeType="1" noTextEdit="1"/>
              </p:cNvSpPr>
              <p:nvPr/>
            </p:nvSpPr>
            <p:spPr>
              <a:xfrm>
                <a:off x="8309881" y="3553247"/>
                <a:ext cx="2520947" cy="525978"/>
              </a:xfrm>
              <a:prstGeom prst="rect">
                <a:avLst/>
              </a:prstGeom>
              <a:blipFill rotWithShape="0">
                <a:blip r:embed="rId5"/>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22" name="CuadroTexto 21"/>
              <p:cNvSpPr txBox="1"/>
              <p:nvPr/>
            </p:nvSpPr>
            <p:spPr>
              <a:xfrm>
                <a:off x="8309881" y="4400943"/>
                <a:ext cx="2398029" cy="5203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ES" b="0" i="1" smtClean="0">
                              <a:latin typeface="Cambria Math" panose="02040503050406030204" pitchFamily="18" charset="0"/>
                            </a:rPr>
                          </m:ctrlPr>
                        </m:sSubPr>
                        <m:e>
                          <m:r>
                            <a:rPr lang="es-ES" b="0" i="1" smtClean="0">
                              <a:latin typeface="Cambria Math" panose="02040503050406030204" pitchFamily="18" charset="0"/>
                            </a:rPr>
                            <m:t>𝑛h</m:t>
                          </m:r>
                        </m:e>
                        <m:sub>
                          <m:r>
                            <a:rPr lang="es-ES" b="0" i="1" smtClean="0">
                              <a:latin typeface="Cambria Math" panose="02040503050406030204" pitchFamily="18" charset="0"/>
                            </a:rPr>
                            <m:t>2</m:t>
                          </m:r>
                        </m:sub>
                      </m:sSub>
                      <m:r>
                        <a:rPr lang="es-ES" b="0" i="1" smtClean="0">
                          <a:latin typeface="Cambria Math" panose="02040503050406030204" pitchFamily="18" charset="0"/>
                        </a:rPr>
                        <m:t>=382</m:t>
                      </m:r>
                      <m:f>
                        <m:fPr>
                          <m:ctrlPr>
                            <a:rPr lang="es-ES" b="0" i="1" smtClean="0">
                              <a:latin typeface="Cambria Math" panose="02040503050406030204" pitchFamily="18" charset="0"/>
                            </a:rPr>
                          </m:ctrlPr>
                        </m:fPr>
                        <m:num>
                          <m:r>
                            <a:rPr lang="es-ES" b="0" i="1" smtClean="0">
                              <a:latin typeface="Cambria Math" panose="02040503050406030204" pitchFamily="18" charset="0"/>
                            </a:rPr>
                            <m:t>11.982</m:t>
                          </m:r>
                        </m:num>
                        <m:den>
                          <m:r>
                            <a:rPr lang="es-ES" b="0" i="1" smtClean="0">
                              <a:latin typeface="Cambria Math" panose="02040503050406030204" pitchFamily="18" charset="0"/>
                            </a:rPr>
                            <m:t>81.130</m:t>
                          </m:r>
                        </m:den>
                      </m:f>
                      <m:r>
                        <a:rPr lang="es-ES" b="0" i="1" smtClean="0">
                          <a:latin typeface="Cambria Math" panose="02040503050406030204" pitchFamily="18" charset="0"/>
                        </a:rPr>
                        <m:t>=56</m:t>
                      </m:r>
                    </m:oMath>
                  </m:oMathPara>
                </a14:m>
                <a:endParaRPr lang="es-ES" dirty="0"/>
              </a:p>
            </p:txBody>
          </p:sp>
        </mc:Choice>
        <mc:Fallback xmlns="">
          <p:sp>
            <p:nvSpPr>
              <p:cNvPr id="22" name="CuadroTexto 21"/>
              <p:cNvSpPr txBox="1">
                <a:spLocks noRot="1" noChangeAspect="1" noMove="1" noResize="1" noEditPoints="1" noAdjustHandles="1" noChangeArrowheads="1" noChangeShapeType="1" noTextEdit="1"/>
              </p:cNvSpPr>
              <p:nvPr/>
            </p:nvSpPr>
            <p:spPr>
              <a:xfrm>
                <a:off x="8309881" y="4400943"/>
                <a:ext cx="2398029" cy="520399"/>
              </a:xfrm>
              <a:prstGeom prst="rect">
                <a:avLst/>
              </a:prstGeom>
              <a:blipFill rotWithShape="0">
                <a:blip r:embed="rId6"/>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23" name="CuadroTexto 22"/>
              <p:cNvSpPr txBox="1"/>
              <p:nvPr/>
            </p:nvSpPr>
            <p:spPr>
              <a:xfrm>
                <a:off x="8186963" y="5194415"/>
                <a:ext cx="2398029" cy="52597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ES" b="0" i="1" smtClean="0">
                              <a:latin typeface="Cambria Math" panose="02040503050406030204" pitchFamily="18" charset="0"/>
                            </a:rPr>
                          </m:ctrlPr>
                        </m:sSubPr>
                        <m:e>
                          <m:r>
                            <a:rPr lang="es-ES" b="0" i="1" smtClean="0">
                              <a:latin typeface="Cambria Math" panose="02040503050406030204" pitchFamily="18" charset="0"/>
                            </a:rPr>
                            <m:t>𝑛h</m:t>
                          </m:r>
                        </m:e>
                        <m:sub>
                          <m:r>
                            <a:rPr lang="es-ES" b="0" i="1" smtClean="0">
                              <a:latin typeface="Cambria Math" panose="02040503050406030204" pitchFamily="18" charset="0"/>
                            </a:rPr>
                            <m:t>3</m:t>
                          </m:r>
                        </m:sub>
                      </m:sSub>
                      <m:r>
                        <a:rPr lang="es-ES" b="0" i="1" smtClean="0">
                          <a:latin typeface="Cambria Math" panose="02040503050406030204" pitchFamily="18" charset="0"/>
                        </a:rPr>
                        <m:t>=382</m:t>
                      </m:r>
                      <m:f>
                        <m:fPr>
                          <m:ctrlPr>
                            <a:rPr lang="es-ES" b="0" i="1" smtClean="0">
                              <a:latin typeface="Cambria Math" panose="02040503050406030204" pitchFamily="18" charset="0"/>
                            </a:rPr>
                          </m:ctrlPr>
                        </m:fPr>
                        <m:num>
                          <m:r>
                            <a:rPr lang="es-ES" b="0" i="1" smtClean="0">
                              <a:latin typeface="Cambria Math" panose="02040503050406030204" pitchFamily="18" charset="0"/>
                            </a:rPr>
                            <m:t>9.952</m:t>
                          </m:r>
                        </m:num>
                        <m:den>
                          <m:r>
                            <a:rPr lang="es-ES" b="0" i="1" smtClean="0">
                              <a:latin typeface="Cambria Math" panose="02040503050406030204" pitchFamily="18" charset="0"/>
                            </a:rPr>
                            <m:t>81.130</m:t>
                          </m:r>
                        </m:den>
                      </m:f>
                      <m:r>
                        <a:rPr lang="es-ES" b="0" i="1" smtClean="0">
                          <a:latin typeface="Cambria Math" panose="02040503050406030204" pitchFamily="18" charset="0"/>
                        </a:rPr>
                        <m:t>=47</m:t>
                      </m:r>
                    </m:oMath>
                  </m:oMathPara>
                </a14:m>
                <a:endParaRPr lang="es-ES" dirty="0"/>
              </a:p>
            </p:txBody>
          </p:sp>
        </mc:Choice>
        <mc:Fallback xmlns="">
          <p:sp>
            <p:nvSpPr>
              <p:cNvPr id="23" name="CuadroTexto 22"/>
              <p:cNvSpPr txBox="1">
                <a:spLocks noRot="1" noChangeAspect="1" noMove="1" noResize="1" noEditPoints="1" noAdjustHandles="1" noChangeArrowheads="1" noChangeShapeType="1" noTextEdit="1"/>
              </p:cNvSpPr>
              <p:nvPr/>
            </p:nvSpPr>
            <p:spPr>
              <a:xfrm>
                <a:off x="8186963" y="5194415"/>
                <a:ext cx="2398029" cy="525978"/>
              </a:xfrm>
              <a:prstGeom prst="rect">
                <a:avLst/>
              </a:prstGeom>
              <a:blipFill rotWithShape="0">
                <a:blip r:embed="rId7"/>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6" name="CuadroTexto 15"/>
              <p:cNvSpPr txBox="1"/>
              <p:nvPr/>
            </p:nvSpPr>
            <p:spPr>
              <a:xfrm>
                <a:off x="2674961" y="1751885"/>
                <a:ext cx="1787857" cy="422808"/>
              </a:xfrm>
              <a:prstGeom prst="rect">
                <a:avLst/>
              </a:prstGeom>
              <a:noFill/>
            </p:spPr>
            <p:txBody>
              <a:bodyPr wrap="square" lIns="0" tIns="0" rIns="0" bIns="0" rtlCol="0">
                <a:spAutoFit/>
              </a:bodyPr>
              <a:lstStyle/>
              <a:p>
                <a14:m>
                  <m:oMath xmlns:m="http://schemas.openxmlformats.org/officeDocument/2006/math">
                    <m:f>
                      <m:fPr>
                        <m:ctrlPr>
                          <a:rPr lang="es-ES" sz="1600" i="1" smtClean="0">
                            <a:latin typeface="Cambria Math" panose="02040503050406030204" pitchFamily="18" charset="0"/>
                          </a:rPr>
                        </m:ctrlPr>
                      </m:fPr>
                      <m:num>
                        <m:r>
                          <m:rPr>
                            <m:nor/>
                          </m:rPr>
                          <a:rPr lang="es-ES" sz="1600" dirty="0"/>
                          <m:t>77917,252</m:t>
                        </m:r>
                        <m:r>
                          <m:rPr>
                            <m:nor/>
                          </m:rPr>
                          <a:rPr lang="es-ES" sz="1600" dirty="0">
                            <a:solidFill>
                              <a:srgbClr val="222222"/>
                            </a:solidFill>
                            <a:latin typeface="Times New Roman" panose="02020603050405020304" pitchFamily="18" charset="0"/>
                            <a:ea typeface="Calibri" panose="020F0502020204030204" pitchFamily="34" charset="0"/>
                          </a:rPr>
                          <m:t> </m:t>
                        </m:r>
                      </m:num>
                      <m:den>
                        <m:r>
                          <m:rPr>
                            <m:nor/>
                          </m:rPr>
                          <a:rPr lang="es-ES" sz="1600" dirty="0"/>
                          <m:t>203,7854</m:t>
                        </m:r>
                        <m:r>
                          <m:rPr>
                            <m:nor/>
                          </m:rPr>
                          <a:rPr lang="es-ES" sz="1600" dirty="0">
                            <a:solidFill>
                              <a:srgbClr val="222222"/>
                            </a:solidFill>
                            <a:latin typeface="Times New Roman" panose="02020603050405020304" pitchFamily="18" charset="0"/>
                            <a:ea typeface="Calibri" panose="020F0502020204030204" pitchFamily="34" charset="0"/>
                          </a:rPr>
                          <m:t> </m:t>
                        </m:r>
                      </m:den>
                    </m:f>
                  </m:oMath>
                </a14:m>
                <a:r>
                  <a:rPr lang="es-ES" sz="1600" dirty="0" smtClean="0"/>
                  <a:t>= 382</a:t>
                </a:r>
                <a:endParaRPr lang="es-ES" sz="1600" dirty="0"/>
              </a:p>
            </p:txBody>
          </p:sp>
        </mc:Choice>
        <mc:Fallback xmlns="">
          <p:sp>
            <p:nvSpPr>
              <p:cNvPr id="16" name="CuadroTexto 15"/>
              <p:cNvSpPr txBox="1">
                <a:spLocks noRot="1" noChangeAspect="1" noMove="1" noResize="1" noEditPoints="1" noAdjustHandles="1" noChangeArrowheads="1" noChangeShapeType="1" noTextEdit="1"/>
              </p:cNvSpPr>
              <p:nvPr/>
            </p:nvSpPr>
            <p:spPr>
              <a:xfrm>
                <a:off x="2674961" y="1751885"/>
                <a:ext cx="1787857" cy="422808"/>
              </a:xfrm>
              <a:prstGeom prst="rect">
                <a:avLst/>
              </a:prstGeom>
              <a:blipFill rotWithShape="0">
                <a:blip r:embed="rId8"/>
                <a:stretch>
                  <a:fillRect l="-4778" t="-2857" b="-17143"/>
                </a:stretch>
              </a:blipFill>
            </p:spPr>
            <p:txBody>
              <a:bodyPr/>
              <a:lstStyle/>
              <a:p>
                <a:r>
                  <a:rPr lang="es-ES">
                    <a:noFill/>
                  </a:rPr>
                  <a:t> </a:t>
                </a:r>
              </a:p>
            </p:txBody>
          </p:sp>
        </mc:Fallback>
      </mc:AlternateContent>
    </p:spTree>
    <p:extLst>
      <p:ext uri="{BB962C8B-B14F-4D97-AF65-F5344CB8AC3E}">
        <p14:creationId xmlns:p14="http://schemas.microsoft.com/office/powerpoint/2010/main" val="276154576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45179" y="-240631"/>
            <a:ext cx="10353761" cy="1326321"/>
          </a:xfrm>
        </p:spPr>
        <p:txBody>
          <a:bodyPr/>
          <a:lstStyle/>
          <a:p>
            <a:r>
              <a:rPr lang="es-ES" dirty="0" smtClean="0"/>
              <a:t>resultados</a:t>
            </a:r>
            <a:endParaRPr lang="es-ES" dirty="0"/>
          </a:p>
        </p:txBody>
      </p:sp>
      <p:graphicFrame>
        <p:nvGraphicFramePr>
          <p:cNvPr id="14" name="Gráfico 13"/>
          <p:cNvGraphicFramePr/>
          <p:nvPr>
            <p:extLst>
              <p:ext uri="{D42A27DB-BD31-4B8C-83A1-F6EECF244321}">
                <p14:modId xmlns:p14="http://schemas.microsoft.com/office/powerpoint/2010/main" val="2352272151"/>
              </p:ext>
            </p:extLst>
          </p:nvPr>
        </p:nvGraphicFramePr>
        <p:xfrm>
          <a:off x="0" y="1239845"/>
          <a:ext cx="6471738" cy="473233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2" name="Gráfico 31"/>
          <p:cNvGraphicFramePr/>
          <p:nvPr>
            <p:extLst>
              <p:ext uri="{D42A27DB-BD31-4B8C-83A1-F6EECF244321}">
                <p14:modId xmlns:p14="http://schemas.microsoft.com/office/powerpoint/2010/main" val="1763872078"/>
              </p:ext>
            </p:extLst>
          </p:nvPr>
        </p:nvGraphicFramePr>
        <p:xfrm>
          <a:off x="6522060" y="1236086"/>
          <a:ext cx="5565166" cy="473609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1130041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1345179" y="-240631"/>
            <a:ext cx="10353761" cy="1326321"/>
          </a:xfrm>
        </p:spPr>
        <p:txBody>
          <a:bodyPr/>
          <a:lstStyle/>
          <a:p>
            <a:r>
              <a:rPr lang="es-ES" dirty="0" smtClean="0"/>
              <a:t>resultados</a:t>
            </a:r>
            <a:endParaRPr lang="es-ES" dirty="0"/>
          </a:p>
        </p:txBody>
      </p:sp>
      <p:graphicFrame>
        <p:nvGraphicFramePr>
          <p:cNvPr id="9" name="Gráfico 8"/>
          <p:cNvGraphicFramePr/>
          <p:nvPr>
            <p:extLst>
              <p:ext uri="{D42A27DB-BD31-4B8C-83A1-F6EECF244321}">
                <p14:modId xmlns:p14="http://schemas.microsoft.com/office/powerpoint/2010/main" val="1975121628"/>
              </p:ext>
            </p:extLst>
          </p:nvPr>
        </p:nvGraphicFramePr>
        <p:xfrm>
          <a:off x="0" y="1239845"/>
          <a:ext cx="6471738" cy="473233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Gráfico 9"/>
          <p:cNvGraphicFramePr/>
          <p:nvPr>
            <p:extLst>
              <p:ext uri="{D42A27DB-BD31-4B8C-83A1-F6EECF244321}">
                <p14:modId xmlns:p14="http://schemas.microsoft.com/office/powerpoint/2010/main" val="2633430770"/>
              </p:ext>
            </p:extLst>
          </p:nvPr>
        </p:nvGraphicFramePr>
        <p:xfrm>
          <a:off x="6522059" y="1236086"/>
          <a:ext cx="5565600" cy="473609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34002836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1345179" y="-240631"/>
            <a:ext cx="10353761" cy="1326321"/>
          </a:xfrm>
        </p:spPr>
        <p:txBody>
          <a:bodyPr/>
          <a:lstStyle/>
          <a:p>
            <a:r>
              <a:rPr lang="es-ES" dirty="0" smtClean="0"/>
              <a:t>resultados</a:t>
            </a:r>
            <a:endParaRPr lang="es-ES" dirty="0"/>
          </a:p>
        </p:txBody>
      </p:sp>
      <p:graphicFrame>
        <p:nvGraphicFramePr>
          <p:cNvPr id="5" name="Gráfico 4"/>
          <p:cNvGraphicFramePr/>
          <p:nvPr>
            <p:extLst>
              <p:ext uri="{D42A27DB-BD31-4B8C-83A1-F6EECF244321}">
                <p14:modId xmlns:p14="http://schemas.microsoft.com/office/powerpoint/2010/main" val="1859015804"/>
              </p:ext>
            </p:extLst>
          </p:nvPr>
        </p:nvGraphicFramePr>
        <p:xfrm>
          <a:off x="0" y="1219565"/>
          <a:ext cx="6472800" cy="4734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Gráfico 7"/>
          <p:cNvGraphicFramePr/>
          <p:nvPr>
            <p:extLst>
              <p:ext uri="{D42A27DB-BD31-4B8C-83A1-F6EECF244321}">
                <p14:modId xmlns:p14="http://schemas.microsoft.com/office/powerpoint/2010/main" val="4016227233"/>
              </p:ext>
            </p:extLst>
          </p:nvPr>
        </p:nvGraphicFramePr>
        <p:xfrm>
          <a:off x="6584180" y="1203525"/>
          <a:ext cx="5565600" cy="481226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5779212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cstate="print">
            <a:extLst>
              <a:ext uri="{28A0092B-C50C-407E-A947-70E740481C1C}">
                <a14:useLocalDpi xmlns:a14="http://schemas.microsoft.com/office/drawing/2010/main" val="0"/>
              </a:ext>
            </a:extLst>
          </a:blip>
          <a:srcRect t="9605" b="9295"/>
          <a:stretch/>
        </p:blipFill>
        <p:spPr>
          <a:xfrm>
            <a:off x="7" y="0"/>
            <a:ext cx="12718992" cy="7092000"/>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9673" y="486395"/>
            <a:ext cx="5704989" cy="5672358"/>
          </a:xfrm>
          <a:prstGeom prst="rect">
            <a:avLst/>
          </a:prstGeom>
        </p:spPr>
      </p:pic>
      <p:sp>
        <p:nvSpPr>
          <p:cNvPr id="6" name="CuadroTexto 5"/>
          <p:cNvSpPr txBox="1"/>
          <p:nvPr/>
        </p:nvSpPr>
        <p:spPr>
          <a:xfrm>
            <a:off x="4231654" y="1971382"/>
            <a:ext cx="1241045" cy="369332"/>
          </a:xfrm>
          <a:prstGeom prst="rect">
            <a:avLst/>
          </a:prstGeom>
          <a:noFill/>
        </p:spPr>
        <p:txBody>
          <a:bodyPr wrap="none" rtlCol="0">
            <a:spAutoFit/>
          </a:bodyPr>
          <a:lstStyle/>
          <a:p>
            <a:r>
              <a:rPr lang="es-ES" dirty="0" smtClean="0">
                <a:solidFill>
                  <a:schemeClr val="bg1"/>
                </a:solidFill>
                <a:latin typeface="+mj-lt"/>
              </a:rPr>
              <a:t>Problema</a:t>
            </a:r>
            <a:endParaRPr lang="es-ES" dirty="0">
              <a:solidFill>
                <a:schemeClr val="bg1"/>
              </a:solidFill>
              <a:latin typeface="+mj-lt"/>
            </a:endParaRPr>
          </a:p>
        </p:txBody>
      </p:sp>
      <p:sp>
        <p:nvSpPr>
          <p:cNvPr id="7" name="CuadroTexto 6"/>
          <p:cNvSpPr txBox="1"/>
          <p:nvPr/>
        </p:nvSpPr>
        <p:spPr>
          <a:xfrm>
            <a:off x="4231653" y="2595580"/>
            <a:ext cx="1768433" cy="369332"/>
          </a:xfrm>
          <a:prstGeom prst="rect">
            <a:avLst/>
          </a:prstGeom>
          <a:noFill/>
        </p:spPr>
        <p:txBody>
          <a:bodyPr wrap="none" rtlCol="0">
            <a:spAutoFit/>
          </a:bodyPr>
          <a:lstStyle/>
          <a:p>
            <a:r>
              <a:rPr lang="es-ES" dirty="0" smtClean="0">
                <a:solidFill>
                  <a:schemeClr val="bg1"/>
                </a:solidFill>
                <a:latin typeface="+mj-lt"/>
              </a:rPr>
              <a:t>Marco Teórico</a:t>
            </a:r>
            <a:endParaRPr lang="es-ES" dirty="0">
              <a:solidFill>
                <a:schemeClr val="bg1"/>
              </a:solidFill>
              <a:latin typeface="+mj-lt"/>
            </a:endParaRPr>
          </a:p>
        </p:txBody>
      </p:sp>
      <p:sp>
        <p:nvSpPr>
          <p:cNvPr id="8" name="CuadroTexto 7"/>
          <p:cNvSpPr txBox="1"/>
          <p:nvPr/>
        </p:nvSpPr>
        <p:spPr>
          <a:xfrm>
            <a:off x="4231653" y="3219778"/>
            <a:ext cx="1532792" cy="369332"/>
          </a:xfrm>
          <a:prstGeom prst="rect">
            <a:avLst/>
          </a:prstGeom>
          <a:noFill/>
        </p:spPr>
        <p:txBody>
          <a:bodyPr wrap="none" rtlCol="0">
            <a:spAutoFit/>
          </a:bodyPr>
          <a:lstStyle/>
          <a:p>
            <a:r>
              <a:rPr lang="es-ES" dirty="0">
                <a:solidFill>
                  <a:schemeClr val="bg1"/>
                </a:solidFill>
                <a:latin typeface="+mj-lt"/>
              </a:rPr>
              <a:t>M</a:t>
            </a:r>
            <a:r>
              <a:rPr lang="es-ES" dirty="0" smtClean="0">
                <a:solidFill>
                  <a:schemeClr val="bg1"/>
                </a:solidFill>
                <a:latin typeface="+mj-lt"/>
              </a:rPr>
              <a:t>etodología</a:t>
            </a:r>
            <a:endParaRPr lang="es-ES" dirty="0">
              <a:solidFill>
                <a:schemeClr val="bg1"/>
              </a:solidFill>
              <a:latin typeface="+mj-lt"/>
            </a:endParaRPr>
          </a:p>
        </p:txBody>
      </p:sp>
      <p:sp>
        <p:nvSpPr>
          <p:cNvPr id="9" name="CuadroTexto 8"/>
          <p:cNvSpPr txBox="1"/>
          <p:nvPr/>
        </p:nvSpPr>
        <p:spPr>
          <a:xfrm>
            <a:off x="6834181" y="2218371"/>
            <a:ext cx="1433406" cy="369332"/>
          </a:xfrm>
          <a:prstGeom prst="rect">
            <a:avLst/>
          </a:prstGeom>
          <a:noFill/>
        </p:spPr>
        <p:txBody>
          <a:bodyPr wrap="none" rtlCol="0">
            <a:spAutoFit/>
          </a:bodyPr>
          <a:lstStyle/>
          <a:p>
            <a:r>
              <a:rPr lang="es-ES" dirty="0" smtClean="0">
                <a:solidFill>
                  <a:schemeClr val="bg1"/>
                </a:solidFill>
                <a:latin typeface="+mj-lt"/>
              </a:rPr>
              <a:t>Resultados</a:t>
            </a:r>
            <a:endParaRPr lang="es-ES" dirty="0">
              <a:solidFill>
                <a:schemeClr val="bg1"/>
              </a:solidFill>
              <a:latin typeface="+mj-lt"/>
            </a:endParaRPr>
          </a:p>
        </p:txBody>
      </p:sp>
      <p:sp>
        <p:nvSpPr>
          <p:cNvPr id="10" name="CuadroTexto 9"/>
          <p:cNvSpPr txBox="1"/>
          <p:nvPr/>
        </p:nvSpPr>
        <p:spPr>
          <a:xfrm>
            <a:off x="6834181" y="2850446"/>
            <a:ext cx="1696298" cy="369332"/>
          </a:xfrm>
          <a:prstGeom prst="rect">
            <a:avLst/>
          </a:prstGeom>
          <a:noFill/>
        </p:spPr>
        <p:txBody>
          <a:bodyPr wrap="none" rtlCol="0">
            <a:spAutoFit/>
          </a:bodyPr>
          <a:lstStyle/>
          <a:p>
            <a:r>
              <a:rPr lang="es-ES" dirty="0" smtClean="0">
                <a:solidFill>
                  <a:schemeClr val="bg1"/>
                </a:solidFill>
                <a:latin typeface="+mj-lt"/>
              </a:rPr>
              <a:t>Conclusiones</a:t>
            </a:r>
            <a:endParaRPr lang="es-ES" dirty="0">
              <a:solidFill>
                <a:schemeClr val="bg1"/>
              </a:solidFill>
              <a:latin typeface="+mj-lt"/>
            </a:endParaRPr>
          </a:p>
        </p:txBody>
      </p:sp>
      <p:pic>
        <p:nvPicPr>
          <p:cNvPr id="11" name="Imagen 10">
            <a:hlinkClick r:id="rId4" action="ppaction://hlinksldjump"/>
          </p:cNvPr>
          <p:cNvPicPr>
            <a:picLocks noChangeAspect="1"/>
          </p:cNvPicPr>
          <p:nvPr/>
        </p:nvPicPr>
        <p:blipFill rotWithShape="1">
          <a:blip r:embed="rId5" cstate="print">
            <a:extLst>
              <a:ext uri="{28A0092B-C50C-407E-A947-70E740481C1C}">
                <a14:useLocalDpi xmlns:a14="http://schemas.microsoft.com/office/drawing/2010/main" val="0"/>
              </a:ext>
            </a:extLst>
          </a:blip>
          <a:srcRect b="18539"/>
          <a:stretch/>
        </p:blipFill>
        <p:spPr>
          <a:xfrm flipH="1">
            <a:off x="5893874" y="1912286"/>
            <a:ext cx="450305" cy="428428"/>
          </a:xfrm>
          <a:prstGeom prst="rect">
            <a:avLst/>
          </a:prstGeom>
        </p:spPr>
      </p:pic>
      <p:pic>
        <p:nvPicPr>
          <p:cNvPr id="12" name="Imagen 11">
            <a:hlinkClick r:id="rId6" action="ppaction://hlinksldjump"/>
          </p:cNvPr>
          <p:cNvPicPr>
            <a:picLocks noChangeAspect="1"/>
          </p:cNvPicPr>
          <p:nvPr/>
        </p:nvPicPr>
        <p:blipFill rotWithShape="1">
          <a:blip r:embed="rId5" cstate="print">
            <a:extLst>
              <a:ext uri="{28A0092B-C50C-407E-A947-70E740481C1C}">
                <a14:useLocalDpi xmlns:a14="http://schemas.microsoft.com/office/drawing/2010/main" val="0"/>
              </a:ext>
            </a:extLst>
          </a:blip>
          <a:srcRect b="18539"/>
          <a:stretch/>
        </p:blipFill>
        <p:spPr>
          <a:xfrm flipH="1">
            <a:off x="5893875" y="2536484"/>
            <a:ext cx="450305" cy="428428"/>
          </a:xfrm>
          <a:prstGeom prst="rect">
            <a:avLst/>
          </a:prstGeom>
        </p:spPr>
      </p:pic>
      <p:pic>
        <p:nvPicPr>
          <p:cNvPr id="13" name="Imagen 12">
            <a:hlinkClick r:id="rId7" action="ppaction://hlinksldjump"/>
          </p:cNvPr>
          <p:cNvPicPr>
            <a:picLocks noChangeAspect="1"/>
          </p:cNvPicPr>
          <p:nvPr/>
        </p:nvPicPr>
        <p:blipFill rotWithShape="1">
          <a:blip r:embed="rId5" cstate="print">
            <a:extLst>
              <a:ext uri="{28A0092B-C50C-407E-A947-70E740481C1C}">
                <a14:useLocalDpi xmlns:a14="http://schemas.microsoft.com/office/drawing/2010/main" val="0"/>
              </a:ext>
            </a:extLst>
          </a:blip>
          <a:srcRect b="18539"/>
          <a:stretch/>
        </p:blipFill>
        <p:spPr>
          <a:xfrm flipH="1">
            <a:off x="5893874" y="3138905"/>
            <a:ext cx="450305" cy="428428"/>
          </a:xfrm>
          <a:prstGeom prst="rect">
            <a:avLst/>
          </a:prstGeom>
        </p:spPr>
      </p:pic>
      <p:pic>
        <p:nvPicPr>
          <p:cNvPr id="14" name="Imagen 13">
            <a:hlinkClick r:id="rId8" action="ppaction://hlinksldjump"/>
          </p:cNvPr>
          <p:cNvPicPr>
            <a:picLocks noChangeAspect="1"/>
          </p:cNvPicPr>
          <p:nvPr/>
        </p:nvPicPr>
        <p:blipFill rotWithShape="1">
          <a:blip r:embed="rId5" cstate="print">
            <a:extLst>
              <a:ext uri="{28A0092B-C50C-407E-A947-70E740481C1C}">
                <a14:useLocalDpi xmlns:a14="http://schemas.microsoft.com/office/drawing/2010/main" val="0"/>
              </a:ext>
            </a:extLst>
          </a:blip>
          <a:srcRect b="18539"/>
          <a:stretch/>
        </p:blipFill>
        <p:spPr>
          <a:xfrm flipH="1">
            <a:off x="8291610" y="2108056"/>
            <a:ext cx="450305" cy="428428"/>
          </a:xfrm>
          <a:prstGeom prst="rect">
            <a:avLst/>
          </a:prstGeom>
        </p:spPr>
      </p:pic>
      <p:pic>
        <p:nvPicPr>
          <p:cNvPr id="15" name="Imagen 14">
            <a:hlinkClick r:id="rId9" action="ppaction://hlinksldjump"/>
          </p:cNvPr>
          <p:cNvPicPr>
            <a:picLocks noChangeAspect="1"/>
          </p:cNvPicPr>
          <p:nvPr/>
        </p:nvPicPr>
        <p:blipFill rotWithShape="1">
          <a:blip r:embed="rId5" cstate="print">
            <a:extLst>
              <a:ext uri="{28A0092B-C50C-407E-A947-70E740481C1C}">
                <a14:useLocalDpi xmlns:a14="http://schemas.microsoft.com/office/drawing/2010/main" val="0"/>
              </a:ext>
            </a:extLst>
          </a:blip>
          <a:srcRect b="18539"/>
          <a:stretch/>
        </p:blipFill>
        <p:spPr>
          <a:xfrm flipH="1">
            <a:off x="8420275" y="2786609"/>
            <a:ext cx="450305" cy="428428"/>
          </a:xfrm>
          <a:prstGeom prst="rect">
            <a:avLst/>
          </a:prstGeom>
        </p:spPr>
      </p:pic>
    </p:spTree>
    <p:extLst>
      <p:ext uri="{BB962C8B-B14F-4D97-AF65-F5344CB8AC3E}">
        <p14:creationId xmlns:p14="http://schemas.microsoft.com/office/powerpoint/2010/main" val="25005983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p:cNvGraphicFramePr/>
          <p:nvPr>
            <p:extLst>
              <p:ext uri="{D42A27DB-BD31-4B8C-83A1-F6EECF244321}">
                <p14:modId xmlns:p14="http://schemas.microsoft.com/office/powerpoint/2010/main" val="2859378497"/>
              </p:ext>
            </p:extLst>
          </p:nvPr>
        </p:nvGraphicFramePr>
        <p:xfrm>
          <a:off x="0" y="1239845"/>
          <a:ext cx="6471738" cy="4732330"/>
        </p:xfrm>
        <a:graphic>
          <a:graphicData uri="http://schemas.openxmlformats.org/drawingml/2006/chart">
            <c:chart xmlns:c="http://schemas.openxmlformats.org/drawingml/2006/chart" xmlns:r="http://schemas.openxmlformats.org/officeDocument/2006/relationships" r:id="rId3"/>
          </a:graphicData>
        </a:graphic>
      </p:graphicFrame>
      <p:sp>
        <p:nvSpPr>
          <p:cNvPr id="5" name="Título 1"/>
          <p:cNvSpPr>
            <a:spLocks noGrp="1"/>
          </p:cNvSpPr>
          <p:nvPr>
            <p:ph type="title"/>
          </p:nvPr>
        </p:nvSpPr>
        <p:spPr>
          <a:xfrm>
            <a:off x="1345179" y="-240631"/>
            <a:ext cx="10353761" cy="1326321"/>
          </a:xfrm>
        </p:spPr>
        <p:txBody>
          <a:bodyPr/>
          <a:lstStyle/>
          <a:p>
            <a:r>
              <a:rPr lang="es-ES" dirty="0" smtClean="0"/>
              <a:t>resultados</a:t>
            </a:r>
            <a:endParaRPr lang="es-ES" dirty="0"/>
          </a:p>
        </p:txBody>
      </p:sp>
      <p:graphicFrame>
        <p:nvGraphicFramePr>
          <p:cNvPr id="6" name="Gráfico 5"/>
          <p:cNvGraphicFramePr/>
          <p:nvPr>
            <p:extLst>
              <p:ext uri="{D42A27DB-BD31-4B8C-83A1-F6EECF244321}">
                <p14:modId xmlns:p14="http://schemas.microsoft.com/office/powerpoint/2010/main" val="3350963289"/>
              </p:ext>
            </p:extLst>
          </p:nvPr>
        </p:nvGraphicFramePr>
        <p:xfrm>
          <a:off x="6522059" y="1236086"/>
          <a:ext cx="5565600" cy="473609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14272791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p:cNvGraphicFramePr/>
          <p:nvPr>
            <p:extLst>
              <p:ext uri="{D42A27DB-BD31-4B8C-83A1-F6EECF244321}">
                <p14:modId xmlns:p14="http://schemas.microsoft.com/office/powerpoint/2010/main" val="2008310236"/>
              </p:ext>
            </p:extLst>
          </p:nvPr>
        </p:nvGraphicFramePr>
        <p:xfrm>
          <a:off x="0" y="1239845"/>
          <a:ext cx="6471738" cy="473233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Gráfico 4"/>
          <p:cNvGraphicFramePr/>
          <p:nvPr>
            <p:extLst>
              <p:ext uri="{D42A27DB-BD31-4B8C-83A1-F6EECF244321}">
                <p14:modId xmlns:p14="http://schemas.microsoft.com/office/powerpoint/2010/main" val="4014060087"/>
              </p:ext>
            </p:extLst>
          </p:nvPr>
        </p:nvGraphicFramePr>
        <p:xfrm>
          <a:off x="6522059" y="1236086"/>
          <a:ext cx="5565600" cy="4736090"/>
        </p:xfrm>
        <a:graphic>
          <a:graphicData uri="http://schemas.openxmlformats.org/drawingml/2006/chart">
            <c:chart xmlns:c="http://schemas.openxmlformats.org/drawingml/2006/chart" xmlns:r="http://schemas.openxmlformats.org/officeDocument/2006/relationships" r:id="rId4"/>
          </a:graphicData>
        </a:graphic>
      </p:graphicFrame>
      <p:sp>
        <p:nvSpPr>
          <p:cNvPr id="6" name="Título 1"/>
          <p:cNvSpPr>
            <a:spLocks noGrp="1"/>
          </p:cNvSpPr>
          <p:nvPr>
            <p:ph type="title"/>
          </p:nvPr>
        </p:nvSpPr>
        <p:spPr>
          <a:xfrm>
            <a:off x="1345179" y="-240631"/>
            <a:ext cx="10353761" cy="1326321"/>
          </a:xfrm>
        </p:spPr>
        <p:txBody>
          <a:bodyPr/>
          <a:lstStyle/>
          <a:p>
            <a:r>
              <a:rPr lang="es-ES" dirty="0" smtClean="0"/>
              <a:t>resultados</a:t>
            </a:r>
            <a:endParaRPr lang="es-ES" dirty="0"/>
          </a:p>
        </p:txBody>
      </p:sp>
    </p:spTree>
    <p:extLst>
      <p:ext uri="{BB962C8B-B14F-4D97-AF65-F5344CB8AC3E}">
        <p14:creationId xmlns:p14="http://schemas.microsoft.com/office/powerpoint/2010/main" val="341626523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1"/>
          <p:cNvSpPr>
            <a:spLocks noGrp="1"/>
          </p:cNvSpPr>
          <p:nvPr>
            <p:ph type="title"/>
          </p:nvPr>
        </p:nvSpPr>
        <p:spPr>
          <a:xfrm>
            <a:off x="1345179" y="-240631"/>
            <a:ext cx="10353761" cy="1326321"/>
          </a:xfrm>
        </p:spPr>
        <p:txBody>
          <a:bodyPr/>
          <a:lstStyle/>
          <a:p>
            <a:r>
              <a:rPr lang="es-ES" dirty="0" smtClean="0"/>
              <a:t>resultados</a:t>
            </a:r>
            <a:endParaRPr lang="es-ES" dirty="0"/>
          </a:p>
        </p:txBody>
      </p:sp>
      <p:graphicFrame>
        <p:nvGraphicFramePr>
          <p:cNvPr id="10" name="Tabla 9"/>
          <p:cNvGraphicFramePr>
            <a:graphicFrameLocks noGrp="1"/>
          </p:cNvGraphicFramePr>
          <p:nvPr>
            <p:extLst>
              <p:ext uri="{D42A27DB-BD31-4B8C-83A1-F6EECF244321}">
                <p14:modId xmlns:p14="http://schemas.microsoft.com/office/powerpoint/2010/main" val="1819574122"/>
              </p:ext>
            </p:extLst>
          </p:nvPr>
        </p:nvGraphicFramePr>
        <p:xfrm>
          <a:off x="290510" y="3334729"/>
          <a:ext cx="6858000" cy="3118285"/>
        </p:xfrm>
        <a:graphic>
          <a:graphicData uri="http://schemas.openxmlformats.org/drawingml/2006/table">
            <a:tbl>
              <a:tblPr>
                <a:tableStyleId>{8799B23B-EC83-4686-B30A-512413B5E67A}</a:tableStyleId>
              </a:tblPr>
              <a:tblGrid>
                <a:gridCol w="1941909"/>
                <a:gridCol w="1192887"/>
                <a:gridCol w="794267"/>
                <a:gridCol w="1114425"/>
                <a:gridCol w="900112"/>
                <a:gridCol w="914400"/>
              </a:tblGrid>
              <a:tr h="193459">
                <a:tc gridSpan="6">
                  <a:txBody>
                    <a:bodyPr/>
                    <a:lstStyle/>
                    <a:p>
                      <a:pPr marL="180340" marR="38100" indent="180340" algn="ctr">
                        <a:lnSpc>
                          <a:spcPts val="1600"/>
                        </a:lnSpc>
                        <a:spcBef>
                          <a:spcPts val="1000"/>
                        </a:spcBef>
                        <a:spcAft>
                          <a:spcPts val="0"/>
                        </a:spcAft>
                        <a:tabLst>
                          <a:tab pos="450215" algn="l"/>
                        </a:tabLst>
                      </a:pPr>
                      <a:r>
                        <a:rPr lang="es-ES" sz="1400" dirty="0">
                          <a:effectLst/>
                        </a:rPr>
                        <a:t>ANOVA</a:t>
                      </a:r>
                      <a:endParaRPr lang="es-ES" sz="2400" dirty="0">
                        <a:solidFill>
                          <a:srgbClr val="222222"/>
                        </a:solidFill>
                        <a:effectLst/>
                        <a:latin typeface="+mj-lt"/>
                        <a:ea typeface="Calibri" panose="020F0502020204030204" pitchFamily="34" charset="0"/>
                      </a:endParaRPr>
                    </a:p>
                  </a:txBody>
                  <a:tcPr marL="0" marR="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386917">
                <a:tc gridSpan="6">
                  <a:txBody>
                    <a:bodyPr/>
                    <a:lstStyle/>
                    <a:p>
                      <a:pPr marL="180340" indent="180340" algn="ctr">
                        <a:lnSpc>
                          <a:spcPts val="1600"/>
                        </a:lnSpc>
                        <a:spcBef>
                          <a:spcPts val="1000"/>
                        </a:spcBef>
                        <a:spcAft>
                          <a:spcPts val="0"/>
                        </a:spcAft>
                        <a:tabLst>
                          <a:tab pos="450215" algn="l"/>
                        </a:tabLst>
                      </a:pPr>
                      <a:r>
                        <a:rPr lang="es-ES" sz="1400" dirty="0">
                          <a:effectLst/>
                        </a:rPr>
                        <a:t>Con ¿qué frecuencia realiza sus consumos en bares y restaurantes basándose en un anuncio de publicidad exterior?  </a:t>
                      </a:r>
                      <a:endParaRPr lang="es-ES" sz="2400" dirty="0">
                        <a:solidFill>
                          <a:srgbClr val="222222"/>
                        </a:solidFill>
                        <a:effectLst/>
                        <a:latin typeface="+mj-lt"/>
                        <a:ea typeface="Calibri" panose="020F0502020204030204" pitchFamily="34" charset="0"/>
                      </a:endParaRPr>
                    </a:p>
                  </a:txBody>
                  <a:tcPr marL="0" marR="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696451">
                <a:tc>
                  <a:txBody>
                    <a:bodyPr/>
                    <a:lstStyle/>
                    <a:p>
                      <a:pPr marL="180340" indent="180340" algn="ctr">
                        <a:lnSpc>
                          <a:spcPct val="200000"/>
                        </a:lnSpc>
                        <a:spcBef>
                          <a:spcPts val="1000"/>
                        </a:spcBef>
                        <a:spcAft>
                          <a:spcPts val="0"/>
                        </a:spcAft>
                        <a:tabLst>
                          <a:tab pos="450215" algn="l"/>
                        </a:tabLst>
                      </a:pPr>
                      <a:r>
                        <a:rPr lang="es-ES" sz="2400">
                          <a:effectLst/>
                        </a:rPr>
                        <a:t> </a:t>
                      </a:r>
                      <a:endParaRPr lang="es-ES" sz="2400">
                        <a:solidFill>
                          <a:srgbClr val="222222"/>
                        </a:solidFill>
                        <a:effectLst/>
                        <a:latin typeface="+mj-lt"/>
                        <a:ea typeface="Calibri" panose="020F0502020204030204" pitchFamily="34" charset="0"/>
                      </a:endParaRPr>
                    </a:p>
                  </a:txBody>
                  <a:tcPr marL="0" marR="0" marT="0" marB="0" anchor="ctr"/>
                </a:tc>
                <a:tc>
                  <a:txBody>
                    <a:bodyPr/>
                    <a:lstStyle/>
                    <a:p>
                      <a:pPr marL="180340" marR="38100" indent="180340" algn="ctr">
                        <a:lnSpc>
                          <a:spcPts val="1600"/>
                        </a:lnSpc>
                        <a:spcBef>
                          <a:spcPts val="1000"/>
                        </a:spcBef>
                        <a:spcAft>
                          <a:spcPts val="0"/>
                        </a:spcAft>
                        <a:tabLst>
                          <a:tab pos="450215" algn="l"/>
                        </a:tabLst>
                      </a:pPr>
                      <a:r>
                        <a:rPr lang="es-ES" sz="1400">
                          <a:effectLst/>
                        </a:rPr>
                        <a:t>Suma de cuadrados</a:t>
                      </a:r>
                      <a:endParaRPr lang="es-ES" sz="2400">
                        <a:solidFill>
                          <a:srgbClr val="222222"/>
                        </a:solidFill>
                        <a:effectLst/>
                        <a:latin typeface="+mj-lt"/>
                        <a:ea typeface="Calibri" panose="020F0502020204030204" pitchFamily="34" charset="0"/>
                      </a:endParaRPr>
                    </a:p>
                  </a:txBody>
                  <a:tcPr marL="0" marR="0" marT="0" marB="0" anchor="ctr"/>
                </a:tc>
                <a:tc>
                  <a:txBody>
                    <a:bodyPr/>
                    <a:lstStyle/>
                    <a:p>
                      <a:pPr marL="180340" marR="38100" indent="180340" algn="ctr">
                        <a:lnSpc>
                          <a:spcPts val="1600"/>
                        </a:lnSpc>
                        <a:spcBef>
                          <a:spcPts val="1000"/>
                        </a:spcBef>
                        <a:spcAft>
                          <a:spcPts val="0"/>
                        </a:spcAft>
                        <a:tabLst>
                          <a:tab pos="450215" algn="l"/>
                        </a:tabLst>
                      </a:pPr>
                      <a:r>
                        <a:rPr lang="es-ES" sz="1400">
                          <a:effectLst/>
                        </a:rPr>
                        <a:t>gl</a:t>
                      </a:r>
                      <a:endParaRPr lang="es-ES" sz="2400">
                        <a:solidFill>
                          <a:srgbClr val="222222"/>
                        </a:solidFill>
                        <a:effectLst/>
                        <a:latin typeface="+mj-lt"/>
                        <a:ea typeface="Calibri" panose="020F0502020204030204" pitchFamily="34" charset="0"/>
                      </a:endParaRPr>
                    </a:p>
                  </a:txBody>
                  <a:tcPr marL="0" marR="0" marT="0" marB="0" anchor="ctr"/>
                </a:tc>
                <a:tc>
                  <a:txBody>
                    <a:bodyPr/>
                    <a:lstStyle/>
                    <a:p>
                      <a:pPr marL="180340" marR="38100" indent="180340" algn="ctr">
                        <a:lnSpc>
                          <a:spcPts val="1600"/>
                        </a:lnSpc>
                        <a:spcBef>
                          <a:spcPts val="1000"/>
                        </a:spcBef>
                        <a:spcAft>
                          <a:spcPts val="0"/>
                        </a:spcAft>
                        <a:tabLst>
                          <a:tab pos="450215" algn="l"/>
                        </a:tabLst>
                      </a:pPr>
                      <a:r>
                        <a:rPr lang="es-ES" sz="1400">
                          <a:effectLst/>
                        </a:rPr>
                        <a:t>Media cuadrática</a:t>
                      </a:r>
                      <a:endParaRPr lang="es-ES" sz="2400">
                        <a:solidFill>
                          <a:srgbClr val="222222"/>
                        </a:solidFill>
                        <a:effectLst/>
                        <a:latin typeface="+mj-lt"/>
                        <a:ea typeface="Calibri" panose="020F0502020204030204" pitchFamily="34" charset="0"/>
                      </a:endParaRPr>
                    </a:p>
                  </a:txBody>
                  <a:tcPr marL="0" marR="0" marT="0" marB="0" anchor="ctr"/>
                </a:tc>
                <a:tc>
                  <a:txBody>
                    <a:bodyPr/>
                    <a:lstStyle/>
                    <a:p>
                      <a:pPr marL="180340" marR="38100" indent="180340" algn="ctr">
                        <a:lnSpc>
                          <a:spcPts val="1600"/>
                        </a:lnSpc>
                        <a:spcBef>
                          <a:spcPts val="1000"/>
                        </a:spcBef>
                        <a:spcAft>
                          <a:spcPts val="0"/>
                        </a:spcAft>
                        <a:tabLst>
                          <a:tab pos="450215" algn="l"/>
                        </a:tabLst>
                      </a:pPr>
                      <a:r>
                        <a:rPr lang="es-ES" sz="1400">
                          <a:effectLst/>
                        </a:rPr>
                        <a:t>F</a:t>
                      </a:r>
                      <a:endParaRPr lang="es-ES" sz="2400">
                        <a:solidFill>
                          <a:srgbClr val="222222"/>
                        </a:solidFill>
                        <a:effectLst/>
                        <a:latin typeface="+mj-lt"/>
                        <a:ea typeface="Calibri" panose="020F0502020204030204" pitchFamily="34" charset="0"/>
                      </a:endParaRPr>
                    </a:p>
                  </a:txBody>
                  <a:tcPr marL="0" marR="0" marT="0" marB="0" anchor="ctr"/>
                </a:tc>
                <a:tc>
                  <a:txBody>
                    <a:bodyPr/>
                    <a:lstStyle/>
                    <a:p>
                      <a:pPr marL="180340" marR="38100" indent="180340" algn="ctr">
                        <a:lnSpc>
                          <a:spcPts val="1600"/>
                        </a:lnSpc>
                        <a:spcBef>
                          <a:spcPts val="1000"/>
                        </a:spcBef>
                        <a:spcAft>
                          <a:spcPts val="0"/>
                        </a:spcAft>
                        <a:tabLst>
                          <a:tab pos="450215" algn="l"/>
                        </a:tabLst>
                      </a:pPr>
                      <a:r>
                        <a:rPr lang="es-ES" sz="1400">
                          <a:effectLst/>
                        </a:rPr>
                        <a:t>Sig.</a:t>
                      </a:r>
                      <a:endParaRPr lang="es-ES" sz="2400">
                        <a:solidFill>
                          <a:srgbClr val="222222"/>
                        </a:solidFill>
                        <a:effectLst/>
                        <a:latin typeface="+mj-lt"/>
                        <a:ea typeface="Calibri" panose="020F0502020204030204" pitchFamily="34" charset="0"/>
                      </a:endParaRPr>
                    </a:p>
                  </a:txBody>
                  <a:tcPr marL="0" marR="0" marT="0" marB="0" anchor="ctr"/>
                </a:tc>
              </a:tr>
              <a:tr h="314125">
                <a:tc>
                  <a:txBody>
                    <a:bodyPr/>
                    <a:lstStyle/>
                    <a:p>
                      <a:pPr marL="180340" marR="38100" indent="180340" algn="ctr">
                        <a:lnSpc>
                          <a:spcPts val="1600"/>
                        </a:lnSpc>
                        <a:spcBef>
                          <a:spcPts val="1000"/>
                        </a:spcBef>
                        <a:spcAft>
                          <a:spcPts val="0"/>
                        </a:spcAft>
                        <a:tabLst>
                          <a:tab pos="450215" algn="l"/>
                        </a:tabLst>
                      </a:pPr>
                      <a:r>
                        <a:rPr lang="es-ES" sz="1400">
                          <a:effectLst/>
                        </a:rPr>
                        <a:t>Entre grupos</a:t>
                      </a:r>
                      <a:endParaRPr lang="es-ES" sz="2400">
                        <a:solidFill>
                          <a:srgbClr val="222222"/>
                        </a:solidFill>
                        <a:effectLst/>
                        <a:latin typeface="+mj-lt"/>
                        <a:ea typeface="Calibri" panose="020F0502020204030204" pitchFamily="34" charset="0"/>
                      </a:endParaRPr>
                    </a:p>
                  </a:txBody>
                  <a:tcPr marL="0" marR="0" marT="0" marB="0" anchor="ctr"/>
                </a:tc>
                <a:tc>
                  <a:txBody>
                    <a:bodyPr/>
                    <a:lstStyle/>
                    <a:p>
                      <a:pPr marL="180340" marR="38100" indent="180340" algn="ctr">
                        <a:lnSpc>
                          <a:spcPts val="1600"/>
                        </a:lnSpc>
                        <a:spcBef>
                          <a:spcPts val="1000"/>
                        </a:spcBef>
                        <a:spcAft>
                          <a:spcPts val="0"/>
                        </a:spcAft>
                        <a:tabLst>
                          <a:tab pos="450215" algn="l"/>
                        </a:tabLst>
                      </a:pPr>
                      <a:r>
                        <a:rPr lang="es-ES" sz="1400">
                          <a:effectLst/>
                        </a:rPr>
                        <a:t>1,759</a:t>
                      </a:r>
                      <a:endParaRPr lang="es-ES" sz="2400">
                        <a:solidFill>
                          <a:srgbClr val="222222"/>
                        </a:solidFill>
                        <a:effectLst/>
                        <a:latin typeface="+mj-lt"/>
                        <a:ea typeface="Calibri" panose="020F0502020204030204" pitchFamily="34" charset="0"/>
                      </a:endParaRPr>
                    </a:p>
                  </a:txBody>
                  <a:tcPr marL="0" marR="0" marT="0" marB="0" anchor="ctr"/>
                </a:tc>
                <a:tc>
                  <a:txBody>
                    <a:bodyPr/>
                    <a:lstStyle/>
                    <a:p>
                      <a:pPr marL="180340" marR="38100" indent="180340" algn="ctr">
                        <a:lnSpc>
                          <a:spcPts val="1600"/>
                        </a:lnSpc>
                        <a:spcBef>
                          <a:spcPts val="1000"/>
                        </a:spcBef>
                        <a:spcAft>
                          <a:spcPts val="0"/>
                        </a:spcAft>
                        <a:tabLst>
                          <a:tab pos="450215" algn="l"/>
                        </a:tabLst>
                      </a:pPr>
                      <a:r>
                        <a:rPr lang="es-ES" sz="1400">
                          <a:effectLst/>
                        </a:rPr>
                        <a:t>2</a:t>
                      </a:r>
                      <a:endParaRPr lang="es-ES" sz="2400">
                        <a:solidFill>
                          <a:srgbClr val="222222"/>
                        </a:solidFill>
                        <a:effectLst/>
                        <a:latin typeface="+mj-lt"/>
                        <a:ea typeface="Calibri" panose="020F0502020204030204" pitchFamily="34" charset="0"/>
                      </a:endParaRPr>
                    </a:p>
                  </a:txBody>
                  <a:tcPr marL="0" marR="0" marT="0" marB="0" anchor="ctr"/>
                </a:tc>
                <a:tc>
                  <a:txBody>
                    <a:bodyPr/>
                    <a:lstStyle/>
                    <a:p>
                      <a:pPr marL="180340" marR="38100" indent="180340" algn="ctr">
                        <a:lnSpc>
                          <a:spcPts val="1600"/>
                        </a:lnSpc>
                        <a:spcBef>
                          <a:spcPts val="1000"/>
                        </a:spcBef>
                        <a:spcAft>
                          <a:spcPts val="0"/>
                        </a:spcAft>
                        <a:tabLst>
                          <a:tab pos="450215" algn="l"/>
                        </a:tabLst>
                      </a:pPr>
                      <a:r>
                        <a:rPr lang="es-ES" sz="1400">
                          <a:effectLst/>
                        </a:rPr>
                        <a:t>,879</a:t>
                      </a:r>
                      <a:endParaRPr lang="es-ES" sz="2400">
                        <a:solidFill>
                          <a:srgbClr val="222222"/>
                        </a:solidFill>
                        <a:effectLst/>
                        <a:latin typeface="+mj-lt"/>
                        <a:ea typeface="Calibri" panose="020F0502020204030204" pitchFamily="34" charset="0"/>
                      </a:endParaRPr>
                    </a:p>
                  </a:txBody>
                  <a:tcPr marL="0" marR="0" marT="0" marB="0" anchor="ctr"/>
                </a:tc>
                <a:tc>
                  <a:txBody>
                    <a:bodyPr/>
                    <a:lstStyle/>
                    <a:p>
                      <a:pPr marL="180340" marR="38100" indent="180340" algn="ctr">
                        <a:lnSpc>
                          <a:spcPts val="1600"/>
                        </a:lnSpc>
                        <a:spcBef>
                          <a:spcPts val="1000"/>
                        </a:spcBef>
                        <a:spcAft>
                          <a:spcPts val="0"/>
                        </a:spcAft>
                        <a:tabLst>
                          <a:tab pos="450215" algn="l"/>
                        </a:tabLst>
                      </a:pPr>
                      <a:r>
                        <a:rPr lang="es-ES" sz="1400">
                          <a:effectLst/>
                        </a:rPr>
                        <a:t>3,441</a:t>
                      </a:r>
                      <a:endParaRPr lang="es-ES" sz="2400">
                        <a:solidFill>
                          <a:srgbClr val="222222"/>
                        </a:solidFill>
                        <a:effectLst/>
                        <a:latin typeface="+mj-lt"/>
                        <a:ea typeface="Calibri" panose="020F0502020204030204" pitchFamily="34" charset="0"/>
                      </a:endParaRPr>
                    </a:p>
                  </a:txBody>
                  <a:tcPr marL="0" marR="0" marT="0" marB="0" anchor="ctr"/>
                </a:tc>
                <a:tc>
                  <a:txBody>
                    <a:bodyPr/>
                    <a:lstStyle/>
                    <a:p>
                      <a:pPr marL="180340" marR="38100" indent="180340" algn="ctr">
                        <a:lnSpc>
                          <a:spcPts val="1600"/>
                        </a:lnSpc>
                        <a:spcBef>
                          <a:spcPts val="1000"/>
                        </a:spcBef>
                        <a:spcAft>
                          <a:spcPts val="0"/>
                        </a:spcAft>
                        <a:tabLst>
                          <a:tab pos="450215" algn="l"/>
                        </a:tabLst>
                      </a:pPr>
                      <a:r>
                        <a:rPr lang="es-ES" sz="1400">
                          <a:effectLst/>
                        </a:rPr>
                        <a:t>,033</a:t>
                      </a:r>
                      <a:endParaRPr lang="es-ES" sz="2400">
                        <a:solidFill>
                          <a:srgbClr val="222222"/>
                        </a:solidFill>
                        <a:effectLst/>
                        <a:latin typeface="+mj-lt"/>
                        <a:ea typeface="Calibri" panose="020F0502020204030204" pitchFamily="34" charset="0"/>
                      </a:endParaRPr>
                    </a:p>
                  </a:txBody>
                  <a:tcPr marL="0" marR="0" marT="0" marB="0" anchor="ctr"/>
                </a:tc>
              </a:tr>
              <a:tr h="553838">
                <a:tc>
                  <a:txBody>
                    <a:bodyPr/>
                    <a:lstStyle/>
                    <a:p>
                      <a:pPr marL="180340" marR="38100" indent="180340" algn="ctr">
                        <a:lnSpc>
                          <a:spcPts val="1600"/>
                        </a:lnSpc>
                        <a:spcBef>
                          <a:spcPts val="1000"/>
                        </a:spcBef>
                        <a:spcAft>
                          <a:spcPts val="0"/>
                        </a:spcAft>
                        <a:tabLst>
                          <a:tab pos="450215" algn="l"/>
                        </a:tabLst>
                      </a:pPr>
                      <a:r>
                        <a:rPr lang="es-ES" sz="1400">
                          <a:effectLst/>
                        </a:rPr>
                        <a:t>Dentro de grupos</a:t>
                      </a:r>
                      <a:endParaRPr lang="es-ES" sz="2400">
                        <a:solidFill>
                          <a:srgbClr val="222222"/>
                        </a:solidFill>
                        <a:effectLst/>
                        <a:latin typeface="+mj-lt"/>
                        <a:ea typeface="Calibri" panose="020F0502020204030204" pitchFamily="34" charset="0"/>
                      </a:endParaRPr>
                    </a:p>
                  </a:txBody>
                  <a:tcPr marL="0" marR="0" marT="0" marB="0" anchor="ctr"/>
                </a:tc>
                <a:tc>
                  <a:txBody>
                    <a:bodyPr/>
                    <a:lstStyle/>
                    <a:p>
                      <a:pPr marL="180340" marR="38100" indent="180340" algn="ctr">
                        <a:lnSpc>
                          <a:spcPts val="1600"/>
                        </a:lnSpc>
                        <a:spcBef>
                          <a:spcPts val="1000"/>
                        </a:spcBef>
                        <a:spcAft>
                          <a:spcPts val="0"/>
                        </a:spcAft>
                        <a:tabLst>
                          <a:tab pos="450215" algn="l"/>
                        </a:tabLst>
                      </a:pPr>
                      <a:r>
                        <a:rPr lang="es-ES" sz="1400" dirty="0">
                          <a:effectLst/>
                        </a:rPr>
                        <a:t>89,960</a:t>
                      </a:r>
                      <a:endParaRPr lang="es-ES" sz="2400" dirty="0">
                        <a:solidFill>
                          <a:srgbClr val="222222"/>
                        </a:solidFill>
                        <a:effectLst/>
                        <a:latin typeface="+mj-lt"/>
                        <a:ea typeface="Calibri" panose="020F0502020204030204" pitchFamily="34" charset="0"/>
                      </a:endParaRPr>
                    </a:p>
                  </a:txBody>
                  <a:tcPr marL="0" marR="0" marT="0" marB="0" anchor="ctr"/>
                </a:tc>
                <a:tc>
                  <a:txBody>
                    <a:bodyPr/>
                    <a:lstStyle/>
                    <a:p>
                      <a:pPr marL="180340" marR="38100" indent="180340" algn="ctr">
                        <a:lnSpc>
                          <a:spcPts val="1600"/>
                        </a:lnSpc>
                        <a:spcBef>
                          <a:spcPts val="1000"/>
                        </a:spcBef>
                        <a:spcAft>
                          <a:spcPts val="0"/>
                        </a:spcAft>
                        <a:tabLst>
                          <a:tab pos="450215" algn="l"/>
                        </a:tabLst>
                      </a:pPr>
                      <a:r>
                        <a:rPr lang="es-ES" sz="1400">
                          <a:effectLst/>
                        </a:rPr>
                        <a:t>352</a:t>
                      </a:r>
                      <a:endParaRPr lang="es-ES" sz="2400">
                        <a:solidFill>
                          <a:srgbClr val="222222"/>
                        </a:solidFill>
                        <a:effectLst/>
                        <a:latin typeface="+mj-lt"/>
                        <a:ea typeface="Calibri" panose="020F0502020204030204" pitchFamily="34" charset="0"/>
                      </a:endParaRPr>
                    </a:p>
                  </a:txBody>
                  <a:tcPr marL="0" marR="0" marT="0" marB="0" anchor="ctr"/>
                </a:tc>
                <a:tc>
                  <a:txBody>
                    <a:bodyPr/>
                    <a:lstStyle/>
                    <a:p>
                      <a:pPr marL="180340" marR="38100" indent="180340" algn="ctr">
                        <a:lnSpc>
                          <a:spcPts val="1600"/>
                        </a:lnSpc>
                        <a:spcBef>
                          <a:spcPts val="1000"/>
                        </a:spcBef>
                        <a:spcAft>
                          <a:spcPts val="0"/>
                        </a:spcAft>
                        <a:tabLst>
                          <a:tab pos="450215" algn="l"/>
                        </a:tabLst>
                      </a:pPr>
                      <a:r>
                        <a:rPr lang="es-ES" sz="1400">
                          <a:effectLst/>
                        </a:rPr>
                        <a:t>,256</a:t>
                      </a:r>
                      <a:endParaRPr lang="es-ES" sz="2400">
                        <a:solidFill>
                          <a:srgbClr val="222222"/>
                        </a:solidFill>
                        <a:effectLst/>
                        <a:latin typeface="+mj-lt"/>
                        <a:ea typeface="Calibri" panose="020F0502020204030204" pitchFamily="34" charset="0"/>
                      </a:endParaRPr>
                    </a:p>
                  </a:txBody>
                  <a:tcPr marL="0" marR="0" marT="0" marB="0" anchor="ctr"/>
                </a:tc>
                <a:tc>
                  <a:txBody>
                    <a:bodyPr/>
                    <a:lstStyle/>
                    <a:p>
                      <a:pPr marL="180340" indent="180340" algn="ctr">
                        <a:lnSpc>
                          <a:spcPct val="200000"/>
                        </a:lnSpc>
                        <a:spcBef>
                          <a:spcPts val="1000"/>
                        </a:spcBef>
                        <a:spcAft>
                          <a:spcPts val="0"/>
                        </a:spcAft>
                        <a:tabLst>
                          <a:tab pos="450215" algn="l"/>
                        </a:tabLst>
                      </a:pPr>
                      <a:r>
                        <a:rPr lang="es-ES" sz="2400">
                          <a:effectLst/>
                        </a:rPr>
                        <a:t> </a:t>
                      </a:r>
                      <a:endParaRPr lang="es-ES" sz="2400">
                        <a:solidFill>
                          <a:srgbClr val="222222"/>
                        </a:solidFill>
                        <a:effectLst/>
                        <a:latin typeface="+mj-lt"/>
                        <a:ea typeface="Calibri" panose="020F0502020204030204" pitchFamily="34" charset="0"/>
                      </a:endParaRPr>
                    </a:p>
                  </a:txBody>
                  <a:tcPr marL="0" marR="0" marT="0" marB="0" anchor="ctr"/>
                </a:tc>
                <a:tc>
                  <a:txBody>
                    <a:bodyPr/>
                    <a:lstStyle/>
                    <a:p>
                      <a:pPr marL="180340" indent="180340" algn="ctr">
                        <a:lnSpc>
                          <a:spcPct val="200000"/>
                        </a:lnSpc>
                        <a:spcBef>
                          <a:spcPts val="1000"/>
                        </a:spcBef>
                        <a:spcAft>
                          <a:spcPts val="0"/>
                        </a:spcAft>
                        <a:tabLst>
                          <a:tab pos="450215" algn="l"/>
                        </a:tabLst>
                      </a:pPr>
                      <a:r>
                        <a:rPr lang="es-ES" sz="2400">
                          <a:effectLst/>
                        </a:rPr>
                        <a:t> </a:t>
                      </a:r>
                      <a:endParaRPr lang="es-ES" sz="2400">
                        <a:solidFill>
                          <a:srgbClr val="222222"/>
                        </a:solidFill>
                        <a:effectLst/>
                        <a:latin typeface="+mj-lt"/>
                        <a:ea typeface="Calibri" panose="020F0502020204030204" pitchFamily="34" charset="0"/>
                      </a:endParaRPr>
                    </a:p>
                  </a:txBody>
                  <a:tcPr marL="0" marR="0" marT="0" marB="0" anchor="ctr"/>
                </a:tc>
              </a:tr>
              <a:tr h="377190">
                <a:tc>
                  <a:txBody>
                    <a:bodyPr/>
                    <a:lstStyle/>
                    <a:p>
                      <a:pPr marL="180340" marR="38100" indent="180340" algn="ctr">
                        <a:lnSpc>
                          <a:spcPts val="1600"/>
                        </a:lnSpc>
                        <a:spcBef>
                          <a:spcPts val="1000"/>
                        </a:spcBef>
                        <a:spcAft>
                          <a:spcPts val="0"/>
                        </a:spcAft>
                        <a:tabLst>
                          <a:tab pos="450215" algn="l"/>
                        </a:tabLst>
                      </a:pPr>
                      <a:r>
                        <a:rPr lang="es-ES" sz="1400">
                          <a:effectLst/>
                        </a:rPr>
                        <a:t>Total</a:t>
                      </a:r>
                      <a:endParaRPr lang="es-ES" sz="2400">
                        <a:solidFill>
                          <a:srgbClr val="222222"/>
                        </a:solidFill>
                        <a:effectLst/>
                        <a:latin typeface="+mj-lt"/>
                        <a:ea typeface="Calibri" panose="020F0502020204030204" pitchFamily="34" charset="0"/>
                      </a:endParaRPr>
                    </a:p>
                  </a:txBody>
                  <a:tcPr marL="0" marR="0" marT="0" marB="0" anchor="ctr"/>
                </a:tc>
                <a:tc>
                  <a:txBody>
                    <a:bodyPr/>
                    <a:lstStyle/>
                    <a:p>
                      <a:pPr marL="180340" marR="38100" indent="180340" algn="ctr">
                        <a:lnSpc>
                          <a:spcPts val="1600"/>
                        </a:lnSpc>
                        <a:spcBef>
                          <a:spcPts val="1000"/>
                        </a:spcBef>
                        <a:spcAft>
                          <a:spcPts val="0"/>
                        </a:spcAft>
                        <a:tabLst>
                          <a:tab pos="450215" algn="l"/>
                        </a:tabLst>
                      </a:pPr>
                      <a:r>
                        <a:rPr lang="es-ES" sz="1400">
                          <a:effectLst/>
                        </a:rPr>
                        <a:t>91,718</a:t>
                      </a:r>
                      <a:endParaRPr lang="es-ES" sz="2400">
                        <a:solidFill>
                          <a:srgbClr val="222222"/>
                        </a:solidFill>
                        <a:effectLst/>
                        <a:latin typeface="+mj-lt"/>
                        <a:ea typeface="Calibri" panose="020F0502020204030204" pitchFamily="34" charset="0"/>
                      </a:endParaRPr>
                    </a:p>
                  </a:txBody>
                  <a:tcPr marL="0" marR="0" marT="0" marB="0" anchor="ctr"/>
                </a:tc>
                <a:tc>
                  <a:txBody>
                    <a:bodyPr/>
                    <a:lstStyle/>
                    <a:p>
                      <a:pPr marL="180340" marR="38100" indent="180340" algn="ctr">
                        <a:lnSpc>
                          <a:spcPts val="1600"/>
                        </a:lnSpc>
                        <a:spcBef>
                          <a:spcPts val="1000"/>
                        </a:spcBef>
                        <a:spcAft>
                          <a:spcPts val="0"/>
                        </a:spcAft>
                        <a:tabLst>
                          <a:tab pos="450215" algn="l"/>
                        </a:tabLst>
                      </a:pPr>
                      <a:r>
                        <a:rPr lang="es-ES" sz="1400">
                          <a:effectLst/>
                        </a:rPr>
                        <a:t>354</a:t>
                      </a:r>
                      <a:endParaRPr lang="es-ES" sz="2400">
                        <a:solidFill>
                          <a:srgbClr val="222222"/>
                        </a:solidFill>
                        <a:effectLst/>
                        <a:latin typeface="+mj-lt"/>
                        <a:ea typeface="Calibri" panose="020F0502020204030204" pitchFamily="34" charset="0"/>
                      </a:endParaRPr>
                    </a:p>
                  </a:txBody>
                  <a:tcPr marL="0" marR="0" marT="0" marB="0" anchor="ctr"/>
                </a:tc>
                <a:tc>
                  <a:txBody>
                    <a:bodyPr/>
                    <a:lstStyle/>
                    <a:p>
                      <a:pPr marL="180340" indent="180340" algn="ctr">
                        <a:lnSpc>
                          <a:spcPct val="200000"/>
                        </a:lnSpc>
                        <a:spcBef>
                          <a:spcPts val="1000"/>
                        </a:spcBef>
                        <a:spcAft>
                          <a:spcPts val="0"/>
                        </a:spcAft>
                        <a:tabLst>
                          <a:tab pos="450215" algn="l"/>
                        </a:tabLst>
                      </a:pPr>
                      <a:r>
                        <a:rPr lang="es-ES" sz="2400">
                          <a:effectLst/>
                        </a:rPr>
                        <a:t> </a:t>
                      </a:r>
                      <a:endParaRPr lang="es-ES" sz="2400">
                        <a:solidFill>
                          <a:srgbClr val="222222"/>
                        </a:solidFill>
                        <a:effectLst/>
                        <a:latin typeface="+mj-lt"/>
                        <a:ea typeface="Calibri" panose="020F0502020204030204" pitchFamily="34" charset="0"/>
                      </a:endParaRPr>
                    </a:p>
                  </a:txBody>
                  <a:tcPr marL="0" marR="0" marT="0" marB="0" anchor="ctr"/>
                </a:tc>
                <a:tc>
                  <a:txBody>
                    <a:bodyPr/>
                    <a:lstStyle/>
                    <a:p>
                      <a:pPr marL="180340" indent="180340" algn="ctr">
                        <a:lnSpc>
                          <a:spcPct val="200000"/>
                        </a:lnSpc>
                        <a:spcBef>
                          <a:spcPts val="1000"/>
                        </a:spcBef>
                        <a:spcAft>
                          <a:spcPts val="0"/>
                        </a:spcAft>
                        <a:tabLst>
                          <a:tab pos="450215" algn="l"/>
                        </a:tabLst>
                      </a:pPr>
                      <a:r>
                        <a:rPr lang="es-ES" sz="2400" dirty="0">
                          <a:effectLst/>
                        </a:rPr>
                        <a:t> </a:t>
                      </a:r>
                      <a:endParaRPr lang="es-ES" sz="2400" dirty="0">
                        <a:solidFill>
                          <a:srgbClr val="222222"/>
                        </a:solidFill>
                        <a:effectLst/>
                        <a:latin typeface="+mj-lt"/>
                        <a:ea typeface="Calibri" panose="020F0502020204030204" pitchFamily="34" charset="0"/>
                      </a:endParaRPr>
                    </a:p>
                  </a:txBody>
                  <a:tcPr marL="0" marR="0" marT="0" marB="0" anchor="ctr"/>
                </a:tc>
                <a:tc>
                  <a:txBody>
                    <a:bodyPr/>
                    <a:lstStyle/>
                    <a:p>
                      <a:pPr marL="180340" indent="180340" algn="ctr">
                        <a:lnSpc>
                          <a:spcPct val="200000"/>
                        </a:lnSpc>
                        <a:spcBef>
                          <a:spcPts val="1000"/>
                        </a:spcBef>
                        <a:spcAft>
                          <a:spcPts val="0"/>
                        </a:spcAft>
                        <a:tabLst>
                          <a:tab pos="450215" algn="l"/>
                        </a:tabLst>
                      </a:pPr>
                      <a:r>
                        <a:rPr lang="es-ES" sz="2400" dirty="0">
                          <a:effectLst/>
                        </a:rPr>
                        <a:t> </a:t>
                      </a:r>
                      <a:endParaRPr lang="es-ES" sz="2400" dirty="0">
                        <a:solidFill>
                          <a:srgbClr val="222222"/>
                        </a:solidFill>
                        <a:effectLst/>
                        <a:latin typeface="+mj-lt"/>
                        <a:ea typeface="Calibri" panose="020F0502020204030204" pitchFamily="34" charset="0"/>
                      </a:endParaRPr>
                    </a:p>
                  </a:txBody>
                  <a:tcPr marL="0" marR="0" marT="0" marB="0" anchor="ctr"/>
                </a:tc>
              </a:tr>
            </a:tbl>
          </a:graphicData>
        </a:graphic>
      </p:graphicFrame>
      <p:sp>
        <p:nvSpPr>
          <p:cNvPr id="11" name="Rectángulo 10"/>
          <p:cNvSpPr/>
          <p:nvPr/>
        </p:nvSpPr>
        <p:spPr>
          <a:xfrm>
            <a:off x="290511" y="699293"/>
            <a:ext cx="1282723" cy="400110"/>
          </a:xfrm>
          <a:prstGeom prst="rect">
            <a:avLst/>
          </a:prstGeom>
        </p:spPr>
        <p:txBody>
          <a:bodyPr wrap="none">
            <a:spAutoFit/>
          </a:bodyPr>
          <a:lstStyle/>
          <a:p>
            <a:r>
              <a:rPr lang="es-ES" sz="2000" dirty="0"/>
              <a:t>Hipótesis</a:t>
            </a:r>
          </a:p>
        </p:txBody>
      </p:sp>
      <p:sp>
        <p:nvSpPr>
          <p:cNvPr id="22" name="Pentágono 21"/>
          <p:cNvSpPr/>
          <p:nvPr/>
        </p:nvSpPr>
        <p:spPr>
          <a:xfrm>
            <a:off x="290511" y="1276390"/>
            <a:ext cx="1800225" cy="571500"/>
          </a:xfrm>
          <a:prstGeom prst="homePlate">
            <a:avLst/>
          </a:prstGeom>
          <a:solidFill>
            <a:schemeClr val="bg2">
              <a:lumMod val="75000"/>
            </a:schemeClr>
          </a:solidFill>
          <a:ln>
            <a:solidFill>
              <a:schemeClr val="bg2"/>
            </a:solidFill>
          </a:ln>
          <a:effectLst>
            <a:outerShdw blurRad="50800" dist="38100" dir="5400000" algn="t" rotWithShape="0">
              <a:schemeClr val="bg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dirty="0">
                <a:latin typeface="+mj-lt"/>
              </a:rPr>
              <a:t>Ho: Hipótesis Nula:</a:t>
            </a:r>
          </a:p>
        </p:txBody>
      </p:sp>
      <p:sp>
        <p:nvSpPr>
          <p:cNvPr id="23" name="Rectángulo 22"/>
          <p:cNvSpPr/>
          <p:nvPr/>
        </p:nvSpPr>
        <p:spPr>
          <a:xfrm>
            <a:off x="2405062" y="1238975"/>
            <a:ext cx="8010525" cy="646331"/>
          </a:xfrm>
          <a:prstGeom prst="rect">
            <a:avLst/>
          </a:prstGeom>
        </p:spPr>
        <p:txBody>
          <a:bodyPr wrap="square">
            <a:spAutoFit/>
          </a:bodyPr>
          <a:lstStyle/>
          <a:p>
            <a:r>
              <a:rPr lang="es-ES" dirty="0"/>
              <a:t>A mayor exposición de publicidad visual a los consumidores   del sector de bares y restaurantes del cantón Rumiñahui, mayor consumo.</a:t>
            </a:r>
          </a:p>
        </p:txBody>
      </p:sp>
      <p:sp>
        <p:nvSpPr>
          <p:cNvPr id="24" name="Pentágono 23"/>
          <p:cNvSpPr/>
          <p:nvPr/>
        </p:nvSpPr>
        <p:spPr>
          <a:xfrm>
            <a:off x="290510" y="2185159"/>
            <a:ext cx="1800225" cy="571500"/>
          </a:xfrm>
          <a:prstGeom prst="homePlate">
            <a:avLst/>
          </a:prstGeom>
          <a:solidFill>
            <a:schemeClr val="bg2">
              <a:lumMod val="75000"/>
            </a:schemeClr>
          </a:solidFill>
          <a:ln>
            <a:solidFill>
              <a:schemeClr val="bg2"/>
            </a:solidFill>
          </a:ln>
          <a:effectLst>
            <a:outerShdw blurRad="50800" dist="50800" dir="5400000" algn="ctr" rotWithShape="0">
              <a:schemeClr val="bg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dirty="0">
                <a:latin typeface="+mj-lt"/>
              </a:rPr>
              <a:t>H1: Hipótesis  Alterna: </a:t>
            </a:r>
          </a:p>
        </p:txBody>
      </p:sp>
      <p:sp>
        <p:nvSpPr>
          <p:cNvPr id="25" name="Rectángulo 24"/>
          <p:cNvSpPr/>
          <p:nvPr/>
        </p:nvSpPr>
        <p:spPr>
          <a:xfrm>
            <a:off x="2405061" y="2038591"/>
            <a:ext cx="7810501" cy="646331"/>
          </a:xfrm>
          <a:prstGeom prst="rect">
            <a:avLst/>
          </a:prstGeom>
        </p:spPr>
        <p:txBody>
          <a:bodyPr wrap="square">
            <a:spAutoFit/>
          </a:bodyPr>
          <a:lstStyle/>
          <a:p>
            <a:r>
              <a:rPr lang="es-ES" dirty="0"/>
              <a:t>A mayor exposición de publicidad visual a los consumidores del sector de bares y restaurantes del cantón Rumiñahui, menor consumo.</a:t>
            </a:r>
          </a:p>
        </p:txBody>
      </p:sp>
      <p:sp>
        <p:nvSpPr>
          <p:cNvPr id="27" name="Rectángulo 26"/>
          <p:cNvSpPr/>
          <p:nvPr/>
        </p:nvSpPr>
        <p:spPr>
          <a:xfrm>
            <a:off x="7563313" y="3249680"/>
            <a:ext cx="4550569" cy="1754326"/>
          </a:xfrm>
          <a:prstGeom prst="rect">
            <a:avLst/>
          </a:prstGeom>
        </p:spPr>
        <p:txBody>
          <a:bodyPr wrap="square">
            <a:spAutoFit/>
          </a:bodyPr>
          <a:lstStyle/>
          <a:p>
            <a:pPr algn="just"/>
            <a:r>
              <a:rPr lang="es-ES" dirty="0"/>
              <a:t>Se encuentra una diferencia significativa de medias de la variable consumo con la variable horas  de 0.033 &lt; 0.05 por lo tanto si hay relación entre las variables, por consiguiente se acepta la hipótesis H1.</a:t>
            </a:r>
          </a:p>
        </p:txBody>
      </p:sp>
      <p:sp>
        <p:nvSpPr>
          <p:cNvPr id="28" name="Pentágono 27"/>
          <p:cNvSpPr/>
          <p:nvPr/>
        </p:nvSpPr>
        <p:spPr>
          <a:xfrm flipH="1">
            <a:off x="10256506" y="2450064"/>
            <a:ext cx="1783416" cy="571500"/>
          </a:xfrm>
          <a:prstGeom prst="homePlate">
            <a:avLst/>
          </a:prstGeom>
          <a:solidFill>
            <a:schemeClr val="bg2">
              <a:lumMod val="75000"/>
            </a:schemeClr>
          </a:solidFill>
          <a:ln>
            <a:solidFill>
              <a:schemeClr val="bg2"/>
            </a:solidFill>
          </a:ln>
          <a:effectLst>
            <a:outerShdw blurRad="50800" dist="50800" dir="5400000" algn="ctr" rotWithShape="0">
              <a:schemeClr val="bg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dirty="0" smtClean="0">
                <a:latin typeface="+mj-lt"/>
              </a:rPr>
              <a:t>Análisis ejecutivo</a:t>
            </a:r>
            <a:endParaRPr lang="es-ES" sz="1600" dirty="0">
              <a:latin typeface="+mj-lt"/>
            </a:endParaRPr>
          </a:p>
        </p:txBody>
      </p:sp>
      <p:grpSp>
        <p:nvGrpSpPr>
          <p:cNvPr id="58" name="Grupo 57"/>
          <p:cNvGrpSpPr/>
          <p:nvPr/>
        </p:nvGrpSpPr>
        <p:grpSpPr>
          <a:xfrm>
            <a:off x="7563314" y="5004006"/>
            <a:ext cx="4657124" cy="1894219"/>
            <a:chOff x="7808264" y="5174398"/>
            <a:chExt cx="4412173" cy="1723827"/>
          </a:xfrm>
        </p:grpSpPr>
        <p:cxnSp>
          <p:nvCxnSpPr>
            <p:cNvPr id="38" name="Conector recto 37"/>
            <p:cNvCxnSpPr/>
            <p:nvPr/>
          </p:nvCxnSpPr>
          <p:spPr>
            <a:xfrm>
              <a:off x="7808264" y="6597433"/>
              <a:ext cx="413575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Conector recto 38"/>
            <p:cNvCxnSpPr/>
            <p:nvPr/>
          </p:nvCxnSpPr>
          <p:spPr>
            <a:xfrm flipH="1" flipV="1">
              <a:off x="9802799" y="5199798"/>
              <a:ext cx="25400" cy="1390650"/>
            </a:xfrm>
            <a:prstGeom prst="line">
              <a:avLst/>
            </a:prstGeom>
            <a:ln>
              <a:solidFill>
                <a:schemeClr val="accent3">
                  <a:lumMod val="75000"/>
                </a:schemeClr>
              </a:solidFill>
            </a:ln>
          </p:spPr>
          <p:style>
            <a:lnRef idx="1">
              <a:schemeClr val="accent6"/>
            </a:lnRef>
            <a:fillRef idx="0">
              <a:schemeClr val="accent6"/>
            </a:fillRef>
            <a:effectRef idx="0">
              <a:schemeClr val="accent6"/>
            </a:effectRef>
            <a:fontRef idx="minor">
              <a:schemeClr val="tx1"/>
            </a:fontRef>
          </p:style>
        </p:cxnSp>
        <p:sp>
          <p:nvSpPr>
            <p:cNvPr id="40" name="Forma libre 39"/>
            <p:cNvSpPr/>
            <p:nvPr/>
          </p:nvSpPr>
          <p:spPr>
            <a:xfrm>
              <a:off x="7998764" y="5174398"/>
              <a:ext cx="3591560" cy="1416050"/>
            </a:xfrm>
            <a:custGeom>
              <a:avLst/>
              <a:gdLst>
                <a:gd name="connsiteX0" fmla="*/ 0 w 5650173"/>
                <a:gd name="connsiteY0" fmla="*/ 2893350 h 2893350"/>
                <a:gd name="connsiteX1" fmla="*/ 2784143 w 5650173"/>
                <a:gd name="connsiteY1" fmla="*/ 24 h 2893350"/>
                <a:gd name="connsiteX2" fmla="*/ 5650173 w 5650173"/>
                <a:gd name="connsiteY2" fmla="*/ 2852406 h 2893350"/>
                <a:gd name="connsiteX0" fmla="*/ 0 w 5322627"/>
                <a:gd name="connsiteY0" fmla="*/ 2879689 h 2879689"/>
                <a:gd name="connsiteX1" fmla="*/ 2456597 w 5322627"/>
                <a:gd name="connsiteY1" fmla="*/ 11 h 2879689"/>
                <a:gd name="connsiteX2" fmla="*/ 5322627 w 5322627"/>
                <a:gd name="connsiteY2" fmla="*/ 2852393 h 2879689"/>
                <a:gd name="connsiteX0" fmla="*/ 0 w 5322627"/>
                <a:gd name="connsiteY0" fmla="*/ 2879689 h 2879689"/>
                <a:gd name="connsiteX1" fmla="*/ 2456597 w 5322627"/>
                <a:gd name="connsiteY1" fmla="*/ 11 h 2879689"/>
                <a:gd name="connsiteX2" fmla="*/ 5322627 w 5322627"/>
                <a:gd name="connsiteY2" fmla="*/ 2852393 h 2879689"/>
                <a:gd name="connsiteX0" fmla="*/ 0 w 5622877"/>
                <a:gd name="connsiteY0" fmla="*/ 2907016 h 2907016"/>
                <a:gd name="connsiteX1" fmla="*/ 2756847 w 5622877"/>
                <a:gd name="connsiteY1" fmla="*/ 43 h 2907016"/>
                <a:gd name="connsiteX2" fmla="*/ 5622877 w 5622877"/>
                <a:gd name="connsiteY2" fmla="*/ 2852425 h 2907016"/>
                <a:gd name="connsiteX0" fmla="*/ 0 w 5431808"/>
                <a:gd name="connsiteY0" fmla="*/ 2907016 h 2907016"/>
                <a:gd name="connsiteX1" fmla="*/ 2756847 w 5431808"/>
                <a:gd name="connsiteY1" fmla="*/ 43 h 2907016"/>
                <a:gd name="connsiteX2" fmla="*/ 5431808 w 5431808"/>
                <a:gd name="connsiteY2" fmla="*/ 2852425 h 2907016"/>
                <a:gd name="connsiteX0" fmla="*/ 0 w 5431808"/>
                <a:gd name="connsiteY0" fmla="*/ 2907004 h 2907004"/>
                <a:gd name="connsiteX1" fmla="*/ 2756847 w 5431808"/>
                <a:gd name="connsiteY1" fmla="*/ 31 h 2907004"/>
                <a:gd name="connsiteX2" fmla="*/ 5431808 w 5431808"/>
                <a:gd name="connsiteY2" fmla="*/ 2852413 h 2907004"/>
                <a:gd name="connsiteX0" fmla="*/ 0 w 5663820"/>
                <a:gd name="connsiteY0" fmla="*/ 2906975 h 2906975"/>
                <a:gd name="connsiteX1" fmla="*/ 2756847 w 5663820"/>
                <a:gd name="connsiteY1" fmla="*/ 2 h 2906975"/>
                <a:gd name="connsiteX2" fmla="*/ 5663820 w 5663820"/>
                <a:gd name="connsiteY2" fmla="*/ 2893328 h 2906975"/>
                <a:gd name="connsiteX0" fmla="*/ 0 w 5663820"/>
                <a:gd name="connsiteY0" fmla="*/ 2906975 h 2906975"/>
                <a:gd name="connsiteX1" fmla="*/ 2756847 w 5663820"/>
                <a:gd name="connsiteY1" fmla="*/ 2 h 2906975"/>
                <a:gd name="connsiteX2" fmla="*/ 5663820 w 5663820"/>
                <a:gd name="connsiteY2" fmla="*/ 2893328 h 2906975"/>
                <a:gd name="connsiteX0" fmla="*/ 0 w 5663820"/>
                <a:gd name="connsiteY0" fmla="*/ 2906975 h 2906975"/>
                <a:gd name="connsiteX1" fmla="*/ 2756847 w 5663820"/>
                <a:gd name="connsiteY1" fmla="*/ 2 h 2906975"/>
                <a:gd name="connsiteX2" fmla="*/ 5663820 w 5663820"/>
                <a:gd name="connsiteY2" fmla="*/ 2893328 h 2906975"/>
                <a:gd name="connsiteX0" fmla="*/ 0 w 5663820"/>
                <a:gd name="connsiteY0" fmla="*/ 2906975 h 2906975"/>
                <a:gd name="connsiteX1" fmla="*/ 2756847 w 5663820"/>
                <a:gd name="connsiteY1" fmla="*/ 2 h 2906975"/>
                <a:gd name="connsiteX2" fmla="*/ 5663820 w 5663820"/>
                <a:gd name="connsiteY2" fmla="*/ 2893328 h 2906975"/>
                <a:gd name="connsiteX0" fmla="*/ 0 w 5663820"/>
                <a:gd name="connsiteY0" fmla="*/ 2906975 h 2906975"/>
                <a:gd name="connsiteX1" fmla="*/ 2825086 w 5663820"/>
                <a:gd name="connsiteY1" fmla="*/ 2 h 2906975"/>
                <a:gd name="connsiteX2" fmla="*/ 5663820 w 5663820"/>
                <a:gd name="connsiteY2" fmla="*/ 2893328 h 2906975"/>
                <a:gd name="connsiteX0" fmla="*/ 0 w 5500047"/>
                <a:gd name="connsiteY0" fmla="*/ 2920627 h 2920627"/>
                <a:gd name="connsiteX1" fmla="*/ 2661313 w 5500047"/>
                <a:gd name="connsiteY1" fmla="*/ 6 h 2920627"/>
                <a:gd name="connsiteX2" fmla="*/ 5500047 w 5500047"/>
                <a:gd name="connsiteY2" fmla="*/ 2893332 h 2920627"/>
                <a:gd name="connsiteX0" fmla="*/ 0 w 5500047"/>
                <a:gd name="connsiteY0" fmla="*/ 2920627 h 2920627"/>
                <a:gd name="connsiteX1" fmla="*/ 2661313 w 5500047"/>
                <a:gd name="connsiteY1" fmla="*/ 6 h 2920627"/>
                <a:gd name="connsiteX2" fmla="*/ 5500047 w 5500047"/>
                <a:gd name="connsiteY2" fmla="*/ 2893332 h 2920627"/>
                <a:gd name="connsiteX0" fmla="*/ 0 w 5636525"/>
                <a:gd name="connsiteY0" fmla="*/ 2866036 h 2893332"/>
                <a:gd name="connsiteX1" fmla="*/ 2797791 w 5636525"/>
                <a:gd name="connsiteY1" fmla="*/ 6 h 2893332"/>
                <a:gd name="connsiteX2" fmla="*/ 5636525 w 5636525"/>
                <a:gd name="connsiteY2" fmla="*/ 2893332 h 2893332"/>
                <a:gd name="connsiteX0" fmla="*/ 0 w 5513695"/>
                <a:gd name="connsiteY0" fmla="*/ 2866036 h 2893332"/>
                <a:gd name="connsiteX1" fmla="*/ 2797791 w 5513695"/>
                <a:gd name="connsiteY1" fmla="*/ 6 h 2893332"/>
                <a:gd name="connsiteX2" fmla="*/ 5513695 w 5513695"/>
                <a:gd name="connsiteY2" fmla="*/ 2893332 h 2893332"/>
                <a:gd name="connsiteX0" fmla="*/ 0 w 5513695"/>
                <a:gd name="connsiteY0" fmla="*/ 2866036 h 2893332"/>
                <a:gd name="connsiteX1" fmla="*/ 2797791 w 5513695"/>
                <a:gd name="connsiteY1" fmla="*/ 6 h 2893332"/>
                <a:gd name="connsiteX2" fmla="*/ 5513695 w 5513695"/>
                <a:gd name="connsiteY2" fmla="*/ 2893332 h 2893332"/>
                <a:gd name="connsiteX0" fmla="*/ 0 w 5554638"/>
                <a:gd name="connsiteY0" fmla="*/ 2866036 h 2866036"/>
                <a:gd name="connsiteX1" fmla="*/ 2797791 w 5554638"/>
                <a:gd name="connsiteY1" fmla="*/ 6 h 2866036"/>
                <a:gd name="connsiteX2" fmla="*/ 5554638 w 5554638"/>
                <a:gd name="connsiteY2" fmla="*/ 2838741 h 2866036"/>
                <a:gd name="connsiteX0" fmla="*/ 0 w 5663820"/>
                <a:gd name="connsiteY0" fmla="*/ 2866030 h 2866031"/>
                <a:gd name="connsiteX1" fmla="*/ 2797791 w 5663820"/>
                <a:gd name="connsiteY1" fmla="*/ 0 h 2866031"/>
                <a:gd name="connsiteX2" fmla="*/ 5663820 w 5663820"/>
                <a:gd name="connsiteY2" fmla="*/ 2866031 h 2866031"/>
                <a:gd name="connsiteX0" fmla="*/ 0 w 5663820"/>
                <a:gd name="connsiteY0" fmla="*/ 2073715 h 2073716"/>
                <a:gd name="connsiteX1" fmla="*/ 2870187 w 5663820"/>
                <a:gd name="connsiteY1" fmla="*/ 0 h 2073716"/>
                <a:gd name="connsiteX2" fmla="*/ 5663820 w 5663820"/>
                <a:gd name="connsiteY2" fmla="*/ 2073716 h 2073716"/>
                <a:gd name="connsiteX0" fmla="*/ 0 w 5826706"/>
                <a:gd name="connsiteY0" fmla="*/ 2042641 h 2073716"/>
                <a:gd name="connsiteX1" fmla="*/ 3033073 w 5826706"/>
                <a:gd name="connsiteY1" fmla="*/ 0 h 2073716"/>
                <a:gd name="connsiteX2" fmla="*/ 5826706 w 5826706"/>
                <a:gd name="connsiteY2" fmla="*/ 2073716 h 2073716"/>
                <a:gd name="connsiteX0" fmla="*/ 0 w 6080071"/>
                <a:gd name="connsiteY0" fmla="*/ 2042641 h 2042644"/>
                <a:gd name="connsiteX1" fmla="*/ 3033073 w 6080071"/>
                <a:gd name="connsiteY1" fmla="*/ 0 h 2042644"/>
                <a:gd name="connsiteX2" fmla="*/ 6080071 w 6080071"/>
                <a:gd name="connsiteY2" fmla="*/ 2042644 h 2042644"/>
                <a:gd name="connsiteX0" fmla="*/ 0 w 6198949"/>
                <a:gd name="connsiteY0" fmla="*/ 2089044 h 2089044"/>
                <a:gd name="connsiteX1" fmla="*/ 3151951 w 6198949"/>
                <a:gd name="connsiteY1" fmla="*/ 0 h 2089044"/>
                <a:gd name="connsiteX2" fmla="*/ 6198949 w 6198949"/>
                <a:gd name="connsiteY2" fmla="*/ 2042644 h 2089044"/>
                <a:gd name="connsiteX0" fmla="*/ 0 w 6285406"/>
                <a:gd name="connsiteY0" fmla="*/ 2089044 h 2089044"/>
                <a:gd name="connsiteX1" fmla="*/ 3151951 w 6285406"/>
                <a:gd name="connsiteY1" fmla="*/ 0 h 2089044"/>
                <a:gd name="connsiteX2" fmla="*/ 6285406 w 6285406"/>
                <a:gd name="connsiteY2" fmla="*/ 2069555 h 2089044"/>
                <a:gd name="connsiteX0" fmla="*/ 0 w 6188142"/>
                <a:gd name="connsiteY0" fmla="*/ 2069555 h 2069555"/>
                <a:gd name="connsiteX1" fmla="*/ 3054687 w 6188142"/>
                <a:gd name="connsiteY1" fmla="*/ 0 h 2069555"/>
                <a:gd name="connsiteX2" fmla="*/ 6188142 w 6188142"/>
                <a:gd name="connsiteY2" fmla="*/ 2069555 h 2069555"/>
                <a:gd name="connsiteX0" fmla="*/ 0 w 6112492"/>
                <a:gd name="connsiteY0" fmla="*/ 2069555 h 2069555"/>
                <a:gd name="connsiteX1" fmla="*/ 3054687 w 6112492"/>
                <a:gd name="connsiteY1" fmla="*/ 0 h 2069555"/>
                <a:gd name="connsiteX2" fmla="*/ 6112492 w 6112492"/>
                <a:gd name="connsiteY2" fmla="*/ 2069555 h 2069555"/>
              </a:gdLst>
              <a:ahLst/>
              <a:cxnLst>
                <a:cxn ang="0">
                  <a:pos x="connsiteX0" y="connsiteY0"/>
                </a:cxn>
                <a:cxn ang="0">
                  <a:pos x="connsiteX1" y="connsiteY1"/>
                </a:cxn>
                <a:cxn ang="0">
                  <a:pos x="connsiteX2" y="connsiteY2"/>
                </a:cxn>
              </a:cxnLst>
              <a:rect l="l" t="t" r="r" b="b"/>
              <a:pathLst>
                <a:path w="6112492" h="2069555">
                  <a:moveTo>
                    <a:pt x="0" y="2069555"/>
                  </a:moveTo>
                  <a:cubicBezTo>
                    <a:pt x="1917510" y="1881898"/>
                    <a:pt x="2110717" y="0"/>
                    <a:pt x="3054687" y="0"/>
                  </a:cubicBezTo>
                  <a:cubicBezTo>
                    <a:pt x="3998657" y="0"/>
                    <a:pt x="4181333" y="1827307"/>
                    <a:pt x="6112492" y="2069555"/>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a:p>
          </p:txBody>
        </p:sp>
        <p:cxnSp>
          <p:nvCxnSpPr>
            <p:cNvPr id="41" name="Conector recto 40"/>
            <p:cNvCxnSpPr/>
            <p:nvPr/>
          </p:nvCxnSpPr>
          <p:spPr>
            <a:xfrm>
              <a:off x="10856899" y="6253898"/>
              <a:ext cx="6350" cy="342900"/>
            </a:xfrm>
            <a:prstGeom prst="line">
              <a:avLst/>
            </a:prstGeom>
          </p:spPr>
          <p:style>
            <a:lnRef idx="1">
              <a:schemeClr val="accent2"/>
            </a:lnRef>
            <a:fillRef idx="0">
              <a:schemeClr val="accent2"/>
            </a:fillRef>
            <a:effectRef idx="0">
              <a:schemeClr val="accent2"/>
            </a:effectRef>
            <a:fontRef idx="minor">
              <a:schemeClr val="tx1"/>
            </a:fontRef>
          </p:style>
        </p:cxnSp>
        <p:cxnSp>
          <p:nvCxnSpPr>
            <p:cNvPr id="42" name="Conector recto 41"/>
            <p:cNvCxnSpPr/>
            <p:nvPr/>
          </p:nvCxnSpPr>
          <p:spPr>
            <a:xfrm>
              <a:off x="8747429" y="6247548"/>
              <a:ext cx="6350" cy="342900"/>
            </a:xfrm>
            <a:prstGeom prst="line">
              <a:avLst/>
            </a:prstGeom>
          </p:spPr>
          <p:style>
            <a:lnRef idx="1">
              <a:schemeClr val="accent2"/>
            </a:lnRef>
            <a:fillRef idx="0">
              <a:schemeClr val="accent2"/>
            </a:fillRef>
            <a:effectRef idx="0">
              <a:schemeClr val="accent2"/>
            </a:effectRef>
            <a:fontRef idx="minor">
              <a:schemeClr val="tx1"/>
            </a:fontRef>
          </p:style>
        </p:cxnSp>
        <p:cxnSp>
          <p:nvCxnSpPr>
            <p:cNvPr id="43" name="Conector recto 42"/>
            <p:cNvCxnSpPr/>
            <p:nvPr/>
          </p:nvCxnSpPr>
          <p:spPr>
            <a:xfrm>
              <a:off x="10018699" y="6545998"/>
              <a:ext cx="0" cy="10795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Conector recto 43"/>
            <p:cNvCxnSpPr/>
            <p:nvPr/>
          </p:nvCxnSpPr>
          <p:spPr>
            <a:xfrm>
              <a:off x="10202849" y="6545998"/>
              <a:ext cx="0" cy="10795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Conector recto 44"/>
            <p:cNvCxnSpPr/>
            <p:nvPr/>
          </p:nvCxnSpPr>
          <p:spPr>
            <a:xfrm>
              <a:off x="10399699" y="6545998"/>
              <a:ext cx="0" cy="10795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Conector recto 45"/>
            <p:cNvCxnSpPr/>
            <p:nvPr/>
          </p:nvCxnSpPr>
          <p:spPr>
            <a:xfrm flipH="1" flipV="1">
              <a:off x="10444149" y="5771298"/>
              <a:ext cx="12700" cy="825500"/>
            </a:xfrm>
            <a:prstGeom prst="line">
              <a:avLst/>
            </a:prstGeom>
          </p:spPr>
          <p:style>
            <a:lnRef idx="3">
              <a:schemeClr val="accent2"/>
            </a:lnRef>
            <a:fillRef idx="0">
              <a:schemeClr val="accent2"/>
            </a:fillRef>
            <a:effectRef idx="2">
              <a:schemeClr val="accent2"/>
            </a:effectRef>
            <a:fontRef idx="minor">
              <a:schemeClr val="tx1"/>
            </a:fontRef>
          </p:style>
        </p:cxnSp>
        <p:cxnSp>
          <p:nvCxnSpPr>
            <p:cNvPr id="47" name="Conector recto de flecha 46"/>
            <p:cNvCxnSpPr/>
            <p:nvPr/>
          </p:nvCxnSpPr>
          <p:spPr>
            <a:xfrm flipV="1">
              <a:off x="11174399" y="6272948"/>
              <a:ext cx="333375" cy="238125"/>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51" name="CuadroTexto 50"/>
            <p:cNvSpPr txBox="1"/>
            <p:nvPr/>
          </p:nvSpPr>
          <p:spPr>
            <a:xfrm>
              <a:off x="11250300" y="5853958"/>
              <a:ext cx="970137" cy="415498"/>
            </a:xfrm>
            <a:prstGeom prst="rect">
              <a:avLst/>
            </a:prstGeom>
            <a:noFill/>
          </p:spPr>
          <p:txBody>
            <a:bodyPr wrap="none" rtlCol="0">
              <a:spAutoFit/>
            </a:bodyPr>
            <a:lstStyle/>
            <a:p>
              <a:pPr algn="ctr"/>
              <a:r>
                <a:rPr lang="es-ES" sz="1050" dirty="0" smtClean="0"/>
                <a:t>Nivel de </a:t>
              </a:r>
            </a:p>
            <a:p>
              <a:pPr algn="ctr"/>
              <a:r>
                <a:rPr lang="es-ES" sz="1050" dirty="0" smtClean="0"/>
                <a:t>significancia</a:t>
              </a:r>
              <a:endParaRPr lang="es-ES" sz="1050" dirty="0"/>
            </a:p>
          </p:txBody>
        </p:sp>
        <p:sp>
          <p:nvSpPr>
            <p:cNvPr id="52" name="CuadroTexto 51"/>
            <p:cNvSpPr txBox="1"/>
            <p:nvPr/>
          </p:nvSpPr>
          <p:spPr>
            <a:xfrm>
              <a:off x="10329380" y="5475300"/>
              <a:ext cx="445956" cy="253916"/>
            </a:xfrm>
            <a:prstGeom prst="rect">
              <a:avLst/>
            </a:prstGeom>
            <a:noFill/>
          </p:spPr>
          <p:txBody>
            <a:bodyPr wrap="none" rtlCol="0">
              <a:spAutoFit/>
            </a:bodyPr>
            <a:lstStyle/>
            <a:p>
              <a:r>
                <a:rPr lang="es-ES" sz="1050" dirty="0" smtClean="0"/>
                <a:t>3,33</a:t>
              </a:r>
              <a:endParaRPr lang="es-ES" sz="1050" dirty="0"/>
            </a:p>
          </p:txBody>
        </p:sp>
        <p:sp>
          <p:nvSpPr>
            <p:cNvPr id="53" name="CuadroTexto 52"/>
            <p:cNvSpPr txBox="1"/>
            <p:nvPr/>
          </p:nvSpPr>
          <p:spPr>
            <a:xfrm>
              <a:off x="9408861" y="5624444"/>
              <a:ext cx="771365" cy="415498"/>
            </a:xfrm>
            <a:prstGeom prst="rect">
              <a:avLst/>
            </a:prstGeom>
            <a:noFill/>
          </p:spPr>
          <p:txBody>
            <a:bodyPr wrap="none" rtlCol="0">
              <a:spAutoFit/>
            </a:bodyPr>
            <a:lstStyle/>
            <a:p>
              <a:r>
                <a:rPr lang="es-ES" sz="1050" dirty="0" smtClean="0"/>
                <a:t>Nivel de </a:t>
              </a:r>
            </a:p>
            <a:p>
              <a:r>
                <a:rPr lang="es-ES" sz="1050" dirty="0" smtClean="0"/>
                <a:t>confianza</a:t>
              </a:r>
              <a:endParaRPr lang="es-ES" sz="1050" dirty="0"/>
            </a:p>
          </p:txBody>
        </p:sp>
        <p:sp>
          <p:nvSpPr>
            <p:cNvPr id="54" name="CuadroTexto 53"/>
            <p:cNvSpPr txBox="1"/>
            <p:nvPr/>
          </p:nvSpPr>
          <p:spPr>
            <a:xfrm>
              <a:off x="9886201" y="6633882"/>
              <a:ext cx="258404" cy="253916"/>
            </a:xfrm>
            <a:prstGeom prst="rect">
              <a:avLst/>
            </a:prstGeom>
            <a:noFill/>
          </p:spPr>
          <p:txBody>
            <a:bodyPr wrap="none" rtlCol="0">
              <a:spAutoFit/>
            </a:bodyPr>
            <a:lstStyle/>
            <a:p>
              <a:r>
                <a:rPr lang="es-ES" sz="1050" dirty="0" smtClean="0"/>
                <a:t>1</a:t>
              </a:r>
              <a:endParaRPr lang="es-ES" sz="1050" dirty="0"/>
            </a:p>
          </p:txBody>
        </p:sp>
        <p:sp>
          <p:nvSpPr>
            <p:cNvPr id="55" name="CuadroTexto 54"/>
            <p:cNvSpPr txBox="1"/>
            <p:nvPr/>
          </p:nvSpPr>
          <p:spPr>
            <a:xfrm>
              <a:off x="10086360" y="6633882"/>
              <a:ext cx="258404" cy="253916"/>
            </a:xfrm>
            <a:prstGeom prst="rect">
              <a:avLst/>
            </a:prstGeom>
            <a:noFill/>
          </p:spPr>
          <p:txBody>
            <a:bodyPr wrap="none" rtlCol="0">
              <a:spAutoFit/>
            </a:bodyPr>
            <a:lstStyle/>
            <a:p>
              <a:r>
                <a:rPr lang="es-ES" sz="1050" dirty="0" smtClean="0"/>
                <a:t>2</a:t>
              </a:r>
              <a:endParaRPr lang="es-ES" sz="1050" dirty="0"/>
            </a:p>
          </p:txBody>
        </p:sp>
        <p:sp>
          <p:nvSpPr>
            <p:cNvPr id="56" name="CuadroTexto 55"/>
            <p:cNvSpPr txBox="1"/>
            <p:nvPr/>
          </p:nvSpPr>
          <p:spPr>
            <a:xfrm>
              <a:off x="10288058" y="6633882"/>
              <a:ext cx="258404" cy="253916"/>
            </a:xfrm>
            <a:prstGeom prst="rect">
              <a:avLst/>
            </a:prstGeom>
            <a:noFill/>
          </p:spPr>
          <p:txBody>
            <a:bodyPr wrap="none" rtlCol="0">
              <a:spAutoFit/>
            </a:bodyPr>
            <a:lstStyle/>
            <a:p>
              <a:r>
                <a:rPr lang="es-ES" sz="1050" dirty="0" smtClean="0"/>
                <a:t>3</a:t>
              </a:r>
              <a:endParaRPr lang="es-ES" sz="1050" dirty="0"/>
            </a:p>
          </p:txBody>
        </p:sp>
        <p:sp>
          <p:nvSpPr>
            <p:cNvPr id="57" name="CuadroTexto 56"/>
            <p:cNvSpPr txBox="1"/>
            <p:nvPr/>
          </p:nvSpPr>
          <p:spPr>
            <a:xfrm rot="10800000">
              <a:off x="9686021" y="6590448"/>
              <a:ext cx="274434" cy="307777"/>
            </a:xfrm>
            <a:prstGeom prst="rect">
              <a:avLst/>
            </a:prstGeom>
            <a:noFill/>
          </p:spPr>
          <p:txBody>
            <a:bodyPr wrap="none" rtlCol="0">
              <a:spAutoFit/>
            </a:bodyPr>
            <a:lstStyle/>
            <a:p>
              <a:r>
                <a:rPr lang="es-ES" sz="1400" u="sng" dirty="0">
                  <a:latin typeface="BatangChe" panose="02030609000101010101" pitchFamily="49" charset="-127"/>
                  <a:ea typeface="BatangChe" panose="02030609000101010101" pitchFamily="49" charset="-127"/>
                </a:rPr>
                <a:t>x</a:t>
              </a:r>
            </a:p>
          </p:txBody>
        </p:sp>
      </p:grpSp>
      <p:sp>
        <p:nvSpPr>
          <p:cNvPr id="2" name="Elipse 1"/>
          <p:cNvSpPr/>
          <p:nvPr/>
        </p:nvSpPr>
        <p:spPr>
          <a:xfrm>
            <a:off x="6619164" y="4653887"/>
            <a:ext cx="477672" cy="350119"/>
          </a:xfrm>
          <a:prstGeom prst="ellipse">
            <a:avLst/>
          </a:prstGeom>
          <a:noFill/>
          <a:ln w="28575"/>
        </p:spPr>
        <p:style>
          <a:lnRef idx="2">
            <a:schemeClr val="accent1"/>
          </a:lnRef>
          <a:fillRef idx="1">
            <a:schemeClr val="lt1"/>
          </a:fillRef>
          <a:effectRef idx="0">
            <a:schemeClr val="accent1"/>
          </a:effectRef>
          <a:fontRef idx="minor">
            <a:schemeClr val="dk1"/>
          </a:fontRef>
        </p:style>
        <p:txBody>
          <a:bodyPr rtlCol="0" anchor="ctr"/>
          <a:lstStyle/>
          <a:p>
            <a:pPr algn="ctr"/>
            <a:endParaRPr lang="es-ES"/>
          </a:p>
        </p:txBody>
      </p:sp>
    </p:spTree>
    <p:extLst>
      <p:ext uri="{BB962C8B-B14F-4D97-AF65-F5344CB8AC3E}">
        <p14:creationId xmlns:p14="http://schemas.microsoft.com/office/powerpoint/2010/main" val="230748746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1345179" y="-240631"/>
            <a:ext cx="10353761" cy="1326321"/>
          </a:xfrm>
        </p:spPr>
        <p:txBody>
          <a:bodyPr/>
          <a:lstStyle/>
          <a:p>
            <a:r>
              <a:rPr lang="es-ES" dirty="0" smtClean="0"/>
              <a:t>resultados</a:t>
            </a:r>
            <a:endParaRPr lang="es-ES" dirty="0"/>
          </a:p>
        </p:txBody>
      </p:sp>
      <p:sp>
        <p:nvSpPr>
          <p:cNvPr id="5" name="Pentágono 4"/>
          <p:cNvSpPr/>
          <p:nvPr/>
        </p:nvSpPr>
        <p:spPr>
          <a:xfrm>
            <a:off x="290511" y="1276390"/>
            <a:ext cx="1800225" cy="571500"/>
          </a:xfrm>
          <a:prstGeom prst="homePlate">
            <a:avLst/>
          </a:prstGeom>
          <a:solidFill>
            <a:schemeClr val="bg2">
              <a:lumMod val="75000"/>
            </a:schemeClr>
          </a:solidFill>
          <a:ln>
            <a:solidFill>
              <a:schemeClr val="bg2"/>
            </a:solidFill>
          </a:ln>
          <a:effectLst>
            <a:outerShdw blurRad="50800" dist="38100" dir="5400000" algn="t" rotWithShape="0">
              <a:schemeClr val="bg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dirty="0">
                <a:latin typeface="+mj-lt"/>
              </a:rPr>
              <a:t>Ho: Hipótesis Nula:</a:t>
            </a:r>
          </a:p>
        </p:txBody>
      </p:sp>
      <p:sp>
        <p:nvSpPr>
          <p:cNvPr id="6" name="Rectángulo 5"/>
          <p:cNvSpPr/>
          <p:nvPr/>
        </p:nvSpPr>
        <p:spPr>
          <a:xfrm>
            <a:off x="2405062" y="1238975"/>
            <a:ext cx="8010525" cy="646331"/>
          </a:xfrm>
          <a:prstGeom prst="rect">
            <a:avLst/>
          </a:prstGeom>
        </p:spPr>
        <p:txBody>
          <a:bodyPr wrap="square">
            <a:spAutoFit/>
          </a:bodyPr>
          <a:lstStyle/>
          <a:p>
            <a:r>
              <a:rPr lang="es-ES" dirty="0"/>
              <a:t>El soporte visual pantalla LED, genera mayor impacto que el soporte visual Valla publicitaria.</a:t>
            </a:r>
          </a:p>
        </p:txBody>
      </p:sp>
      <p:sp>
        <p:nvSpPr>
          <p:cNvPr id="7" name="Pentágono 6"/>
          <p:cNvSpPr/>
          <p:nvPr/>
        </p:nvSpPr>
        <p:spPr>
          <a:xfrm>
            <a:off x="290510" y="2185159"/>
            <a:ext cx="1800225" cy="571500"/>
          </a:xfrm>
          <a:prstGeom prst="homePlate">
            <a:avLst/>
          </a:prstGeom>
          <a:solidFill>
            <a:schemeClr val="bg2">
              <a:lumMod val="75000"/>
            </a:schemeClr>
          </a:solidFill>
          <a:ln>
            <a:solidFill>
              <a:schemeClr val="bg2"/>
            </a:solidFill>
          </a:ln>
          <a:effectLst>
            <a:outerShdw blurRad="50800" dist="50800" dir="5400000" algn="ctr" rotWithShape="0">
              <a:schemeClr val="bg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dirty="0">
                <a:latin typeface="+mj-lt"/>
              </a:rPr>
              <a:t>H1: Hipótesis  Alterna: </a:t>
            </a:r>
          </a:p>
        </p:txBody>
      </p:sp>
      <p:sp>
        <p:nvSpPr>
          <p:cNvPr id="8" name="Rectángulo 7"/>
          <p:cNvSpPr/>
          <p:nvPr/>
        </p:nvSpPr>
        <p:spPr>
          <a:xfrm>
            <a:off x="2405061" y="2038591"/>
            <a:ext cx="7810501" cy="646331"/>
          </a:xfrm>
          <a:prstGeom prst="rect">
            <a:avLst/>
          </a:prstGeom>
        </p:spPr>
        <p:txBody>
          <a:bodyPr wrap="square">
            <a:spAutoFit/>
          </a:bodyPr>
          <a:lstStyle/>
          <a:p>
            <a:r>
              <a:rPr lang="es-ES" dirty="0"/>
              <a:t>El soporte visual pantalla LED, genera menor impacto que el soporte visual Valla publicitaria.</a:t>
            </a:r>
          </a:p>
        </p:txBody>
      </p:sp>
      <p:sp>
        <p:nvSpPr>
          <p:cNvPr id="10" name="Rectángulo 9"/>
          <p:cNvSpPr/>
          <p:nvPr/>
        </p:nvSpPr>
        <p:spPr>
          <a:xfrm>
            <a:off x="7522369" y="3468046"/>
            <a:ext cx="4550569" cy="646331"/>
          </a:xfrm>
          <a:prstGeom prst="rect">
            <a:avLst/>
          </a:prstGeom>
        </p:spPr>
        <p:txBody>
          <a:bodyPr wrap="square">
            <a:spAutoFit/>
          </a:bodyPr>
          <a:lstStyle/>
          <a:p>
            <a:pPr algn="just"/>
            <a:r>
              <a:rPr lang="es-ES" dirty="0" smtClean="0"/>
              <a:t>Se </a:t>
            </a:r>
            <a:r>
              <a:rPr lang="es-ES" dirty="0"/>
              <a:t>encuentra que 0.00 &lt; 0.05 se acepta la hipótesis </a:t>
            </a:r>
            <a:r>
              <a:rPr lang="es-ES" dirty="0" smtClean="0"/>
              <a:t>H1.</a:t>
            </a:r>
            <a:endParaRPr lang="es-ES" dirty="0"/>
          </a:p>
        </p:txBody>
      </p:sp>
      <p:graphicFrame>
        <p:nvGraphicFramePr>
          <p:cNvPr id="11" name="Tabla 10"/>
          <p:cNvGraphicFramePr>
            <a:graphicFrameLocks noGrp="1"/>
          </p:cNvGraphicFramePr>
          <p:nvPr>
            <p:extLst>
              <p:ext uri="{D42A27DB-BD31-4B8C-83A1-F6EECF244321}">
                <p14:modId xmlns:p14="http://schemas.microsoft.com/office/powerpoint/2010/main" val="3346877734"/>
              </p:ext>
            </p:extLst>
          </p:nvPr>
        </p:nvGraphicFramePr>
        <p:xfrm>
          <a:off x="290510" y="3214343"/>
          <a:ext cx="7096129" cy="2865600"/>
        </p:xfrm>
        <a:graphic>
          <a:graphicData uri="http://schemas.openxmlformats.org/drawingml/2006/table">
            <a:tbl>
              <a:tblPr>
                <a:tableStyleId>{8799B23B-EC83-4686-B30A-512413B5E67A}</a:tableStyleId>
              </a:tblPr>
              <a:tblGrid>
                <a:gridCol w="1605786"/>
                <a:gridCol w="1341705"/>
                <a:gridCol w="935644"/>
                <a:gridCol w="1341705"/>
                <a:gridCol w="1014038"/>
                <a:gridCol w="857251"/>
              </a:tblGrid>
              <a:tr h="349893">
                <a:tc gridSpan="6">
                  <a:txBody>
                    <a:bodyPr/>
                    <a:lstStyle/>
                    <a:p>
                      <a:pPr marL="180340" marR="38100" indent="180340" algn="ctr">
                        <a:lnSpc>
                          <a:spcPts val="1600"/>
                        </a:lnSpc>
                        <a:spcBef>
                          <a:spcPts val="1000"/>
                        </a:spcBef>
                        <a:spcAft>
                          <a:spcPts val="0"/>
                        </a:spcAft>
                        <a:tabLst>
                          <a:tab pos="450215" algn="l"/>
                        </a:tabLst>
                      </a:pPr>
                      <a:r>
                        <a:rPr lang="es-ES" sz="1400" dirty="0">
                          <a:effectLst/>
                        </a:rPr>
                        <a:t>ANOVA</a:t>
                      </a:r>
                      <a:endParaRPr lang="es-ES" sz="1400" dirty="0">
                        <a:solidFill>
                          <a:srgbClr val="222222"/>
                        </a:solidFill>
                        <a:effectLst/>
                        <a:latin typeface="Times New Roman" panose="02020603050405020304" pitchFamily="18" charset="0"/>
                        <a:ea typeface="Calibri" panose="020F0502020204030204" pitchFamily="34" charset="0"/>
                      </a:endParaRPr>
                    </a:p>
                  </a:txBody>
                  <a:tcPr marL="0" marR="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349893">
                <a:tc gridSpan="6">
                  <a:txBody>
                    <a:bodyPr/>
                    <a:lstStyle/>
                    <a:p>
                      <a:pPr marL="180340" indent="180340" algn="ctr">
                        <a:lnSpc>
                          <a:spcPts val="1600"/>
                        </a:lnSpc>
                        <a:spcBef>
                          <a:spcPts val="1000"/>
                        </a:spcBef>
                        <a:spcAft>
                          <a:spcPts val="0"/>
                        </a:spcAft>
                        <a:tabLst>
                          <a:tab pos="450215" algn="l"/>
                        </a:tabLst>
                      </a:pPr>
                      <a:r>
                        <a:rPr lang="es-ES" sz="1400">
                          <a:effectLst/>
                        </a:rPr>
                        <a:t>Pantalla LED – Valla publicitaria  </a:t>
                      </a:r>
                      <a:endParaRPr lang="es-ES" sz="1400">
                        <a:solidFill>
                          <a:srgbClr val="222222"/>
                        </a:solidFill>
                        <a:effectLst/>
                        <a:latin typeface="Times New Roman" panose="02020603050405020304" pitchFamily="18" charset="0"/>
                        <a:ea typeface="Calibri" panose="020F0502020204030204" pitchFamily="34" charset="0"/>
                      </a:endParaRPr>
                    </a:p>
                  </a:txBody>
                  <a:tcPr marL="0" marR="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605307">
                <a:tc>
                  <a:txBody>
                    <a:bodyPr/>
                    <a:lstStyle/>
                    <a:p>
                      <a:pPr marL="180340" indent="180340" algn="ctr">
                        <a:lnSpc>
                          <a:spcPct val="200000"/>
                        </a:lnSpc>
                        <a:spcBef>
                          <a:spcPts val="1000"/>
                        </a:spcBef>
                        <a:spcAft>
                          <a:spcPts val="0"/>
                        </a:spcAft>
                        <a:tabLst>
                          <a:tab pos="450215" algn="l"/>
                        </a:tabLst>
                      </a:pPr>
                      <a:r>
                        <a:rPr lang="es-ES" sz="1400" dirty="0">
                          <a:effectLst/>
                        </a:rPr>
                        <a:t> </a:t>
                      </a:r>
                      <a:endParaRPr lang="es-ES" sz="1400" dirty="0">
                        <a:solidFill>
                          <a:srgbClr val="222222"/>
                        </a:solidFill>
                        <a:effectLst/>
                        <a:latin typeface="Times New Roman" panose="02020603050405020304" pitchFamily="18" charset="0"/>
                        <a:ea typeface="Calibri" panose="020F0502020204030204" pitchFamily="34" charset="0"/>
                      </a:endParaRPr>
                    </a:p>
                  </a:txBody>
                  <a:tcPr marL="0" marR="0" marT="0" marB="0" anchor="ctr"/>
                </a:tc>
                <a:tc>
                  <a:txBody>
                    <a:bodyPr/>
                    <a:lstStyle/>
                    <a:p>
                      <a:pPr marL="180340" marR="38100" indent="180340" algn="ctr">
                        <a:lnSpc>
                          <a:spcPts val="1600"/>
                        </a:lnSpc>
                        <a:spcBef>
                          <a:spcPts val="1000"/>
                        </a:spcBef>
                        <a:spcAft>
                          <a:spcPts val="0"/>
                        </a:spcAft>
                        <a:tabLst>
                          <a:tab pos="450215" algn="l"/>
                        </a:tabLst>
                      </a:pPr>
                      <a:r>
                        <a:rPr lang="es-ES" sz="1400" dirty="0">
                          <a:effectLst/>
                        </a:rPr>
                        <a:t>Suma de cuadrados</a:t>
                      </a:r>
                      <a:endParaRPr lang="es-ES" sz="1400" dirty="0">
                        <a:solidFill>
                          <a:srgbClr val="222222"/>
                        </a:solidFill>
                        <a:effectLst/>
                        <a:latin typeface="Times New Roman" panose="02020603050405020304" pitchFamily="18" charset="0"/>
                        <a:ea typeface="Calibri" panose="020F0502020204030204" pitchFamily="34" charset="0"/>
                      </a:endParaRPr>
                    </a:p>
                  </a:txBody>
                  <a:tcPr marL="0" marR="0" marT="0" marB="0" anchor="ctr"/>
                </a:tc>
                <a:tc>
                  <a:txBody>
                    <a:bodyPr/>
                    <a:lstStyle/>
                    <a:p>
                      <a:pPr marL="180340" marR="38100" indent="180340" algn="ctr">
                        <a:lnSpc>
                          <a:spcPts val="1600"/>
                        </a:lnSpc>
                        <a:spcBef>
                          <a:spcPts val="1000"/>
                        </a:spcBef>
                        <a:spcAft>
                          <a:spcPts val="0"/>
                        </a:spcAft>
                        <a:tabLst>
                          <a:tab pos="450215" algn="l"/>
                        </a:tabLst>
                      </a:pPr>
                      <a:r>
                        <a:rPr lang="es-ES" sz="1400">
                          <a:effectLst/>
                        </a:rPr>
                        <a:t>gl</a:t>
                      </a:r>
                      <a:endParaRPr lang="es-ES" sz="1400">
                        <a:solidFill>
                          <a:srgbClr val="222222"/>
                        </a:solidFill>
                        <a:effectLst/>
                        <a:latin typeface="Times New Roman" panose="02020603050405020304" pitchFamily="18" charset="0"/>
                        <a:ea typeface="Calibri" panose="020F0502020204030204" pitchFamily="34" charset="0"/>
                      </a:endParaRPr>
                    </a:p>
                  </a:txBody>
                  <a:tcPr marL="0" marR="0" marT="0" marB="0" anchor="ctr"/>
                </a:tc>
                <a:tc>
                  <a:txBody>
                    <a:bodyPr/>
                    <a:lstStyle/>
                    <a:p>
                      <a:pPr marL="180340" marR="38100" indent="180340" algn="ctr">
                        <a:lnSpc>
                          <a:spcPts val="1600"/>
                        </a:lnSpc>
                        <a:spcBef>
                          <a:spcPts val="1000"/>
                        </a:spcBef>
                        <a:spcAft>
                          <a:spcPts val="0"/>
                        </a:spcAft>
                        <a:tabLst>
                          <a:tab pos="450215" algn="l"/>
                        </a:tabLst>
                      </a:pPr>
                      <a:r>
                        <a:rPr lang="es-ES" sz="1400">
                          <a:effectLst/>
                        </a:rPr>
                        <a:t>Media cuadrática</a:t>
                      </a:r>
                      <a:endParaRPr lang="es-ES" sz="1400">
                        <a:solidFill>
                          <a:srgbClr val="222222"/>
                        </a:solidFill>
                        <a:effectLst/>
                        <a:latin typeface="Times New Roman" panose="02020603050405020304" pitchFamily="18" charset="0"/>
                        <a:ea typeface="Calibri" panose="020F0502020204030204" pitchFamily="34" charset="0"/>
                      </a:endParaRPr>
                    </a:p>
                  </a:txBody>
                  <a:tcPr marL="0" marR="0" marT="0" marB="0" anchor="ctr"/>
                </a:tc>
                <a:tc>
                  <a:txBody>
                    <a:bodyPr/>
                    <a:lstStyle/>
                    <a:p>
                      <a:pPr marL="180340" marR="38100" indent="180340" algn="ctr">
                        <a:lnSpc>
                          <a:spcPts val="1600"/>
                        </a:lnSpc>
                        <a:spcBef>
                          <a:spcPts val="1000"/>
                        </a:spcBef>
                        <a:spcAft>
                          <a:spcPts val="0"/>
                        </a:spcAft>
                        <a:tabLst>
                          <a:tab pos="450215" algn="l"/>
                        </a:tabLst>
                      </a:pPr>
                      <a:r>
                        <a:rPr lang="es-ES" sz="1400">
                          <a:effectLst/>
                        </a:rPr>
                        <a:t>F</a:t>
                      </a:r>
                      <a:endParaRPr lang="es-ES" sz="1400">
                        <a:solidFill>
                          <a:srgbClr val="222222"/>
                        </a:solidFill>
                        <a:effectLst/>
                        <a:latin typeface="Times New Roman" panose="02020603050405020304" pitchFamily="18" charset="0"/>
                        <a:ea typeface="Calibri" panose="020F0502020204030204" pitchFamily="34" charset="0"/>
                      </a:endParaRPr>
                    </a:p>
                  </a:txBody>
                  <a:tcPr marL="0" marR="0" marT="0" marB="0" anchor="ctr"/>
                </a:tc>
                <a:tc>
                  <a:txBody>
                    <a:bodyPr/>
                    <a:lstStyle/>
                    <a:p>
                      <a:pPr marL="180340" marR="38100" indent="180340" algn="ctr">
                        <a:lnSpc>
                          <a:spcPts val="1600"/>
                        </a:lnSpc>
                        <a:spcBef>
                          <a:spcPts val="1000"/>
                        </a:spcBef>
                        <a:spcAft>
                          <a:spcPts val="0"/>
                        </a:spcAft>
                        <a:tabLst>
                          <a:tab pos="450215" algn="l"/>
                        </a:tabLst>
                      </a:pPr>
                      <a:r>
                        <a:rPr lang="es-ES" sz="1400">
                          <a:effectLst/>
                        </a:rPr>
                        <a:t>Sig.</a:t>
                      </a:r>
                      <a:endParaRPr lang="es-ES" sz="1400">
                        <a:solidFill>
                          <a:srgbClr val="222222"/>
                        </a:solidFill>
                        <a:effectLst/>
                        <a:latin typeface="Times New Roman" panose="02020603050405020304" pitchFamily="18" charset="0"/>
                        <a:ea typeface="Calibri" panose="020F0502020204030204" pitchFamily="34" charset="0"/>
                      </a:endParaRPr>
                    </a:p>
                  </a:txBody>
                  <a:tcPr marL="0" marR="0" marT="0" marB="0" anchor="ctr"/>
                </a:tc>
              </a:tr>
              <a:tr h="349893">
                <a:tc>
                  <a:txBody>
                    <a:bodyPr/>
                    <a:lstStyle/>
                    <a:p>
                      <a:pPr marL="180340" marR="38100" indent="180340" algn="ctr">
                        <a:lnSpc>
                          <a:spcPts val="1600"/>
                        </a:lnSpc>
                        <a:spcBef>
                          <a:spcPts val="1000"/>
                        </a:spcBef>
                        <a:spcAft>
                          <a:spcPts val="0"/>
                        </a:spcAft>
                        <a:tabLst>
                          <a:tab pos="450215" algn="l"/>
                        </a:tabLst>
                      </a:pPr>
                      <a:r>
                        <a:rPr lang="es-ES" sz="1400">
                          <a:effectLst/>
                        </a:rPr>
                        <a:t>Entre grupos</a:t>
                      </a:r>
                      <a:endParaRPr lang="es-ES" sz="1400">
                        <a:solidFill>
                          <a:srgbClr val="222222"/>
                        </a:solidFill>
                        <a:effectLst/>
                        <a:latin typeface="Times New Roman" panose="02020603050405020304" pitchFamily="18" charset="0"/>
                        <a:ea typeface="Calibri" panose="020F0502020204030204" pitchFamily="34" charset="0"/>
                      </a:endParaRPr>
                    </a:p>
                  </a:txBody>
                  <a:tcPr marL="0" marR="0" marT="0" marB="0" anchor="ctr"/>
                </a:tc>
                <a:tc>
                  <a:txBody>
                    <a:bodyPr/>
                    <a:lstStyle/>
                    <a:p>
                      <a:pPr marL="180340" marR="38100" indent="180340" algn="ctr">
                        <a:lnSpc>
                          <a:spcPts val="1600"/>
                        </a:lnSpc>
                        <a:spcBef>
                          <a:spcPts val="1000"/>
                        </a:spcBef>
                        <a:spcAft>
                          <a:spcPts val="0"/>
                        </a:spcAft>
                        <a:tabLst>
                          <a:tab pos="450215" algn="l"/>
                        </a:tabLst>
                      </a:pPr>
                      <a:r>
                        <a:rPr lang="es-ES" sz="1400">
                          <a:effectLst/>
                        </a:rPr>
                        <a:t>393,980</a:t>
                      </a:r>
                      <a:endParaRPr lang="es-ES" sz="1400">
                        <a:solidFill>
                          <a:srgbClr val="222222"/>
                        </a:solidFill>
                        <a:effectLst/>
                        <a:latin typeface="Times New Roman" panose="02020603050405020304" pitchFamily="18" charset="0"/>
                        <a:ea typeface="Calibri" panose="020F0502020204030204" pitchFamily="34" charset="0"/>
                      </a:endParaRPr>
                    </a:p>
                  </a:txBody>
                  <a:tcPr marL="0" marR="0" marT="0" marB="0" anchor="ctr"/>
                </a:tc>
                <a:tc>
                  <a:txBody>
                    <a:bodyPr/>
                    <a:lstStyle/>
                    <a:p>
                      <a:pPr marL="180340" marR="38100" indent="180340" algn="ctr">
                        <a:lnSpc>
                          <a:spcPts val="1600"/>
                        </a:lnSpc>
                        <a:spcBef>
                          <a:spcPts val="1000"/>
                        </a:spcBef>
                        <a:spcAft>
                          <a:spcPts val="0"/>
                        </a:spcAft>
                        <a:tabLst>
                          <a:tab pos="450215" algn="l"/>
                        </a:tabLst>
                      </a:pPr>
                      <a:r>
                        <a:rPr lang="es-ES" sz="1400">
                          <a:effectLst/>
                        </a:rPr>
                        <a:t>7</a:t>
                      </a:r>
                      <a:endParaRPr lang="es-ES" sz="1400">
                        <a:solidFill>
                          <a:srgbClr val="222222"/>
                        </a:solidFill>
                        <a:effectLst/>
                        <a:latin typeface="Times New Roman" panose="02020603050405020304" pitchFamily="18" charset="0"/>
                        <a:ea typeface="Calibri" panose="020F0502020204030204" pitchFamily="34" charset="0"/>
                      </a:endParaRPr>
                    </a:p>
                  </a:txBody>
                  <a:tcPr marL="0" marR="0" marT="0" marB="0" anchor="ctr"/>
                </a:tc>
                <a:tc>
                  <a:txBody>
                    <a:bodyPr/>
                    <a:lstStyle/>
                    <a:p>
                      <a:pPr marL="180340" marR="38100" indent="180340" algn="ctr">
                        <a:lnSpc>
                          <a:spcPts val="1600"/>
                        </a:lnSpc>
                        <a:spcBef>
                          <a:spcPts val="1000"/>
                        </a:spcBef>
                        <a:spcAft>
                          <a:spcPts val="0"/>
                        </a:spcAft>
                        <a:tabLst>
                          <a:tab pos="450215" algn="l"/>
                        </a:tabLst>
                      </a:pPr>
                      <a:r>
                        <a:rPr lang="es-ES" sz="1400">
                          <a:effectLst/>
                        </a:rPr>
                        <a:t>56,283</a:t>
                      </a:r>
                      <a:endParaRPr lang="es-ES" sz="1400">
                        <a:solidFill>
                          <a:srgbClr val="222222"/>
                        </a:solidFill>
                        <a:effectLst/>
                        <a:latin typeface="Times New Roman" panose="02020603050405020304" pitchFamily="18" charset="0"/>
                        <a:ea typeface="Calibri" panose="020F0502020204030204" pitchFamily="34" charset="0"/>
                      </a:endParaRPr>
                    </a:p>
                  </a:txBody>
                  <a:tcPr marL="0" marR="0" marT="0" marB="0" anchor="ctr"/>
                </a:tc>
                <a:tc>
                  <a:txBody>
                    <a:bodyPr/>
                    <a:lstStyle/>
                    <a:p>
                      <a:pPr marL="180340" marR="38100" indent="180340" algn="ctr">
                        <a:lnSpc>
                          <a:spcPts val="1600"/>
                        </a:lnSpc>
                        <a:spcBef>
                          <a:spcPts val="1000"/>
                        </a:spcBef>
                        <a:spcAft>
                          <a:spcPts val="0"/>
                        </a:spcAft>
                        <a:tabLst>
                          <a:tab pos="450215" algn="l"/>
                        </a:tabLst>
                      </a:pPr>
                      <a:r>
                        <a:rPr lang="es-ES" sz="1400" dirty="0">
                          <a:effectLst/>
                        </a:rPr>
                        <a:t>15,535</a:t>
                      </a:r>
                      <a:endParaRPr lang="es-ES" sz="1400" dirty="0">
                        <a:solidFill>
                          <a:srgbClr val="222222"/>
                        </a:solidFill>
                        <a:effectLst/>
                        <a:latin typeface="Times New Roman" panose="02020603050405020304" pitchFamily="18" charset="0"/>
                        <a:ea typeface="Calibri" panose="020F0502020204030204" pitchFamily="34" charset="0"/>
                      </a:endParaRPr>
                    </a:p>
                  </a:txBody>
                  <a:tcPr marL="0" marR="0" marT="0" marB="0" anchor="ctr"/>
                </a:tc>
                <a:tc>
                  <a:txBody>
                    <a:bodyPr/>
                    <a:lstStyle/>
                    <a:p>
                      <a:pPr marL="180340" marR="38100" indent="180340" algn="ctr">
                        <a:lnSpc>
                          <a:spcPts val="1600"/>
                        </a:lnSpc>
                        <a:spcBef>
                          <a:spcPts val="1000"/>
                        </a:spcBef>
                        <a:spcAft>
                          <a:spcPts val="0"/>
                        </a:spcAft>
                        <a:tabLst>
                          <a:tab pos="450215" algn="l"/>
                        </a:tabLst>
                      </a:pPr>
                      <a:r>
                        <a:rPr lang="es-ES" sz="1400">
                          <a:effectLst/>
                        </a:rPr>
                        <a:t>,000</a:t>
                      </a:r>
                      <a:endParaRPr lang="es-ES" sz="1400">
                        <a:solidFill>
                          <a:srgbClr val="222222"/>
                        </a:solidFill>
                        <a:effectLst/>
                        <a:latin typeface="Times New Roman" panose="02020603050405020304" pitchFamily="18" charset="0"/>
                        <a:ea typeface="Calibri" panose="020F0502020204030204" pitchFamily="34" charset="0"/>
                      </a:endParaRPr>
                    </a:p>
                  </a:txBody>
                  <a:tcPr marL="0" marR="0" marT="0" marB="0" anchor="ctr"/>
                </a:tc>
              </a:tr>
              <a:tr h="605307">
                <a:tc>
                  <a:txBody>
                    <a:bodyPr/>
                    <a:lstStyle/>
                    <a:p>
                      <a:pPr marL="180340" marR="38100" indent="180340" algn="ctr">
                        <a:lnSpc>
                          <a:spcPts val="1600"/>
                        </a:lnSpc>
                        <a:spcBef>
                          <a:spcPts val="1000"/>
                        </a:spcBef>
                        <a:spcAft>
                          <a:spcPts val="0"/>
                        </a:spcAft>
                        <a:tabLst>
                          <a:tab pos="450215" algn="l"/>
                        </a:tabLst>
                      </a:pPr>
                      <a:r>
                        <a:rPr lang="es-ES" sz="1400">
                          <a:effectLst/>
                        </a:rPr>
                        <a:t>Dentro de grupos</a:t>
                      </a:r>
                      <a:endParaRPr lang="es-ES" sz="1400">
                        <a:solidFill>
                          <a:srgbClr val="222222"/>
                        </a:solidFill>
                        <a:effectLst/>
                        <a:latin typeface="Times New Roman" panose="02020603050405020304" pitchFamily="18" charset="0"/>
                        <a:ea typeface="Calibri" panose="020F0502020204030204" pitchFamily="34" charset="0"/>
                      </a:endParaRPr>
                    </a:p>
                  </a:txBody>
                  <a:tcPr marL="0" marR="0" marT="0" marB="0" anchor="ctr"/>
                </a:tc>
                <a:tc>
                  <a:txBody>
                    <a:bodyPr/>
                    <a:lstStyle/>
                    <a:p>
                      <a:pPr marL="180340" marR="38100" indent="180340" algn="ctr">
                        <a:lnSpc>
                          <a:spcPts val="1600"/>
                        </a:lnSpc>
                        <a:spcBef>
                          <a:spcPts val="1000"/>
                        </a:spcBef>
                        <a:spcAft>
                          <a:spcPts val="0"/>
                        </a:spcAft>
                        <a:tabLst>
                          <a:tab pos="450215" algn="l"/>
                        </a:tabLst>
                      </a:pPr>
                      <a:r>
                        <a:rPr lang="es-ES" sz="1400" dirty="0">
                          <a:effectLst/>
                        </a:rPr>
                        <a:t>1257,164</a:t>
                      </a:r>
                      <a:endParaRPr lang="es-ES" sz="1400" dirty="0">
                        <a:solidFill>
                          <a:srgbClr val="222222"/>
                        </a:solidFill>
                        <a:effectLst/>
                        <a:latin typeface="Times New Roman" panose="02020603050405020304" pitchFamily="18" charset="0"/>
                        <a:ea typeface="Calibri" panose="020F0502020204030204" pitchFamily="34" charset="0"/>
                      </a:endParaRPr>
                    </a:p>
                  </a:txBody>
                  <a:tcPr marL="0" marR="0" marT="0" marB="0" anchor="ctr"/>
                </a:tc>
                <a:tc>
                  <a:txBody>
                    <a:bodyPr/>
                    <a:lstStyle/>
                    <a:p>
                      <a:pPr marL="180340" marR="38100" indent="180340" algn="ctr">
                        <a:lnSpc>
                          <a:spcPts val="1600"/>
                        </a:lnSpc>
                        <a:spcBef>
                          <a:spcPts val="1000"/>
                        </a:spcBef>
                        <a:spcAft>
                          <a:spcPts val="0"/>
                        </a:spcAft>
                        <a:tabLst>
                          <a:tab pos="450215" algn="l"/>
                        </a:tabLst>
                      </a:pPr>
                      <a:r>
                        <a:rPr lang="es-ES" sz="1400">
                          <a:effectLst/>
                        </a:rPr>
                        <a:t>347</a:t>
                      </a:r>
                      <a:endParaRPr lang="es-ES" sz="1400">
                        <a:solidFill>
                          <a:srgbClr val="222222"/>
                        </a:solidFill>
                        <a:effectLst/>
                        <a:latin typeface="Times New Roman" panose="02020603050405020304" pitchFamily="18" charset="0"/>
                        <a:ea typeface="Calibri" panose="020F0502020204030204" pitchFamily="34" charset="0"/>
                      </a:endParaRPr>
                    </a:p>
                  </a:txBody>
                  <a:tcPr marL="0" marR="0" marT="0" marB="0" anchor="ctr"/>
                </a:tc>
                <a:tc>
                  <a:txBody>
                    <a:bodyPr/>
                    <a:lstStyle/>
                    <a:p>
                      <a:pPr marL="180340" marR="38100" indent="180340" algn="ctr">
                        <a:lnSpc>
                          <a:spcPts val="1600"/>
                        </a:lnSpc>
                        <a:spcBef>
                          <a:spcPts val="1000"/>
                        </a:spcBef>
                        <a:spcAft>
                          <a:spcPts val="0"/>
                        </a:spcAft>
                        <a:tabLst>
                          <a:tab pos="450215" algn="l"/>
                        </a:tabLst>
                      </a:pPr>
                      <a:r>
                        <a:rPr lang="es-ES" sz="1400">
                          <a:effectLst/>
                        </a:rPr>
                        <a:t>3,623</a:t>
                      </a:r>
                      <a:endParaRPr lang="es-ES" sz="1400">
                        <a:solidFill>
                          <a:srgbClr val="222222"/>
                        </a:solidFill>
                        <a:effectLst/>
                        <a:latin typeface="Times New Roman" panose="02020603050405020304" pitchFamily="18" charset="0"/>
                        <a:ea typeface="Calibri" panose="020F0502020204030204" pitchFamily="34" charset="0"/>
                      </a:endParaRPr>
                    </a:p>
                  </a:txBody>
                  <a:tcPr marL="0" marR="0" marT="0" marB="0" anchor="ctr"/>
                </a:tc>
                <a:tc>
                  <a:txBody>
                    <a:bodyPr/>
                    <a:lstStyle/>
                    <a:p>
                      <a:pPr marL="180340" indent="180340" algn="ctr">
                        <a:lnSpc>
                          <a:spcPct val="200000"/>
                        </a:lnSpc>
                        <a:spcBef>
                          <a:spcPts val="1000"/>
                        </a:spcBef>
                        <a:spcAft>
                          <a:spcPts val="0"/>
                        </a:spcAft>
                        <a:tabLst>
                          <a:tab pos="450215" algn="l"/>
                        </a:tabLst>
                      </a:pPr>
                      <a:r>
                        <a:rPr lang="es-ES" sz="1400">
                          <a:effectLst/>
                        </a:rPr>
                        <a:t> </a:t>
                      </a:r>
                      <a:endParaRPr lang="es-ES" sz="1400">
                        <a:solidFill>
                          <a:srgbClr val="222222"/>
                        </a:solidFill>
                        <a:effectLst/>
                        <a:latin typeface="Times New Roman" panose="02020603050405020304" pitchFamily="18" charset="0"/>
                        <a:ea typeface="Calibri" panose="020F0502020204030204" pitchFamily="34" charset="0"/>
                      </a:endParaRPr>
                    </a:p>
                  </a:txBody>
                  <a:tcPr marL="0" marR="0" marT="0" marB="0" anchor="ctr"/>
                </a:tc>
                <a:tc>
                  <a:txBody>
                    <a:bodyPr/>
                    <a:lstStyle/>
                    <a:p>
                      <a:pPr marL="180340" indent="180340" algn="ctr">
                        <a:lnSpc>
                          <a:spcPct val="200000"/>
                        </a:lnSpc>
                        <a:spcBef>
                          <a:spcPts val="1000"/>
                        </a:spcBef>
                        <a:spcAft>
                          <a:spcPts val="0"/>
                        </a:spcAft>
                        <a:tabLst>
                          <a:tab pos="450215" algn="l"/>
                        </a:tabLst>
                      </a:pPr>
                      <a:r>
                        <a:rPr lang="es-ES" sz="1400">
                          <a:effectLst/>
                        </a:rPr>
                        <a:t> </a:t>
                      </a:r>
                      <a:endParaRPr lang="es-ES" sz="1400">
                        <a:solidFill>
                          <a:srgbClr val="222222"/>
                        </a:solidFill>
                        <a:effectLst/>
                        <a:latin typeface="Times New Roman" panose="02020603050405020304" pitchFamily="18" charset="0"/>
                        <a:ea typeface="Calibri" panose="020F0502020204030204" pitchFamily="34" charset="0"/>
                      </a:endParaRPr>
                    </a:p>
                  </a:txBody>
                  <a:tcPr marL="0" marR="0" marT="0" marB="0" anchor="ctr"/>
                </a:tc>
              </a:tr>
              <a:tr h="605307">
                <a:tc>
                  <a:txBody>
                    <a:bodyPr/>
                    <a:lstStyle/>
                    <a:p>
                      <a:pPr marL="180340" marR="38100" indent="180340" algn="ctr">
                        <a:lnSpc>
                          <a:spcPts val="1600"/>
                        </a:lnSpc>
                        <a:spcBef>
                          <a:spcPts val="1000"/>
                        </a:spcBef>
                        <a:spcAft>
                          <a:spcPts val="0"/>
                        </a:spcAft>
                        <a:tabLst>
                          <a:tab pos="450215" algn="l"/>
                        </a:tabLst>
                      </a:pPr>
                      <a:r>
                        <a:rPr lang="es-ES" sz="1400" dirty="0">
                          <a:effectLst/>
                        </a:rPr>
                        <a:t>Total</a:t>
                      </a:r>
                      <a:endParaRPr lang="es-ES" sz="1400" dirty="0">
                        <a:solidFill>
                          <a:srgbClr val="222222"/>
                        </a:solidFill>
                        <a:effectLst/>
                        <a:latin typeface="Times New Roman" panose="02020603050405020304" pitchFamily="18" charset="0"/>
                        <a:ea typeface="Calibri" panose="020F0502020204030204" pitchFamily="34" charset="0"/>
                      </a:endParaRPr>
                    </a:p>
                  </a:txBody>
                  <a:tcPr marL="0" marR="0" marT="0" marB="0" anchor="ctr"/>
                </a:tc>
                <a:tc>
                  <a:txBody>
                    <a:bodyPr/>
                    <a:lstStyle/>
                    <a:p>
                      <a:pPr marL="180340" marR="38100" indent="180340" algn="ctr">
                        <a:lnSpc>
                          <a:spcPts val="1600"/>
                        </a:lnSpc>
                        <a:spcBef>
                          <a:spcPts val="1000"/>
                        </a:spcBef>
                        <a:spcAft>
                          <a:spcPts val="0"/>
                        </a:spcAft>
                        <a:tabLst>
                          <a:tab pos="450215" algn="l"/>
                        </a:tabLst>
                      </a:pPr>
                      <a:r>
                        <a:rPr lang="es-ES" sz="1400">
                          <a:effectLst/>
                        </a:rPr>
                        <a:t>1651,144</a:t>
                      </a:r>
                      <a:endParaRPr lang="es-ES" sz="1400">
                        <a:solidFill>
                          <a:srgbClr val="222222"/>
                        </a:solidFill>
                        <a:effectLst/>
                        <a:latin typeface="Times New Roman" panose="02020603050405020304" pitchFamily="18" charset="0"/>
                        <a:ea typeface="Calibri" panose="020F0502020204030204" pitchFamily="34" charset="0"/>
                      </a:endParaRPr>
                    </a:p>
                  </a:txBody>
                  <a:tcPr marL="0" marR="0" marT="0" marB="0" anchor="ctr"/>
                </a:tc>
                <a:tc>
                  <a:txBody>
                    <a:bodyPr/>
                    <a:lstStyle/>
                    <a:p>
                      <a:pPr marL="180340" marR="38100" indent="180340" algn="ctr">
                        <a:lnSpc>
                          <a:spcPts val="1600"/>
                        </a:lnSpc>
                        <a:spcBef>
                          <a:spcPts val="1000"/>
                        </a:spcBef>
                        <a:spcAft>
                          <a:spcPts val="0"/>
                        </a:spcAft>
                        <a:tabLst>
                          <a:tab pos="450215" algn="l"/>
                        </a:tabLst>
                      </a:pPr>
                      <a:r>
                        <a:rPr lang="es-ES" sz="1400">
                          <a:effectLst/>
                        </a:rPr>
                        <a:t>354</a:t>
                      </a:r>
                      <a:endParaRPr lang="es-ES" sz="1400">
                        <a:solidFill>
                          <a:srgbClr val="222222"/>
                        </a:solidFill>
                        <a:effectLst/>
                        <a:latin typeface="Times New Roman" panose="02020603050405020304" pitchFamily="18" charset="0"/>
                        <a:ea typeface="Calibri" panose="020F0502020204030204" pitchFamily="34" charset="0"/>
                      </a:endParaRPr>
                    </a:p>
                  </a:txBody>
                  <a:tcPr marL="0" marR="0" marT="0" marB="0" anchor="ctr"/>
                </a:tc>
                <a:tc>
                  <a:txBody>
                    <a:bodyPr/>
                    <a:lstStyle/>
                    <a:p>
                      <a:pPr marL="180340" indent="180340" algn="ctr">
                        <a:lnSpc>
                          <a:spcPct val="200000"/>
                        </a:lnSpc>
                        <a:spcBef>
                          <a:spcPts val="1000"/>
                        </a:spcBef>
                        <a:spcAft>
                          <a:spcPts val="0"/>
                        </a:spcAft>
                        <a:tabLst>
                          <a:tab pos="450215" algn="l"/>
                        </a:tabLst>
                      </a:pPr>
                      <a:r>
                        <a:rPr lang="es-ES" sz="1400">
                          <a:effectLst/>
                        </a:rPr>
                        <a:t> </a:t>
                      </a:r>
                      <a:endParaRPr lang="es-ES" sz="1400">
                        <a:solidFill>
                          <a:srgbClr val="222222"/>
                        </a:solidFill>
                        <a:effectLst/>
                        <a:latin typeface="Times New Roman" panose="02020603050405020304" pitchFamily="18" charset="0"/>
                        <a:ea typeface="Calibri" panose="020F0502020204030204" pitchFamily="34" charset="0"/>
                      </a:endParaRPr>
                    </a:p>
                  </a:txBody>
                  <a:tcPr marL="0" marR="0" marT="0" marB="0" anchor="ctr"/>
                </a:tc>
                <a:tc>
                  <a:txBody>
                    <a:bodyPr/>
                    <a:lstStyle/>
                    <a:p>
                      <a:pPr marL="180340" indent="180340" algn="ctr">
                        <a:lnSpc>
                          <a:spcPct val="200000"/>
                        </a:lnSpc>
                        <a:spcBef>
                          <a:spcPts val="1000"/>
                        </a:spcBef>
                        <a:spcAft>
                          <a:spcPts val="0"/>
                        </a:spcAft>
                        <a:tabLst>
                          <a:tab pos="450215" algn="l"/>
                        </a:tabLst>
                      </a:pPr>
                      <a:r>
                        <a:rPr lang="es-ES" sz="1400" dirty="0">
                          <a:effectLst/>
                        </a:rPr>
                        <a:t> </a:t>
                      </a:r>
                      <a:endParaRPr lang="es-ES" sz="1400" dirty="0">
                        <a:solidFill>
                          <a:srgbClr val="222222"/>
                        </a:solidFill>
                        <a:effectLst/>
                        <a:latin typeface="Times New Roman" panose="02020603050405020304" pitchFamily="18" charset="0"/>
                        <a:ea typeface="Calibri" panose="020F0502020204030204" pitchFamily="34" charset="0"/>
                      </a:endParaRPr>
                    </a:p>
                  </a:txBody>
                  <a:tcPr marL="0" marR="0" marT="0" marB="0" anchor="ctr"/>
                </a:tc>
                <a:tc>
                  <a:txBody>
                    <a:bodyPr/>
                    <a:lstStyle/>
                    <a:p>
                      <a:pPr marL="180340" indent="180340" algn="ctr">
                        <a:lnSpc>
                          <a:spcPct val="200000"/>
                        </a:lnSpc>
                        <a:spcBef>
                          <a:spcPts val="1000"/>
                        </a:spcBef>
                        <a:spcAft>
                          <a:spcPts val="0"/>
                        </a:spcAft>
                        <a:tabLst>
                          <a:tab pos="450215" algn="l"/>
                        </a:tabLst>
                      </a:pPr>
                      <a:r>
                        <a:rPr lang="es-ES" sz="1400" dirty="0">
                          <a:effectLst/>
                        </a:rPr>
                        <a:t> </a:t>
                      </a:r>
                      <a:endParaRPr lang="es-ES" sz="1400" dirty="0">
                        <a:solidFill>
                          <a:srgbClr val="222222"/>
                        </a:solidFill>
                        <a:effectLst/>
                        <a:latin typeface="Times New Roman" panose="02020603050405020304" pitchFamily="18" charset="0"/>
                        <a:ea typeface="Calibri" panose="020F0502020204030204" pitchFamily="34" charset="0"/>
                      </a:endParaRPr>
                    </a:p>
                  </a:txBody>
                  <a:tcPr marL="0" marR="0" marT="0" marB="0" anchor="ctr"/>
                </a:tc>
              </a:tr>
            </a:tbl>
          </a:graphicData>
        </a:graphic>
      </p:graphicFrame>
      <p:sp>
        <p:nvSpPr>
          <p:cNvPr id="12" name="Pentágono 11"/>
          <p:cNvSpPr/>
          <p:nvPr/>
        </p:nvSpPr>
        <p:spPr>
          <a:xfrm flipH="1">
            <a:off x="10215562" y="2668430"/>
            <a:ext cx="1783416" cy="571500"/>
          </a:xfrm>
          <a:prstGeom prst="homePlate">
            <a:avLst/>
          </a:prstGeom>
          <a:solidFill>
            <a:schemeClr val="bg2">
              <a:lumMod val="75000"/>
            </a:schemeClr>
          </a:solidFill>
          <a:ln>
            <a:solidFill>
              <a:schemeClr val="bg2"/>
            </a:solidFill>
          </a:ln>
          <a:effectLst>
            <a:outerShdw blurRad="50800" dist="50800" dir="5400000" algn="ctr" rotWithShape="0">
              <a:schemeClr val="bg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dirty="0" smtClean="0">
                <a:latin typeface="+mj-lt"/>
              </a:rPr>
              <a:t>Análisis ejecutivo</a:t>
            </a:r>
            <a:endParaRPr lang="es-ES" sz="1600" dirty="0">
              <a:latin typeface="+mj-lt"/>
            </a:endParaRPr>
          </a:p>
        </p:txBody>
      </p:sp>
      <p:grpSp>
        <p:nvGrpSpPr>
          <p:cNvPr id="3" name="Grupo 2"/>
          <p:cNvGrpSpPr/>
          <p:nvPr/>
        </p:nvGrpSpPr>
        <p:grpSpPr>
          <a:xfrm>
            <a:off x="7276706" y="4435521"/>
            <a:ext cx="4896000" cy="2444400"/>
            <a:chOff x="7808264" y="4916990"/>
            <a:chExt cx="4412173" cy="1981235"/>
          </a:xfrm>
        </p:grpSpPr>
        <p:cxnSp>
          <p:nvCxnSpPr>
            <p:cNvPr id="13" name="Conector recto 12"/>
            <p:cNvCxnSpPr/>
            <p:nvPr/>
          </p:nvCxnSpPr>
          <p:spPr>
            <a:xfrm>
              <a:off x="7808264" y="6597433"/>
              <a:ext cx="413575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Conector recto 13"/>
            <p:cNvCxnSpPr/>
            <p:nvPr/>
          </p:nvCxnSpPr>
          <p:spPr>
            <a:xfrm flipH="1" flipV="1">
              <a:off x="9802799" y="5199798"/>
              <a:ext cx="25400" cy="1390650"/>
            </a:xfrm>
            <a:prstGeom prst="line">
              <a:avLst/>
            </a:prstGeom>
            <a:ln>
              <a:solidFill>
                <a:schemeClr val="accent3">
                  <a:lumMod val="75000"/>
                </a:schemeClr>
              </a:solidFill>
            </a:ln>
          </p:spPr>
          <p:style>
            <a:lnRef idx="1">
              <a:schemeClr val="accent6"/>
            </a:lnRef>
            <a:fillRef idx="0">
              <a:schemeClr val="accent6"/>
            </a:fillRef>
            <a:effectRef idx="0">
              <a:schemeClr val="accent6"/>
            </a:effectRef>
            <a:fontRef idx="minor">
              <a:schemeClr val="tx1"/>
            </a:fontRef>
          </p:style>
        </p:cxnSp>
        <p:sp>
          <p:nvSpPr>
            <p:cNvPr id="15" name="Forma libre 14"/>
            <p:cNvSpPr/>
            <p:nvPr/>
          </p:nvSpPr>
          <p:spPr>
            <a:xfrm>
              <a:off x="7998764" y="5174398"/>
              <a:ext cx="3591560" cy="1416050"/>
            </a:xfrm>
            <a:custGeom>
              <a:avLst/>
              <a:gdLst>
                <a:gd name="connsiteX0" fmla="*/ 0 w 5650173"/>
                <a:gd name="connsiteY0" fmla="*/ 2893350 h 2893350"/>
                <a:gd name="connsiteX1" fmla="*/ 2784143 w 5650173"/>
                <a:gd name="connsiteY1" fmla="*/ 24 h 2893350"/>
                <a:gd name="connsiteX2" fmla="*/ 5650173 w 5650173"/>
                <a:gd name="connsiteY2" fmla="*/ 2852406 h 2893350"/>
                <a:gd name="connsiteX0" fmla="*/ 0 w 5322627"/>
                <a:gd name="connsiteY0" fmla="*/ 2879689 h 2879689"/>
                <a:gd name="connsiteX1" fmla="*/ 2456597 w 5322627"/>
                <a:gd name="connsiteY1" fmla="*/ 11 h 2879689"/>
                <a:gd name="connsiteX2" fmla="*/ 5322627 w 5322627"/>
                <a:gd name="connsiteY2" fmla="*/ 2852393 h 2879689"/>
                <a:gd name="connsiteX0" fmla="*/ 0 w 5322627"/>
                <a:gd name="connsiteY0" fmla="*/ 2879689 h 2879689"/>
                <a:gd name="connsiteX1" fmla="*/ 2456597 w 5322627"/>
                <a:gd name="connsiteY1" fmla="*/ 11 h 2879689"/>
                <a:gd name="connsiteX2" fmla="*/ 5322627 w 5322627"/>
                <a:gd name="connsiteY2" fmla="*/ 2852393 h 2879689"/>
                <a:gd name="connsiteX0" fmla="*/ 0 w 5622877"/>
                <a:gd name="connsiteY0" fmla="*/ 2907016 h 2907016"/>
                <a:gd name="connsiteX1" fmla="*/ 2756847 w 5622877"/>
                <a:gd name="connsiteY1" fmla="*/ 43 h 2907016"/>
                <a:gd name="connsiteX2" fmla="*/ 5622877 w 5622877"/>
                <a:gd name="connsiteY2" fmla="*/ 2852425 h 2907016"/>
                <a:gd name="connsiteX0" fmla="*/ 0 w 5431808"/>
                <a:gd name="connsiteY0" fmla="*/ 2907016 h 2907016"/>
                <a:gd name="connsiteX1" fmla="*/ 2756847 w 5431808"/>
                <a:gd name="connsiteY1" fmla="*/ 43 h 2907016"/>
                <a:gd name="connsiteX2" fmla="*/ 5431808 w 5431808"/>
                <a:gd name="connsiteY2" fmla="*/ 2852425 h 2907016"/>
                <a:gd name="connsiteX0" fmla="*/ 0 w 5431808"/>
                <a:gd name="connsiteY0" fmla="*/ 2907004 h 2907004"/>
                <a:gd name="connsiteX1" fmla="*/ 2756847 w 5431808"/>
                <a:gd name="connsiteY1" fmla="*/ 31 h 2907004"/>
                <a:gd name="connsiteX2" fmla="*/ 5431808 w 5431808"/>
                <a:gd name="connsiteY2" fmla="*/ 2852413 h 2907004"/>
                <a:gd name="connsiteX0" fmla="*/ 0 w 5663820"/>
                <a:gd name="connsiteY0" fmla="*/ 2906975 h 2906975"/>
                <a:gd name="connsiteX1" fmla="*/ 2756847 w 5663820"/>
                <a:gd name="connsiteY1" fmla="*/ 2 h 2906975"/>
                <a:gd name="connsiteX2" fmla="*/ 5663820 w 5663820"/>
                <a:gd name="connsiteY2" fmla="*/ 2893328 h 2906975"/>
                <a:gd name="connsiteX0" fmla="*/ 0 w 5663820"/>
                <a:gd name="connsiteY0" fmla="*/ 2906975 h 2906975"/>
                <a:gd name="connsiteX1" fmla="*/ 2756847 w 5663820"/>
                <a:gd name="connsiteY1" fmla="*/ 2 h 2906975"/>
                <a:gd name="connsiteX2" fmla="*/ 5663820 w 5663820"/>
                <a:gd name="connsiteY2" fmla="*/ 2893328 h 2906975"/>
                <a:gd name="connsiteX0" fmla="*/ 0 w 5663820"/>
                <a:gd name="connsiteY0" fmla="*/ 2906975 h 2906975"/>
                <a:gd name="connsiteX1" fmla="*/ 2756847 w 5663820"/>
                <a:gd name="connsiteY1" fmla="*/ 2 h 2906975"/>
                <a:gd name="connsiteX2" fmla="*/ 5663820 w 5663820"/>
                <a:gd name="connsiteY2" fmla="*/ 2893328 h 2906975"/>
                <a:gd name="connsiteX0" fmla="*/ 0 w 5663820"/>
                <a:gd name="connsiteY0" fmla="*/ 2906975 h 2906975"/>
                <a:gd name="connsiteX1" fmla="*/ 2756847 w 5663820"/>
                <a:gd name="connsiteY1" fmla="*/ 2 h 2906975"/>
                <a:gd name="connsiteX2" fmla="*/ 5663820 w 5663820"/>
                <a:gd name="connsiteY2" fmla="*/ 2893328 h 2906975"/>
                <a:gd name="connsiteX0" fmla="*/ 0 w 5663820"/>
                <a:gd name="connsiteY0" fmla="*/ 2906975 h 2906975"/>
                <a:gd name="connsiteX1" fmla="*/ 2825086 w 5663820"/>
                <a:gd name="connsiteY1" fmla="*/ 2 h 2906975"/>
                <a:gd name="connsiteX2" fmla="*/ 5663820 w 5663820"/>
                <a:gd name="connsiteY2" fmla="*/ 2893328 h 2906975"/>
                <a:gd name="connsiteX0" fmla="*/ 0 w 5500047"/>
                <a:gd name="connsiteY0" fmla="*/ 2920627 h 2920627"/>
                <a:gd name="connsiteX1" fmla="*/ 2661313 w 5500047"/>
                <a:gd name="connsiteY1" fmla="*/ 6 h 2920627"/>
                <a:gd name="connsiteX2" fmla="*/ 5500047 w 5500047"/>
                <a:gd name="connsiteY2" fmla="*/ 2893332 h 2920627"/>
                <a:gd name="connsiteX0" fmla="*/ 0 w 5500047"/>
                <a:gd name="connsiteY0" fmla="*/ 2920627 h 2920627"/>
                <a:gd name="connsiteX1" fmla="*/ 2661313 w 5500047"/>
                <a:gd name="connsiteY1" fmla="*/ 6 h 2920627"/>
                <a:gd name="connsiteX2" fmla="*/ 5500047 w 5500047"/>
                <a:gd name="connsiteY2" fmla="*/ 2893332 h 2920627"/>
                <a:gd name="connsiteX0" fmla="*/ 0 w 5636525"/>
                <a:gd name="connsiteY0" fmla="*/ 2866036 h 2893332"/>
                <a:gd name="connsiteX1" fmla="*/ 2797791 w 5636525"/>
                <a:gd name="connsiteY1" fmla="*/ 6 h 2893332"/>
                <a:gd name="connsiteX2" fmla="*/ 5636525 w 5636525"/>
                <a:gd name="connsiteY2" fmla="*/ 2893332 h 2893332"/>
                <a:gd name="connsiteX0" fmla="*/ 0 w 5513695"/>
                <a:gd name="connsiteY0" fmla="*/ 2866036 h 2893332"/>
                <a:gd name="connsiteX1" fmla="*/ 2797791 w 5513695"/>
                <a:gd name="connsiteY1" fmla="*/ 6 h 2893332"/>
                <a:gd name="connsiteX2" fmla="*/ 5513695 w 5513695"/>
                <a:gd name="connsiteY2" fmla="*/ 2893332 h 2893332"/>
                <a:gd name="connsiteX0" fmla="*/ 0 w 5513695"/>
                <a:gd name="connsiteY0" fmla="*/ 2866036 h 2893332"/>
                <a:gd name="connsiteX1" fmla="*/ 2797791 w 5513695"/>
                <a:gd name="connsiteY1" fmla="*/ 6 h 2893332"/>
                <a:gd name="connsiteX2" fmla="*/ 5513695 w 5513695"/>
                <a:gd name="connsiteY2" fmla="*/ 2893332 h 2893332"/>
                <a:gd name="connsiteX0" fmla="*/ 0 w 5554638"/>
                <a:gd name="connsiteY0" fmla="*/ 2866036 h 2866036"/>
                <a:gd name="connsiteX1" fmla="*/ 2797791 w 5554638"/>
                <a:gd name="connsiteY1" fmla="*/ 6 h 2866036"/>
                <a:gd name="connsiteX2" fmla="*/ 5554638 w 5554638"/>
                <a:gd name="connsiteY2" fmla="*/ 2838741 h 2866036"/>
                <a:gd name="connsiteX0" fmla="*/ 0 w 5663820"/>
                <a:gd name="connsiteY0" fmla="*/ 2866030 h 2866031"/>
                <a:gd name="connsiteX1" fmla="*/ 2797791 w 5663820"/>
                <a:gd name="connsiteY1" fmla="*/ 0 h 2866031"/>
                <a:gd name="connsiteX2" fmla="*/ 5663820 w 5663820"/>
                <a:gd name="connsiteY2" fmla="*/ 2866031 h 2866031"/>
                <a:gd name="connsiteX0" fmla="*/ 0 w 5663820"/>
                <a:gd name="connsiteY0" fmla="*/ 2073715 h 2073716"/>
                <a:gd name="connsiteX1" fmla="*/ 2870187 w 5663820"/>
                <a:gd name="connsiteY1" fmla="*/ 0 h 2073716"/>
                <a:gd name="connsiteX2" fmla="*/ 5663820 w 5663820"/>
                <a:gd name="connsiteY2" fmla="*/ 2073716 h 2073716"/>
                <a:gd name="connsiteX0" fmla="*/ 0 w 5826706"/>
                <a:gd name="connsiteY0" fmla="*/ 2042641 h 2073716"/>
                <a:gd name="connsiteX1" fmla="*/ 3033073 w 5826706"/>
                <a:gd name="connsiteY1" fmla="*/ 0 h 2073716"/>
                <a:gd name="connsiteX2" fmla="*/ 5826706 w 5826706"/>
                <a:gd name="connsiteY2" fmla="*/ 2073716 h 2073716"/>
                <a:gd name="connsiteX0" fmla="*/ 0 w 6080071"/>
                <a:gd name="connsiteY0" fmla="*/ 2042641 h 2042644"/>
                <a:gd name="connsiteX1" fmla="*/ 3033073 w 6080071"/>
                <a:gd name="connsiteY1" fmla="*/ 0 h 2042644"/>
                <a:gd name="connsiteX2" fmla="*/ 6080071 w 6080071"/>
                <a:gd name="connsiteY2" fmla="*/ 2042644 h 2042644"/>
                <a:gd name="connsiteX0" fmla="*/ 0 w 6198949"/>
                <a:gd name="connsiteY0" fmla="*/ 2089044 h 2089044"/>
                <a:gd name="connsiteX1" fmla="*/ 3151951 w 6198949"/>
                <a:gd name="connsiteY1" fmla="*/ 0 h 2089044"/>
                <a:gd name="connsiteX2" fmla="*/ 6198949 w 6198949"/>
                <a:gd name="connsiteY2" fmla="*/ 2042644 h 2089044"/>
                <a:gd name="connsiteX0" fmla="*/ 0 w 6285406"/>
                <a:gd name="connsiteY0" fmla="*/ 2089044 h 2089044"/>
                <a:gd name="connsiteX1" fmla="*/ 3151951 w 6285406"/>
                <a:gd name="connsiteY1" fmla="*/ 0 h 2089044"/>
                <a:gd name="connsiteX2" fmla="*/ 6285406 w 6285406"/>
                <a:gd name="connsiteY2" fmla="*/ 2069555 h 2089044"/>
                <a:gd name="connsiteX0" fmla="*/ 0 w 6188142"/>
                <a:gd name="connsiteY0" fmla="*/ 2069555 h 2069555"/>
                <a:gd name="connsiteX1" fmla="*/ 3054687 w 6188142"/>
                <a:gd name="connsiteY1" fmla="*/ 0 h 2069555"/>
                <a:gd name="connsiteX2" fmla="*/ 6188142 w 6188142"/>
                <a:gd name="connsiteY2" fmla="*/ 2069555 h 2069555"/>
                <a:gd name="connsiteX0" fmla="*/ 0 w 6112492"/>
                <a:gd name="connsiteY0" fmla="*/ 2069555 h 2069555"/>
                <a:gd name="connsiteX1" fmla="*/ 3054687 w 6112492"/>
                <a:gd name="connsiteY1" fmla="*/ 0 h 2069555"/>
                <a:gd name="connsiteX2" fmla="*/ 6112492 w 6112492"/>
                <a:gd name="connsiteY2" fmla="*/ 2069555 h 2069555"/>
              </a:gdLst>
              <a:ahLst/>
              <a:cxnLst>
                <a:cxn ang="0">
                  <a:pos x="connsiteX0" y="connsiteY0"/>
                </a:cxn>
                <a:cxn ang="0">
                  <a:pos x="connsiteX1" y="connsiteY1"/>
                </a:cxn>
                <a:cxn ang="0">
                  <a:pos x="connsiteX2" y="connsiteY2"/>
                </a:cxn>
              </a:cxnLst>
              <a:rect l="l" t="t" r="r" b="b"/>
              <a:pathLst>
                <a:path w="6112492" h="2069555">
                  <a:moveTo>
                    <a:pt x="0" y="2069555"/>
                  </a:moveTo>
                  <a:cubicBezTo>
                    <a:pt x="1917510" y="1881898"/>
                    <a:pt x="2110717" y="0"/>
                    <a:pt x="3054687" y="0"/>
                  </a:cubicBezTo>
                  <a:cubicBezTo>
                    <a:pt x="3998657" y="0"/>
                    <a:pt x="4181333" y="1827307"/>
                    <a:pt x="6112492" y="2069555"/>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a:p>
          </p:txBody>
        </p:sp>
        <p:cxnSp>
          <p:nvCxnSpPr>
            <p:cNvPr id="16" name="Conector recto 15"/>
            <p:cNvCxnSpPr/>
            <p:nvPr/>
          </p:nvCxnSpPr>
          <p:spPr>
            <a:xfrm>
              <a:off x="10856899" y="6253898"/>
              <a:ext cx="6350" cy="342900"/>
            </a:xfrm>
            <a:prstGeom prst="line">
              <a:avLst/>
            </a:prstGeom>
          </p:spPr>
          <p:style>
            <a:lnRef idx="1">
              <a:schemeClr val="accent2"/>
            </a:lnRef>
            <a:fillRef idx="0">
              <a:schemeClr val="accent2"/>
            </a:fillRef>
            <a:effectRef idx="0">
              <a:schemeClr val="accent2"/>
            </a:effectRef>
            <a:fontRef idx="minor">
              <a:schemeClr val="tx1"/>
            </a:fontRef>
          </p:style>
        </p:cxnSp>
        <p:cxnSp>
          <p:nvCxnSpPr>
            <p:cNvPr id="17" name="Conector recto 16"/>
            <p:cNvCxnSpPr/>
            <p:nvPr/>
          </p:nvCxnSpPr>
          <p:spPr>
            <a:xfrm>
              <a:off x="8747429" y="6247548"/>
              <a:ext cx="6350" cy="342900"/>
            </a:xfrm>
            <a:prstGeom prst="line">
              <a:avLst/>
            </a:prstGeom>
          </p:spPr>
          <p:style>
            <a:lnRef idx="1">
              <a:schemeClr val="accent2"/>
            </a:lnRef>
            <a:fillRef idx="0">
              <a:schemeClr val="accent2"/>
            </a:fillRef>
            <a:effectRef idx="0">
              <a:schemeClr val="accent2"/>
            </a:effectRef>
            <a:fontRef idx="minor">
              <a:schemeClr val="tx1"/>
            </a:fontRef>
          </p:style>
        </p:cxnSp>
        <p:cxnSp>
          <p:nvCxnSpPr>
            <p:cNvPr id="18" name="Conector recto 17"/>
            <p:cNvCxnSpPr/>
            <p:nvPr/>
          </p:nvCxnSpPr>
          <p:spPr>
            <a:xfrm>
              <a:off x="10018699" y="6545998"/>
              <a:ext cx="0" cy="1079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Conector recto 18"/>
            <p:cNvCxnSpPr/>
            <p:nvPr/>
          </p:nvCxnSpPr>
          <p:spPr>
            <a:xfrm>
              <a:off x="10202849" y="6545998"/>
              <a:ext cx="0" cy="10795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Conector recto 19"/>
            <p:cNvCxnSpPr/>
            <p:nvPr/>
          </p:nvCxnSpPr>
          <p:spPr>
            <a:xfrm>
              <a:off x="10399699" y="6545998"/>
              <a:ext cx="0" cy="10795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Conector recto 20"/>
            <p:cNvCxnSpPr/>
            <p:nvPr/>
          </p:nvCxnSpPr>
          <p:spPr>
            <a:xfrm flipH="1" flipV="1">
              <a:off x="9802799" y="5199798"/>
              <a:ext cx="25400" cy="1390650"/>
            </a:xfrm>
            <a:prstGeom prst="line">
              <a:avLst/>
            </a:prstGeom>
          </p:spPr>
          <p:style>
            <a:lnRef idx="3">
              <a:schemeClr val="accent3"/>
            </a:lnRef>
            <a:fillRef idx="0">
              <a:schemeClr val="accent3"/>
            </a:fillRef>
            <a:effectRef idx="2">
              <a:schemeClr val="accent3"/>
            </a:effectRef>
            <a:fontRef idx="minor">
              <a:schemeClr val="tx1"/>
            </a:fontRef>
          </p:style>
        </p:cxnSp>
        <p:cxnSp>
          <p:nvCxnSpPr>
            <p:cNvPr id="22" name="Conector recto de flecha 21"/>
            <p:cNvCxnSpPr/>
            <p:nvPr/>
          </p:nvCxnSpPr>
          <p:spPr>
            <a:xfrm flipV="1">
              <a:off x="11174399" y="6272948"/>
              <a:ext cx="333375" cy="238125"/>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24" name="CuadroTexto 23"/>
            <p:cNvSpPr txBox="1"/>
            <p:nvPr/>
          </p:nvSpPr>
          <p:spPr>
            <a:xfrm>
              <a:off x="9686297" y="4916990"/>
              <a:ext cx="258404" cy="253916"/>
            </a:xfrm>
            <a:prstGeom prst="rect">
              <a:avLst/>
            </a:prstGeom>
            <a:noFill/>
          </p:spPr>
          <p:txBody>
            <a:bodyPr wrap="none" rtlCol="0">
              <a:spAutoFit/>
            </a:bodyPr>
            <a:lstStyle/>
            <a:p>
              <a:r>
                <a:rPr lang="es-ES" sz="1050" dirty="0" smtClean="0"/>
                <a:t>0</a:t>
              </a:r>
              <a:endParaRPr lang="es-ES" sz="1050" dirty="0"/>
            </a:p>
          </p:txBody>
        </p:sp>
        <p:sp>
          <p:nvSpPr>
            <p:cNvPr id="25" name="CuadroTexto 24"/>
            <p:cNvSpPr txBox="1"/>
            <p:nvPr/>
          </p:nvSpPr>
          <p:spPr>
            <a:xfrm>
              <a:off x="9417116" y="5700184"/>
              <a:ext cx="771365" cy="415498"/>
            </a:xfrm>
            <a:prstGeom prst="rect">
              <a:avLst/>
            </a:prstGeom>
            <a:noFill/>
          </p:spPr>
          <p:txBody>
            <a:bodyPr wrap="none" rtlCol="0">
              <a:spAutoFit/>
            </a:bodyPr>
            <a:lstStyle/>
            <a:p>
              <a:r>
                <a:rPr lang="es-ES" sz="1050" dirty="0" smtClean="0"/>
                <a:t>Nivel de </a:t>
              </a:r>
            </a:p>
            <a:p>
              <a:r>
                <a:rPr lang="es-ES" sz="1050" dirty="0" smtClean="0"/>
                <a:t>confianza</a:t>
              </a:r>
              <a:endParaRPr lang="es-ES" sz="1050" dirty="0"/>
            </a:p>
          </p:txBody>
        </p:sp>
        <p:sp>
          <p:nvSpPr>
            <p:cNvPr id="26" name="CuadroTexto 25"/>
            <p:cNvSpPr txBox="1"/>
            <p:nvPr/>
          </p:nvSpPr>
          <p:spPr>
            <a:xfrm>
              <a:off x="9886201" y="6633882"/>
              <a:ext cx="258404" cy="253916"/>
            </a:xfrm>
            <a:prstGeom prst="rect">
              <a:avLst/>
            </a:prstGeom>
            <a:noFill/>
          </p:spPr>
          <p:txBody>
            <a:bodyPr wrap="none" rtlCol="0">
              <a:spAutoFit/>
            </a:bodyPr>
            <a:lstStyle/>
            <a:p>
              <a:r>
                <a:rPr lang="es-ES" sz="1050" dirty="0" smtClean="0"/>
                <a:t>1</a:t>
              </a:r>
              <a:endParaRPr lang="es-ES" sz="1050" dirty="0"/>
            </a:p>
          </p:txBody>
        </p:sp>
        <p:sp>
          <p:nvSpPr>
            <p:cNvPr id="27" name="CuadroTexto 26"/>
            <p:cNvSpPr txBox="1"/>
            <p:nvPr/>
          </p:nvSpPr>
          <p:spPr>
            <a:xfrm>
              <a:off x="10086360" y="6633882"/>
              <a:ext cx="258404" cy="253916"/>
            </a:xfrm>
            <a:prstGeom prst="rect">
              <a:avLst/>
            </a:prstGeom>
            <a:noFill/>
          </p:spPr>
          <p:txBody>
            <a:bodyPr wrap="none" rtlCol="0">
              <a:spAutoFit/>
            </a:bodyPr>
            <a:lstStyle/>
            <a:p>
              <a:r>
                <a:rPr lang="es-ES" sz="1050" dirty="0" smtClean="0"/>
                <a:t>2</a:t>
              </a:r>
              <a:endParaRPr lang="es-ES" sz="1050" dirty="0"/>
            </a:p>
          </p:txBody>
        </p:sp>
        <p:sp>
          <p:nvSpPr>
            <p:cNvPr id="28" name="CuadroTexto 27"/>
            <p:cNvSpPr txBox="1"/>
            <p:nvPr/>
          </p:nvSpPr>
          <p:spPr>
            <a:xfrm>
              <a:off x="10288058" y="6633882"/>
              <a:ext cx="258404" cy="253916"/>
            </a:xfrm>
            <a:prstGeom prst="rect">
              <a:avLst/>
            </a:prstGeom>
            <a:noFill/>
          </p:spPr>
          <p:txBody>
            <a:bodyPr wrap="none" rtlCol="0">
              <a:spAutoFit/>
            </a:bodyPr>
            <a:lstStyle/>
            <a:p>
              <a:r>
                <a:rPr lang="es-ES" sz="1050" dirty="0" smtClean="0"/>
                <a:t>3</a:t>
              </a:r>
              <a:endParaRPr lang="es-ES" sz="1050" dirty="0"/>
            </a:p>
          </p:txBody>
        </p:sp>
        <p:sp>
          <p:nvSpPr>
            <p:cNvPr id="29" name="CuadroTexto 28"/>
            <p:cNvSpPr txBox="1"/>
            <p:nvPr/>
          </p:nvSpPr>
          <p:spPr>
            <a:xfrm rot="10800000">
              <a:off x="9686021" y="6590448"/>
              <a:ext cx="274434" cy="307777"/>
            </a:xfrm>
            <a:prstGeom prst="rect">
              <a:avLst/>
            </a:prstGeom>
            <a:noFill/>
          </p:spPr>
          <p:txBody>
            <a:bodyPr wrap="none" rtlCol="0">
              <a:spAutoFit/>
            </a:bodyPr>
            <a:lstStyle/>
            <a:p>
              <a:r>
                <a:rPr lang="es-ES" sz="1400" u="sng" dirty="0">
                  <a:latin typeface="BatangChe" panose="02030609000101010101" pitchFamily="49" charset="-127"/>
                  <a:ea typeface="BatangChe" panose="02030609000101010101" pitchFamily="49" charset="-127"/>
                </a:rPr>
                <a:t>x</a:t>
              </a:r>
            </a:p>
          </p:txBody>
        </p:sp>
        <p:sp>
          <p:nvSpPr>
            <p:cNvPr id="30" name="CuadroTexto 29"/>
            <p:cNvSpPr txBox="1"/>
            <p:nvPr/>
          </p:nvSpPr>
          <p:spPr>
            <a:xfrm>
              <a:off x="11250300" y="5853958"/>
              <a:ext cx="970137" cy="415498"/>
            </a:xfrm>
            <a:prstGeom prst="rect">
              <a:avLst/>
            </a:prstGeom>
            <a:noFill/>
          </p:spPr>
          <p:txBody>
            <a:bodyPr wrap="none" rtlCol="0">
              <a:spAutoFit/>
            </a:bodyPr>
            <a:lstStyle/>
            <a:p>
              <a:pPr algn="ctr"/>
              <a:r>
                <a:rPr lang="es-ES" sz="1050" dirty="0" smtClean="0"/>
                <a:t>Nivel de </a:t>
              </a:r>
            </a:p>
            <a:p>
              <a:pPr algn="ctr"/>
              <a:r>
                <a:rPr lang="es-ES" sz="1050" dirty="0" smtClean="0"/>
                <a:t>significancia</a:t>
              </a:r>
              <a:endParaRPr lang="es-ES" sz="1050" dirty="0"/>
            </a:p>
          </p:txBody>
        </p:sp>
      </p:grpSp>
      <p:sp>
        <p:nvSpPr>
          <p:cNvPr id="31" name="Elipse 30"/>
          <p:cNvSpPr/>
          <p:nvPr/>
        </p:nvSpPr>
        <p:spPr>
          <a:xfrm>
            <a:off x="6877312" y="4545812"/>
            <a:ext cx="477672" cy="350119"/>
          </a:xfrm>
          <a:prstGeom prst="ellipse">
            <a:avLst/>
          </a:prstGeom>
          <a:noFill/>
          <a:ln w="28575"/>
        </p:spPr>
        <p:style>
          <a:lnRef idx="2">
            <a:schemeClr val="accent1"/>
          </a:lnRef>
          <a:fillRef idx="1">
            <a:schemeClr val="lt1"/>
          </a:fillRef>
          <a:effectRef idx="0">
            <a:schemeClr val="accent1"/>
          </a:effectRef>
          <a:fontRef idx="minor">
            <a:schemeClr val="dk1"/>
          </a:fontRef>
        </p:style>
        <p:txBody>
          <a:bodyPr rtlCol="0" anchor="ctr"/>
          <a:lstStyle/>
          <a:p>
            <a:pPr algn="ctr"/>
            <a:endParaRPr lang="es-ES"/>
          </a:p>
        </p:txBody>
      </p:sp>
    </p:spTree>
    <p:extLst>
      <p:ext uri="{BB962C8B-B14F-4D97-AF65-F5344CB8AC3E}">
        <p14:creationId xmlns:p14="http://schemas.microsoft.com/office/powerpoint/2010/main" val="537471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ntágono 3"/>
          <p:cNvSpPr/>
          <p:nvPr/>
        </p:nvSpPr>
        <p:spPr>
          <a:xfrm>
            <a:off x="290511" y="1276390"/>
            <a:ext cx="1800225" cy="571500"/>
          </a:xfrm>
          <a:prstGeom prst="homePlate">
            <a:avLst/>
          </a:prstGeom>
          <a:solidFill>
            <a:schemeClr val="bg2">
              <a:lumMod val="75000"/>
            </a:schemeClr>
          </a:solidFill>
          <a:ln>
            <a:solidFill>
              <a:schemeClr val="bg2"/>
            </a:solidFill>
          </a:ln>
          <a:effectLst>
            <a:outerShdw blurRad="50800" dist="38100" dir="5400000" algn="t" rotWithShape="0">
              <a:schemeClr val="bg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dirty="0">
                <a:latin typeface="+mj-lt"/>
              </a:rPr>
              <a:t>Ho: Hipótesis Nula:</a:t>
            </a:r>
          </a:p>
        </p:txBody>
      </p:sp>
      <p:sp>
        <p:nvSpPr>
          <p:cNvPr id="5" name="Rectángulo 4"/>
          <p:cNvSpPr/>
          <p:nvPr/>
        </p:nvSpPr>
        <p:spPr>
          <a:xfrm>
            <a:off x="2405062" y="1238975"/>
            <a:ext cx="8010525" cy="646331"/>
          </a:xfrm>
          <a:prstGeom prst="rect">
            <a:avLst/>
          </a:prstGeom>
        </p:spPr>
        <p:txBody>
          <a:bodyPr wrap="square">
            <a:spAutoFit/>
          </a:bodyPr>
          <a:lstStyle/>
          <a:p>
            <a:r>
              <a:rPr lang="es-ES" dirty="0"/>
              <a:t>La ubicación de la publicidad exterior genera si contaminación visual en el cantón Rumiñahui.</a:t>
            </a:r>
          </a:p>
        </p:txBody>
      </p:sp>
      <p:sp>
        <p:nvSpPr>
          <p:cNvPr id="6" name="Pentágono 5"/>
          <p:cNvSpPr/>
          <p:nvPr/>
        </p:nvSpPr>
        <p:spPr>
          <a:xfrm>
            <a:off x="290510" y="2185159"/>
            <a:ext cx="1800225" cy="571500"/>
          </a:xfrm>
          <a:prstGeom prst="homePlate">
            <a:avLst/>
          </a:prstGeom>
          <a:solidFill>
            <a:schemeClr val="bg2">
              <a:lumMod val="75000"/>
            </a:schemeClr>
          </a:solidFill>
          <a:ln>
            <a:solidFill>
              <a:schemeClr val="bg2"/>
            </a:solidFill>
          </a:ln>
          <a:effectLst>
            <a:outerShdw blurRad="50800" dist="50800" dir="5400000" algn="ctr" rotWithShape="0">
              <a:schemeClr val="bg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dirty="0">
                <a:latin typeface="+mj-lt"/>
              </a:rPr>
              <a:t>H1: Hipótesis  Alterna: </a:t>
            </a:r>
          </a:p>
        </p:txBody>
      </p:sp>
      <p:sp>
        <p:nvSpPr>
          <p:cNvPr id="7" name="Rectángulo 6"/>
          <p:cNvSpPr/>
          <p:nvPr/>
        </p:nvSpPr>
        <p:spPr>
          <a:xfrm>
            <a:off x="2405061" y="2038591"/>
            <a:ext cx="7810501" cy="646331"/>
          </a:xfrm>
          <a:prstGeom prst="rect">
            <a:avLst/>
          </a:prstGeom>
        </p:spPr>
        <p:txBody>
          <a:bodyPr wrap="square">
            <a:spAutoFit/>
          </a:bodyPr>
          <a:lstStyle/>
          <a:p>
            <a:r>
              <a:rPr lang="es-ES" dirty="0"/>
              <a:t>La ubicación de la publicidad exterior no genera contaminación visual en el cantón Rumiñahui.</a:t>
            </a:r>
          </a:p>
        </p:txBody>
      </p:sp>
      <p:sp>
        <p:nvSpPr>
          <p:cNvPr id="9" name="Rectángulo 8"/>
          <p:cNvSpPr/>
          <p:nvPr/>
        </p:nvSpPr>
        <p:spPr>
          <a:xfrm>
            <a:off x="7522369" y="3167794"/>
            <a:ext cx="4550569" cy="1200329"/>
          </a:xfrm>
          <a:prstGeom prst="rect">
            <a:avLst/>
          </a:prstGeom>
        </p:spPr>
        <p:txBody>
          <a:bodyPr wrap="square">
            <a:spAutoFit/>
          </a:bodyPr>
          <a:lstStyle/>
          <a:p>
            <a:pPr algn="just"/>
            <a:r>
              <a:rPr lang="es-ES" dirty="0"/>
              <a:t>El grado de significancia es 0,002 acepto H1, por tanto, si hay relación y asociación entre las dos variables de estudio, de los datos observados frente  a los esperados. </a:t>
            </a:r>
          </a:p>
        </p:txBody>
      </p:sp>
      <p:sp>
        <p:nvSpPr>
          <p:cNvPr id="10" name="Título 1"/>
          <p:cNvSpPr>
            <a:spLocks noGrp="1"/>
          </p:cNvSpPr>
          <p:nvPr>
            <p:ph type="title"/>
          </p:nvPr>
        </p:nvSpPr>
        <p:spPr>
          <a:xfrm>
            <a:off x="1345179" y="-240631"/>
            <a:ext cx="10353761" cy="1326321"/>
          </a:xfrm>
        </p:spPr>
        <p:txBody>
          <a:bodyPr/>
          <a:lstStyle/>
          <a:p>
            <a:r>
              <a:rPr lang="es-ES" dirty="0" smtClean="0"/>
              <a:t>resultados</a:t>
            </a:r>
            <a:endParaRPr lang="es-ES" dirty="0"/>
          </a:p>
        </p:txBody>
      </p:sp>
      <p:sp>
        <p:nvSpPr>
          <p:cNvPr id="12" name="Pentágono 11"/>
          <p:cNvSpPr/>
          <p:nvPr/>
        </p:nvSpPr>
        <p:spPr>
          <a:xfrm flipH="1">
            <a:off x="10215562" y="2368178"/>
            <a:ext cx="1783416" cy="571500"/>
          </a:xfrm>
          <a:prstGeom prst="homePlate">
            <a:avLst/>
          </a:prstGeom>
          <a:solidFill>
            <a:schemeClr val="bg2">
              <a:lumMod val="75000"/>
            </a:schemeClr>
          </a:solidFill>
          <a:ln>
            <a:solidFill>
              <a:schemeClr val="bg2"/>
            </a:solidFill>
          </a:ln>
          <a:effectLst>
            <a:outerShdw blurRad="50800" dist="50800" dir="5400000" algn="ctr" rotWithShape="0">
              <a:schemeClr val="bg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dirty="0" smtClean="0">
                <a:latin typeface="+mj-lt"/>
              </a:rPr>
              <a:t>Análisis ejecutivo</a:t>
            </a:r>
            <a:endParaRPr lang="es-ES" sz="1600" dirty="0">
              <a:latin typeface="+mj-lt"/>
            </a:endParaRPr>
          </a:p>
        </p:txBody>
      </p:sp>
      <p:grpSp>
        <p:nvGrpSpPr>
          <p:cNvPr id="63" name="Grupo 62"/>
          <p:cNvGrpSpPr/>
          <p:nvPr/>
        </p:nvGrpSpPr>
        <p:grpSpPr>
          <a:xfrm>
            <a:off x="7344945" y="4500703"/>
            <a:ext cx="4897093" cy="2446005"/>
            <a:chOff x="7808264" y="4916990"/>
            <a:chExt cx="4412173" cy="1981235"/>
          </a:xfrm>
        </p:grpSpPr>
        <p:cxnSp>
          <p:nvCxnSpPr>
            <p:cNvPr id="29" name="Conector recto 28"/>
            <p:cNvCxnSpPr/>
            <p:nvPr/>
          </p:nvCxnSpPr>
          <p:spPr>
            <a:xfrm>
              <a:off x="7808264" y="6597433"/>
              <a:ext cx="413575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Conector recto 29"/>
            <p:cNvCxnSpPr/>
            <p:nvPr/>
          </p:nvCxnSpPr>
          <p:spPr>
            <a:xfrm flipH="1" flipV="1">
              <a:off x="9802799" y="5199798"/>
              <a:ext cx="25400" cy="1390650"/>
            </a:xfrm>
            <a:prstGeom prst="line">
              <a:avLst/>
            </a:prstGeom>
            <a:ln>
              <a:solidFill>
                <a:schemeClr val="accent3">
                  <a:lumMod val="75000"/>
                </a:schemeClr>
              </a:solidFill>
            </a:ln>
          </p:spPr>
          <p:style>
            <a:lnRef idx="1">
              <a:schemeClr val="accent6"/>
            </a:lnRef>
            <a:fillRef idx="0">
              <a:schemeClr val="accent6"/>
            </a:fillRef>
            <a:effectRef idx="0">
              <a:schemeClr val="accent6"/>
            </a:effectRef>
            <a:fontRef idx="minor">
              <a:schemeClr val="tx1"/>
            </a:fontRef>
          </p:style>
        </p:cxnSp>
        <p:sp>
          <p:nvSpPr>
            <p:cNvPr id="31" name="Forma libre 30"/>
            <p:cNvSpPr/>
            <p:nvPr/>
          </p:nvSpPr>
          <p:spPr>
            <a:xfrm>
              <a:off x="7998764" y="5174398"/>
              <a:ext cx="3591560" cy="1416050"/>
            </a:xfrm>
            <a:custGeom>
              <a:avLst/>
              <a:gdLst>
                <a:gd name="connsiteX0" fmla="*/ 0 w 5650173"/>
                <a:gd name="connsiteY0" fmla="*/ 2893350 h 2893350"/>
                <a:gd name="connsiteX1" fmla="*/ 2784143 w 5650173"/>
                <a:gd name="connsiteY1" fmla="*/ 24 h 2893350"/>
                <a:gd name="connsiteX2" fmla="*/ 5650173 w 5650173"/>
                <a:gd name="connsiteY2" fmla="*/ 2852406 h 2893350"/>
                <a:gd name="connsiteX0" fmla="*/ 0 w 5322627"/>
                <a:gd name="connsiteY0" fmla="*/ 2879689 h 2879689"/>
                <a:gd name="connsiteX1" fmla="*/ 2456597 w 5322627"/>
                <a:gd name="connsiteY1" fmla="*/ 11 h 2879689"/>
                <a:gd name="connsiteX2" fmla="*/ 5322627 w 5322627"/>
                <a:gd name="connsiteY2" fmla="*/ 2852393 h 2879689"/>
                <a:gd name="connsiteX0" fmla="*/ 0 w 5322627"/>
                <a:gd name="connsiteY0" fmla="*/ 2879689 h 2879689"/>
                <a:gd name="connsiteX1" fmla="*/ 2456597 w 5322627"/>
                <a:gd name="connsiteY1" fmla="*/ 11 h 2879689"/>
                <a:gd name="connsiteX2" fmla="*/ 5322627 w 5322627"/>
                <a:gd name="connsiteY2" fmla="*/ 2852393 h 2879689"/>
                <a:gd name="connsiteX0" fmla="*/ 0 w 5622877"/>
                <a:gd name="connsiteY0" fmla="*/ 2907016 h 2907016"/>
                <a:gd name="connsiteX1" fmla="*/ 2756847 w 5622877"/>
                <a:gd name="connsiteY1" fmla="*/ 43 h 2907016"/>
                <a:gd name="connsiteX2" fmla="*/ 5622877 w 5622877"/>
                <a:gd name="connsiteY2" fmla="*/ 2852425 h 2907016"/>
                <a:gd name="connsiteX0" fmla="*/ 0 w 5431808"/>
                <a:gd name="connsiteY0" fmla="*/ 2907016 h 2907016"/>
                <a:gd name="connsiteX1" fmla="*/ 2756847 w 5431808"/>
                <a:gd name="connsiteY1" fmla="*/ 43 h 2907016"/>
                <a:gd name="connsiteX2" fmla="*/ 5431808 w 5431808"/>
                <a:gd name="connsiteY2" fmla="*/ 2852425 h 2907016"/>
                <a:gd name="connsiteX0" fmla="*/ 0 w 5431808"/>
                <a:gd name="connsiteY0" fmla="*/ 2907004 h 2907004"/>
                <a:gd name="connsiteX1" fmla="*/ 2756847 w 5431808"/>
                <a:gd name="connsiteY1" fmla="*/ 31 h 2907004"/>
                <a:gd name="connsiteX2" fmla="*/ 5431808 w 5431808"/>
                <a:gd name="connsiteY2" fmla="*/ 2852413 h 2907004"/>
                <a:gd name="connsiteX0" fmla="*/ 0 w 5663820"/>
                <a:gd name="connsiteY0" fmla="*/ 2906975 h 2906975"/>
                <a:gd name="connsiteX1" fmla="*/ 2756847 w 5663820"/>
                <a:gd name="connsiteY1" fmla="*/ 2 h 2906975"/>
                <a:gd name="connsiteX2" fmla="*/ 5663820 w 5663820"/>
                <a:gd name="connsiteY2" fmla="*/ 2893328 h 2906975"/>
                <a:gd name="connsiteX0" fmla="*/ 0 w 5663820"/>
                <a:gd name="connsiteY0" fmla="*/ 2906975 h 2906975"/>
                <a:gd name="connsiteX1" fmla="*/ 2756847 w 5663820"/>
                <a:gd name="connsiteY1" fmla="*/ 2 h 2906975"/>
                <a:gd name="connsiteX2" fmla="*/ 5663820 w 5663820"/>
                <a:gd name="connsiteY2" fmla="*/ 2893328 h 2906975"/>
                <a:gd name="connsiteX0" fmla="*/ 0 w 5663820"/>
                <a:gd name="connsiteY0" fmla="*/ 2906975 h 2906975"/>
                <a:gd name="connsiteX1" fmla="*/ 2756847 w 5663820"/>
                <a:gd name="connsiteY1" fmla="*/ 2 h 2906975"/>
                <a:gd name="connsiteX2" fmla="*/ 5663820 w 5663820"/>
                <a:gd name="connsiteY2" fmla="*/ 2893328 h 2906975"/>
                <a:gd name="connsiteX0" fmla="*/ 0 w 5663820"/>
                <a:gd name="connsiteY0" fmla="*/ 2906975 h 2906975"/>
                <a:gd name="connsiteX1" fmla="*/ 2756847 w 5663820"/>
                <a:gd name="connsiteY1" fmla="*/ 2 h 2906975"/>
                <a:gd name="connsiteX2" fmla="*/ 5663820 w 5663820"/>
                <a:gd name="connsiteY2" fmla="*/ 2893328 h 2906975"/>
                <a:gd name="connsiteX0" fmla="*/ 0 w 5663820"/>
                <a:gd name="connsiteY0" fmla="*/ 2906975 h 2906975"/>
                <a:gd name="connsiteX1" fmla="*/ 2825086 w 5663820"/>
                <a:gd name="connsiteY1" fmla="*/ 2 h 2906975"/>
                <a:gd name="connsiteX2" fmla="*/ 5663820 w 5663820"/>
                <a:gd name="connsiteY2" fmla="*/ 2893328 h 2906975"/>
                <a:gd name="connsiteX0" fmla="*/ 0 w 5500047"/>
                <a:gd name="connsiteY0" fmla="*/ 2920627 h 2920627"/>
                <a:gd name="connsiteX1" fmla="*/ 2661313 w 5500047"/>
                <a:gd name="connsiteY1" fmla="*/ 6 h 2920627"/>
                <a:gd name="connsiteX2" fmla="*/ 5500047 w 5500047"/>
                <a:gd name="connsiteY2" fmla="*/ 2893332 h 2920627"/>
                <a:gd name="connsiteX0" fmla="*/ 0 w 5500047"/>
                <a:gd name="connsiteY0" fmla="*/ 2920627 h 2920627"/>
                <a:gd name="connsiteX1" fmla="*/ 2661313 w 5500047"/>
                <a:gd name="connsiteY1" fmla="*/ 6 h 2920627"/>
                <a:gd name="connsiteX2" fmla="*/ 5500047 w 5500047"/>
                <a:gd name="connsiteY2" fmla="*/ 2893332 h 2920627"/>
                <a:gd name="connsiteX0" fmla="*/ 0 w 5636525"/>
                <a:gd name="connsiteY0" fmla="*/ 2866036 h 2893332"/>
                <a:gd name="connsiteX1" fmla="*/ 2797791 w 5636525"/>
                <a:gd name="connsiteY1" fmla="*/ 6 h 2893332"/>
                <a:gd name="connsiteX2" fmla="*/ 5636525 w 5636525"/>
                <a:gd name="connsiteY2" fmla="*/ 2893332 h 2893332"/>
                <a:gd name="connsiteX0" fmla="*/ 0 w 5513695"/>
                <a:gd name="connsiteY0" fmla="*/ 2866036 h 2893332"/>
                <a:gd name="connsiteX1" fmla="*/ 2797791 w 5513695"/>
                <a:gd name="connsiteY1" fmla="*/ 6 h 2893332"/>
                <a:gd name="connsiteX2" fmla="*/ 5513695 w 5513695"/>
                <a:gd name="connsiteY2" fmla="*/ 2893332 h 2893332"/>
                <a:gd name="connsiteX0" fmla="*/ 0 w 5513695"/>
                <a:gd name="connsiteY0" fmla="*/ 2866036 h 2893332"/>
                <a:gd name="connsiteX1" fmla="*/ 2797791 w 5513695"/>
                <a:gd name="connsiteY1" fmla="*/ 6 h 2893332"/>
                <a:gd name="connsiteX2" fmla="*/ 5513695 w 5513695"/>
                <a:gd name="connsiteY2" fmla="*/ 2893332 h 2893332"/>
                <a:gd name="connsiteX0" fmla="*/ 0 w 5554638"/>
                <a:gd name="connsiteY0" fmla="*/ 2866036 h 2866036"/>
                <a:gd name="connsiteX1" fmla="*/ 2797791 w 5554638"/>
                <a:gd name="connsiteY1" fmla="*/ 6 h 2866036"/>
                <a:gd name="connsiteX2" fmla="*/ 5554638 w 5554638"/>
                <a:gd name="connsiteY2" fmla="*/ 2838741 h 2866036"/>
                <a:gd name="connsiteX0" fmla="*/ 0 w 5663820"/>
                <a:gd name="connsiteY0" fmla="*/ 2866030 h 2866031"/>
                <a:gd name="connsiteX1" fmla="*/ 2797791 w 5663820"/>
                <a:gd name="connsiteY1" fmla="*/ 0 h 2866031"/>
                <a:gd name="connsiteX2" fmla="*/ 5663820 w 5663820"/>
                <a:gd name="connsiteY2" fmla="*/ 2866031 h 2866031"/>
                <a:gd name="connsiteX0" fmla="*/ 0 w 5663820"/>
                <a:gd name="connsiteY0" fmla="*/ 2073715 h 2073716"/>
                <a:gd name="connsiteX1" fmla="*/ 2870187 w 5663820"/>
                <a:gd name="connsiteY1" fmla="*/ 0 h 2073716"/>
                <a:gd name="connsiteX2" fmla="*/ 5663820 w 5663820"/>
                <a:gd name="connsiteY2" fmla="*/ 2073716 h 2073716"/>
                <a:gd name="connsiteX0" fmla="*/ 0 w 5826706"/>
                <a:gd name="connsiteY0" fmla="*/ 2042641 h 2073716"/>
                <a:gd name="connsiteX1" fmla="*/ 3033073 w 5826706"/>
                <a:gd name="connsiteY1" fmla="*/ 0 h 2073716"/>
                <a:gd name="connsiteX2" fmla="*/ 5826706 w 5826706"/>
                <a:gd name="connsiteY2" fmla="*/ 2073716 h 2073716"/>
                <a:gd name="connsiteX0" fmla="*/ 0 w 6080071"/>
                <a:gd name="connsiteY0" fmla="*/ 2042641 h 2042644"/>
                <a:gd name="connsiteX1" fmla="*/ 3033073 w 6080071"/>
                <a:gd name="connsiteY1" fmla="*/ 0 h 2042644"/>
                <a:gd name="connsiteX2" fmla="*/ 6080071 w 6080071"/>
                <a:gd name="connsiteY2" fmla="*/ 2042644 h 2042644"/>
                <a:gd name="connsiteX0" fmla="*/ 0 w 6198949"/>
                <a:gd name="connsiteY0" fmla="*/ 2089044 h 2089044"/>
                <a:gd name="connsiteX1" fmla="*/ 3151951 w 6198949"/>
                <a:gd name="connsiteY1" fmla="*/ 0 h 2089044"/>
                <a:gd name="connsiteX2" fmla="*/ 6198949 w 6198949"/>
                <a:gd name="connsiteY2" fmla="*/ 2042644 h 2089044"/>
                <a:gd name="connsiteX0" fmla="*/ 0 w 6285406"/>
                <a:gd name="connsiteY0" fmla="*/ 2089044 h 2089044"/>
                <a:gd name="connsiteX1" fmla="*/ 3151951 w 6285406"/>
                <a:gd name="connsiteY1" fmla="*/ 0 h 2089044"/>
                <a:gd name="connsiteX2" fmla="*/ 6285406 w 6285406"/>
                <a:gd name="connsiteY2" fmla="*/ 2069555 h 2089044"/>
                <a:gd name="connsiteX0" fmla="*/ 0 w 6188142"/>
                <a:gd name="connsiteY0" fmla="*/ 2069555 h 2069555"/>
                <a:gd name="connsiteX1" fmla="*/ 3054687 w 6188142"/>
                <a:gd name="connsiteY1" fmla="*/ 0 h 2069555"/>
                <a:gd name="connsiteX2" fmla="*/ 6188142 w 6188142"/>
                <a:gd name="connsiteY2" fmla="*/ 2069555 h 2069555"/>
                <a:gd name="connsiteX0" fmla="*/ 0 w 6112492"/>
                <a:gd name="connsiteY0" fmla="*/ 2069555 h 2069555"/>
                <a:gd name="connsiteX1" fmla="*/ 3054687 w 6112492"/>
                <a:gd name="connsiteY1" fmla="*/ 0 h 2069555"/>
                <a:gd name="connsiteX2" fmla="*/ 6112492 w 6112492"/>
                <a:gd name="connsiteY2" fmla="*/ 2069555 h 2069555"/>
              </a:gdLst>
              <a:ahLst/>
              <a:cxnLst>
                <a:cxn ang="0">
                  <a:pos x="connsiteX0" y="connsiteY0"/>
                </a:cxn>
                <a:cxn ang="0">
                  <a:pos x="connsiteX1" y="connsiteY1"/>
                </a:cxn>
                <a:cxn ang="0">
                  <a:pos x="connsiteX2" y="connsiteY2"/>
                </a:cxn>
              </a:cxnLst>
              <a:rect l="l" t="t" r="r" b="b"/>
              <a:pathLst>
                <a:path w="6112492" h="2069555">
                  <a:moveTo>
                    <a:pt x="0" y="2069555"/>
                  </a:moveTo>
                  <a:cubicBezTo>
                    <a:pt x="1917510" y="1881898"/>
                    <a:pt x="2110717" y="0"/>
                    <a:pt x="3054687" y="0"/>
                  </a:cubicBezTo>
                  <a:cubicBezTo>
                    <a:pt x="3998657" y="0"/>
                    <a:pt x="4181333" y="1827307"/>
                    <a:pt x="6112492" y="2069555"/>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a:p>
          </p:txBody>
        </p:sp>
        <p:cxnSp>
          <p:nvCxnSpPr>
            <p:cNvPr id="32" name="Conector recto 31"/>
            <p:cNvCxnSpPr/>
            <p:nvPr/>
          </p:nvCxnSpPr>
          <p:spPr>
            <a:xfrm>
              <a:off x="10856899" y="6253898"/>
              <a:ext cx="6350" cy="342900"/>
            </a:xfrm>
            <a:prstGeom prst="line">
              <a:avLst/>
            </a:prstGeom>
          </p:spPr>
          <p:style>
            <a:lnRef idx="1">
              <a:schemeClr val="accent2"/>
            </a:lnRef>
            <a:fillRef idx="0">
              <a:schemeClr val="accent2"/>
            </a:fillRef>
            <a:effectRef idx="0">
              <a:schemeClr val="accent2"/>
            </a:effectRef>
            <a:fontRef idx="minor">
              <a:schemeClr val="tx1"/>
            </a:fontRef>
          </p:style>
        </p:cxnSp>
        <p:cxnSp>
          <p:nvCxnSpPr>
            <p:cNvPr id="33" name="Conector recto 32"/>
            <p:cNvCxnSpPr/>
            <p:nvPr/>
          </p:nvCxnSpPr>
          <p:spPr>
            <a:xfrm>
              <a:off x="8747429" y="6247548"/>
              <a:ext cx="6350" cy="342900"/>
            </a:xfrm>
            <a:prstGeom prst="line">
              <a:avLst/>
            </a:prstGeom>
          </p:spPr>
          <p:style>
            <a:lnRef idx="1">
              <a:schemeClr val="accent2"/>
            </a:lnRef>
            <a:fillRef idx="0">
              <a:schemeClr val="accent2"/>
            </a:fillRef>
            <a:effectRef idx="0">
              <a:schemeClr val="accent2"/>
            </a:effectRef>
            <a:fontRef idx="minor">
              <a:schemeClr val="tx1"/>
            </a:fontRef>
          </p:style>
        </p:cxnSp>
        <p:cxnSp>
          <p:nvCxnSpPr>
            <p:cNvPr id="34" name="Conector recto 33"/>
            <p:cNvCxnSpPr/>
            <p:nvPr/>
          </p:nvCxnSpPr>
          <p:spPr>
            <a:xfrm>
              <a:off x="10018699" y="6545998"/>
              <a:ext cx="0" cy="10795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Conector recto 34"/>
            <p:cNvCxnSpPr/>
            <p:nvPr/>
          </p:nvCxnSpPr>
          <p:spPr>
            <a:xfrm>
              <a:off x="10202849" y="6545998"/>
              <a:ext cx="0" cy="10795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Conector recto 35"/>
            <p:cNvCxnSpPr/>
            <p:nvPr/>
          </p:nvCxnSpPr>
          <p:spPr>
            <a:xfrm>
              <a:off x="10399699" y="6545998"/>
              <a:ext cx="0" cy="10795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Conector recto 36"/>
            <p:cNvCxnSpPr/>
            <p:nvPr/>
          </p:nvCxnSpPr>
          <p:spPr>
            <a:xfrm flipH="1" flipV="1">
              <a:off x="9884687" y="5199798"/>
              <a:ext cx="25400" cy="1390650"/>
            </a:xfrm>
            <a:prstGeom prst="line">
              <a:avLst/>
            </a:prstGeom>
          </p:spPr>
          <p:style>
            <a:lnRef idx="3">
              <a:schemeClr val="accent3"/>
            </a:lnRef>
            <a:fillRef idx="0">
              <a:schemeClr val="accent3"/>
            </a:fillRef>
            <a:effectRef idx="2">
              <a:schemeClr val="accent3"/>
            </a:effectRef>
            <a:fontRef idx="minor">
              <a:schemeClr val="tx1"/>
            </a:fontRef>
          </p:style>
        </p:cxnSp>
        <p:cxnSp>
          <p:nvCxnSpPr>
            <p:cNvPr id="38" name="Conector recto de flecha 37"/>
            <p:cNvCxnSpPr/>
            <p:nvPr/>
          </p:nvCxnSpPr>
          <p:spPr>
            <a:xfrm flipV="1">
              <a:off x="11174399" y="6272948"/>
              <a:ext cx="333375" cy="238125"/>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39" name="CuadroTexto 38"/>
            <p:cNvSpPr txBox="1"/>
            <p:nvPr/>
          </p:nvSpPr>
          <p:spPr>
            <a:xfrm>
              <a:off x="9713593" y="4916990"/>
              <a:ext cx="372218" cy="253916"/>
            </a:xfrm>
            <a:prstGeom prst="rect">
              <a:avLst/>
            </a:prstGeom>
            <a:noFill/>
          </p:spPr>
          <p:txBody>
            <a:bodyPr wrap="none" rtlCol="0">
              <a:spAutoFit/>
            </a:bodyPr>
            <a:lstStyle/>
            <a:p>
              <a:r>
                <a:rPr lang="es-ES" sz="1050" dirty="0" smtClean="0"/>
                <a:t>0,2</a:t>
              </a:r>
              <a:endParaRPr lang="es-ES" sz="1050" dirty="0"/>
            </a:p>
          </p:txBody>
        </p:sp>
        <p:sp>
          <p:nvSpPr>
            <p:cNvPr id="40" name="CuadroTexto 39"/>
            <p:cNvSpPr txBox="1"/>
            <p:nvPr/>
          </p:nvSpPr>
          <p:spPr>
            <a:xfrm>
              <a:off x="9417116" y="5700184"/>
              <a:ext cx="771365" cy="415498"/>
            </a:xfrm>
            <a:prstGeom prst="rect">
              <a:avLst/>
            </a:prstGeom>
            <a:noFill/>
          </p:spPr>
          <p:txBody>
            <a:bodyPr wrap="none" rtlCol="0">
              <a:spAutoFit/>
            </a:bodyPr>
            <a:lstStyle/>
            <a:p>
              <a:r>
                <a:rPr lang="es-ES" sz="1050" dirty="0" smtClean="0"/>
                <a:t>Nivel de </a:t>
              </a:r>
            </a:p>
            <a:p>
              <a:r>
                <a:rPr lang="es-ES" sz="1050" dirty="0" smtClean="0"/>
                <a:t>confianza</a:t>
              </a:r>
              <a:endParaRPr lang="es-ES" sz="1050" dirty="0"/>
            </a:p>
          </p:txBody>
        </p:sp>
        <p:sp>
          <p:nvSpPr>
            <p:cNvPr id="41" name="CuadroTexto 40"/>
            <p:cNvSpPr txBox="1"/>
            <p:nvPr/>
          </p:nvSpPr>
          <p:spPr>
            <a:xfrm>
              <a:off x="9886201" y="6633882"/>
              <a:ext cx="258404" cy="253916"/>
            </a:xfrm>
            <a:prstGeom prst="rect">
              <a:avLst/>
            </a:prstGeom>
            <a:noFill/>
          </p:spPr>
          <p:txBody>
            <a:bodyPr wrap="none" rtlCol="0">
              <a:spAutoFit/>
            </a:bodyPr>
            <a:lstStyle/>
            <a:p>
              <a:r>
                <a:rPr lang="es-ES" sz="1050" dirty="0" smtClean="0"/>
                <a:t>1</a:t>
              </a:r>
              <a:endParaRPr lang="es-ES" sz="1050" dirty="0"/>
            </a:p>
          </p:txBody>
        </p:sp>
        <p:sp>
          <p:nvSpPr>
            <p:cNvPr id="42" name="CuadroTexto 41"/>
            <p:cNvSpPr txBox="1"/>
            <p:nvPr/>
          </p:nvSpPr>
          <p:spPr>
            <a:xfrm>
              <a:off x="10086360" y="6633882"/>
              <a:ext cx="258404" cy="253916"/>
            </a:xfrm>
            <a:prstGeom prst="rect">
              <a:avLst/>
            </a:prstGeom>
            <a:noFill/>
          </p:spPr>
          <p:txBody>
            <a:bodyPr wrap="none" rtlCol="0">
              <a:spAutoFit/>
            </a:bodyPr>
            <a:lstStyle/>
            <a:p>
              <a:r>
                <a:rPr lang="es-ES" sz="1050" dirty="0" smtClean="0"/>
                <a:t>2</a:t>
              </a:r>
              <a:endParaRPr lang="es-ES" sz="1050" dirty="0"/>
            </a:p>
          </p:txBody>
        </p:sp>
        <p:sp>
          <p:nvSpPr>
            <p:cNvPr id="43" name="CuadroTexto 42"/>
            <p:cNvSpPr txBox="1"/>
            <p:nvPr/>
          </p:nvSpPr>
          <p:spPr>
            <a:xfrm>
              <a:off x="10288058" y="6633882"/>
              <a:ext cx="258404" cy="253916"/>
            </a:xfrm>
            <a:prstGeom prst="rect">
              <a:avLst/>
            </a:prstGeom>
            <a:noFill/>
          </p:spPr>
          <p:txBody>
            <a:bodyPr wrap="none" rtlCol="0">
              <a:spAutoFit/>
            </a:bodyPr>
            <a:lstStyle/>
            <a:p>
              <a:r>
                <a:rPr lang="es-ES" sz="1050" dirty="0" smtClean="0"/>
                <a:t>3</a:t>
              </a:r>
              <a:endParaRPr lang="es-ES" sz="1050" dirty="0"/>
            </a:p>
          </p:txBody>
        </p:sp>
        <p:sp>
          <p:nvSpPr>
            <p:cNvPr id="44" name="CuadroTexto 43"/>
            <p:cNvSpPr txBox="1"/>
            <p:nvPr/>
          </p:nvSpPr>
          <p:spPr>
            <a:xfrm rot="10800000">
              <a:off x="9686021" y="6590448"/>
              <a:ext cx="274434" cy="307777"/>
            </a:xfrm>
            <a:prstGeom prst="rect">
              <a:avLst/>
            </a:prstGeom>
            <a:noFill/>
          </p:spPr>
          <p:txBody>
            <a:bodyPr wrap="none" rtlCol="0">
              <a:spAutoFit/>
            </a:bodyPr>
            <a:lstStyle/>
            <a:p>
              <a:r>
                <a:rPr lang="es-ES" sz="1400" u="sng" dirty="0">
                  <a:latin typeface="BatangChe" panose="02030609000101010101" pitchFamily="49" charset="-127"/>
                  <a:ea typeface="BatangChe" panose="02030609000101010101" pitchFamily="49" charset="-127"/>
                </a:rPr>
                <a:t>x</a:t>
              </a:r>
            </a:p>
          </p:txBody>
        </p:sp>
        <p:sp>
          <p:nvSpPr>
            <p:cNvPr id="45" name="CuadroTexto 44"/>
            <p:cNvSpPr txBox="1"/>
            <p:nvPr/>
          </p:nvSpPr>
          <p:spPr>
            <a:xfrm>
              <a:off x="11250300" y="5853958"/>
              <a:ext cx="970137" cy="415498"/>
            </a:xfrm>
            <a:prstGeom prst="rect">
              <a:avLst/>
            </a:prstGeom>
            <a:noFill/>
          </p:spPr>
          <p:txBody>
            <a:bodyPr wrap="none" rtlCol="0">
              <a:spAutoFit/>
            </a:bodyPr>
            <a:lstStyle/>
            <a:p>
              <a:pPr algn="ctr"/>
              <a:r>
                <a:rPr lang="es-ES" sz="1050" dirty="0" smtClean="0"/>
                <a:t>Nivel de </a:t>
              </a:r>
            </a:p>
            <a:p>
              <a:pPr algn="ctr"/>
              <a:r>
                <a:rPr lang="es-ES" sz="1050" dirty="0" smtClean="0"/>
                <a:t>significancia</a:t>
              </a:r>
              <a:endParaRPr lang="es-ES" sz="1050" dirty="0"/>
            </a:p>
          </p:txBody>
        </p:sp>
      </p:grpSp>
      <p:graphicFrame>
        <p:nvGraphicFramePr>
          <p:cNvPr id="2" name="Tabla 1"/>
          <p:cNvGraphicFramePr>
            <a:graphicFrameLocks noGrp="1"/>
          </p:cNvGraphicFramePr>
          <p:nvPr>
            <p:extLst>
              <p:ext uri="{D42A27DB-BD31-4B8C-83A1-F6EECF244321}">
                <p14:modId xmlns:p14="http://schemas.microsoft.com/office/powerpoint/2010/main" val="1240467790"/>
              </p:ext>
            </p:extLst>
          </p:nvPr>
        </p:nvGraphicFramePr>
        <p:xfrm>
          <a:off x="802962" y="3493547"/>
          <a:ext cx="5829850" cy="2387707"/>
        </p:xfrm>
        <a:graphic>
          <a:graphicData uri="http://schemas.openxmlformats.org/drawingml/2006/table">
            <a:tbl>
              <a:tblPr>
                <a:tableStyleId>{8799B23B-EC83-4686-B30A-512413B5E67A}</a:tableStyleId>
              </a:tblPr>
              <a:tblGrid>
                <a:gridCol w="2913760"/>
                <a:gridCol w="2916090"/>
              </a:tblGrid>
              <a:tr h="475859">
                <a:tc gridSpan="2">
                  <a:txBody>
                    <a:bodyPr/>
                    <a:lstStyle/>
                    <a:p>
                      <a:pPr marL="180340" indent="180340" algn="just">
                        <a:lnSpc>
                          <a:spcPct val="150000"/>
                        </a:lnSpc>
                        <a:spcBef>
                          <a:spcPts val="1000"/>
                        </a:spcBef>
                        <a:spcAft>
                          <a:spcPts val="0"/>
                        </a:spcAft>
                        <a:tabLst>
                          <a:tab pos="450215" algn="l"/>
                        </a:tabLst>
                      </a:pPr>
                      <a:r>
                        <a:rPr lang="es-ES" sz="1400" dirty="0">
                          <a:effectLst/>
                        </a:rPr>
                        <a:t>Prueba de Chi-cuadrado</a:t>
                      </a:r>
                      <a:endParaRPr lang="es-ES" sz="1600" dirty="0">
                        <a:solidFill>
                          <a:srgbClr val="222222"/>
                        </a:solidFill>
                        <a:effectLst/>
                        <a:latin typeface="Times New Roman" panose="02020603050405020304" pitchFamily="18" charset="0"/>
                        <a:ea typeface="Calibri" panose="020F0502020204030204" pitchFamily="34" charset="0"/>
                      </a:endParaRPr>
                    </a:p>
                  </a:txBody>
                  <a:tcPr marL="0" marR="0" marT="0" marB="0" anchor="ctr"/>
                </a:tc>
                <a:tc hMerge="1">
                  <a:txBody>
                    <a:bodyPr/>
                    <a:lstStyle/>
                    <a:p>
                      <a:endParaRPr lang="es-ES"/>
                    </a:p>
                  </a:txBody>
                  <a:tcPr/>
                </a:tc>
              </a:tr>
              <a:tr h="475859">
                <a:tc>
                  <a:txBody>
                    <a:bodyPr/>
                    <a:lstStyle/>
                    <a:p>
                      <a:pPr marL="180340" indent="180340" algn="just">
                        <a:lnSpc>
                          <a:spcPct val="150000"/>
                        </a:lnSpc>
                        <a:spcBef>
                          <a:spcPts val="1000"/>
                        </a:spcBef>
                        <a:spcAft>
                          <a:spcPts val="0"/>
                        </a:spcAft>
                        <a:tabLst>
                          <a:tab pos="450215" algn="l"/>
                        </a:tabLst>
                      </a:pPr>
                      <a:r>
                        <a:rPr lang="es-ES" sz="1400" dirty="0">
                          <a:effectLst/>
                        </a:rPr>
                        <a:t> </a:t>
                      </a:r>
                      <a:endParaRPr lang="es-ES" sz="1600" dirty="0">
                        <a:solidFill>
                          <a:srgbClr val="222222"/>
                        </a:solidFill>
                        <a:effectLst/>
                        <a:latin typeface="Times New Roman" panose="02020603050405020304" pitchFamily="18" charset="0"/>
                        <a:ea typeface="Calibri" panose="020F0502020204030204" pitchFamily="34" charset="0"/>
                      </a:endParaRPr>
                    </a:p>
                  </a:txBody>
                  <a:tcPr marL="0" marR="0" marT="0" marB="0" anchor="b"/>
                </a:tc>
                <a:tc>
                  <a:txBody>
                    <a:bodyPr/>
                    <a:lstStyle/>
                    <a:p>
                      <a:pPr marL="180340" indent="180340" algn="just">
                        <a:lnSpc>
                          <a:spcPct val="150000"/>
                        </a:lnSpc>
                        <a:spcBef>
                          <a:spcPts val="1000"/>
                        </a:spcBef>
                        <a:spcAft>
                          <a:spcPts val="0"/>
                        </a:spcAft>
                        <a:tabLst>
                          <a:tab pos="450215" algn="l"/>
                        </a:tabLst>
                      </a:pPr>
                      <a:r>
                        <a:rPr lang="es-ES" sz="1400">
                          <a:effectLst/>
                        </a:rPr>
                        <a:t>Contaminación visual</a:t>
                      </a:r>
                      <a:endParaRPr lang="es-ES" sz="1600">
                        <a:solidFill>
                          <a:srgbClr val="222222"/>
                        </a:solidFill>
                        <a:effectLst/>
                        <a:latin typeface="Times New Roman" panose="02020603050405020304" pitchFamily="18" charset="0"/>
                        <a:ea typeface="Calibri" panose="020F0502020204030204" pitchFamily="34" charset="0"/>
                      </a:endParaRPr>
                    </a:p>
                  </a:txBody>
                  <a:tcPr marL="0" marR="0" marT="0" marB="0" anchor="b"/>
                </a:tc>
              </a:tr>
              <a:tr h="475859">
                <a:tc>
                  <a:txBody>
                    <a:bodyPr/>
                    <a:lstStyle/>
                    <a:p>
                      <a:pPr marL="180340" indent="180340" algn="just">
                        <a:lnSpc>
                          <a:spcPct val="150000"/>
                        </a:lnSpc>
                        <a:spcBef>
                          <a:spcPts val="1000"/>
                        </a:spcBef>
                        <a:spcAft>
                          <a:spcPts val="0"/>
                        </a:spcAft>
                        <a:tabLst>
                          <a:tab pos="450215" algn="l"/>
                        </a:tabLst>
                      </a:pPr>
                      <a:r>
                        <a:rPr lang="es-ES" sz="1400" dirty="0">
                          <a:effectLst/>
                        </a:rPr>
                        <a:t>Chi-cuadrado</a:t>
                      </a:r>
                      <a:endParaRPr lang="es-ES" sz="1600" dirty="0">
                        <a:solidFill>
                          <a:srgbClr val="222222"/>
                        </a:solidFill>
                        <a:effectLst/>
                        <a:latin typeface="Times New Roman" panose="02020603050405020304" pitchFamily="18" charset="0"/>
                        <a:ea typeface="Calibri" panose="020F0502020204030204" pitchFamily="34" charset="0"/>
                      </a:endParaRPr>
                    </a:p>
                  </a:txBody>
                  <a:tcPr marL="0" marR="0" marT="0" marB="0"/>
                </a:tc>
                <a:tc>
                  <a:txBody>
                    <a:bodyPr/>
                    <a:lstStyle/>
                    <a:p>
                      <a:pPr marL="180340" indent="180340" algn="ctr">
                        <a:lnSpc>
                          <a:spcPct val="150000"/>
                        </a:lnSpc>
                        <a:spcBef>
                          <a:spcPts val="1000"/>
                        </a:spcBef>
                        <a:spcAft>
                          <a:spcPts val="0"/>
                        </a:spcAft>
                        <a:tabLst>
                          <a:tab pos="450215" algn="l"/>
                        </a:tabLst>
                      </a:pPr>
                      <a:r>
                        <a:rPr lang="es-ES" sz="1400" dirty="0">
                          <a:effectLst/>
                        </a:rPr>
                        <a:t>12,652</a:t>
                      </a:r>
                      <a:r>
                        <a:rPr lang="es-ES" sz="1400" baseline="30000" dirty="0">
                          <a:effectLst/>
                        </a:rPr>
                        <a:t>a</a:t>
                      </a:r>
                      <a:endParaRPr lang="es-ES" sz="1600" dirty="0">
                        <a:solidFill>
                          <a:srgbClr val="222222"/>
                        </a:solidFill>
                        <a:effectLst/>
                        <a:latin typeface="Times New Roman" panose="02020603050405020304" pitchFamily="18" charset="0"/>
                        <a:ea typeface="Calibri" panose="020F0502020204030204" pitchFamily="34" charset="0"/>
                      </a:endParaRPr>
                    </a:p>
                  </a:txBody>
                  <a:tcPr marL="0" marR="0" marT="0" marB="0"/>
                </a:tc>
              </a:tr>
              <a:tr h="475859">
                <a:tc>
                  <a:txBody>
                    <a:bodyPr/>
                    <a:lstStyle/>
                    <a:p>
                      <a:pPr marL="180340" indent="180340" algn="just">
                        <a:lnSpc>
                          <a:spcPct val="150000"/>
                        </a:lnSpc>
                        <a:spcBef>
                          <a:spcPts val="1000"/>
                        </a:spcBef>
                        <a:spcAft>
                          <a:spcPts val="0"/>
                        </a:spcAft>
                        <a:tabLst>
                          <a:tab pos="450215" algn="l"/>
                        </a:tabLst>
                      </a:pPr>
                      <a:r>
                        <a:rPr lang="es-ES" sz="1400">
                          <a:effectLst/>
                        </a:rPr>
                        <a:t>gl</a:t>
                      </a:r>
                      <a:endParaRPr lang="es-ES" sz="1600">
                        <a:solidFill>
                          <a:srgbClr val="222222"/>
                        </a:solidFill>
                        <a:effectLst/>
                        <a:latin typeface="Times New Roman" panose="02020603050405020304" pitchFamily="18" charset="0"/>
                        <a:ea typeface="Calibri" panose="020F0502020204030204" pitchFamily="34" charset="0"/>
                      </a:endParaRPr>
                    </a:p>
                  </a:txBody>
                  <a:tcPr marL="0" marR="0" marT="0" marB="0"/>
                </a:tc>
                <a:tc>
                  <a:txBody>
                    <a:bodyPr/>
                    <a:lstStyle/>
                    <a:p>
                      <a:pPr marL="180340" indent="180340" algn="ctr">
                        <a:lnSpc>
                          <a:spcPct val="150000"/>
                        </a:lnSpc>
                        <a:spcBef>
                          <a:spcPts val="1000"/>
                        </a:spcBef>
                        <a:spcAft>
                          <a:spcPts val="0"/>
                        </a:spcAft>
                        <a:tabLst>
                          <a:tab pos="450215" algn="l"/>
                        </a:tabLst>
                      </a:pPr>
                      <a:r>
                        <a:rPr lang="es-ES" sz="1400" dirty="0">
                          <a:effectLst/>
                        </a:rPr>
                        <a:t>2</a:t>
                      </a:r>
                      <a:endParaRPr lang="es-ES" sz="1600" dirty="0">
                        <a:solidFill>
                          <a:srgbClr val="222222"/>
                        </a:solidFill>
                        <a:effectLst/>
                        <a:latin typeface="Times New Roman" panose="02020603050405020304" pitchFamily="18" charset="0"/>
                        <a:ea typeface="Calibri" panose="020F0502020204030204" pitchFamily="34" charset="0"/>
                      </a:endParaRPr>
                    </a:p>
                  </a:txBody>
                  <a:tcPr marL="0" marR="0" marT="0" marB="0"/>
                </a:tc>
              </a:tr>
              <a:tr h="484271">
                <a:tc>
                  <a:txBody>
                    <a:bodyPr/>
                    <a:lstStyle/>
                    <a:p>
                      <a:pPr marL="180340" indent="180340" algn="just">
                        <a:lnSpc>
                          <a:spcPct val="150000"/>
                        </a:lnSpc>
                        <a:spcBef>
                          <a:spcPts val="1000"/>
                        </a:spcBef>
                        <a:spcAft>
                          <a:spcPts val="0"/>
                        </a:spcAft>
                        <a:tabLst>
                          <a:tab pos="450215" algn="l"/>
                        </a:tabLst>
                      </a:pPr>
                      <a:r>
                        <a:rPr lang="es-ES" sz="1400" dirty="0">
                          <a:effectLst/>
                        </a:rPr>
                        <a:t>Sig. asintótica</a:t>
                      </a:r>
                      <a:endParaRPr lang="es-ES" sz="1600" dirty="0">
                        <a:solidFill>
                          <a:srgbClr val="222222"/>
                        </a:solidFill>
                        <a:effectLst/>
                        <a:latin typeface="Times New Roman" panose="02020603050405020304" pitchFamily="18" charset="0"/>
                        <a:ea typeface="Calibri" panose="020F0502020204030204" pitchFamily="34" charset="0"/>
                      </a:endParaRPr>
                    </a:p>
                  </a:txBody>
                  <a:tcPr marL="0" marR="0" marT="0" marB="0"/>
                </a:tc>
                <a:tc>
                  <a:txBody>
                    <a:bodyPr/>
                    <a:lstStyle/>
                    <a:p>
                      <a:pPr marL="180340" indent="180340" algn="ctr">
                        <a:lnSpc>
                          <a:spcPct val="150000"/>
                        </a:lnSpc>
                        <a:spcBef>
                          <a:spcPts val="1000"/>
                        </a:spcBef>
                        <a:spcAft>
                          <a:spcPts val="0"/>
                        </a:spcAft>
                        <a:tabLst>
                          <a:tab pos="450215" algn="l"/>
                        </a:tabLst>
                      </a:pPr>
                      <a:r>
                        <a:rPr lang="es-ES" sz="1400" dirty="0">
                          <a:effectLst/>
                        </a:rPr>
                        <a:t>,002</a:t>
                      </a:r>
                      <a:endParaRPr lang="es-ES" sz="1600" dirty="0">
                        <a:solidFill>
                          <a:srgbClr val="222222"/>
                        </a:solidFill>
                        <a:effectLst/>
                        <a:latin typeface="Times New Roman" panose="02020603050405020304" pitchFamily="18" charset="0"/>
                        <a:ea typeface="Calibri" panose="020F0502020204030204" pitchFamily="34" charset="0"/>
                      </a:endParaRPr>
                    </a:p>
                  </a:txBody>
                  <a:tcPr marL="0" marR="0" marT="0" marB="0"/>
                </a:tc>
              </a:tr>
            </a:tbl>
          </a:graphicData>
        </a:graphic>
      </p:graphicFrame>
      <p:sp>
        <p:nvSpPr>
          <p:cNvPr id="46" name="Elipse 45"/>
          <p:cNvSpPr/>
          <p:nvPr/>
        </p:nvSpPr>
        <p:spPr>
          <a:xfrm>
            <a:off x="5889720" y="10524912"/>
            <a:ext cx="178997" cy="483670"/>
          </a:xfrm>
          <a:prstGeom prst="ellipse">
            <a:avLst/>
          </a:prstGeom>
          <a:noFill/>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sz="2000"/>
          </a:p>
        </p:txBody>
      </p:sp>
      <p:sp>
        <p:nvSpPr>
          <p:cNvPr id="47" name="Elipse 46"/>
          <p:cNvSpPr/>
          <p:nvPr/>
        </p:nvSpPr>
        <p:spPr>
          <a:xfrm>
            <a:off x="5117911" y="5441533"/>
            <a:ext cx="477672" cy="350119"/>
          </a:xfrm>
          <a:prstGeom prst="ellipse">
            <a:avLst/>
          </a:prstGeom>
          <a:noFill/>
          <a:ln w="28575"/>
        </p:spPr>
        <p:style>
          <a:lnRef idx="2">
            <a:schemeClr val="accent1"/>
          </a:lnRef>
          <a:fillRef idx="1">
            <a:schemeClr val="lt1"/>
          </a:fillRef>
          <a:effectRef idx="0">
            <a:schemeClr val="accent1"/>
          </a:effectRef>
          <a:fontRef idx="minor">
            <a:schemeClr val="dk1"/>
          </a:fontRef>
        </p:style>
        <p:txBody>
          <a:bodyPr rtlCol="0" anchor="ctr"/>
          <a:lstStyle/>
          <a:p>
            <a:pPr algn="ctr"/>
            <a:endParaRPr lang="es-ES"/>
          </a:p>
        </p:txBody>
      </p:sp>
    </p:spTree>
    <p:extLst>
      <p:ext uri="{BB962C8B-B14F-4D97-AF65-F5344CB8AC3E}">
        <p14:creationId xmlns:p14="http://schemas.microsoft.com/office/powerpoint/2010/main" val="27895852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56633" y="-247650"/>
            <a:ext cx="10353761" cy="1326321"/>
          </a:xfrm>
        </p:spPr>
        <p:txBody>
          <a:bodyPr/>
          <a:lstStyle/>
          <a:p>
            <a:r>
              <a:rPr lang="es-ES" dirty="0" smtClean="0"/>
              <a:t>conclusiones</a:t>
            </a:r>
            <a:endParaRPr lang="es-ES" dirty="0"/>
          </a:p>
        </p:txBody>
      </p:sp>
      <p:grpSp>
        <p:nvGrpSpPr>
          <p:cNvPr id="89" name="Group 2110"/>
          <p:cNvGrpSpPr/>
          <p:nvPr/>
        </p:nvGrpSpPr>
        <p:grpSpPr>
          <a:xfrm>
            <a:off x="3300413" y="1647441"/>
            <a:ext cx="4820076" cy="5210559"/>
            <a:chOff x="1367228" y="952810"/>
            <a:chExt cx="4835524" cy="4919663"/>
          </a:xfrm>
        </p:grpSpPr>
        <p:sp>
          <p:nvSpPr>
            <p:cNvPr id="90" name="Freeform 29"/>
            <p:cNvSpPr>
              <a:spLocks/>
            </p:cNvSpPr>
            <p:nvPr/>
          </p:nvSpPr>
          <p:spPr bwMode="auto">
            <a:xfrm>
              <a:off x="1367228" y="4704073"/>
              <a:ext cx="1536700" cy="827088"/>
            </a:xfrm>
            <a:custGeom>
              <a:avLst/>
              <a:gdLst>
                <a:gd name="T0" fmla="*/ 0 w 968"/>
                <a:gd name="T1" fmla="*/ 214 h 521"/>
                <a:gd name="T2" fmla="*/ 781 w 968"/>
                <a:gd name="T3" fmla="*/ 0 h 521"/>
                <a:gd name="T4" fmla="*/ 968 w 968"/>
                <a:gd name="T5" fmla="*/ 130 h 521"/>
                <a:gd name="T6" fmla="*/ 797 w 968"/>
                <a:gd name="T7" fmla="*/ 521 h 521"/>
                <a:gd name="T8" fmla="*/ 694 w 968"/>
                <a:gd name="T9" fmla="*/ 484 h 521"/>
                <a:gd name="T10" fmla="*/ 100 w 968"/>
                <a:gd name="T11" fmla="*/ 248 h 521"/>
                <a:gd name="T12" fmla="*/ 0 w 968"/>
                <a:gd name="T13" fmla="*/ 214 h 521"/>
              </a:gdLst>
              <a:ahLst/>
              <a:cxnLst>
                <a:cxn ang="0">
                  <a:pos x="T0" y="T1"/>
                </a:cxn>
                <a:cxn ang="0">
                  <a:pos x="T2" y="T3"/>
                </a:cxn>
                <a:cxn ang="0">
                  <a:pos x="T4" y="T5"/>
                </a:cxn>
                <a:cxn ang="0">
                  <a:pos x="T6" y="T7"/>
                </a:cxn>
                <a:cxn ang="0">
                  <a:pos x="T8" y="T9"/>
                </a:cxn>
                <a:cxn ang="0">
                  <a:pos x="T10" y="T11"/>
                </a:cxn>
                <a:cxn ang="0">
                  <a:pos x="T12" y="T13"/>
                </a:cxn>
              </a:cxnLst>
              <a:rect l="0" t="0" r="r" b="b"/>
              <a:pathLst>
                <a:path w="968" h="521">
                  <a:moveTo>
                    <a:pt x="0" y="214"/>
                  </a:moveTo>
                  <a:lnTo>
                    <a:pt x="781" y="0"/>
                  </a:lnTo>
                  <a:lnTo>
                    <a:pt x="968" y="130"/>
                  </a:lnTo>
                  <a:lnTo>
                    <a:pt x="797" y="521"/>
                  </a:lnTo>
                  <a:lnTo>
                    <a:pt x="694" y="484"/>
                  </a:lnTo>
                  <a:lnTo>
                    <a:pt x="100" y="248"/>
                  </a:lnTo>
                  <a:lnTo>
                    <a:pt x="0" y="214"/>
                  </a:lnTo>
                  <a:close/>
                </a:path>
              </a:pathLst>
            </a:custGeom>
            <a:solidFill>
              <a:sysClr val="window" lastClr="FFFFFF">
                <a:lumMod val="75000"/>
              </a:sys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91" name="Freeform 30"/>
            <p:cNvSpPr>
              <a:spLocks/>
            </p:cNvSpPr>
            <p:nvPr/>
          </p:nvSpPr>
          <p:spPr bwMode="auto">
            <a:xfrm>
              <a:off x="1398978" y="4958073"/>
              <a:ext cx="4803774" cy="914400"/>
            </a:xfrm>
            <a:custGeom>
              <a:avLst/>
              <a:gdLst>
                <a:gd name="T0" fmla="*/ 690 w 2665"/>
                <a:gd name="T1" fmla="*/ 318 h 507"/>
                <a:gd name="T2" fmla="*/ 0 w 2665"/>
                <a:gd name="T3" fmla="*/ 47 h 507"/>
                <a:gd name="T4" fmla="*/ 0 w 2665"/>
                <a:gd name="T5" fmla="*/ 129 h 507"/>
                <a:gd name="T6" fmla="*/ 639 w 2665"/>
                <a:gd name="T7" fmla="*/ 369 h 507"/>
                <a:gd name="T8" fmla="*/ 1627 w 2665"/>
                <a:gd name="T9" fmla="*/ 507 h 507"/>
                <a:gd name="T10" fmla="*/ 2665 w 2665"/>
                <a:gd name="T11" fmla="*/ 121 h 507"/>
                <a:gd name="T12" fmla="*/ 2663 w 2665"/>
                <a:gd name="T13" fmla="*/ 58 h 507"/>
                <a:gd name="T14" fmla="*/ 1258 w 2665"/>
                <a:gd name="T15" fmla="*/ 56 h 507"/>
                <a:gd name="T16" fmla="*/ 690 w 2665"/>
                <a:gd name="T17" fmla="*/ 318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65" h="507">
                  <a:moveTo>
                    <a:pt x="690" y="318"/>
                  </a:moveTo>
                  <a:cubicBezTo>
                    <a:pt x="690" y="318"/>
                    <a:pt x="300" y="0"/>
                    <a:pt x="0" y="47"/>
                  </a:cubicBezTo>
                  <a:cubicBezTo>
                    <a:pt x="0" y="129"/>
                    <a:pt x="0" y="129"/>
                    <a:pt x="0" y="129"/>
                  </a:cubicBezTo>
                  <a:cubicBezTo>
                    <a:pt x="0" y="129"/>
                    <a:pt x="352" y="107"/>
                    <a:pt x="639" y="369"/>
                  </a:cubicBezTo>
                  <a:cubicBezTo>
                    <a:pt x="1627" y="507"/>
                    <a:pt x="1627" y="507"/>
                    <a:pt x="1627" y="507"/>
                  </a:cubicBezTo>
                  <a:cubicBezTo>
                    <a:pt x="2665" y="121"/>
                    <a:pt x="2665" y="121"/>
                    <a:pt x="2665" y="121"/>
                  </a:cubicBezTo>
                  <a:cubicBezTo>
                    <a:pt x="2663" y="58"/>
                    <a:pt x="2663" y="58"/>
                    <a:pt x="2663" y="58"/>
                  </a:cubicBezTo>
                  <a:cubicBezTo>
                    <a:pt x="1258" y="56"/>
                    <a:pt x="1258" y="56"/>
                    <a:pt x="1258" y="56"/>
                  </a:cubicBezTo>
                  <a:lnTo>
                    <a:pt x="690" y="318"/>
                  </a:lnTo>
                  <a:close/>
                </a:path>
              </a:pathLst>
            </a:custGeom>
            <a:solidFill>
              <a:sysClr val="window" lastClr="FFFFFF">
                <a:lumMod val="65000"/>
              </a:sys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92" name="Freeform 31"/>
            <p:cNvSpPr>
              <a:spLocks/>
            </p:cNvSpPr>
            <p:nvPr/>
          </p:nvSpPr>
          <p:spPr bwMode="auto">
            <a:xfrm>
              <a:off x="2632465" y="4864410"/>
              <a:ext cx="3565524" cy="881063"/>
            </a:xfrm>
            <a:custGeom>
              <a:avLst/>
              <a:gdLst>
                <a:gd name="T0" fmla="*/ 0 w 2246"/>
                <a:gd name="T1" fmla="*/ 420 h 555"/>
                <a:gd name="T2" fmla="*/ 1067 w 2246"/>
                <a:gd name="T3" fmla="*/ 555 h 555"/>
                <a:gd name="T4" fmla="*/ 2246 w 2246"/>
                <a:gd name="T5" fmla="*/ 125 h 555"/>
                <a:gd name="T6" fmla="*/ 1191 w 2246"/>
                <a:gd name="T7" fmla="*/ 0 h 555"/>
                <a:gd name="T8" fmla="*/ 0 w 2246"/>
                <a:gd name="T9" fmla="*/ 420 h 555"/>
              </a:gdLst>
              <a:ahLst/>
              <a:cxnLst>
                <a:cxn ang="0">
                  <a:pos x="T0" y="T1"/>
                </a:cxn>
                <a:cxn ang="0">
                  <a:pos x="T2" y="T3"/>
                </a:cxn>
                <a:cxn ang="0">
                  <a:pos x="T4" y="T5"/>
                </a:cxn>
                <a:cxn ang="0">
                  <a:pos x="T6" y="T7"/>
                </a:cxn>
                <a:cxn ang="0">
                  <a:pos x="T8" y="T9"/>
                </a:cxn>
              </a:cxnLst>
              <a:rect l="0" t="0" r="r" b="b"/>
              <a:pathLst>
                <a:path w="2246" h="555">
                  <a:moveTo>
                    <a:pt x="0" y="420"/>
                  </a:moveTo>
                  <a:lnTo>
                    <a:pt x="1067" y="555"/>
                  </a:lnTo>
                  <a:lnTo>
                    <a:pt x="2246" y="125"/>
                  </a:lnTo>
                  <a:lnTo>
                    <a:pt x="1191" y="0"/>
                  </a:lnTo>
                  <a:lnTo>
                    <a:pt x="0" y="420"/>
                  </a:lnTo>
                  <a:close/>
                </a:path>
              </a:pathLst>
            </a:custGeom>
            <a:solidFill>
              <a:sysClr val="window" lastClr="FFFFFF">
                <a:lumMod val="75000"/>
              </a:sys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93" name="Freeform 32"/>
            <p:cNvSpPr>
              <a:spLocks/>
            </p:cNvSpPr>
            <p:nvPr/>
          </p:nvSpPr>
          <p:spPr bwMode="auto">
            <a:xfrm>
              <a:off x="2632465" y="4864410"/>
              <a:ext cx="3514724" cy="760413"/>
            </a:xfrm>
            <a:custGeom>
              <a:avLst/>
              <a:gdLst>
                <a:gd name="T0" fmla="*/ 0 w 2214"/>
                <a:gd name="T1" fmla="*/ 420 h 479"/>
                <a:gd name="T2" fmla="*/ 1035 w 2214"/>
                <a:gd name="T3" fmla="*/ 479 h 479"/>
                <a:gd name="T4" fmla="*/ 2214 w 2214"/>
                <a:gd name="T5" fmla="*/ 48 h 479"/>
                <a:gd name="T6" fmla="*/ 1191 w 2214"/>
                <a:gd name="T7" fmla="*/ 0 h 479"/>
                <a:gd name="T8" fmla="*/ 0 w 2214"/>
                <a:gd name="T9" fmla="*/ 420 h 479"/>
              </a:gdLst>
              <a:ahLst/>
              <a:cxnLst>
                <a:cxn ang="0">
                  <a:pos x="T0" y="T1"/>
                </a:cxn>
                <a:cxn ang="0">
                  <a:pos x="T2" y="T3"/>
                </a:cxn>
                <a:cxn ang="0">
                  <a:pos x="T4" y="T5"/>
                </a:cxn>
                <a:cxn ang="0">
                  <a:pos x="T6" y="T7"/>
                </a:cxn>
                <a:cxn ang="0">
                  <a:pos x="T8" y="T9"/>
                </a:cxn>
              </a:cxnLst>
              <a:rect l="0" t="0" r="r" b="b"/>
              <a:pathLst>
                <a:path w="2214" h="479">
                  <a:moveTo>
                    <a:pt x="0" y="420"/>
                  </a:moveTo>
                  <a:lnTo>
                    <a:pt x="1035" y="479"/>
                  </a:lnTo>
                  <a:lnTo>
                    <a:pt x="2214" y="48"/>
                  </a:lnTo>
                  <a:lnTo>
                    <a:pt x="1191" y="0"/>
                  </a:lnTo>
                  <a:lnTo>
                    <a:pt x="0" y="420"/>
                  </a:lnTo>
                  <a:close/>
                </a:path>
              </a:pathLst>
            </a:custGeom>
            <a:solidFill>
              <a:sysClr val="window" lastClr="FFFFFF">
                <a:lumMod val="85000"/>
              </a:sys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94" name="Freeform 33"/>
            <p:cNvSpPr>
              <a:spLocks/>
            </p:cNvSpPr>
            <p:nvPr/>
          </p:nvSpPr>
          <p:spPr bwMode="auto">
            <a:xfrm>
              <a:off x="2654690" y="4819960"/>
              <a:ext cx="3454399" cy="723900"/>
            </a:xfrm>
            <a:custGeom>
              <a:avLst/>
              <a:gdLst>
                <a:gd name="T0" fmla="*/ 1037 w 1917"/>
                <a:gd name="T1" fmla="*/ 25 h 402"/>
                <a:gd name="T2" fmla="*/ 1917 w 1917"/>
                <a:gd name="T3" fmla="*/ 0 h 402"/>
                <a:gd name="T4" fmla="*/ 906 w 1917"/>
                <a:gd name="T5" fmla="*/ 402 h 402"/>
                <a:gd name="T6" fmla="*/ 0 w 1917"/>
                <a:gd name="T7" fmla="*/ 390 h 402"/>
                <a:gd name="T8" fmla="*/ 1037 w 1917"/>
                <a:gd name="T9" fmla="*/ 25 h 402"/>
              </a:gdLst>
              <a:ahLst/>
              <a:cxnLst>
                <a:cxn ang="0">
                  <a:pos x="T0" y="T1"/>
                </a:cxn>
                <a:cxn ang="0">
                  <a:pos x="T2" y="T3"/>
                </a:cxn>
                <a:cxn ang="0">
                  <a:pos x="T4" y="T5"/>
                </a:cxn>
                <a:cxn ang="0">
                  <a:pos x="T6" y="T7"/>
                </a:cxn>
                <a:cxn ang="0">
                  <a:pos x="T8" y="T9"/>
                </a:cxn>
              </a:cxnLst>
              <a:rect l="0" t="0" r="r" b="b"/>
              <a:pathLst>
                <a:path w="1917" h="402">
                  <a:moveTo>
                    <a:pt x="1037" y="25"/>
                  </a:moveTo>
                  <a:cubicBezTo>
                    <a:pt x="1037" y="25"/>
                    <a:pt x="1703" y="67"/>
                    <a:pt x="1917" y="0"/>
                  </a:cubicBezTo>
                  <a:cubicBezTo>
                    <a:pt x="906" y="402"/>
                    <a:pt x="906" y="402"/>
                    <a:pt x="906" y="402"/>
                  </a:cubicBezTo>
                  <a:cubicBezTo>
                    <a:pt x="0" y="390"/>
                    <a:pt x="0" y="390"/>
                    <a:pt x="0" y="390"/>
                  </a:cubicBezTo>
                  <a:lnTo>
                    <a:pt x="1037" y="25"/>
                  </a:lnTo>
                  <a:close/>
                </a:path>
              </a:pathLst>
            </a:custGeom>
            <a:solidFill>
              <a:sysClr val="window" lastClr="FFFFFF">
                <a:lumMod val="95000"/>
              </a:sys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95" name="Freeform 34"/>
            <p:cNvSpPr>
              <a:spLocks/>
            </p:cNvSpPr>
            <p:nvPr/>
          </p:nvSpPr>
          <p:spPr bwMode="auto">
            <a:xfrm>
              <a:off x="1391040" y="4110348"/>
              <a:ext cx="3132137" cy="1420813"/>
            </a:xfrm>
            <a:custGeom>
              <a:avLst/>
              <a:gdLst>
                <a:gd name="T0" fmla="*/ 689 w 1738"/>
                <a:gd name="T1" fmla="*/ 789 h 789"/>
                <a:gd name="T2" fmla="*/ 0 w 1738"/>
                <a:gd name="T3" fmla="*/ 465 h 789"/>
                <a:gd name="T4" fmla="*/ 1250 w 1738"/>
                <a:gd name="T5" fmla="*/ 0 h 789"/>
                <a:gd name="T6" fmla="*/ 1738 w 1738"/>
                <a:gd name="T7" fmla="*/ 419 h 789"/>
                <a:gd name="T8" fmla="*/ 689 w 1738"/>
                <a:gd name="T9" fmla="*/ 789 h 789"/>
              </a:gdLst>
              <a:ahLst/>
              <a:cxnLst>
                <a:cxn ang="0">
                  <a:pos x="T0" y="T1"/>
                </a:cxn>
                <a:cxn ang="0">
                  <a:pos x="T2" y="T3"/>
                </a:cxn>
                <a:cxn ang="0">
                  <a:pos x="T4" y="T5"/>
                </a:cxn>
                <a:cxn ang="0">
                  <a:pos x="T6" y="T7"/>
                </a:cxn>
                <a:cxn ang="0">
                  <a:pos x="T8" y="T9"/>
                </a:cxn>
              </a:cxnLst>
              <a:rect l="0" t="0" r="r" b="b"/>
              <a:pathLst>
                <a:path w="1738" h="789">
                  <a:moveTo>
                    <a:pt x="689" y="789"/>
                  </a:moveTo>
                  <a:cubicBezTo>
                    <a:pt x="689" y="789"/>
                    <a:pt x="333" y="454"/>
                    <a:pt x="0" y="465"/>
                  </a:cubicBezTo>
                  <a:cubicBezTo>
                    <a:pt x="1250" y="0"/>
                    <a:pt x="1250" y="0"/>
                    <a:pt x="1250" y="0"/>
                  </a:cubicBezTo>
                  <a:cubicBezTo>
                    <a:pt x="1250" y="0"/>
                    <a:pt x="1647" y="17"/>
                    <a:pt x="1738" y="419"/>
                  </a:cubicBezTo>
                  <a:lnTo>
                    <a:pt x="689" y="789"/>
                  </a:lnTo>
                  <a:close/>
                </a:path>
              </a:pathLst>
            </a:custGeom>
            <a:solidFill>
              <a:sysClr val="window" lastClr="FFFFFF">
                <a:lumMod val="85000"/>
              </a:sys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96" name="Freeform 35"/>
            <p:cNvSpPr>
              <a:spLocks/>
            </p:cNvSpPr>
            <p:nvPr/>
          </p:nvSpPr>
          <p:spPr bwMode="auto">
            <a:xfrm>
              <a:off x="1406915" y="3997635"/>
              <a:ext cx="3116262" cy="1533525"/>
            </a:xfrm>
            <a:custGeom>
              <a:avLst/>
              <a:gdLst>
                <a:gd name="T0" fmla="*/ 680 w 1729"/>
                <a:gd name="T1" fmla="*/ 851 h 851"/>
                <a:gd name="T2" fmla="*/ 0 w 1729"/>
                <a:gd name="T3" fmla="*/ 479 h 851"/>
                <a:gd name="T4" fmla="*/ 1243 w 1729"/>
                <a:gd name="T5" fmla="*/ 0 h 851"/>
                <a:gd name="T6" fmla="*/ 1729 w 1729"/>
                <a:gd name="T7" fmla="*/ 481 h 851"/>
                <a:gd name="T8" fmla="*/ 680 w 1729"/>
                <a:gd name="T9" fmla="*/ 851 h 851"/>
              </a:gdLst>
              <a:ahLst/>
              <a:cxnLst>
                <a:cxn ang="0">
                  <a:pos x="T0" y="T1"/>
                </a:cxn>
                <a:cxn ang="0">
                  <a:pos x="T2" y="T3"/>
                </a:cxn>
                <a:cxn ang="0">
                  <a:pos x="T4" y="T5"/>
                </a:cxn>
                <a:cxn ang="0">
                  <a:pos x="T6" y="T7"/>
                </a:cxn>
                <a:cxn ang="0">
                  <a:pos x="T8" y="T9"/>
                </a:cxn>
              </a:cxnLst>
              <a:rect l="0" t="0" r="r" b="b"/>
              <a:pathLst>
                <a:path w="1729" h="851">
                  <a:moveTo>
                    <a:pt x="680" y="851"/>
                  </a:moveTo>
                  <a:cubicBezTo>
                    <a:pt x="680" y="851"/>
                    <a:pt x="420" y="471"/>
                    <a:pt x="0" y="479"/>
                  </a:cubicBezTo>
                  <a:cubicBezTo>
                    <a:pt x="1243" y="0"/>
                    <a:pt x="1243" y="0"/>
                    <a:pt x="1243" y="0"/>
                  </a:cubicBezTo>
                  <a:cubicBezTo>
                    <a:pt x="1243" y="0"/>
                    <a:pt x="1574" y="109"/>
                    <a:pt x="1729" y="481"/>
                  </a:cubicBezTo>
                  <a:lnTo>
                    <a:pt x="680" y="851"/>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108" name="Oval 48"/>
            <p:cNvSpPr>
              <a:spLocks noChangeArrowheads="1"/>
            </p:cNvSpPr>
            <p:nvPr/>
          </p:nvSpPr>
          <p:spPr bwMode="auto">
            <a:xfrm>
              <a:off x="3481778" y="3721410"/>
              <a:ext cx="1058862" cy="1060450"/>
            </a:xfrm>
            <a:prstGeom prst="ellipse">
              <a:avLst/>
            </a:prstGeom>
            <a:solidFill>
              <a:srgbClr val="58B6C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109" name="Freeform 49"/>
            <p:cNvSpPr>
              <a:spLocks/>
            </p:cNvSpPr>
            <p:nvPr/>
          </p:nvSpPr>
          <p:spPr bwMode="auto">
            <a:xfrm>
              <a:off x="3750065" y="4708835"/>
              <a:ext cx="271462" cy="254000"/>
            </a:xfrm>
            <a:custGeom>
              <a:avLst/>
              <a:gdLst>
                <a:gd name="T0" fmla="*/ 0 w 171"/>
                <a:gd name="T1" fmla="*/ 0 h 160"/>
                <a:gd name="T2" fmla="*/ 15 w 171"/>
                <a:gd name="T3" fmla="*/ 160 h 160"/>
                <a:gd name="T4" fmla="*/ 171 w 171"/>
                <a:gd name="T5" fmla="*/ 27 h 160"/>
                <a:gd name="T6" fmla="*/ 0 w 171"/>
                <a:gd name="T7" fmla="*/ 0 h 160"/>
              </a:gdLst>
              <a:ahLst/>
              <a:cxnLst>
                <a:cxn ang="0">
                  <a:pos x="T0" y="T1"/>
                </a:cxn>
                <a:cxn ang="0">
                  <a:pos x="T2" y="T3"/>
                </a:cxn>
                <a:cxn ang="0">
                  <a:pos x="T4" y="T5"/>
                </a:cxn>
                <a:cxn ang="0">
                  <a:pos x="T6" y="T7"/>
                </a:cxn>
              </a:cxnLst>
              <a:rect l="0" t="0" r="r" b="b"/>
              <a:pathLst>
                <a:path w="171" h="160">
                  <a:moveTo>
                    <a:pt x="0" y="0"/>
                  </a:moveTo>
                  <a:lnTo>
                    <a:pt x="15" y="160"/>
                  </a:lnTo>
                  <a:lnTo>
                    <a:pt x="171" y="27"/>
                  </a:lnTo>
                  <a:lnTo>
                    <a:pt x="0" y="0"/>
                  </a:lnTo>
                  <a:close/>
                </a:path>
              </a:pathLst>
            </a:custGeom>
            <a:solidFill>
              <a:srgbClr val="58B6C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118" name="Oval 58"/>
            <p:cNvSpPr>
              <a:spLocks noChangeArrowheads="1"/>
            </p:cNvSpPr>
            <p:nvPr/>
          </p:nvSpPr>
          <p:spPr bwMode="auto">
            <a:xfrm>
              <a:off x="2935678" y="952810"/>
              <a:ext cx="661987" cy="663575"/>
            </a:xfrm>
            <a:prstGeom prst="ellipse">
              <a:avLst/>
            </a:prstGeom>
            <a:solidFill>
              <a:srgbClr val="3494BA"/>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119" name="Freeform 59"/>
            <p:cNvSpPr>
              <a:spLocks/>
            </p:cNvSpPr>
            <p:nvPr/>
          </p:nvSpPr>
          <p:spPr bwMode="auto">
            <a:xfrm>
              <a:off x="3259528" y="1570348"/>
              <a:ext cx="169862" cy="158750"/>
            </a:xfrm>
            <a:custGeom>
              <a:avLst/>
              <a:gdLst>
                <a:gd name="T0" fmla="*/ 107 w 107"/>
                <a:gd name="T1" fmla="*/ 0 h 100"/>
                <a:gd name="T2" fmla="*/ 98 w 107"/>
                <a:gd name="T3" fmla="*/ 100 h 100"/>
                <a:gd name="T4" fmla="*/ 0 w 107"/>
                <a:gd name="T5" fmla="*/ 17 h 100"/>
                <a:gd name="T6" fmla="*/ 107 w 107"/>
                <a:gd name="T7" fmla="*/ 0 h 100"/>
              </a:gdLst>
              <a:ahLst/>
              <a:cxnLst>
                <a:cxn ang="0">
                  <a:pos x="T0" y="T1"/>
                </a:cxn>
                <a:cxn ang="0">
                  <a:pos x="T2" y="T3"/>
                </a:cxn>
                <a:cxn ang="0">
                  <a:pos x="T4" y="T5"/>
                </a:cxn>
                <a:cxn ang="0">
                  <a:pos x="T6" y="T7"/>
                </a:cxn>
              </a:cxnLst>
              <a:rect l="0" t="0" r="r" b="b"/>
              <a:pathLst>
                <a:path w="107" h="100">
                  <a:moveTo>
                    <a:pt x="107" y="0"/>
                  </a:moveTo>
                  <a:lnTo>
                    <a:pt x="98" y="100"/>
                  </a:lnTo>
                  <a:lnTo>
                    <a:pt x="0" y="17"/>
                  </a:lnTo>
                  <a:lnTo>
                    <a:pt x="107" y="0"/>
                  </a:lnTo>
                  <a:close/>
                </a:path>
              </a:pathLst>
            </a:custGeom>
            <a:solidFill>
              <a:srgbClr val="3494BA"/>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128" name="Oval 68"/>
            <p:cNvSpPr>
              <a:spLocks noChangeArrowheads="1"/>
            </p:cNvSpPr>
            <p:nvPr/>
          </p:nvSpPr>
          <p:spPr bwMode="auto">
            <a:xfrm>
              <a:off x="1367228" y="3107842"/>
              <a:ext cx="925512" cy="927100"/>
            </a:xfrm>
            <a:prstGeom prst="ellipse">
              <a:avLst/>
            </a:prstGeom>
            <a:solidFill>
              <a:srgbClr val="3494BA"/>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129" name="Freeform 69"/>
            <p:cNvSpPr>
              <a:spLocks/>
            </p:cNvSpPr>
            <p:nvPr/>
          </p:nvSpPr>
          <p:spPr bwMode="auto">
            <a:xfrm>
              <a:off x="1819665" y="3969853"/>
              <a:ext cx="239712" cy="222250"/>
            </a:xfrm>
            <a:custGeom>
              <a:avLst/>
              <a:gdLst>
                <a:gd name="T0" fmla="*/ 151 w 151"/>
                <a:gd name="T1" fmla="*/ 0 h 140"/>
                <a:gd name="T2" fmla="*/ 137 w 151"/>
                <a:gd name="T3" fmla="*/ 140 h 140"/>
                <a:gd name="T4" fmla="*/ 0 w 151"/>
                <a:gd name="T5" fmla="*/ 24 h 140"/>
                <a:gd name="T6" fmla="*/ 151 w 151"/>
                <a:gd name="T7" fmla="*/ 0 h 140"/>
              </a:gdLst>
              <a:ahLst/>
              <a:cxnLst>
                <a:cxn ang="0">
                  <a:pos x="T0" y="T1"/>
                </a:cxn>
                <a:cxn ang="0">
                  <a:pos x="T2" y="T3"/>
                </a:cxn>
                <a:cxn ang="0">
                  <a:pos x="T4" y="T5"/>
                </a:cxn>
                <a:cxn ang="0">
                  <a:pos x="T6" y="T7"/>
                </a:cxn>
              </a:cxnLst>
              <a:rect l="0" t="0" r="r" b="b"/>
              <a:pathLst>
                <a:path w="151" h="140">
                  <a:moveTo>
                    <a:pt x="151" y="0"/>
                  </a:moveTo>
                  <a:lnTo>
                    <a:pt x="137" y="140"/>
                  </a:lnTo>
                  <a:lnTo>
                    <a:pt x="0" y="24"/>
                  </a:lnTo>
                  <a:lnTo>
                    <a:pt x="151" y="0"/>
                  </a:lnTo>
                  <a:close/>
                </a:path>
              </a:pathLst>
            </a:custGeom>
            <a:solidFill>
              <a:srgbClr val="3494BA"/>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134" name="Freeform 74"/>
            <p:cNvSpPr>
              <a:spLocks/>
            </p:cNvSpPr>
            <p:nvPr/>
          </p:nvSpPr>
          <p:spPr bwMode="auto">
            <a:xfrm>
              <a:off x="3650053" y="3942073"/>
              <a:ext cx="736600" cy="330200"/>
            </a:xfrm>
            <a:custGeom>
              <a:avLst/>
              <a:gdLst>
                <a:gd name="T0" fmla="*/ 230 w 464"/>
                <a:gd name="T1" fmla="*/ 208 h 208"/>
                <a:gd name="T2" fmla="*/ 0 w 464"/>
                <a:gd name="T3" fmla="*/ 105 h 208"/>
                <a:gd name="T4" fmla="*/ 237 w 464"/>
                <a:gd name="T5" fmla="*/ 0 h 208"/>
                <a:gd name="T6" fmla="*/ 464 w 464"/>
                <a:gd name="T7" fmla="*/ 101 h 208"/>
                <a:gd name="T8" fmla="*/ 230 w 464"/>
                <a:gd name="T9" fmla="*/ 208 h 208"/>
              </a:gdLst>
              <a:ahLst/>
              <a:cxnLst>
                <a:cxn ang="0">
                  <a:pos x="T0" y="T1"/>
                </a:cxn>
                <a:cxn ang="0">
                  <a:pos x="T2" y="T3"/>
                </a:cxn>
                <a:cxn ang="0">
                  <a:pos x="T4" y="T5"/>
                </a:cxn>
                <a:cxn ang="0">
                  <a:pos x="T6" y="T7"/>
                </a:cxn>
                <a:cxn ang="0">
                  <a:pos x="T8" y="T9"/>
                </a:cxn>
              </a:cxnLst>
              <a:rect l="0" t="0" r="r" b="b"/>
              <a:pathLst>
                <a:path w="464" h="208">
                  <a:moveTo>
                    <a:pt x="230" y="208"/>
                  </a:moveTo>
                  <a:lnTo>
                    <a:pt x="0" y="105"/>
                  </a:lnTo>
                  <a:lnTo>
                    <a:pt x="237" y="0"/>
                  </a:lnTo>
                  <a:lnTo>
                    <a:pt x="464" y="101"/>
                  </a:lnTo>
                  <a:lnTo>
                    <a:pt x="230" y="208"/>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135" name="Rectangle 75"/>
            <p:cNvSpPr>
              <a:spLocks noChangeArrowheads="1"/>
            </p:cNvSpPr>
            <p:nvPr/>
          </p:nvSpPr>
          <p:spPr bwMode="auto">
            <a:xfrm>
              <a:off x="4354902" y="4097648"/>
              <a:ext cx="23812" cy="242888"/>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136" name="Oval 76"/>
            <p:cNvSpPr>
              <a:spLocks noChangeArrowheads="1"/>
            </p:cNvSpPr>
            <p:nvPr/>
          </p:nvSpPr>
          <p:spPr bwMode="auto">
            <a:xfrm>
              <a:off x="4329502" y="4311960"/>
              <a:ext cx="74612" cy="73025"/>
            </a:xfrm>
            <a:prstGeom prst="ellipse">
              <a:avLst/>
            </a:pr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137" name="Freeform 77"/>
            <p:cNvSpPr>
              <a:spLocks/>
            </p:cNvSpPr>
            <p:nvPr/>
          </p:nvSpPr>
          <p:spPr bwMode="auto">
            <a:xfrm>
              <a:off x="4321565" y="4351648"/>
              <a:ext cx="53975" cy="161925"/>
            </a:xfrm>
            <a:custGeom>
              <a:avLst/>
              <a:gdLst>
                <a:gd name="T0" fmla="*/ 16 w 30"/>
                <a:gd name="T1" fmla="*/ 5 h 90"/>
                <a:gd name="T2" fmla="*/ 7 w 30"/>
                <a:gd name="T3" fmla="*/ 90 h 90"/>
                <a:gd name="T4" fmla="*/ 30 w 30"/>
                <a:gd name="T5" fmla="*/ 90 h 90"/>
                <a:gd name="T6" fmla="*/ 30 w 30"/>
                <a:gd name="T7" fmla="*/ 0 h 90"/>
                <a:gd name="T8" fmla="*/ 16 w 30"/>
                <a:gd name="T9" fmla="*/ 5 h 90"/>
              </a:gdLst>
              <a:ahLst/>
              <a:cxnLst>
                <a:cxn ang="0">
                  <a:pos x="T0" y="T1"/>
                </a:cxn>
                <a:cxn ang="0">
                  <a:pos x="T2" y="T3"/>
                </a:cxn>
                <a:cxn ang="0">
                  <a:pos x="T4" y="T5"/>
                </a:cxn>
                <a:cxn ang="0">
                  <a:pos x="T6" y="T7"/>
                </a:cxn>
                <a:cxn ang="0">
                  <a:pos x="T8" y="T9"/>
                </a:cxn>
              </a:cxnLst>
              <a:rect l="0" t="0" r="r" b="b"/>
              <a:pathLst>
                <a:path w="30" h="90">
                  <a:moveTo>
                    <a:pt x="16" y="5"/>
                  </a:moveTo>
                  <a:cubicBezTo>
                    <a:pt x="16" y="5"/>
                    <a:pt x="0" y="38"/>
                    <a:pt x="7" y="90"/>
                  </a:cubicBezTo>
                  <a:cubicBezTo>
                    <a:pt x="30" y="90"/>
                    <a:pt x="30" y="90"/>
                    <a:pt x="30" y="90"/>
                  </a:cubicBezTo>
                  <a:cubicBezTo>
                    <a:pt x="30" y="0"/>
                    <a:pt x="30" y="0"/>
                    <a:pt x="30" y="0"/>
                  </a:cubicBezTo>
                  <a:cubicBezTo>
                    <a:pt x="30" y="0"/>
                    <a:pt x="16" y="7"/>
                    <a:pt x="16" y="5"/>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138" name="Freeform 78"/>
            <p:cNvSpPr>
              <a:spLocks/>
            </p:cNvSpPr>
            <p:nvPr/>
          </p:nvSpPr>
          <p:spPr bwMode="auto">
            <a:xfrm>
              <a:off x="4362840" y="4351648"/>
              <a:ext cx="53975" cy="161925"/>
            </a:xfrm>
            <a:custGeom>
              <a:avLst/>
              <a:gdLst>
                <a:gd name="T0" fmla="*/ 14 w 30"/>
                <a:gd name="T1" fmla="*/ 5 h 90"/>
                <a:gd name="T2" fmla="*/ 23 w 30"/>
                <a:gd name="T3" fmla="*/ 90 h 90"/>
                <a:gd name="T4" fmla="*/ 0 w 30"/>
                <a:gd name="T5" fmla="*/ 90 h 90"/>
                <a:gd name="T6" fmla="*/ 0 w 30"/>
                <a:gd name="T7" fmla="*/ 0 h 90"/>
                <a:gd name="T8" fmla="*/ 14 w 30"/>
                <a:gd name="T9" fmla="*/ 5 h 90"/>
              </a:gdLst>
              <a:ahLst/>
              <a:cxnLst>
                <a:cxn ang="0">
                  <a:pos x="T0" y="T1"/>
                </a:cxn>
                <a:cxn ang="0">
                  <a:pos x="T2" y="T3"/>
                </a:cxn>
                <a:cxn ang="0">
                  <a:pos x="T4" y="T5"/>
                </a:cxn>
                <a:cxn ang="0">
                  <a:pos x="T6" y="T7"/>
                </a:cxn>
                <a:cxn ang="0">
                  <a:pos x="T8" y="T9"/>
                </a:cxn>
              </a:cxnLst>
              <a:rect l="0" t="0" r="r" b="b"/>
              <a:pathLst>
                <a:path w="30" h="90">
                  <a:moveTo>
                    <a:pt x="14" y="5"/>
                  </a:moveTo>
                  <a:cubicBezTo>
                    <a:pt x="14" y="5"/>
                    <a:pt x="30" y="38"/>
                    <a:pt x="23" y="90"/>
                  </a:cubicBezTo>
                  <a:cubicBezTo>
                    <a:pt x="0" y="90"/>
                    <a:pt x="0" y="90"/>
                    <a:pt x="0" y="90"/>
                  </a:cubicBezTo>
                  <a:cubicBezTo>
                    <a:pt x="0" y="0"/>
                    <a:pt x="0" y="0"/>
                    <a:pt x="0" y="0"/>
                  </a:cubicBezTo>
                  <a:cubicBezTo>
                    <a:pt x="0" y="0"/>
                    <a:pt x="14" y="7"/>
                    <a:pt x="14" y="5"/>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139" name="Freeform 79"/>
            <p:cNvSpPr>
              <a:spLocks/>
            </p:cNvSpPr>
            <p:nvPr/>
          </p:nvSpPr>
          <p:spPr bwMode="auto">
            <a:xfrm>
              <a:off x="3796102" y="4205598"/>
              <a:ext cx="425450" cy="319088"/>
            </a:xfrm>
            <a:custGeom>
              <a:avLst/>
              <a:gdLst>
                <a:gd name="T0" fmla="*/ 236 w 236"/>
                <a:gd name="T1" fmla="*/ 0 h 177"/>
                <a:gd name="T2" fmla="*/ 118 w 236"/>
                <a:gd name="T3" fmla="*/ 56 h 177"/>
                <a:gd name="T4" fmla="*/ 0 w 236"/>
                <a:gd name="T5" fmla="*/ 0 h 177"/>
                <a:gd name="T6" fmla="*/ 0 w 236"/>
                <a:gd name="T7" fmla="*/ 136 h 177"/>
                <a:gd name="T8" fmla="*/ 115 w 236"/>
                <a:gd name="T9" fmla="*/ 177 h 177"/>
                <a:gd name="T10" fmla="*/ 115 w 236"/>
                <a:gd name="T11" fmla="*/ 177 h 177"/>
                <a:gd name="T12" fmla="*/ 118 w 236"/>
                <a:gd name="T13" fmla="*/ 177 h 177"/>
                <a:gd name="T14" fmla="*/ 121 w 236"/>
                <a:gd name="T15" fmla="*/ 177 h 177"/>
                <a:gd name="T16" fmla="*/ 121 w 236"/>
                <a:gd name="T17" fmla="*/ 177 h 177"/>
                <a:gd name="T18" fmla="*/ 236 w 236"/>
                <a:gd name="T19" fmla="*/ 136 h 177"/>
                <a:gd name="T20" fmla="*/ 236 w 236"/>
                <a:gd name="T21"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6" h="177">
                  <a:moveTo>
                    <a:pt x="236" y="0"/>
                  </a:moveTo>
                  <a:cubicBezTo>
                    <a:pt x="236" y="1"/>
                    <a:pt x="137" y="47"/>
                    <a:pt x="118" y="56"/>
                  </a:cubicBezTo>
                  <a:cubicBezTo>
                    <a:pt x="99" y="47"/>
                    <a:pt x="0" y="1"/>
                    <a:pt x="0" y="0"/>
                  </a:cubicBezTo>
                  <a:cubicBezTo>
                    <a:pt x="0" y="136"/>
                    <a:pt x="0" y="136"/>
                    <a:pt x="0" y="136"/>
                  </a:cubicBezTo>
                  <a:cubicBezTo>
                    <a:pt x="32" y="170"/>
                    <a:pt x="95" y="176"/>
                    <a:pt x="115" y="177"/>
                  </a:cubicBezTo>
                  <a:cubicBezTo>
                    <a:pt x="115" y="177"/>
                    <a:pt x="115" y="177"/>
                    <a:pt x="115" y="177"/>
                  </a:cubicBezTo>
                  <a:cubicBezTo>
                    <a:pt x="115" y="177"/>
                    <a:pt x="116" y="177"/>
                    <a:pt x="118" y="177"/>
                  </a:cubicBezTo>
                  <a:cubicBezTo>
                    <a:pt x="120" y="177"/>
                    <a:pt x="121" y="177"/>
                    <a:pt x="121" y="177"/>
                  </a:cubicBezTo>
                  <a:cubicBezTo>
                    <a:pt x="121" y="177"/>
                    <a:pt x="121" y="177"/>
                    <a:pt x="121" y="177"/>
                  </a:cubicBezTo>
                  <a:cubicBezTo>
                    <a:pt x="141" y="176"/>
                    <a:pt x="204" y="170"/>
                    <a:pt x="236" y="136"/>
                  </a:cubicBezTo>
                  <a:lnTo>
                    <a:pt x="236"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154" name="Freeform 94"/>
            <p:cNvSpPr>
              <a:spLocks noEditPoints="1"/>
            </p:cNvSpPr>
            <p:nvPr/>
          </p:nvSpPr>
          <p:spPr bwMode="auto">
            <a:xfrm>
              <a:off x="3154753" y="1127435"/>
              <a:ext cx="227012" cy="227013"/>
            </a:xfrm>
            <a:custGeom>
              <a:avLst/>
              <a:gdLst>
                <a:gd name="T0" fmla="*/ 63 w 126"/>
                <a:gd name="T1" fmla="*/ 0 h 126"/>
                <a:gd name="T2" fmla="*/ 0 w 126"/>
                <a:gd name="T3" fmla="*/ 63 h 126"/>
                <a:gd name="T4" fmla="*/ 63 w 126"/>
                <a:gd name="T5" fmla="*/ 126 h 126"/>
                <a:gd name="T6" fmla="*/ 126 w 126"/>
                <a:gd name="T7" fmla="*/ 63 h 126"/>
                <a:gd name="T8" fmla="*/ 63 w 126"/>
                <a:gd name="T9" fmla="*/ 0 h 126"/>
                <a:gd name="T10" fmla="*/ 63 w 126"/>
                <a:gd name="T11" fmla="*/ 114 h 126"/>
                <a:gd name="T12" fmla="*/ 12 w 126"/>
                <a:gd name="T13" fmla="*/ 63 h 126"/>
                <a:gd name="T14" fmla="*/ 63 w 126"/>
                <a:gd name="T15" fmla="*/ 12 h 126"/>
                <a:gd name="T16" fmla="*/ 115 w 126"/>
                <a:gd name="T17" fmla="*/ 63 h 126"/>
                <a:gd name="T18" fmla="*/ 63 w 126"/>
                <a:gd name="T19" fmla="*/ 114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126">
                  <a:moveTo>
                    <a:pt x="63" y="0"/>
                  </a:moveTo>
                  <a:cubicBezTo>
                    <a:pt x="29" y="0"/>
                    <a:pt x="0" y="28"/>
                    <a:pt x="0" y="63"/>
                  </a:cubicBezTo>
                  <a:cubicBezTo>
                    <a:pt x="0" y="98"/>
                    <a:pt x="29" y="126"/>
                    <a:pt x="63" y="126"/>
                  </a:cubicBezTo>
                  <a:cubicBezTo>
                    <a:pt x="98" y="126"/>
                    <a:pt x="126" y="98"/>
                    <a:pt x="126" y="63"/>
                  </a:cubicBezTo>
                  <a:cubicBezTo>
                    <a:pt x="126" y="28"/>
                    <a:pt x="98" y="0"/>
                    <a:pt x="63" y="0"/>
                  </a:cubicBezTo>
                  <a:close/>
                  <a:moveTo>
                    <a:pt x="63" y="114"/>
                  </a:moveTo>
                  <a:cubicBezTo>
                    <a:pt x="35" y="114"/>
                    <a:pt x="12" y="91"/>
                    <a:pt x="12" y="63"/>
                  </a:cubicBezTo>
                  <a:cubicBezTo>
                    <a:pt x="12" y="35"/>
                    <a:pt x="35" y="12"/>
                    <a:pt x="63" y="12"/>
                  </a:cubicBezTo>
                  <a:cubicBezTo>
                    <a:pt x="92" y="12"/>
                    <a:pt x="115" y="35"/>
                    <a:pt x="115" y="63"/>
                  </a:cubicBezTo>
                  <a:cubicBezTo>
                    <a:pt x="115" y="91"/>
                    <a:pt x="92" y="114"/>
                    <a:pt x="63" y="114"/>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155" name="Rectangle 95"/>
            <p:cNvSpPr>
              <a:spLocks noChangeArrowheads="1"/>
            </p:cNvSpPr>
            <p:nvPr/>
          </p:nvSpPr>
          <p:spPr bwMode="auto">
            <a:xfrm>
              <a:off x="3254765" y="1341748"/>
              <a:ext cx="30162" cy="112713"/>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156" name="Freeform 96"/>
            <p:cNvSpPr>
              <a:spLocks/>
            </p:cNvSpPr>
            <p:nvPr/>
          </p:nvSpPr>
          <p:spPr bwMode="auto">
            <a:xfrm>
              <a:off x="3245240" y="1378260"/>
              <a:ext cx="49212" cy="152400"/>
            </a:xfrm>
            <a:custGeom>
              <a:avLst/>
              <a:gdLst>
                <a:gd name="T0" fmla="*/ 27 w 27"/>
                <a:gd name="T1" fmla="*/ 71 h 85"/>
                <a:gd name="T2" fmla="*/ 13 w 27"/>
                <a:gd name="T3" fmla="*/ 85 h 85"/>
                <a:gd name="T4" fmla="*/ 13 w 27"/>
                <a:gd name="T5" fmla="*/ 85 h 85"/>
                <a:gd name="T6" fmla="*/ 0 w 27"/>
                <a:gd name="T7" fmla="*/ 71 h 85"/>
                <a:gd name="T8" fmla="*/ 0 w 27"/>
                <a:gd name="T9" fmla="*/ 13 h 85"/>
                <a:gd name="T10" fmla="*/ 13 w 27"/>
                <a:gd name="T11" fmla="*/ 0 h 85"/>
                <a:gd name="T12" fmla="*/ 13 w 27"/>
                <a:gd name="T13" fmla="*/ 0 h 85"/>
                <a:gd name="T14" fmla="*/ 27 w 27"/>
                <a:gd name="T15" fmla="*/ 13 h 85"/>
                <a:gd name="T16" fmla="*/ 27 w 27"/>
                <a:gd name="T17" fmla="*/ 71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85">
                  <a:moveTo>
                    <a:pt x="27" y="71"/>
                  </a:moveTo>
                  <a:cubicBezTo>
                    <a:pt x="27" y="79"/>
                    <a:pt x="21" y="85"/>
                    <a:pt x="13" y="85"/>
                  </a:cubicBezTo>
                  <a:cubicBezTo>
                    <a:pt x="13" y="85"/>
                    <a:pt x="13" y="85"/>
                    <a:pt x="13" y="85"/>
                  </a:cubicBezTo>
                  <a:cubicBezTo>
                    <a:pt x="6" y="85"/>
                    <a:pt x="0" y="79"/>
                    <a:pt x="0" y="71"/>
                  </a:cubicBezTo>
                  <a:cubicBezTo>
                    <a:pt x="0" y="13"/>
                    <a:pt x="0" y="13"/>
                    <a:pt x="0" y="13"/>
                  </a:cubicBezTo>
                  <a:cubicBezTo>
                    <a:pt x="0" y="6"/>
                    <a:pt x="6" y="0"/>
                    <a:pt x="13" y="0"/>
                  </a:cubicBezTo>
                  <a:cubicBezTo>
                    <a:pt x="13" y="0"/>
                    <a:pt x="13" y="0"/>
                    <a:pt x="13" y="0"/>
                  </a:cubicBezTo>
                  <a:cubicBezTo>
                    <a:pt x="21" y="0"/>
                    <a:pt x="27" y="6"/>
                    <a:pt x="27" y="13"/>
                  </a:cubicBezTo>
                  <a:lnTo>
                    <a:pt x="27" y="71"/>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164" name="Freeform 104"/>
            <p:cNvSpPr>
              <a:spLocks/>
            </p:cNvSpPr>
            <p:nvPr/>
          </p:nvSpPr>
          <p:spPr bwMode="auto">
            <a:xfrm>
              <a:off x="1795853" y="3841267"/>
              <a:ext cx="71437" cy="28575"/>
            </a:xfrm>
            <a:custGeom>
              <a:avLst/>
              <a:gdLst>
                <a:gd name="T0" fmla="*/ 40 w 40"/>
                <a:gd name="T1" fmla="*/ 8 h 16"/>
                <a:gd name="T2" fmla="*/ 33 w 40"/>
                <a:gd name="T3" fmla="*/ 16 h 16"/>
                <a:gd name="T4" fmla="*/ 7 w 40"/>
                <a:gd name="T5" fmla="*/ 16 h 16"/>
                <a:gd name="T6" fmla="*/ 0 w 40"/>
                <a:gd name="T7" fmla="*/ 8 h 16"/>
                <a:gd name="T8" fmla="*/ 0 w 40"/>
                <a:gd name="T9" fmla="*/ 8 h 16"/>
                <a:gd name="T10" fmla="*/ 7 w 40"/>
                <a:gd name="T11" fmla="*/ 0 h 16"/>
                <a:gd name="T12" fmla="*/ 33 w 40"/>
                <a:gd name="T13" fmla="*/ 0 h 16"/>
                <a:gd name="T14" fmla="*/ 40 w 40"/>
                <a:gd name="T15" fmla="*/ 8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16">
                  <a:moveTo>
                    <a:pt x="40" y="8"/>
                  </a:moveTo>
                  <a:cubicBezTo>
                    <a:pt x="40" y="13"/>
                    <a:pt x="37" y="16"/>
                    <a:pt x="33" y="16"/>
                  </a:cubicBezTo>
                  <a:cubicBezTo>
                    <a:pt x="7" y="16"/>
                    <a:pt x="7" y="16"/>
                    <a:pt x="7" y="16"/>
                  </a:cubicBezTo>
                  <a:cubicBezTo>
                    <a:pt x="3" y="16"/>
                    <a:pt x="0" y="13"/>
                    <a:pt x="0" y="8"/>
                  </a:cubicBezTo>
                  <a:cubicBezTo>
                    <a:pt x="0" y="8"/>
                    <a:pt x="0" y="8"/>
                    <a:pt x="0" y="8"/>
                  </a:cubicBezTo>
                  <a:cubicBezTo>
                    <a:pt x="0" y="4"/>
                    <a:pt x="3" y="0"/>
                    <a:pt x="7" y="0"/>
                  </a:cubicBezTo>
                  <a:cubicBezTo>
                    <a:pt x="33" y="0"/>
                    <a:pt x="33" y="0"/>
                    <a:pt x="33" y="0"/>
                  </a:cubicBezTo>
                  <a:cubicBezTo>
                    <a:pt x="37" y="0"/>
                    <a:pt x="40" y="4"/>
                    <a:pt x="40" y="8"/>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165" name="Freeform 105"/>
            <p:cNvSpPr>
              <a:spLocks noEditPoints="1"/>
            </p:cNvSpPr>
            <p:nvPr/>
          </p:nvSpPr>
          <p:spPr bwMode="auto">
            <a:xfrm>
              <a:off x="1575190" y="3325329"/>
              <a:ext cx="506412" cy="450850"/>
            </a:xfrm>
            <a:custGeom>
              <a:avLst/>
              <a:gdLst>
                <a:gd name="T0" fmla="*/ 143 w 281"/>
                <a:gd name="T1" fmla="*/ 0 h 251"/>
                <a:gd name="T2" fmla="*/ 143 w 281"/>
                <a:gd name="T3" fmla="*/ 0 h 251"/>
                <a:gd name="T4" fmla="*/ 140 w 281"/>
                <a:gd name="T5" fmla="*/ 0 h 251"/>
                <a:gd name="T6" fmla="*/ 138 w 281"/>
                <a:gd name="T7" fmla="*/ 0 h 251"/>
                <a:gd name="T8" fmla="*/ 138 w 281"/>
                <a:gd name="T9" fmla="*/ 0 h 251"/>
                <a:gd name="T10" fmla="*/ 71 w 281"/>
                <a:gd name="T11" fmla="*/ 174 h 251"/>
                <a:gd name="T12" fmla="*/ 107 w 281"/>
                <a:gd name="T13" fmla="*/ 251 h 251"/>
                <a:gd name="T14" fmla="*/ 140 w 281"/>
                <a:gd name="T15" fmla="*/ 251 h 251"/>
                <a:gd name="T16" fmla="*/ 146 w 281"/>
                <a:gd name="T17" fmla="*/ 251 h 251"/>
                <a:gd name="T18" fmla="*/ 176 w 281"/>
                <a:gd name="T19" fmla="*/ 251 h 251"/>
                <a:gd name="T20" fmla="*/ 211 w 281"/>
                <a:gd name="T21" fmla="*/ 174 h 251"/>
                <a:gd name="T22" fmla="*/ 143 w 281"/>
                <a:gd name="T23" fmla="*/ 0 h 251"/>
                <a:gd name="T24" fmla="*/ 210 w 281"/>
                <a:gd name="T25" fmla="*/ 127 h 251"/>
                <a:gd name="T26" fmla="*/ 170 w 281"/>
                <a:gd name="T27" fmla="*/ 28 h 251"/>
                <a:gd name="T28" fmla="*/ 210 w 281"/>
                <a:gd name="T29" fmla="*/ 127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1" h="251">
                  <a:moveTo>
                    <a:pt x="143" y="0"/>
                  </a:moveTo>
                  <a:cubicBezTo>
                    <a:pt x="143" y="0"/>
                    <a:pt x="143" y="0"/>
                    <a:pt x="143" y="0"/>
                  </a:cubicBezTo>
                  <a:cubicBezTo>
                    <a:pt x="143" y="0"/>
                    <a:pt x="141" y="0"/>
                    <a:pt x="140" y="0"/>
                  </a:cubicBezTo>
                  <a:cubicBezTo>
                    <a:pt x="140" y="0"/>
                    <a:pt x="143" y="0"/>
                    <a:pt x="138" y="0"/>
                  </a:cubicBezTo>
                  <a:cubicBezTo>
                    <a:pt x="138" y="0"/>
                    <a:pt x="138" y="0"/>
                    <a:pt x="138" y="0"/>
                  </a:cubicBezTo>
                  <a:cubicBezTo>
                    <a:pt x="0" y="4"/>
                    <a:pt x="34" y="140"/>
                    <a:pt x="71" y="174"/>
                  </a:cubicBezTo>
                  <a:cubicBezTo>
                    <a:pt x="109" y="208"/>
                    <a:pt x="107" y="251"/>
                    <a:pt x="107" y="251"/>
                  </a:cubicBezTo>
                  <a:cubicBezTo>
                    <a:pt x="140" y="251"/>
                    <a:pt x="140" y="251"/>
                    <a:pt x="140" y="251"/>
                  </a:cubicBezTo>
                  <a:cubicBezTo>
                    <a:pt x="146" y="251"/>
                    <a:pt x="146" y="251"/>
                    <a:pt x="146" y="251"/>
                  </a:cubicBezTo>
                  <a:cubicBezTo>
                    <a:pt x="176" y="251"/>
                    <a:pt x="176" y="251"/>
                    <a:pt x="176" y="251"/>
                  </a:cubicBezTo>
                  <a:cubicBezTo>
                    <a:pt x="176" y="251"/>
                    <a:pt x="174" y="208"/>
                    <a:pt x="211" y="174"/>
                  </a:cubicBezTo>
                  <a:cubicBezTo>
                    <a:pt x="249" y="140"/>
                    <a:pt x="281" y="4"/>
                    <a:pt x="143" y="0"/>
                  </a:cubicBezTo>
                  <a:close/>
                  <a:moveTo>
                    <a:pt x="210" y="127"/>
                  </a:moveTo>
                  <a:cubicBezTo>
                    <a:pt x="233" y="63"/>
                    <a:pt x="170" y="28"/>
                    <a:pt x="170" y="28"/>
                  </a:cubicBezTo>
                  <a:cubicBezTo>
                    <a:pt x="264" y="43"/>
                    <a:pt x="210" y="127"/>
                    <a:pt x="210" y="127"/>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grpSp>
      <p:sp>
        <p:nvSpPr>
          <p:cNvPr id="174" name="Rectángulo 173"/>
          <p:cNvSpPr/>
          <p:nvPr/>
        </p:nvSpPr>
        <p:spPr>
          <a:xfrm>
            <a:off x="5617087" y="1252499"/>
            <a:ext cx="6412988" cy="923330"/>
          </a:xfrm>
          <a:prstGeom prst="rect">
            <a:avLst/>
          </a:prstGeom>
        </p:spPr>
        <p:txBody>
          <a:bodyPr wrap="square">
            <a:spAutoFit/>
          </a:bodyPr>
          <a:lstStyle/>
          <a:p>
            <a:r>
              <a:rPr lang="es-ES" dirty="0"/>
              <a:t>49,21% de los encuestados opinan que la publicidad exterior en el cantón Rumiñahui es aburrida, siendo 88 hombres y 100 mujeres que así lo consideran </a:t>
            </a:r>
          </a:p>
        </p:txBody>
      </p:sp>
      <p:sp>
        <p:nvSpPr>
          <p:cNvPr id="175" name="Rectángulo 174"/>
          <p:cNvSpPr/>
          <p:nvPr/>
        </p:nvSpPr>
        <p:spPr>
          <a:xfrm>
            <a:off x="231597" y="2456263"/>
            <a:ext cx="5076917" cy="1477328"/>
          </a:xfrm>
          <a:prstGeom prst="rect">
            <a:avLst/>
          </a:prstGeom>
        </p:spPr>
        <p:txBody>
          <a:bodyPr wrap="square">
            <a:spAutoFit/>
          </a:bodyPr>
          <a:lstStyle/>
          <a:p>
            <a:pPr algn="just"/>
            <a:r>
              <a:rPr lang="es-ES" dirty="0" smtClean="0"/>
              <a:t>Las </a:t>
            </a:r>
            <a:r>
              <a:rPr lang="es-ES" dirty="0"/>
              <a:t>vallas publicitarias son las que motivan más el consumo en el sector de bares y restaurantes del cantón Rumiñahui con un 36,44% de aceptación, de estos 53 son hombres y 76 mujeres</a:t>
            </a:r>
          </a:p>
        </p:txBody>
      </p:sp>
      <p:sp>
        <p:nvSpPr>
          <p:cNvPr id="177" name="Rectángulo 176"/>
          <p:cNvSpPr/>
          <p:nvPr/>
        </p:nvSpPr>
        <p:spPr>
          <a:xfrm>
            <a:off x="6338674" y="3528632"/>
            <a:ext cx="4508412" cy="923330"/>
          </a:xfrm>
          <a:prstGeom prst="rect">
            <a:avLst/>
          </a:prstGeom>
        </p:spPr>
        <p:txBody>
          <a:bodyPr wrap="square">
            <a:spAutoFit/>
          </a:bodyPr>
          <a:lstStyle/>
          <a:p>
            <a:r>
              <a:rPr lang="es-ES" dirty="0" smtClean="0"/>
              <a:t>El </a:t>
            </a:r>
            <a:r>
              <a:rPr lang="es-ES" dirty="0"/>
              <a:t>64% de los encuestados, consideran que la publicidad exterior en el cantón Rumiñahui no se encuentra bien </a:t>
            </a:r>
            <a:r>
              <a:rPr lang="es-ES" dirty="0" smtClean="0"/>
              <a:t>ubicada</a:t>
            </a:r>
            <a:endParaRPr lang="es-ES" dirty="0"/>
          </a:p>
        </p:txBody>
      </p:sp>
    </p:spTree>
    <p:extLst>
      <p:ext uri="{BB962C8B-B14F-4D97-AF65-F5344CB8AC3E}">
        <p14:creationId xmlns:p14="http://schemas.microsoft.com/office/powerpoint/2010/main" val="309084219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3796" y="-219075"/>
            <a:ext cx="10353761" cy="1326321"/>
          </a:xfrm>
        </p:spPr>
        <p:txBody>
          <a:bodyPr/>
          <a:lstStyle/>
          <a:p>
            <a:r>
              <a:rPr lang="es-ES" dirty="0" smtClean="0"/>
              <a:t>Líneas </a:t>
            </a:r>
            <a:r>
              <a:rPr lang="es-ES" dirty="0"/>
              <a:t>futuras de investigación </a:t>
            </a:r>
          </a:p>
        </p:txBody>
      </p:sp>
      <p:grpSp>
        <p:nvGrpSpPr>
          <p:cNvPr id="3" name="Grupo 2"/>
          <p:cNvGrpSpPr/>
          <p:nvPr/>
        </p:nvGrpSpPr>
        <p:grpSpPr>
          <a:xfrm>
            <a:off x="25143" y="5028036"/>
            <a:ext cx="10497600" cy="929455"/>
            <a:chOff x="-1" y="3127653"/>
            <a:chExt cx="10497600" cy="929455"/>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 y="3127653"/>
              <a:ext cx="10497600" cy="929455"/>
            </a:xfrm>
            <a:prstGeom prst="rect">
              <a:avLst/>
            </a:prstGeom>
          </p:spPr>
        </p:pic>
        <p:sp>
          <p:nvSpPr>
            <p:cNvPr id="6" name="Rectángulo 5"/>
            <p:cNvSpPr/>
            <p:nvPr/>
          </p:nvSpPr>
          <p:spPr>
            <a:xfrm>
              <a:off x="2069304" y="3260130"/>
              <a:ext cx="8316642" cy="646331"/>
            </a:xfrm>
            <a:prstGeom prst="rect">
              <a:avLst/>
            </a:prstGeom>
          </p:spPr>
          <p:txBody>
            <a:bodyPr wrap="square">
              <a:spAutoFit/>
            </a:bodyPr>
            <a:lstStyle/>
            <a:p>
              <a:pPr algn="just"/>
              <a:r>
                <a:rPr lang="es-ES" dirty="0"/>
                <a:t>Realizar un análisis </a:t>
              </a:r>
              <a:r>
                <a:rPr lang="es-ES" dirty="0"/>
                <a:t>de los factores que generan  contaminación visual en el cantón Rumiñahui.</a:t>
              </a:r>
              <a:endParaRPr lang="es-ES" dirty="0"/>
            </a:p>
          </p:txBody>
        </p:sp>
      </p:grpSp>
      <p:pic>
        <p:nvPicPr>
          <p:cNvPr id="8" name="Imagen 7"/>
          <p:cNvPicPr>
            <a:picLocks noChangeAspect="1"/>
          </p:cNvPicPr>
          <p:nvPr/>
        </p:nvPicPr>
        <p:blipFill>
          <a:blip r:embed="rId2"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flipH="1">
            <a:off x="3956" y="1621470"/>
            <a:ext cx="10496548" cy="810872"/>
          </a:xfrm>
          <a:prstGeom prst="rect">
            <a:avLst/>
          </a:prstGeom>
        </p:spPr>
      </p:pic>
      <p:sp>
        <p:nvSpPr>
          <p:cNvPr id="9" name="Rectángulo 8"/>
          <p:cNvSpPr/>
          <p:nvPr/>
        </p:nvSpPr>
        <p:spPr>
          <a:xfrm>
            <a:off x="2069304" y="1697277"/>
            <a:ext cx="8453439" cy="646331"/>
          </a:xfrm>
          <a:prstGeom prst="rect">
            <a:avLst/>
          </a:prstGeom>
        </p:spPr>
        <p:txBody>
          <a:bodyPr wrap="square">
            <a:spAutoFit/>
          </a:bodyPr>
          <a:lstStyle/>
          <a:p>
            <a:pPr algn="just"/>
            <a:r>
              <a:rPr lang="es-ES" dirty="0"/>
              <a:t>Realizar un análisis del impacto que genera el mensaje publicitario transmitido por los soportes de publicidad exterior en el cantón Rumiñahui</a:t>
            </a:r>
          </a:p>
        </p:txBody>
      </p:sp>
      <p:grpSp>
        <p:nvGrpSpPr>
          <p:cNvPr id="4" name="Grupo 3"/>
          <p:cNvGrpSpPr/>
          <p:nvPr/>
        </p:nvGrpSpPr>
        <p:grpSpPr>
          <a:xfrm>
            <a:off x="0" y="3249889"/>
            <a:ext cx="10497600" cy="940458"/>
            <a:chOff x="6337" y="4781288"/>
            <a:chExt cx="10497600" cy="940458"/>
          </a:xfrm>
        </p:grpSpPr>
        <p:pic>
          <p:nvPicPr>
            <p:cNvPr id="10" name="Imagen 9"/>
            <p:cNvPicPr>
              <a:picLocks noChangeAspect="1"/>
            </p:cNvPicPr>
            <p:nvPr/>
          </p:nvPicPr>
          <p:blipFill>
            <a:blip r:embed="rId2"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flipH="1">
              <a:off x="6337" y="4781288"/>
              <a:ext cx="10497600" cy="940458"/>
            </a:xfrm>
            <a:prstGeom prst="rect">
              <a:avLst/>
            </a:prstGeom>
          </p:spPr>
        </p:pic>
        <p:sp>
          <p:nvSpPr>
            <p:cNvPr id="11" name="Rectángulo 10"/>
            <p:cNvSpPr/>
            <p:nvPr/>
          </p:nvSpPr>
          <p:spPr>
            <a:xfrm>
              <a:off x="2069304" y="4919160"/>
              <a:ext cx="8316642" cy="646331"/>
            </a:xfrm>
            <a:prstGeom prst="rect">
              <a:avLst/>
            </a:prstGeom>
          </p:spPr>
          <p:txBody>
            <a:bodyPr wrap="square">
              <a:spAutoFit/>
            </a:bodyPr>
            <a:lstStyle/>
            <a:p>
              <a:pPr lvl="0" algn="just"/>
              <a:r>
                <a:rPr lang="es-ES" dirty="0">
                  <a:solidFill>
                    <a:prstClr val="white"/>
                  </a:solidFill>
                </a:rPr>
                <a:t>Determinar la influencia de la psicología del color utilizada en los soportes publicitarios, en la motivación de consumo.</a:t>
              </a:r>
            </a:p>
          </p:txBody>
        </p:sp>
      </p:grpSp>
    </p:spTree>
    <p:extLst>
      <p:ext uri="{BB962C8B-B14F-4D97-AF65-F5344CB8AC3E}">
        <p14:creationId xmlns:p14="http://schemas.microsoft.com/office/powerpoint/2010/main" val="146518411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507019" y="1350842"/>
            <a:ext cx="5575320" cy="4524315"/>
          </a:xfrm>
          <a:prstGeom prst="rect">
            <a:avLst/>
          </a:prstGeom>
          <a:noFill/>
          <a:effectLst>
            <a:outerShdw blurRad="50800" dist="38100" dir="5400000" algn="t" rotWithShape="0">
              <a:schemeClr val="tx1">
                <a:lumMod val="75000"/>
                <a:alpha val="40000"/>
              </a:schemeClr>
            </a:outerShdw>
          </a:effectLst>
        </p:spPr>
        <p:txBody>
          <a:bodyPr wrap="square" lIns="91440" tIns="45720" rIns="91440" bIns="45720">
            <a:prstTxWarp prst="textButton">
              <a:avLst/>
            </a:prstTxWarp>
            <a:spAutoFit/>
          </a:bodyPr>
          <a:lstStyle/>
          <a:p>
            <a:pPr algn="ctr"/>
            <a:r>
              <a:rPr lang="es-ES" sz="96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Script MT Bold" panose="03040602040607080904" pitchFamily="66" charset="0"/>
              </a:rPr>
              <a:t>Gracias</a:t>
            </a:r>
          </a:p>
          <a:p>
            <a:pPr algn="ctr"/>
            <a:r>
              <a:rPr lang="es-ES" sz="96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Script MT Bold" panose="03040602040607080904" pitchFamily="66" charset="0"/>
              </a:rPr>
              <a:t>Por su </a:t>
            </a:r>
          </a:p>
          <a:p>
            <a:pPr algn="ctr"/>
            <a:r>
              <a:rPr lang="es-ES" sz="96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Script MT Bold" panose="03040602040607080904" pitchFamily="66" charset="0"/>
              </a:rPr>
              <a:t>Atención</a:t>
            </a:r>
            <a:endParaRPr lang="es-ES" sz="96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Script MT Bold" panose="03040602040607080904" pitchFamily="66" charset="0"/>
            </a:endParaRPr>
          </a:p>
        </p:txBody>
      </p:sp>
    </p:spTree>
    <p:extLst>
      <p:ext uri="{BB962C8B-B14F-4D97-AF65-F5344CB8AC3E}">
        <p14:creationId xmlns:p14="http://schemas.microsoft.com/office/powerpoint/2010/main" val="390696112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93792" y="-130971"/>
            <a:ext cx="9358313" cy="914401"/>
          </a:xfrm>
        </p:spPr>
        <p:txBody>
          <a:bodyPr>
            <a:noAutofit/>
          </a:bodyPr>
          <a:lstStyle/>
          <a:p>
            <a:r>
              <a:rPr lang="es-ES" dirty="0" smtClean="0"/>
              <a:t>Problema de investigación </a:t>
            </a:r>
            <a:endParaRPr lang="es-ES" dirty="0"/>
          </a:p>
        </p:txBody>
      </p:sp>
      <p:pic>
        <p:nvPicPr>
          <p:cNvPr id="15" name="Imagen 14"/>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tretch>
            <a:fillRect/>
          </a:stretch>
        </p:blipFill>
        <p:spPr>
          <a:xfrm>
            <a:off x="1694347" y="783431"/>
            <a:ext cx="9526228" cy="6424800"/>
          </a:xfrm>
          <a:prstGeom prst="rect">
            <a:avLst/>
          </a:prstGeom>
        </p:spPr>
      </p:pic>
      <p:sp>
        <p:nvSpPr>
          <p:cNvPr id="16" name="CuadroTexto 15"/>
          <p:cNvSpPr txBox="1"/>
          <p:nvPr/>
        </p:nvSpPr>
        <p:spPr>
          <a:xfrm>
            <a:off x="1993791" y="2685094"/>
            <a:ext cx="2207077" cy="2354491"/>
          </a:xfrm>
          <a:prstGeom prst="rect">
            <a:avLst/>
          </a:prstGeom>
          <a:noFill/>
        </p:spPr>
        <p:txBody>
          <a:bodyPr wrap="square" rtlCol="0">
            <a:spAutoFit/>
          </a:bodyPr>
          <a:lstStyle/>
          <a:p>
            <a:pPr algn="just">
              <a:lnSpc>
                <a:spcPct val="150000"/>
              </a:lnSpc>
            </a:pPr>
            <a:r>
              <a:rPr lang="es-ES" sz="1400" dirty="0" smtClean="0">
                <a:solidFill>
                  <a:schemeClr val="bg1">
                    <a:lumMod val="75000"/>
                    <a:lumOff val="25000"/>
                  </a:schemeClr>
                </a:solidFill>
                <a:latin typeface="+mj-lt"/>
                <a:ea typeface="Adobe Kaiti Std R" panose="02020400000000000000" pitchFamily="18" charset="-128"/>
              </a:rPr>
              <a:t>Impacto que tiene la publicidad visual en el comportamiento del consumidor del sector de bares y restaurantes del cantón Rumiñahui</a:t>
            </a:r>
            <a:endParaRPr lang="es-ES" sz="1400" dirty="0">
              <a:solidFill>
                <a:schemeClr val="bg1">
                  <a:lumMod val="75000"/>
                  <a:lumOff val="25000"/>
                </a:schemeClr>
              </a:solidFill>
              <a:latin typeface="+mj-lt"/>
              <a:ea typeface="Adobe Kaiti Std R" panose="02020400000000000000" pitchFamily="18" charset="-128"/>
            </a:endParaRPr>
          </a:p>
        </p:txBody>
      </p:sp>
      <p:sp>
        <p:nvSpPr>
          <p:cNvPr id="17" name="CuadroTexto 16"/>
          <p:cNvSpPr txBox="1"/>
          <p:nvPr/>
        </p:nvSpPr>
        <p:spPr>
          <a:xfrm>
            <a:off x="5222330" y="2939340"/>
            <a:ext cx="2637892" cy="702115"/>
          </a:xfrm>
          <a:prstGeom prst="rect">
            <a:avLst/>
          </a:prstGeom>
          <a:noFill/>
        </p:spPr>
        <p:txBody>
          <a:bodyPr wrap="square" rtlCol="0">
            <a:spAutoFit/>
          </a:bodyPr>
          <a:lstStyle/>
          <a:p>
            <a:pPr algn="just">
              <a:lnSpc>
                <a:spcPct val="150000"/>
              </a:lnSpc>
            </a:pPr>
            <a:r>
              <a:rPr lang="es-ES" sz="1400" dirty="0" smtClean="0">
                <a:solidFill>
                  <a:schemeClr val="tx1">
                    <a:lumMod val="95000"/>
                  </a:schemeClr>
                </a:solidFill>
                <a:latin typeface="+mj-lt"/>
                <a:ea typeface="Adobe Kaiti Std R" panose="02020400000000000000" pitchFamily="18" charset="-128"/>
              </a:rPr>
              <a:t>Incremento de la publicidad visual.</a:t>
            </a:r>
            <a:endParaRPr lang="es-ES" sz="1400" dirty="0">
              <a:solidFill>
                <a:schemeClr val="tx1">
                  <a:lumMod val="95000"/>
                </a:schemeClr>
              </a:solidFill>
              <a:latin typeface="+mj-lt"/>
              <a:ea typeface="Adobe Kaiti Std R" panose="02020400000000000000" pitchFamily="18" charset="-128"/>
            </a:endParaRPr>
          </a:p>
        </p:txBody>
      </p:sp>
      <p:sp>
        <p:nvSpPr>
          <p:cNvPr id="18" name="CuadroTexto 17"/>
          <p:cNvSpPr txBox="1"/>
          <p:nvPr/>
        </p:nvSpPr>
        <p:spPr>
          <a:xfrm>
            <a:off x="5400628" y="5104563"/>
            <a:ext cx="2637892" cy="307777"/>
          </a:xfrm>
          <a:prstGeom prst="rect">
            <a:avLst/>
          </a:prstGeom>
          <a:noFill/>
        </p:spPr>
        <p:txBody>
          <a:bodyPr wrap="square" rtlCol="0">
            <a:spAutoFit/>
          </a:bodyPr>
          <a:lstStyle/>
          <a:p>
            <a:r>
              <a:rPr lang="es-ES" sz="1400" dirty="0" smtClean="0">
                <a:solidFill>
                  <a:schemeClr val="bg1">
                    <a:lumMod val="75000"/>
                    <a:lumOff val="25000"/>
                  </a:schemeClr>
                </a:solidFill>
                <a:latin typeface="+mj-lt"/>
                <a:ea typeface="Adobe Kaiti Std R" panose="02020400000000000000" pitchFamily="18" charset="-128"/>
              </a:rPr>
              <a:t>4 soportes publicitarios</a:t>
            </a:r>
            <a:endParaRPr lang="es-ES" sz="1400" dirty="0">
              <a:solidFill>
                <a:schemeClr val="bg1">
                  <a:lumMod val="75000"/>
                  <a:lumOff val="25000"/>
                </a:schemeClr>
              </a:solidFill>
              <a:latin typeface="+mj-lt"/>
              <a:ea typeface="Adobe Kaiti Std R" panose="02020400000000000000" pitchFamily="18" charset="-128"/>
            </a:endParaRPr>
          </a:p>
        </p:txBody>
      </p:sp>
      <p:sp>
        <p:nvSpPr>
          <p:cNvPr id="19" name="CuadroTexto 18"/>
          <p:cNvSpPr txBox="1"/>
          <p:nvPr/>
        </p:nvSpPr>
        <p:spPr>
          <a:xfrm>
            <a:off x="8609063" y="2709342"/>
            <a:ext cx="1862671" cy="738664"/>
          </a:xfrm>
          <a:prstGeom prst="rect">
            <a:avLst/>
          </a:prstGeom>
          <a:noFill/>
        </p:spPr>
        <p:txBody>
          <a:bodyPr wrap="square" rtlCol="0">
            <a:spAutoFit/>
          </a:bodyPr>
          <a:lstStyle/>
          <a:p>
            <a:pPr algn="just"/>
            <a:r>
              <a:rPr lang="es-ES" sz="1400" dirty="0" smtClean="0">
                <a:solidFill>
                  <a:schemeClr val="bg1">
                    <a:lumMod val="75000"/>
                    <a:lumOff val="25000"/>
                  </a:schemeClr>
                </a:solidFill>
                <a:latin typeface="+mj-lt"/>
                <a:ea typeface="Adobe Kaiti Std R" panose="02020400000000000000" pitchFamily="18" charset="-128"/>
              </a:rPr>
              <a:t>Parroquias urbanas del cantón Rumiñahui</a:t>
            </a:r>
            <a:endParaRPr lang="es-ES" sz="1400" dirty="0">
              <a:solidFill>
                <a:schemeClr val="bg1">
                  <a:lumMod val="75000"/>
                  <a:lumOff val="25000"/>
                </a:schemeClr>
              </a:solidFill>
              <a:latin typeface="+mj-lt"/>
              <a:ea typeface="Adobe Kaiti Std R" panose="02020400000000000000" pitchFamily="18" charset="-128"/>
            </a:endParaRPr>
          </a:p>
        </p:txBody>
      </p:sp>
      <p:sp>
        <p:nvSpPr>
          <p:cNvPr id="20" name="CuadroTexto 19"/>
          <p:cNvSpPr txBox="1"/>
          <p:nvPr/>
        </p:nvSpPr>
        <p:spPr>
          <a:xfrm>
            <a:off x="8503346" y="5634715"/>
            <a:ext cx="1867566" cy="584775"/>
          </a:xfrm>
          <a:prstGeom prst="rect">
            <a:avLst/>
          </a:prstGeom>
          <a:noFill/>
        </p:spPr>
        <p:txBody>
          <a:bodyPr wrap="square" rtlCol="0">
            <a:spAutoFit/>
          </a:bodyPr>
          <a:lstStyle/>
          <a:p>
            <a:pPr algn="ctr"/>
            <a:r>
              <a:rPr lang="es-ES" sz="1600" dirty="0" smtClean="0">
                <a:solidFill>
                  <a:schemeClr val="tx1">
                    <a:lumMod val="95000"/>
                  </a:schemeClr>
                </a:solidFill>
                <a:latin typeface="+mj-lt"/>
                <a:ea typeface="Adobe Kaiti Std R" panose="02020400000000000000" pitchFamily="18" charset="-128"/>
              </a:rPr>
              <a:t>81.130 </a:t>
            </a:r>
            <a:r>
              <a:rPr lang="es-ES" sz="1600" dirty="0">
                <a:solidFill>
                  <a:schemeClr val="tx1">
                    <a:lumMod val="95000"/>
                  </a:schemeClr>
                </a:solidFill>
                <a:latin typeface="+mj-lt"/>
                <a:ea typeface="Adobe Kaiti Std R" panose="02020400000000000000" pitchFamily="18" charset="-128"/>
              </a:rPr>
              <a:t>habitantes</a:t>
            </a:r>
          </a:p>
        </p:txBody>
      </p:sp>
      <p:sp>
        <p:nvSpPr>
          <p:cNvPr id="21" name="CuadroTexto 20"/>
          <p:cNvSpPr txBox="1"/>
          <p:nvPr/>
        </p:nvSpPr>
        <p:spPr>
          <a:xfrm>
            <a:off x="5375000" y="5444605"/>
            <a:ext cx="2637892" cy="892552"/>
          </a:xfrm>
          <a:prstGeom prst="rect">
            <a:avLst/>
          </a:prstGeom>
          <a:noFill/>
        </p:spPr>
        <p:txBody>
          <a:bodyPr wrap="square" rtlCol="0">
            <a:spAutoFit/>
          </a:bodyPr>
          <a:lstStyle/>
          <a:p>
            <a:r>
              <a:rPr lang="es-ES" sz="1300" dirty="0" smtClean="0">
                <a:solidFill>
                  <a:schemeClr val="bg1">
                    <a:lumMod val="75000"/>
                    <a:lumOff val="25000"/>
                  </a:schemeClr>
                </a:solidFill>
                <a:latin typeface="+mj-lt"/>
                <a:ea typeface="Adobe Kaiti Std R" panose="02020400000000000000" pitchFamily="18" charset="-128"/>
              </a:rPr>
              <a:t>Vallas</a:t>
            </a:r>
          </a:p>
          <a:p>
            <a:r>
              <a:rPr lang="es-ES" sz="1300" dirty="0" smtClean="0">
                <a:solidFill>
                  <a:schemeClr val="bg1">
                    <a:lumMod val="75000"/>
                    <a:lumOff val="25000"/>
                  </a:schemeClr>
                </a:solidFill>
                <a:latin typeface="+mj-lt"/>
                <a:ea typeface="Adobe Kaiti Std R" panose="02020400000000000000" pitchFamily="18" charset="-128"/>
              </a:rPr>
              <a:t>Paletas Publicitarias</a:t>
            </a:r>
          </a:p>
          <a:p>
            <a:r>
              <a:rPr lang="es-ES" sz="1300" dirty="0" smtClean="0">
                <a:solidFill>
                  <a:schemeClr val="bg1">
                    <a:lumMod val="75000"/>
                    <a:lumOff val="25000"/>
                  </a:schemeClr>
                </a:solidFill>
                <a:latin typeface="+mj-lt"/>
                <a:ea typeface="Adobe Kaiti Std R" panose="02020400000000000000" pitchFamily="18" charset="-128"/>
              </a:rPr>
              <a:t>Marquesinas publicitarias</a:t>
            </a:r>
          </a:p>
          <a:p>
            <a:r>
              <a:rPr lang="es-ES" sz="1300" dirty="0" smtClean="0">
                <a:solidFill>
                  <a:schemeClr val="bg1">
                    <a:lumMod val="75000"/>
                    <a:lumOff val="25000"/>
                  </a:schemeClr>
                </a:solidFill>
                <a:latin typeface="+mj-lt"/>
                <a:ea typeface="Adobe Kaiti Std R" panose="02020400000000000000" pitchFamily="18" charset="-128"/>
              </a:rPr>
              <a:t>Pantallas LED</a:t>
            </a:r>
            <a:endParaRPr lang="es-ES" sz="1300" dirty="0">
              <a:solidFill>
                <a:schemeClr val="bg1">
                  <a:lumMod val="75000"/>
                  <a:lumOff val="25000"/>
                </a:schemeClr>
              </a:solidFill>
              <a:latin typeface="+mj-lt"/>
              <a:ea typeface="Adobe Kaiti Std R" panose="02020400000000000000" pitchFamily="18" charset="-128"/>
            </a:endParaRPr>
          </a:p>
        </p:txBody>
      </p:sp>
      <p:pic>
        <p:nvPicPr>
          <p:cNvPr id="22" name="Imagen 21">
            <a:hlinkClick r:id="rId5" action="ppaction://hlinksldjump"/>
          </p:cNvPr>
          <p:cNvPicPr>
            <a:picLocks noChangeAspect="1"/>
          </p:cNvPicPr>
          <p:nvPr/>
        </p:nvPicPr>
        <p:blipFill rotWithShape="1">
          <a:blip r:embed="rId6" cstate="print">
            <a:extLst>
              <a:ext uri="{28A0092B-C50C-407E-A947-70E740481C1C}">
                <a14:useLocalDpi xmlns:a14="http://schemas.microsoft.com/office/drawing/2010/main" val="0"/>
              </a:ext>
            </a:extLst>
          </a:blip>
          <a:srcRect b="18539"/>
          <a:stretch/>
        </p:blipFill>
        <p:spPr>
          <a:xfrm flipH="1">
            <a:off x="7337977" y="6234510"/>
            <a:ext cx="283602" cy="269824"/>
          </a:xfrm>
          <a:prstGeom prst="rect">
            <a:avLst/>
          </a:prstGeom>
        </p:spPr>
      </p:pic>
    </p:spTree>
    <p:extLst>
      <p:ext uri="{BB962C8B-B14F-4D97-AF65-F5344CB8AC3E}">
        <p14:creationId xmlns:p14="http://schemas.microsoft.com/office/powerpoint/2010/main" val="156609325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13450" y="116453"/>
            <a:ext cx="10353761" cy="1326321"/>
          </a:xfrm>
        </p:spPr>
        <p:txBody>
          <a:bodyPr/>
          <a:lstStyle/>
          <a:p>
            <a:r>
              <a:rPr lang="es-ES" dirty="0" smtClean="0"/>
              <a:t>Soportes publicitarios</a:t>
            </a:r>
            <a:endParaRPr lang="es-ES" dirty="0"/>
          </a:p>
        </p:txBody>
      </p:sp>
      <p:pic>
        <p:nvPicPr>
          <p:cNvPr id="1026" name="Picture 2" descr="https://1.bp.blogspot.com/-Uv7kIqv_-rU/VVzwcoEFmPI/AAAAAAAAAD8/vnXn8CEENek/s1600/valla.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934" t="14900" r="7807" b="2956"/>
          <a:stretch/>
        </p:blipFill>
        <p:spPr bwMode="auto">
          <a:xfrm>
            <a:off x="380238" y="2438401"/>
            <a:ext cx="2655371" cy="1482869"/>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p:cNvSpPr txBox="1"/>
          <p:nvPr/>
        </p:nvSpPr>
        <p:spPr>
          <a:xfrm>
            <a:off x="861390" y="1465782"/>
            <a:ext cx="1571613" cy="646331"/>
          </a:xfrm>
          <a:prstGeom prst="rect">
            <a:avLst/>
          </a:prstGeom>
          <a:noFill/>
        </p:spPr>
        <p:txBody>
          <a:bodyPr wrap="square" rtlCol="0">
            <a:spAutoFit/>
          </a:bodyPr>
          <a:lstStyle/>
          <a:p>
            <a:pPr algn="just"/>
            <a:r>
              <a:rPr lang="es-ES" dirty="0" smtClean="0">
                <a:solidFill>
                  <a:schemeClr val="tx1">
                    <a:lumMod val="85000"/>
                  </a:schemeClr>
                </a:solidFill>
                <a:latin typeface="+mj-lt"/>
                <a:ea typeface="Adobe Kaiti Std R" panose="02020400000000000000" pitchFamily="18" charset="-128"/>
              </a:rPr>
              <a:t>Valla Publicitaria</a:t>
            </a:r>
            <a:endParaRPr lang="es-ES" dirty="0">
              <a:solidFill>
                <a:schemeClr val="tx1">
                  <a:lumMod val="85000"/>
                </a:schemeClr>
              </a:solidFill>
              <a:latin typeface="+mj-lt"/>
              <a:ea typeface="Adobe Kaiti Std R" panose="02020400000000000000" pitchFamily="18" charset="-128"/>
            </a:endParaRPr>
          </a:p>
        </p:txBody>
      </p:sp>
      <p:pic>
        <p:nvPicPr>
          <p:cNvPr id="9" name="Imagen 8"/>
          <p:cNvPicPr/>
          <p:nvPr/>
        </p:nvPicPr>
        <p:blipFill rotWithShape="1">
          <a:blip r:embed="rId3">
            <a:extLst>
              <a:ext uri="{28A0092B-C50C-407E-A947-70E740481C1C}">
                <a14:useLocalDpi xmlns:a14="http://schemas.microsoft.com/office/drawing/2010/main" val="0"/>
              </a:ext>
            </a:extLst>
          </a:blip>
          <a:srcRect l="62652" t="11527" r="24884" b="51398"/>
          <a:stretch/>
        </p:blipFill>
        <p:spPr bwMode="auto">
          <a:xfrm>
            <a:off x="3614510" y="2438401"/>
            <a:ext cx="1540580" cy="2452754"/>
          </a:xfrm>
          <a:prstGeom prst="rect">
            <a:avLst/>
          </a:prstGeom>
          <a:ln>
            <a:noFill/>
          </a:ln>
          <a:extLst>
            <a:ext uri="{53640926-AAD7-44D8-BBD7-CCE9431645EC}">
              <a14:shadowObscured xmlns:a14="http://schemas.microsoft.com/office/drawing/2010/main"/>
            </a:ext>
          </a:extLst>
        </p:spPr>
      </p:pic>
      <p:sp>
        <p:nvSpPr>
          <p:cNvPr id="10" name="CuadroTexto 9"/>
          <p:cNvSpPr txBox="1"/>
          <p:nvPr/>
        </p:nvSpPr>
        <p:spPr>
          <a:xfrm>
            <a:off x="3557600" y="1511948"/>
            <a:ext cx="1654400" cy="646331"/>
          </a:xfrm>
          <a:prstGeom prst="rect">
            <a:avLst/>
          </a:prstGeom>
          <a:noFill/>
        </p:spPr>
        <p:txBody>
          <a:bodyPr wrap="square" rtlCol="0">
            <a:spAutoFit/>
          </a:bodyPr>
          <a:lstStyle/>
          <a:p>
            <a:pPr algn="just"/>
            <a:r>
              <a:rPr lang="es-ES" dirty="0" smtClean="0">
                <a:solidFill>
                  <a:schemeClr val="tx1">
                    <a:lumMod val="85000"/>
                  </a:schemeClr>
                </a:solidFill>
                <a:latin typeface="+mj-lt"/>
                <a:ea typeface="Adobe Kaiti Std R" panose="02020400000000000000" pitchFamily="18" charset="-128"/>
              </a:rPr>
              <a:t>Paleta</a:t>
            </a:r>
          </a:p>
          <a:p>
            <a:pPr algn="just"/>
            <a:r>
              <a:rPr lang="es-ES" dirty="0" smtClean="0">
                <a:solidFill>
                  <a:schemeClr val="tx1">
                    <a:lumMod val="85000"/>
                  </a:schemeClr>
                </a:solidFill>
                <a:latin typeface="+mj-lt"/>
                <a:ea typeface="Adobe Kaiti Std R" panose="02020400000000000000" pitchFamily="18" charset="-128"/>
              </a:rPr>
              <a:t>Publicitaria</a:t>
            </a:r>
            <a:endParaRPr lang="es-ES" dirty="0">
              <a:solidFill>
                <a:schemeClr val="tx1">
                  <a:lumMod val="85000"/>
                </a:schemeClr>
              </a:solidFill>
              <a:latin typeface="+mj-lt"/>
              <a:ea typeface="Adobe Kaiti Std R" panose="02020400000000000000" pitchFamily="18" charset="-128"/>
            </a:endParaRPr>
          </a:p>
        </p:txBody>
      </p:sp>
      <p:pic>
        <p:nvPicPr>
          <p:cNvPr id="11" name="Imagen 10"/>
          <p:cNvPicPr/>
          <p:nvPr/>
        </p:nvPicPr>
        <p:blipFill rotWithShape="1">
          <a:blip r:embed="rId4">
            <a:extLst>
              <a:ext uri="{28A0092B-C50C-407E-A947-70E740481C1C}">
                <a14:useLocalDpi xmlns:a14="http://schemas.microsoft.com/office/drawing/2010/main" val="0"/>
              </a:ext>
            </a:extLst>
          </a:blip>
          <a:srcRect l="54964" t="24246" r="13888" b="21856"/>
          <a:stretch/>
        </p:blipFill>
        <p:spPr bwMode="auto">
          <a:xfrm>
            <a:off x="6091815" y="2359439"/>
            <a:ext cx="2734137" cy="2610678"/>
          </a:xfrm>
          <a:prstGeom prst="rect">
            <a:avLst/>
          </a:prstGeom>
          <a:ln>
            <a:noFill/>
          </a:ln>
          <a:extLst>
            <a:ext uri="{53640926-AAD7-44D8-BBD7-CCE9431645EC}">
              <a14:shadowObscured xmlns:a14="http://schemas.microsoft.com/office/drawing/2010/main"/>
            </a:ext>
          </a:extLst>
        </p:spPr>
      </p:pic>
      <p:sp>
        <p:nvSpPr>
          <p:cNvPr id="12" name="CuadroTexto 11"/>
          <p:cNvSpPr txBox="1"/>
          <p:nvPr/>
        </p:nvSpPr>
        <p:spPr>
          <a:xfrm>
            <a:off x="6631683" y="1465782"/>
            <a:ext cx="1654400" cy="646331"/>
          </a:xfrm>
          <a:prstGeom prst="rect">
            <a:avLst/>
          </a:prstGeom>
          <a:noFill/>
        </p:spPr>
        <p:txBody>
          <a:bodyPr wrap="square" rtlCol="0">
            <a:spAutoFit/>
          </a:bodyPr>
          <a:lstStyle/>
          <a:p>
            <a:pPr algn="just"/>
            <a:r>
              <a:rPr lang="es-ES" dirty="0" smtClean="0">
                <a:solidFill>
                  <a:schemeClr val="tx1">
                    <a:lumMod val="85000"/>
                  </a:schemeClr>
                </a:solidFill>
                <a:latin typeface="+mj-lt"/>
                <a:ea typeface="Adobe Kaiti Std R" panose="02020400000000000000" pitchFamily="18" charset="-128"/>
              </a:rPr>
              <a:t>Marquesina</a:t>
            </a:r>
          </a:p>
          <a:p>
            <a:pPr algn="just"/>
            <a:r>
              <a:rPr lang="es-ES" dirty="0" smtClean="0">
                <a:solidFill>
                  <a:schemeClr val="tx1">
                    <a:lumMod val="85000"/>
                  </a:schemeClr>
                </a:solidFill>
                <a:latin typeface="+mj-lt"/>
                <a:ea typeface="Adobe Kaiti Std R" panose="02020400000000000000" pitchFamily="18" charset="-128"/>
              </a:rPr>
              <a:t>Publicitaria</a:t>
            </a:r>
            <a:endParaRPr lang="es-ES" dirty="0">
              <a:solidFill>
                <a:schemeClr val="tx1">
                  <a:lumMod val="85000"/>
                </a:schemeClr>
              </a:solidFill>
              <a:latin typeface="+mj-lt"/>
              <a:ea typeface="Adobe Kaiti Std R" panose="02020400000000000000" pitchFamily="18" charset="-128"/>
            </a:endParaRPr>
          </a:p>
        </p:txBody>
      </p:sp>
      <p:pic>
        <p:nvPicPr>
          <p:cNvPr id="13" name="Imagen 12"/>
          <p:cNvPicPr/>
          <p:nvPr/>
        </p:nvPicPr>
        <p:blipFill rotWithShape="1">
          <a:blip r:embed="rId5">
            <a:extLst>
              <a:ext uri="{28A0092B-C50C-407E-A947-70E740481C1C}">
                <a14:useLocalDpi xmlns:a14="http://schemas.microsoft.com/office/drawing/2010/main" val="0"/>
              </a:ext>
            </a:extLst>
          </a:blip>
          <a:srcRect l="25427" t="22168" r="61776" b="44434"/>
          <a:stretch/>
        </p:blipFill>
        <p:spPr bwMode="auto">
          <a:xfrm>
            <a:off x="9762677" y="2438401"/>
            <a:ext cx="1699260" cy="2495550"/>
          </a:xfrm>
          <a:prstGeom prst="rect">
            <a:avLst/>
          </a:prstGeom>
          <a:ln>
            <a:noFill/>
          </a:ln>
          <a:extLst>
            <a:ext uri="{53640926-AAD7-44D8-BBD7-CCE9431645EC}">
              <a14:shadowObscured xmlns:a14="http://schemas.microsoft.com/office/drawing/2010/main"/>
            </a:ext>
          </a:extLst>
        </p:spPr>
      </p:pic>
      <p:sp>
        <p:nvSpPr>
          <p:cNvPr id="14" name="CuadroTexto 13"/>
          <p:cNvSpPr txBox="1"/>
          <p:nvPr/>
        </p:nvSpPr>
        <p:spPr>
          <a:xfrm>
            <a:off x="9762677" y="1530216"/>
            <a:ext cx="1654400" cy="646331"/>
          </a:xfrm>
          <a:prstGeom prst="rect">
            <a:avLst/>
          </a:prstGeom>
          <a:noFill/>
        </p:spPr>
        <p:txBody>
          <a:bodyPr wrap="square" rtlCol="0">
            <a:spAutoFit/>
          </a:bodyPr>
          <a:lstStyle/>
          <a:p>
            <a:pPr algn="just"/>
            <a:r>
              <a:rPr lang="es-ES" dirty="0" smtClean="0">
                <a:solidFill>
                  <a:schemeClr val="tx1">
                    <a:lumMod val="85000"/>
                  </a:schemeClr>
                </a:solidFill>
                <a:latin typeface="+mj-lt"/>
                <a:ea typeface="Adobe Kaiti Std R" panose="02020400000000000000" pitchFamily="18" charset="-128"/>
              </a:rPr>
              <a:t>Pantalla LED</a:t>
            </a:r>
            <a:endParaRPr lang="es-ES" dirty="0">
              <a:solidFill>
                <a:schemeClr val="tx1">
                  <a:lumMod val="85000"/>
                </a:schemeClr>
              </a:solidFill>
              <a:latin typeface="+mj-lt"/>
              <a:ea typeface="Adobe Kaiti Std R" panose="02020400000000000000" pitchFamily="18" charset="-128"/>
            </a:endParaRPr>
          </a:p>
        </p:txBody>
      </p:sp>
      <p:sp>
        <p:nvSpPr>
          <p:cNvPr id="16" name="Rectángulo 15"/>
          <p:cNvSpPr/>
          <p:nvPr/>
        </p:nvSpPr>
        <p:spPr>
          <a:xfrm>
            <a:off x="6623448" y="5171277"/>
            <a:ext cx="2090637" cy="646331"/>
          </a:xfrm>
          <a:prstGeom prst="rect">
            <a:avLst/>
          </a:prstGeom>
        </p:spPr>
        <p:txBody>
          <a:bodyPr wrap="none">
            <a:spAutoFit/>
          </a:bodyPr>
          <a:lstStyle/>
          <a:p>
            <a:r>
              <a:rPr lang="es-ES" sz="1200" dirty="0">
                <a:solidFill>
                  <a:schemeClr val="tx1">
                    <a:lumMod val="85000"/>
                  </a:schemeClr>
                </a:solidFill>
                <a:latin typeface="+mj-lt"/>
                <a:ea typeface="Calibri" panose="020F0502020204030204" pitchFamily="34" charset="0"/>
              </a:rPr>
              <a:t>1,10 x 1,70 </a:t>
            </a:r>
            <a:r>
              <a:rPr lang="es-ES" sz="1200" dirty="0" smtClean="0">
                <a:solidFill>
                  <a:schemeClr val="tx1">
                    <a:lumMod val="85000"/>
                  </a:schemeClr>
                </a:solidFill>
                <a:latin typeface="+mj-lt"/>
                <a:ea typeface="Calibri" panose="020F0502020204030204" pitchFamily="34" charset="0"/>
              </a:rPr>
              <a:t>metros</a:t>
            </a:r>
          </a:p>
          <a:p>
            <a:r>
              <a:rPr lang="es-ES" sz="1200" dirty="0">
                <a:solidFill>
                  <a:schemeClr val="tx1">
                    <a:lumMod val="85000"/>
                  </a:schemeClr>
                </a:solidFill>
                <a:latin typeface="+mj-lt"/>
                <a:ea typeface="Calibri" panose="020F0502020204030204" pitchFamily="34" charset="0"/>
              </a:rPr>
              <a:t> </a:t>
            </a:r>
          </a:p>
          <a:p>
            <a:r>
              <a:rPr lang="es-ES" sz="1200" dirty="0" smtClean="0">
                <a:solidFill>
                  <a:schemeClr val="tx1">
                    <a:lumMod val="85000"/>
                  </a:schemeClr>
                </a:solidFill>
                <a:latin typeface="+mj-lt"/>
                <a:ea typeface="Calibri" panose="020F0502020204030204" pitchFamily="34" charset="0"/>
              </a:rPr>
              <a:t>2 caras retro iluminadas </a:t>
            </a:r>
            <a:endParaRPr lang="es-ES" sz="1200" dirty="0">
              <a:solidFill>
                <a:schemeClr val="tx1">
                  <a:lumMod val="85000"/>
                </a:schemeClr>
              </a:solidFill>
              <a:latin typeface="+mj-lt"/>
            </a:endParaRPr>
          </a:p>
        </p:txBody>
      </p:sp>
      <p:sp>
        <p:nvSpPr>
          <p:cNvPr id="17" name="Rectángulo 16"/>
          <p:cNvSpPr/>
          <p:nvPr/>
        </p:nvSpPr>
        <p:spPr>
          <a:xfrm>
            <a:off x="793534" y="4075505"/>
            <a:ext cx="1571858" cy="589905"/>
          </a:xfrm>
          <a:prstGeom prst="rect">
            <a:avLst/>
          </a:prstGeom>
        </p:spPr>
        <p:txBody>
          <a:bodyPr wrap="square">
            <a:spAutoFit/>
          </a:bodyPr>
          <a:lstStyle/>
          <a:p>
            <a:pPr marL="180340" indent="180340">
              <a:spcBef>
                <a:spcPts val="1000"/>
              </a:spcBef>
              <a:spcAft>
                <a:spcPts val="0"/>
              </a:spcAft>
            </a:pPr>
            <a:r>
              <a:rPr lang="es-ES" sz="1200" dirty="0">
                <a:solidFill>
                  <a:schemeClr val="tx1">
                    <a:lumMod val="85000"/>
                  </a:schemeClr>
                </a:solidFill>
                <a:ea typeface="Calibri" panose="020F0502020204030204" pitchFamily="34" charset="0"/>
              </a:rPr>
              <a:t>8 x 4 metros</a:t>
            </a:r>
          </a:p>
          <a:p>
            <a:pPr marL="180340" indent="180340">
              <a:spcBef>
                <a:spcPts val="1000"/>
              </a:spcBef>
              <a:spcAft>
                <a:spcPts val="0"/>
              </a:spcAft>
            </a:pPr>
            <a:r>
              <a:rPr lang="es-ES" sz="1200" dirty="0">
                <a:solidFill>
                  <a:schemeClr val="tx1">
                    <a:lumMod val="85000"/>
                  </a:schemeClr>
                </a:solidFill>
                <a:ea typeface="Calibri" panose="020F0502020204030204" pitchFamily="34" charset="0"/>
              </a:rPr>
              <a:t>10 x 4 metros</a:t>
            </a:r>
          </a:p>
        </p:txBody>
      </p:sp>
      <p:sp>
        <p:nvSpPr>
          <p:cNvPr id="19" name="Rectángulo 18"/>
          <p:cNvSpPr/>
          <p:nvPr/>
        </p:nvSpPr>
        <p:spPr>
          <a:xfrm>
            <a:off x="3492455" y="5171277"/>
            <a:ext cx="1662635" cy="830997"/>
          </a:xfrm>
          <a:prstGeom prst="rect">
            <a:avLst/>
          </a:prstGeom>
        </p:spPr>
        <p:txBody>
          <a:bodyPr wrap="none">
            <a:spAutoFit/>
          </a:bodyPr>
          <a:lstStyle/>
          <a:p>
            <a:r>
              <a:rPr lang="es-ES" sz="1200" dirty="0">
                <a:solidFill>
                  <a:schemeClr val="tx1">
                    <a:lumMod val="85000"/>
                  </a:schemeClr>
                </a:solidFill>
                <a:latin typeface="+mj-lt"/>
                <a:ea typeface="Calibri" panose="020F0502020204030204" pitchFamily="34" charset="0"/>
              </a:rPr>
              <a:t>1,10 x 1,70 </a:t>
            </a:r>
            <a:r>
              <a:rPr lang="es-ES" sz="1200" dirty="0" smtClean="0">
                <a:solidFill>
                  <a:schemeClr val="tx1">
                    <a:lumMod val="85000"/>
                  </a:schemeClr>
                </a:solidFill>
                <a:latin typeface="+mj-lt"/>
                <a:ea typeface="Calibri" panose="020F0502020204030204" pitchFamily="34" charset="0"/>
              </a:rPr>
              <a:t>metros</a:t>
            </a:r>
          </a:p>
          <a:p>
            <a:endParaRPr lang="es-ES" sz="1200" dirty="0">
              <a:solidFill>
                <a:schemeClr val="tx1">
                  <a:lumMod val="85000"/>
                </a:schemeClr>
              </a:solidFill>
              <a:latin typeface="+mj-lt"/>
              <a:ea typeface="Calibri" panose="020F0502020204030204" pitchFamily="34" charset="0"/>
            </a:endParaRPr>
          </a:p>
          <a:p>
            <a:r>
              <a:rPr lang="es-ES" sz="1200" dirty="0" smtClean="0">
                <a:solidFill>
                  <a:schemeClr val="tx1">
                    <a:lumMod val="85000"/>
                  </a:schemeClr>
                </a:solidFill>
                <a:ea typeface="Calibri" panose="020F0502020204030204" pitchFamily="34" charset="0"/>
              </a:rPr>
              <a:t>1,50 </a:t>
            </a:r>
            <a:r>
              <a:rPr lang="es-ES" sz="1200" dirty="0">
                <a:solidFill>
                  <a:schemeClr val="tx1">
                    <a:lumMod val="85000"/>
                  </a:schemeClr>
                </a:solidFill>
                <a:ea typeface="Calibri" panose="020F0502020204030204" pitchFamily="34" charset="0"/>
              </a:rPr>
              <a:t>x 1,70 metros </a:t>
            </a:r>
            <a:endParaRPr lang="es-ES" sz="1200" dirty="0">
              <a:solidFill>
                <a:schemeClr val="tx1">
                  <a:lumMod val="85000"/>
                </a:schemeClr>
              </a:solidFill>
            </a:endParaRPr>
          </a:p>
          <a:p>
            <a:r>
              <a:rPr lang="es-ES" sz="1200" dirty="0" smtClean="0">
                <a:solidFill>
                  <a:schemeClr val="tx1">
                    <a:lumMod val="85000"/>
                  </a:schemeClr>
                </a:solidFill>
                <a:latin typeface="+mj-lt"/>
                <a:ea typeface="Calibri" panose="020F0502020204030204" pitchFamily="34" charset="0"/>
              </a:rPr>
              <a:t> </a:t>
            </a:r>
            <a:endParaRPr lang="es-ES" sz="1200" dirty="0">
              <a:solidFill>
                <a:schemeClr val="tx1">
                  <a:lumMod val="85000"/>
                </a:schemeClr>
              </a:solidFill>
              <a:latin typeface="+mj-lt"/>
            </a:endParaRPr>
          </a:p>
        </p:txBody>
      </p:sp>
      <p:sp>
        <p:nvSpPr>
          <p:cNvPr id="18" name="Rectángulo 17"/>
          <p:cNvSpPr/>
          <p:nvPr/>
        </p:nvSpPr>
        <p:spPr>
          <a:xfrm>
            <a:off x="9509278" y="5133541"/>
            <a:ext cx="2682722" cy="1200329"/>
          </a:xfrm>
          <a:prstGeom prst="rect">
            <a:avLst/>
          </a:prstGeom>
        </p:spPr>
        <p:txBody>
          <a:bodyPr wrap="none">
            <a:spAutoFit/>
          </a:bodyPr>
          <a:lstStyle/>
          <a:p>
            <a:r>
              <a:rPr lang="es-ES" sz="1200" dirty="0">
                <a:solidFill>
                  <a:schemeClr val="tx1">
                    <a:lumMod val="85000"/>
                  </a:schemeClr>
                </a:solidFill>
                <a:latin typeface="+mj-lt"/>
                <a:ea typeface="Calibri" panose="020F0502020204030204" pitchFamily="34" charset="0"/>
              </a:rPr>
              <a:t>8,96 x 4,8 </a:t>
            </a:r>
            <a:r>
              <a:rPr lang="es-ES" sz="1200" dirty="0" smtClean="0">
                <a:solidFill>
                  <a:schemeClr val="tx1">
                    <a:lumMod val="85000"/>
                  </a:schemeClr>
                </a:solidFill>
                <a:latin typeface="+mj-lt"/>
                <a:ea typeface="Calibri" panose="020F0502020204030204" pitchFamily="34" charset="0"/>
              </a:rPr>
              <a:t>metros</a:t>
            </a:r>
          </a:p>
          <a:p>
            <a:endParaRPr lang="es-ES" sz="1200" dirty="0" smtClean="0">
              <a:solidFill>
                <a:schemeClr val="tx1">
                  <a:lumMod val="85000"/>
                </a:schemeClr>
              </a:solidFill>
              <a:latin typeface="+mj-lt"/>
              <a:ea typeface="Calibri" panose="020F0502020204030204" pitchFamily="34" charset="0"/>
            </a:endParaRPr>
          </a:p>
          <a:p>
            <a:r>
              <a:rPr lang="es-ES" sz="1200" dirty="0">
                <a:solidFill>
                  <a:schemeClr val="tx1">
                    <a:lumMod val="85000"/>
                  </a:schemeClr>
                </a:solidFill>
              </a:rPr>
              <a:t>área total de visión de 44,24 metros</a:t>
            </a:r>
          </a:p>
          <a:p>
            <a:endParaRPr lang="es-ES" sz="1200" dirty="0" smtClean="0">
              <a:solidFill>
                <a:schemeClr val="tx1">
                  <a:lumMod val="85000"/>
                </a:schemeClr>
              </a:solidFill>
            </a:endParaRPr>
          </a:p>
          <a:p>
            <a:r>
              <a:rPr lang="es-ES" sz="1200" dirty="0" smtClean="0">
                <a:solidFill>
                  <a:schemeClr val="tx1">
                    <a:lumMod val="85000"/>
                  </a:schemeClr>
                </a:solidFill>
              </a:rPr>
              <a:t>resolución </a:t>
            </a:r>
            <a:r>
              <a:rPr lang="es-ES" sz="1200" dirty="0">
                <a:solidFill>
                  <a:schemeClr val="tx1">
                    <a:lumMod val="85000"/>
                  </a:schemeClr>
                </a:solidFill>
              </a:rPr>
              <a:t>de  720 </a:t>
            </a:r>
            <a:r>
              <a:rPr lang="es-ES" sz="1200" dirty="0" smtClean="0">
                <a:solidFill>
                  <a:schemeClr val="tx1">
                    <a:lumMod val="85000"/>
                  </a:schemeClr>
                </a:solidFill>
              </a:rPr>
              <a:t>x 480 </a:t>
            </a:r>
            <a:r>
              <a:rPr lang="es-ES" sz="1200" dirty="0" err="1" smtClean="0">
                <a:solidFill>
                  <a:schemeClr val="tx1">
                    <a:lumMod val="85000"/>
                  </a:schemeClr>
                </a:solidFill>
              </a:rPr>
              <a:t>ppi</a:t>
            </a:r>
            <a:r>
              <a:rPr lang="es-ES" sz="1200" dirty="0" smtClean="0">
                <a:solidFill>
                  <a:schemeClr val="tx1">
                    <a:lumMod val="85000"/>
                  </a:schemeClr>
                </a:solidFill>
              </a:rPr>
              <a:t>. </a:t>
            </a:r>
            <a:endParaRPr lang="es-ES" sz="1200" dirty="0">
              <a:solidFill>
                <a:schemeClr val="tx1">
                  <a:lumMod val="85000"/>
                </a:schemeClr>
              </a:solidFill>
            </a:endParaRPr>
          </a:p>
          <a:p>
            <a:endParaRPr lang="es-ES" sz="1200" dirty="0">
              <a:solidFill>
                <a:schemeClr val="tx1">
                  <a:lumMod val="85000"/>
                </a:schemeClr>
              </a:solidFill>
              <a:latin typeface="+mj-lt"/>
            </a:endParaRPr>
          </a:p>
        </p:txBody>
      </p:sp>
    </p:spTree>
    <p:extLst>
      <p:ext uri="{BB962C8B-B14F-4D97-AF65-F5344CB8AC3E}">
        <p14:creationId xmlns:p14="http://schemas.microsoft.com/office/powerpoint/2010/main" val="81471485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cstate="print">
            <a:extLst>
              <a:ext uri="{28A0092B-C50C-407E-A947-70E740481C1C}">
                <a14:useLocalDpi xmlns:a14="http://schemas.microsoft.com/office/drawing/2010/main" val="0"/>
              </a:ext>
            </a:extLst>
          </a:blip>
          <a:srcRect l="33985" r="32746" b="77483"/>
          <a:stretch/>
        </p:blipFill>
        <p:spPr>
          <a:xfrm>
            <a:off x="1802744" y="1169378"/>
            <a:ext cx="2859111" cy="1305043"/>
          </a:xfrm>
          <a:prstGeom prst="rect">
            <a:avLst/>
          </a:prstGeom>
        </p:spPr>
      </p:pic>
      <p:pic>
        <p:nvPicPr>
          <p:cNvPr id="4" name="Imagen 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660775" y="2192814"/>
            <a:ext cx="3143050" cy="4368971"/>
          </a:xfrm>
          <a:prstGeom prst="rect">
            <a:avLst/>
          </a:prstGeom>
        </p:spPr>
      </p:pic>
      <p:sp>
        <p:nvSpPr>
          <p:cNvPr id="9" name="Título 8"/>
          <p:cNvSpPr>
            <a:spLocks noGrp="1"/>
          </p:cNvSpPr>
          <p:nvPr>
            <p:ph type="title"/>
          </p:nvPr>
        </p:nvSpPr>
        <p:spPr>
          <a:xfrm>
            <a:off x="3614738" y="660020"/>
            <a:ext cx="5270833" cy="102277"/>
          </a:xfrm>
        </p:spPr>
        <p:txBody>
          <a:bodyPr>
            <a:noAutofit/>
          </a:bodyPr>
          <a:lstStyle/>
          <a:p>
            <a:r>
              <a:rPr lang="es-ES" dirty="0"/>
              <a:t>Marco teórico</a:t>
            </a:r>
            <a:br>
              <a:rPr lang="es-ES" dirty="0"/>
            </a:br>
            <a:endParaRPr lang="es-ES" dirty="0"/>
          </a:p>
        </p:txBody>
      </p:sp>
      <p:pic>
        <p:nvPicPr>
          <p:cNvPr id="24" name="Imagen 23"/>
          <p:cNvPicPr>
            <a:picLocks noChangeAspect="1"/>
          </p:cNvPicPr>
          <p:nvPr/>
        </p:nvPicPr>
        <p:blipFill rotWithShape="1">
          <a:blip r:embed="rId2" cstate="print">
            <a:extLst>
              <a:ext uri="{28A0092B-C50C-407E-A947-70E740481C1C}">
                <a14:useLocalDpi xmlns:a14="http://schemas.microsoft.com/office/drawing/2010/main" val="0"/>
              </a:ext>
            </a:extLst>
          </a:blip>
          <a:srcRect l="33985" r="32746" b="77483"/>
          <a:stretch/>
        </p:blipFill>
        <p:spPr>
          <a:xfrm>
            <a:off x="7559896" y="1127241"/>
            <a:ext cx="2720399" cy="1241728"/>
          </a:xfrm>
          <a:prstGeom prst="rect">
            <a:avLst/>
          </a:prstGeom>
        </p:spPr>
      </p:pic>
      <p:sp>
        <p:nvSpPr>
          <p:cNvPr id="11" name="CuadroTexto 10"/>
          <p:cNvSpPr txBox="1"/>
          <p:nvPr/>
        </p:nvSpPr>
        <p:spPr>
          <a:xfrm>
            <a:off x="2396748" y="2936000"/>
            <a:ext cx="2098651" cy="461665"/>
          </a:xfrm>
          <a:prstGeom prst="rect">
            <a:avLst/>
          </a:prstGeom>
          <a:noFill/>
        </p:spPr>
        <p:txBody>
          <a:bodyPr wrap="none" rtlCol="0">
            <a:spAutoFit/>
          </a:bodyPr>
          <a:lstStyle/>
          <a:p>
            <a:r>
              <a:rPr lang="es-ES" sz="2400" dirty="0" smtClean="0">
                <a:solidFill>
                  <a:schemeClr val="bg2">
                    <a:lumMod val="75000"/>
                  </a:schemeClr>
                </a:solidFill>
                <a:latin typeface="+mj-lt"/>
              </a:rPr>
              <a:t>Teorías Base</a:t>
            </a:r>
            <a:endParaRPr lang="es-ES" sz="2400" dirty="0">
              <a:solidFill>
                <a:schemeClr val="bg2">
                  <a:lumMod val="75000"/>
                </a:schemeClr>
              </a:solidFill>
              <a:latin typeface="+mj-lt"/>
            </a:endParaRPr>
          </a:p>
        </p:txBody>
      </p:sp>
      <p:pic>
        <p:nvPicPr>
          <p:cNvPr id="12" name="Imagen 11"/>
          <p:cNvPicPr>
            <a:picLocks noChangeAspect="1"/>
          </p:cNvPicPr>
          <p:nvPr/>
        </p:nvPicPr>
        <p:blipFill rotWithShape="1">
          <a:blip r:embed="rId5" cstate="print">
            <a:extLst>
              <a:ext uri="{28A0092B-C50C-407E-A947-70E740481C1C}">
                <a14:useLocalDpi xmlns:a14="http://schemas.microsoft.com/office/drawing/2010/main" val="0"/>
              </a:ext>
            </a:extLst>
          </a:blip>
          <a:srcRect r="20635"/>
          <a:stretch/>
        </p:blipFill>
        <p:spPr>
          <a:xfrm>
            <a:off x="7328079" y="2192814"/>
            <a:ext cx="3674540" cy="4554524"/>
          </a:xfrm>
          <a:prstGeom prst="rect">
            <a:avLst/>
          </a:prstGeom>
        </p:spPr>
      </p:pic>
      <p:sp>
        <p:nvSpPr>
          <p:cNvPr id="13" name="CuadroTexto 12"/>
          <p:cNvSpPr txBox="1"/>
          <p:nvPr/>
        </p:nvSpPr>
        <p:spPr>
          <a:xfrm>
            <a:off x="8130709" y="2599058"/>
            <a:ext cx="2326934" cy="646331"/>
          </a:xfrm>
          <a:prstGeom prst="rect">
            <a:avLst/>
          </a:prstGeom>
          <a:noFill/>
        </p:spPr>
        <p:txBody>
          <a:bodyPr wrap="square" rtlCol="0" anchor="ctr" anchorCtr="0">
            <a:spAutoFit/>
            <a:scene3d>
              <a:camera prst="isometricOffAxis2Left">
                <a:rot lat="183507" lon="1570191" rev="21522958"/>
              </a:camera>
              <a:lightRig rig="threePt" dir="t"/>
            </a:scene3d>
          </a:bodyPr>
          <a:lstStyle/>
          <a:p>
            <a:r>
              <a:rPr lang="es-ES" dirty="0" smtClean="0">
                <a:solidFill>
                  <a:schemeClr val="bg2">
                    <a:lumMod val="75000"/>
                  </a:schemeClr>
                </a:solidFill>
                <a:latin typeface="+mj-lt"/>
              </a:rPr>
              <a:t>Teoría de la comunicación</a:t>
            </a:r>
            <a:endParaRPr lang="es-ES" dirty="0">
              <a:solidFill>
                <a:schemeClr val="bg2">
                  <a:lumMod val="75000"/>
                </a:schemeClr>
              </a:solidFill>
              <a:latin typeface="+mj-lt"/>
            </a:endParaRPr>
          </a:p>
        </p:txBody>
      </p:sp>
      <p:sp>
        <p:nvSpPr>
          <p:cNvPr id="16" name="CuadroTexto 15"/>
          <p:cNvSpPr txBox="1"/>
          <p:nvPr/>
        </p:nvSpPr>
        <p:spPr>
          <a:xfrm>
            <a:off x="2393309" y="3951960"/>
            <a:ext cx="1781257" cy="830997"/>
          </a:xfrm>
          <a:prstGeom prst="rect">
            <a:avLst/>
          </a:prstGeom>
          <a:noFill/>
        </p:spPr>
        <p:txBody>
          <a:bodyPr wrap="none" rtlCol="0">
            <a:spAutoFit/>
          </a:bodyPr>
          <a:lstStyle/>
          <a:p>
            <a:r>
              <a:rPr lang="es-ES" sz="2400" dirty="0" smtClean="0">
                <a:solidFill>
                  <a:schemeClr val="bg2">
                    <a:lumMod val="75000"/>
                  </a:schemeClr>
                </a:solidFill>
                <a:latin typeface="+mj-lt"/>
              </a:rPr>
              <a:t>Modelos y </a:t>
            </a:r>
          </a:p>
          <a:p>
            <a:r>
              <a:rPr lang="es-ES" sz="2400" dirty="0" smtClean="0">
                <a:solidFill>
                  <a:schemeClr val="bg2">
                    <a:lumMod val="75000"/>
                  </a:schemeClr>
                </a:solidFill>
                <a:latin typeface="+mj-lt"/>
              </a:rPr>
              <a:t>leyes</a:t>
            </a:r>
            <a:endParaRPr lang="es-ES" sz="2400" dirty="0">
              <a:solidFill>
                <a:schemeClr val="bg2">
                  <a:lumMod val="75000"/>
                </a:schemeClr>
              </a:solidFill>
              <a:latin typeface="+mj-lt"/>
            </a:endParaRPr>
          </a:p>
        </p:txBody>
      </p:sp>
      <p:pic>
        <p:nvPicPr>
          <p:cNvPr id="17" name="Imagen 16">
            <a:hlinkClick r:id="rId6" action="ppaction://hlinksldjump"/>
          </p:cNvPr>
          <p:cNvPicPr>
            <a:picLocks noChangeAspect="1"/>
          </p:cNvPicPr>
          <p:nvPr/>
        </p:nvPicPr>
        <p:blipFill rotWithShape="1">
          <a:blip r:embed="rId7" cstate="print">
            <a:extLst>
              <a:ext uri="{28A0092B-C50C-407E-A947-70E740481C1C}">
                <a14:useLocalDpi xmlns:a14="http://schemas.microsoft.com/office/drawing/2010/main" val="0"/>
              </a:ext>
            </a:extLst>
          </a:blip>
          <a:srcRect b="18539"/>
          <a:stretch/>
        </p:blipFill>
        <p:spPr>
          <a:xfrm flipH="1">
            <a:off x="7869071" y="2686262"/>
            <a:ext cx="312709" cy="297517"/>
          </a:xfrm>
          <a:prstGeom prst="rect">
            <a:avLst/>
          </a:prstGeom>
          <a:scene3d>
            <a:camera prst="isometricOffAxis2Left">
              <a:rot lat="1080000" lon="1272000" rev="0"/>
            </a:camera>
            <a:lightRig rig="threePt" dir="t"/>
          </a:scene3d>
        </p:spPr>
      </p:pic>
      <p:pic>
        <p:nvPicPr>
          <p:cNvPr id="18" name="Imagen 17"/>
          <p:cNvPicPr>
            <a:picLocks noChangeAspect="1"/>
          </p:cNvPicPr>
          <p:nvPr/>
        </p:nvPicPr>
        <p:blipFill rotWithShape="1">
          <a:blip r:embed="rId8" cstate="print">
            <a:extLst>
              <a:ext uri="{28A0092B-C50C-407E-A947-70E740481C1C}">
                <a14:useLocalDpi xmlns:a14="http://schemas.microsoft.com/office/drawing/2010/main" val="0"/>
              </a:ext>
            </a:extLst>
          </a:blip>
          <a:srcRect b="18539"/>
          <a:stretch/>
        </p:blipFill>
        <p:spPr>
          <a:xfrm flipH="1">
            <a:off x="1987322" y="2983779"/>
            <a:ext cx="385607" cy="366873"/>
          </a:xfrm>
          <a:prstGeom prst="rect">
            <a:avLst/>
          </a:prstGeom>
        </p:spPr>
      </p:pic>
      <p:pic>
        <p:nvPicPr>
          <p:cNvPr id="19" name="Imagen 18"/>
          <p:cNvPicPr>
            <a:picLocks noChangeAspect="1"/>
          </p:cNvPicPr>
          <p:nvPr/>
        </p:nvPicPr>
        <p:blipFill rotWithShape="1">
          <a:blip r:embed="rId8" cstate="print">
            <a:extLst>
              <a:ext uri="{28A0092B-C50C-407E-A947-70E740481C1C}">
                <a14:useLocalDpi xmlns:a14="http://schemas.microsoft.com/office/drawing/2010/main" val="0"/>
              </a:ext>
            </a:extLst>
          </a:blip>
          <a:srcRect b="18539"/>
          <a:stretch/>
        </p:blipFill>
        <p:spPr>
          <a:xfrm flipH="1">
            <a:off x="1960641" y="4063752"/>
            <a:ext cx="385607" cy="366873"/>
          </a:xfrm>
          <a:prstGeom prst="rect">
            <a:avLst/>
          </a:prstGeom>
        </p:spPr>
      </p:pic>
      <p:sp>
        <p:nvSpPr>
          <p:cNvPr id="20" name="CuadroTexto 19"/>
          <p:cNvSpPr txBox="1"/>
          <p:nvPr/>
        </p:nvSpPr>
        <p:spPr>
          <a:xfrm>
            <a:off x="8130709" y="3410476"/>
            <a:ext cx="2326934" cy="646331"/>
          </a:xfrm>
          <a:prstGeom prst="rect">
            <a:avLst/>
          </a:prstGeom>
          <a:noFill/>
        </p:spPr>
        <p:txBody>
          <a:bodyPr wrap="square" rtlCol="0" anchor="ctr" anchorCtr="0">
            <a:spAutoFit/>
            <a:scene3d>
              <a:camera prst="isometricOffAxis2Left">
                <a:rot lat="483429" lon="1563409" rev="21522292"/>
              </a:camera>
              <a:lightRig rig="threePt" dir="t"/>
            </a:scene3d>
          </a:bodyPr>
          <a:lstStyle/>
          <a:p>
            <a:r>
              <a:rPr lang="es-ES" dirty="0" smtClean="0">
                <a:solidFill>
                  <a:schemeClr val="bg2">
                    <a:lumMod val="75000"/>
                  </a:schemeClr>
                </a:solidFill>
                <a:latin typeface="+mj-lt"/>
              </a:rPr>
              <a:t>Teoría de la publicidad</a:t>
            </a:r>
            <a:endParaRPr lang="es-ES" dirty="0">
              <a:solidFill>
                <a:schemeClr val="bg2">
                  <a:lumMod val="75000"/>
                </a:schemeClr>
              </a:solidFill>
              <a:latin typeface="+mj-lt"/>
            </a:endParaRPr>
          </a:p>
        </p:txBody>
      </p:sp>
      <p:pic>
        <p:nvPicPr>
          <p:cNvPr id="21" name="Imagen 20">
            <a:hlinkClick r:id="rId9" action="ppaction://hlinksldjump"/>
          </p:cNvPr>
          <p:cNvPicPr>
            <a:picLocks noChangeAspect="1"/>
          </p:cNvPicPr>
          <p:nvPr/>
        </p:nvPicPr>
        <p:blipFill rotWithShape="1">
          <a:blip r:embed="rId7" cstate="print">
            <a:extLst>
              <a:ext uri="{28A0092B-C50C-407E-A947-70E740481C1C}">
                <a14:useLocalDpi xmlns:a14="http://schemas.microsoft.com/office/drawing/2010/main" val="0"/>
              </a:ext>
            </a:extLst>
          </a:blip>
          <a:srcRect b="18539"/>
          <a:stretch/>
        </p:blipFill>
        <p:spPr>
          <a:xfrm flipH="1">
            <a:off x="7869070" y="3518594"/>
            <a:ext cx="312709" cy="297517"/>
          </a:xfrm>
          <a:prstGeom prst="rect">
            <a:avLst/>
          </a:prstGeom>
          <a:scene3d>
            <a:camera prst="isometricOffAxis2Left">
              <a:rot lat="1080000" lon="1272000" rev="0"/>
            </a:camera>
            <a:lightRig rig="threePt" dir="t"/>
          </a:scene3d>
        </p:spPr>
      </p:pic>
      <p:sp>
        <p:nvSpPr>
          <p:cNvPr id="22" name="CuadroTexto 21"/>
          <p:cNvSpPr txBox="1"/>
          <p:nvPr/>
        </p:nvSpPr>
        <p:spPr>
          <a:xfrm>
            <a:off x="8130709" y="4293247"/>
            <a:ext cx="2326934" cy="646331"/>
          </a:xfrm>
          <a:prstGeom prst="rect">
            <a:avLst/>
          </a:prstGeom>
          <a:noFill/>
        </p:spPr>
        <p:txBody>
          <a:bodyPr wrap="square" rtlCol="0" anchor="ctr" anchorCtr="0">
            <a:spAutoFit/>
            <a:scene3d>
              <a:camera prst="isometricOffAxis2Left">
                <a:rot lat="483431" lon="1563411" rev="21522292"/>
              </a:camera>
              <a:lightRig rig="threePt" dir="t"/>
            </a:scene3d>
          </a:bodyPr>
          <a:lstStyle/>
          <a:p>
            <a:r>
              <a:rPr lang="es-ES" dirty="0" smtClean="0">
                <a:solidFill>
                  <a:schemeClr val="bg2">
                    <a:lumMod val="75000"/>
                  </a:schemeClr>
                </a:solidFill>
                <a:latin typeface="+mj-lt"/>
              </a:rPr>
              <a:t>Teoría del consumidor</a:t>
            </a:r>
            <a:endParaRPr lang="es-ES" dirty="0">
              <a:solidFill>
                <a:schemeClr val="bg2">
                  <a:lumMod val="75000"/>
                </a:schemeClr>
              </a:solidFill>
              <a:latin typeface="+mj-lt"/>
            </a:endParaRPr>
          </a:p>
        </p:txBody>
      </p:sp>
      <p:pic>
        <p:nvPicPr>
          <p:cNvPr id="23" name="Imagen 22">
            <a:hlinkClick r:id="rId10" action="ppaction://hlinksldjump"/>
          </p:cNvPr>
          <p:cNvPicPr>
            <a:picLocks noChangeAspect="1"/>
          </p:cNvPicPr>
          <p:nvPr/>
        </p:nvPicPr>
        <p:blipFill rotWithShape="1">
          <a:blip r:embed="rId7" cstate="print">
            <a:extLst>
              <a:ext uri="{28A0092B-C50C-407E-A947-70E740481C1C}">
                <a14:useLocalDpi xmlns:a14="http://schemas.microsoft.com/office/drawing/2010/main" val="0"/>
              </a:ext>
            </a:extLst>
          </a:blip>
          <a:srcRect b="18539"/>
          <a:stretch/>
        </p:blipFill>
        <p:spPr>
          <a:xfrm flipH="1">
            <a:off x="7869070" y="4377299"/>
            <a:ext cx="312709" cy="297517"/>
          </a:xfrm>
          <a:prstGeom prst="rect">
            <a:avLst/>
          </a:prstGeom>
          <a:scene3d>
            <a:camera prst="isometricOffAxis2Left">
              <a:rot lat="1080000" lon="1272000" rev="0"/>
            </a:camera>
            <a:lightRig rig="threePt" dir="t"/>
          </a:scene3d>
        </p:spPr>
      </p:pic>
    </p:spTree>
    <p:extLst>
      <p:ext uri="{BB962C8B-B14F-4D97-AF65-F5344CB8AC3E}">
        <p14:creationId xmlns:p14="http://schemas.microsoft.com/office/powerpoint/2010/main" val="123662052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42585" y="-287448"/>
            <a:ext cx="10353761" cy="1326321"/>
          </a:xfrm>
        </p:spPr>
        <p:txBody>
          <a:bodyPr>
            <a:normAutofit/>
          </a:bodyPr>
          <a:lstStyle/>
          <a:p>
            <a:r>
              <a:rPr lang="es-ES" sz="2800" dirty="0" smtClean="0"/>
              <a:t>Teoría de la comunicación</a:t>
            </a:r>
            <a:endParaRPr lang="es-ES" sz="2800" dirty="0"/>
          </a:p>
        </p:txBody>
      </p:sp>
      <p:sp>
        <p:nvSpPr>
          <p:cNvPr id="21" name="Oval 54"/>
          <p:cNvSpPr/>
          <p:nvPr/>
        </p:nvSpPr>
        <p:spPr>
          <a:xfrm>
            <a:off x="4626833" y="6598158"/>
            <a:ext cx="3411217" cy="313620"/>
          </a:xfrm>
          <a:prstGeom prst="ellipse">
            <a:avLst/>
          </a:prstGeom>
          <a:solidFill>
            <a:schemeClr val="bg1">
              <a:lumMod val="95000"/>
              <a:lumOff val="5000"/>
            </a:schemeClr>
          </a:solidFill>
          <a:ln w="25400" cap="flat" cmpd="sng" algn="ctr">
            <a:noFill/>
            <a:prstDash val="solid"/>
          </a:ln>
          <a:effectLst>
            <a:softEdge rad="762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 lastClr="FFFFFF"/>
              </a:solidFill>
              <a:effectLst/>
              <a:uLnTx/>
              <a:uFillTx/>
              <a:latin typeface="Calibri"/>
              <a:ea typeface="+mn-ea"/>
              <a:cs typeface="+mn-cs"/>
            </a:endParaRPr>
          </a:p>
        </p:txBody>
      </p:sp>
      <p:grpSp>
        <p:nvGrpSpPr>
          <p:cNvPr id="14" name="Group 71"/>
          <p:cNvGrpSpPr/>
          <p:nvPr/>
        </p:nvGrpSpPr>
        <p:grpSpPr>
          <a:xfrm>
            <a:off x="2614411" y="798490"/>
            <a:ext cx="7662929" cy="5956478"/>
            <a:chOff x="3584575" y="3849688"/>
            <a:chExt cx="2701925" cy="2355850"/>
          </a:xfrm>
        </p:grpSpPr>
        <p:sp>
          <p:nvSpPr>
            <p:cNvPr id="15" name="Freeform 16"/>
            <p:cNvSpPr>
              <a:spLocks/>
            </p:cNvSpPr>
            <p:nvPr/>
          </p:nvSpPr>
          <p:spPr bwMode="auto">
            <a:xfrm>
              <a:off x="3584575" y="3940175"/>
              <a:ext cx="2701925" cy="1858963"/>
            </a:xfrm>
            <a:custGeom>
              <a:avLst/>
              <a:gdLst>
                <a:gd name="T0" fmla="*/ 94 w 3403"/>
                <a:gd name="T1" fmla="*/ 0 h 2342"/>
                <a:gd name="T2" fmla="*/ 3309 w 3403"/>
                <a:gd name="T3" fmla="*/ 0 h 2342"/>
                <a:gd name="T4" fmla="*/ 3338 w 3403"/>
                <a:gd name="T5" fmla="*/ 5 h 2342"/>
                <a:gd name="T6" fmla="*/ 3364 w 3403"/>
                <a:gd name="T7" fmla="*/ 18 h 2342"/>
                <a:gd name="T8" fmla="*/ 3384 w 3403"/>
                <a:gd name="T9" fmla="*/ 39 h 2342"/>
                <a:gd name="T10" fmla="*/ 3398 w 3403"/>
                <a:gd name="T11" fmla="*/ 63 h 2342"/>
                <a:gd name="T12" fmla="*/ 3403 w 3403"/>
                <a:gd name="T13" fmla="*/ 94 h 2342"/>
                <a:gd name="T14" fmla="*/ 3403 w 3403"/>
                <a:gd name="T15" fmla="*/ 2250 h 2342"/>
                <a:gd name="T16" fmla="*/ 3398 w 3403"/>
                <a:gd name="T17" fmla="*/ 2279 h 2342"/>
                <a:gd name="T18" fmla="*/ 3384 w 3403"/>
                <a:gd name="T19" fmla="*/ 2305 h 2342"/>
                <a:gd name="T20" fmla="*/ 3364 w 3403"/>
                <a:gd name="T21" fmla="*/ 2325 h 2342"/>
                <a:gd name="T22" fmla="*/ 3338 w 3403"/>
                <a:gd name="T23" fmla="*/ 2338 h 2342"/>
                <a:gd name="T24" fmla="*/ 3309 w 3403"/>
                <a:gd name="T25" fmla="*/ 2342 h 2342"/>
                <a:gd name="T26" fmla="*/ 94 w 3403"/>
                <a:gd name="T27" fmla="*/ 2342 h 2342"/>
                <a:gd name="T28" fmla="*/ 65 w 3403"/>
                <a:gd name="T29" fmla="*/ 2338 h 2342"/>
                <a:gd name="T30" fmla="*/ 39 w 3403"/>
                <a:gd name="T31" fmla="*/ 2325 h 2342"/>
                <a:gd name="T32" fmla="*/ 20 w 3403"/>
                <a:gd name="T33" fmla="*/ 2305 h 2342"/>
                <a:gd name="T34" fmla="*/ 5 w 3403"/>
                <a:gd name="T35" fmla="*/ 2279 h 2342"/>
                <a:gd name="T36" fmla="*/ 0 w 3403"/>
                <a:gd name="T37" fmla="*/ 2250 h 2342"/>
                <a:gd name="T38" fmla="*/ 0 w 3403"/>
                <a:gd name="T39" fmla="*/ 94 h 2342"/>
                <a:gd name="T40" fmla="*/ 5 w 3403"/>
                <a:gd name="T41" fmla="*/ 63 h 2342"/>
                <a:gd name="T42" fmla="*/ 20 w 3403"/>
                <a:gd name="T43" fmla="*/ 39 h 2342"/>
                <a:gd name="T44" fmla="*/ 39 w 3403"/>
                <a:gd name="T45" fmla="*/ 18 h 2342"/>
                <a:gd name="T46" fmla="*/ 65 w 3403"/>
                <a:gd name="T47" fmla="*/ 5 h 2342"/>
                <a:gd name="T48" fmla="*/ 94 w 3403"/>
                <a:gd name="T49" fmla="*/ 0 h 2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03" h="2342">
                  <a:moveTo>
                    <a:pt x="94" y="0"/>
                  </a:moveTo>
                  <a:lnTo>
                    <a:pt x="3309" y="0"/>
                  </a:lnTo>
                  <a:lnTo>
                    <a:pt x="3338" y="5"/>
                  </a:lnTo>
                  <a:lnTo>
                    <a:pt x="3364" y="18"/>
                  </a:lnTo>
                  <a:lnTo>
                    <a:pt x="3384" y="39"/>
                  </a:lnTo>
                  <a:lnTo>
                    <a:pt x="3398" y="63"/>
                  </a:lnTo>
                  <a:lnTo>
                    <a:pt x="3403" y="94"/>
                  </a:lnTo>
                  <a:lnTo>
                    <a:pt x="3403" y="2250"/>
                  </a:lnTo>
                  <a:lnTo>
                    <a:pt x="3398" y="2279"/>
                  </a:lnTo>
                  <a:lnTo>
                    <a:pt x="3384" y="2305"/>
                  </a:lnTo>
                  <a:lnTo>
                    <a:pt x="3364" y="2325"/>
                  </a:lnTo>
                  <a:lnTo>
                    <a:pt x="3338" y="2338"/>
                  </a:lnTo>
                  <a:lnTo>
                    <a:pt x="3309" y="2342"/>
                  </a:lnTo>
                  <a:lnTo>
                    <a:pt x="94" y="2342"/>
                  </a:lnTo>
                  <a:lnTo>
                    <a:pt x="65" y="2338"/>
                  </a:lnTo>
                  <a:lnTo>
                    <a:pt x="39" y="2325"/>
                  </a:lnTo>
                  <a:lnTo>
                    <a:pt x="20" y="2305"/>
                  </a:lnTo>
                  <a:lnTo>
                    <a:pt x="5" y="2279"/>
                  </a:lnTo>
                  <a:lnTo>
                    <a:pt x="0" y="2250"/>
                  </a:lnTo>
                  <a:lnTo>
                    <a:pt x="0" y="94"/>
                  </a:lnTo>
                  <a:lnTo>
                    <a:pt x="5" y="63"/>
                  </a:lnTo>
                  <a:lnTo>
                    <a:pt x="20" y="39"/>
                  </a:lnTo>
                  <a:lnTo>
                    <a:pt x="39" y="18"/>
                  </a:lnTo>
                  <a:lnTo>
                    <a:pt x="65" y="5"/>
                  </a:lnTo>
                  <a:lnTo>
                    <a:pt x="94"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6" name="Freeform 17"/>
            <p:cNvSpPr>
              <a:spLocks/>
            </p:cNvSpPr>
            <p:nvPr/>
          </p:nvSpPr>
          <p:spPr bwMode="auto">
            <a:xfrm>
              <a:off x="3584575" y="3849688"/>
              <a:ext cx="2701925" cy="1651000"/>
            </a:xfrm>
            <a:custGeom>
              <a:avLst/>
              <a:gdLst>
                <a:gd name="T0" fmla="*/ 89 w 3403"/>
                <a:gd name="T1" fmla="*/ 0 h 2078"/>
                <a:gd name="T2" fmla="*/ 3314 w 3403"/>
                <a:gd name="T3" fmla="*/ 0 h 2078"/>
                <a:gd name="T4" fmla="*/ 3342 w 3403"/>
                <a:gd name="T5" fmla="*/ 4 h 2078"/>
                <a:gd name="T6" fmla="*/ 3366 w 3403"/>
                <a:gd name="T7" fmla="*/ 16 h 2078"/>
                <a:gd name="T8" fmla="*/ 3385 w 3403"/>
                <a:gd name="T9" fmla="*/ 35 h 2078"/>
                <a:gd name="T10" fmla="*/ 3398 w 3403"/>
                <a:gd name="T11" fmla="*/ 60 h 2078"/>
                <a:gd name="T12" fmla="*/ 3403 w 3403"/>
                <a:gd name="T13" fmla="*/ 87 h 2078"/>
                <a:gd name="T14" fmla="*/ 3403 w 3403"/>
                <a:gd name="T15" fmla="*/ 2078 h 2078"/>
                <a:gd name="T16" fmla="*/ 0 w 3403"/>
                <a:gd name="T17" fmla="*/ 2078 h 2078"/>
                <a:gd name="T18" fmla="*/ 0 w 3403"/>
                <a:gd name="T19" fmla="*/ 87 h 2078"/>
                <a:gd name="T20" fmla="*/ 5 w 3403"/>
                <a:gd name="T21" fmla="*/ 60 h 2078"/>
                <a:gd name="T22" fmla="*/ 18 w 3403"/>
                <a:gd name="T23" fmla="*/ 35 h 2078"/>
                <a:gd name="T24" fmla="*/ 38 w 3403"/>
                <a:gd name="T25" fmla="*/ 16 h 2078"/>
                <a:gd name="T26" fmla="*/ 62 w 3403"/>
                <a:gd name="T27" fmla="*/ 4 h 2078"/>
                <a:gd name="T28" fmla="*/ 89 w 3403"/>
                <a:gd name="T29" fmla="*/ 0 h 20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3" h="2078">
                  <a:moveTo>
                    <a:pt x="89" y="0"/>
                  </a:moveTo>
                  <a:lnTo>
                    <a:pt x="3314" y="0"/>
                  </a:lnTo>
                  <a:lnTo>
                    <a:pt x="3342" y="4"/>
                  </a:lnTo>
                  <a:lnTo>
                    <a:pt x="3366" y="16"/>
                  </a:lnTo>
                  <a:lnTo>
                    <a:pt x="3385" y="35"/>
                  </a:lnTo>
                  <a:lnTo>
                    <a:pt x="3398" y="60"/>
                  </a:lnTo>
                  <a:lnTo>
                    <a:pt x="3403" y="87"/>
                  </a:lnTo>
                  <a:lnTo>
                    <a:pt x="3403" y="2078"/>
                  </a:lnTo>
                  <a:lnTo>
                    <a:pt x="0" y="2078"/>
                  </a:lnTo>
                  <a:lnTo>
                    <a:pt x="0" y="87"/>
                  </a:lnTo>
                  <a:lnTo>
                    <a:pt x="5" y="60"/>
                  </a:lnTo>
                  <a:lnTo>
                    <a:pt x="18" y="35"/>
                  </a:lnTo>
                  <a:lnTo>
                    <a:pt x="38" y="16"/>
                  </a:lnTo>
                  <a:lnTo>
                    <a:pt x="62" y="4"/>
                  </a:lnTo>
                  <a:lnTo>
                    <a:pt x="8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7" name="Rectangle 18"/>
            <p:cNvSpPr>
              <a:spLocks noChangeArrowheads="1"/>
            </p:cNvSpPr>
            <p:nvPr/>
          </p:nvSpPr>
          <p:spPr bwMode="auto">
            <a:xfrm>
              <a:off x="3684588" y="3949700"/>
              <a:ext cx="2500312" cy="1449388"/>
            </a:xfrm>
            <a:prstGeom prst="rect">
              <a:avLst/>
            </a:prstGeom>
            <a:solidFill>
              <a:schemeClr val="tx1">
                <a:lumMod val="85000"/>
              </a:schemeClr>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8" name="Rectangle 19"/>
            <p:cNvSpPr>
              <a:spLocks noChangeArrowheads="1"/>
            </p:cNvSpPr>
            <p:nvPr/>
          </p:nvSpPr>
          <p:spPr bwMode="auto">
            <a:xfrm>
              <a:off x="4686300" y="5799138"/>
              <a:ext cx="498475" cy="242888"/>
            </a:xfrm>
            <a:prstGeom prst="rect">
              <a:avLst/>
            </a:prstGeom>
            <a:solidFill>
              <a:schemeClr val="tx1">
                <a:lumMod val="75000"/>
              </a:schemeClr>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9" name="Freeform 20"/>
            <p:cNvSpPr>
              <a:spLocks/>
            </p:cNvSpPr>
            <p:nvPr/>
          </p:nvSpPr>
          <p:spPr bwMode="auto">
            <a:xfrm>
              <a:off x="4530725" y="6096000"/>
              <a:ext cx="809625" cy="109538"/>
            </a:xfrm>
            <a:custGeom>
              <a:avLst/>
              <a:gdLst>
                <a:gd name="T0" fmla="*/ 107 w 1020"/>
                <a:gd name="T1" fmla="*/ 0 h 138"/>
                <a:gd name="T2" fmla="*/ 913 w 1020"/>
                <a:gd name="T3" fmla="*/ 0 h 138"/>
                <a:gd name="T4" fmla="*/ 942 w 1020"/>
                <a:gd name="T5" fmla="*/ 5 h 138"/>
                <a:gd name="T6" fmla="*/ 966 w 1020"/>
                <a:gd name="T7" fmla="*/ 15 h 138"/>
                <a:gd name="T8" fmla="*/ 989 w 1020"/>
                <a:gd name="T9" fmla="*/ 33 h 138"/>
                <a:gd name="T10" fmla="*/ 1005 w 1020"/>
                <a:gd name="T11" fmla="*/ 54 h 138"/>
                <a:gd name="T12" fmla="*/ 1016 w 1020"/>
                <a:gd name="T13" fmla="*/ 80 h 138"/>
                <a:gd name="T14" fmla="*/ 1020 w 1020"/>
                <a:gd name="T15" fmla="*/ 107 h 138"/>
                <a:gd name="T16" fmla="*/ 1020 w 1020"/>
                <a:gd name="T17" fmla="*/ 138 h 138"/>
                <a:gd name="T18" fmla="*/ 0 w 1020"/>
                <a:gd name="T19" fmla="*/ 138 h 138"/>
                <a:gd name="T20" fmla="*/ 0 w 1020"/>
                <a:gd name="T21" fmla="*/ 107 h 138"/>
                <a:gd name="T22" fmla="*/ 3 w 1020"/>
                <a:gd name="T23" fmla="*/ 80 h 138"/>
                <a:gd name="T24" fmla="*/ 14 w 1020"/>
                <a:gd name="T25" fmla="*/ 54 h 138"/>
                <a:gd name="T26" fmla="*/ 31 w 1020"/>
                <a:gd name="T27" fmla="*/ 33 h 138"/>
                <a:gd name="T28" fmla="*/ 52 w 1020"/>
                <a:gd name="T29" fmla="*/ 15 h 138"/>
                <a:gd name="T30" fmla="*/ 78 w 1020"/>
                <a:gd name="T31" fmla="*/ 5 h 138"/>
                <a:gd name="T32" fmla="*/ 107 w 1020"/>
                <a:gd name="T33"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20" h="138">
                  <a:moveTo>
                    <a:pt x="107" y="0"/>
                  </a:moveTo>
                  <a:lnTo>
                    <a:pt x="913" y="0"/>
                  </a:lnTo>
                  <a:lnTo>
                    <a:pt x="942" y="5"/>
                  </a:lnTo>
                  <a:lnTo>
                    <a:pt x="966" y="15"/>
                  </a:lnTo>
                  <a:lnTo>
                    <a:pt x="989" y="33"/>
                  </a:lnTo>
                  <a:lnTo>
                    <a:pt x="1005" y="54"/>
                  </a:lnTo>
                  <a:lnTo>
                    <a:pt x="1016" y="80"/>
                  </a:lnTo>
                  <a:lnTo>
                    <a:pt x="1020" y="107"/>
                  </a:lnTo>
                  <a:lnTo>
                    <a:pt x="1020" y="138"/>
                  </a:lnTo>
                  <a:lnTo>
                    <a:pt x="0" y="138"/>
                  </a:lnTo>
                  <a:lnTo>
                    <a:pt x="0" y="107"/>
                  </a:lnTo>
                  <a:lnTo>
                    <a:pt x="3" y="80"/>
                  </a:lnTo>
                  <a:lnTo>
                    <a:pt x="14" y="54"/>
                  </a:lnTo>
                  <a:lnTo>
                    <a:pt x="31" y="33"/>
                  </a:lnTo>
                  <a:lnTo>
                    <a:pt x="52" y="15"/>
                  </a:lnTo>
                  <a:lnTo>
                    <a:pt x="78" y="5"/>
                  </a:lnTo>
                  <a:lnTo>
                    <a:pt x="107" y="0"/>
                  </a:lnTo>
                  <a:close/>
                </a:path>
              </a:pathLst>
            </a:custGeom>
            <a:solidFill>
              <a:schemeClr val="tx1">
                <a:lumMod val="8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20" name="Freeform 21"/>
            <p:cNvSpPr>
              <a:spLocks noEditPoints="1"/>
            </p:cNvSpPr>
            <p:nvPr/>
          </p:nvSpPr>
          <p:spPr bwMode="auto">
            <a:xfrm>
              <a:off x="4638675" y="6042025"/>
              <a:ext cx="593725" cy="53975"/>
            </a:xfrm>
            <a:custGeom>
              <a:avLst/>
              <a:gdLst>
                <a:gd name="T0" fmla="*/ 0 w 748"/>
                <a:gd name="T1" fmla="*/ 68 h 68"/>
                <a:gd name="T2" fmla="*/ 1 w 748"/>
                <a:gd name="T3" fmla="*/ 68 h 68"/>
                <a:gd name="T4" fmla="*/ 1 w 748"/>
                <a:gd name="T5" fmla="*/ 68 h 68"/>
                <a:gd name="T6" fmla="*/ 0 w 748"/>
                <a:gd name="T7" fmla="*/ 68 h 68"/>
                <a:gd name="T8" fmla="*/ 60 w 748"/>
                <a:gd name="T9" fmla="*/ 0 h 68"/>
                <a:gd name="T10" fmla="*/ 688 w 748"/>
                <a:gd name="T11" fmla="*/ 0 h 68"/>
                <a:gd name="T12" fmla="*/ 691 w 748"/>
                <a:gd name="T13" fmla="*/ 23 h 68"/>
                <a:gd name="T14" fmla="*/ 698 w 748"/>
                <a:gd name="T15" fmla="*/ 41 h 68"/>
                <a:gd name="T16" fmla="*/ 707 w 748"/>
                <a:gd name="T17" fmla="*/ 52 h 68"/>
                <a:gd name="T18" fmla="*/ 719 w 748"/>
                <a:gd name="T19" fmla="*/ 60 h 68"/>
                <a:gd name="T20" fmla="*/ 728 w 748"/>
                <a:gd name="T21" fmla="*/ 65 h 68"/>
                <a:gd name="T22" fmla="*/ 738 w 748"/>
                <a:gd name="T23" fmla="*/ 68 h 68"/>
                <a:gd name="T24" fmla="*/ 744 w 748"/>
                <a:gd name="T25" fmla="*/ 68 h 68"/>
                <a:gd name="T26" fmla="*/ 748 w 748"/>
                <a:gd name="T27" fmla="*/ 68 h 68"/>
                <a:gd name="T28" fmla="*/ 1 w 748"/>
                <a:gd name="T29" fmla="*/ 68 h 68"/>
                <a:gd name="T30" fmla="*/ 10 w 748"/>
                <a:gd name="T31" fmla="*/ 68 h 68"/>
                <a:gd name="T32" fmla="*/ 18 w 748"/>
                <a:gd name="T33" fmla="*/ 67 h 68"/>
                <a:gd name="T34" fmla="*/ 29 w 748"/>
                <a:gd name="T35" fmla="*/ 62 h 68"/>
                <a:gd name="T36" fmla="*/ 40 w 748"/>
                <a:gd name="T37" fmla="*/ 54 h 68"/>
                <a:gd name="T38" fmla="*/ 50 w 748"/>
                <a:gd name="T39" fmla="*/ 42 h 68"/>
                <a:gd name="T40" fmla="*/ 56 w 748"/>
                <a:gd name="T41" fmla="*/ 25 h 68"/>
                <a:gd name="T42" fmla="*/ 60 w 748"/>
                <a:gd name="T43"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48" h="68">
                  <a:moveTo>
                    <a:pt x="0" y="68"/>
                  </a:moveTo>
                  <a:lnTo>
                    <a:pt x="1" y="68"/>
                  </a:lnTo>
                  <a:lnTo>
                    <a:pt x="1" y="68"/>
                  </a:lnTo>
                  <a:lnTo>
                    <a:pt x="0" y="68"/>
                  </a:lnTo>
                  <a:close/>
                  <a:moveTo>
                    <a:pt x="60" y="0"/>
                  </a:moveTo>
                  <a:lnTo>
                    <a:pt x="688" y="0"/>
                  </a:lnTo>
                  <a:lnTo>
                    <a:pt x="691" y="23"/>
                  </a:lnTo>
                  <a:lnTo>
                    <a:pt x="698" y="41"/>
                  </a:lnTo>
                  <a:lnTo>
                    <a:pt x="707" y="52"/>
                  </a:lnTo>
                  <a:lnTo>
                    <a:pt x="719" y="60"/>
                  </a:lnTo>
                  <a:lnTo>
                    <a:pt x="728" y="65"/>
                  </a:lnTo>
                  <a:lnTo>
                    <a:pt x="738" y="68"/>
                  </a:lnTo>
                  <a:lnTo>
                    <a:pt x="744" y="68"/>
                  </a:lnTo>
                  <a:lnTo>
                    <a:pt x="748" y="68"/>
                  </a:lnTo>
                  <a:lnTo>
                    <a:pt x="1" y="68"/>
                  </a:lnTo>
                  <a:lnTo>
                    <a:pt x="10" y="68"/>
                  </a:lnTo>
                  <a:lnTo>
                    <a:pt x="18" y="67"/>
                  </a:lnTo>
                  <a:lnTo>
                    <a:pt x="29" y="62"/>
                  </a:lnTo>
                  <a:lnTo>
                    <a:pt x="40" y="54"/>
                  </a:lnTo>
                  <a:lnTo>
                    <a:pt x="50" y="42"/>
                  </a:lnTo>
                  <a:lnTo>
                    <a:pt x="56" y="25"/>
                  </a:lnTo>
                  <a:lnTo>
                    <a:pt x="60" y="0"/>
                  </a:lnTo>
                  <a:close/>
                </a:path>
              </a:pathLst>
            </a:custGeom>
            <a:solidFill>
              <a:schemeClr val="tx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grpSp>
      <p:sp>
        <p:nvSpPr>
          <p:cNvPr id="4" name="CuadroTexto 3"/>
          <p:cNvSpPr txBox="1"/>
          <p:nvPr/>
        </p:nvSpPr>
        <p:spPr>
          <a:xfrm>
            <a:off x="202183" y="1548307"/>
            <a:ext cx="2296318" cy="1200329"/>
          </a:xfrm>
          <a:prstGeom prst="rect">
            <a:avLst/>
          </a:prstGeom>
          <a:noFill/>
        </p:spPr>
        <p:txBody>
          <a:bodyPr wrap="square" rtlCol="0">
            <a:spAutoFit/>
          </a:bodyPr>
          <a:lstStyle/>
          <a:p>
            <a:r>
              <a:rPr lang="es-ES" dirty="0" smtClean="0">
                <a:solidFill>
                  <a:schemeClr val="tx1">
                    <a:lumMod val="85000"/>
                  </a:schemeClr>
                </a:solidFill>
              </a:rPr>
              <a:t>Actividad consiente de intercambiar información</a:t>
            </a:r>
          </a:p>
          <a:p>
            <a:r>
              <a:rPr lang="es-ES" dirty="0" smtClean="0">
                <a:solidFill>
                  <a:schemeClr val="tx1">
                    <a:lumMod val="85000"/>
                  </a:schemeClr>
                </a:solidFill>
              </a:rPr>
              <a:t> </a:t>
            </a:r>
            <a:endParaRPr lang="es-ES" dirty="0">
              <a:solidFill>
                <a:schemeClr val="tx1">
                  <a:lumMod val="85000"/>
                </a:schemeClr>
              </a:solidFill>
            </a:endParaRPr>
          </a:p>
        </p:txBody>
      </p:sp>
      <p:sp>
        <p:nvSpPr>
          <p:cNvPr id="6" name="CuadroTexto 5"/>
          <p:cNvSpPr txBox="1"/>
          <p:nvPr/>
        </p:nvSpPr>
        <p:spPr>
          <a:xfrm>
            <a:off x="3120596" y="860032"/>
            <a:ext cx="6646057" cy="1200329"/>
          </a:xfrm>
          <a:prstGeom prst="rect">
            <a:avLst/>
          </a:prstGeom>
          <a:noFill/>
        </p:spPr>
        <p:txBody>
          <a:bodyPr wrap="square" rtlCol="0">
            <a:spAutoFit/>
          </a:bodyPr>
          <a:lstStyle/>
          <a:p>
            <a:pPr>
              <a:lnSpc>
                <a:spcPct val="200000"/>
              </a:lnSpc>
            </a:pPr>
            <a:r>
              <a:rPr lang="es-ES" u="sng" dirty="0">
                <a:solidFill>
                  <a:schemeClr val="bg1">
                    <a:lumMod val="65000"/>
                    <a:lumOff val="35000"/>
                  </a:schemeClr>
                </a:solidFill>
              </a:rPr>
              <a:t>Teoría normativa de la </a:t>
            </a:r>
            <a:r>
              <a:rPr lang="es-ES" u="sng" dirty="0" smtClean="0">
                <a:solidFill>
                  <a:schemeClr val="bg1">
                    <a:lumMod val="65000"/>
                    <a:lumOff val="35000"/>
                  </a:schemeClr>
                </a:solidFill>
              </a:rPr>
              <a:t>Sociedad </a:t>
            </a:r>
          </a:p>
          <a:p>
            <a:r>
              <a:rPr lang="es-ES" dirty="0">
                <a:solidFill>
                  <a:schemeClr val="bg1">
                    <a:lumMod val="65000"/>
                    <a:lumOff val="35000"/>
                  </a:schemeClr>
                </a:solidFill>
              </a:rPr>
              <a:t>R</a:t>
            </a:r>
            <a:r>
              <a:rPr lang="es-ES" dirty="0" smtClean="0">
                <a:solidFill>
                  <a:schemeClr val="bg1">
                    <a:lumMod val="65000"/>
                    <a:lumOff val="35000"/>
                  </a:schemeClr>
                </a:solidFill>
              </a:rPr>
              <a:t>elación entre </a:t>
            </a:r>
            <a:r>
              <a:rPr lang="es-ES" dirty="0">
                <a:solidFill>
                  <a:schemeClr val="bg1">
                    <a:lumMod val="65000"/>
                    <a:lumOff val="35000"/>
                  </a:schemeClr>
                </a:solidFill>
              </a:rPr>
              <a:t>la filosofía y los valores de una </a:t>
            </a:r>
            <a:r>
              <a:rPr lang="es-ES" dirty="0" smtClean="0">
                <a:solidFill>
                  <a:schemeClr val="bg1">
                    <a:lumMod val="65000"/>
                    <a:lumOff val="35000"/>
                  </a:schemeClr>
                </a:solidFill>
              </a:rPr>
              <a:t>sociedad por el desarrollo industrial (</a:t>
            </a:r>
            <a:r>
              <a:rPr lang="es-ES" dirty="0" err="1">
                <a:solidFill>
                  <a:schemeClr val="bg1">
                    <a:lumMod val="65000"/>
                    <a:lumOff val="35000"/>
                  </a:schemeClr>
                </a:solidFill>
              </a:rPr>
              <a:t>McQuail</a:t>
            </a:r>
            <a:r>
              <a:rPr lang="es-ES" dirty="0">
                <a:solidFill>
                  <a:schemeClr val="bg1">
                    <a:lumMod val="65000"/>
                    <a:lumOff val="35000"/>
                  </a:schemeClr>
                </a:solidFill>
              </a:rPr>
              <a:t>, </a:t>
            </a:r>
            <a:r>
              <a:rPr lang="es-ES" dirty="0" smtClean="0">
                <a:solidFill>
                  <a:schemeClr val="bg1">
                    <a:lumMod val="65000"/>
                    <a:lumOff val="35000"/>
                  </a:schemeClr>
                </a:solidFill>
              </a:rPr>
              <a:t>1994)</a:t>
            </a:r>
            <a:endParaRPr lang="es-ES" dirty="0">
              <a:solidFill>
                <a:schemeClr val="bg1">
                  <a:lumMod val="65000"/>
                  <a:lumOff val="35000"/>
                </a:schemeClr>
              </a:solidFill>
            </a:endParaRPr>
          </a:p>
        </p:txBody>
      </p:sp>
      <p:sp>
        <p:nvSpPr>
          <p:cNvPr id="8" name="CuadroTexto 7"/>
          <p:cNvSpPr txBox="1"/>
          <p:nvPr/>
        </p:nvSpPr>
        <p:spPr>
          <a:xfrm>
            <a:off x="3120596" y="3164179"/>
            <a:ext cx="7152243" cy="1754326"/>
          </a:xfrm>
          <a:prstGeom prst="rect">
            <a:avLst/>
          </a:prstGeom>
          <a:noFill/>
        </p:spPr>
        <p:txBody>
          <a:bodyPr wrap="square" rtlCol="0">
            <a:spAutoFit/>
          </a:bodyPr>
          <a:lstStyle/>
          <a:p>
            <a:pPr>
              <a:lnSpc>
                <a:spcPct val="200000"/>
              </a:lnSpc>
            </a:pPr>
            <a:r>
              <a:rPr lang="es-ES" u="sng" dirty="0">
                <a:solidFill>
                  <a:schemeClr val="bg1">
                    <a:lumMod val="65000"/>
                    <a:lumOff val="35000"/>
                  </a:schemeClr>
                </a:solidFill>
              </a:rPr>
              <a:t>Teoría de la Responsabilidad Social</a:t>
            </a:r>
          </a:p>
          <a:p>
            <a:pPr marL="285750" indent="-285750">
              <a:buFont typeface="Arial" panose="020B0604020202020204" pitchFamily="34" charset="0"/>
              <a:buChar char="•"/>
            </a:pPr>
            <a:r>
              <a:rPr lang="es-ES" dirty="0" smtClean="0">
                <a:solidFill>
                  <a:schemeClr val="bg1">
                    <a:lumMod val="65000"/>
                    <a:lumOff val="35000"/>
                  </a:schemeClr>
                </a:solidFill>
              </a:rPr>
              <a:t>Buscaba </a:t>
            </a:r>
            <a:r>
              <a:rPr lang="es-ES" dirty="0">
                <a:solidFill>
                  <a:schemeClr val="bg1">
                    <a:lumMod val="65000"/>
                    <a:lumOff val="35000"/>
                  </a:schemeClr>
                </a:solidFill>
              </a:rPr>
              <a:t>la constitución de la sociedad </a:t>
            </a:r>
            <a:r>
              <a:rPr lang="es-ES" dirty="0" smtClean="0">
                <a:solidFill>
                  <a:schemeClr val="bg1">
                    <a:lumMod val="65000"/>
                    <a:lumOff val="35000"/>
                  </a:schemeClr>
                </a:solidFill>
              </a:rPr>
              <a:t>moderna y </a:t>
            </a:r>
            <a:r>
              <a:rPr lang="es-ES" dirty="0">
                <a:solidFill>
                  <a:schemeClr val="bg1">
                    <a:lumMod val="65000"/>
                    <a:lumOff val="35000"/>
                  </a:schemeClr>
                </a:solidFill>
              </a:rPr>
              <a:t>capitalista </a:t>
            </a:r>
            <a:endParaRPr lang="es-ES" dirty="0" smtClean="0">
              <a:solidFill>
                <a:schemeClr val="bg1">
                  <a:lumMod val="65000"/>
                  <a:lumOff val="35000"/>
                </a:schemeClr>
              </a:solidFill>
            </a:endParaRPr>
          </a:p>
          <a:p>
            <a:pPr marL="285750" indent="-285750">
              <a:buFont typeface="Arial" panose="020B0604020202020204" pitchFamily="34" charset="0"/>
              <a:buChar char="•"/>
            </a:pPr>
            <a:r>
              <a:rPr lang="es-ES" dirty="0" smtClean="0">
                <a:solidFill>
                  <a:schemeClr val="bg1">
                    <a:lumMod val="65000"/>
                    <a:lumOff val="35000"/>
                  </a:schemeClr>
                </a:solidFill>
              </a:rPr>
              <a:t>Que </a:t>
            </a:r>
            <a:r>
              <a:rPr lang="es-ES" dirty="0">
                <a:solidFill>
                  <a:schemeClr val="bg1">
                    <a:lumMod val="65000"/>
                    <a:lumOff val="35000"/>
                  </a:schemeClr>
                </a:solidFill>
              </a:rPr>
              <a:t>la prensa sea libre </a:t>
            </a:r>
            <a:endParaRPr lang="es-ES" dirty="0" smtClean="0">
              <a:solidFill>
                <a:schemeClr val="bg1">
                  <a:lumMod val="65000"/>
                  <a:lumOff val="35000"/>
                </a:schemeClr>
              </a:solidFill>
            </a:endParaRPr>
          </a:p>
          <a:p>
            <a:pPr marL="285750" indent="-285750">
              <a:buFont typeface="Arial" panose="020B0604020202020204" pitchFamily="34" charset="0"/>
              <a:buChar char="•"/>
            </a:pPr>
            <a:r>
              <a:rPr lang="es-ES" dirty="0" smtClean="0">
                <a:solidFill>
                  <a:schemeClr val="bg1">
                    <a:lumMod val="65000"/>
                    <a:lumOff val="35000"/>
                  </a:schemeClr>
                </a:solidFill>
              </a:rPr>
              <a:t>Fue un </a:t>
            </a:r>
            <a:r>
              <a:rPr lang="es-ES" dirty="0">
                <a:solidFill>
                  <a:schemeClr val="bg1">
                    <a:lumMod val="65000"/>
                    <a:lumOff val="35000"/>
                  </a:schemeClr>
                </a:solidFill>
              </a:rPr>
              <a:t>instrumento </a:t>
            </a:r>
            <a:r>
              <a:rPr lang="es-ES" dirty="0" smtClean="0">
                <a:solidFill>
                  <a:schemeClr val="bg1">
                    <a:lumMod val="65000"/>
                    <a:lumOff val="35000"/>
                  </a:schemeClr>
                </a:solidFill>
              </a:rPr>
              <a:t> político</a:t>
            </a:r>
            <a:endParaRPr lang="es-ES" dirty="0">
              <a:solidFill>
                <a:schemeClr val="bg1">
                  <a:lumMod val="65000"/>
                  <a:lumOff val="35000"/>
                </a:schemeClr>
              </a:solidFill>
            </a:endParaRPr>
          </a:p>
          <a:p>
            <a:endParaRPr lang="es-ES" dirty="0">
              <a:solidFill>
                <a:schemeClr val="bg1">
                  <a:lumMod val="65000"/>
                  <a:lumOff val="35000"/>
                </a:schemeClr>
              </a:solidFill>
            </a:endParaRPr>
          </a:p>
        </p:txBody>
      </p:sp>
      <p:sp>
        <p:nvSpPr>
          <p:cNvPr id="7" name="CuadroTexto 6"/>
          <p:cNvSpPr txBox="1"/>
          <p:nvPr/>
        </p:nvSpPr>
        <p:spPr>
          <a:xfrm>
            <a:off x="3120596" y="1977698"/>
            <a:ext cx="4726807" cy="1200329"/>
          </a:xfrm>
          <a:prstGeom prst="rect">
            <a:avLst/>
          </a:prstGeom>
          <a:noFill/>
        </p:spPr>
        <p:txBody>
          <a:bodyPr wrap="none" rtlCol="0">
            <a:spAutoFit/>
          </a:bodyPr>
          <a:lstStyle/>
          <a:p>
            <a:pPr>
              <a:lnSpc>
                <a:spcPct val="200000"/>
              </a:lnSpc>
            </a:pPr>
            <a:r>
              <a:rPr lang="es-ES" u="sng" dirty="0">
                <a:solidFill>
                  <a:schemeClr val="bg1">
                    <a:lumMod val="65000"/>
                    <a:lumOff val="35000"/>
                  </a:schemeClr>
                </a:solidFill>
              </a:rPr>
              <a:t>Teoría de los medios de comunicación </a:t>
            </a:r>
          </a:p>
          <a:p>
            <a:pPr marL="285750" indent="-285750">
              <a:buFont typeface="Arial" panose="020B0604020202020204" pitchFamily="34" charset="0"/>
              <a:buChar char="•"/>
            </a:pPr>
            <a:r>
              <a:rPr lang="es-ES" dirty="0">
                <a:solidFill>
                  <a:schemeClr val="bg1">
                    <a:lumMod val="65000"/>
                    <a:lumOff val="35000"/>
                  </a:schemeClr>
                </a:solidFill>
              </a:rPr>
              <a:t>S</a:t>
            </a:r>
            <a:r>
              <a:rPr lang="es-ES" dirty="0" smtClean="0">
                <a:solidFill>
                  <a:schemeClr val="bg1">
                    <a:lumMod val="65000"/>
                    <a:lumOff val="35000"/>
                  </a:schemeClr>
                </a:solidFill>
              </a:rPr>
              <a:t>egunda </a:t>
            </a:r>
            <a:r>
              <a:rPr lang="es-ES" dirty="0">
                <a:solidFill>
                  <a:schemeClr val="bg1">
                    <a:lumMod val="65000"/>
                    <a:lumOff val="35000"/>
                  </a:schemeClr>
                </a:solidFill>
              </a:rPr>
              <a:t>guerra mundial </a:t>
            </a:r>
          </a:p>
          <a:p>
            <a:pPr marL="285750" indent="-285750">
              <a:buFont typeface="Arial" panose="020B0604020202020204" pitchFamily="34" charset="0"/>
              <a:buChar char="•"/>
            </a:pPr>
            <a:r>
              <a:rPr lang="es-ES" dirty="0">
                <a:solidFill>
                  <a:schemeClr val="bg1">
                    <a:lumMod val="65000"/>
                    <a:lumOff val="35000"/>
                  </a:schemeClr>
                </a:solidFill>
              </a:rPr>
              <a:t>A</a:t>
            </a:r>
            <a:r>
              <a:rPr lang="es-ES" dirty="0" smtClean="0">
                <a:solidFill>
                  <a:schemeClr val="bg1">
                    <a:lumMod val="65000"/>
                    <a:lumOff val="35000"/>
                  </a:schemeClr>
                </a:solidFill>
              </a:rPr>
              <a:t>yudaría </a:t>
            </a:r>
            <a:r>
              <a:rPr lang="es-ES" dirty="0">
                <a:solidFill>
                  <a:schemeClr val="bg1">
                    <a:lumMod val="65000"/>
                    <a:lumOff val="35000"/>
                  </a:schemeClr>
                </a:solidFill>
              </a:rPr>
              <a:t>al desarrollo </a:t>
            </a:r>
            <a:r>
              <a:rPr lang="es-ES" dirty="0" smtClean="0">
                <a:solidFill>
                  <a:schemeClr val="bg1">
                    <a:lumMod val="65000"/>
                    <a:lumOff val="35000"/>
                  </a:schemeClr>
                </a:solidFill>
              </a:rPr>
              <a:t>económico-social</a:t>
            </a:r>
            <a:endParaRPr lang="es-ES" dirty="0">
              <a:solidFill>
                <a:schemeClr val="bg1">
                  <a:lumMod val="65000"/>
                  <a:lumOff val="35000"/>
                </a:schemeClr>
              </a:solidFill>
            </a:endParaRPr>
          </a:p>
        </p:txBody>
      </p:sp>
    </p:spTree>
    <p:extLst>
      <p:ext uri="{BB962C8B-B14F-4D97-AF65-F5344CB8AC3E}">
        <p14:creationId xmlns:p14="http://schemas.microsoft.com/office/powerpoint/2010/main" val="422219204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80"/>
          <p:cNvSpPr/>
          <p:nvPr/>
        </p:nvSpPr>
        <p:spPr>
          <a:xfrm>
            <a:off x="7649946" y="2825692"/>
            <a:ext cx="1197135" cy="153004"/>
          </a:xfrm>
          <a:prstGeom prst="ellipse">
            <a:avLst/>
          </a:prstGeom>
          <a:gradFill flip="none" rotWithShape="1">
            <a:gsLst>
              <a:gs pos="0">
                <a:schemeClr val="tx1">
                  <a:lumMod val="50000"/>
                  <a:lumOff val="50000"/>
                </a:schemeClr>
              </a:gs>
              <a:gs pos="100000">
                <a:schemeClr val="bg1">
                  <a:lumMod val="50000"/>
                  <a:alpha val="0"/>
                </a:schemeClr>
              </a:gs>
            </a:gsLst>
            <a:path path="shape">
              <a:fillToRect l="50000" t="50000" r="50000" b="50000"/>
            </a:path>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400" b="0" i="0" u="none" strike="noStrike" kern="0" cap="none" spc="0" normalizeH="0" baseline="0" dirty="0" smtClean="0">
              <a:ln>
                <a:noFill/>
              </a:ln>
              <a:solidFill>
                <a:sysClr val="window" lastClr="FFFFFF"/>
              </a:solidFill>
              <a:effectLst/>
              <a:uLnTx/>
              <a:uFillTx/>
              <a:latin typeface="+mj-lt"/>
              <a:ea typeface="+mn-ea"/>
              <a:cs typeface="+mn-cs"/>
            </a:endParaRPr>
          </a:p>
        </p:txBody>
      </p:sp>
      <p:sp>
        <p:nvSpPr>
          <p:cNvPr id="5" name="Oval 79"/>
          <p:cNvSpPr/>
          <p:nvPr/>
        </p:nvSpPr>
        <p:spPr>
          <a:xfrm>
            <a:off x="6145385" y="3983183"/>
            <a:ext cx="1197135" cy="153004"/>
          </a:xfrm>
          <a:prstGeom prst="ellipse">
            <a:avLst/>
          </a:prstGeom>
          <a:gradFill flip="none" rotWithShape="1">
            <a:gsLst>
              <a:gs pos="0">
                <a:schemeClr val="tx1">
                  <a:lumMod val="50000"/>
                  <a:lumOff val="50000"/>
                </a:schemeClr>
              </a:gs>
              <a:gs pos="100000">
                <a:schemeClr val="bg1">
                  <a:lumMod val="50000"/>
                  <a:alpha val="0"/>
                </a:schemeClr>
              </a:gs>
            </a:gsLst>
            <a:path path="shape">
              <a:fillToRect l="50000" t="50000" r="50000" b="50000"/>
            </a:path>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400" b="0" i="0" u="none" strike="noStrike" kern="0" cap="none" spc="0" normalizeH="0" baseline="0" dirty="0" smtClean="0">
              <a:ln>
                <a:noFill/>
              </a:ln>
              <a:solidFill>
                <a:sysClr val="window" lastClr="FFFFFF"/>
              </a:solidFill>
              <a:effectLst/>
              <a:uLnTx/>
              <a:uFillTx/>
              <a:latin typeface="+mj-lt"/>
              <a:ea typeface="+mn-ea"/>
              <a:cs typeface="+mn-cs"/>
            </a:endParaRPr>
          </a:p>
        </p:txBody>
      </p:sp>
      <p:sp>
        <p:nvSpPr>
          <p:cNvPr id="6" name="Oval 55"/>
          <p:cNvSpPr/>
          <p:nvPr/>
        </p:nvSpPr>
        <p:spPr>
          <a:xfrm>
            <a:off x="4667719" y="5122744"/>
            <a:ext cx="1197135" cy="153004"/>
          </a:xfrm>
          <a:prstGeom prst="ellipse">
            <a:avLst/>
          </a:prstGeom>
          <a:gradFill flip="none" rotWithShape="1">
            <a:gsLst>
              <a:gs pos="0">
                <a:schemeClr val="tx1">
                  <a:lumMod val="50000"/>
                  <a:lumOff val="50000"/>
                </a:schemeClr>
              </a:gs>
              <a:gs pos="100000">
                <a:schemeClr val="bg1">
                  <a:lumMod val="50000"/>
                  <a:alpha val="0"/>
                </a:schemeClr>
              </a:gs>
            </a:gsLst>
            <a:path path="shape">
              <a:fillToRect l="50000" t="50000" r="50000" b="50000"/>
            </a:path>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400" b="0" i="0" u="none" strike="noStrike" kern="0" cap="none" spc="0" normalizeH="0" baseline="0" dirty="0" smtClean="0">
              <a:ln>
                <a:noFill/>
              </a:ln>
              <a:solidFill>
                <a:sysClr val="window" lastClr="FFFFFF"/>
              </a:solidFill>
              <a:effectLst/>
              <a:uLnTx/>
              <a:uFillTx/>
              <a:latin typeface="+mj-lt"/>
              <a:ea typeface="+mn-ea"/>
              <a:cs typeface="+mn-cs"/>
            </a:endParaRPr>
          </a:p>
        </p:txBody>
      </p:sp>
      <p:sp>
        <p:nvSpPr>
          <p:cNvPr id="7" name="Oval 45"/>
          <p:cNvSpPr/>
          <p:nvPr/>
        </p:nvSpPr>
        <p:spPr>
          <a:xfrm>
            <a:off x="3159450" y="6261280"/>
            <a:ext cx="1197135" cy="153004"/>
          </a:xfrm>
          <a:prstGeom prst="ellipse">
            <a:avLst/>
          </a:prstGeom>
          <a:gradFill flip="none" rotWithShape="1">
            <a:gsLst>
              <a:gs pos="0">
                <a:schemeClr val="tx1">
                  <a:lumMod val="50000"/>
                  <a:lumOff val="50000"/>
                </a:schemeClr>
              </a:gs>
              <a:gs pos="100000">
                <a:schemeClr val="bg1">
                  <a:lumMod val="50000"/>
                  <a:alpha val="0"/>
                </a:schemeClr>
              </a:gs>
            </a:gsLst>
            <a:path path="shape">
              <a:fillToRect l="50000" t="50000" r="50000" b="50000"/>
            </a:path>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400" b="0" i="0" u="none" strike="noStrike" kern="0" cap="none" spc="0" normalizeH="0" baseline="0" dirty="0" smtClean="0">
              <a:ln>
                <a:noFill/>
              </a:ln>
              <a:solidFill>
                <a:sysClr val="window" lastClr="FFFFFF"/>
              </a:solidFill>
              <a:effectLst/>
              <a:uLnTx/>
              <a:uFillTx/>
              <a:latin typeface="+mj-lt"/>
              <a:ea typeface="+mn-ea"/>
              <a:cs typeface="+mn-cs"/>
            </a:endParaRPr>
          </a:p>
        </p:txBody>
      </p:sp>
      <p:sp>
        <p:nvSpPr>
          <p:cNvPr id="8" name="Oval 1"/>
          <p:cNvSpPr/>
          <p:nvPr/>
        </p:nvSpPr>
        <p:spPr>
          <a:xfrm>
            <a:off x="3214606" y="5164571"/>
            <a:ext cx="1154628" cy="1157987"/>
          </a:xfrm>
          <a:prstGeom prst="ellipse">
            <a:avLst/>
          </a:prstGeom>
          <a:solidFill>
            <a:schemeClr val="tx1">
              <a:lumMod val="85000"/>
            </a:schemeClr>
          </a:solidFill>
          <a:ln w="16510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dirty="0">
              <a:latin typeface="+mj-lt"/>
            </a:endParaRPr>
          </a:p>
        </p:txBody>
      </p:sp>
      <p:sp>
        <p:nvSpPr>
          <p:cNvPr id="9" name="Oval 34"/>
          <p:cNvSpPr/>
          <p:nvPr/>
        </p:nvSpPr>
        <p:spPr>
          <a:xfrm>
            <a:off x="4698947" y="4009941"/>
            <a:ext cx="1154628" cy="1157987"/>
          </a:xfrm>
          <a:prstGeom prst="ellipse">
            <a:avLst/>
          </a:prstGeom>
          <a:solidFill>
            <a:schemeClr val="tx1">
              <a:lumMod val="85000"/>
            </a:schemeClr>
          </a:solidFill>
          <a:ln w="16510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dirty="0">
              <a:latin typeface="+mj-lt"/>
            </a:endParaRPr>
          </a:p>
        </p:txBody>
      </p:sp>
      <p:sp>
        <p:nvSpPr>
          <p:cNvPr id="10" name="Oval 35"/>
          <p:cNvSpPr/>
          <p:nvPr/>
        </p:nvSpPr>
        <p:spPr>
          <a:xfrm>
            <a:off x="6183288" y="2855313"/>
            <a:ext cx="1154628" cy="1157987"/>
          </a:xfrm>
          <a:prstGeom prst="ellipse">
            <a:avLst/>
          </a:prstGeom>
          <a:solidFill>
            <a:schemeClr val="tx1">
              <a:lumMod val="85000"/>
            </a:schemeClr>
          </a:solidFill>
          <a:ln w="16510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dirty="0">
              <a:latin typeface="+mj-lt"/>
            </a:endParaRPr>
          </a:p>
        </p:txBody>
      </p:sp>
      <p:sp>
        <p:nvSpPr>
          <p:cNvPr id="11" name="Oval 36"/>
          <p:cNvSpPr/>
          <p:nvPr/>
        </p:nvSpPr>
        <p:spPr>
          <a:xfrm>
            <a:off x="7667631" y="1700684"/>
            <a:ext cx="1154628" cy="1157987"/>
          </a:xfrm>
          <a:prstGeom prst="ellipse">
            <a:avLst/>
          </a:prstGeom>
          <a:solidFill>
            <a:schemeClr val="tx1">
              <a:lumMod val="85000"/>
            </a:schemeClr>
          </a:solidFill>
          <a:ln w="16510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dirty="0">
              <a:latin typeface="+mj-lt"/>
            </a:endParaRPr>
          </a:p>
        </p:txBody>
      </p:sp>
      <p:sp>
        <p:nvSpPr>
          <p:cNvPr id="12" name="Curved Down Arrow 5"/>
          <p:cNvSpPr/>
          <p:nvPr/>
        </p:nvSpPr>
        <p:spPr>
          <a:xfrm rot="19700751">
            <a:off x="5962414" y="1474685"/>
            <a:ext cx="1857086" cy="739995"/>
          </a:xfrm>
          <a:prstGeom prst="curvedDownArrow">
            <a:avLst>
              <a:gd name="adj1" fmla="val 25000"/>
              <a:gd name="adj2" fmla="val 82377"/>
              <a:gd name="adj3" fmla="val 25000"/>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dirty="0">
              <a:solidFill>
                <a:schemeClr val="tx1"/>
              </a:solidFill>
              <a:latin typeface="+mj-lt"/>
            </a:endParaRPr>
          </a:p>
        </p:txBody>
      </p:sp>
      <p:sp>
        <p:nvSpPr>
          <p:cNvPr id="13" name="Curved Down Arrow 41"/>
          <p:cNvSpPr/>
          <p:nvPr/>
        </p:nvSpPr>
        <p:spPr>
          <a:xfrm rot="19674775">
            <a:off x="3027664" y="3824796"/>
            <a:ext cx="1857086" cy="739995"/>
          </a:xfrm>
          <a:prstGeom prst="curvedDownArrow">
            <a:avLst>
              <a:gd name="adj1" fmla="val 25000"/>
              <a:gd name="adj2" fmla="val 82377"/>
              <a:gd name="adj3" fmla="val 25000"/>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dirty="0">
              <a:solidFill>
                <a:schemeClr val="tx1"/>
              </a:solidFill>
              <a:latin typeface="+mj-lt"/>
            </a:endParaRPr>
          </a:p>
        </p:txBody>
      </p:sp>
      <p:sp>
        <p:nvSpPr>
          <p:cNvPr id="14" name="Curved Down Arrow 42"/>
          <p:cNvSpPr/>
          <p:nvPr/>
        </p:nvSpPr>
        <p:spPr>
          <a:xfrm rot="8424338" flipH="1">
            <a:off x="6090079" y="4438006"/>
            <a:ext cx="1857086" cy="739995"/>
          </a:xfrm>
          <a:prstGeom prst="curvedDownArrow">
            <a:avLst>
              <a:gd name="adj1" fmla="val 25000"/>
              <a:gd name="adj2" fmla="val 82377"/>
              <a:gd name="adj3" fmla="val 25000"/>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dirty="0">
              <a:solidFill>
                <a:schemeClr val="tx1"/>
              </a:solidFill>
              <a:latin typeface="+mj-lt"/>
            </a:endParaRPr>
          </a:p>
        </p:txBody>
      </p:sp>
      <p:grpSp>
        <p:nvGrpSpPr>
          <p:cNvPr id="15" name="Group 6"/>
          <p:cNvGrpSpPr/>
          <p:nvPr/>
        </p:nvGrpSpPr>
        <p:grpSpPr>
          <a:xfrm>
            <a:off x="7032613" y="5059610"/>
            <a:ext cx="2759566" cy="1278172"/>
            <a:chOff x="8391122" y="2519783"/>
            <a:chExt cx="2849891" cy="1316181"/>
          </a:xfrm>
        </p:grpSpPr>
        <p:sp>
          <p:nvSpPr>
            <p:cNvPr id="16" name="TextBox 43"/>
            <p:cNvSpPr txBox="1"/>
            <p:nvPr/>
          </p:nvSpPr>
          <p:spPr>
            <a:xfrm>
              <a:off x="8391122" y="2853485"/>
              <a:ext cx="1695535" cy="982479"/>
            </a:xfrm>
            <a:prstGeom prst="rect">
              <a:avLst/>
            </a:prstGeom>
            <a:noFill/>
          </p:spPr>
          <p:txBody>
            <a:bodyPr wrap="none" rtlCol="0">
              <a:spAutoFit/>
            </a:bodyPr>
            <a:lstStyle/>
            <a:p>
              <a:r>
                <a:rPr lang="es-ES" sz="1400" kern="0" dirty="0" smtClean="0">
                  <a:solidFill>
                    <a:schemeClr val="tx1">
                      <a:lumMod val="65000"/>
                    </a:schemeClr>
                  </a:solidFill>
                  <a:latin typeface="+mj-lt"/>
                  <a:cs typeface="Arial" panose="020B0604020202020204" pitchFamily="34" charset="0"/>
                </a:rPr>
                <a:t>Lugar</a:t>
              </a:r>
            </a:p>
            <a:p>
              <a:r>
                <a:rPr lang="es-ES" sz="1400" kern="0" dirty="0" smtClean="0">
                  <a:solidFill>
                    <a:schemeClr val="tx1">
                      <a:lumMod val="65000"/>
                    </a:schemeClr>
                  </a:solidFill>
                  <a:latin typeface="+mj-lt"/>
                  <a:cs typeface="Arial" panose="020B0604020202020204" pitchFamily="34" charset="0"/>
                </a:rPr>
                <a:t>Momento</a:t>
              </a:r>
            </a:p>
            <a:p>
              <a:r>
                <a:rPr lang="es-ES" sz="1400" kern="0" dirty="0" smtClean="0">
                  <a:solidFill>
                    <a:schemeClr val="tx1">
                      <a:lumMod val="65000"/>
                    </a:schemeClr>
                  </a:solidFill>
                  <a:latin typeface="+mj-lt"/>
                  <a:cs typeface="Arial" panose="020B0604020202020204" pitchFamily="34" charset="0"/>
                </a:rPr>
                <a:t>Cultura Emisor</a:t>
              </a:r>
            </a:p>
            <a:p>
              <a:r>
                <a:rPr lang="es-ES" sz="1400" kern="0" dirty="0" smtClean="0">
                  <a:solidFill>
                    <a:schemeClr val="tx1">
                      <a:lumMod val="65000"/>
                    </a:schemeClr>
                  </a:solidFill>
                  <a:latin typeface="+mj-lt"/>
                  <a:cs typeface="Arial" panose="020B0604020202020204" pitchFamily="34" charset="0"/>
                </a:rPr>
                <a:t>Cultura receptor</a:t>
              </a:r>
              <a:endParaRPr lang="es-ES" sz="1400" dirty="0">
                <a:solidFill>
                  <a:schemeClr val="tx1">
                    <a:lumMod val="65000"/>
                  </a:schemeClr>
                </a:solidFill>
                <a:latin typeface="+mj-lt"/>
                <a:cs typeface="Arial" panose="020B0604020202020204" pitchFamily="34" charset="0"/>
              </a:endParaRPr>
            </a:p>
          </p:txBody>
        </p:sp>
        <p:sp>
          <p:nvSpPr>
            <p:cNvPr id="17" name="TextBox 44"/>
            <p:cNvSpPr txBox="1"/>
            <p:nvPr/>
          </p:nvSpPr>
          <p:spPr>
            <a:xfrm>
              <a:off x="8391122" y="2519783"/>
              <a:ext cx="2849891" cy="316929"/>
            </a:xfrm>
            <a:prstGeom prst="rect">
              <a:avLst/>
            </a:prstGeom>
            <a:noFill/>
          </p:spPr>
          <p:txBody>
            <a:bodyPr wrap="square" rtlCol="0">
              <a:spAutoFit/>
            </a:bodyPr>
            <a:lstStyle/>
            <a:p>
              <a:pPr algn="ctr"/>
              <a:r>
                <a:rPr lang="es-ES" sz="1400" dirty="0" smtClean="0">
                  <a:solidFill>
                    <a:schemeClr val="tx1">
                      <a:lumMod val="65000"/>
                    </a:schemeClr>
                  </a:solidFill>
                  <a:latin typeface="+mj-lt"/>
                  <a:cs typeface="Arial" panose="020B0604020202020204" pitchFamily="34" charset="0"/>
                </a:rPr>
                <a:t>contexto</a:t>
              </a:r>
              <a:endParaRPr lang="es-ES" sz="1400" dirty="0">
                <a:solidFill>
                  <a:schemeClr val="tx1">
                    <a:lumMod val="65000"/>
                  </a:schemeClr>
                </a:solidFill>
                <a:latin typeface="+mj-lt"/>
                <a:cs typeface="Arial" panose="020B0604020202020204" pitchFamily="34" charset="0"/>
              </a:endParaRPr>
            </a:p>
          </p:txBody>
        </p:sp>
      </p:grpSp>
      <p:sp>
        <p:nvSpPr>
          <p:cNvPr id="20" name="TextBox 48"/>
          <p:cNvSpPr txBox="1"/>
          <p:nvPr/>
        </p:nvSpPr>
        <p:spPr>
          <a:xfrm>
            <a:off x="3000485" y="3296341"/>
            <a:ext cx="1406969" cy="369332"/>
          </a:xfrm>
          <a:prstGeom prst="rect">
            <a:avLst/>
          </a:prstGeom>
          <a:noFill/>
        </p:spPr>
        <p:txBody>
          <a:bodyPr wrap="square" rtlCol="0">
            <a:spAutoFit/>
          </a:bodyPr>
          <a:lstStyle/>
          <a:p>
            <a:pPr algn="r"/>
            <a:r>
              <a:rPr lang="es-ES" dirty="0" smtClean="0">
                <a:solidFill>
                  <a:schemeClr val="tx1">
                    <a:lumMod val="65000"/>
                  </a:schemeClr>
                </a:solidFill>
                <a:latin typeface="+mj-lt"/>
                <a:cs typeface="Arial" panose="020B0604020202020204" pitchFamily="34" charset="0"/>
              </a:rPr>
              <a:t>Canal</a:t>
            </a:r>
            <a:endParaRPr lang="es-ES" dirty="0">
              <a:solidFill>
                <a:schemeClr val="tx1">
                  <a:lumMod val="65000"/>
                </a:schemeClr>
              </a:solidFill>
              <a:latin typeface="+mj-lt"/>
              <a:cs typeface="Arial" panose="020B0604020202020204" pitchFamily="34" charset="0"/>
            </a:endParaRPr>
          </a:p>
        </p:txBody>
      </p:sp>
      <p:sp>
        <p:nvSpPr>
          <p:cNvPr id="23" name="TextBox 51"/>
          <p:cNvSpPr txBox="1"/>
          <p:nvPr/>
        </p:nvSpPr>
        <p:spPr>
          <a:xfrm>
            <a:off x="9739756" y="3043550"/>
            <a:ext cx="1457233" cy="369332"/>
          </a:xfrm>
          <a:prstGeom prst="rect">
            <a:avLst/>
          </a:prstGeom>
          <a:noFill/>
        </p:spPr>
        <p:txBody>
          <a:bodyPr wrap="square" rtlCol="0">
            <a:spAutoFit/>
          </a:bodyPr>
          <a:lstStyle/>
          <a:p>
            <a:r>
              <a:rPr lang="es-ES" b="1" dirty="0" smtClean="0">
                <a:solidFill>
                  <a:schemeClr val="tx1">
                    <a:lumMod val="65000"/>
                  </a:schemeClr>
                </a:solidFill>
                <a:latin typeface="+mj-lt"/>
                <a:cs typeface="Arial" panose="020B0604020202020204" pitchFamily="34" charset="0"/>
              </a:rPr>
              <a:t>Receptor</a:t>
            </a:r>
            <a:endParaRPr lang="es-ES" b="1" dirty="0">
              <a:solidFill>
                <a:schemeClr val="tx1">
                  <a:lumMod val="65000"/>
                </a:schemeClr>
              </a:solidFill>
              <a:latin typeface="+mj-lt"/>
              <a:cs typeface="Arial" panose="020B0604020202020204" pitchFamily="34" charset="0"/>
            </a:endParaRPr>
          </a:p>
        </p:txBody>
      </p:sp>
      <p:sp>
        <p:nvSpPr>
          <p:cNvPr id="26" name="TextBox 54"/>
          <p:cNvSpPr txBox="1"/>
          <p:nvPr/>
        </p:nvSpPr>
        <p:spPr>
          <a:xfrm>
            <a:off x="1030310" y="4161945"/>
            <a:ext cx="1120022" cy="369332"/>
          </a:xfrm>
          <a:prstGeom prst="rect">
            <a:avLst/>
          </a:prstGeom>
          <a:noFill/>
        </p:spPr>
        <p:txBody>
          <a:bodyPr wrap="square" rtlCol="0">
            <a:spAutoFit/>
          </a:bodyPr>
          <a:lstStyle/>
          <a:p>
            <a:pPr algn="r"/>
            <a:r>
              <a:rPr lang="es-ES" b="1" dirty="0" smtClean="0">
                <a:solidFill>
                  <a:schemeClr val="tx1">
                    <a:lumMod val="65000"/>
                  </a:schemeClr>
                </a:solidFill>
                <a:latin typeface="+mj-lt"/>
                <a:cs typeface="Arial" panose="020B0604020202020204" pitchFamily="34" charset="0"/>
              </a:rPr>
              <a:t>Emisor</a:t>
            </a:r>
            <a:endParaRPr lang="es-ES" b="1" dirty="0">
              <a:solidFill>
                <a:schemeClr val="tx1">
                  <a:lumMod val="65000"/>
                </a:schemeClr>
              </a:solidFill>
              <a:latin typeface="+mj-lt"/>
              <a:cs typeface="Arial" panose="020B0604020202020204" pitchFamily="34" charset="0"/>
            </a:endParaRPr>
          </a:p>
        </p:txBody>
      </p:sp>
      <p:grpSp>
        <p:nvGrpSpPr>
          <p:cNvPr id="27" name="Group 56"/>
          <p:cNvGrpSpPr/>
          <p:nvPr/>
        </p:nvGrpSpPr>
        <p:grpSpPr>
          <a:xfrm>
            <a:off x="3583639" y="5545105"/>
            <a:ext cx="416562" cy="399122"/>
            <a:chOff x="-534988" y="2255838"/>
            <a:chExt cx="1244601" cy="1189037"/>
          </a:xfrm>
          <a:solidFill>
            <a:schemeClr val="bg1"/>
          </a:solidFill>
        </p:grpSpPr>
        <p:sp>
          <p:nvSpPr>
            <p:cNvPr id="28" name="Freeform 42"/>
            <p:cNvSpPr>
              <a:spLocks/>
            </p:cNvSpPr>
            <p:nvPr/>
          </p:nvSpPr>
          <p:spPr bwMode="auto">
            <a:xfrm>
              <a:off x="-377825" y="2255838"/>
              <a:ext cx="279400" cy="279400"/>
            </a:xfrm>
            <a:custGeom>
              <a:avLst/>
              <a:gdLst>
                <a:gd name="T0" fmla="*/ 440 w 879"/>
                <a:gd name="T1" fmla="*/ 0 h 879"/>
                <a:gd name="T2" fmla="*/ 494 w 879"/>
                <a:gd name="T3" fmla="*/ 2 h 879"/>
                <a:gd name="T4" fmla="*/ 548 w 879"/>
                <a:gd name="T5" fmla="*/ 13 h 879"/>
                <a:gd name="T6" fmla="*/ 598 w 879"/>
                <a:gd name="T7" fmla="*/ 28 h 879"/>
                <a:gd name="T8" fmla="*/ 646 w 879"/>
                <a:gd name="T9" fmla="*/ 51 h 879"/>
                <a:gd name="T10" fmla="*/ 691 w 879"/>
                <a:gd name="T11" fmla="*/ 78 h 879"/>
                <a:gd name="T12" fmla="*/ 731 w 879"/>
                <a:gd name="T13" fmla="*/ 111 h 879"/>
                <a:gd name="T14" fmla="*/ 768 w 879"/>
                <a:gd name="T15" fmla="*/ 148 h 879"/>
                <a:gd name="T16" fmla="*/ 801 w 879"/>
                <a:gd name="T17" fmla="*/ 188 h 879"/>
                <a:gd name="T18" fmla="*/ 828 w 879"/>
                <a:gd name="T19" fmla="*/ 232 h 879"/>
                <a:gd name="T20" fmla="*/ 849 w 879"/>
                <a:gd name="T21" fmla="*/ 280 h 879"/>
                <a:gd name="T22" fmla="*/ 866 w 879"/>
                <a:gd name="T23" fmla="*/ 331 h 879"/>
                <a:gd name="T24" fmla="*/ 876 w 879"/>
                <a:gd name="T25" fmla="*/ 383 h 879"/>
                <a:gd name="T26" fmla="*/ 879 w 879"/>
                <a:gd name="T27" fmla="*/ 439 h 879"/>
                <a:gd name="T28" fmla="*/ 876 w 879"/>
                <a:gd name="T29" fmla="*/ 494 h 879"/>
                <a:gd name="T30" fmla="*/ 866 w 879"/>
                <a:gd name="T31" fmla="*/ 548 h 879"/>
                <a:gd name="T32" fmla="*/ 849 w 879"/>
                <a:gd name="T33" fmla="*/ 598 h 879"/>
                <a:gd name="T34" fmla="*/ 828 w 879"/>
                <a:gd name="T35" fmla="*/ 646 h 879"/>
                <a:gd name="T36" fmla="*/ 801 w 879"/>
                <a:gd name="T37" fmla="*/ 691 h 879"/>
                <a:gd name="T38" fmla="*/ 768 w 879"/>
                <a:gd name="T39" fmla="*/ 731 h 879"/>
                <a:gd name="T40" fmla="*/ 731 w 879"/>
                <a:gd name="T41" fmla="*/ 768 h 879"/>
                <a:gd name="T42" fmla="*/ 691 w 879"/>
                <a:gd name="T43" fmla="*/ 800 h 879"/>
                <a:gd name="T44" fmla="*/ 646 w 879"/>
                <a:gd name="T45" fmla="*/ 828 h 879"/>
                <a:gd name="T46" fmla="*/ 598 w 879"/>
                <a:gd name="T47" fmla="*/ 849 h 879"/>
                <a:gd name="T48" fmla="*/ 548 w 879"/>
                <a:gd name="T49" fmla="*/ 866 h 879"/>
                <a:gd name="T50" fmla="*/ 494 w 879"/>
                <a:gd name="T51" fmla="*/ 875 h 879"/>
                <a:gd name="T52" fmla="*/ 440 w 879"/>
                <a:gd name="T53" fmla="*/ 879 h 879"/>
                <a:gd name="T54" fmla="*/ 385 w 879"/>
                <a:gd name="T55" fmla="*/ 875 h 879"/>
                <a:gd name="T56" fmla="*/ 331 w 879"/>
                <a:gd name="T57" fmla="*/ 866 h 879"/>
                <a:gd name="T58" fmla="*/ 280 w 879"/>
                <a:gd name="T59" fmla="*/ 849 h 879"/>
                <a:gd name="T60" fmla="*/ 232 w 879"/>
                <a:gd name="T61" fmla="*/ 828 h 879"/>
                <a:gd name="T62" fmla="*/ 188 w 879"/>
                <a:gd name="T63" fmla="*/ 800 h 879"/>
                <a:gd name="T64" fmla="*/ 148 w 879"/>
                <a:gd name="T65" fmla="*/ 768 h 879"/>
                <a:gd name="T66" fmla="*/ 111 w 879"/>
                <a:gd name="T67" fmla="*/ 731 h 879"/>
                <a:gd name="T68" fmla="*/ 79 w 879"/>
                <a:gd name="T69" fmla="*/ 691 h 879"/>
                <a:gd name="T70" fmla="*/ 51 w 879"/>
                <a:gd name="T71" fmla="*/ 646 h 879"/>
                <a:gd name="T72" fmla="*/ 29 w 879"/>
                <a:gd name="T73" fmla="*/ 598 h 879"/>
                <a:gd name="T74" fmla="*/ 13 w 879"/>
                <a:gd name="T75" fmla="*/ 548 h 879"/>
                <a:gd name="T76" fmla="*/ 3 w 879"/>
                <a:gd name="T77" fmla="*/ 494 h 879"/>
                <a:gd name="T78" fmla="*/ 0 w 879"/>
                <a:gd name="T79" fmla="*/ 439 h 879"/>
                <a:gd name="T80" fmla="*/ 3 w 879"/>
                <a:gd name="T81" fmla="*/ 383 h 879"/>
                <a:gd name="T82" fmla="*/ 13 w 879"/>
                <a:gd name="T83" fmla="*/ 331 h 879"/>
                <a:gd name="T84" fmla="*/ 29 w 879"/>
                <a:gd name="T85" fmla="*/ 280 h 879"/>
                <a:gd name="T86" fmla="*/ 51 w 879"/>
                <a:gd name="T87" fmla="*/ 232 h 879"/>
                <a:gd name="T88" fmla="*/ 79 w 879"/>
                <a:gd name="T89" fmla="*/ 188 h 879"/>
                <a:gd name="T90" fmla="*/ 111 w 879"/>
                <a:gd name="T91" fmla="*/ 148 h 879"/>
                <a:gd name="T92" fmla="*/ 148 w 879"/>
                <a:gd name="T93" fmla="*/ 111 h 879"/>
                <a:gd name="T94" fmla="*/ 188 w 879"/>
                <a:gd name="T95" fmla="*/ 78 h 879"/>
                <a:gd name="T96" fmla="*/ 232 w 879"/>
                <a:gd name="T97" fmla="*/ 51 h 879"/>
                <a:gd name="T98" fmla="*/ 280 w 879"/>
                <a:gd name="T99" fmla="*/ 28 h 879"/>
                <a:gd name="T100" fmla="*/ 331 w 879"/>
                <a:gd name="T101" fmla="*/ 13 h 879"/>
                <a:gd name="T102" fmla="*/ 385 w 879"/>
                <a:gd name="T103" fmla="*/ 2 h 879"/>
                <a:gd name="T104" fmla="*/ 440 w 879"/>
                <a:gd name="T105" fmla="*/ 0 h 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79" h="879">
                  <a:moveTo>
                    <a:pt x="440" y="0"/>
                  </a:moveTo>
                  <a:lnTo>
                    <a:pt x="494" y="2"/>
                  </a:lnTo>
                  <a:lnTo>
                    <a:pt x="548" y="13"/>
                  </a:lnTo>
                  <a:lnTo>
                    <a:pt x="598" y="28"/>
                  </a:lnTo>
                  <a:lnTo>
                    <a:pt x="646" y="51"/>
                  </a:lnTo>
                  <a:lnTo>
                    <a:pt x="691" y="78"/>
                  </a:lnTo>
                  <a:lnTo>
                    <a:pt x="731" y="111"/>
                  </a:lnTo>
                  <a:lnTo>
                    <a:pt x="768" y="148"/>
                  </a:lnTo>
                  <a:lnTo>
                    <a:pt x="801" y="188"/>
                  </a:lnTo>
                  <a:lnTo>
                    <a:pt x="828" y="232"/>
                  </a:lnTo>
                  <a:lnTo>
                    <a:pt x="849" y="280"/>
                  </a:lnTo>
                  <a:lnTo>
                    <a:pt x="866" y="331"/>
                  </a:lnTo>
                  <a:lnTo>
                    <a:pt x="876" y="383"/>
                  </a:lnTo>
                  <a:lnTo>
                    <a:pt x="879" y="439"/>
                  </a:lnTo>
                  <a:lnTo>
                    <a:pt x="876" y="494"/>
                  </a:lnTo>
                  <a:lnTo>
                    <a:pt x="866" y="548"/>
                  </a:lnTo>
                  <a:lnTo>
                    <a:pt x="849" y="598"/>
                  </a:lnTo>
                  <a:lnTo>
                    <a:pt x="828" y="646"/>
                  </a:lnTo>
                  <a:lnTo>
                    <a:pt x="801" y="691"/>
                  </a:lnTo>
                  <a:lnTo>
                    <a:pt x="768" y="731"/>
                  </a:lnTo>
                  <a:lnTo>
                    <a:pt x="731" y="768"/>
                  </a:lnTo>
                  <a:lnTo>
                    <a:pt x="691" y="800"/>
                  </a:lnTo>
                  <a:lnTo>
                    <a:pt x="646" y="828"/>
                  </a:lnTo>
                  <a:lnTo>
                    <a:pt x="598" y="849"/>
                  </a:lnTo>
                  <a:lnTo>
                    <a:pt x="548" y="866"/>
                  </a:lnTo>
                  <a:lnTo>
                    <a:pt x="494" y="875"/>
                  </a:lnTo>
                  <a:lnTo>
                    <a:pt x="440" y="879"/>
                  </a:lnTo>
                  <a:lnTo>
                    <a:pt x="385" y="875"/>
                  </a:lnTo>
                  <a:lnTo>
                    <a:pt x="331" y="866"/>
                  </a:lnTo>
                  <a:lnTo>
                    <a:pt x="280" y="849"/>
                  </a:lnTo>
                  <a:lnTo>
                    <a:pt x="232" y="828"/>
                  </a:lnTo>
                  <a:lnTo>
                    <a:pt x="188" y="800"/>
                  </a:lnTo>
                  <a:lnTo>
                    <a:pt x="148" y="768"/>
                  </a:lnTo>
                  <a:lnTo>
                    <a:pt x="111" y="731"/>
                  </a:lnTo>
                  <a:lnTo>
                    <a:pt x="79" y="691"/>
                  </a:lnTo>
                  <a:lnTo>
                    <a:pt x="51" y="646"/>
                  </a:lnTo>
                  <a:lnTo>
                    <a:pt x="29" y="598"/>
                  </a:lnTo>
                  <a:lnTo>
                    <a:pt x="13" y="548"/>
                  </a:lnTo>
                  <a:lnTo>
                    <a:pt x="3" y="494"/>
                  </a:lnTo>
                  <a:lnTo>
                    <a:pt x="0" y="439"/>
                  </a:lnTo>
                  <a:lnTo>
                    <a:pt x="3" y="383"/>
                  </a:lnTo>
                  <a:lnTo>
                    <a:pt x="13" y="331"/>
                  </a:lnTo>
                  <a:lnTo>
                    <a:pt x="29" y="280"/>
                  </a:lnTo>
                  <a:lnTo>
                    <a:pt x="51" y="232"/>
                  </a:lnTo>
                  <a:lnTo>
                    <a:pt x="79" y="188"/>
                  </a:lnTo>
                  <a:lnTo>
                    <a:pt x="111" y="148"/>
                  </a:lnTo>
                  <a:lnTo>
                    <a:pt x="148" y="111"/>
                  </a:lnTo>
                  <a:lnTo>
                    <a:pt x="188" y="78"/>
                  </a:lnTo>
                  <a:lnTo>
                    <a:pt x="232" y="51"/>
                  </a:lnTo>
                  <a:lnTo>
                    <a:pt x="280" y="28"/>
                  </a:lnTo>
                  <a:lnTo>
                    <a:pt x="331" y="13"/>
                  </a:lnTo>
                  <a:lnTo>
                    <a:pt x="385" y="2"/>
                  </a:lnTo>
                  <a:lnTo>
                    <a:pt x="4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ES" sz="1400" dirty="0">
                <a:latin typeface="+mj-lt"/>
              </a:endParaRPr>
            </a:p>
          </p:txBody>
        </p:sp>
        <p:sp>
          <p:nvSpPr>
            <p:cNvPr id="29" name="Freeform 43"/>
            <p:cNvSpPr>
              <a:spLocks/>
            </p:cNvSpPr>
            <p:nvPr/>
          </p:nvSpPr>
          <p:spPr bwMode="auto">
            <a:xfrm>
              <a:off x="-398463" y="2538413"/>
              <a:ext cx="542925" cy="901700"/>
            </a:xfrm>
            <a:custGeom>
              <a:avLst/>
              <a:gdLst>
                <a:gd name="T0" fmla="*/ 448 w 1709"/>
                <a:gd name="T1" fmla="*/ 3 h 2837"/>
                <a:gd name="T2" fmla="*/ 492 w 1709"/>
                <a:gd name="T3" fmla="*/ 11 h 2837"/>
                <a:gd name="T4" fmla="*/ 544 w 1709"/>
                <a:gd name="T5" fmla="*/ 25 h 2837"/>
                <a:gd name="T6" fmla="*/ 665 w 1709"/>
                <a:gd name="T7" fmla="*/ 90 h 2837"/>
                <a:gd name="T8" fmla="*/ 760 w 1709"/>
                <a:gd name="T9" fmla="*/ 189 h 2837"/>
                <a:gd name="T10" fmla="*/ 846 w 1709"/>
                <a:gd name="T11" fmla="*/ 305 h 2837"/>
                <a:gd name="T12" fmla="*/ 953 w 1709"/>
                <a:gd name="T13" fmla="*/ 440 h 2837"/>
                <a:gd name="T14" fmla="*/ 1045 w 1709"/>
                <a:gd name="T15" fmla="*/ 533 h 2837"/>
                <a:gd name="T16" fmla="*/ 1133 w 1709"/>
                <a:gd name="T17" fmla="*/ 588 h 2837"/>
                <a:gd name="T18" fmla="*/ 1228 w 1709"/>
                <a:gd name="T19" fmla="*/ 607 h 2837"/>
                <a:gd name="T20" fmla="*/ 1339 w 1709"/>
                <a:gd name="T21" fmla="*/ 592 h 2837"/>
                <a:gd name="T22" fmla="*/ 1477 w 1709"/>
                <a:gd name="T23" fmla="*/ 547 h 2837"/>
                <a:gd name="T24" fmla="*/ 1566 w 1709"/>
                <a:gd name="T25" fmla="*/ 538 h 2837"/>
                <a:gd name="T26" fmla="*/ 1645 w 1709"/>
                <a:gd name="T27" fmla="*/ 573 h 2837"/>
                <a:gd name="T28" fmla="*/ 1697 w 1709"/>
                <a:gd name="T29" fmla="*/ 645 h 2837"/>
                <a:gd name="T30" fmla="*/ 1707 w 1709"/>
                <a:gd name="T31" fmla="*/ 734 h 2837"/>
                <a:gd name="T32" fmla="*/ 1671 w 1709"/>
                <a:gd name="T33" fmla="*/ 813 h 2837"/>
                <a:gd name="T34" fmla="*/ 1600 w 1709"/>
                <a:gd name="T35" fmla="*/ 866 h 2837"/>
                <a:gd name="T36" fmla="*/ 1402 w 1709"/>
                <a:gd name="T37" fmla="*/ 926 h 2837"/>
                <a:gd name="T38" fmla="*/ 1230 w 1709"/>
                <a:gd name="T39" fmla="*/ 944 h 2837"/>
                <a:gd name="T40" fmla="*/ 1071 w 1709"/>
                <a:gd name="T41" fmla="*/ 924 h 2837"/>
                <a:gd name="T42" fmla="*/ 931 w 1709"/>
                <a:gd name="T43" fmla="*/ 865 h 2837"/>
                <a:gd name="T44" fmla="*/ 808 w 1709"/>
                <a:gd name="T45" fmla="*/ 777 h 2837"/>
                <a:gd name="T46" fmla="*/ 1158 w 1709"/>
                <a:gd name="T47" fmla="*/ 1257 h 2837"/>
                <a:gd name="T48" fmla="*/ 1262 w 1709"/>
                <a:gd name="T49" fmla="*/ 1287 h 2837"/>
                <a:gd name="T50" fmla="*/ 1336 w 1709"/>
                <a:gd name="T51" fmla="*/ 1364 h 2837"/>
                <a:gd name="T52" fmla="*/ 1495 w 1709"/>
                <a:gd name="T53" fmla="*/ 2612 h 2837"/>
                <a:gd name="T54" fmla="*/ 1478 w 1709"/>
                <a:gd name="T55" fmla="*/ 2715 h 2837"/>
                <a:gd name="T56" fmla="*/ 1415 w 1709"/>
                <a:gd name="T57" fmla="*/ 2796 h 2837"/>
                <a:gd name="T58" fmla="*/ 1317 w 1709"/>
                <a:gd name="T59" fmla="*/ 2836 h 2837"/>
                <a:gd name="T60" fmla="*/ 1229 w 1709"/>
                <a:gd name="T61" fmla="*/ 2826 h 2837"/>
                <a:gd name="T62" fmla="*/ 1148 w 1709"/>
                <a:gd name="T63" fmla="*/ 2775 h 2837"/>
                <a:gd name="T64" fmla="*/ 1101 w 1709"/>
                <a:gd name="T65" fmla="*/ 2692 h 2837"/>
                <a:gd name="T66" fmla="*/ 436 w 1709"/>
                <a:gd name="T67" fmla="*/ 1661 h 2837"/>
                <a:gd name="T68" fmla="*/ 320 w 1709"/>
                <a:gd name="T69" fmla="*/ 1655 h 2837"/>
                <a:gd name="T70" fmla="*/ 200 w 1709"/>
                <a:gd name="T71" fmla="*/ 1616 h 2837"/>
                <a:gd name="T72" fmla="*/ 98 w 1709"/>
                <a:gd name="T73" fmla="*/ 1544 h 2837"/>
                <a:gd name="T74" fmla="*/ 28 w 1709"/>
                <a:gd name="T75" fmla="*/ 1445 h 2837"/>
                <a:gd name="T76" fmla="*/ 0 w 1709"/>
                <a:gd name="T77" fmla="*/ 1322 h 2837"/>
                <a:gd name="T78" fmla="*/ 13 w 1709"/>
                <a:gd name="T79" fmla="*/ 265 h 2837"/>
                <a:gd name="T80" fmla="*/ 70 w 1709"/>
                <a:gd name="T81" fmla="*/ 158 h 2837"/>
                <a:gd name="T82" fmla="*/ 161 w 1709"/>
                <a:gd name="T83" fmla="*/ 77 h 2837"/>
                <a:gd name="T84" fmla="*/ 269 w 1709"/>
                <a:gd name="T85" fmla="*/ 23 h 2837"/>
                <a:gd name="T86" fmla="*/ 310 w 1709"/>
                <a:gd name="T87" fmla="*/ 12 h 2837"/>
                <a:gd name="T88" fmla="*/ 348 w 1709"/>
                <a:gd name="T89" fmla="*/ 5 h 2837"/>
                <a:gd name="T90" fmla="*/ 407 w 1709"/>
                <a:gd name="T91" fmla="*/ 0 h 2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09" h="2837">
                  <a:moveTo>
                    <a:pt x="407" y="0"/>
                  </a:moveTo>
                  <a:lnTo>
                    <a:pt x="428" y="0"/>
                  </a:lnTo>
                  <a:lnTo>
                    <a:pt x="448" y="3"/>
                  </a:lnTo>
                  <a:lnTo>
                    <a:pt x="466" y="5"/>
                  </a:lnTo>
                  <a:lnTo>
                    <a:pt x="480" y="8"/>
                  </a:lnTo>
                  <a:lnTo>
                    <a:pt x="492" y="11"/>
                  </a:lnTo>
                  <a:lnTo>
                    <a:pt x="500" y="12"/>
                  </a:lnTo>
                  <a:lnTo>
                    <a:pt x="503" y="13"/>
                  </a:lnTo>
                  <a:lnTo>
                    <a:pt x="544" y="25"/>
                  </a:lnTo>
                  <a:lnTo>
                    <a:pt x="586" y="43"/>
                  </a:lnTo>
                  <a:lnTo>
                    <a:pt x="627" y="63"/>
                  </a:lnTo>
                  <a:lnTo>
                    <a:pt x="665" y="90"/>
                  </a:lnTo>
                  <a:lnTo>
                    <a:pt x="700" y="118"/>
                  </a:lnTo>
                  <a:lnTo>
                    <a:pt x="733" y="152"/>
                  </a:lnTo>
                  <a:lnTo>
                    <a:pt x="760" y="189"/>
                  </a:lnTo>
                  <a:lnTo>
                    <a:pt x="761" y="191"/>
                  </a:lnTo>
                  <a:lnTo>
                    <a:pt x="805" y="251"/>
                  </a:lnTo>
                  <a:lnTo>
                    <a:pt x="846" y="305"/>
                  </a:lnTo>
                  <a:lnTo>
                    <a:pt x="884" y="355"/>
                  </a:lnTo>
                  <a:lnTo>
                    <a:pt x="919" y="399"/>
                  </a:lnTo>
                  <a:lnTo>
                    <a:pt x="953" y="440"/>
                  </a:lnTo>
                  <a:lnTo>
                    <a:pt x="985" y="476"/>
                  </a:lnTo>
                  <a:lnTo>
                    <a:pt x="1015" y="507"/>
                  </a:lnTo>
                  <a:lnTo>
                    <a:pt x="1045" y="533"/>
                  </a:lnTo>
                  <a:lnTo>
                    <a:pt x="1074" y="556"/>
                  </a:lnTo>
                  <a:lnTo>
                    <a:pt x="1104" y="573"/>
                  </a:lnTo>
                  <a:lnTo>
                    <a:pt x="1133" y="588"/>
                  </a:lnTo>
                  <a:lnTo>
                    <a:pt x="1164" y="598"/>
                  </a:lnTo>
                  <a:lnTo>
                    <a:pt x="1195" y="604"/>
                  </a:lnTo>
                  <a:lnTo>
                    <a:pt x="1228" y="607"/>
                  </a:lnTo>
                  <a:lnTo>
                    <a:pt x="1262" y="606"/>
                  </a:lnTo>
                  <a:lnTo>
                    <a:pt x="1299" y="601"/>
                  </a:lnTo>
                  <a:lnTo>
                    <a:pt x="1339" y="592"/>
                  </a:lnTo>
                  <a:lnTo>
                    <a:pt x="1382" y="581"/>
                  </a:lnTo>
                  <a:lnTo>
                    <a:pt x="1427" y="565"/>
                  </a:lnTo>
                  <a:lnTo>
                    <a:pt x="1477" y="547"/>
                  </a:lnTo>
                  <a:lnTo>
                    <a:pt x="1507" y="539"/>
                  </a:lnTo>
                  <a:lnTo>
                    <a:pt x="1536" y="535"/>
                  </a:lnTo>
                  <a:lnTo>
                    <a:pt x="1566" y="538"/>
                  </a:lnTo>
                  <a:lnTo>
                    <a:pt x="1594" y="545"/>
                  </a:lnTo>
                  <a:lnTo>
                    <a:pt x="1621" y="557"/>
                  </a:lnTo>
                  <a:lnTo>
                    <a:pt x="1645" y="573"/>
                  </a:lnTo>
                  <a:lnTo>
                    <a:pt x="1666" y="594"/>
                  </a:lnTo>
                  <a:lnTo>
                    <a:pt x="1684" y="617"/>
                  </a:lnTo>
                  <a:lnTo>
                    <a:pt x="1697" y="645"/>
                  </a:lnTo>
                  <a:lnTo>
                    <a:pt x="1705" y="675"/>
                  </a:lnTo>
                  <a:lnTo>
                    <a:pt x="1709" y="704"/>
                  </a:lnTo>
                  <a:lnTo>
                    <a:pt x="1707" y="734"/>
                  </a:lnTo>
                  <a:lnTo>
                    <a:pt x="1700" y="763"/>
                  </a:lnTo>
                  <a:lnTo>
                    <a:pt x="1688" y="789"/>
                  </a:lnTo>
                  <a:lnTo>
                    <a:pt x="1671" y="813"/>
                  </a:lnTo>
                  <a:lnTo>
                    <a:pt x="1651" y="834"/>
                  </a:lnTo>
                  <a:lnTo>
                    <a:pt x="1627" y="852"/>
                  </a:lnTo>
                  <a:lnTo>
                    <a:pt x="1600" y="866"/>
                  </a:lnTo>
                  <a:lnTo>
                    <a:pt x="1530" y="890"/>
                  </a:lnTo>
                  <a:lnTo>
                    <a:pt x="1464" y="911"/>
                  </a:lnTo>
                  <a:lnTo>
                    <a:pt x="1402" y="926"/>
                  </a:lnTo>
                  <a:lnTo>
                    <a:pt x="1342" y="936"/>
                  </a:lnTo>
                  <a:lnTo>
                    <a:pt x="1285" y="943"/>
                  </a:lnTo>
                  <a:lnTo>
                    <a:pt x="1230" y="944"/>
                  </a:lnTo>
                  <a:lnTo>
                    <a:pt x="1174" y="942"/>
                  </a:lnTo>
                  <a:lnTo>
                    <a:pt x="1121" y="936"/>
                  </a:lnTo>
                  <a:lnTo>
                    <a:pt x="1071" y="924"/>
                  </a:lnTo>
                  <a:lnTo>
                    <a:pt x="1022" y="908"/>
                  </a:lnTo>
                  <a:lnTo>
                    <a:pt x="975" y="889"/>
                  </a:lnTo>
                  <a:lnTo>
                    <a:pt x="931" y="865"/>
                  </a:lnTo>
                  <a:lnTo>
                    <a:pt x="889" y="839"/>
                  </a:lnTo>
                  <a:lnTo>
                    <a:pt x="847" y="809"/>
                  </a:lnTo>
                  <a:lnTo>
                    <a:pt x="808" y="777"/>
                  </a:lnTo>
                  <a:lnTo>
                    <a:pt x="808" y="1257"/>
                  </a:lnTo>
                  <a:lnTo>
                    <a:pt x="1158" y="1257"/>
                  </a:lnTo>
                  <a:lnTo>
                    <a:pt x="1158" y="1257"/>
                  </a:lnTo>
                  <a:lnTo>
                    <a:pt x="1195" y="1261"/>
                  </a:lnTo>
                  <a:lnTo>
                    <a:pt x="1230" y="1270"/>
                  </a:lnTo>
                  <a:lnTo>
                    <a:pt x="1262" y="1287"/>
                  </a:lnTo>
                  <a:lnTo>
                    <a:pt x="1291" y="1308"/>
                  </a:lnTo>
                  <a:lnTo>
                    <a:pt x="1316" y="1335"/>
                  </a:lnTo>
                  <a:lnTo>
                    <a:pt x="1336" y="1364"/>
                  </a:lnTo>
                  <a:lnTo>
                    <a:pt x="1351" y="1399"/>
                  </a:lnTo>
                  <a:lnTo>
                    <a:pt x="1358" y="1436"/>
                  </a:lnTo>
                  <a:lnTo>
                    <a:pt x="1495" y="2612"/>
                  </a:lnTo>
                  <a:lnTo>
                    <a:pt x="1495" y="2648"/>
                  </a:lnTo>
                  <a:lnTo>
                    <a:pt x="1490" y="2683"/>
                  </a:lnTo>
                  <a:lnTo>
                    <a:pt x="1478" y="2715"/>
                  </a:lnTo>
                  <a:lnTo>
                    <a:pt x="1463" y="2746"/>
                  </a:lnTo>
                  <a:lnTo>
                    <a:pt x="1441" y="2773"/>
                  </a:lnTo>
                  <a:lnTo>
                    <a:pt x="1415" y="2796"/>
                  </a:lnTo>
                  <a:lnTo>
                    <a:pt x="1385" y="2814"/>
                  </a:lnTo>
                  <a:lnTo>
                    <a:pt x="1353" y="2827"/>
                  </a:lnTo>
                  <a:lnTo>
                    <a:pt x="1317" y="2836"/>
                  </a:lnTo>
                  <a:lnTo>
                    <a:pt x="1293" y="2837"/>
                  </a:lnTo>
                  <a:lnTo>
                    <a:pt x="1260" y="2835"/>
                  </a:lnTo>
                  <a:lnTo>
                    <a:pt x="1229" y="2826"/>
                  </a:lnTo>
                  <a:lnTo>
                    <a:pt x="1199" y="2813"/>
                  </a:lnTo>
                  <a:lnTo>
                    <a:pt x="1172" y="2796"/>
                  </a:lnTo>
                  <a:lnTo>
                    <a:pt x="1148" y="2775"/>
                  </a:lnTo>
                  <a:lnTo>
                    <a:pt x="1128" y="2750"/>
                  </a:lnTo>
                  <a:lnTo>
                    <a:pt x="1111" y="2723"/>
                  </a:lnTo>
                  <a:lnTo>
                    <a:pt x="1101" y="2692"/>
                  </a:lnTo>
                  <a:lnTo>
                    <a:pt x="1093" y="2658"/>
                  </a:lnTo>
                  <a:lnTo>
                    <a:pt x="978" y="1661"/>
                  </a:lnTo>
                  <a:lnTo>
                    <a:pt x="436" y="1661"/>
                  </a:lnTo>
                  <a:lnTo>
                    <a:pt x="404" y="1664"/>
                  </a:lnTo>
                  <a:lnTo>
                    <a:pt x="362" y="1661"/>
                  </a:lnTo>
                  <a:lnTo>
                    <a:pt x="320" y="1655"/>
                  </a:lnTo>
                  <a:lnTo>
                    <a:pt x="280" y="1646"/>
                  </a:lnTo>
                  <a:lnTo>
                    <a:pt x="239" y="1633"/>
                  </a:lnTo>
                  <a:lnTo>
                    <a:pt x="200" y="1616"/>
                  </a:lnTo>
                  <a:lnTo>
                    <a:pt x="163" y="1596"/>
                  </a:lnTo>
                  <a:lnTo>
                    <a:pt x="130" y="1572"/>
                  </a:lnTo>
                  <a:lnTo>
                    <a:pt x="98" y="1544"/>
                  </a:lnTo>
                  <a:lnTo>
                    <a:pt x="70" y="1515"/>
                  </a:lnTo>
                  <a:lnTo>
                    <a:pt x="47" y="1481"/>
                  </a:lnTo>
                  <a:lnTo>
                    <a:pt x="28" y="1445"/>
                  </a:lnTo>
                  <a:lnTo>
                    <a:pt x="13" y="1407"/>
                  </a:lnTo>
                  <a:lnTo>
                    <a:pt x="4" y="1366"/>
                  </a:lnTo>
                  <a:lnTo>
                    <a:pt x="0" y="1322"/>
                  </a:lnTo>
                  <a:lnTo>
                    <a:pt x="0" y="351"/>
                  </a:lnTo>
                  <a:lnTo>
                    <a:pt x="4" y="307"/>
                  </a:lnTo>
                  <a:lnTo>
                    <a:pt x="13" y="265"/>
                  </a:lnTo>
                  <a:lnTo>
                    <a:pt x="28" y="227"/>
                  </a:lnTo>
                  <a:lnTo>
                    <a:pt x="47" y="191"/>
                  </a:lnTo>
                  <a:lnTo>
                    <a:pt x="70" y="158"/>
                  </a:lnTo>
                  <a:lnTo>
                    <a:pt x="98" y="128"/>
                  </a:lnTo>
                  <a:lnTo>
                    <a:pt x="128" y="100"/>
                  </a:lnTo>
                  <a:lnTo>
                    <a:pt x="161" y="77"/>
                  </a:lnTo>
                  <a:lnTo>
                    <a:pt x="195" y="55"/>
                  </a:lnTo>
                  <a:lnTo>
                    <a:pt x="232" y="37"/>
                  </a:lnTo>
                  <a:lnTo>
                    <a:pt x="269" y="23"/>
                  </a:lnTo>
                  <a:lnTo>
                    <a:pt x="306" y="12"/>
                  </a:lnTo>
                  <a:lnTo>
                    <a:pt x="307" y="12"/>
                  </a:lnTo>
                  <a:lnTo>
                    <a:pt x="310" y="12"/>
                  </a:lnTo>
                  <a:lnTo>
                    <a:pt x="319" y="10"/>
                  </a:lnTo>
                  <a:lnTo>
                    <a:pt x="331" y="9"/>
                  </a:lnTo>
                  <a:lnTo>
                    <a:pt x="348" y="5"/>
                  </a:lnTo>
                  <a:lnTo>
                    <a:pt x="367" y="4"/>
                  </a:lnTo>
                  <a:lnTo>
                    <a:pt x="387" y="2"/>
                  </a:lnTo>
                  <a:lnTo>
                    <a:pt x="40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ES" sz="1400" dirty="0">
                <a:latin typeface="+mj-lt"/>
              </a:endParaRPr>
            </a:p>
          </p:txBody>
        </p:sp>
        <p:sp>
          <p:nvSpPr>
            <p:cNvPr id="30" name="Freeform 44"/>
            <p:cNvSpPr>
              <a:spLocks/>
            </p:cNvSpPr>
            <p:nvPr/>
          </p:nvSpPr>
          <p:spPr bwMode="auto">
            <a:xfrm>
              <a:off x="-534988" y="2600325"/>
              <a:ext cx="430213" cy="844550"/>
            </a:xfrm>
            <a:custGeom>
              <a:avLst/>
              <a:gdLst>
                <a:gd name="T0" fmla="*/ 205 w 1355"/>
                <a:gd name="T1" fmla="*/ 4 h 2661"/>
                <a:gd name="T2" fmla="*/ 267 w 1355"/>
                <a:gd name="T3" fmla="*/ 30 h 2661"/>
                <a:gd name="T4" fmla="*/ 312 w 1355"/>
                <a:gd name="T5" fmla="*/ 77 h 2661"/>
                <a:gd name="T6" fmla="*/ 338 w 1355"/>
                <a:gd name="T7" fmla="*/ 137 h 2661"/>
                <a:gd name="T8" fmla="*/ 342 w 1355"/>
                <a:gd name="T9" fmla="*/ 1527 h 2661"/>
                <a:gd name="T10" fmla="*/ 1219 w 1355"/>
                <a:gd name="T11" fmla="*/ 1530 h 2661"/>
                <a:gd name="T12" fmla="*/ 1280 w 1355"/>
                <a:gd name="T13" fmla="*/ 1555 h 2661"/>
                <a:gd name="T14" fmla="*/ 1327 w 1355"/>
                <a:gd name="T15" fmla="*/ 1602 h 2661"/>
                <a:gd name="T16" fmla="*/ 1352 w 1355"/>
                <a:gd name="T17" fmla="*/ 1662 h 2661"/>
                <a:gd name="T18" fmla="*/ 1353 w 1355"/>
                <a:gd name="T19" fmla="*/ 1729 h 2661"/>
                <a:gd name="T20" fmla="*/ 1331 w 1355"/>
                <a:gd name="T21" fmla="*/ 1785 h 2661"/>
                <a:gd name="T22" fmla="*/ 1291 w 1355"/>
                <a:gd name="T23" fmla="*/ 1830 h 2661"/>
                <a:gd name="T24" fmla="*/ 1287 w 1355"/>
                <a:gd name="T25" fmla="*/ 1891 h 2661"/>
                <a:gd name="T26" fmla="*/ 1312 w 1355"/>
                <a:gd name="T27" fmla="*/ 1989 h 2661"/>
                <a:gd name="T28" fmla="*/ 1316 w 1355"/>
                <a:gd name="T29" fmla="*/ 2518 h 2661"/>
                <a:gd name="T30" fmla="*/ 1304 w 1355"/>
                <a:gd name="T31" fmla="*/ 2573 h 2661"/>
                <a:gd name="T32" fmla="*/ 1274 w 1355"/>
                <a:gd name="T33" fmla="*/ 2619 h 2661"/>
                <a:gd name="T34" fmla="*/ 1229 w 1355"/>
                <a:gd name="T35" fmla="*/ 2649 h 2661"/>
                <a:gd name="T36" fmla="*/ 1173 w 1355"/>
                <a:gd name="T37" fmla="*/ 2661 h 2661"/>
                <a:gd name="T38" fmla="*/ 1117 w 1355"/>
                <a:gd name="T39" fmla="*/ 2649 h 2661"/>
                <a:gd name="T40" fmla="*/ 1072 w 1355"/>
                <a:gd name="T41" fmla="*/ 2619 h 2661"/>
                <a:gd name="T42" fmla="*/ 1041 w 1355"/>
                <a:gd name="T43" fmla="*/ 2573 h 2661"/>
                <a:gd name="T44" fmla="*/ 1030 w 1355"/>
                <a:gd name="T45" fmla="*/ 2518 h 2661"/>
                <a:gd name="T46" fmla="*/ 1027 w 1355"/>
                <a:gd name="T47" fmla="*/ 2013 h 2661"/>
                <a:gd name="T48" fmla="*/ 1004 w 1355"/>
                <a:gd name="T49" fmla="*/ 1967 h 2661"/>
                <a:gd name="T50" fmla="*/ 965 w 1355"/>
                <a:gd name="T51" fmla="*/ 1935 h 2661"/>
                <a:gd name="T52" fmla="*/ 913 w 1355"/>
                <a:gd name="T53" fmla="*/ 1923 h 2661"/>
                <a:gd name="T54" fmla="*/ 408 w 1355"/>
                <a:gd name="T55" fmla="*/ 1926 h 2661"/>
                <a:gd name="T56" fmla="*/ 362 w 1355"/>
                <a:gd name="T57" fmla="*/ 1948 h 2661"/>
                <a:gd name="T58" fmla="*/ 331 w 1355"/>
                <a:gd name="T59" fmla="*/ 1989 h 2661"/>
                <a:gd name="T60" fmla="*/ 319 w 1355"/>
                <a:gd name="T61" fmla="*/ 2040 h 2661"/>
                <a:gd name="T62" fmla="*/ 316 w 1355"/>
                <a:gd name="T63" fmla="*/ 2546 h 2661"/>
                <a:gd name="T64" fmla="*/ 294 w 1355"/>
                <a:gd name="T65" fmla="*/ 2598 h 2661"/>
                <a:gd name="T66" fmla="*/ 256 w 1355"/>
                <a:gd name="T67" fmla="*/ 2636 h 2661"/>
                <a:gd name="T68" fmla="*/ 205 w 1355"/>
                <a:gd name="T69" fmla="*/ 2657 h 2661"/>
                <a:gd name="T70" fmla="*/ 146 w 1355"/>
                <a:gd name="T71" fmla="*/ 2657 h 2661"/>
                <a:gd name="T72" fmla="*/ 95 w 1355"/>
                <a:gd name="T73" fmla="*/ 2636 h 2661"/>
                <a:gd name="T74" fmla="*/ 57 w 1355"/>
                <a:gd name="T75" fmla="*/ 2598 h 2661"/>
                <a:gd name="T76" fmla="*/ 36 w 1355"/>
                <a:gd name="T77" fmla="*/ 2546 h 2661"/>
                <a:gd name="T78" fmla="*/ 32 w 1355"/>
                <a:gd name="T79" fmla="*/ 2040 h 2661"/>
                <a:gd name="T80" fmla="*/ 46 w 1355"/>
                <a:gd name="T81" fmla="*/ 1938 h 2661"/>
                <a:gd name="T82" fmla="*/ 83 w 1355"/>
                <a:gd name="T83" fmla="*/ 1843 h 2661"/>
                <a:gd name="T84" fmla="*/ 39 w 1355"/>
                <a:gd name="T85" fmla="*/ 1806 h 2661"/>
                <a:gd name="T86" fmla="*/ 11 w 1355"/>
                <a:gd name="T87" fmla="*/ 1756 h 2661"/>
                <a:gd name="T88" fmla="*/ 0 w 1355"/>
                <a:gd name="T89" fmla="*/ 1697 h 2661"/>
                <a:gd name="T90" fmla="*/ 4 w 1355"/>
                <a:gd name="T91" fmla="*/ 137 h 2661"/>
                <a:gd name="T92" fmla="*/ 29 w 1355"/>
                <a:gd name="T93" fmla="*/ 77 h 2661"/>
                <a:gd name="T94" fmla="*/ 75 w 1355"/>
                <a:gd name="T95" fmla="*/ 30 h 2661"/>
                <a:gd name="T96" fmla="*/ 136 w 1355"/>
                <a:gd name="T97" fmla="*/ 4 h 2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55" h="2661">
                  <a:moveTo>
                    <a:pt x="170" y="0"/>
                  </a:moveTo>
                  <a:lnTo>
                    <a:pt x="205" y="4"/>
                  </a:lnTo>
                  <a:lnTo>
                    <a:pt x="237" y="15"/>
                  </a:lnTo>
                  <a:lnTo>
                    <a:pt x="267" y="30"/>
                  </a:lnTo>
                  <a:lnTo>
                    <a:pt x="292" y="50"/>
                  </a:lnTo>
                  <a:lnTo>
                    <a:pt x="312" y="77"/>
                  </a:lnTo>
                  <a:lnTo>
                    <a:pt x="328" y="105"/>
                  </a:lnTo>
                  <a:lnTo>
                    <a:pt x="338" y="137"/>
                  </a:lnTo>
                  <a:lnTo>
                    <a:pt x="342" y="172"/>
                  </a:lnTo>
                  <a:lnTo>
                    <a:pt x="342" y="1527"/>
                  </a:lnTo>
                  <a:lnTo>
                    <a:pt x="1185" y="1527"/>
                  </a:lnTo>
                  <a:lnTo>
                    <a:pt x="1219" y="1530"/>
                  </a:lnTo>
                  <a:lnTo>
                    <a:pt x="1252" y="1540"/>
                  </a:lnTo>
                  <a:lnTo>
                    <a:pt x="1280" y="1555"/>
                  </a:lnTo>
                  <a:lnTo>
                    <a:pt x="1305" y="1577"/>
                  </a:lnTo>
                  <a:lnTo>
                    <a:pt x="1327" y="1602"/>
                  </a:lnTo>
                  <a:lnTo>
                    <a:pt x="1342" y="1630"/>
                  </a:lnTo>
                  <a:lnTo>
                    <a:pt x="1352" y="1662"/>
                  </a:lnTo>
                  <a:lnTo>
                    <a:pt x="1355" y="1697"/>
                  </a:lnTo>
                  <a:lnTo>
                    <a:pt x="1353" y="1729"/>
                  </a:lnTo>
                  <a:lnTo>
                    <a:pt x="1345" y="1759"/>
                  </a:lnTo>
                  <a:lnTo>
                    <a:pt x="1331" y="1785"/>
                  </a:lnTo>
                  <a:lnTo>
                    <a:pt x="1314" y="1810"/>
                  </a:lnTo>
                  <a:lnTo>
                    <a:pt x="1291" y="1830"/>
                  </a:lnTo>
                  <a:lnTo>
                    <a:pt x="1266" y="1847"/>
                  </a:lnTo>
                  <a:lnTo>
                    <a:pt x="1287" y="1891"/>
                  </a:lnTo>
                  <a:lnTo>
                    <a:pt x="1303" y="1939"/>
                  </a:lnTo>
                  <a:lnTo>
                    <a:pt x="1312" y="1989"/>
                  </a:lnTo>
                  <a:lnTo>
                    <a:pt x="1316" y="2040"/>
                  </a:lnTo>
                  <a:lnTo>
                    <a:pt x="1316" y="2518"/>
                  </a:lnTo>
                  <a:lnTo>
                    <a:pt x="1312" y="2546"/>
                  </a:lnTo>
                  <a:lnTo>
                    <a:pt x="1304" y="2573"/>
                  </a:lnTo>
                  <a:lnTo>
                    <a:pt x="1291" y="2598"/>
                  </a:lnTo>
                  <a:lnTo>
                    <a:pt x="1274" y="2619"/>
                  </a:lnTo>
                  <a:lnTo>
                    <a:pt x="1253" y="2636"/>
                  </a:lnTo>
                  <a:lnTo>
                    <a:pt x="1229" y="2649"/>
                  </a:lnTo>
                  <a:lnTo>
                    <a:pt x="1202" y="2657"/>
                  </a:lnTo>
                  <a:lnTo>
                    <a:pt x="1173" y="2661"/>
                  </a:lnTo>
                  <a:lnTo>
                    <a:pt x="1144" y="2657"/>
                  </a:lnTo>
                  <a:lnTo>
                    <a:pt x="1117" y="2649"/>
                  </a:lnTo>
                  <a:lnTo>
                    <a:pt x="1093" y="2636"/>
                  </a:lnTo>
                  <a:lnTo>
                    <a:pt x="1072" y="2619"/>
                  </a:lnTo>
                  <a:lnTo>
                    <a:pt x="1054" y="2598"/>
                  </a:lnTo>
                  <a:lnTo>
                    <a:pt x="1041" y="2573"/>
                  </a:lnTo>
                  <a:lnTo>
                    <a:pt x="1033" y="2546"/>
                  </a:lnTo>
                  <a:lnTo>
                    <a:pt x="1030" y="2518"/>
                  </a:lnTo>
                  <a:lnTo>
                    <a:pt x="1030" y="2040"/>
                  </a:lnTo>
                  <a:lnTo>
                    <a:pt x="1027" y="2013"/>
                  </a:lnTo>
                  <a:lnTo>
                    <a:pt x="1018" y="1989"/>
                  </a:lnTo>
                  <a:lnTo>
                    <a:pt x="1004" y="1967"/>
                  </a:lnTo>
                  <a:lnTo>
                    <a:pt x="986" y="1948"/>
                  </a:lnTo>
                  <a:lnTo>
                    <a:pt x="965" y="1935"/>
                  </a:lnTo>
                  <a:lnTo>
                    <a:pt x="940" y="1926"/>
                  </a:lnTo>
                  <a:lnTo>
                    <a:pt x="913" y="1923"/>
                  </a:lnTo>
                  <a:lnTo>
                    <a:pt x="436" y="1923"/>
                  </a:lnTo>
                  <a:lnTo>
                    <a:pt x="408" y="1926"/>
                  </a:lnTo>
                  <a:lnTo>
                    <a:pt x="385" y="1935"/>
                  </a:lnTo>
                  <a:lnTo>
                    <a:pt x="362" y="1948"/>
                  </a:lnTo>
                  <a:lnTo>
                    <a:pt x="344" y="1967"/>
                  </a:lnTo>
                  <a:lnTo>
                    <a:pt x="331" y="1989"/>
                  </a:lnTo>
                  <a:lnTo>
                    <a:pt x="322" y="2013"/>
                  </a:lnTo>
                  <a:lnTo>
                    <a:pt x="319" y="2040"/>
                  </a:lnTo>
                  <a:lnTo>
                    <a:pt x="319" y="2518"/>
                  </a:lnTo>
                  <a:lnTo>
                    <a:pt x="316" y="2546"/>
                  </a:lnTo>
                  <a:lnTo>
                    <a:pt x="307" y="2573"/>
                  </a:lnTo>
                  <a:lnTo>
                    <a:pt x="294" y="2598"/>
                  </a:lnTo>
                  <a:lnTo>
                    <a:pt x="276" y="2619"/>
                  </a:lnTo>
                  <a:lnTo>
                    <a:pt x="256" y="2636"/>
                  </a:lnTo>
                  <a:lnTo>
                    <a:pt x="231" y="2649"/>
                  </a:lnTo>
                  <a:lnTo>
                    <a:pt x="205" y="2657"/>
                  </a:lnTo>
                  <a:lnTo>
                    <a:pt x="175" y="2661"/>
                  </a:lnTo>
                  <a:lnTo>
                    <a:pt x="146" y="2657"/>
                  </a:lnTo>
                  <a:lnTo>
                    <a:pt x="120" y="2649"/>
                  </a:lnTo>
                  <a:lnTo>
                    <a:pt x="95" y="2636"/>
                  </a:lnTo>
                  <a:lnTo>
                    <a:pt x="75" y="2619"/>
                  </a:lnTo>
                  <a:lnTo>
                    <a:pt x="57" y="2598"/>
                  </a:lnTo>
                  <a:lnTo>
                    <a:pt x="44" y="2573"/>
                  </a:lnTo>
                  <a:lnTo>
                    <a:pt x="36" y="2546"/>
                  </a:lnTo>
                  <a:lnTo>
                    <a:pt x="32" y="2518"/>
                  </a:lnTo>
                  <a:lnTo>
                    <a:pt x="32" y="2040"/>
                  </a:lnTo>
                  <a:lnTo>
                    <a:pt x="36" y="1988"/>
                  </a:lnTo>
                  <a:lnTo>
                    <a:pt x="46" y="1938"/>
                  </a:lnTo>
                  <a:lnTo>
                    <a:pt x="62" y="1889"/>
                  </a:lnTo>
                  <a:lnTo>
                    <a:pt x="83" y="1843"/>
                  </a:lnTo>
                  <a:lnTo>
                    <a:pt x="61" y="1827"/>
                  </a:lnTo>
                  <a:lnTo>
                    <a:pt x="39" y="1806"/>
                  </a:lnTo>
                  <a:lnTo>
                    <a:pt x="23" y="1783"/>
                  </a:lnTo>
                  <a:lnTo>
                    <a:pt x="11" y="1756"/>
                  </a:lnTo>
                  <a:lnTo>
                    <a:pt x="2" y="1728"/>
                  </a:lnTo>
                  <a:lnTo>
                    <a:pt x="0" y="1697"/>
                  </a:lnTo>
                  <a:lnTo>
                    <a:pt x="0" y="172"/>
                  </a:lnTo>
                  <a:lnTo>
                    <a:pt x="4" y="137"/>
                  </a:lnTo>
                  <a:lnTo>
                    <a:pt x="13" y="105"/>
                  </a:lnTo>
                  <a:lnTo>
                    <a:pt x="29" y="77"/>
                  </a:lnTo>
                  <a:lnTo>
                    <a:pt x="50" y="50"/>
                  </a:lnTo>
                  <a:lnTo>
                    <a:pt x="75" y="30"/>
                  </a:lnTo>
                  <a:lnTo>
                    <a:pt x="105" y="15"/>
                  </a:lnTo>
                  <a:lnTo>
                    <a:pt x="136" y="4"/>
                  </a:lnTo>
                  <a:lnTo>
                    <a:pt x="1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ES" sz="1400" dirty="0">
                <a:latin typeface="+mj-lt"/>
              </a:endParaRPr>
            </a:p>
          </p:txBody>
        </p:sp>
        <p:sp>
          <p:nvSpPr>
            <p:cNvPr id="31" name="Freeform 45"/>
            <p:cNvSpPr>
              <a:spLocks/>
            </p:cNvSpPr>
            <p:nvPr/>
          </p:nvSpPr>
          <p:spPr bwMode="auto">
            <a:xfrm>
              <a:off x="3175" y="2849563"/>
              <a:ext cx="706438" cy="566738"/>
            </a:xfrm>
            <a:custGeom>
              <a:avLst/>
              <a:gdLst>
                <a:gd name="T0" fmla="*/ 163 w 2225"/>
                <a:gd name="T1" fmla="*/ 0 h 1781"/>
                <a:gd name="T2" fmla="*/ 2062 w 2225"/>
                <a:gd name="T3" fmla="*/ 0 h 1781"/>
                <a:gd name="T4" fmla="*/ 2094 w 2225"/>
                <a:gd name="T5" fmla="*/ 3 h 1781"/>
                <a:gd name="T6" fmla="*/ 2125 w 2225"/>
                <a:gd name="T7" fmla="*/ 13 h 1781"/>
                <a:gd name="T8" fmla="*/ 2153 w 2225"/>
                <a:gd name="T9" fmla="*/ 28 h 1781"/>
                <a:gd name="T10" fmla="*/ 2177 w 2225"/>
                <a:gd name="T11" fmla="*/ 47 h 1781"/>
                <a:gd name="T12" fmla="*/ 2197 w 2225"/>
                <a:gd name="T13" fmla="*/ 72 h 1781"/>
                <a:gd name="T14" fmla="*/ 2212 w 2225"/>
                <a:gd name="T15" fmla="*/ 100 h 1781"/>
                <a:gd name="T16" fmla="*/ 2221 w 2225"/>
                <a:gd name="T17" fmla="*/ 131 h 1781"/>
                <a:gd name="T18" fmla="*/ 2225 w 2225"/>
                <a:gd name="T19" fmla="*/ 163 h 1781"/>
                <a:gd name="T20" fmla="*/ 2221 w 2225"/>
                <a:gd name="T21" fmla="*/ 196 h 1781"/>
                <a:gd name="T22" fmla="*/ 2212 w 2225"/>
                <a:gd name="T23" fmla="*/ 227 h 1781"/>
                <a:gd name="T24" fmla="*/ 2197 w 2225"/>
                <a:gd name="T25" fmla="*/ 255 h 1781"/>
                <a:gd name="T26" fmla="*/ 2177 w 2225"/>
                <a:gd name="T27" fmla="*/ 280 h 1781"/>
                <a:gd name="T28" fmla="*/ 2153 w 2225"/>
                <a:gd name="T29" fmla="*/ 299 h 1781"/>
                <a:gd name="T30" fmla="*/ 2125 w 2225"/>
                <a:gd name="T31" fmla="*/ 314 h 1781"/>
                <a:gd name="T32" fmla="*/ 2094 w 2225"/>
                <a:gd name="T33" fmla="*/ 324 h 1781"/>
                <a:gd name="T34" fmla="*/ 2062 w 2225"/>
                <a:gd name="T35" fmla="*/ 327 h 1781"/>
                <a:gd name="T36" fmla="*/ 1836 w 2225"/>
                <a:gd name="T37" fmla="*/ 327 h 1781"/>
                <a:gd name="T38" fmla="*/ 1836 w 2225"/>
                <a:gd name="T39" fmla="*/ 1781 h 1781"/>
                <a:gd name="T40" fmla="*/ 388 w 2225"/>
                <a:gd name="T41" fmla="*/ 1781 h 1781"/>
                <a:gd name="T42" fmla="*/ 388 w 2225"/>
                <a:gd name="T43" fmla="*/ 327 h 1781"/>
                <a:gd name="T44" fmla="*/ 163 w 2225"/>
                <a:gd name="T45" fmla="*/ 327 h 1781"/>
                <a:gd name="T46" fmla="*/ 131 w 2225"/>
                <a:gd name="T47" fmla="*/ 324 h 1781"/>
                <a:gd name="T48" fmla="*/ 100 w 2225"/>
                <a:gd name="T49" fmla="*/ 314 h 1781"/>
                <a:gd name="T50" fmla="*/ 73 w 2225"/>
                <a:gd name="T51" fmla="*/ 299 h 1781"/>
                <a:gd name="T52" fmla="*/ 48 w 2225"/>
                <a:gd name="T53" fmla="*/ 280 h 1781"/>
                <a:gd name="T54" fmla="*/ 27 w 2225"/>
                <a:gd name="T55" fmla="*/ 255 h 1781"/>
                <a:gd name="T56" fmla="*/ 13 w 2225"/>
                <a:gd name="T57" fmla="*/ 227 h 1781"/>
                <a:gd name="T58" fmla="*/ 4 w 2225"/>
                <a:gd name="T59" fmla="*/ 196 h 1781"/>
                <a:gd name="T60" fmla="*/ 0 w 2225"/>
                <a:gd name="T61" fmla="*/ 163 h 1781"/>
                <a:gd name="T62" fmla="*/ 4 w 2225"/>
                <a:gd name="T63" fmla="*/ 131 h 1781"/>
                <a:gd name="T64" fmla="*/ 13 w 2225"/>
                <a:gd name="T65" fmla="*/ 100 h 1781"/>
                <a:gd name="T66" fmla="*/ 27 w 2225"/>
                <a:gd name="T67" fmla="*/ 72 h 1781"/>
                <a:gd name="T68" fmla="*/ 48 w 2225"/>
                <a:gd name="T69" fmla="*/ 47 h 1781"/>
                <a:gd name="T70" fmla="*/ 73 w 2225"/>
                <a:gd name="T71" fmla="*/ 28 h 1781"/>
                <a:gd name="T72" fmla="*/ 100 w 2225"/>
                <a:gd name="T73" fmla="*/ 13 h 1781"/>
                <a:gd name="T74" fmla="*/ 131 w 2225"/>
                <a:gd name="T75" fmla="*/ 3 h 1781"/>
                <a:gd name="T76" fmla="*/ 163 w 2225"/>
                <a:gd name="T77" fmla="*/ 0 h 1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25" h="1781">
                  <a:moveTo>
                    <a:pt x="163" y="0"/>
                  </a:moveTo>
                  <a:lnTo>
                    <a:pt x="2062" y="0"/>
                  </a:lnTo>
                  <a:lnTo>
                    <a:pt x="2094" y="3"/>
                  </a:lnTo>
                  <a:lnTo>
                    <a:pt x="2125" y="13"/>
                  </a:lnTo>
                  <a:lnTo>
                    <a:pt x="2153" y="28"/>
                  </a:lnTo>
                  <a:lnTo>
                    <a:pt x="2177" y="47"/>
                  </a:lnTo>
                  <a:lnTo>
                    <a:pt x="2197" y="72"/>
                  </a:lnTo>
                  <a:lnTo>
                    <a:pt x="2212" y="100"/>
                  </a:lnTo>
                  <a:lnTo>
                    <a:pt x="2221" y="131"/>
                  </a:lnTo>
                  <a:lnTo>
                    <a:pt x="2225" y="163"/>
                  </a:lnTo>
                  <a:lnTo>
                    <a:pt x="2221" y="196"/>
                  </a:lnTo>
                  <a:lnTo>
                    <a:pt x="2212" y="227"/>
                  </a:lnTo>
                  <a:lnTo>
                    <a:pt x="2197" y="255"/>
                  </a:lnTo>
                  <a:lnTo>
                    <a:pt x="2177" y="280"/>
                  </a:lnTo>
                  <a:lnTo>
                    <a:pt x="2153" y="299"/>
                  </a:lnTo>
                  <a:lnTo>
                    <a:pt x="2125" y="314"/>
                  </a:lnTo>
                  <a:lnTo>
                    <a:pt x="2094" y="324"/>
                  </a:lnTo>
                  <a:lnTo>
                    <a:pt x="2062" y="327"/>
                  </a:lnTo>
                  <a:lnTo>
                    <a:pt x="1836" y="327"/>
                  </a:lnTo>
                  <a:lnTo>
                    <a:pt x="1836" y="1781"/>
                  </a:lnTo>
                  <a:lnTo>
                    <a:pt x="388" y="1781"/>
                  </a:lnTo>
                  <a:lnTo>
                    <a:pt x="388" y="327"/>
                  </a:lnTo>
                  <a:lnTo>
                    <a:pt x="163" y="327"/>
                  </a:lnTo>
                  <a:lnTo>
                    <a:pt x="131" y="324"/>
                  </a:lnTo>
                  <a:lnTo>
                    <a:pt x="100" y="314"/>
                  </a:lnTo>
                  <a:lnTo>
                    <a:pt x="73" y="299"/>
                  </a:lnTo>
                  <a:lnTo>
                    <a:pt x="48" y="280"/>
                  </a:lnTo>
                  <a:lnTo>
                    <a:pt x="27" y="255"/>
                  </a:lnTo>
                  <a:lnTo>
                    <a:pt x="13" y="227"/>
                  </a:lnTo>
                  <a:lnTo>
                    <a:pt x="4" y="196"/>
                  </a:lnTo>
                  <a:lnTo>
                    <a:pt x="0" y="163"/>
                  </a:lnTo>
                  <a:lnTo>
                    <a:pt x="4" y="131"/>
                  </a:lnTo>
                  <a:lnTo>
                    <a:pt x="13" y="100"/>
                  </a:lnTo>
                  <a:lnTo>
                    <a:pt x="27" y="72"/>
                  </a:lnTo>
                  <a:lnTo>
                    <a:pt x="48" y="47"/>
                  </a:lnTo>
                  <a:lnTo>
                    <a:pt x="73" y="28"/>
                  </a:lnTo>
                  <a:lnTo>
                    <a:pt x="100" y="13"/>
                  </a:lnTo>
                  <a:lnTo>
                    <a:pt x="131" y="3"/>
                  </a:lnTo>
                  <a:lnTo>
                    <a:pt x="16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ES" sz="1400" dirty="0">
                <a:latin typeface="+mj-lt"/>
              </a:endParaRPr>
            </a:p>
          </p:txBody>
        </p:sp>
        <p:sp>
          <p:nvSpPr>
            <p:cNvPr id="32" name="Freeform 46"/>
            <p:cNvSpPr>
              <a:spLocks noEditPoints="1"/>
            </p:cNvSpPr>
            <p:nvPr/>
          </p:nvSpPr>
          <p:spPr bwMode="auto">
            <a:xfrm>
              <a:off x="185738" y="2449513"/>
              <a:ext cx="485775" cy="384175"/>
            </a:xfrm>
            <a:custGeom>
              <a:avLst/>
              <a:gdLst>
                <a:gd name="T0" fmla="*/ 824 w 1530"/>
                <a:gd name="T1" fmla="*/ 449 h 1209"/>
                <a:gd name="T2" fmla="*/ 900 w 1530"/>
                <a:gd name="T3" fmla="*/ 456 h 1209"/>
                <a:gd name="T4" fmla="*/ 888 w 1530"/>
                <a:gd name="T5" fmla="*/ 411 h 1209"/>
                <a:gd name="T6" fmla="*/ 856 w 1530"/>
                <a:gd name="T7" fmla="*/ 375 h 1209"/>
                <a:gd name="T8" fmla="*/ 1126 w 1530"/>
                <a:gd name="T9" fmla="*/ 297 h 1209"/>
                <a:gd name="T10" fmla="*/ 1079 w 1530"/>
                <a:gd name="T11" fmla="*/ 315 h 1209"/>
                <a:gd name="T12" fmla="*/ 1042 w 1530"/>
                <a:gd name="T13" fmla="*/ 350 h 1209"/>
                <a:gd name="T14" fmla="*/ 1020 w 1530"/>
                <a:gd name="T15" fmla="*/ 398 h 1209"/>
                <a:gd name="T16" fmla="*/ 1020 w 1530"/>
                <a:gd name="T17" fmla="*/ 449 h 1209"/>
                <a:gd name="T18" fmla="*/ 1038 w 1530"/>
                <a:gd name="T19" fmla="*/ 497 h 1209"/>
                <a:gd name="T20" fmla="*/ 1073 w 1530"/>
                <a:gd name="T21" fmla="*/ 534 h 1209"/>
                <a:gd name="T22" fmla="*/ 1124 w 1530"/>
                <a:gd name="T23" fmla="*/ 555 h 1209"/>
                <a:gd name="T24" fmla="*/ 1179 w 1530"/>
                <a:gd name="T25" fmla="*/ 554 h 1209"/>
                <a:gd name="T26" fmla="*/ 1228 w 1530"/>
                <a:gd name="T27" fmla="*/ 531 h 1209"/>
                <a:gd name="T28" fmla="*/ 1280 w 1530"/>
                <a:gd name="T29" fmla="*/ 411 h 1209"/>
                <a:gd name="T30" fmla="*/ 1263 w 1530"/>
                <a:gd name="T31" fmla="*/ 360 h 1209"/>
                <a:gd name="T32" fmla="*/ 1226 w 1530"/>
                <a:gd name="T33" fmla="*/ 319 h 1209"/>
                <a:gd name="T34" fmla="*/ 1177 w 1530"/>
                <a:gd name="T35" fmla="*/ 298 h 1209"/>
                <a:gd name="T36" fmla="*/ 946 w 1530"/>
                <a:gd name="T37" fmla="*/ 170 h 1209"/>
                <a:gd name="T38" fmla="*/ 938 w 1530"/>
                <a:gd name="T39" fmla="*/ 247 h 1209"/>
                <a:gd name="T40" fmla="*/ 985 w 1530"/>
                <a:gd name="T41" fmla="*/ 235 h 1209"/>
                <a:gd name="T42" fmla="*/ 1019 w 1530"/>
                <a:gd name="T43" fmla="*/ 203 h 1209"/>
                <a:gd name="T44" fmla="*/ 1461 w 1530"/>
                <a:gd name="T45" fmla="*/ 0 h 1209"/>
                <a:gd name="T46" fmla="*/ 1498 w 1530"/>
                <a:gd name="T47" fmla="*/ 12 h 1209"/>
                <a:gd name="T48" fmla="*/ 1522 w 1530"/>
                <a:gd name="T49" fmla="*/ 38 h 1209"/>
                <a:gd name="T50" fmla="*/ 1530 w 1530"/>
                <a:gd name="T51" fmla="*/ 74 h 1209"/>
                <a:gd name="T52" fmla="*/ 1195 w 1530"/>
                <a:gd name="T53" fmla="*/ 1159 h 1209"/>
                <a:gd name="T54" fmla="*/ 1176 w 1530"/>
                <a:gd name="T55" fmla="*/ 1189 h 1209"/>
                <a:gd name="T56" fmla="*/ 1145 w 1530"/>
                <a:gd name="T57" fmla="*/ 1207 h 1209"/>
                <a:gd name="T58" fmla="*/ 71 w 1530"/>
                <a:gd name="T59" fmla="*/ 1209 h 1209"/>
                <a:gd name="T60" fmla="*/ 28 w 1530"/>
                <a:gd name="T61" fmla="*/ 1195 h 1209"/>
                <a:gd name="T62" fmla="*/ 3 w 1530"/>
                <a:gd name="T63" fmla="*/ 1160 h 1209"/>
                <a:gd name="T64" fmla="*/ 3 w 1530"/>
                <a:gd name="T65" fmla="*/ 1115 h 1209"/>
                <a:gd name="T66" fmla="*/ 28 w 1530"/>
                <a:gd name="T67" fmla="*/ 1081 h 1209"/>
                <a:gd name="T68" fmla="*/ 71 w 1530"/>
                <a:gd name="T69" fmla="*/ 1067 h 1209"/>
                <a:gd name="T70" fmla="*/ 1205 w 1530"/>
                <a:gd name="T71" fmla="*/ 650 h 1209"/>
                <a:gd name="T72" fmla="*/ 930 w 1530"/>
                <a:gd name="T73" fmla="*/ 130 h 1209"/>
                <a:gd name="T74" fmla="*/ 1392 w 1530"/>
                <a:gd name="T75" fmla="*/ 50 h 1209"/>
                <a:gd name="T76" fmla="*/ 1411 w 1530"/>
                <a:gd name="T77" fmla="*/ 19 h 1209"/>
                <a:gd name="T78" fmla="*/ 1443 w 1530"/>
                <a:gd name="T79" fmla="*/ 2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30" h="1209">
                  <a:moveTo>
                    <a:pt x="856" y="375"/>
                  </a:moveTo>
                  <a:lnTo>
                    <a:pt x="824" y="449"/>
                  </a:lnTo>
                  <a:lnTo>
                    <a:pt x="896" y="481"/>
                  </a:lnTo>
                  <a:lnTo>
                    <a:pt x="900" y="456"/>
                  </a:lnTo>
                  <a:lnTo>
                    <a:pt x="896" y="434"/>
                  </a:lnTo>
                  <a:lnTo>
                    <a:pt x="888" y="411"/>
                  </a:lnTo>
                  <a:lnTo>
                    <a:pt x="875" y="392"/>
                  </a:lnTo>
                  <a:lnTo>
                    <a:pt x="856" y="375"/>
                  </a:lnTo>
                  <a:close/>
                  <a:moveTo>
                    <a:pt x="1151" y="294"/>
                  </a:moveTo>
                  <a:lnTo>
                    <a:pt x="1126" y="297"/>
                  </a:lnTo>
                  <a:lnTo>
                    <a:pt x="1101" y="304"/>
                  </a:lnTo>
                  <a:lnTo>
                    <a:pt x="1079" y="315"/>
                  </a:lnTo>
                  <a:lnTo>
                    <a:pt x="1060" y="330"/>
                  </a:lnTo>
                  <a:lnTo>
                    <a:pt x="1042" y="350"/>
                  </a:lnTo>
                  <a:lnTo>
                    <a:pt x="1029" y="373"/>
                  </a:lnTo>
                  <a:lnTo>
                    <a:pt x="1020" y="398"/>
                  </a:lnTo>
                  <a:lnTo>
                    <a:pt x="1018" y="424"/>
                  </a:lnTo>
                  <a:lnTo>
                    <a:pt x="1020" y="449"/>
                  </a:lnTo>
                  <a:lnTo>
                    <a:pt x="1026" y="474"/>
                  </a:lnTo>
                  <a:lnTo>
                    <a:pt x="1038" y="497"/>
                  </a:lnTo>
                  <a:lnTo>
                    <a:pt x="1054" y="516"/>
                  </a:lnTo>
                  <a:lnTo>
                    <a:pt x="1073" y="534"/>
                  </a:lnTo>
                  <a:lnTo>
                    <a:pt x="1097" y="547"/>
                  </a:lnTo>
                  <a:lnTo>
                    <a:pt x="1124" y="555"/>
                  </a:lnTo>
                  <a:lnTo>
                    <a:pt x="1151" y="558"/>
                  </a:lnTo>
                  <a:lnTo>
                    <a:pt x="1179" y="554"/>
                  </a:lnTo>
                  <a:lnTo>
                    <a:pt x="1204" y="546"/>
                  </a:lnTo>
                  <a:lnTo>
                    <a:pt x="1228" y="531"/>
                  </a:lnTo>
                  <a:lnTo>
                    <a:pt x="1248" y="512"/>
                  </a:lnTo>
                  <a:lnTo>
                    <a:pt x="1280" y="411"/>
                  </a:lnTo>
                  <a:lnTo>
                    <a:pt x="1274" y="385"/>
                  </a:lnTo>
                  <a:lnTo>
                    <a:pt x="1263" y="360"/>
                  </a:lnTo>
                  <a:lnTo>
                    <a:pt x="1247" y="338"/>
                  </a:lnTo>
                  <a:lnTo>
                    <a:pt x="1226" y="319"/>
                  </a:lnTo>
                  <a:lnTo>
                    <a:pt x="1203" y="305"/>
                  </a:lnTo>
                  <a:lnTo>
                    <a:pt x="1177" y="298"/>
                  </a:lnTo>
                  <a:lnTo>
                    <a:pt x="1151" y="294"/>
                  </a:lnTo>
                  <a:close/>
                  <a:moveTo>
                    <a:pt x="946" y="170"/>
                  </a:moveTo>
                  <a:lnTo>
                    <a:pt x="914" y="243"/>
                  </a:lnTo>
                  <a:lnTo>
                    <a:pt x="938" y="247"/>
                  </a:lnTo>
                  <a:lnTo>
                    <a:pt x="962" y="243"/>
                  </a:lnTo>
                  <a:lnTo>
                    <a:pt x="985" y="235"/>
                  </a:lnTo>
                  <a:lnTo>
                    <a:pt x="1004" y="222"/>
                  </a:lnTo>
                  <a:lnTo>
                    <a:pt x="1019" y="203"/>
                  </a:lnTo>
                  <a:lnTo>
                    <a:pt x="946" y="170"/>
                  </a:lnTo>
                  <a:close/>
                  <a:moveTo>
                    <a:pt x="1461" y="0"/>
                  </a:moveTo>
                  <a:lnTo>
                    <a:pt x="1480" y="4"/>
                  </a:lnTo>
                  <a:lnTo>
                    <a:pt x="1498" y="12"/>
                  </a:lnTo>
                  <a:lnTo>
                    <a:pt x="1512" y="24"/>
                  </a:lnTo>
                  <a:lnTo>
                    <a:pt x="1522" y="38"/>
                  </a:lnTo>
                  <a:lnTo>
                    <a:pt x="1529" y="55"/>
                  </a:lnTo>
                  <a:lnTo>
                    <a:pt x="1530" y="74"/>
                  </a:lnTo>
                  <a:lnTo>
                    <a:pt x="1528" y="93"/>
                  </a:lnTo>
                  <a:lnTo>
                    <a:pt x="1195" y="1159"/>
                  </a:lnTo>
                  <a:lnTo>
                    <a:pt x="1188" y="1176"/>
                  </a:lnTo>
                  <a:lnTo>
                    <a:pt x="1176" y="1189"/>
                  </a:lnTo>
                  <a:lnTo>
                    <a:pt x="1162" y="1200"/>
                  </a:lnTo>
                  <a:lnTo>
                    <a:pt x="1145" y="1207"/>
                  </a:lnTo>
                  <a:lnTo>
                    <a:pt x="1127" y="1209"/>
                  </a:lnTo>
                  <a:lnTo>
                    <a:pt x="71" y="1209"/>
                  </a:lnTo>
                  <a:lnTo>
                    <a:pt x="49" y="1206"/>
                  </a:lnTo>
                  <a:lnTo>
                    <a:pt x="28" y="1195"/>
                  </a:lnTo>
                  <a:lnTo>
                    <a:pt x="13" y="1181"/>
                  </a:lnTo>
                  <a:lnTo>
                    <a:pt x="3" y="1160"/>
                  </a:lnTo>
                  <a:lnTo>
                    <a:pt x="0" y="1138"/>
                  </a:lnTo>
                  <a:lnTo>
                    <a:pt x="3" y="1115"/>
                  </a:lnTo>
                  <a:lnTo>
                    <a:pt x="13" y="1096"/>
                  </a:lnTo>
                  <a:lnTo>
                    <a:pt x="28" y="1081"/>
                  </a:lnTo>
                  <a:lnTo>
                    <a:pt x="49" y="1071"/>
                  </a:lnTo>
                  <a:lnTo>
                    <a:pt x="71" y="1067"/>
                  </a:lnTo>
                  <a:lnTo>
                    <a:pt x="1075" y="1067"/>
                  </a:lnTo>
                  <a:lnTo>
                    <a:pt x="1205" y="650"/>
                  </a:lnTo>
                  <a:lnTo>
                    <a:pt x="783" y="465"/>
                  </a:lnTo>
                  <a:lnTo>
                    <a:pt x="930" y="130"/>
                  </a:lnTo>
                  <a:lnTo>
                    <a:pt x="1314" y="298"/>
                  </a:lnTo>
                  <a:lnTo>
                    <a:pt x="1392" y="50"/>
                  </a:lnTo>
                  <a:lnTo>
                    <a:pt x="1399" y="33"/>
                  </a:lnTo>
                  <a:lnTo>
                    <a:pt x="1411" y="19"/>
                  </a:lnTo>
                  <a:lnTo>
                    <a:pt x="1426" y="8"/>
                  </a:lnTo>
                  <a:lnTo>
                    <a:pt x="1443" y="2"/>
                  </a:lnTo>
                  <a:lnTo>
                    <a:pt x="14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ES" sz="1400" dirty="0">
                <a:latin typeface="+mj-lt"/>
              </a:endParaRPr>
            </a:p>
          </p:txBody>
        </p:sp>
        <p:sp>
          <p:nvSpPr>
            <p:cNvPr id="33" name="Freeform 47"/>
            <p:cNvSpPr>
              <a:spLocks noEditPoints="1"/>
            </p:cNvSpPr>
            <p:nvPr/>
          </p:nvSpPr>
          <p:spPr bwMode="auto">
            <a:xfrm>
              <a:off x="525463" y="2554288"/>
              <a:ext cx="50800" cy="60325"/>
            </a:xfrm>
            <a:custGeom>
              <a:avLst/>
              <a:gdLst>
                <a:gd name="T0" fmla="*/ 71 w 159"/>
                <a:gd name="T1" fmla="*/ 143 h 192"/>
                <a:gd name="T2" fmla="*/ 79 w 159"/>
                <a:gd name="T3" fmla="*/ 143 h 192"/>
                <a:gd name="T4" fmla="*/ 85 w 159"/>
                <a:gd name="T5" fmla="*/ 141 h 192"/>
                <a:gd name="T6" fmla="*/ 87 w 159"/>
                <a:gd name="T7" fmla="*/ 138 h 192"/>
                <a:gd name="T8" fmla="*/ 90 w 159"/>
                <a:gd name="T9" fmla="*/ 136 h 192"/>
                <a:gd name="T10" fmla="*/ 90 w 159"/>
                <a:gd name="T11" fmla="*/ 129 h 192"/>
                <a:gd name="T12" fmla="*/ 87 w 159"/>
                <a:gd name="T13" fmla="*/ 123 h 192"/>
                <a:gd name="T14" fmla="*/ 82 w 159"/>
                <a:gd name="T15" fmla="*/ 116 h 192"/>
                <a:gd name="T16" fmla="*/ 82 w 159"/>
                <a:gd name="T17" fmla="*/ 44 h 192"/>
                <a:gd name="T18" fmla="*/ 77 w 159"/>
                <a:gd name="T19" fmla="*/ 46 h 192"/>
                <a:gd name="T20" fmla="*/ 73 w 159"/>
                <a:gd name="T21" fmla="*/ 51 h 192"/>
                <a:gd name="T22" fmla="*/ 72 w 159"/>
                <a:gd name="T23" fmla="*/ 57 h 192"/>
                <a:gd name="T24" fmla="*/ 74 w 159"/>
                <a:gd name="T25" fmla="*/ 63 h 192"/>
                <a:gd name="T26" fmla="*/ 79 w 159"/>
                <a:gd name="T27" fmla="*/ 70 h 192"/>
                <a:gd name="T28" fmla="*/ 86 w 159"/>
                <a:gd name="T29" fmla="*/ 44 h 192"/>
                <a:gd name="T30" fmla="*/ 129 w 159"/>
                <a:gd name="T31" fmla="*/ 10 h 192"/>
                <a:gd name="T32" fmla="*/ 140 w 159"/>
                <a:gd name="T33" fmla="*/ 38 h 192"/>
                <a:gd name="T34" fmla="*/ 159 w 159"/>
                <a:gd name="T35" fmla="*/ 55 h 192"/>
                <a:gd name="T36" fmla="*/ 136 w 159"/>
                <a:gd name="T37" fmla="*/ 73 h 192"/>
                <a:gd name="T38" fmla="*/ 110 w 159"/>
                <a:gd name="T39" fmla="*/ 52 h 192"/>
                <a:gd name="T40" fmla="*/ 100 w 159"/>
                <a:gd name="T41" fmla="*/ 91 h 192"/>
                <a:gd name="T42" fmla="*/ 117 w 159"/>
                <a:gd name="T43" fmla="*/ 112 h 192"/>
                <a:gd name="T44" fmla="*/ 123 w 159"/>
                <a:gd name="T45" fmla="*/ 133 h 192"/>
                <a:gd name="T46" fmla="*/ 115 w 159"/>
                <a:gd name="T47" fmla="*/ 157 h 192"/>
                <a:gd name="T48" fmla="*/ 96 w 159"/>
                <a:gd name="T49" fmla="*/ 169 h 192"/>
                <a:gd name="T50" fmla="*/ 59 w 159"/>
                <a:gd name="T51" fmla="*/ 168 h 192"/>
                <a:gd name="T52" fmla="*/ 29 w 159"/>
                <a:gd name="T53" fmla="*/ 182 h 192"/>
                <a:gd name="T54" fmla="*/ 17 w 159"/>
                <a:gd name="T55" fmla="*/ 148 h 192"/>
                <a:gd name="T56" fmla="*/ 0 w 159"/>
                <a:gd name="T57" fmla="*/ 132 h 192"/>
                <a:gd name="T58" fmla="*/ 16 w 159"/>
                <a:gd name="T59" fmla="*/ 107 h 192"/>
                <a:gd name="T60" fmla="*/ 32 w 159"/>
                <a:gd name="T61" fmla="*/ 124 h 192"/>
                <a:gd name="T62" fmla="*/ 50 w 159"/>
                <a:gd name="T63" fmla="*/ 136 h 192"/>
                <a:gd name="T64" fmla="*/ 60 w 159"/>
                <a:gd name="T65" fmla="*/ 94 h 192"/>
                <a:gd name="T66" fmla="*/ 41 w 159"/>
                <a:gd name="T67" fmla="*/ 67 h 192"/>
                <a:gd name="T68" fmla="*/ 43 w 159"/>
                <a:gd name="T69" fmla="*/ 38 h 192"/>
                <a:gd name="T70" fmla="*/ 56 w 159"/>
                <a:gd name="T71" fmla="*/ 21 h 192"/>
                <a:gd name="T72" fmla="*/ 82 w 159"/>
                <a:gd name="T73" fmla="*/ 15 h 192"/>
                <a:gd name="T74" fmla="*/ 110 w 159"/>
                <a:gd name="T75"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9" h="192">
                  <a:moveTo>
                    <a:pt x="82" y="116"/>
                  </a:moveTo>
                  <a:lnTo>
                    <a:pt x="71" y="143"/>
                  </a:lnTo>
                  <a:lnTo>
                    <a:pt x="75" y="143"/>
                  </a:lnTo>
                  <a:lnTo>
                    <a:pt x="79" y="143"/>
                  </a:lnTo>
                  <a:lnTo>
                    <a:pt x="82" y="142"/>
                  </a:lnTo>
                  <a:lnTo>
                    <a:pt x="85" y="141"/>
                  </a:lnTo>
                  <a:lnTo>
                    <a:pt x="86" y="139"/>
                  </a:lnTo>
                  <a:lnTo>
                    <a:pt x="87" y="138"/>
                  </a:lnTo>
                  <a:lnTo>
                    <a:pt x="88" y="137"/>
                  </a:lnTo>
                  <a:lnTo>
                    <a:pt x="90" y="136"/>
                  </a:lnTo>
                  <a:lnTo>
                    <a:pt x="90" y="132"/>
                  </a:lnTo>
                  <a:lnTo>
                    <a:pt x="90" y="129"/>
                  </a:lnTo>
                  <a:lnTo>
                    <a:pt x="90" y="126"/>
                  </a:lnTo>
                  <a:lnTo>
                    <a:pt x="87" y="123"/>
                  </a:lnTo>
                  <a:lnTo>
                    <a:pt x="85" y="119"/>
                  </a:lnTo>
                  <a:lnTo>
                    <a:pt x="82" y="116"/>
                  </a:lnTo>
                  <a:close/>
                  <a:moveTo>
                    <a:pt x="86" y="44"/>
                  </a:moveTo>
                  <a:lnTo>
                    <a:pt x="82" y="44"/>
                  </a:lnTo>
                  <a:lnTo>
                    <a:pt x="80" y="44"/>
                  </a:lnTo>
                  <a:lnTo>
                    <a:pt x="77" y="46"/>
                  </a:lnTo>
                  <a:lnTo>
                    <a:pt x="74" y="48"/>
                  </a:lnTo>
                  <a:lnTo>
                    <a:pt x="73" y="51"/>
                  </a:lnTo>
                  <a:lnTo>
                    <a:pt x="72" y="54"/>
                  </a:lnTo>
                  <a:lnTo>
                    <a:pt x="72" y="57"/>
                  </a:lnTo>
                  <a:lnTo>
                    <a:pt x="72" y="61"/>
                  </a:lnTo>
                  <a:lnTo>
                    <a:pt x="74" y="63"/>
                  </a:lnTo>
                  <a:lnTo>
                    <a:pt x="75" y="67"/>
                  </a:lnTo>
                  <a:lnTo>
                    <a:pt x="79" y="70"/>
                  </a:lnTo>
                  <a:lnTo>
                    <a:pt x="90" y="44"/>
                  </a:lnTo>
                  <a:lnTo>
                    <a:pt x="86" y="44"/>
                  </a:lnTo>
                  <a:close/>
                  <a:moveTo>
                    <a:pt x="110" y="0"/>
                  </a:moveTo>
                  <a:lnTo>
                    <a:pt x="129" y="10"/>
                  </a:lnTo>
                  <a:lnTo>
                    <a:pt x="121" y="26"/>
                  </a:lnTo>
                  <a:lnTo>
                    <a:pt x="140" y="38"/>
                  </a:lnTo>
                  <a:lnTo>
                    <a:pt x="156" y="52"/>
                  </a:lnTo>
                  <a:lnTo>
                    <a:pt x="159" y="55"/>
                  </a:lnTo>
                  <a:lnTo>
                    <a:pt x="138" y="75"/>
                  </a:lnTo>
                  <a:lnTo>
                    <a:pt x="136" y="73"/>
                  </a:lnTo>
                  <a:lnTo>
                    <a:pt x="123" y="61"/>
                  </a:lnTo>
                  <a:lnTo>
                    <a:pt x="110" y="52"/>
                  </a:lnTo>
                  <a:lnTo>
                    <a:pt x="96" y="86"/>
                  </a:lnTo>
                  <a:lnTo>
                    <a:pt x="100" y="91"/>
                  </a:lnTo>
                  <a:lnTo>
                    <a:pt x="110" y="102"/>
                  </a:lnTo>
                  <a:lnTo>
                    <a:pt x="117" y="112"/>
                  </a:lnTo>
                  <a:lnTo>
                    <a:pt x="122" y="120"/>
                  </a:lnTo>
                  <a:lnTo>
                    <a:pt x="123" y="133"/>
                  </a:lnTo>
                  <a:lnTo>
                    <a:pt x="119" y="148"/>
                  </a:lnTo>
                  <a:lnTo>
                    <a:pt x="115" y="157"/>
                  </a:lnTo>
                  <a:lnTo>
                    <a:pt x="106" y="164"/>
                  </a:lnTo>
                  <a:lnTo>
                    <a:pt x="96" y="169"/>
                  </a:lnTo>
                  <a:lnTo>
                    <a:pt x="79" y="172"/>
                  </a:lnTo>
                  <a:lnTo>
                    <a:pt x="59" y="168"/>
                  </a:lnTo>
                  <a:lnTo>
                    <a:pt x="49" y="192"/>
                  </a:lnTo>
                  <a:lnTo>
                    <a:pt x="29" y="182"/>
                  </a:lnTo>
                  <a:lnTo>
                    <a:pt x="40" y="161"/>
                  </a:lnTo>
                  <a:lnTo>
                    <a:pt x="17" y="148"/>
                  </a:lnTo>
                  <a:lnTo>
                    <a:pt x="2" y="133"/>
                  </a:lnTo>
                  <a:lnTo>
                    <a:pt x="0" y="132"/>
                  </a:lnTo>
                  <a:lnTo>
                    <a:pt x="12" y="104"/>
                  </a:lnTo>
                  <a:lnTo>
                    <a:pt x="16" y="107"/>
                  </a:lnTo>
                  <a:lnTo>
                    <a:pt x="23" y="116"/>
                  </a:lnTo>
                  <a:lnTo>
                    <a:pt x="32" y="124"/>
                  </a:lnTo>
                  <a:lnTo>
                    <a:pt x="42" y="130"/>
                  </a:lnTo>
                  <a:lnTo>
                    <a:pt x="50" y="136"/>
                  </a:lnTo>
                  <a:lnTo>
                    <a:pt x="66" y="100"/>
                  </a:lnTo>
                  <a:lnTo>
                    <a:pt x="60" y="94"/>
                  </a:lnTo>
                  <a:lnTo>
                    <a:pt x="48" y="80"/>
                  </a:lnTo>
                  <a:lnTo>
                    <a:pt x="41" y="67"/>
                  </a:lnTo>
                  <a:lnTo>
                    <a:pt x="38" y="52"/>
                  </a:lnTo>
                  <a:lnTo>
                    <a:pt x="43" y="38"/>
                  </a:lnTo>
                  <a:lnTo>
                    <a:pt x="48" y="29"/>
                  </a:lnTo>
                  <a:lnTo>
                    <a:pt x="56" y="21"/>
                  </a:lnTo>
                  <a:lnTo>
                    <a:pt x="67" y="17"/>
                  </a:lnTo>
                  <a:lnTo>
                    <a:pt x="82" y="15"/>
                  </a:lnTo>
                  <a:lnTo>
                    <a:pt x="102" y="19"/>
                  </a:lnTo>
                  <a:lnTo>
                    <a:pt x="1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ES" sz="1400" dirty="0">
                <a:latin typeface="+mj-lt"/>
              </a:endParaRPr>
            </a:p>
          </p:txBody>
        </p:sp>
        <p:sp>
          <p:nvSpPr>
            <p:cNvPr id="34" name="Freeform 48"/>
            <p:cNvSpPr>
              <a:spLocks noEditPoints="1"/>
            </p:cNvSpPr>
            <p:nvPr/>
          </p:nvSpPr>
          <p:spPr bwMode="auto">
            <a:xfrm>
              <a:off x="350838" y="2355850"/>
              <a:ext cx="260350" cy="138113"/>
            </a:xfrm>
            <a:custGeom>
              <a:avLst/>
              <a:gdLst>
                <a:gd name="T0" fmla="*/ 663 w 820"/>
                <a:gd name="T1" fmla="*/ 331 h 432"/>
                <a:gd name="T2" fmla="*/ 613 w 820"/>
                <a:gd name="T3" fmla="*/ 350 h 432"/>
                <a:gd name="T4" fmla="*/ 576 w 820"/>
                <a:gd name="T5" fmla="*/ 386 h 432"/>
                <a:gd name="T6" fmla="*/ 692 w 820"/>
                <a:gd name="T7" fmla="*/ 330 h 432"/>
                <a:gd name="T8" fmla="*/ 44 w 820"/>
                <a:gd name="T9" fmla="*/ 299 h 432"/>
                <a:gd name="T10" fmla="*/ 131 w 820"/>
                <a:gd name="T11" fmla="*/ 295 h 432"/>
                <a:gd name="T12" fmla="*/ 120 w 820"/>
                <a:gd name="T13" fmla="*/ 262 h 432"/>
                <a:gd name="T14" fmla="*/ 94 w 820"/>
                <a:gd name="T15" fmla="*/ 237 h 432"/>
                <a:gd name="T16" fmla="*/ 691 w 820"/>
                <a:gd name="T17" fmla="*/ 119 h 432"/>
                <a:gd name="T18" fmla="*/ 692 w 820"/>
                <a:gd name="T19" fmla="*/ 155 h 432"/>
                <a:gd name="T20" fmla="*/ 711 w 820"/>
                <a:gd name="T21" fmla="*/ 183 h 432"/>
                <a:gd name="T22" fmla="*/ 745 w 820"/>
                <a:gd name="T23" fmla="*/ 202 h 432"/>
                <a:gd name="T24" fmla="*/ 691 w 820"/>
                <a:gd name="T25" fmla="*/ 119 h 432"/>
                <a:gd name="T26" fmla="*/ 401 w 820"/>
                <a:gd name="T27" fmla="*/ 101 h 432"/>
                <a:gd name="T28" fmla="*/ 345 w 820"/>
                <a:gd name="T29" fmla="*/ 118 h 432"/>
                <a:gd name="T30" fmla="*/ 300 w 820"/>
                <a:gd name="T31" fmla="*/ 150 h 432"/>
                <a:gd name="T32" fmla="*/ 269 w 820"/>
                <a:gd name="T33" fmla="*/ 193 h 432"/>
                <a:gd name="T34" fmla="*/ 262 w 820"/>
                <a:gd name="T35" fmla="*/ 239 h 432"/>
                <a:gd name="T36" fmla="*/ 276 w 820"/>
                <a:gd name="T37" fmla="*/ 281 h 432"/>
                <a:gd name="T38" fmla="*/ 310 w 820"/>
                <a:gd name="T39" fmla="*/ 313 h 432"/>
                <a:gd name="T40" fmla="*/ 361 w 820"/>
                <a:gd name="T41" fmla="*/ 331 h 432"/>
                <a:gd name="T42" fmla="*/ 419 w 820"/>
                <a:gd name="T43" fmla="*/ 331 h 432"/>
                <a:gd name="T44" fmla="*/ 475 w 820"/>
                <a:gd name="T45" fmla="*/ 313 h 432"/>
                <a:gd name="T46" fmla="*/ 520 w 820"/>
                <a:gd name="T47" fmla="*/ 282 h 432"/>
                <a:gd name="T48" fmla="*/ 550 w 820"/>
                <a:gd name="T49" fmla="*/ 238 h 432"/>
                <a:gd name="T50" fmla="*/ 558 w 820"/>
                <a:gd name="T51" fmla="*/ 192 h 432"/>
                <a:gd name="T52" fmla="*/ 544 w 820"/>
                <a:gd name="T53" fmla="*/ 151 h 432"/>
                <a:gd name="T54" fmla="*/ 511 w 820"/>
                <a:gd name="T55" fmla="*/ 119 h 432"/>
                <a:gd name="T56" fmla="*/ 460 w 820"/>
                <a:gd name="T57" fmla="*/ 101 h 432"/>
                <a:gd name="T58" fmla="*/ 158 w 820"/>
                <a:gd name="T59" fmla="*/ 32 h 432"/>
                <a:gd name="T60" fmla="*/ 156 w 820"/>
                <a:gd name="T61" fmla="*/ 101 h 432"/>
                <a:gd name="T62" fmla="*/ 207 w 820"/>
                <a:gd name="T63" fmla="*/ 82 h 432"/>
                <a:gd name="T64" fmla="*/ 244 w 820"/>
                <a:gd name="T65" fmla="*/ 46 h 432"/>
                <a:gd name="T66" fmla="*/ 137 w 820"/>
                <a:gd name="T67" fmla="*/ 0 h 432"/>
                <a:gd name="T68" fmla="*/ 682 w 820"/>
                <a:gd name="T69" fmla="*/ 432 h 432"/>
                <a:gd name="T70" fmla="*/ 137 w 820"/>
                <a:gd name="T71" fmla="*/ 0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20" h="432">
                  <a:moveTo>
                    <a:pt x="692" y="330"/>
                  </a:moveTo>
                  <a:lnTo>
                    <a:pt x="663" y="331"/>
                  </a:lnTo>
                  <a:lnTo>
                    <a:pt x="637" y="338"/>
                  </a:lnTo>
                  <a:lnTo>
                    <a:pt x="613" y="350"/>
                  </a:lnTo>
                  <a:lnTo>
                    <a:pt x="592" y="365"/>
                  </a:lnTo>
                  <a:lnTo>
                    <a:pt x="576" y="386"/>
                  </a:lnTo>
                  <a:lnTo>
                    <a:pt x="661" y="399"/>
                  </a:lnTo>
                  <a:lnTo>
                    <a:pt x="692" y="330"/>
                  </a:lnTo>
                  <a:close/>
                  <a:moveTo>
                    <a:pt x="75" y="230"/>
                  </a:moveTo>
                  <a:lnTo>
                    <a:pt x="44" y="299"/>
                  </a:lnTo>
                  <a:lnTo>
                    <a:pt x="130" y="313"/>
                  </a:lnTo>
                  <a:lnTo>
                    <a:pt x="131" y="295"/>
                  </a:lnTo>
                  <a:lnTo>
                    <a:pt x="129" y="277"/>
                  </a:lnTo>
                  <a:lnTo>
                    <a:pt x="120" y="262"/>
                  </a:lnTo>
                  <a:lnTo>
                    <a:pt x="109" y="249"/>
                  </a:lnTo>
                  <a:lnTo>
                    <a:pt x="94" y="237"/>
                  </a:lnTo>
                  <a:lnTo>
                    <a:pt x="75" y="230"/>
                  </a:lnTo>
                  <a:close/>
                  <a:moveTo>
                    <a:pt x="691" y="119"/>
                  </a:moveTo>
                  <a:lnTo>
                    <a:pt x="689" y="137"/>
                  </a:lnTo>
                  <a:lnTo>
                    <a:pt x="692" y="155"/>
                  </a:lnTo>
                  <a:lnTo>
                    <a:pt x="699" y="170"/>
                  </a:lnTo>
                  <a:lnTo>
                    <a:pt x="711" y="183"/>
                  </a:lnTo>
                  <a:lnTo>
                    <a:pt x="726" y="194"/>
                  </a:lnTo>
                  <a:lnTo>
                    <a:pt x="745" y="202"/>
                  </a:lnTo>
                  <a:lnTo>
                    <a:pt x="776" y="133"/>
                  </a:lnTo>
                  <a:lnTo>
                    <a:pt x="691" y="119"/>
                  </a:lnTo>
                  <a:close/>
                  <a:moveTo>
                    <a:pt x="430" y="99"/>
                  </a:moveTo>
                  <a:lnTo>
                    <a:pt x="401" y="101"/>
                  </a:lnTo>
                  <a:lnTo>
                    <a:pt x="373" y="107"/>
                  </a:lnTo>
                  <a:lnTo>
                    <a:pt x="345" y="118"/>
                  </a:lnTo>
                  <a:lnTo>
                    <a:pt x="321" y="132"/>
                  </a:lnTo>
                  <a:lnTo>
                    <a:pt x="300" y="150"/>
                  </a:lnTo>
                  <a:lnTo>
                    <a:pt x="282" y="170"/>
                  </a:lnTo>
                  <a:lnTo>
                    <a:pt x="269" y="193"/>
                  </a:lnTo>
                  <a:lnTo>
                    <a:pt x="263" y="217"/>
                  </a:lnTo>
                  <a:lnTo>
                    <a:pt x="262" y="239"/>
                  </a:lnTo>
                  <a:lnTo>
                    <a:pt x="265" y="262"/>
                  </a:lnTo>
                  <a:lnTo>
                    <a:pt x="276" y="281"/>
                  </a:lnTo>
                  <a:lnTo>
                    <a:pt x="291" y="299"/>
                  </a:lnTo>
                  <a:lnTo>
                    <a:pt x="310" y="313"/>
                  </a:lnTo>
                  <a:lnTo>
                    <a:pt x="333" y="324"/>
                  </a:lnTo>
                  <a:lnTo>
                    <a:pt x="361" y="331"/>
                  </a:lnTo>
                  <a:lnTo>
                    <a:pt x="391" y="333"/>
                  </a:lnTo>
                  <a:lnTo>
                    <a:pt x="419" y="331"/>
                  </a:lnTo>
                  <a:lnTo>
                    <a:pt x="448" y="324"/>
                  </a:lnTo>
                  <a:lnTo>
                    <a:pt x="475" y="313"/>
                  </a:lnTo>
                  <a:lnTo>
                    <a:pt x="499" y="299"/>
                  </a:lnTo>
                  <a:lnTo>
                    <a:pt x="520" y="282"/>
                  </a:lnTo>
                  <a:lnTo>
                    <a:pt x="538" y="262"/>
                  </a:lnTo>
                  <a:lnTo>
                    <a:pt x="550" y="238"/>
                  </a:lnTo>
                  <a:lnTo>
                    <a:pt x="557" y="215"/>
                  </a:lnTo>
                  <a:lnTo>
                    <a:pt x="558" y="192"/>
                  </a:lnTo>
                  <a:lnTo>
                    <a:pt x="554" y="170"/>
                  </a:lnTo>
                  <a:lnTo>
                    <a:pt x="544" y="151"/>
                  </a:lnTo>
                  <a:lnTo>
                    <a:pt x="530" y="133"/>
                  </a:lnTo>
                  <a:lnTo>
                    <a:pt x="511" y="119"/>
                  </a:lnTo>
                  <a:lnTo>
                    <a:pt x="487" y="108"/>
                  </a:lnTo>
                  <a:lnTo>
                    <a:pt x="460" y="101"/>
                  </a:lnTo>
                  <a:lnTo>
                    <a:pt x="430" y="99"/>
                  </a:lnTo>
                  <a:close/>
                  <a:moveTo>
                    <a:pt x="158" y="32"/>
                  </a:moveTo>
                  <a:lnTo>
                    <a:pt x="129" y="102"/>
                  </a:lnTo>
                  <a:lnTo>
                    <a:pt x="156" y="101"/>
                  </a:lnTo>
                  <a:lnTo>
                    <a:pt x="183" y="94"/>
                  </a:lnTo>
                  <a:lnTo>
                    <a:pt x="207" y="82"/>
                  </a:lnTo>
                  <a:lnTo>
                    <a:pt x="229" y="65"/>
                  </a:lnTo>
                  <a:lnTo>
                    <a:pt x="244" y="46"/>
                  </a:lnTo>
                  <a:lnTo>
                    <a:pt x="158" y="32"/>
                  </a:lnTo>
                  <a:close/>
                  <a:moveTo>
                    <a:pt x="137" y="0"/>
                  </a:moveTo>
                  <a:lnTo>
                    <a:pt x="820" y="111"/>
                  </a:lnTo>
                  <a:lnTo>
                    <a:pt x="682" y="432"/>
                  </a:lnTo>
                  <a:lnTo>
                    <a:pt x="0" y="321"/>
                  </a:lnTo>
                  <a:lnTo>
                    <a:pt x="1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ES" sz="1400" dirty="0">
                <a:latin typeface="+mj-lt"/>
              </a:endParaRPr>
            </a:p>
          </p:txBody>
        </p:sp>
        <p:sp>
          <p:nvSpPr>
            <p:cNvPr id="35" name="Freeform 49"/>
            <p:cNvSpPr>
              <a:spLocks noEditPoints="1"/>
            </p:cNvSpPr>
            <p:nvPr/>
          </p:nvSpPr>
          <p:spPr bwMode="auto">
            <a:xfrm>
              <a:off x="452438" y="2397125"/>
              <a:ext cx="55563" cy="55563"/>
            </a:xfrm>
            <a:custGeom>
              <a:avLst/>
              <a:gdLst>
                <a:gd name="T0" fmla="*/ 80 w 171"/>
                <a:gd name="T1" fmla="*/ 131 h 178"/>
                <a:gd name="T2" fmla="*/ 96 w 171"/>
                <a:gd name="T3" fmla="*/ 128 h 178"/>
                <a:gd name="T4" fmla="*/ 101 w 171"/>
                <a:gd name="T5" fmla="*/ 122 h 178"/>
                <a:gd name="T6" fmla="*/ 101 w 171"/>
                <a:gd name="T7" fmla="*/ 116 h 178"/>
                <a:gd name="T8" fmla="*/ 98 w 171"/>
                <a:gd name="T9" fmla="*/ 111 h 178"/>
                <a:gd name="T10" fmla="*/ 90 w 171"/>
                <a:gd name="T11" fmla="*/ 105 h 178"/>
                <a:gd name="T12" fmla="*/ 88 w 171"/>
                <a:gd name="T13" fmla="*/ 42 h 178"/>
                <a:gd name="T14" fmla="*/ 80 w 171"/>
                <a:gd name="T15" fmla="*/ 45 h 178"/>
                <a:gd name="T16" fmla="*/ 75 w 171"/>
                <a:gd name="T17" fmla="*/ 50 h 178"/>
                <a:gd name="T18" fmla="*/ 74 w 171"/>
                <a:gd name="T19" fmla="*/ 56 h 178"/>
                <a:gd name="T20" fmla="*/ 77 w 171"/>
                <a:gd name="T21" fmla="*/ 62 h 178"/>
                <a:gd name="T22" fmla="*/ 83 w 171"/>
                <a:gd name="T23" fmla="*/ 67 h 178"/>
                <a:gd name="T24" fmla="*/ 112 w 171"/>
                <a:gd name="T25" fmla="*/ 0 h 178"/>
                <a:gd name="T26" fmla="*/ 127 w 171"/>
                <a:gd name="T27" fmla="*/ 20 h 178"/>
                <a:gd name="T28" fmla="*/ 169 w 171"/>
                <a:gd name="T29" fmla="*/ 36 h 178"/>
                <a:gd name="T30" fmla="*/ 151 w 171"/>
                <a:gd name="T31" fmla="*/ 59 h 178"/>
                <a:gd name="T32" fmla="*/ 133 w 171"/>
                <a:gd name="T33" fmla="*/ 50 h 178"/>
                <a:gd name="T34" fmla="*/ 103 w 171"/>
                <a:gd name="T35" fmla="*/ 78 h 178"/>
                <a:gd name="T36" fmla="*/ 126 w 171"/>
                <a:gd name="T37" fmla="*/ 92 h 178"/>
                <a:gd name="T38" fmla="*/ 139 w 171"/>
                <a:gd name="T39" fmla="*/ 113 h 178"/>
                <a:gd name="T40" fmla="*/ 131 w 171"/>
                <a:gd name="T41" fmla="*/ 135 h 178"/>
                <a:gd name="T42" fmla="*/ 112 w 171"/>
                <a:gd name="T43" fmla="*/ 149 h 178"/>
                <a:gd name="T44" fmla="*/ 69 w 171"/>
                <a:gd name="T45" fmla="*/ 155 h 178"/>
                <a:gd name="T46" fmla="*/ 37 w 171"/>
                <a:gd name="T47" fmla="*/ 174 h 178"/>
                <a:gd name="T48" fmla="*/ 21 w 171"/>
                <a:gd name="T49" fmla="*/ 146 h 178"/>
                <a:gd name="T50" fmla="*/ 0 w 171"/>
                <a:gd name="T51" fmla="*/ 136 h 178"/>
                <a:gd name="T52" fmla="*/ 15 w 171"/>
                <a:gd name="T53" fmla="*/ 111 h 178"/>
                <a:gd name="T54" fmla="*/ 37 w 171"/>
                <a:gd name="T55" fmla="*/ 123 h 178"/>
                <a:gd name="T56" fmla="*/ 57 w 171"/>
                <a:gd name="T57" fmla="*/ 129 h 178"/>
                <a:gd name="T58" fmla="*/ 64 w 171"/>
                <a:gd name="T59" fmla="*/ 91 h 178"/>
                <a:gd name="T60" fmla="*/ 40 w 171"/>
                <a:gd name="T61" fmla="*/ 70 h 178"/>
                <a:gd name="T62" fmla="*/ 40 w 171"/>
                <a:gd name="T63" fmla="*/ 45 h 178"/>
                <a:gd name="T64" fmla="*/ 53 w 171"/>
                <a:gd name="T65" fmla="*/ 29 h 178"/>
                <a:gd name="T66" fmla="*/ 83 w 171"/>
                <a:gd name="T67" fmla="*/ 18 h 178"/>
                <a:gd name="T68" fmla="*/ 112 w 171"/>
                <a:gd name="T69"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1" h="178">
                  <a:moveTo>
                    <a:pt x="90" y="105"/>
                  </a:moveTo>
                  <a:lnTo>
                    <a:pt x="80" y="131"/>
                  </a:lnTo>
                  <a:lnTo>
                    <a:pt x="90" y="130"/>
                  </a:lnTo>
                  <a:lnTo>
                    <a:pt x="96" y="128"/>
                  </a:lnTo>
                  <a:lnTo>
                    <a:pt x="99" y="124"/>
                  </a:lnTo>
                  <a:lnTo>
                    <a:pt x="101" y="122"/>
                  </a:lnTo>
                  <a:lnTo>
                    <a:pt x="101" y="118"/>
                  </a:lnTo>
                  <a:lnTo>
                    <a:pt x="101" y="116"/>
                  </a:lnTo>
                  <a:lnTo>
                    <a:pt x="100" y="113"/>
                  </a:lnTo>
                  <a:lnTo>
                    <a:pt x="98" y="111"/>
                  </a:lnTo>
                  <a:lnTo>
                    <a:pt x="95" y="109"/>
                  </a:lnTo>
                  <a:lnTo>
                    <a:pt x="90" y="105"/>
                  </a:lnTo>
                  <a:close/>
                  <a:moveTo>
                    <a:pt x="94" y="42"/>
                  </a:moveTo>
                  <a:lnTo>
                    <a:pt x="88" y="42"/>
                  </a:lnTo>
                  <a:lnTo>
                    <a:pt x="82" y="44"/>
                  </a:lnTo>
                  <a:lnTo>
                    <a:pt x="80" y="45"/>
                  </a:lnTo>
                  <a:lnTo>
                    <a:pt x="77" y="48"/>
                  </a:lnTo>
                  <a:lnTo>
                    <a:pt x="75" y="50"/>
                  </a:lnTo>
                  <a:lnTo>
                    <a:pt x="74" y="54"/>
                  </a:lnTo>
                  <a:lnTo>
                    <a:pt x="74" y="56"/>
                  </a:lnTo>
                  <a:lnTo>
                    <a:pt x="75" y="60"/>
                  </a:lnTo>
                  <a:lnTo>
                    <a:pt x="77" y="62"/>
                  </a:lnTo>
                  <a:lnTo>
                    <a:pt x="80" y="65"/>
                  </a:lnTo>
                  <a:lnTo>
                    <a:pt x="83" y="67"/>
                  </a:lnTo>
                  <a:lnTo>
                    <a:pt x="94" y="42"/>
                  </a:lnTo>
                  <a:close/>
                  <a:moveTo>
                    <a:pt x="112" y="0"/>
                  </a:moveTo>
                  <a:lnTo>
                    <a:pt x="134" y="4"/>
                  </a:lnTo>
                  <a:lnTo>
                    <a:pt x="127" y="20"/>
                  </a:lnTo>
                  <a:lnTo>
                    <a:pt x="150" y="26"/>
                  </a:lnTo>
                  <a:lnTo>
                    <a:pt x="169" y="36"/>
                  </a:lnTo>
                  <a:lnTo>
                    <a:pt x="171" y="37"/>
                  </a:lnTo>
                  <a:lnTo>
                    <a:pt x="151" y="59"/>
                  </a:lnTo>
                  <a:lnTo>
                    <a:pt x="149" y="57"/>
                  </a:lnTo>
                  <a:lnTo>
                    <a:pt x="133" y="50"/>
                  </a:lnTo>
                  <a:lnTo>
                    <a:pt x="117" y="44"/>
                  </a:lnTo>
                  <a:lnTo>
                    <a:pt x="103" y="78"/>
                  </a:lnTo>
                  <a:lnTo>
                    <a:pt x="109" y="80"/>
                  </a:lnTo>
                  <a:lnTo>
                    <a:pt x="126" y="92"/>
                  </a:lnTo>
                  <a:lnTo>
                    <a:pt x="136" y="103"/>
                  </a:lnTo>
                  <a:lnTo>
                    <a:pt x="139" y="113"/>
                  </a:lnTo>
                  <a:lnTo>
                    <a:pt x="137" y="125"/>
                  </a:lnTo>
                  <a:lnTo>
                    <a:pt x="131" y="135"/>
                  </a:lnTo>
                  <a:lnTo>
                    <a:pt x="123" y="143"/>
                  </a:lnTo>
                  <a:lnTo>
                    <a:pt x="112" y="149"/>
                  </a:lnTo>
                  <a:lnTo>
                    <a:pt x="93" y="155"/>
                  </a:lnTo>
                  <a:lnTo>
                    <a:pt x="69" y="155"/>
                  </a:lnTo>
                  <a:lnTo>
                    <a:pt x="59" y="178"/>
                  </a:lnTo>
                  <a:lnTo>
                    <a:pt x="37" y="174"/>
                  </a:lnTo>
                  <a:lnTo>
                    <a:pt x="46" y="153"/>
                  </a:lnTo>
                  <a:lnTo>
                    <a:pt x="21" y="146"/>
                  </a:lnTo>
                  <a:lnTo>
                    <a:pt x="1" y="137"/>
                  </a:lnTo>
                  <a:lnTo>
                    <a:pt x="0" y="136"/>
                  </a:lnTo>
                  <a:lnTo>
                    <a:pt x="12" y="109"/>
                  </a:lnTo>
                  <a:lnTo>
                    <a:pt x="15" y="111"/>
                  </a:lnTo>
                  <a:lnTo>
                    <a:pt x="25" y="117"/>
                  </a:lnTo>
                  <a:lnTo>
                    <a:pt x="37" y="123"/>
                  </a:lnTo>
                  <a:lnTo>
                    <a:pt x="46" y="126"/>
                  </a:lnTo>
                  <a:lnTo>
                    <a:pt x="57" y="129"/>
                  </a:lnTo>
                  <a:lnTo>
                    <a:pt x="71" y="96"/>
                  </a:lnTo>
                  <a:lnTo>
                    <a:pt x="64" y="91"/>
                  </a:lnTo>
                  <a:lnTo>
                    <a:pt x="49" y="81"/>
                  </a:lnTo>
                  <a:lnTo>
                    <a:pt x="40" y="70"/>
                  </a:lnTo>
                  <a:lnTo>
                    <a:pt x="37" y="59"/>
                  </a:lnTo>
                  <a:lnTo>
                    <a:pt x="40" y="45"/>
                  </a:lnTo>
                  <a:lnTo>
                    <a:pt x="45" y="36"/>
                  </a:lnTo>
                  <a:lnTo>
                    <a:pt x="53" y="29"/>
                  </a:lnTo>
                  <a:lnTo>
                    <a:pt x="65" y="23"/>
                  </a:lnTo>
                  <a:lnTo>
                    <a:pt x="83" y="18"/>
                  </a:lnTo>
                  <a:lnTo>
                    <a:pt x="105" y="17"/>
                  </a:lnTo>
                  <a:lnTo>
                    <a:pt x="1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ES" sz="1400" dirty="0">
                <a:latin typeface="+mj-lt"/>
              </a:endParaRPr>
            </a:p>
          </p:txBody>
        </p:sp>
        <p:sp>
          <p:nvSpPr>
            <p:cNvPr id="36" name="Freeform 50"/>
            <p:cNvSpPr>
              <a:spLocks noEditPoints="1"/>
            </p:cNvSpPr>
            <p:nvPr/>
          </p:nvSpPr>
          <p:spPr bwMode="auto">
            <a:xfrm>
              <a:off x="174625" y="2413000"/>
              <a:ext cx="231775" cy="266700"/>
            </a:xfrm>
            <a:custGeom>
              <a:avLst/>
              <a:gdLst>
                <a:gd name="T0" fmla="*/ 534 w 730"/>
                <a:gd name="T1" fmla="*/ 696 h 840"/>
                <a:gd name="T2" fmla="*/ 501 w 730"/>
                <a:gd name="T3" fmla="*/ 711 h 840"/>
                <a:gd name="T4" fmla="*/ 559 w 730"/>
                <a:gd name="T5" fmla="*/ 787 h 840"/>
                <a:gd name="T6" fmla="*/ 573 w 730"/>
                <a:gd name="T7" fmla="*/ 700 h 840"/>
                <a:gd name="T8" fmla="*/ 617 w 730"/>
                <a:gd name="T9" fmla="*/ 433 h 840"/>
                <a:gd name="T10" fmla="*/ 616 w 730"/>
                <a:gd name="T11" fmla="*/ 490 h 840"/>
                <a:gd name="T12" fmla="*/ 637 w 730"/>
                <a:gd name="T13" fmla="*/ 546 h 840"/>
                <a:gd name="T14" fmla="*/ 689 w 730"/>
                <a:gd name="T15" fmla="*/ 493 h 840"/>
                <a:gd name="T16" fmla="*/ 77 w 730"/>
                <a:gd name="T17" fmla="*/ 271 h 840"/>
                <a:gd name="T18" fmla="*/ 113 w 730"/>
                <a:gd name="T19" fmla="*/ 409 h 840"/>
                <a:gd name="T20" fmla="*/ 115 w 730"/>
                <a:gd name="T21" fmla="*/ 352 h 840"/>
                <a:gd name="T22" fmla="*/ 94 w 730"/>
                <a:gd name="T23" fmla="*/ 296 h 840"/>
                <a:gd name="T24" fmla="*/ 333 w 730"/>
                <a:gd name="T25" fmla="*/ 259 h 840"/>
                <a:gd name="T26" fmla="*/ 292 w 730"/>
                <a:gd name="T27" fmla="*/ 271 h 840"/>
                <a:gd name="T28" fmla="*/ 260 w 730"/>
                <a:gd name="T29" fmla="*/ 299 h 840"/>
                <a:gd name="T30" fmla="*/ 239 w 730"/>
                <a:gd name="T31" fmla="*/ 348 h 840"/>
                <a:gd name="T32" fmla="*/ 236 w 730"/>
                <a:gd name="T33" fmla="*/ 409 h 840"/>
                <a:gd name="T34" fmla="*/ 253 w 730"/>
                <a:gd name="T35" fmla="*/ 470 h 840"/>
                <a:gd name="T36" fmla="*/ 286 w 730"/>
                <a:gd name="T37" fmla="*/ 524 h 840"/>
                <a:gd name="T38" fmla="*/ 331 w 730"/>
                <a:gd name="T39" fmla="*/ 564 h 840"/>
                <a:gd name="T40" fmla="*/ 377 w 730"/>
                <a:gd name="T41" fmla="*/ 580 h 840"/>
                <a:gd name="T42" fmla="*/ 420 w 730"/>
                <a:gd name="T43" fmla="*/ 579 h 840"/>
                <a:gd name="T44" fmla="*/ 456 w 730"/>
                <a:gd name="T45" fmla="*/ 559 h 840"/>
                <a:gd name="T46" fmla="*/ 483 w 730"/>
                <a:gd name="T47" fmla="*/ 521 h 840"/>
                <a:gd name="T48" fmla="*/ 496 w 730"/>
                <a:gd name="T49" fmla="*/ 464 h 840"/>
                <a:gd name="T50" fmla="*/ 489 w 730"/>
                <a:gd name="T51" fmla="*/ 402 h 840"/>
                <a:gd name="T52" fmla="*/ 464 w 730"/>
                <a:gd name="T53" fmla="*/ 342 h 840"/>
                <a:gd name="T54" fmla="*/ 422 w 730"/>
                <a:gd name="T55" fmla="*/ 293 h 840"/>
                <a:gd name="T56" fmla="*/ 377 w 730"/>
                <a:gd name="T57" fmla="*/ 267 h 840"/>
                <a:gd name="T58" fmla="*/ 333 w 730"/>
                <a:gd name="T59" fmla="*/ 259 h 840"/>
                <a:gd name="T60" fmla="*/ 138 w 730"/>
                <a:gd name="T61" fmla="*/ 131 h 840"/>
                <a:gd name="T62" fmla="*/ 178 w 730"/>
                <a:gd name="T63" fmla="*/ 146 h 840"/>
                <a:gd name="T64" fmla="*/ 215 w 730"/>
                <a:gd name="T65" fmla="*/ 140 h 840"/>
                <a:gd name="T66" fmla="*/ 243 w 730"/>
                <a:gd name="T67" fmla="*/ 115 h 840"/>
                <a:gd name="T68" fmla="*/ 158 w 730"/>
                <a:gd name="T69" fmla="*/ 0 h 840"/>
                <a:gd name="T70" fmla="*/ 573 w 730"/>
                <a:gd name="T71" fmla="*/ 840 h 840"/>
                <a:gd name="T72" fmla="*/ 158 w 730"/>
                <a:gd name="T73" fmla="*/ 0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30" h="840">
                  <a:moveTo>
                    <a:pt x="553" y="696"/>
                  </a:moveTo>
                  <a:lnTo>
                    <a:pt x="534" y="696"/>
                  </a:lnTo>
                  <a:lnTo>
                    <a:pt x="516" y="701"/>
                  </a:lnTo>
                  <a:lnTo>
                    <a:pt x="501" y="711"/>
                  </a:lnTo>
                  <a:lnTo>
                    <a:pt x="487" y="726"/>
                  </a:lnTo>
                  <a:lnTo>
                    <a:pt x="559" y="787"/>
                  </a:lnTo>
                  <a:lnTo>
                    <a:pt x="593" y="710"/>
                  </a:lnTo>
                  <a:lnTo>
                    <a:pt x="573" y="700"/>
                  </a:lnTo>
                  <a:lnTo>
                    <a:pt x="553" y="696"/>
                  </a:lnTo>
                  <a:close/>
                  <a:moveTo>
                    <a:pt x="617" y="433"/>
                  </a:moveTo>
                  <a:lnTo>
                    <a:pt x="614" y="460"/>
                  </a:lnTo>
                  <a:lnTo>
                    <a:pt x="616" y="490"/>
                  </a:lnTo>
                  <a:lnTo>
                    <a:pt x="624" y="518"/>
                  </a:lnTo>
                  <a:lnTo>
                    <a:pt x="637" y="546"/>
                  </a:lnTo>
                  <a:lnTo>
                    <a:pt x="655" y="570"/>
                  </a:lnTo>
                  <a:lnTo>
                    <a:pt x="689" y="493"/>
                  </a:lnTo>
                  <a:lnTo>
                    <a:pt x="617" y="433"/>
                  </a:lnTo>
                  <a:close/>
                  <a:moveTo>
                    <a:pt x="77" y="271"/>
                  </a:moveTo>
                  <a:lnTo>
                    <a:pt x="42" y="348"/>
                  </a:lnTo>
                  <a:lnTo>
                    <a:pt x="113" y="409"/>
                  </a:lnTo>
                  <a:lnTo>
                    <a:pt x="117" y="380"/>
                  </a:lnTo>
                  <a:lnTo>
                    <a:pt x="115" y="352"/>
                  </a:lnTo>
                  <a:lnTo>
                    <a:pt x="108" y="323"/>
                  </a:lnTo>
                  <a:lnTo>
                    <a:pt x="94" y="296"/>
                  </a:lnTo>
                  <a:lnTo>
                    <a:pt x="77" y="271"/>
                  </a:lnTo>
                  <a:close/>
                  <a:moveTo>
                    <a:pt x="333" y="259"/>
                  </a:moveTo>
                  <a:lnTo>
                    <a:pt x="311" y="262"/>
                  </a:lnTo>
                  <a:lnTo>
                    <a:pt x="292" y="271"/>
                  </a:lnTo>
                  <a:lnTo>
                    <a:pt x="274" y="283"/>
                  </a:lnTo>
                  <a:lnTo>
                    <a:pt x="260" y="299"/>
                  </a:lnTo>
                  <a:lnTo>
                    <a:pt x="248" y="321"/>
                  </a:lnTo>
                  <a:lnTo>
                    <a:pt x="239" y="348"/>
                  </a:lnTo>
                  <a:lnTo>
                    <a:pt x="235" y="378"/>
                  </a:lnTo>
                  <a:lnTo>
                    <a:pt x="236" y="409"/>
                  </a:lnTo>
                  <a:lnTo>
                    <a:pt x="242" y="440"/>
                  </a:lnTo>
                  <a:lnTo>
                    <a:pt x="253" y="470"/>
                  </a:lnTo>
                  <a:lnTo>
                    <a:pt x="268" y="498"/>
                  </a:lnTo>
                  <a:lnTo>
                    <a:pt x="286" y="524"/>
                  </a:lnTo>
                  <a:lnTo>
                    <a:pt x="309" y="547"/>
                  </a:lnTo>
                  <a:lnTo>
                    <a:pt x="331" y="564"/>
                  </a:lnTo>
                  <a:lnTo>
                    <a:pt x="354" y="574"/>
                  </a:lnTo>
                  <a:lnTo>
                    <a:pt x="377" y="580"/>
                  </a:lnTo>
                  <a:lnTo>
                    <a:pt x="398" y="582"/>
                  </a:lnTo>
                  <a:lnTo>
                    <a:pt x="420" y="579"/>
                  </a:lnTo>
                  <a:lnTo>
                    <a:pt x="439" y="571"/>
                  </a:lnTo>
                  <a:lnTo>
                    <a:pt x="456" y="559"/>
                  </a:lnTo>
                  <a:lnTo>
                    <a:pt x="471" y="541"/>
                  </a:lnTo>
                  <a:lnTo>
                    <a:pt x="483" y="521"/>
                  </a:lnTo>
                  <a:lnTo>
                    <a:pt x="492" y="492"/>
                  </a:lnTo>
                  <a:lnTo>
                    <a:pt x="496" y="464"/>
                  </a:lnTo>
                  <a:lnTo>
                    <a:pt x="495" y="433"/>
                  </a:lnTo>
                  <a:lnTo>
                    <a:pt x="489" y="402"/>
                  </a:lnTo>
                  <a:lnTo>
                    <a:pt x="478" y="371"/>
                  </a:lnTo>
                  <a:lnTo>
                    <a:pt x="464" y="342"/>
                  </a:lnTo>
                  <a:lnTo>
                    <a:pt x="445" y="316"/>
                  </a:lnTo>
                  <a:lnTo>
                    <a:pt x="422" y="293"/>
                  </a:lnTo>
                  <a:lnTo>
                    <a:pt x="399" y="278"/>
                  </a:lnTo>
                  <a:lnTo>
                    <a:pt x="377" y="267"/>
                  </a:lnTo>
                  <a:lnTo>
                    <a:pt x="355" y="260"/>
                  </a:lnTo>
                  <a:lnTo>
                    <a:pt x="333" y="259"/>
                  </a:lnTo>
                  <a:close/>
                  <a:moveTo>
                    <a:pt x="172" y="54"/>
                  </a:moveTo>
                  <a:lnTo>
                    <a:pt x="138" y="131"/>
                  </a:lnTo>
                  <a:lnTo>
                    <a:pt x="158" y="141"/>
                  </a:lnTo>
                  <a:lnTo>
                    <a:pt x="178" y="146"/>
                  </a:lnTo>
                  <a:lnTo>
                    <a:pt x="197" y="146"/>
                  </a:lnTo>
                  <a:lnTo>
                    <a:pt x="215" y="140"/>
                  </a:lnTo>
                  <a:lnTo>
                    <a:pt x="230" y="130"/>
                  </a:lnTo>
                  <a:lnTo>
                    <a:pt x="243" y="115"/>
                  </a:lnTo>
                  <a:lnTo>
                    <a:pt x="172" y="54"/>
                  </a:lnTo>
                  <a:close/>
                  <a:moveTo>
                    <a:pt x="158" y="0"/>
                  </a:moveTo>
                  <a:lnTo>
                    <a:pt x="730" y="486"/>
                  </a:lnTo>
                  <a:lnTo>
                    <a:pt x="573" y="840"/>
                  </a:lnTo>
                  <a:lnTo>
                    <a:pt x="0" y="354"/>
                  </a:lnTo>
                  <a:lnTo>
                    <a:pt x="15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ES" sz="1400" dirty="0">
                <a:latin typeface="+mj-lt"/>
              </a:endParaRPr>
            </a:p>
          </p:txBody>
        </p:sp>
        <p:sp>
          <p:nvSpPr>
            <p:cNvPr id="37" name="Freeform 51"/>
            <p:cNvSpPr>
              <a:spLocks noEditPoints="1"/>
            </p:cNvSpPr>
            <p:nvPr/>
          </p:nvSpPr>
          <p:spPr bwMode="auto">
            <a:xfrm>
              <a:off x="265113" y="2513013"/>
              <a:ext cx="50800" cy="65088"/>
            </a:xfrm>
            <a:custGeom>
              <a:avLst/>
              <a:gdLst>
                <a:gd name="T0" fmla="*/ 69 w 159"/>
                <a:gd name="T1" fmla="*/ 157 h 208"/>
                <a:gd name="T2" fmla="*/ 81 w 159"/>
                <a:gd name="T3" fmla="*/ 161 h 208"/>
                <a:gd name="T4" fmla="*/ 87 w 159"/>
                <a:gd name="T5" fmla="*/ 156 h 208"/>
                <a:gd name="T6" fmla="*/ 89 w 159"/>
                <a:gd name="T7" fmla="*/ 151 h 208"/>
                <a:gd name="T8" fmla="*/ 88 w 159"/>
                <a:gd name="T9" fmla="*/ 143 h 208"/>
                <a:gd name="T10" fmla="*/ 85 w 159"/>
                <a:gd name="T11" fmla="*/ 135 h 208"/>
                <a:gd name="T12" fmla="*/ 81 w 159"/>
                <a:gd name="T13" fmla="*/ 44 h 208"/>
                <a:gd name="T14" fmla="*/ 76 w 159"/>
                <a:gd name="T15" fmla="*/ 46 h 208"/>
                <a:gd name="T16" fmla="*/ 73 w 159"/>
                <a:gd name="T17" fmla="*/ 55 h 208"/>
                <a:gd name="T18" fmla="*/ 75 w 159"/>
                <a:gd name="T19" fmla="*/ 64 h 208"/>
                <a:gd name="T20" fmla="*/ 80 w 159"/>
                <a:gd name="T21" fmla="*/ 74 h 208"/>
                <a:gd name="T22" fmla="*/ 88 w 159"/>
                <a:gd name="T23" fmla="*/ 45 h 208"/>
                <a:gd name="T24" fmla="*/ 81 w 159"/>
                <a:gd name="T25" fmla="*/ 44 h 208"/>
                <a:gd name="T26" fmla="*/ 131 w 159"/>
                <a:gd name="T27" fmla="*/ 17 h 208"/>
                <a:gd name="T28" fmla="*/ 142 w 159"/>
                <a:gd name="T29" fmla="*/ 55 h 208"/>
                <a:gd name="T30" fmla="*/ 159 w 159"/>
                <a:gd name="T31" fmla="*/ 80 h 208"/>
                <a:gd name="T32" fmla="*/ 136 w 159"/>
                <a:gd name="T33" fmla="*/ 94 h 208"/>
                <a:gd name="T34" fmla="*/ 111 w 159"/>
                <a:gd name="T35" fmla="*/ 62 h 208"/>
                <a:gd name="T36" fmla="*/ 100 w 159"/>
                <a:gd name="T37" fmla="*/ 105 h 208"/>
                <a:gd name="T38" fmla="*/ 117 w 159"/>
                <a:gd name="T39" fmla="*/ 135 h 208"/>
                <a:gd name="T40" fmla="*/ 122 w 159"/>
                <a:gd name="T41" fmla="*/ 163 h 208"/>
                <a:gd name="T42" fmla="*/ 112 w 159"/>
                <a:gd name="T43" fmla="*/ 188 h 208"/>
                <a:gd name="T44" fmla="*/ 93 w 159"/>
                <a:gd name="T45" fmla="*/ 197 h 208"/>
                <a:gd name="T46" fmla="*/ 70 w 159"/>
                <a:gd name="T47" fmla="*/ 192 h 208"/>
                <a:gd name="T48" fmla="*/ 47 w 159"/>
                <a:gd name="T49" fmla="*/ 208 h 208"/>
                <a:gd name="T50" fmla="*/ 38 w 159"/>
                <a:gd name="T51" fmla="*/ 169 h 208"/>
                <a:gd name="T52" fmla="*/ 1 w 159"/>
                <a:gd name="T53" fmla="*/ 125 h 208"/>
                <a:gd name="T54" fmla="*/ 13 w 159"/>
                <a:gd name="T55" fmla="*/ 94 h 208"/>
                <a:gd name="T56" fmla="*/ 32 w 159"/>
                <a:gd name="T57" fmla="*/ 124 h 208"/>
                <a:gd name="T58" fmla="*/ 49 w 159"/>
                <a:gd name="T59" fmla="*/ 142 h 208"/>
                <a:gd name="T60" fmla="*/ 60 w 159"/>
                <a:gd name="T61" fmla="*/ 96 h 208"/>
                <a:gd name="T62" fmla="*/ 42 w 159"/>
                <a:gd name="T63" fmla="*/ 57 h 208"/>
                <a:gd name="T64" fmla="*/ 45 w 159"/>
                <a:gd name="T65" fmla="*/ 24 h 208"/>
                <a:gd name="T66" fmla="*/ 59 w 159"/>
                <a:gd name="T67" fmla="*/ 9 h 208"/>
                <a:gd name="T68" fmla="*/ 86 w 159"/>
                <a:gd name="T69" fmla="*/ 9 h 208"/>
                <a:gd name="T70" fmla="*/ 112 w 159"/>
                <a:gd name="T71"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9" h="208">
                  <a:moveTo>
                    <a:pt x="81" y="129"/>
                  </a:moveTo>
                  <a:lnTo>
                    <a:pt x="69" y="157"/>
                  </a:lnTo>
                  <a:lnTo>
                    <a:pt x="76" y="160"/>
                  </a:lnTo>
                  <a:lnTo>
                    <a:pt x="81" y="161"/>
                  </a:lnTo>
                  <a:lnTo>
                    <a:pt x="85" y="158"/>
                  </a:lnTo>
                  <a:lnTo>
                    <a:pt x="87" y="156"/>
                  </a:lnTo>
                  <a:lnTo>
                    <a:pt x="88" y="155"/>
                  </a:lnTo>
                  <a:lnTo>
                    <a:pt x="89" y="151"/>
                  </a:lnTo>
                  <a:lnTo>
                    <a:pt x="89" y="146"/>
                  </a:lnTo>
                  <a:lnTo>
                    <a:pt x="88" y="143"/>
                  </a:lnTo>
                  <a:lnTo>
                    <a:pt x="87" y="139"/>
                  </a:lnTo>
                  <a:lnTo>
                    <a:pt x="85" y="135"/>
                  </a:lnTo>
                  <a:lnTo>
                    <a:pt x="81" y="129"/>
                  </a:lnTo>
                  <a:close/>
                  <a:moveTo>
                    <a:pt x="81" y="44"/>
                  </a:moveTo>
                  <a:lnTo>
                    <a:pt x="79" y="44"/>
                  </a:lnTo>
                  <a:lnTo>
                    <a:pt x="76" y="46"/>
                  </a:lnTo>
                  <a:lnTo>
                    <a:pt x="75" y="49"/>
                  </a:lnTo>
                  <a:lnTo>
                    <a:pt x="73" y="55"/>
                  </a:lnTo>
                  <a:lnTo>
                    <a:pt x="74" y="60"/>
                  </a:lnTo>
                  <a:lnTo>
                    <a:pt x="75" y="64"/>
                  </a:lnTo>
                  <a:lnTo>
                    <a:pt x="76" y="68"/>
                  </a:lnTo>
                  <a:lnTo>
                    <a:pt x="80" y="74"/>
                  </a:lnTo>
                  <a:lnTo>
                    <a:pt x="92" y="46"/>
                  </a:lnTo>
                  <a:lnTo>
                    <a:pt x="88" y="45"/>
                  </a:lnTo>
                  <a:lnTo>
                    <a:pt x="85" y="44"/>
                  </a:lnTo>
                  <a:lnTo>
                    <a:pt x="81" y="44"/>
                  </a:lnTo>
                  <a:close/>
                  <a:moveTo>
                    <a:pt x="112" y="0"/>
                  </a:moveTo>
                  <a:lnTo>
                    <a:pt x="131" y="17"/>
                  </a:lnTo>
                  <a:lnTo>
                    <a:pt x="123" y="35"/>
                  </a:lnTo>
                  <a:lnTo>
                    <a:pt x="142" y="55"/>
                  </a:lnTo>
                  <a:lnTo>
                    <a:pt x="157" y="76"/>
                  </a:lnTo>
                  <a:lnTo>
                    <a:pt x="159" y="80"/>
                  </a:lnTo>
                  <a:lnTo>
                    <a:pt x="138" y="98"/>
                  </a:lnTo>
                  <a:lnTo>
                    <a:pt x="136" y="94"/>
                  </a:lnTo>
                  <a:lnTo>
                    <a:pt x="124" y="76"/>
                  </a:lnTo>
                  <a:lnTo>
                    <a:pt x="111" y="62"/>
                  </a:lnTo>
                  <a:lnTo>
                    <a:pt x="95" y="98"/>
                  </a:lnTo>
                  <a:lnTo>
                    <a:pt x="100" y="105"/>
                  </a:lnTo>
                  <a:lnTo>
                    <a:pt x="110" y="121"/>
                  </a:lnTo>
                  <a:lnTo>
                    <a:pt x="117" y="135"/>
                  </a:lnTo>
                  <a:lnTo>
                    <a:pt x="120" y="146"/>
                  </a:lnTo>
                  <a:lnTo>
                    <a:pt x="122" y="163"/>
                  </a:lnTo>
                  <a:lnTo>
                    <a:pt x="118" y="177"/>
                  </a:lnTo>
                  <a:lnTo>
                    <a:pt x="112" y="188"/>
                  </a:lnTo>
                  <a:lnTo>
                    <a:pt x="104" y="194"/>
                  </a:lnTo>
                  <a:lnTo>
                    <a:pt x="93" y="197"/>
                  </a:lnTo>
                  <a:lnTo>
                    <a:pt x="82" y="195"/>
                  </a:lnTo>
                  <a:lnTo>
                    <a:pt x="70" y="192"/>
                  </a:lnTo>
                  <a:lnTo>
                    <a:pt x="57" y="183"/>
                  </a:lnTo>
                  <a:lnTo>
                    <a:pt x="47" y="208"/>
                  </a:lnTo>
                  <a:lnTo>
                    <a:pt x="28" y="192"/>
                  </a:lnTo>
                  <a:lnTo>
                    <a:pt x="38" y="169"/>
                  </a:lnTo>
                  <a:lnTo>
                    <a:pt x="17" y="148"/>
                  </a:lnTo>
                  <a:lnTo>
                    <a:pt x="1" y="125"/>
                  </a:lnTo>
                  <a:lnTo>
                    <a:pt x="0" y="124"/>
                  </a:lnTo>
                  <a:lnTo>
                    <a:pt x="13" y="94"/>
                  </a:lnTo>
                  <a:lnTo>
                    <a:pt x="16" y="99"/>
                  </a:lnTo>
                  <a:lnTo>
                    <a:pt x="32" y="124"/>
                  </a:lnTo>
                  <a:lnTo>
                    <a:pt x="42" y="133"/>
                  </a:lnTo>
                  <a:lnTo>
                    <a:pt x="49" y="142"/>
                  </a:lnTo>
                  <a:lnTo>
                    <a:pt x="66" y="105"/>
                  </a:lnTo>
                  <a:lnTo>
                    <a:pt x="60" y="96"/>
                  </a:lnTo>
                  <a:lnTo>
                    <a:pt x="48" y="76"/>
                  </a:lnTo>
                  <a:lnTo>
                    <a:pt x="42" y="57"/>
                  </a:lnTo>
                  <a:lnTo>
                    <a:pt x="41" y="40"/>
                  </a:lnTo>
                  <a:lnTo>
                    <a:pt x="45" y="24"/>
                  </a:lnTo>
                  <a:lnTo>
                    <a:pt x="51" y="14"/>
                  </a:lnTo>
                  <a:lnTo>
                    <a:pt x="59" y="9"/>
                  </a:lnTo>
                  <a:lnTo>
                    <a:pt x="69" y="7"/>
                  </a:lnTo>
                  <a:lnTo>
                    <a:pt x="86" y="9"/>
                  </a:lnTo>
                  <a:lnTo>
                    <a:pt x="104" y="19"/>
                  </a:lnTo>
                  <a:lnTo>
                    <a:pt x="1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s-ES" sz="1400" dirty="0">
                <a:latin typeface="+mj-lt"/>
              </a:endParaRPr>
            </a:p>
          </p:txBody>
        </p:sp>
      </p:grpSp>
      <p:pic>
        <p:nvPicPr>
          <p:cNvPr id="51" name="Imagen 50"/>
          <p:cNvPicPr>
            <a:picLocks noChangeAspect="1"/>
          </p:cNvPicPr>
          <p:nvPr/>
        </p:nvPicPr>
        <p:blipFill rotWithShape="1">
          <a:blip r:embed="rId2" cstate="print">
            <a:duotone>
              <a:prstClr val="black"/>
              <a:schemeClr val="tx2">
                <a:tint val="45000"/>
                <a:satMod val="400000"/>
              </a:schemeClr>
            </a:duotone>
            <a:extLst>
              <a:ext uri="{28A0092B-C50C-407E-A947-70E740481C1C}">
                <a14:useLocalDpi xmlns:a14="http://schemas.microsoft.com/office/drawing/2010/main" val="0"/>
              </a:ext>
            </a:extLst>
          </a:blip>
          <a:srcRect l="5196" t="20352" r="77998" b="19016"/>
          <a:stretch/>
        </p:blipFill>
        <p:spPr>
          <a:xfrm>
            <a:off x="1292169" y="4497719"/>
            <a:ext cx="721216" cy="1841680"/>
          </a:xfrm>
          <a:prstGeom prst="rect">
            <a:avLst/>
          </a:prstGeom>
        </p:spPr>
      </p:pic>
      <p:grpSp>
        <p:nvGrpSpPr>
          <p:cNvPr id="61" name="Group 208"/>
          <p:cNvGrpSpPr/>
          <p:nvPr/>
        </p:nvGrpSpPr>
        <p:grpSpPr>
          <a:xfrm>
            <a:off x="4921374" y="4345941"/>
            <a:ext cx="750166" cy="472781"/>
            <a:chOff x="5484813" y="1787525"/>
            <a:chExt cx="5365750" cy="3813175"/>
          </a:xfrm>
        </p:grpSpPr>
        <p:sp>
          <p:nvSpPr>
            <p:cNvPr id="63" name="Freeform 210"/>
            <p:cNvSpPr>
              <a:spLocks/>
            </p:cNvSpPr>
            <p:nvPr/>
          </p:nvSpPr>
          <p:spPr bwMode="auto">
            <a:xfrm>
              <a:off x="9948863" y="2495550"/>
              <a:ext cx="649288" cy="1223963"/>
            </a:xfrm>
            <a:custGeom>
              <a:avLst/>
              <a:gdLst>
                <a:gd name="T0" fmla="*/ 204 w 409"/>
                <a:gd name="T1" fmla="*/ 0 h 771"/>
                <a:gd name="T2" fmla="*/ 241 w 409"/>
                <a:gd name="T3" fmla="*/ 3 h 771"/>
                <a:gd name="T4" fmla="*/ 276 w 409"/>
                <a:gd name="T5" fmla="*/ 13 h 771"/>
                <a:gd name="T6" fmla="*/ 308 w 409"/>
                <a:gd name="T7" fmla="*/ 28 h 771"/>
                <a:gd name="T8" fmla="*/ 336 w 409"/>
                <a:gd name="T9" fmla="*/ 48 h 771"/>
                <a:gd name="T10" fmla="*/ 360 w 409"/>
                <a:gd name="T11" fmla="*/ 72 h 771"/>
                <a:gd name="T12" fmla="*/ 381 w 409"/>
                <a:gd name="T13" fmla="*/ 101 h 771"/>
                <a:gd name="T14" fmla="*/ 396 w 409"/>
                <a:gd name="T15" fmla="*/ 133 h 771"/>
                <a:gd name="T16" fmla="*/ 406 w 409"/>
                <a:gd name="T17" fmla="*/ 168 h 771"/>
                <a:gd name="T18" fmla="*/ 409 w 409"/>
                <a:gd name="T19" fmla="*/ 204 h 771"/>
                <a:gd name="T20" fmla="*/ 406 w 409"/>
                <a:gd name="T21" fmla="*/ 240 h 771"/>
                <a:gd name="T22" fmla="*/ 397 w 409"/>
                <a:gd name="T23" fmla="*/ 273 h 771"/>
                <a:gd name="T24" fmla="*/ 384 w 409"/>
                <a:gd name="T25" fmla="*/ 303 h 771"/>
                <a:gd name="T26" fmla="*/ 365 w 409"/>
                <a:gd name="T27" fmla="*/ 332 h 771"/>
                <a:gd name="T28" fmla="*/ 342 w 409"/>
                <a:gd name="T29" fmla="*/ 356 h 771"/>
                <a:gd name="T30" fmla="*/ 315 w 409"/>
                <a:gd name="T31" fmla="*/ 376 h 771"/>
                <a:gd name="T32" fmla="*/ 385 w 409"/>
                <a:gd name="T33" fmla="*/ 771 h 771"/>
                <a:gd name="T34" fmla="*/ 23 w 409"/>
                <a:gd name="T35" fmla="*/ 771 h 771"/>
                <a:gd name="T36" fmla="*/ 93 w 409"/>
                <a:gd name="T37" fmla="*/ 376 h 771"/>
                <a:gd name="T38" fmla="*/ 67 w 409"/>
                <a:gd name="T39" fmla="*/ 356 h 771"/>
                <a:gd name="T40" fmla="*/ 44 w 409"/>
                <a:gd name="T41" fmla="*/ 332 h 771"/>
                <a:gd name="T42" fmla="*/ 25 w 409"/>
                <a:gd name="T43" fmla="*/ 303 h 771"/>
                <a:gd name="T44" fmla="*/ 12 w 409"/>
                <a:gd name="T45" fmla="*/ 273 h 771"/>
                <a:gd name="T46" fmla="*/ 3 w 409"/>
                <a:gd name="T47" fmla="*/ 240 h 771"/>
                <a:gd name="T48" fmla="*/ 0 w 409"/>
                <a:gd name="T49" fmla="*/ 204 h 771"/>
                <a:gd name="T50" fmla="*/ 3 w 409"/>
                <a:gd name="T51" fmla="*/ 168 h 771"/>
                <a:gd name="T52" fmla="*/ 13 w 409"/>
                <a:gd name="T53" fmla="*/ 133 h 771"/>
                <a:gd name="T54" fmla="*/ 27 w 409"/>
                <a:gd name="T55" fmla="*/ 101 h 771"/>
                <a:gd name="T56" fmla="*/ 48 w 409"/>
                <a:gd name="T57" fmla="*/ 72 h 771"/>
                <a:gd name="T58" fmla="*/ 72 w 409"/>
                <a:gd name="T59" fmla="*/ 48 h 771"/>
                <a:gd name="T60" fmla="*/ 101 w 409"/>
                <a:gd name="T61" fmla="*/ 28 h 771"/>
                <a:gd name="T62" fmla="*/ 133 w 409"/>
                <a:gd name="T63" fmla="*/ 13 h 771"/>
                <a:gd name="T64" fmla="*/ 168 w 409"/>
                <a:gd name="T65" fmla="*/ 3 h 771"/>
                <a:gd name="T66" fmla="*/ 204 w 409"/>
                <a:gd name="T67" fmla="*/ 0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9" h="771">
                  <a:moveTo>
                    <a:pt x="204" y="0"/>
                  </a:moveTo>
                  <a:lnTo>
                    <a:pt x="241" y="3"/>
                  </a:lnTo>
                  <a:lnTo>
                    <a:pt x="276" y="13"/>
                  </a:lnTo>
                  <a:lnTo>
                    <a:pt x="308" y="28"/>
                  </a:lnTo>
                  <a:lnTo>
                    <a:pt x="336" y="48"/>
                  </a:lnTo>
                  <a:lnTo>
                    <a:pt x="360" y="72"/>
                  </a:lnTo>
                  <a:lnTo>
                    <a:pt x="381" y="101"/>
                  </a:lnTo>
                  <a:lnTo>
                    <a:pt x="396" y="133"/>
                  </a:lnTo>
                  <a:lnTo>
                    <a:pt x="406" y="168"/>
                  </a:lnTo>
                  <a:lnTo>
                    <a:pt x="409" y="204"/>
                  </a:lnTo>
                  <a:lnTo>
                    <a:pt x="406" y="240"/>
                  </a:lnTo>
                  <a:lnTo>
                    <a:pt x="397" y="273"/>
                  </a:lnTo>
                  <a:lnTo>
                    <a:pt x="384" y="303"/>
                  </a:lnTo>
                  <a:lnTo>
                    <a:pt x="365" y="332"/>
                  </a:lnTo>
                  <a:lnTo>
                    <a:pt x="342" y="356"/>
                  </a:lnTo>
                  <a:lnTo>
                    <a:pt x="315" y="376"/>
                  </a:lnTo>
                  <a:lnTo>
                    <a:pt x="385" y="771"/>
                  </a:lnTo>
                  <a:lnTo>
                    <a:pt x="23" y="771"/>
                  </a:lnTo>
                  <a:lnTo>
                    <a:pt x="93" y="376"/>
                  </a:lnTo>
                  <a:lnTo>
                    <a:pt x="67" y="356"/>
                  </a:lnTo>
                  <a:lnTo>
                    <a:pt x="44" y="332"/>
                  </a:lnTo>
                  <a:lnTo>
                    <a:pt x="25" y="303"/>
                  </a:lnTo>
                  <a:lnTo>
                    <a:pt x="12" y="273"/>
                  </a:lnTo>
                  <a:lnTo>
                    <a:pt x="3" y="240"/>
                  </a:lnTo>
                  <a:lnTo>
                    <a:pt x="0" y="204"/>
                  </a:lnTo>
                  <a:lnTo>
                    <a:pt x="3" y="168"/>
                  </a:lnTo>
                  <a:lnTo>
                    <a:pt x="13" y="133"/>
                  </a:lnTo>
                  <a:lnTo>
                    <a:pt x="27" y="101"/>
                  </a:lnTo>
                  <a:lnTo>
                    <a:pt x="48" y="72"/>
                  </a:lnTo>
                  <a:lnTo>
                    <a:pt x="72" y="48"/>
                  </a:lnTo>
                  <a:lnTo>
                    <a:pt x="101" y="28"/>
                  </a:lnTo>
                  <a:lnTo>
                    <a:pt x="133" y="13"/>
                  </a:lnTo>
                  <a:lnTo>
                    <a:pt x="168" y="3"/>
                  </a:lnTo>
                  <a:lnTo>
                    <a:pt x="204" y="0"/>
                  </a:lnTo>
                  <a:close/>
                </a:path>
              </a:pathLst>
            </a:custGeom>
            <a:solidFill>
              <a:schemeClr val="tx1">
                <a:lumMod val="75000"/>
                <a:lumOff val="25000"/>
                <a:alpha val="39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s-ES" sz="1400" dirty="0">
                <a:solidFill>
                  <a:prstClr val="black"/>
                </a:solidFill>
                <a:latin typeface="+mj-lt"/>
              </a:endParaRPr>
            </a:p>
          </p:txBody>
        </p:sp>
        <p:sp>
          <p:nvSpPr>
            <p:cNvPr id="65" name="Freeform 212"/>
            <p:cNvSpPr>
              <a:spLocks/>
            </p:cNvSpPr>
            <p:nvPr/>
          </p:nvSpPr>
          <p:spPr bwMode="auto">
            <a:xfrm>
              <a:off x="6176963" y="2273300"/>
              <a:ext cx="3983038" cy="2619375"/>
            </a:xfrm>
            <a:custGeom>
              <a:avLst/>
              <a:gdLst>
                <a:gd name="T0" fmla="*/ 87 w 2509"/>
                <a:gd name="T1" fmla="*/ 0 h 1650"/>
                <a:gd name="T2" fmla="*/ 2422 w 2509"/>
                <a:gd name="T3" fmla="*/ 0 h 1650"/>
                <a:gd name="T4" fmla="*/ 2445 w 2509"/>
                <a:gd name="T5" fmla="*/ 3 h 1650"/>
                <a:gd name="T6" fmla="*/ 2466 w 2509"/>
                <a:gd name="T7" fmla="*/ 12 h 1650"/>
                <a:gd name="T8" fmla="*/ 2483 w 2509"/>
                <a:gd name="T9" fmla="*/ 25 h 1650"/>
                <a:gd name="T10" fmla="*/ 2497 w 2509"/>
                <a:gd name="T11" fmla="*/ 43 h 1650"/>
                <a:gd name="T12" fmla="*/ 2505 w 2509"/>
                <a:gd name="T13" fmla="*/ 64 h 1650"/>
                <a:gd name="T14" fmla="*/ 2509 w 2509"/>
                <a:gd name="T15" fmla="*/ 87 h 1650"/>
                <a:gd name="T16" fmla="*/ 2509 w 2509"/>
                <a:gd name="T17" fmla="*/ 1563 h 1650"/>
                <a:gd name="T18" fmla="*/ 2505 w 2509"/>
                <a:gd name="T19" fmla="*/ 1586 h 1650"/>
                <a:gd name="T20" fmla="*/ 2497 w 2509"/>
                <a:gd name="T21" fmla="*/ 1607 h 1650"/>
                <a:gd name="T22" fmla="*/ 2483 w 2509"/>
                <a:gd name="T23" fmla="*/ 1625 h 1650"/>
                <a:gd name="T24" fmla="*/ 2466 w 2509"/>
                <a:gd name="T25" fmla="*/ 1638 h 1650"/>
                <a:gd name="T26" fmla="*/ 2445 w 2509"/>
                <a:gd name="T27" fmla="*/ 1647 h 1650"/>
                <a:gd name="T28" fmla="*/ 2422 w 2509"/>
                <a:gd name="T29" fmla="*/ 1650 h 1650"/>
                <a:gd name="T30" fmla="*/ 87 w 2509"/>
                <a:gd name="T31" fmla="*/ 1650 h 1650"/>
                <a:gd name="T32" fmla="*/ 63 w 2509"/>
                <a:gd name="T33" fmla="*/ 1647 h 1650"/>
                <a:gd name="T34" fmla="*/ 43 w 2509"/>
                <a:gd name="T35" fmla="*/ 1638 h 1650"/>
                <a:gd name="T36" fmla="*/ 25 w 2509"/>
                <a:gd name="T37" fmla="*/ 1625 h 1650"/>
                <a:gd name="T38" fmla="*/ 12 w 2509"/>
                <a:gd name="T39" fmla="*/ 1607 h 1650"/>
                <a:gd name="T40" fmla="*/ 3 w 2509"/>
                <a:gd name="T41" fmla="*/ 1586 h 1650"/>
                <a:gd name="T42" fmla="*/ 0 w 2509"/>
                <a:gd name="T43" fmla="*/ 1563 h 1650"/>
                <a:gd name="T44" fmla="*/ 0 w 2509"/>
                <a:gd name="T45" fmla="*/ 87 h 1650"/>
                <a:gd name="T46" fmla="*/ 3 w 2509"/>
                <a:gd name="T47" fmla="*/ 64 h 1650"/>
                <a:gd name="T48" fmla="*/ 12 w 2509"/>
                <a:gd name="T49" fmla="*/ 43 h 1650"/>
                <a:gd name="T50" fmla="*/ 25 w 2509"/>
                <a:gd name="T51" fmla="*/ 25 h 1650"/>
                <a:gd name="T52" fmla="*/ 43 w 2509"/>
                <a:gd name="T53" fmla="*/ 12 h 1650"/>
                <a:gd name="T54" fmla="*/ 63 w 2509"/>
                <a:gd name="T55" fmla="*/ 3 h 1650"/>
                <a:gd name="T56" fmla="*/ 87 w 2509"/>
                <a:gd name="T57" fmla="*/ 0 h 1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09" h="1650">
                  <a:moveTo>
                    <a:pt x="87" y="0"/>
                  </a:moveTo>
                  <a:lnTo>
                    <a:pt x="2422" y="0"/>
                  </a:lnTo>
                  <a:lnTo>
                    <a:pt x="2445" y="3"/>
                  </a:lnTo>
                  <a:lnTo>
                    <a:pt x="2466" y="12"/>
                  </a:lnTo>
                  <a:lnTo>
                    <a:pt x="2483" y="25"/>
                  </a:lnTo>
                  <a:lnTo>
                    <a:pt x="2497" y="43"/>
                  </a:lnTo>
                  <a:lnTo>
                    <a:pt x="2505" y="64"/>
                  </a:lnTo>
                  <a:lnTo>
                    <a:pt x="2509" y="87"/>
                  </a:lnTo>
                  <a:lnTo>
                    <a:pt x="2509" y="1563"/>
                  </a:lnTo>
                  <a:lnTo>
                    <a:pt x="2505" y="1586"/>
                  </a:lnTo>
                  <a:lnTo>
                    <a:pt x="2497" y="1607"/>
                  </a:lnTo>
                  <a:lnTo>
                    <a:pt x="2483" y="1625"/>
                  </a:lnTo>
                  <a:lnTo>
                    <a:pt x="2466" y="1638"/>
                  </a:lnTo>
                  <a:lnTo>
                    <a:pt x="2445" y="1647"/>
                  </a:lnTo>
                  <a:lnTo>
                    <a:pt x="2422" y="1650"/>
                  </a:lnTo>
                  <a:lnTo>
                    <a:pt x="87" y="1650"/>
                  </a:lnTo>
                  <a:lnTo>
                    <a:pt x="63" y="1647"/>
                  </a:lnTo>
                  <a:lnTo>
                    <a:pt x="43" y="1638"/>
                  </a:lnTo>
                  <a:lnTo>
                    <a:pt x="25" y="1625"/>
                  </a:lnTo>
                  <a:lnTo>
                    <a:pt x="12" y="1607"/>
                  </a:lnTo>
                  <a:lnTo>
                    <a:pt x="3" y="1586"/>
                  </a:lnTo>
                  <a:lnTo>
                    <a:pt x="0" y="1563"/>
                  </a:lnTo>
                  <a:lnTo>
                    <a:pt x="0" y="87"/>
                  </a:lnTo>
                  <a:lnTo>
                    <a:pt x="3" y="64"/>
                  </a:lnTo>
                  <a:lnTo>
                    <a:pt x="12" y="43"/>
                  </a:lnTo>
                  <a:lnTo>
                    <a:pt x="25" y="25"/>
                  </a:lnTo>
                  <a:lnTo>
                    <a:pt x="43" y="12"/>
                  </a:lnTo>
                  <a:lnTo>
                    <a:pt x="63" y="3"/>
                  </a:lnTo>
                  <a:lnTo>
                    <a:pt x="87"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s-ES" sz="1400" dirty="0">
                <a:solidFill>
                  <a:prstClr val="black"/>
                </a:solidFill>
                <a:latin typeface="+mj-lt"/>
              </a:endParaRPr>
            </a:p>
          </p:txBody>
        </p:sp>
        <p:sp>
          <p:nvSpPr>
            <p:cNvPr id="66" name="Rectangle 213"/>
            <p:cNvSpPr>
              <a:spLocks noChangeArrowheads="1"/>
            </p:cNvSpPr>
            <p:nvPr/>
          </p:nvSpPr>
          <p:spPr bwMode="auto">
            <a:xfrm>
              <a:off x="6384926" y="2547938"/>
              <a:ext cx="3568700" cy="1916113"/>
            </a:xfrm>
            <a:prstGeom prst="rect">
              <a:avLst/>
            </a:prstGeom>
            <a:solidFill>
              <a:schemeClr val="accent5"/>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1218987"/>
              <a:endParaRPr lang="es-ES" sz="1400" dirty="0">
                <a:solidFill>
                  <a:prstClr val="black"/>
                </a:solidFill>
                <a:latin typeface="+mj-lt"/>
              </a:endParaRPr>
            </a:p>
          </p:txBody>
        </p:sp>
        <p:sp>
          <p:nvSpPr>
            <p:cNvPr id="67" name="Freeform 214"/>
            <p:cNvSpPr>
              <a:spLocks/>
            </p:cNvSpPr>
            <p:nvPr/>
          </p:nvSpPr>
          <p:spPr bwMode="auto">
            <a:xfrm>
              <a:off x="8118476" y="2365375"/>
              <a:ext cx="100013" cy="100013"/>
            </a:xfrm>
            <a:custGeom>
              <a:avLst/>
              <a:gdLst>
                <a:gd name="T0" fmla="*/ 32 w 63"/>
                <a:gd name="T1" fmla="*/ 0 h 63"/>
                <a:gd name="T2" fmla="*/ 44 w 63"/>
                <a:gd name="T3" fmla="*/ 2 h 63"/>
                <a:gd name="T4" fmla="*/ 54 w 63"/>
                <a:gd name="T5" fmla="*/ 9 h 63"/>
                <a:gd name="T6" fmla="*/ 60 w 63"/>
                <a:gd name="T7" fmla="*/ 19 h 63"/>
                <a:gd name="T8" fmla="*/ 63 w 63"/>
                <a:gd name="T9" fmla="*/ 31 h 63"/>
                <a:gd name="T10" fmla="*/ 60 w 63"/>
                <a:gd name="T11" fmla="*/ 43 h 63"/>
                <a:gd name="T12" fmla="*/ 54 w 63"/>
                <a:gd name="T13" fmla="*/ 53 h 63"/>
                <a:gd name="T14" fmla="*/ 44 w 63"/>
                <a:gd name="T15" fmla="*/ 61 h 63"/>
                <a:gd name="T16" fmla="*/ 32 w 63"/>
                <a:gd name="T17" fmla="*/ 63 h 63"/>
                <a:gd name="T18" fmla="*/ 19 w 63"/>
                <a:gd name="T19" fmla="*/ 61 h 63"/>
                <a:gd name="T20" fmla="*/ 9 w 63"/>
                <a:gd name="T21" fmla="*/ 53 h 63"/>
                <a:gd name="T22" fmla="*/ 2 w 63"/>
                <a:gd name="T23" fmla="*/ 43 h 63"/>
                <a:gd name="T24" fmla="*/ 0 w 63"/>
                <a:gd name="T25" fmla="*/ 31 h 63"/>
                <a:gd name="T26" fmla="*/ 2 w 63"/>
                <a:gd name="T27" fmla="*/ 19 h 63"/>
                <a:gd name="T28" fmla="*/ 9 w 63"/>
                <a:gd name="T29" fmla="*/ 9 h 63"/>
                <a:gd name="T30" fmla="*/ 19 w 63"/>
                <a:gd name="T31" fmla="*/ 2 h 63"/>
                <a:gd name="T32" fmla="*/ 32 w 63"/>
                <a:gd name="T33"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63">
                  <a:moveTo>
                    <a:pt x="32" y="0"/>
                  </a:moveTo>
                  <a:lnTo>
                    <a:pt x="44" y="2"/>
                  </a:lnTo>
                  <a:lnTo>
                    <a:pt x="54" y="9"/>
                  </a:lnTo>
                  <a:lnTo>
                    <a:pt x="60" y="19"/>
                  </a:lnTo>
                  <a:lnTo>
                    <a:pt x="63" y="31"/>
                  </a:lnTo>
                  <a:lnTo>
                    <a:pt x="60" y="43"/>
                  </a:lnTo>
                  <a:lnTo>
                    <a:pt x="54" y="53"/>
                  </a:lnTo>
                  <a:lnTo>
                    <a:pt x="44" y="61"/>
                  </a:lnTo>
                  <a:lnTo>
                    <a:pt x="32" y="63"/>
                  </a:lnTo>
                  <a:lnTo>
                    <a:pt x="19" y="61"/>
                  </a:lnTo>
                  <a:lnTo>
                    <a:pt x="9" y="53"/>
                  </a:lnTo>
                  <a:lnTo>
                    <a:pt x="2" y="43"/>
                  </a:lnTo>
                  <a:lnTo>
                    <a:pt x="0" y="31"/>
                  </a:lnTo>
                  <a:lnTo>
                    <a:pt x="2" y="19"/>
                  </a:lnTo>
                  <a:lnTo>
                    <a:pt x="9" y="9"/>
                  </a:lnTo>
                  <a:lnTo>
                    <a:pt x="19" y="2"/>
                  </a:lnTo>
                  <a:lnTo>
                    <a:pt x="32" y="0"/>
                  </a:lnTo>
                  <a:close/>
                </a:path>
              </a:pathLst>
            </a:custGeom>
            <a:solidFill>
              <a:srgbClr val="DEFFF3"/>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s-ES" sz="1400" dirty="0">
                <a:solidFill>
                  <a:prstClr val="black"/>
                </a:solidFill>
                <a:latin typeface="+mj-lt"/>
              </a:endParaRPr>
            </a:p>
          </p:txBody>
        </p:sp>
        <p:sp>
          <p:nvSpPr>
            <p:cNvPr id="68" name="Rectangle 12"/>
            <p:cNvSpPr>
              <a:spLocks noChangeArrowheads="1"/>
            </p:cNvSpPr>
            <p:nvPr/>
          </p:nvSpPr>
          <p:spPr bwMode="auto">
            <a:xfrm>
              <a:off x="8083551" y="4583113"/>
              <a:ext cx="169863" cy="169863"/>
            </a:xfrm>
            <a:prstGeom prst="rect">
              <a:avLst/>
            </a:prstGeom>
            <a:solidFill>
              <a:srgbClr val="DEFFF3"/>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1218987"/>
              <a:endParaRPr lang="es-ES" sz="1400" dirty="0">
                <a:solidFill>
                  <a:prstClr val="black"/>
                </a:solidFill>
                <a:latin typeface="+mj-lt"/>
              </a:endParaRPr>
            </a:p>
          </p:txBody>
        </p:sp>
        <p:sp>
          <p:nvSpPr>
            <p:cNvPr id="69" name="Freeform 13"/>
            <p:cNvSpPr>
              <a:spLocks/>
            </p:cNvSpPr>
            <p:nvPr/>
          </p:nvSpPr>
          <p:spPr bwMode="auto">
            <a:xfrm>
              <a:off x="5484813" y="4892675"/>
              <a:ext cx="5365750" cy="454025"/>
            </a:xfrm>
            <a:custGeom>
              <a:avLst/>
              <a:gdLst>
                <a:gd name="T0" fmla="*/ 436 w 3380"/>
                <a:gd name="T1" fmla="*/ 0 h 286"/>
                <a:gd name="T2" fmla="*/ 2945 w 3380"/>
                <a:gd name="T3" fmla="*/ 0 h 286"/>
                <a:gd name="T4" fmla="*/ 3380 w 3380"/>
                <a:gd name="T5" fmla="*/ 286 h 286"/>
                <a:gd name="T6" fmla="*/ 0 w 3380"/>
                <a:gd name="T7" fmla="*/ 286 h 286"/>
                <a:gd name="T8" fmla="*/ 436 w 3380"/>
                <a:gd name="T9" fmla="*/ 0 h 286"/>
              </a:gdLst>
              <a:ahLst/>
              <a:cxnLst>
                <a:cxn ang="0">
                  <a:pos x="T0" y="T1"/>
                </a:cxn>
                <a:cxn ang="0">
                  <a:pos x="T2" y="T3"/>
                </a:cxn>
                <a:cxn ang="0">
                  <a:pos x="T4" y="T5"/>
                </a:cxn>
                <a:cxn ang="0">
                  <a:pos x="T6" y="T7"/>
                </a:cxn>
                <a:cxn ang="0">
                  <a:pos x="T8" y="T9"/>
                </a:cxn>
              </a:cxnLst>
              <a:rect l="0" t="0" r="r" b="b"/>
              <a:pathLst>
                <a:path w="3380" h="286">
                  <a:moveTo>
                    <a:pt x="436" y="0"/>
                  </a:moveTo>
                  <a:lnTo>
                    <a:pt x="2945" y="0"/>
                  </a:lnTo>
                  <a:lnTo>
                    <a:pt x="3380" y="286"/>
                  </a:lnTo>
                  <a:lnTo>
                    <a:pt x="0" y="286"/>
                  </a:lnTo>
                  <a:lnTo>
                    <a:pt x="43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s-ES" sz="1400" dirty="0">
                <a:solidFill>
                  <a:prstClr val="black"/>
                </a:solidFill>
                <a:latin typeface="+mj-lt"/>
              </a:endParaRPr>
            </a:p>
          </p:txBody>
        </p:sp>
        <p:sp>
          <p:nvSpPr>
            <p:cNvPr id="70" name="Freeform 14"/>
            <p:cNvSpPr>
              <a:spLocks/>
            </p:cNvSpPr>
            <p:nvPr/>
          </p:nvSpPr>
          <p:spPr bwMode="auto">
            <a:xfrm>
              <a:off x="5484813" y="5346700"/>
              <a:ext cx="5365750" cy="254000"/>
            </a:xfrm>
            <a:custGeom>
              <a:avLst/>
              <a:gdLst>
                <a:gd name="T0" fmla="*/ 0 w 3380"/>
                <a:gd name="T1" fmla="*/ 0 h 160"/>
                <a:gd name="T2" fmla="*/ 3380 w 3380"/>
                <a:gd name="T3" fmla="*/ 0 h 160"/>
                <a:gd name="T4" fmla="*/ 3380 w 3380"/>
                <a:gd name="T5" fmla="*/ 97 h 160"/>
                <a:gd name="T6" fmla="*/ 3377 w 3380"/>
                <a:gd name="T7" fmla="*/ 117 h 160"/>
                <a:gd name="T8" fmla="*/ 3368 w 3380"/>
                <a:gd name="T9" fmla="*/ 135 h 160"/>
                <a:gd name="T10" fmla="*/ 3355 w 3380"/>
                <a:gd name="T11" fmla="*/ 148 h 160"/>
                <a:gd name="T12" fmla="*/ 3337 w 3380"/>
                <a:gd name="T13" fmla="*/ 158 h 160"/>
                <a:gd name="T14" fmla="*/ 3318 w 3380"/>
                <a:gd name="T15" fmla="*/ 160 h 160"/>
                <a:gd name="T16" fmla="*/ 63 w 3380"/>
                <a:gd name="T17" fmla="*/ 160 h 160"/>
                <a:gd name="T18" fmla="*/ 43 w 3380"/>
                <a:gd name="T19" fmla="*/ 158 h 160"/>
                <a:gd name="T20" fmla="*/ 25 w 3380"/>
                <a:gd name="T21" fmla="*/ 148 h 160"/>
                <a:gd name="T22" fmla="*/ 12 w 3380"/>
                <a:gd name="T23" fmla="*/ 135 h 160"/>
                <a:gd name="T24" fmla="*/ 3 w 3380"/>
                <a:gd name="T25" fmla="*/ 117 h 160"/>
                <a:gd name="T26" fmla="*/ 0 w 3380"/>
                <a:gd name="T27" fmla="*/ 97 h 160"/>
                <a:gd name="T28" fmla="*/ 0 w 3380"/>
                <a:gd name="T29"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80" h="160">
                  <a:moveTo>
                    <a:pt x="0" y="0"/>
                  </a:moveTo>
                  <a:lnTo>
                    <a:pt x="3380" y="0"/>
                  </a:lnTo>
                  <a:lnTo>
                    <a:pt x="3380" y="97"/>
                  </a:lnTo>
                  <a:lnTo>
                    <a:pt x="3377" y="117"/>
                  </a:lnTo>
                  <a:lnTo>
                    <a:pt x="3368" y="135"/>
                  </a:lnTo>
                  <a:lnTo>
                    <a:pt x="3355" y="148"/>
                  </a:lnTo>
                  <a:lnTo>
                    <a:pt x="3337" y="158"/>
                  </a:lnTo>
                  <a:lnTo>
                    <a:pt x="3318" y="160"/>
                  </a:lnTo>
                  <a:lnTo>
                    <a:pt x="63" y="160"/>
                  </a:lnTo>
                  <a:lnTo>
                    <a:pt x="43" y="158"/>
                  </a:lnTo>
                  <a:lnTo>
                    <a:pt x="25" y="148"/>
                  </a:lnTo>
                  <a:lnTo>
                    <a:pt x="12" y="135"/>
                  </a:lnTo>
                  <a:lnTo>
                    <a:pt x="3" y="117"/>
                  </a:lnTo>
                  <a:lnTo>
                    <a:pt x="0" y="97"/>
                  </a:lnTo>
                  <a:lnTo>
                    <a:pt x="0"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s-ES" sz="1400" dirty="0">
                <a:solidFill>
                  <a:prstClr val="black"/>
                </a:solidFill>
                <a:latin typeface="+mj-lt"/>
              </a:endParaRPr>
            </a:p>
          </p:txBody>
        </p:sp>
        <p:sp>
          <p:nvSpPr>
            <p:cNvPr id="71" name="Rectangle 15"/>
            <p:cNvSpPr>
              <a:spLocks noChangeArrowheads="1"/>
            </p:cNvSpPr>
            <p:nvPr/>
          </p:nvSpPr>
          <p:spPr bwMode="auto">
            <a:xfrm>
              <a:off x="7626351" y="5478463"/>
              <a:ext cx="1084263" cy="69850"/>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1218987"/>
              <a:endParaRPr lang="es-ES" sz="1400" dirty="0">
                <a:solidFill>
                  <a:prstClr val="black"/>
                </a:solidFill>
                <a:latin typeface="+mj-lt"/>
              </a:endParaRPr>
            </a:p>
          </p:txBody>
        </p:sp>
        <p:sp>
          <p:nvSpPr>
            <p:cNvPr id="72" name="Rectangle 16"/>
            <p:cNvSpPr>
              <a:spLocks noChangeArrowheads="1"/>
            </p:cNvSpPr>
            <p:nvPr/>
          </p:nvSpPr>
          <p:spPr bwMode="auto">
            <a:xfrm>
              <a:off x="5484813" y="5346700"/>
              <a:ext cx="5365750" cy="77788"/>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1218987"/>
              <a:endParaRPr lang="es-ES" sz="1400" dirty="0">
                <a:solidFill>
                  <a:prstClr val="black"/>
                </a:solidFill>
                <a:latin typeface="+mj-lt"/>
              </a:endParaRPr>
            </a:p>
          </p:txBody>
        </p:sp>
        <p:sp>
          <p:nvSpPr>
            <p:cNvPr id="73" name="Freeform 17"/>
            <p:cNvSpPr>
              <a:spLocks/>
            </p:cNvSpPr>
            <p:nvPr/>
          </p:nvSpPr>
          <p:spPr bwMode="auto">
            <a:xfrm>
              <a:off x="5813426" y="4964113"/>
              <a:ext cx="4710113" cy="306388"/>
            </a:xfrm>
            <a:custGeom>
              <a:avLst/>
              <a:gdLst>
                <a:gd name="T0" fmla="*/ 294 w 2967"/>
                <a:gd name="T1" fmla="*/ 0 h 193"/>
                <a:gd name="T2" fmla="*/ 2674 w 2967"/>
                <a:gd name="T3" fmla="*/ 0 h 193"/>
                <a:gd name="T4" fmla="*/ 2967 w 2967"/>
                <a:gd name="T5" fmla="*/ 193 h 193"/>
                <a:gd name="T6" fmla="*/ 0 w 2967"/>
                <a:gd name="T7" fmla="*/ 193 h 193"/>
                <a:gd name="T8" fmla="*/ 294 w 2967"/>
                <a:gd name="T9" fmla="*/ 0 h 193"/>
              </a:gdLst>
              <a:ahLst/>
              <a:cxnLst>
                <a:cxn ang="0">
                  <a:pos x="T0" y="T1"/>
                </a:cxn>
                <a:cxn ang="0">
                  <a:pos x="T2" y="T3"/>
                </a:cxn>
                <a:cxn ang="0">
                  <a:pos x="T4" y="T5"/>
                </a:cxn>
                <a:cxn ang="0">
                  <a:pos x="T6" y="T7"/>
                </a:cxn>
                <a:cxn ang="0">
                  <a:pos x="T8" y="T9"/>
                </a:cxn>
              </a:cxnLst>
              <a:rect l="0" t="0" r="r" b="b"/>
              <a:pathLst>
                <a:path w="2967" h="193">
                  <a:moveTo>
                    <a:pt x="294" y="0"/>
                  </a:moveTo>
                  <a:lnTo>
                    <a:pt x="2674" y="0"/>
                  </a:lnTo>
                  <a:lnTo>
                    <a:pt x="2967" y="193"/>
                  </a:lnTo>
                  <a:lnTo>
                    <a:pt x="0" y="193"/>
                  </a:lnTo>
                  <a:lnTo>
                    <a:pt x="294"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s-ES" sz="1400" dirty="0">
                <a:solidFill>
                  <a:prstClr val="black"/>
                </a:solidFill>
                <a:latin typeface="+mj-lt"/>
              </a:endParaRPr>
            </a:p>
          </p:txBody>
        </p:sp>
        <p:sp>
          <p:nvSpPr>
            <p:cNvPr id="74" name="Rectangle 18"/>
            <p:cNvSpPr>
              <a:spLocks noChangeArrowheads="1"/>
            </p:cNvSpPr>
            <p:nvPr/>
          </p:nvSpPr>
          <p:spPr bwMode="auto">
            <a:xfrm>
              <a:off x="8135938" y="4937125"/>
              <a:ext cx="50800" cy="363538"/>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1218987"/>
              <a:endParaRPr lang="es-ES" sz="1400" dirty="0">
                <a:solidFill>
                  <a:prstClr val="black"/>
                </a:solidFill>
                <a:latin typeface="+mj-lt"/>
              </a:endParaRPr>
            </a:p>
          </p:txBody>
        </p:sp>
        <p:sp>
          <p:nvSpPr>
            <p:cNvPr id="75" name="Freeform 19"/>
            <p:cNvSpPr>
              <a:spLocks/>
            </p:cNvSpPr>
            <p:nvPr/>
          </p:nvSpPr>
          <p:spPr bwMode="auto">
            <a:xfrm>
              <a:off x="8621713" y="4929188"/>
              <a:ext cx="141288" cy="376238"/>
            </a:xfrm>
            <a:custGeom>
              <a:avLst/>
              <a:gdLst>
                <a:gd name="T0" fmla="*/ 30 w 89"/>
                <a:gd name="T1" fmla="*/ 0 h 237"/>
                <a:gd name="T2" fmla="*/ 89 w 89"/>
                <a:gd name="T3" fmla="*/ 229 h 237"/>
                <a:gd name="T4" fmla="*/ 58 w 89"/>
                <a:gd name="T5" fmla="*/ 237 h 237"/>
                <a:gd name="T6" fmla="*/ 0 w 89"/>
                <a:gd name="T7" fmla="*/ 8 h 237"/>
                <a:gd name="T8" fmla="*/ 30 w 89"/>
                <a:gd name="T9" fmla="*/ 0 h 237"/>
              </a:gdLst>
              <a:ahLst/>
              <a:cxnLst>
                <a:cxn ang="0">
                  <a:pos x="T0" y="T1"/>
                </a:cxn>
                <a:cxn ang="0">
                  <a:pos x="T2" y="T3"/>
                </a:cxn>
                <a:cxn ang="0">
                  <a:pos x="T4" y="T5"/>
                </a:cxn>
                <a:cxn ang="0">
                  <a:pos x="T6" y="T7"/>
                </a:cxn>
                <a:cxn ang="0">
                  <a:pos x="T8" y="T9"/>
                </a:cxn>
              </a:cxnLst>
              <a:rect l="0" t="0" r="r" b="b"/>
              <a:pathLst>
                <a:path w="89" h="237">
                  <a:moveTo>
                    <a:pt x="30" y="0"/>
                  </a:moveTo>
                  <a:lnTo>
                    <a:pt x="89" y="229"/>
                  </a:lnTo>
                  <a:lnTo>
                    <a:pt x="58" y="237"/>
                  </a:lnTo>
                  <a:lnTo>
                    <a:pt x="0" y="8"/>
                  </a:lnTo>
                  <a:lnTo>
                    <a:pt x="3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s-ES" sz="1400" dirty="0">
                <a:solidFill>
                  <a:prstClr val="black"/>
                </a:solidFill>
                <a:latin typeface="+mj-lt"/>
              </a:endParaRPr>
            </a:p>
          </p:txBody>
        </p:sp>
        <p:sp>
          <p:nvSpPr>
            <p:cNvPr id="76" name="Freeform 20"/>
            <p:cNvSpPr>
              <a:spLocks/>
            </p:cNvSpPr>
            <p:nvPr/>
          </p:nvSpPr>
          <p:spPr bwMode="auto">
            <a:xfrm>
              <a:off x="9080501" y="4924425"/>
              <a:ext cx="227013" cy="385763"/>
            </a:xfrm>
            <a:custGeom>
              <a:avLst/>
              <a:gdLst>
                <a:gd name="T0" fmla="*/ 29 w 143"/>
                <a:gd name="T1" fmla="*/ 0 h 243"/>
                <a:gd name="T2" fmla="*/ 143 w 143"/>
                <a:gd name="T3" fmla="*/ 229 h 243"/>
                <a:gd name="T4" fmla="*/ 114 w 143"/>
                <a:gd name="T5" fmla="*/ 243 h 243"/>
                <a:gd name="T6" fmla="*/ 0 w 143"/>
                <a:gd name="T7" fmla="*/ 14 h 243"/>
                <a:gd name="T8" fmla="*/ 29 w 143"/>
                <a:gd name="T9" fmla="*/ 0 h 243"/>
              </a:gdLst>
              <a:ahLst/>
              <a:cxnLst>
                <a:cxn ang="0">
                  <a:pos x="T0" y="T1"/>
                </a:cxn>
                <a:cxn ang="0">
                  <a:pos x="T2" y="T3"/>
                </a:cxn>
                <a:cxn ang="0">
                  <a:pos x="T4" y="T5"/>
                </a:cxn>
                <a:cxn ang="0">
                  <a:pos x="T6" y="T7"/>
                </a:cxn>
                <a:cxn ang="0">
                  <a:pos x="T8" y="T9"/>
                </a:cxn>
              </a:cxnLst>
              <a:rect l="0" t="0" r="r" b="b"/>
              <a:pathLst>
                <a:path w="143" h="243">
                  <a:moveTo>
                    <a:pt x="29" y="0"/>
                  </a:moveTo>
                  <a:lnTo>
                    <a:pt x="143" y="229"/>
                  </a:lnTo>
                  <a:lnTo>
                    <a:pt x="114" y="243"/>
                  </a:lnTo>
                  <a:lnTo>
                    <a:pt x="0" y="14"/>
                  </a:lnTo>
                  <a:lnTo>
                    <a:pt x="2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s-ES" sz="1400" dirty="0">
                <a:solidFill>
                  <a:prstClr val="black"/>
                </a:solidFill>
                <a:latin typeface="+mj-lt"/>
              </a:endParaRPr>
            </a:p>
          </p:txBody>
        </p:sp>
        <p:sp>
          <p:nvSpPr>
            <p:cNvPr id="77" name="Freeform 21"/>
            <p:cNvSpPr>
              <a:spLocks/>
            </p:cNvSpPr>
            <p:nvPr/>
          </p:nvSpPr>
          <p:spPr bwMode="auto">
            <a:xfrm>
              <a:off x="9536113" y="4921250"/>
              <a:ext cx="325438" cy="395288"/>
            </a:xfrm>
            <a:custGeom>
              <a:avLst/>
              <a:gdLst>
                <a:gd name="T0" fmla="*/ 25 w 205"/>
                <a:gd name="T1" fmla="*/ 0 h 249"/>
                <a:gd name="T2" fmla="*/ 205 w 205"/>
                <a:gd name="T3" fmla="*/ 229 h 249"/>
                <a:gd name="T4" fmla="*/ 179 w 205"/>
                <a:gd name="T5" fmla="*/ 249 h 249"/>
                <a:gd name="T6" fmla="*/ 0 w 205"/>
                <a:gd name="T7" fmla="*/ 20 h 249"/>
                <a:gd name="T8" fmla="*/ 25 w 205"/>
                <a:gd name="T9" fmla="*/ 0 h 249"/>
              </a:gdLst>
              <a:ahLst/>
              <a:cxnLst>
                <a:cxn ang="0">
                  <a:pos x="T0" y="T1"/>
                </a:cxn>
                <a:cxn ang="0">
                  <a:pos x="T2" y="T3"/>
                </a:cxn>
                <a:cxn ang="0">
                  <a:pos x="T4" y="T5"/>
                </a:cxn>
                <a:cxn ang="0">
                  <a:pos x="T6" y="T7"/>
                </a:cxn>
                <a:cxn ang="0">
                  <a:pos x="T8" y="T9"/>
                </a:cxn>
              </a:cxnLst>
              <a:rect l="0" t="0" r="r" b="b"/>
              <a:pathLst>
                <a:path w="205" h="249">
                  <a:moveTo>
                    <a:pt x="25" y="0"/>
                  </a:moveTo>
                  <a:lnTo>
                    <a:pt x="205" y="229"/>
                  </a:lnTo>
                  <a:lnTo>
                    <a:pt x="179" y="249"/>
                  </a:lnTo>
                  <a:lnTo>
                    <a:pt x="0" y="20"/>
                  </a:lnTo>
                  <a:lnTo>
                    <a:pt x="2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s-ES" sz="1400" dirty="0">
                <a:solidFill>
                  <a:prstClr val="black"/>
                </a:solidFill>
                <a:latin typeface="+mj-lt"/>
              </a:endParaRPr>
            </a:p>
          </p:txBody>
        </p:sp>
        <p:sp>
          <p:nvSpPr>
            <p:cNvPr id="78" name="Rectangle 22"/>
            <p:cNvSpPr>
              <a:spLocks noChangeArrowheads="1"/>
            </p:cNvSpPr>
            <p:nvPr/>
          </p:nvSpPr>
          <p:spPr bwMode="auto">
            <a:xfrm>
              <a:off x="6030913" y="5018088"/>
              <a:ext cx="4259263" cy="50800"/>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1218987"/>
              <a:endParaRPr lang="es-ES" sz="1400" dirty="0">
                <a:solidFill>
                  <a:prstClr val="black"/>
                </a:solidFill>
                <a:latin typeface="+mj-lt"/>
              </a:endParaRPr>
            </a:p>
          </p:txBody>
        </p:sp>
        <p:sp>
          <p:nvSpPr>
            <p:cNvPr id="79" name="Freeform 23"/>
            <p:cNvSpPr>
              <a:spLocks/>
            </p:cNvSpPr>
            <p:nvPr/>
          </p:nvSpPr>
          <p:spPr bwMode="auto">
            <a:xfrm>
              <a:off x="7559676" y="4929188"/>
              <a:ext cx="142875" cy="376238"/>
            </a:xfrm>
            <a:custGeom>
              <a:avLst/>
              <a:gdLst>
                <a:gd name="T0" fmla="*/ 58 w 90"/>
                <a:gd name="T1" fmla="*/ 0 h 237"/>
                <a:gd name="T2" fmla="*/ 90 w 90"/>
                <a:gd name="T3" fmla="*/ 8 h 237"/>
                <a:gd name="T4" fmla="*/ 32 w 90"/>
                <a:gd name="T5" fmla="*/ 237 h 237"/>
                <a:gd name="T6" fmla="*/ 0 w 90"/>
                <a:gd name="T7" fmla="*/ 229 h 237"/>
                <a:gd name="T8" fmla="*/ 58 w 90"/>
                <a:gd name="T9" fmla="*/ 0 h 237"/>
              </a:gdLst>
              <a:ahLst/>
              <a:cxnLst>
                <a:cxn ang="0">
                  <a:pos x="T0" y="T1"/>
                </a:cxn>
                <a:cxn ang="0">
                  <a:pos x="T2" y="T3"/>
                </a:cxn>
                <a:cxn ang="0">
                  <a:pos x="T4" y="T5"/>
                </a:cxn>
                <a:cxn ang="0">
                  <a:pos x="T6" y="T7"/>
                </a:cxn>
                <a:cxn ang="0">
                  <a:pos x="T8" y="T9"/>
                </a:cxn>
              </a:cxnLst>
              <a:rect l="0" t="0" r="r" b="b"/>
              <a:pathLst>
                <a:path w="90" h="237">
                  <a:moveTo>
                    <a:pt x="58" y="0"/>
                  </a:moveTo>
                  <a:lnTo>
                    <a:pt x="90" y="8"/>
                  </a:lnTo>
                  <a:lnTo>
                    <a:pt x="32" y="237"/>
                  </a:lnTo>
                  <a:lnTo>
                    <a:pt x="0" y="229"/>
                  </a:lnTo>
                  <a:lnTo>
                    <a:pt x="5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s-ES" sz="1400" dirty="0">
                <a:solidFill>
                  <a:prstClr val="black"/>
                </a:solidFill>
                <a:latin typeface="+mj-lt"/>
              </a:endParaRPr>
            </a:p>
          </p:txBody>
        </p:sp>
        <p:sp>
          <p:nvSpPr>
            <p:cNvPr id="80" name="Freeform 24"/>
            <p:cNvSpPr>
              <a:spLocks/>
            </p:cNvSpPr>
            <p:nvPr/>
          </p:nvSpPr>
          <p:spPr bwMode="auto">
            <a:xfrm>
              <a:off x="7015163" y="4924425"/>
              <a:ext cx="228600" cy="385763"/>
            </a:xfrm>
            <a:custGeom>
              <a:avLst/>
              <a:gdLst>
                <a:gd name="T0" fmla="*/ 114 w 144"/>
                <a:gd name="T1" fmla="*/ 0 h 243"/>
                <a:gd name="T2" fmla="*/ 144 w 144"/>
                <a:gd name="T3" fmla="*/ 14 h 243"/>
                <a:gd name="T4" fmla="*/ 28 w 144"/>
                <a:gd name="T5" fmla="*/ 243 h 243"/>
                <a:gd name="T6" fmla="*/ 0 w 144"/>
                <a:gd name="T7" fmla="*/ 229 h 243"/>
                <a:gd name="T8" fmla="*/ 114 w 144"/>
                <a:gd name="T9" fmla="*/ 0 h 243"/>
              </a:gdLst>
              <a:ahLst/>
              <a:cxnLst>
                <a:cxn ang="0">
                  <a:pos x="T0" y="T1"/>
                </a:cxn>
                <a:cxn ang="0">
                  <a:pos x="T2" y="T3"/>
                </a:cxn>
                <a:cxn ang="0">
                  <a:pos x="T4" y="T5"/>
                </a:cxn>
                <a:cxn ang="0">
                  <a:pos x="T6" y="T7"/>
                </a:cxn>
                <a:cxn ang="0">
                  <a:pos x="T8" y="T9"/>
                </a:cxn>
              </a:cxnLst>
              <a:rect l="0" t="0" r="r" b="b"/>
              <a:pathLst>
                <a:path w="144" h="243">
                  <a:moveTo>
                    <a:pt x="114" y="0"/>
                  </a:moveTo>
                  <a:lnTo>
                    <a:pt x="144" y="14"/>
                  </a:lnTo>
                  <a:lnTo>
                    <a:pt x="28" y="243"/>
                  </a:lnTo>
                  <a:lnTo>
                    <a:pt x="0" y="229"/>
                  </a:lnTo>
                  <a:lnTo>
                    <a:pt x="114"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s-ES" sz="1400" dirty="0">
                <a:solidFill>
                  <a:prstClr val="black"/>
                </a:solidFill>
                <a:latin typeface="+mj-lt"/>
              </a:endParaRPr>
            </a:p>
          </p:txBody>
        </p:sp>
        <p:sp>
          <p:nvSpPr>
            <p:cNvPr id="81" name="Freeform 25"/>
            <p:cNvSpPr>
              <a:spLocks/>
            </p:cNvSpPr>
            <p:nvPr/>
          </p:nvSpPr>
          <p:spPr bwMode="auto">
            <a:xfrm>
              <a:off x="6461126" y="4921250"/>
              <a:ext cx="327025" cy="395288"/>
            </a:xfrm>
            <a:custGeom>
              <a:avLst/>
              <a:gdLst>
                <a:gd name="T0" fmla="*/ 180 w 206"/>
                <a:gd name="T1" fmla="*/ 0 h 249"/>
                <a:gd name="T2" fmla="*/ 206 w 206"/>
                <a:gd name="T3" fmla="*/ 20 h 249"/>
                <a:gd name="T4" fmla="*/ 25 w 206"/>
                <a:gd name="T5" fmla="*/ 249 h 249"/>
                <a:gd name="T6" fmla="*/ 0 w 206"/>
                <a:gd name="T7" fmla="*/ 229 h 249"/>
                <a:gd name="T8" fmla="*/ 180 w 206"/>
                <a:gd name="T9" fmla="*/ 0 h 249"/>
              </a:gdLst>
              <a:ahLst/>
              <a:cxnLst>
                <a:cxn ang="0">
                  <a:pos x="T0" y="T1"/>
                </a:cxn>
                <a:cxn ang="0">
                  <a:pos x="T2" y="T3"/>
                </a:cxn>
                <a:cxn ang="0">
                  <a:pos x="T4" y="T5"/>
                </a:cxn>
                <a:cxn ang="0">
                  <a:pos x="T6" y="T7"/>
                </a:cxn>
                <a:cxn ang="0">
                  <a:pos x="T8" y="T9"/>
                </a:cxn>
              </a:cxnLst>
              <a:rect l="0" t="0" r="r" b="b"/>
              <a:pathLst>
                <a:path w="206" h="249">
                  <a:moveTo>
                    <a:pt x="180" y="0"/>
                  </a:moveTo>
                  <a:lnTo>
                    <a:pt x="206" y="20"/>
                  </a:lnTo>
                  <a:lnTo>
                    <a:pt x="25" y="249"/>
                  </a:lnTo>
                  <a:lnTo>
                    <a:pt x="0" y="229"/>
                  </a:lnTo>
                  <a:lnTo>
                    <a:pt x="18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s-ES" sz="1400" dirty="0">
                <a:solidFill>
                  <a:prstClr val="black"/>
                </a:solidFill>
                <a:latin typeface="+mj-lt"/>
              </a:endParaRPr>
            </a:p>
          </p:txBody>
        </p:sp>
        <p:sp>
          <p:nvSpPr>
            <p:cNvPr id="82" name="Rectangle 26"/>
            <p:cNvSpPr>
              <a:spLocks noChangeArrowheads="1"/>
            </p:cNvSpPr>
            <p:nvPr/>
          </p:nvSpPr>
          <p:spPr bwMode="auto">
            <a:xfrm>
              <a:off x="5875338" y="5145088"/>
              <a:ext cx="4638675" cy="50800"/>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1218987"/>
              <a:endParaRPr lang="es-ES" sz="1400" dirty="0">
                <a:solidFill>
                  <a:prstClr val="black"/>
                </a:solidFill>
                <a:latin typeface="+mj-lt"/>
              </a:endParaRPr>
            </a:p>
          </p:txBody>
        </p:sp>
        <p:sp>
          <p:nvSpPr>
            <p:cNvPr id="83" name="Freeform 27"/>
            <p:cNvSpPr>
              <a:spLocks/>
            </p:cNvSpPr>
            <p:nvPr/>
          </p:nvSpPr>
          <p:spPr bwMode="auto">
            <a:xfrm>
              <a:off x="6969126" y="2835275"/>
              <a:ext cx="585788" cy="727075"/>
            </a:xfrm>
            <a:custGeom>
              <a:avLst/>
              <a:gdLst>
                <a:gd name="T0" fmla="*/ 184 w 369"/>
                <a:gd name="T1" fmla="*/ 0 h 458"/>
                <a:gd name="T2" fmla="*/ 217 w 369"/>
                <a:gd name="T3" fmla="*/ 4 h 458"/>
                <a:gd name="T4" fmla="*/ 246 w 369"/>
                <a:gd name="T5" fmla="*/ 10 h 458"/>
                <a:gd name="T6" fmla="*/ 272 w 369"/>
                <a:gd name="T7" fmla="*/ 22 h 458"/>
                <a:gd name="T8" fmla="*/ 295 w 369"/>
                <a:gd name="T9" fmla="*/ 38 h 458"/>
                <a:gd name="T10" fmla="*/ 315 w 369"/>
                <a:gd name="T11" fmla="*/ 56 h 458"/>
                <a:gd name="T12" fmla="*/ 331 w 369"/>
                <a:gd name="T13" fmla="*/ 77 h 458"/>
                <a:gd name="T14" fmla="*/ 344 w 369"/>
                <a:gd name="T15" fmla="*/ 102 h 458"/>
                <a:gd name="T16" fmla="*/ 354 w 369"/>
                <a:gd name="T17" fmla="*/ 128 h 458"/>
                <a:gd name="T18" fmla="*/ 362 w 369"/>
                <a:gd name="T19" fmla="*/ 155 h 458"/>
                <a:gd name="T20" fmla="*/ 366 w 369"/>
                <a:gd name="T21" fmla="*/ 185 h 458"/>
                <a:gd name="T22" fmla="*/ 369 w 369"/>
                <a:gd name="T23" fmla="*/ 215 h 458"/>
                <a:gd name="T24" fmla="*/ 367 w 369"/>
                <a:gd name="T25" fmla="*/ 245 h 458"/>
                <a:gd name="T26" fmla="*/ 363 w 369"/>
                <a:gd name="T27" fmla="*/ 274 h 458"/>
                <a:gd name="T28" fmla="*/ 356 w 369"/>
                <a:gd name="T29" fmla="*/ 303 h 458"/>
                <a:gd name="T30" fmla="*/ 348 w 369"/>
                <a:gd name="T31" fmla="*/ 331 h 458"/>
                <a:gd name="T32" fmla="*/ 336 w 369"/>
                <a:gd name="T33" fmla="*/ 357 h 458"/>
                <a:gd name="T34" fmla="*/ 321 w 369"/>
                <a:gd name="T35" fmla="*/ 381 h 458"/>
                <a:gd name="T36" fmla="*/ 305 w 369"/>
                <a:gd name="T37" fmla="*/ 403 h 458"/>
                <a:gd name="T38" fmla="*/ 285 w 369"/>
                <a:gd name="T39" fmla="*/ 422 h 458"/>
                <a:gd name="T40" fmla="*/ 263 w 369"/>
                <a:gd name="T41" fmla="*/ 437 h 458"/>
                <a:gd name="T42" fmla="*/ 239 w 369"/>
                <a:gd name="T43" fmla="*/ 448 h 458"/>
                <a:gd name="T44" fmla="*/ 212 w 369"/>
                <a:gd name="T45" fmla="*/ 456 h 458"/>
                <a:gd name="T46" fmla="*/ 184 w 369"/>
                <a:gd name="T47" fmla="*/ 458 h 458"/>
                <a:gd name="T48" fmla="*/ 155 w 369"/>
                <a:gd name="T49" fmla="*/ 456 h 458"/>
                <a:gd name="T50" fmla="*/ 129 w 369"/>
                <a:gd name="T51" fmla="*/ 448 h 458"/>
                <a:gd name="T52" fmla="*/ 106 w 369"/>
                <a:gd name="T53" fmla="*/ 437 h 458"/>
                <a:gd name="T54" fmla="*/ 84 w 369"/>
                <a:gd name="T55" fmla="*/ 422 h 458"/>
                <a:gd name="T56" fmla="*/ 64 w 369"/>
                <a:gd name="T57" fmla="*/ 403 h 458"/>
                <a:gd name="T58" fmla="*/ 47 w 369"/>
                <a:gd name="T59" fmla="*/ 381 h 458"/>
                <a:gd name="T60" fmla="*/ 33 w 369"/>
                <a:gd name="T61" fmla="*/ 357 h 458"/>
                <a:gd name="T62" fmla="*/ 21 w 369"/>
                <a:gd name="T63" fmla="*/ 331 h 458"/>
                <a:gd name="T64" fmla="*/ 12 w 369"/>
                <a:gd name="T65" fmla="*/ 303 h 458"/>
                <a:gd name="T66" fmla="*/ 6 w 369"/>
                <a:gd name="T67" fmla="*/ 274 h 458"/>
                <a:gd name="T68" fmla="*/ 1 w 369"/>
                <a:gd name="T69" fmla="*/ 245 h 458"/>
                <a:gd name="T70" fmla="*/ 0 w 369"/>
                <a:gd name="T71" fmla="*/ 215 h 458"/>
                <a:gd name="T72" fmla="*/ 1 w 369"/>
                <a:gd name="T73" fmla="*/ 185 h 458"/>
                <a:gd name="T74" fmla="*/ 7 w 369"/>
                <a:gd name="T75" fmla="*/ 155 h 458"/>
                <a:gd name="T76" fmla="*/ 13 w 369"/>
                <a:gd name="T77" fmla="*/ 128 h 458"/>
                <a:gd name="T78" fmla="*/ 24 w 369"/>
                <a:gd name="T79" fmla="*/ 102 h 458"/>
                <a:gd name="T80" fmla="*/ 37 w 369"/>
                <a:gd name="T81" fmla="*/ 77 h 458"/>
                <a:gd name="T82" fmla="*/ 54 w 369"/>
                <a:gd name="T83" fmla="*/ 56 h 458"/>
                <a:gd name="T84" fmla="*/ 74 w 369"/>
                <a:gd name="T85" fmla="*/ 38 h 458"/>
                <a:gd name="T86" fmla="*/ 96 w 369"/>
                <a:gd name="T87" fmla="*/ 22 h 458"/>
                <a:gd name="T88" fmla="*/ 122 w 369"/>
                <a:gd name="T89" fmla="*/ 10 h 458"/>
                <a:gd name="T90" fmla="*/ 152 w 369"/>
                <a:gd name="T91" fmla="*/ 4 h 458"/>
                <a:gd name="T92" fmla="*/ 184 w 369"/>
                <a:gd name="T93" fmla="*/ 0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69" h="458">
                  <a:moveTo>
                    <a:pt x="184" y="0"/>
                  </a:moveTo>
                  <a:lnTo>
                    <a:pt x="217" y="4"/>
                  </a:lnTo>
                  <a:lnTo>
                    <a:pt x="246" y="10"/>
                  </a:lnTo>
                  <a:lnTo>
                    <a:pt x="272" y="22"/>
                  </a:lnTo>
                  <a:lnTo>
                    <a:pt x="295" y="38"/>
                  </a:lnTo>
                  <a:lnTo>
                    <a:pt x="315" y="56"/>
                  </a:lnTo>
                  <a:lnTo>
                    <a:pt x="331" y="77"/>
                  </a:lnTo>
                  <a:lnTo>
                    <a:pt x="344" y="102"/>
                  </a:lnTo>
                  <a:lnTo>
                    <a:pt x="354" y="128"/>
                  </a:lnTo>
                  <a:lnTo>
                    <a:pt x="362" y="155"/>
                  </a:lnTo>
                  <a:lnTo>
                    <a:pt x="366" y="185"/>
                  </a:lnTo>
                  <a:lnTo>
                    <a:pt x="369" y="215"/>
                  </a:lnTo>
                  <a:lnTo>
                    <a:pt x="367" y="245"/>
                  </a:lnTo>
                  <a:lnTo>
                    <a:pt x="363" y="274"/>
                  </a:lnTo>
                  <a:lnTo>
                    <a:pt x="356" y="303"/>
                  </a:lnTo>
                  <a:lnTo>
                    <a:pt x="348" y="331"/>
                  </a:lnTo>
                  <a:lnTo>
                    <a:pt x="336" y="357"/>
                  </a:lnTo>
                  <a:lnTo>
                    <a:pt x="321" y="381"/>
                  </a:lnTo>
                  <a:lnTo>
                    <a:pt x="305" y="403"/>
                  </a:lnTo>
                  <a:lnTo>
                    <a:pt x="285" y="422"/>
                  </a:lnTo>
                  <a:lnTo>
                    <a:pt x="263" y="437"/>
                  </a:lnTo>
                  <a:lnTo>
                    <a:pt x="239" y="448"/>
                  </a:lnTo>
                  <a:lnTo>
                    <a:pt x="212" y="456"/>
                  </a:lnTo>
                  <a:lnTo>
                    <a:pt x="184" y="458"/>
                  </a:lnTo>
                  <a:lnTo>
                    <a:pt x="155" y="456"/>
                  </a:lnTo>
                  <a:lnTo>
                    <a:pt x="129" y="448"/>
                  </a:lnTo>
                  <a:lnTo>
                    <a:pt x="106" y="437"/>
                  </a:lnTo>
                  <a:lnTo>
                    <a:pt x="84" y="422"/>
                  </a:lnTo>
                  <a:lnTo>
                    <a:pt x="64" y="403"/>
                  </a:lnTo>
                  <a:lnTo>
                    <a:pt x="47" y="381"/>
                  </a:lnTo>
                  <a:lnTo>
                    <a:pt x="33" y="357"/>
                  </a:lnTo>
                  <a:lnTo>
                    <a:pt x="21" y="331"/>
                  </a:lnTo>
                  <a:lnTo>
                    <a:pt x="12" y="303"/>
                  </a:lnTo>
                  <a:lnTo>
                    <a:pt x="6" y="274"/>
                  </a:lnTo>
                  <a:lnTo>
                    <a:pt x="1" y="245"/>
                  </a:lnTo>
                  <a:lnTo>
                    <a:pt x="0" y="215"/>
                  </a:lnTo>
                  <a:lnTo>
                    <a:pt x="1" y="185"/>
                  </a:lnTo>
                  <a:lnTo>
                    <a:pt x="7" y="155"/>
                  </a:lnTo>
                  <a:lnTo>
                    <a:pt x="13" y="128"/>
                  </a:lnTo>
                  <a:lnTo>
                    <a:pt x="24" y="102"/>
                  </a:lnTo>
                  <a:lnTo>
                    <a:pt x="37" y="77"/>
                  </a:lnTo>
                  <a:lnTo>
                    <a:pt x="54" y="56"/>
                  </a:lnTo>
                  <a:lnTo>
                    <a:pt x="74" y="38"/>
                  </a:lnTo>
                  <a:lnTo>
                    <a:pt x="96" y="22"/>
                  </a:lnTo>
                  <a:lnTo>
                    <a:pt x="122" y="10"/>
                  </a:lnTo>
                  <a:lnTo>
                    <a:pt x="152" y="4"/>
                  </a:lnTo>
                  <a:lnTo>
                    <a:pt x="184" y="0"/>
                  </a:lnTo>
                  <a:close/>
                </a:path>
              </a:pathLst>
            </a:custGeom>
            <a:solidFill>
              <a:schemeClr val="bg1">
                <a:alpha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s-ES" sz="1400" dirty="0">
                <a:solidFill>
                  <a:prstClr val="black"/>
                </a:solidFill>
                <a:latin typeface="+mj-lt"/>
              </a:endParaRPr>
            </a:p>
          </p:txBody>
        </p:sp>
        <p:sp>
          <p:nvSpPr>
            <p:cNvPr id="84" name="Freeform 28"/>
            <p:cNvSpPr>
              <a:spLocks/>
            </p:cNvSpPr>
            <p:nvPr/>
          </p:nvSpPr>
          <p:spPr bwMode="auto">
            <a:xfrm>
              <a:off x="6605588" y="3535363"/>
              <a:ext cx="1311275" cy="647700"/>
            </a:xfrm>
            <a:custGeom>
              <a:avLst/>
              <a:gdLst>
                <a:gd name="T0" fmla="*/ 269 w 826"/>
                <a:gd name="T1" fmla="*/ 0 h 408"/>
                <a:gd name="T2" fmla="*/ 292 w 826"/>
                <a:gd name="T3" fmla="*/ 23 h 408"/>
                <a:gd name="T4" fmla="*/ 318 w 826"/>
                <a:gd name="T5" fmla="*/ 40 h 408"/>
                <a:gd name="T6" fmla="*/ 347 w 826"/>
                <a:gd name="T7" fmla="*/ 55 h 408"/>
                <a:gd name="T8" fmla="*/ 379 w 826"/>
                <a:gd name="T9" fmla="*/ 63 h 408"/>
                <a:gd name="T10" fmla="*/ 413 w 826"/>
                <a:gd name="T11" fmla="*/ 66 h 408"/>
                <a:gd name="T12" fmla="*/ 448 w 826"/>
                <a:gd name="T13" fmla="*/ 63 h 408"/>
                <a:gd name="T14" fmla="*/ 479 w 826"/>
                <a:gd name="T15" fmla="*/ 55 h 408"/>
                <a:gd name="T16" fmla="*/ 508 w 826"/>
                <a:gd name="T17" fmla="*/ 40 h 408"/>
                <a:gd name="T18" fmla="*/ 535 w 826"/>
                <a:gd name="T19" fmla="*/ 23 h 408"/>
                <a:gd name="T20" fmla="*/ 558 w 826"/>
                <a:gd name="T21" fmla="*/ 0 h 408"/>
                <a:gd name="T22" fmla="*/ 598 w 826"/>
                <a:gd name="T23" fmla="*/ 16 h 408"/>
                <a:gd name="T24" fmla="*/ 633 w 826"/>
                <a:gd name="T25" fmla="*/ 36 h 408"/>
                <a:gd name="T26" fmla="*/ 666 w 826"/>
                <a:gd name="T27" fmla="*/ 60 h 408"/>
                <a:gd name="T28" fmla="*/ 695 w 826"/>
                <a:gd name="T29" fmla="*/ 88 h 408"/>
                <a:gd name="T30" fmla="*/ 723 w 826"/>
                <a:gd name="T31" fmla="*/ 119 h 408"/>
                <a:gd name="T32" fmla="*/ 746 w 826"/>
                <a:gd name="T33" fmla="*/ 153 h 408"/>
                <a:gd name="T34" fmla="*/ 767 w 826"/>
                <a:gd name="T35" fmla="*/ 189 h 408"/>
                <a:gd name="T36" fmla="*/ 785 w 826"/>
                <a:gd name="T37" fmla="*/ 229 h 408"/>
                <a:gd name="T38" fmla="*/ 799 w 826"/>
                <a:gd name="T39" fmla="*/ 270 h 408"/>
                <a:gd name="T40" fmla="*/ 811 w 826"/>
                <a:gd name="T41" fmla="*/ 315 h 408"/>
                <a:gd name="T42" fmla="*/ 820 w 826"/>
                <a:gd name="T43" fmla="*/ 361 h 408"/>
                <a:gd name="T44" fmla="*/ 826 w 826"/>
                <a:gd name="T45" fmla="*/ 408 h 408"/>
                <a:gd name="T46" fmla="*/ 0 w 826"/>
                <a:gd name="T47" fmla="*/ 408 h 408"/>
                <a:gd name="T48" fmla="*/ 7 w 826"/>
                <a:gd name="T49" fmla="*/ 361 h 408"/>
                <a:gd name="T50" fmla="*/ 16 w 826"/>
                <a:gd name="T51" fmla="*/ 315 h 408"/>
                <a:gd name="T52" fmla="*/ 28 w 826"/>
                <a:gd name="T53" fmla="*/ 270 h 408"/>
                <a:gd name="T54" fmla="*/ 42 w 826"/>
                <a:gd name="T55" fmla="*/ 229 h 408"/>
                <a:gd name="T56" fmla="*/ 60 w 826"/>
                <a:gd name="T57" fmla="*/ 189 h 408"/>
                <a:gd name="T58" fmla="*/ 81 w 826"/>
                <a:gd name="T59" fmla="*/ 153 h 408"/>
                <a:gd name="T60" fmla="*/ 104 w 826"/>
                <a:gd name="T61" fmla="*/ 119 h 408"/>
                <a:gd name="T62" fmla="*/ 130 w 826"/>
                <a:gd name="T63" fmla="*/ 88 h 408"/>
                <a:gd name="T64" fmla="*/ 160 w 826"/>
                <a:gd name="T65" fmla="*/ 60 h 408"/>
                <a:gd name="T66" fmla="*/ 193 w 826"/>
                <a:gd name="T67" fmla="*/ 36 h 408"/>
                <a:gd name="T68" fmla="*/ 229 w 826"/>
                <a:gd name="T69" fmla="*/ 16 h 408"/>
                <a:gd name="T70" fmla="*/ 269 w 826"/>
                <a:gd name="T71" fmla="*/ 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26" h="408">
                  <a:moveTo>
                    <a:pt x="269" y="0"/>
                  </a:moveTo>
                  <a:lnTo>
                    <a:pt x="292" y="23"/>
                  </a:lnTo>
                  <a:lnTo>
                    <a:pt x="318" y="40"/>
                  </a:lnTo>
                  <a:lnTo>
                    <a:pt x="347" y="55"/>
                  </a:lnTo>
                  <a:lnTo>
                    <a:pt x="379" y="63"/>
                  </a:lnTo>
                  <a:lnTo>
                    <a:pt x="413" y="66"/>
                  </a:lnTo>
                  <a:lnTo>
                    <a:pt x="448" y="63"/>
                  </a:lnTo>
                  <a:lnTo>
                    <a:pt x="479" y="55"/>
                  </a:lnTo>
                  <a:lnTo>
                    <a:pt x="508" y="40"/>
                  </a:lnTo>
                  <a:lnTo>
                    <a:pt x="535" y="23"/>
                  </a:lnTo>
                  <a:lnTo>
                    <a:pt x="558" y="0"/>
                  </a:lnTo>
                  <a:lnTo>
                    <a:pt x="598" y="16"/>
                  </a:lnTo>
                  <a:lnTo>
                    <a:pt x="633" y="36"/>
                  </a:lnTo>
                  <a:lnTo>
                    <a:pt x="666" y="60"/>
                  </a:lnTo>
                  <a:lnTo>
                    <a:pt x="695" y="88"/>
                  </a:lnTo>
                  <a:lnTo>
                    <a:pt x="723" y="119"/>
                  </a:lnTo>
                  <a:lnTo>
                    <a:pt x="746" y="153"/>
                  </a:lnTo>
                  <a:lnTo>
                    <a:pt x="767" y="189"/>
                  </a:lnTo>
                  <a:lnTo>
                    <a:pt x="785" y="229"/>
                  </a:lnTo>
                  <a:lnTo>
                    <a:pt x="799" y="270"/>
                  </a:lnTo>
                  <a:lnTo>
                    <a:pt x="811" y="315"/>
                  </a:lnTo>
                  <a:lnTo>
                    <a:pt x="820" y="361"/>
                  </a:lnTo>
                  <a:lnTo>
                    <a:pt x="826" y="408"/>
                  </a:lnTo>
                  <a:lnTo>
                    <a:pt x="0" y="408"/>
                  </a:lnTo>
                  <a:lnTo>
                    <a:pt x="7" y="361"/>
                  </a:lnTo>
                  <a:lnTo>
                    <a:pt x="16" y="315"/>
                  </a:lnTo>
                  <a:lnTo>
                    <a:pt x="28" y="270"/>
                  </a:lnTo>
                  <a:lnTo>
                    <a:pt x="42" y="229"/>
                  </a:lnTo>
                  <a:lnTo>
                    <a:pt x="60" y="189"/>
                  </a:lnTo>
                  <a:lnTo>
                    <a:pt x="81" y="153"/>
                  </a:lnTo>
                  <a:lnTo>
                    <a:pt x="104" y="119"/>
                  </a:lnTo>
                  <a:lnTo>
                    <a:pt x="130" y="88"/>
                  </a:lnTo>
                  <a:lnTo>
                    <a:pt x="160" y="60"/>
                  </a:lnTo>
                  <a:lnTo>
                    <a:pt x="193" y="36"/>
                  </a:lnTo>
                  <a:lnTo>
                    <a:pt x="229" y="16"/>
                  </a:lnTo>
                  <a:lnTo>
                    <a:pt x="269" y="0"/>
                  </a:lnTo>
                  <a:close/>
                </a:path>
              </a:pathLst>
            </a:custGeom>
            <a:solidFill>
              <a:schemeClr val="bg1">
                <a:alpha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s-ES" sz="1400" dirty="0">
                <a:solidFill>
                  <a:prstClr val="black"/>
                </a:solidFill>
                <a:latin typeface="+mj-lt"/>
              </a:endParaRPr>
            </a:p>
          </p:txBody>
        </p:sp>
        <p:sp>
          <p:nvSpPr>
            <p:cNvPr id="85" name="Freeform 29"/>
            <p:cNvSpPr>
              <a:spLocks/>
            </p:cNvSpPr>
            <p:nvPr/>
          </p:nvSpPr>
          <p:spPr bwMode="auto">
            <a:xfrm>
              <a:off x="8120063" y="3887788"/>
              <a:ext cx="1562100" cy="295275"/>
            </a:xfrm>
            <a:custGeom>
              <a:avLst/>
              <a:gdLst>
                <a:gd name="T0" fmla="*/ 21 w 984"/>
                <a:gd name="T1" fmla="*/ 0 h 186"/>
                <a:gd name="T2" fmla="*/ 964 w 984"/>
                <a:gd name="T3" fmla="*/ 0 h 186"/>
                <a:gd name="T4" fmla="*/ 975 w 984"/>
                <a:gd name="T5" fmla="*/ 2 h 186"/>
                <a:gd name="T6" fmla="*/ 982 w 984"/>
                <a:gd name="T7" fmla="*/ 10 h 186"/>
                <a:gd name="T8" fmla="*/ 984 w 984"/>
                <a:gd name="T9" fmla="*/ 21 h 186"/>
                <a:gd name="T10" fmla="*/ 984 w 984"/>
                <a:gd name="T11" fmla="*/ 165 h 186"/>
                <a:gd name="T12" fmla="*/ 982 w 984"/>
                <a:gd name="T13" fmla="*/ 176 h 186"/>
                <a:gd name="T14" fmla="*/ 975 w 984"/>
                <a:gd name="T15" fmla="*/ 184 h 186"/>
                <a:gd name="T16" fmla="*/ 964 w 984"/>
                <a:gd name="T17" fmla="*/ 186 h 186"/>
                <a:gd name="T18" fmla="*/ 21 w 984"/>
                <a:gd name="T19" fmla="*/ 186 h 186"/>
                <a:gd name="T20" fmla="*/ 11 w 984"/>
                <a:gd name="T21" fmla="*/ 184 h 186"/>
                <a:gd name="T22" fmla="*/ 3 w 984"/>
                <a:gd name="T23" fmla="*/ 176 h 186"/>
                <a:gd name="T24" fmla="*/ 0 w 984"/>
                <a:gd name="T25" fmla="*/ 165 h 186"/>
                <a:gd name="T26" fmla="*/ 0 w 984"/>
                <a:gd name="T27" fmla="*/ 21 h 186"/>
                <a:gd name="T28" fmla="*/ 3 w 984"/>
                <a:gd name="T29" fmla="*/ 10 h 186"/>
                <a:gd name="T30" fmla="*/ 11 w 984"/>
                <a:gd name="T31" fmla="*/ 2 h 186"/>
                <a:gd name="T32" fmla="*/ 21 w 984"/>
                <a:gd name="T3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84" h="186">
                  <a:moveTo>
                    <a:pt x="21" y="0"/>
                  </a:moveTo>
                  <a:lnTo>
                    <a:pt x="964" y="0"/>
                  </a:lnTo>
                  <a:lnTo>
                    <a:pt x="975" y="2"/>
                  </a:lnTo>
                  <a:lnTo>
                    <a:pt x="982" y="10"/>
                  </a:lnTo>
                  <a:lnTo>
                    <a:pt x="984" y="21"/>
                  </a:lnTo>
                  <a:lnTo>
                    <a:pt x="984" y="165"/>
                  </a:lnTo>
                  <a:lnTo>
                    <a:pt x="982" y="176"/>
                  </a:lnTo>
                  <a:lnTo>
                    <a:pt x="975" y="184"/>
                  </a:lnTo>
                  <a:lnTo>
                    <a:pt x="964" y="186"/>
                  </a:lnTo>
                  <a:lnTo>
                    <a:pt x="21" y="186"/>
                  </a:lnTo>
                  <a:lnTo>
                    <a:pt x="11" y="184"/>
                  </a:lnTo>
                  <a:lnTo>
                    <a:pt x="3" y="176"/>
                  </a:lnTo>
                  <a:lnTo>
                    <a:pt x="0" y="165"/>
                  </a:lnTo>
                  <a:lnTo>
                    <a:pt x="0" y="21"/>
                  </a:lnTo>
                  <a:lnTo>
                    <a:pt x="3" y="10"/>
                  </a:lnTo>
                  <a:lnTo>
                    <a:pt x="11" y="2"/>
                  </a:lnTo>
                  <a:lnTo>
                    <a:pt x="2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s-ES" sz="1400" dirty="0">
                <a:solidFill>
                  <a:prstClr val="black"/>
                </a:solidFill>
                <a:latin typeface="+mj-lt"/>
              </a:endParaRPr>
            </a:p>
          </p:txBody>
        </p:sp>
        <p:sp>
          <p:nvSpPr>
            <p:cNvPr id="86" name="Freeform 30"/>
            <p:cNvSpPr>
              <a:spLocks/>
            </p:cNvSpPr>
            <p:nvPr/>
          </p:nvSpPr>
          <p:spPr bwMode="auto">
            <a:xfrm>
              <a:off x="8120063" y="3690938"/>
              <a:ext cx="604838" cy="112713"/>
            </a:xfrm>
            <a:custGeom>
              <a:avLst/>
              <a:gdLst>
                <a:gd name="T0" fmla="*/ 8 w 381"/>
                <a:gd name="T1" fmla="*/ 0 h 71"/>
                <a:gd name="T2" fmla="*/ 373 w 381"/>
                <a:gd name="T3" fmla="*/ 0 h 71"/>
                <a:gd name="T4" fmla="*/ 376 w 381"/>
                <a:gd name="T5" fmla="*/ 0 h 71"/>
                <a:gd name="T6" fmla="*/ 378 w 381"/>
                <a:gd name="T7" fmla="*/ 2 h 71"/>
                <a:gd name="T8" fmla="*/ 379 w 381"/>
                <a:gd name="T9" fmla="*/ 4 h 71"/>
                <a:gd name="T10" fmla="*/ 381 w 381"/>
                <a:gd name="T11" fmla="*/ 7 h 71"/>
                <a:gd name="T12" fmla="*/ 381 w 381"/>
                <a:gd name="T13" fmla="*/ 63 h 71"/>
                <a:gd name="T14" fmla="*/ 379 w 381"/>
                <a:gd name="T15" fmla="*/ 67 h 71"/>
                <a:gd name="T16" fmla="*/ 378 w 381"/>
                <a:gd name="T17" fmla="*/ 69 h 71"/>
                <a:gd name="T18" fmla="*/ 376 w 381"/>
                <a:gd name="T19" fmla="*/ 71 h 71"/>
                <a:gd name="T20" fmla="*/ 373 w 381"/>
                <a:gd name="T21" fmla="*/ 71 h 71"/>
                <a:gd name="T22" fmla="*/ 8 w 381"/>
                <a:gd name="T23" fmla="*/ 71 h 71"/>
                <a:gd name="T24" fmla="*/ 5 w 381"/>
                <a:gd name="T25" fmla="*/ 71 h 71"/>
                <a:gd name="T26" fmla="*/ 2 w 381"/>
                <a:gd name="T27" fmla="*/ 69 h 71"/>
                <a:gd name="T28" fmla="*/ 1 w 381"/>
                <a:gd name="T29" fmla="*/ 67 h 71"/>
                <a:gd name="T30" fmla="*/ 0 w 381"/>
                <a:gd name="T31" fmla="*/ 63 h 71"/>
                <a:gd name="T32" fmla="*/ 0 w 381"/>
                <a:gd name="T33" fmla="*/ 7 h 71"/>
                <a:gd name="T34" fmla="*/ 1 w 381"/>
                <a:gd name="T35" fmla="*/ 4 h 71"/>
                <a:gd name="T36" fmla="*/ 2 w 381"/>
                <a:gd name="T37" fmla="*/ 2 h 71"/>
                <a:gd name="T38" fmla="*/ 5 w 381"/>
                <a:gd name="T39" fmla="*/ 0 h 71"/>
                <a:gd name="T40" fmla="*/ 8 w 381"/>
                <a:gd name="T4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1" h="71">
                  <a:moveTo>
                    <a:pt x="8" y="0"/>
                  </a:moveTo>
                  <a:lnTo>
                    <a:pt x="373" y="0"/>
                  </a:lnTo>
                  <a:lnTo>
                    <a:pt x="376" y="0"/>
                  </a:lnTo>
                  <a:lnTo>
                    <a:pt x="378" y="2"/>
                  </a:lnTo>
                  <a:lnTo>
                    <a:pt x="379" y="4"/>
                  </a:lnTo>
                  <a:lnTo>
                    <a:pt x="381" y="7"/>
                  </a:lnTo>
                  <a:lnTo>
                    <a:pt x="381" y="63"/>
                  </a:lnTo>
                  <a:lnTo>
                    <a:pt x="379" y="67"/>
                  </a:lnTo>
                  <a:lnTo>
                    <a:pt x="378" y="69"/>
                  </a:lnTo>
                  <a:lnTo>
                    <a:pt x="376" y="71"/>
                  </a:lnTo>
                  <a:lnTo>
                    <a:pt x="373" y="71"/>
                  </a:lnTo>
                  <a:lnTo>
                    <a:pt x="8" y="71"/>
                  </a:lnTo>
                  <a:lnTo>
                    <a:pt x="5" y="71"/>
                  </a:lnTo>
                  <a:lnTo>
                    <a:pt x="2" y="69"/>
                  </a:lnTo>
                  <a:lnTo>
                    <a:pt x="1" y="67"/>
                  </a:lnTo>
                  <a:lnTo>
                    <a:pt x="0" y="63"/>
                  </a:lnTo>
                  <a:lnTo>
                    <a:pt x="0" y="7"/>
                  </a:lnTo>
                  <a:lnTo>
                    <a:pt x="1" y="4"/>
                  </a:lnTo>
                  <a:lnTo>
                    <a:pt x="2" y="2"/>
                  </a:lnTo>
                  <a:lnTo>
                    <a:pt x="5" y="0"/>
                  </a:lnTo>
                  <a:lnTo>
                    <a:pt x="8" y="0"/>
                  </a:lnTo>
                  <a:close/>
                </a:path>
              </a:pathLst>
            </a:custGeom>
            <a:solidFill>
              <a:schemeClr val="bg1">
                <a:alpha val="47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s-ES" sz="1400" dirty="0">
                <a:solidFill>
                  <a:prstClr val="black"/>
                </a:solidFill>
                <a:latin typeface="+mj-lt"/>
              </a:endParaRPr>
            </a:p>
          </p:txBody>
        </p:sp>
        <p:sp>
          <p:nvSpPr>
            <p:cNvPr id="87" name="Freeform 31"/>
            <p:cNvSpPr>
              <a:spLocks/>
            </p:cNvSpPr>
            <p:nvPr/>
          </p:nvSpPr>
          <p:spPr bwMode="auto">
            <a:xfrm>
              <a:off x="8120063" y="3232150"/>
              <a:ext cx="1562100" cy="296863"/>
            </a:xfrm>
            <a:custGeom>
              <a:avLst/>
              <a:gdLst>
                <a:gd name="T0" fmla="*/ 21 w 984"/>
                <a:gd name="T1" fmla="*/ 0 h 187"/>
                <a:gd name="T2" fmla="*/ 964 w 984"/>
                <a:gd name="T3" fmla="*/ 0 h 187"/>
                <a:gd name="T4" fmla="*/ 975 w 984"/>
                <a:gd name="T5" fmla="*/ 3 h 187"/>
                <a:gd name="T6" fmla="*/ 982 w 984"/>
                <a:gd name="T7" fmla="*/ 11 h 187"/>
                <a:gd name="T8" fmla="*/ 984 w 984"/>
                <a:gd name="T9" fmla="*/ 21 h 187"/>
                <a:gd name="T10" fmla="*/ 984 w 984"/>
                <a:gd name="T11" fmla="*/ 166 h 187"/>
                <a:gd name="T12" fmla="*/ 982 w 984"/>
                <a:gd name="T13" fmla="*/ 177 h 187"/>
                <a:gd name="T14" fmla="*/ 975 w 984"/>
                <a:gd name="T15" fmla="*/ 184 h 187"/>
                <a:gd name="T16" fmla="*/ 964 w 984"/>
                <a:gd name="T17" fmla="*/ 187 h 187"/>
                <a:gd name="T18" fmla="*/ 21 w 984"/>
                <a:gd name="T19" fmla="*/ 187 h 187"/>
                <a:gd name="T20" fmla="*/ 11 w 984"/>
                <a:gd name="T21" fmla="*/ 184 h 187"/>
                <a:gd name="T22" fmla="*/ 3 w 984"/>
                <a:gd name="T23" fmla="*/ 177 h 187"/>
                <a:gd name="T24" fmla="*/ 0 w 984"/>
                <a:gd name="T25" fmla="*/ 166 h 187"/>
                <a:gd name="T26" fmla="*/ 0 w 984"/>
                <a:gd name="T27" fmla="*/ 21 h 187"/>
                <a:gd name="T28" fmla="*/ 3 w 984"/>
                <a:gd name="T29" fmla="*/ 11 h 187"/>
                <a:gd name="T30" fmla="*/ 11 w 984"/>
                <a:gd name="T31" fmla="*/ 3 h 187"/>
                <a:gd name="T32" fmla="*/ 21 w 984"/>
                <a:gd name="T33"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84" h="187">
                  <a:moveTo>
                    <a:pt x="21" y="0"/>
                  </a:moveTo>
                  <a:lnTo>
                    <a:pt x="964" y="0"/>
                  </a:lnTo>
                  <a:lnTo>
                    <a:pt x="975" y="3"/>
                  </a:lnTo>
                  <a:lnTo>
                    <a:pt x="982" y="11"/>
                  </a:lnTo>
                  <a:lnTo>
                    <a:pt x="984" y="21"/>
                  </a:lnTo>
                  <a:lnTo>
                    <a:pt x="984" y="166"/>
                  </a:lnTo>
                  <a:lnTo>
                    <a:pt x="982" y="177"/>
                  </a:lnTo>
                  <a:lnTo>
                    <a:pt x="975" y="184"/>
                  </a:lnTo>
                  <a:lnTo>
                    <a:pt x="964" y="187"/>
                  </a:lnTo>
                  <a:lnTo>
                    <a:pt x="21" y="187"/>
                  </a:lnTo>
                  <a:lnTo>
                    <a:pt x="11" y="184"/>
                  </a:lnTo>
                  <a:lnTo>
                    <a:pt x="3" y="177"/>
                  </a:lnTo>
                  <a:lnTo>
                    <a:pt x="0" y="166"/>
                  </a:lnTo>
                  <a:lnTo>
                    <a:pt x="0" y="21"/>
                  </a:lnTo>
                  <a:lnTo>
                    <a:pt x="3" y="11"/>
                  </a:lnTo>
                  <a:lnTo>
                    <a:pt x="11" y="3"/>
                  </a:lnTo>
                  <a:lnTo>
                    <a:pt x="2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s-ES" sz="1400" dirty="0">
                <a:solidFill>
                  <a:prstClr val="black"/>
                </a:solidFill>
                <a:latin typeface="+mj-lt"/>
              </a:endParaRPr>
            </a:p>
          </p:txBody>
        </p:sp>
        <p:sp>
          <p:nvSpPr>
            <p:cNvPr id="88" name="Freeform 32"/>
            <p:cNvSpPr>
              <a:spLocks/>
            </p:cNvSpPr>
            <p:nvPr/>
          </p:nvSpPr>
          <p:spPr bwMode="auto">
            <a:xfrm>
              <a:off x="8120063" y="3036888"/>
              <a:ext cx="604838" cy="112713"/>
            </a:xfrm>
            <a:custGeom>
              <a:avLst/>
              <a:gdLst>
                <a:gd name="T0" fmla="*/ 8 w 381"/>
                <a:gd name="T1" fmla="*/ 0 h 71"/>
                <a:gd name="T2" fmla="*/ 373 w 381"/>
                <a:gd name="T3" fmla="*/ 0 h 71"/>
                <a:gd name="T4" fmla="*/ 376 w 381"/>
                <a:gd name="T5" fmla="*/ 0 h 71"/>
                <a:gd name="T6" fmla="*/ 378 w 381"/>
                <a:gd name="T7" fmla="*/ 2 h 71"/>
                <a:gd name="T8" fmla="*/ 379 w 381"/>
                <a:gd name="T9" fmla="*/ 4 h 71"/>
                <a:gd name="T10" fmla="*/ 381 w 381"/>
                <a:gd name="T11" fmla="*/ 8 h 71"/>
                <a:gd name="T12" fmla="*/ 381 w 381"/>
                <a:gd name="T13" fmla="*/ 64 h 71"/>
                <a:gd name="T14" fmla="*/ 379 w 381"/>
                <a:gd name="T15" fmla="*/ 67 h 71"/>
                <a:gd name="T16" fmla="*/ 378 w 381"/>
                <a:gd name="T17" fmla="*/ 69 h 71"/>
                <a:gd name="T18" fmla="*/ 376 w 381"/>
                <a:gd name="T19" fmla="*/ 71 h 71"/>
                <a:gd name="T20" fmla="*/ 373 w 381"/>
                <a:gd name="T21" fmla="*/ 71 h 71"/>
                <a:gd name="T22" fmla="*/ 8 w 381"/>
                <a:gd name="T23" fmla="*/ 71 h 71"/>
                <a:gd name="T24" fmla="*/ 5 w 381"/>
                <a:gd name="T25" fmla="*/ 71 h 71"/>
                <a:gd name="T26" fmla="*/ 2 w 381"/>
                <a:gd name="T27" fmla="*/ 69 h 71"/>
                <a:gd name="T28" fmla="*/ 1 w 381"/>
                <a:gd name="T29" fmla="*/ 67 h 71"/>
                <a:gd name="T30" fmla="*/ 0 w 381"/>
                <a:gd name="T31" fmla="*/ 64 h 71"/>
                <a:gd name="T32" fmla="*/ 0 w 381"/>
                <a:gd name="T33" fmla="*/ 8 h 71"/>
                <a:gd name="T34" fmla="*/ 1 w 381"/>
                <a:gd name="T35" fmla="*/ 4 h 71"/>
                <a:gd name="T36" fmla="*/ 2 w 381"/>
                <a:gd name="T37" fmla="*/ 2 h 71"/>
                <a:gd name="T38" fmla="*/ 5 w 381"/>
                <a:gd name="T39" fmla="*/ 0 h 71"/>
                <a:gd name="T40" fmla="*/ 8 w 381"/>
                <a:gd name="T4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1" h="71">
                  <a:moveTo>
                    <a:pt x="8" y="0"/>
                  </a:moveTo>
                  <a:lnTo>
                    <a:pt x="373" y="0"/>
                  </a:lnTo>
                  <a:lnTo>
                    <a:pt x="376" y="0"/>
                  </a:lnTo>
                  <a:lnTo>
                    <a:pt x="378" y="2"/>
                  </a:lnTo>
                  <a:lnTo>
                    <a:pt x="379" y="4"/>
                  </a:lnTo>
                  <a:lnTo>
                    <a:pt x="381" y="8"/>
                  </a:lnTo>
                  <a:lnTo>
                    <a:pt x="381" y="64"/>
                  </a:lnTo>
                  <a:lnTo>
                    <a:pt x="379" y="67"/>
                  </a:lnTo>
                  <a:lnTo>
                    <a:pt x="378" y="69"/>
                  </a:lnTo>
                  <a:lnTo>
                    <a:pt x="376" y="71"/>
                  </a:lnTo>
                  <a:lnTo>
                    <a:pt x="373" y="71"/>
                  </a:lnTo>
                  <a:lnTo>
                    <a:pt x="8" y="71"/>
                  </a:lnTo>
                  <a:lnTo>
                    <a:pt x="5" y="71"/>
                  </a:lnTo>
                  <a:lnTo>
                    <a:pt x="2" y="69"/>
                  </a:lnTo>
                  <a:lnTo>
                    <a:pt x="1" y="67"/>
                  </a:lnTo>
                  <a:lnTo>
                    <a:pt x="0" y="64"/>
                  </a:lnTo>
                  <a:lnTo>
                    <a:pt x="0" y="8"/>
                  </a:lnTo>
                  <a:lnTo>
                    <a:pt x="1" y="4"/>
                  </a:lnTo>
                  <a:lnTo>
                    <a:pt x="2" y="2"/>
                  </a:lnTo>
                  <a:lnTo>
                    <a:pt x="5" y="0"/>
                  </a:lnTo>
                  <a:lnTo>
                    <a:pt x="8" y="0"/>
                  </a:lnTo>
                  <a:close/>
                </a:path>
              </a:pathLst>
            </a:custGeom>
            <a:solidFill>
              <a:schemeClr val="bg1">
                <a:alpha val="47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s-ES" sz="1400" dirty="0">
                <a:solidFill>
                  <a:prstClr val="black"/>
                </a:solidFill>
                <a:latin typeface="+mj-lt"/>
              </a:endParaRPr>
            </a:p>
          </p:txBody>
        </p:sp>
        <p:sp>
          <p:nvSpPr>
            <p:cNvPr id="90" name="Rectangle 34"/>
            <p:cNvSpPr>
              <a:spLocks noChangeArrowheads="1"/>
            </p:cNvSpPr>
            <p:nvPr/>
          </p:nvSpPr>
          <p:spPr bwMode="auto">
            <a:xfrm>
              <a:off x="8747126" y="2503488"/>
              <a:ext cx="1851025" cy="219075"/>
            </a:xfrm>
            <a:prstGeom prst="rect">
              <a:avLst/>
            </a:prstGeom>
            <a:solidFill>
              <a:schemeClr val="accent6"/>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1218987"/>
              <a:endParaRPr lang="es-ES" sz="1400" dirty="0">
                <a:solidFill>
                  <a:prstClr val="black"/>
                </a:solidFill>
                <a:latin typeface="+mj-lt"/>
              </a:endParaRPr>
            </a:p>
          </p:txBody>
        </p:sp>
        <p:sp>
          <p:nvSpPr>
            <p:cNvPr id="91" name="Freeform 35"/>
            <p:cNvSpPr>
              <a:spLocks/>
            </p:cNvSpPr>
            <p:nvPr/>
          </p:nvSpPr>
          <p:spPr bwMode="auto">
            <a:xfrm>
              <a:off x="8859838" y="1787525"/>
              <a:ext cx="420688" cy="300038"/>
            </a:xfrm>
            <a:custGeom>
              <a:avLst/>
              <a:gdLst>
                <a:gd name="T0" fmla="*/ 22 w 265"/>
                <a:gd name="T1" fmla="*/ 0 h 189"/>
                <a:gd name="T2" fmla="*/ 245 w 265"/>
                <a:gd name="T3" fmla="*/ 0 h 189"/>
                <a:gd name="T4" fmla="*/ 256 w 265"/>
                <a:gd name="T5" fmla="*/ 3 h 189"/>
                <a:gd name="T6" fmla="*/ 263 w 265"/>
                <a:gd name="T7" fmla="*/ 11 h 189"/>
                <a:gd name="T8" fmla="*/ 265 w 265"/>
                <a:gd name="T9" fmla="*/ 21 h 189"/>
                <a:gd name="T10" fmla="*/ 265 w 265"/>
                <a:gd name="T11" fmla="*/ 168 h 189"/>
                <a:gd name="T12" fmla="*/ 263 w 265"/>
                <a:gd name="T13" fmla="*/ 179 h 189"/>
                <a:gd name="T14" fmla="*/ 256 w 265"/>
                <a:gd name="T15" fmla="*/ 187 h 189"/>
                <a:gd name="T16" fmla="*/ 245 w 265"/>
                <a:gd name="T17" fmla="*/ 189 h 189"/>
                <a:gd name="T18" fmla="*/ 22 w 265"/>
                <a:gd name="T19" fmla="*/ 189 h 189"/>
                <a:gd name="T20" fmla="*/ 11 w 265"/>
                <a:gd name="T21" fmla="*/ 187 h 189"/>
                <a:gd name="T22" fmla="*/ 4 w 265"/>
                <a:gd name="T23" fmla="*/ 179 h 189"/>
                <a:gd name="T24" fmla="*/ 0 w 265"/>
                <a:gd name="T25" fmla="*/ 168 h 189"/>
                <a:gd name="T26" fmla="*/ 0 w 265"/>
                <a:gd name="T27" fmla="*/ 21 h 189"/>
                <a:gd name="T28" fmla="*/ 4 w 265"/>
                <a:gd name="T29" fmla="*/ 11 h 189"/>
                <a:gd name="T30" fmla="*/ 11 w 265"/>
                <a:gd name="T31" fmla="*/ 3 h 189"/>
                <a:gd name="T32" fmla="*/ 22 w 265"/>
                <a:gd name="T33"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5" h="189">
                  <a:moveTo>
                    <a:pt x="22" y="0"/>
                  </a:moveTo>
                  <a:lnTo>
                    <a:pt x="245" y="0"/>
                  </a:lnTo>
                  <a:lnTo>
                    <a:pt x="256" y="3"/>
                  </a:lnTo>
                  <a:lnTo>
                    <a:pt x="263" y="11"/>
                  </a:lnTo>
                  <a:lnTo>
                    <a:pt x="265" y="21"/>
                  </a:lnTo>
                  <a:lnTo>
                    <a:pt x="265" y="168"/>
                  </a:lnTo>
                  <a:lnTo>
                    <a:pt x="263" y="179"/>
                  </a:lnTo>
                  <a:lnTo>
                    <a:pt x="256" y="187"/>
                  </a:lnTo>
                  <a:lnTo>
                    <a:pt x="245" y="189"/>
                  </a:lnTo>
                  <a:lnTo>
                    <a:pt x="22" y="189"/>
                  </a:lnTo>
                  <a:lnTo>
                    <a:pt x="11" y="187"/>
                  </a:lnTo>
                  <a:lnTo>
                    <a:pt x="4" y="179"/>
                  </a:lnTo>
                  <a:lnTo>
                    <a:pt x="0" y="168"/>
                  </a:lnTo>
                  <a:lnTo>
                    <a:pt x="0" y="21"/>
                  </a:lnTo>
                  <a:lnTo>
                    <a:pt x="4" y="11"/>
                  </a:lnTo>
                  <a:lnTo>
                    <a:pt x="11" y="3"/>
                  </a:lnTo>
                  <a:lnTo>
                    <a:pt x="22" y="0"/>
                  </a:ln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pPr defTabSz="1218987"/>
              <a:endParaRPr lang="es-ES" sz="1400" dirty="0">
                <a:solidFill>
                  <a:prstClr val="black"/>
                </a:solidFill>
                <a:latin typeface="+mj-lt"/>
              </a:endParaRPr>
            </a:p>
          </p:txBody>
        </p:sp>
      </p:grpSp>
      <p:pic>
        <p:nvPicPr>
          <p:cNvPr id="92" name="Imagen 91"/>
          <p:cNvPicPr>
            <a:picLocks noChangeAspect="1"/>
          </p:cNvPicPr>
          <p:nvPr/>
        </p:nvPicPr>
        <p:blipFill rotWithShape="1">
          <a:blip r:embed="rId3" cstate="print">
            <a:duotone>
              <a:prstClr val="black"/>
              <a:schemeClr val="accent2">
                <a:tint val="45000"/>
                <a:satMod val="400000"/>
              </a:schemeClr>
            </a:duotone>
            <a:extLst>
              <a:ext uri="{28A0092B-C50C-407E-A947-70E740481C1C}">
                <a14:useLocalDpi xmlns:a14="http://schemas.microsoft.com/office/drawing/2010/main" val="0"/>
              </a:ext>
            </a:extLst>
          </a:blip>
          <a:srcRect l="72139" t="20463" b="19091"/>
          <a:stretch/>
        </p:blipFill>
        <p:spPr>
          <a:xfrm>
            <a:off x="9937437" y="1106682"/>
            <a:ext cx="1266386" cy="1944710"/>
          </a:xfrm>
          <a:prstGeom prst="rect">
            <a:avLst/>
          </a:prstGeom>
        </p:spPr>
      </p:pic>
      <p:sp>
        <p:nvSpPr>
          <p:cNvPr id="93" name="TextBox 48"/>
          <p:cNvSpPr txBox="1"/>
          <p:nvPr/>
        </p:nvSpPr>
        <p:spPr>
          <a:xfrm>
            <a:off x="4751374" y="2548640"/>
            <a:ext cx="1560108" cy="646331"/>
          </a:xfrm>
          <a:prstGeom prst="rect">
            <a:avLst/>
          </a:prstGeom>
          <a:noFill/>
        </p:spPr>
        <p:txBody>
          <a:bodyPr wrap="square" rtlCol="0">
            <a:spAutoFit/>
          </a:bodyPr>
          <a:lstStyle/>
          <a:p>
            <a:r>
              <a:rPr lang="es-ES" dirty="0" smtClean="0">
                <a:solidFill>
                  <a:schemeClr val="tx1">
                    <a:lumMod val="65000"/>
                  </a:schemeClr>
                </a:solidFill>
                <a:latin typeface="+mj-lt"/>
                <a:cs typeface="Arial" panose="020B0604020202020204" pitchFamily="34" charset="0"/>
              </a:rPr>
              <a:t>Mensaje</a:t>
            </a:r>
          </a:p>
          <a:p>
            <a:r>
              <a:rPr lang="es-ES" dirty="0" smtClean="0">
                <a:solidFill>
                  <a:schemeClr val="tx1">
                    <a:lumMod val="65000"/>
                  </a:schemeClr>
                </a:solidFill>
                <a:latin typeface="+mj-lt"/>
                <a:cs typeface="Arial" panose="020B0604020202020204" pitchFamily="34" charset="0"/>
              </a:rPr>
              <a:t>Información</a:t>
            </a:r>
            <a:endParaRPr lang="es-ES" dirty="0">
              <a:solidFill>
                <a:schemeClr val="tx1">
                  <a:lumMod val="65000"/>
                </a:schemeClr>
              </a:solidFill>
              <a:latin typeface="+mj-lt"/>
              <a:cs typeface="Arial" panose="020B0604020202020204" pitchFamily="34" charset="0"/>
            </a:endParaRPr>
          </a:p>
        </p:txBody>
      </p:sp>
      <p:grpSp>
        <p:nvGrpSpPr>
          <p:cNvPr id="94" name="Group 156"/>
          <p:cNvGrpSpPr/>
          <p:nvPr/>
        </p:nvGrpSpPr>
        <p:grpSpPr>
          <a:xfrm>
            <a:off x="6544771" y="3171681"/>
            <a:ext cx="487842" cy="566422"/>
            <a:chOff x="1789113" y="2598738"/>
            <a:chExt cx="709612" cy="823913"/>
          </a:xfrm>
          <a:solidFill>
            <a:schemeClr val="tx2">
              <a:lumMod val="25000"/>
            </a:schemeClr>
          </a:solidFill>
        </p:grpSpPr>
        <p:sp>
          <p:nvSpPr>
            <p:cNvPr id="95" name="Freeform 84"/>
            <p:cNvSpPr>
              <a:spLocks noEditPoints="1"/>
            </p:cNvSpPr>
            <p:nvPr/>
          </p:nvSpPr>
          <p:spPr bwMode="auto">
            <a:xfrm>
              <a:off x="1789113" y="2598738"/>
              <a:ext cx="709612" cy="823913"/>
            </a:xfrm>
            <a:custGeom>
              <a:avLst/>
              <a:gdLst>
                <a:gd name="T0" fmla="*/ 2352 w 3127"/>
                <a:gd name="T1" fmla="*/ 445 h 3633"/>
                <a:gd name="T2" fmla="*/ 2352 w 3127"/>
                <a:gd name="T3" fmla="*/ 776 h 3633"/>
                <a:gd name="T4" fmla="*/ 2683 w 3127"/>
                <a:gd name="T5" fmla="*/ 776 h 3633"/>
                <a:gd name="T6" fmla="*/ 2352 w 3127"/>
                <a:gd name="T7" fmla="*/ 445 h 3633"/>
                <a:gd name="T8" fmla="*/ 259 w 3127"/>
                <a:gd name="T9" fmla="*/ 261 h 3633"/>
                <a:gd name="T10" fmla="*/ 259 w 3127"/>
                <a:gd name="T11" fmla="*/ 3372 h 3633"/>
                <a:gd name="T12" fmla="*/ 2868 w 3127"/>
                <a:gd name="T13" fmla="*/ 3372 h 3633"/>
                <a:gd name="T14" fmla="*/ 2868 w 3127"/>
                <a:gd name="T15" fmla="*/ 1035 h 3633"/>
                <a:gd name="T16" fmla="*/ 2092 w 3127"/>
                <a:gd name="T17" fmla="*/ 1035 h 3633"/>
                <a:gd name="T18" fmla="*/ 2092 w 3127"/>
                <a:gd name="T19" fmla="*/ 261 h 3633"/>
                <a:gd name="T20" fmla="*/ 259 w 3127"/>
                <a:gd name="T21" fmla="*/ 261 h 3633"/>
                <a:gd name="T22" fmla="*/ 0 w 3127"/>
                <a:gd name="T23" fmla="*/ 0 h 3633"/>
                <a:gd name="T24" fmla="*/ 2276 w 3127"/>
                <a:gd name="T25" fmla="*/ 0 h 3633"/>
                <a:gd name="T26" fmla="*/ 3127 w 3127"/>
                <a:gd name="T27" fmla="*/ 852 h 3633"/>
                <a:gd name="T28" fmla="*/ 3127 w 3127"/>
                <a:gd name="T29" fmla="*/ 3633 h 3633"/>
                <a:gd name="T30" fmla="*/ 0 w 3127"/>
                <a:gd name="T31" fmla="*/ 3633 h 3633"/>
                <a:gd name="T32" fmla="*/ 0 w 3127"/>
                <a:gd name="T33" fmla="*/ 0 h 3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27" h="3633">
                  <a:moveTo>
                    <a:pt x="2352" y="445"/>
                  </a:moveTo>
                  <a:lnTo>
                    <a:pt x="2352" y="776"/>
                  </a:lnTo>
                  <a:lnTo>
                    <a:pt x="2683" y="776"/>
                  </a:lnTo>
                  <a:lnTo>
                    <a:pt x="2352" y="445"/>
                  </a:lnTo>
                  <a:close/>
                  <a:moveTo>
                    <a:pt x="259" y="261"/>
                  </a:moveTo>
                  <a:lnTo>
                    <a:pt x="259" y="3372"/>
                  </a:lnTo>
                  <a:lnTo>
                    <a:pt x="2868" y="3372"/>
                  </a:lnTo>
                  <a:lnTo>
                    <a:pt x="2868" y="1035"/>
                  </a:lnTo>
                  <a:lnTo>
                    <a:pt x="2092" y="1035"/>
                  </a:lnTo>
                  <a:lnTo>
                    <a:pt x="2092" y="261"/>
                  </a:lnTo>
                  <a:lnTo>
                    <a:pt x="259" y="261"/>
                  </a:lnTo>
                  <a:close/>
                  <a:moveTo>
                    <a:pt x="0" y="0"/>
                  </a:moveTo>
                  <a:lnTo>
                    <a:pt x="2276" y="0"/>
                  </a:lnTo>
                  <a:lnTo>
                    <a:pt x="3127" y="852"/>
                  </a:lnTo>
                  <a:lnTo>
                    <a:pt x="3127" y="3633"/>
                  </a:lnTo>
                  <a:lnTo>
                    <a:pt x="0" y="363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latin typeface="+mj-lt"/>
              </a:endParaRPr>
            </a:p>
          </p:txBody>
        </p:sp>
        <p:sp>
          <p:nvSpPr>
            <p:cNvPr id="96" name="Rectangle 85"/>
            <p:cNvSpPr>
              <a:spLocks noChangeArrowheads="1"/>
            </p:cNvSpPr>
            <p:nvPr/>
          </p:nvSpPr>
          <p:spPr bwMode="auto">
            <a:xfrm>
              <a:off x="2103438" y="2921001"/>
              <a:ext cx="285750" cy="5873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latin typeface="+mj-lt"/>
              </a:endParaRPr>
            </a:p>
          </p:txBody>
        </p:sp>
        <p:sp>
          <p:nvSpPr>
            <p:cNvPr id="97" name="Freeform 86"/>
            <p:cNvSpPr>
              <a:spLocks/>
            </p:cNvSpPr>
            <p:nvPr/>
          </p:nvSpPr>
          <p:spPr bwMode="auto">
            <a:xfrm>
              <a:off x="1884363" y="3001963"/>
              <a:ext cx="173037" cy="149225"/>
            </a:xfrm>
            <a:custGeom>
              <a:avLst/>
              <a:gdLst>
                <a:gd name="T0" fmla="*/ 574 w 758"/>
                <a:gd name="T1" fmla="*/ 0 h 657"/>
                <a:gd name="T2" fmla="*/ 758 w 758"/>
                <a:gd name="T3" fmla="*/ 184 h 657"/>
                <a:gd name="T4" fmla="*/ 285 w 758"/>
                <a:gd name="T5" fmla="*/ 657 h 657"/>
                <a:gd name="T6" fmla="*/ 0 w 758"/>
                <a:gd name="T7" fmla="*/ 370 h 657"/>
                <a:gd name="T8" fmla="*/ 183 w 758"/>
                <a:gd name="T9" fmla="*/ 187 h 657"/>
                <a:gd name="T10" fmla="*/ 285 w 758"/>
                <a:gd name="T11" fmla="*/ 288 h 657"/>
                <a:gd name="T12" fmla="*/ 574 w 758"/>
                <a:gd name="T13" fmla="*/ 0 h 657"/>
              </a:gdLst>
              <a:ahLst/>
              <a:cxnLst>
                <a:cxn ang="0">
                  <a:pos x="T0" y="T1"/>
                </a:cxn>
                <a:cxn ang="0">
                  <a:pos x="T2" y="T3"/>
                </a:cxn>
                <a:cxn ang="0">
                  <a:pos x="T4" y="T5"/>
                </a:cxn>
                <a:cxn ang="0">
                  <a:pos x="T6" y="T7"/>
                </a:cxn>
                <a:cxn ang="0">
                  <a:pos x="T8" y="T9"/>
                </a:cxn>
                <a:cxn ang="0">
                  <a:pos x="T10" y="T11"/>
                </a:cxn>
                <a:cxn ang="0">
                  <a:pos x="T12" y="T13"/>
                </a:cxn>
              </a:cxnLst>
              <a:rect l="0" t="0" r="r" b="b"/>
              <a:pathLst>
                <a:path w="758" h="657">
                  <a:moveTo>
                    <a:pt x="574" y="0"/>
                  </a:moveTo>
                  <a:lnTo>
                    <a:pt x="758" y="184"/>
                  </a:lnTo>
                  <a:lnTo>
                    <a:pt x="285" y="657"/>
                  </a:lnTo>
                  <a:lnTo>
                    <a:pt x="0" y="370"/>
                  </a:lnTo>
                  <a:lnTo>
                    <a:pt x="183" y="187"/>
                  </a:lnTo>
                  <a:lnTo>
                    <a:pt x="285" y="288"/>
                  </a:lnTo>
                  <a:lnTo>
                    <a:pt x="57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latin typeface="+mj-lt"/>
              </a:endParaRPr>
            </a:p>
          </p:txBody>
        </p:sp>
        <p:sp>
          <p:nvSpPr>
            <p:cNvPr id="98" name="Freeform 87"/>
            <p:cNvSpPr>
              <a:spLocks/>
            </p:cNvSpPr>
            <p:nvPr/>
          </p:nvSpPr>
          <p:spPr bwMode="auto">
            <a:xfrm>
              <a:off x="1884363" y="3149601"/>
              <a:ext cx="173037" cy="147638"/>
            </a:xfrm>
            <a:custGeom>
              <a:avLst/>
              <a:gdLst>
                <a:gd name="T0" fmla="*/ 574 w 758"/>
                <a:gd name="T1" fmla="*/ 0 h 655"/>
                <a:gd name="T2" fmla="*/ 758 w 758"/>
                <a:gd name="T3" fmla="*/ 183 h 655"/>
                <a:gd name="T4" fmla="*/ 285 w 758"/>
                <a:gd name="T5" fmla="*/ 655 h 655"/>
                <a:gd name="T6" fmla="*/ 0 w 758"/>
                <a:gd name="T7" fmla="*/ 369 h 655"/>
                <a:gd name="T8" fmla="*/ 183 w 758"/>
                <a:gd name="T9" fmla="*/ 186 h 655"/>
                <a:gd name="T10" fmla="*/ 285 w 758"/>
                <a:gd name="T11" fmla="*/ 288 h 655"/>
                <a:gd name="T12" fmla="*/ 574 w 758"/>
                <a:gd name="T13" fmla="*/ 0 h 655"/>
              </a:gdLst>
              <a:ahLst/>
              <a:cxnLst>
                <a:cxn ang="0">
                  <a:pos x="T0" y="T1"/>
                </a:cxn>
                <a:cxn ang="0">
                  <a:pos x="T2" y="T3"/>
                </a:cxn>
                <a:cxn ang="0">
                  <a:pos x="T4" y="T5"/>
                </a:cxn>
                <a:cxn ang="0">
                  <a:pos x="T6" y="T7"/>
                </a:cxn>
                <a:cxn ang="0">
                  <a:pos x="T8" y="T9"/>
                </a:cxn>
                <a:cxn ang="0">
                  <a:pos x="T10" y="T11"/>
                </a:cxn>
                <a:cxn ang="0">
                  <a:pos x="T12" y="T13"/>
                </a:cxn>
              </a:cxnLst>
              <a:rect l="0" t="0" r="r" b="b"/>
              <a:pathLst>
                <a:path w="758" h="655">
                  <a:moveTo>
                    <a:pt x="574" y="0"/>
                  </a:moveTo>
                  <a:lnTo>
                    <a:pt x="758" y="183"/>
                  </a:lnTo>
                  <a:lnTo>
                    <a:pt x="285" y="655"/>
                  </a:lnTo>
                  <a:lnTo>
                    <a:pt x="0" y="369"/>
                  </a:lnTo>
                  <a:lnTo>
                    <a:pt x="183" y="186"/>
                  </a:lnTo>
                  <a:lnTo>
                    <a:pt x="285" y="288"/>
                  </a:lnTo>
                  <a:lnTo>
                    <a:pt x="57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latin typeface="+mj-lt"/>
              </a:endParaRPr>
            </a:p>
          </p:txBody>
        </p:sp>
        <p:sp>
          <p:nvSpPr>
            <p:cNvPr id="99" name="Freeform 88"/>
            <p:cNvSpPr>
              <a:spLocks/>
            </p:cNvSpPr>
            <p:nvPr/>
          </p:nvSpPr>
          <p:spPr bwMode="auto">
            <a:xfrm>
              <a:off x="1884363" y="2855913"/>
              <a:ext cx="173037" cy="149225"/>
            </a:xfrm>
            <a:custGeom>
              <a:avLst/>
              <a:gdLst>
                <a:gd name="T0" fmla="*/ 574 w 758"/>
                <a:gd name="T1" fmla="*/ 0 h 656"/>
                <a:gd name="T2" fmla="*/ 758 w 758"/>
                <a:gd name="T3" fmla="*/ 184 h 656"/>
                <a:gd name="T4" fmla="*/ 285 w 758"/>
                <a:gd name="T5" fmla="*/ 656 h 656"/>
                <a:gd name="T6" fmla="*/ 0 w 758"/>
                <a:gd name="T7" fmla="*/ 370 h 656"/>
                <a:gd name="T8" fmla="*/ 183 w 758"/>
                <a:gd name="T9" fmla="*/ 186 h 656"/>
                <a:gd name="T10" fmla="*/ 285 w 758"/>
                <a:gd name="T11" fmla="*/ 289 h 656"/>
                <a:gd name="T12" fmla="*/ 574 w 758"/>
                <a:gd name="T13" fmla="*/ 0 h 656"/>
              </a:gdLst>
              <a:ahLst/>
              <a:cxnLst>
                <a:cxn ang="0">
                  <a:pos x="T0" y="T1"/>
                </a:cxn>
                <a:cxn ang="0">
                  <a:pos x="T2" y="T3"/>
                </a:cxn>
                <a:cxn ang="0">
                  <a:pos x="T4" y="T5"/>
                </a:cxn>
                <a:cxn ang="0">
                  <a:pos x="T6" y="T7"/>
                </a:cxn>
                <a:cxn ang="0">
                  <a:pos x="T8" y="T9"/>
                </a:cxn>
                <a:cxn ang="0">
                  <a:pos x="T10" y="T11"/>
                </a:cxn>
                <a:cxn ang="0">
                  <a:pos x="T12" y="T13"/>
                </a:cxn>
              </a:cxnLst>
              <a:rect l="0" t="0" r="r" b="b"/>
              <a:pathLst>
                <a:path w="758" h="656">
                  <a:moveTo>
                    <a:pt x="574" y="0"/>
                  </a:moveTo>
                  <a:lnTo>
                    <a:pt x="758" y="184"/>
                  </a:lnTo>
                  <a:lnTo>
                    <a:pt x="285" y="656"/>
                  </a:lnTo>
                  <a:lnTo>
                    <a:pt x="0" y="370"/>
                  </a:lnTo>
                  <a:lnTo>
                    <a:pt x="183" y="186"/>
                  </a:lnTo>
                  <a:lnTo>
                    <a:pt x="285" y="289"/>
                  </a:lnTo>
                  <a:lnTo>
                    <a:pt x="57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latin typeface="+mj-lt"/>
              </a:endParaRPr>
            </a:p>
          </p:txBody>
        </p:sp>
        <p:sp>
          <p:nvSpPr>
            <p:cNvPr id="100" name="Rectangle 89"/>
            <p:cNvSpPr>
              <a:spLocks noChangeArrowheads="1"/>
            </p:cNvSpPr>
            <p:nvPr/>
          </p:nvSpPr>
          <p:spPr bwMode="auto">
            <a:xfrm>
              <a:off x="2103438" y="3067051"/>
              <a:ext cx="285750" cy="5873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latin typeface="+mj-lt"/>
              </a:endParaRPr>
            </a:p>
          </p:txBody>
        </p:sp>
        <p:sp>
          <p:nvSpPr>
            <p:cNvPr id="101" name="Rectangle 90"/>
            <p:cNvSpPr>
              <a:spLocks noChangeArrowheads="1"/>
            </p:cNvSpPr>
            <p:nvPr/>
          </p:nvSpPr>
          <p:spPr bwMode="auto">
            <a:xfrm>
              <a:off x="2103438" y="3214688"/>
              <a:ext cx="285750" cy="5873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latin typeface="+mj-lt"/>
              </a:endParaRPr>
            </a:p>
          </p:txBody>
        </p:sp>
      </p:grpSp>
      <p:grpSp>
        <p:nvGrpSpPr>
          <p:cNvPr id="102" name="Group 246"/>
          <p:cNvGrpSpPr/>
          <p:nvPr/>
        </p:nvGrpSpPr>
        <p:grpSpPr>
          <a:xfrm>
            <a:off x="7894750" y="1906076"/>
            <a:ext cx="721217" cy="740851"/>
            <a:chOff x="688975" y="2427288"/>
            <a:chExt cx="957263" cy="1050925"/>
          </a:xfrm>
          <a:solidFill>
            <a:schemeClr val="bg2">
              <a:lumMod val="75000"/>
            </a:schemeClr>
          </a:solidFill>
        </p:grpSpPr>
        <p:sp>
          <p:nvSpPr>
            <p:cNvPr id="103" name="Freeform 159"/>
            <p:cNvSpPr>
              <a:spLocks noEditPoints="1"/>
            </p:cNvSpPr>
            <p:nvPr/>
          </p:nvSpPr>
          <p:spPr bwMode="auto">
            <a:xfrm>
              <a:off x="846138" y="2589213"/>
              <a:ext cx="644525" cy="889000"/>
            </a:xfrm>
            <a:custGeom>
              <a:avLst/>
              <a:gdLst>
                <a:gd name="T0" fmla="*/ 751 w 2030"/>
                <a:gd name="T1" fmla="*/ 300 h 2803"/>
                <a:gd name="T2" fmla="*/ 479 w 2030"/>
                <a:gd name="T3" fmla="*/ 467 h 2803"/>
                <a:gd name="T4" fmla="*/ 304 w 2030"/>
                <a:gd name="T5" fmla="*/ 724 h 2803"/>
                <a:gd name="T6" fmla="*/ 259 w 2030"/>
                <a:gd name="T7" fmla="*/ 1035 h 2803"/>
                <a:gd name="T8" fmla="*/ 313 w 2030"/>
                <a:gd name="T9" fmla="*/ 1285 h 2803"/>
                <a:gd name="T10" fmla="*/ 414 w 2030"/>
                <a:gd name="T11" fmla="*/ 1473 h 2803"/>
                <a:gd name="T12" fmla="*/ 530 w 2030"/>
                <a:gd name="T13" fmla="*/ 1648 h 2803"/>
                <a:gd name="T14" fmla="*/ 603 w 2030"/>
                <a:gd name="T15" fmla="*/ 1845 h 2803"/>
                <a:gd name="T16" fmla="*/ 647 w 2030"/>
                <a:gd name="T17" fmla="*/ 1980 h 2803"/>
                <a:gd name="T18" fmla="*/ 1346 w 2030"/>
                <a:gd name="T19" fmla="*/ 2014 h 2803"/>
                <a:gd name="T20" fmla="*/ 1422 w 2030"/>
                <a:gd name="T21" fmla="*/ 1915 h 2803"/>
                <a:gd name="T22" fmla="*/ 1461 w 2030"/>
                <a:gd name="T23" fmla="*/ 1723 h 2803"/>
                <a:gd name="T24" fmla="*/ 1571 w 2030"/>
                <a:gd name="T25" fmla="*/ 1540 h 2803"/>
                <a:gd name="T26" fmla="*/ 1679 w 2030"/>
                <a:gd name="T27" fmla="*/ 1366 h 2803"/>
                <a:gd name="T28" fmla="*/ 1757 w 2030"/>
                <a:gd name="T29" fmla="*/ 1144 h 2803"/>
                <a:gd name="T30" fmla="*/ 1762 w 2030"/>
                <a:gd name="T31" fmla="*/ 846 h 2803"/>
                <a:gd name="T32" fmla="*/ 1635 w 2030"/>
                <a:gd name="T33" fmla="*/ 560 h 2803"/>
                <a:gd name="T34" fmla="*/ 1398 w 2030"/>
                <a:gd name="T35" fmla="*/ 353 h 2803"/>
                <a:gd name="T36" fmla="*/ 1084 w 2030"/>
                <a:gd name="T37" fmla="*/ 259 h 2803"/>
                <a:gd name="T38" fmla="*/ 1258 w 2030"/>
                <a:gd name="T39" fmla="*/ 30 h 2803"/>
                <a:gd name="T40" fmla="*/ 1614 w 2030"/>
                <a:gd name="T41" fmla="*/ 189 h 2803"/>
                <a:gd name="T42" fmla="*/ 1878 w 2030"/>
                <a:gd name="T43" fmla="*/ 462 h 2803"/>
                <a:gd name="T44" fmla="*/ 2016 w 2030"/>
                <a:gd name="T45" fmla="*/ 816 h 2803"/>
                <a:gd name="T46" fmla="*/ 2014 w 2030"/>
                <a:gd name="T47" fmla="*/ 1167 h 2803"/>
                <a:gd name="T48" fmla="*/ 1936 w 2030"/>
                <a:gd name="T49" fmla="*/ 1425 h 2803"/>
                <a:gd name="T50" fmla="*/ 1827 w 2030"/>
                <a:gd name="T51" fmla="*/ 1619 h 2803"/>
                <a:gd name="T52" fmla="*/ 1715 w 2030"/>
                <a:gd name="T53" fmla="*/ 1787 h 2803"/>
                <a:gd name="T54" fmla="*/ 1678 w 2030"/>
                <a:gd name="T55" fmla="*/ 1936 h 2803"/>
                <a:gd name="T56" fmla="*/ 1573 w 2030"/>
                <a:gd name="T57" fmla="*/ 2152 h 2803"/>
                <a:gd name="T58" fmla="*/ 1488 w 2030"/>
                <a:gd name="T59" fmla="*/ 2297 h 2803"/>
                <a:gd name="T60" fmla="*/ 1481 w 2030"/>
                <a:gd name="T61" fmla="*/ 2432 h 2803"/>
                <a:gd name="T62" fmla="*/ 1477 w 2030"/>
                <a:gd name="T63" fmla="*/ 2494 h 2803"/>
                <a:gd name="T64" fmla="*/ 1447 w 2030"/>
                <a:gd name="T65" fmla="*/ 2578 h 2803"/>
                <a:gd name="T66" fmla="*/ 1341 w 2030"/>
                <a:gd name="T67" fmla="*/ 2669 h 2803"/>
                <a:gd name="T68" fmla="*/ 1185 w 2030"/>
                <a:gd name="T69" fmla="*/ 2782 h 2803"/>
                <a:gd name="T70" fmla="*/ 891 w 2030"/>
                <a:gd name="T71" fmla="*/ 2800 h 2803"/>
                <a:gd name="T72" fmla="*/ 762 w 2030"/>
                <a:gd name="T73" fmla="*/ 2701 h 2803"/>
                <a:gd name="T74" fmla="*/ 607 w 2030"/>
                <a:gd name="T75" fmla="*/ 2609 h 2803"/>
                <a:gd name="T76" fmla="*/ 556 w 2030"/>
                <a:gd name="T77" fmla="*/ 2512 h 2803"/>
                <a:gd name="T78" fmla="*/ 551 w 2030"/>
                <a:gd name="T79" fmla="*/ 2468 h 2803"/>
                <a:gd name="T80" fmla="*/ 545 w 2030"/>
                <a:gd name="T81" fmla="*/ 2353 h 2803"/>
                <a:gd name="T82" fmla="*/ 538 w 2030"/>
                <a:gd name="T83" fmla="*/ 2224 h 2803"/>
                <a:gd name="T84" fmla="*/ 376 w 2030"/>
                <a:gd name="T85" fmla="*/ 2027 h 2803"/>
                <a:gd name="T86" fmla="*/ 340 w 2030"/>
                <a:gd name="T87" fmla="*/ 1841 h 2803"/>
                <a:gd name="T88" fmla="*/ 247 w 2030"/>
                <a:gd name="T89" fmla="*/ 1684 h 2803"/>
                <a:gd name="T90" fmla="*/ 137 w 2030"/>
                <a:gd name="T91" fmla="*/ 1510 h 2803"/>
                <a:gd name="T92" fmla="*/ 41 w 2030"/>
                <a:gd name="T93" fmla="*/ 1280 h 2803"/>
                <a:gd name="T94" fmla="*/ 0 w 2030"/>
                <a:gd name="T95" fmla="*/ 975 h 2803"/>
                <a:gd name="T96" fmla="*/ 80 w 2030"/>
                <a:gd name="T97" fmla="*/ 596 h 2803"/>
                <a:gd name="T98" fmla="*/ 298 w 2030"/>
                <a:gd name="T99" fmla="*/ 287 h 2803"/>
                <a:gd name="T100" fmla="*/ 621 w 2030"/>
                <a:gd name="T101" fmla="*/ 77 h 2803"/>
                <a:gd name="T102" fmla="*/ 1015 w 2030"/>
                <a:gd name="T103" fmla="*/ 0 h 2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30" h="2803">
                  <a:moveTo>
                    <a:pt x="1015" y="255"/>
                  </a:moveTo>
                  <a:lnTo>
                    <a:pt x="946" y="259"/>
                  </a:lnTo>
                  <a:lnTo>
                    <a:pt x="879" y="267"/>
                  </a:lnTo>
                  <a:lnTo>
                    <a:pt x="814" y="281"/>
                  </a:lnTo>
                  <a:lnTo>
                    <a:pt x="751" y="300"/>
                  </a:lnTo>
                  <a:lnTo>
                    <a:pt x="690" y="325"/>
                  </a:lnTo>
                  <a:lnTo>
                    <a:pt x="632" y="354"/>
                  </a:lnTo>
                  <a:lnTo>
                    <a:pt x="578" y="388"/>
                  </a:lnTo>
                  <a:lnTo>
                    <a:pt x="527" y="425"/>
                  </a:lnTo>
                  <a:lnTo>
                    <a:pt x="479" y="467"/>
                  </a:lnTo>
                  <a:lnTo>
                    <a:pt x="435" y="511"/>
                  </a:lnTo>
                  <a:lnTo>
                    <a:pt x="396" y="560"/>
                  </a:lnTo>
                  <a:lnTo>
                    <a:pt x="361" y="612"/>
                  </a:lnTo>
                  <a:lnTo>
                    <a:pt x="330" y="667"/>
                  </a:lnTo>
                  <a:lnTo>
                    <a:pt x="304" y="724"/>
                  </a:lnTo>
                  <a:lnTo>
                    <a:pt x="284" y="784"/>
                  </a:lnTo>
                  <a:lnTo>
                    <a:pt x="269" y="846"/>
                  </a:lnTo>
                  <a:lnTo>
                    <a:pt x="260" y="909"/>
                  </a:lnTo>
                  <a:lnTo>
                    <a:pt x="257" y="975"/>
                  </a:lnTo>
                  <a:lnTo>
                    <a:pt x="259" y="1035"/>
                  </a:lnTo>
                  <a:lnTo>
                    <a:pt x="264" y="1091"/>
                  </a:lnTo>
                  <a:lnTo>
                    <a:pt x="273" y="1144"/>
                  </a:lnTo>
                  <a:lnTo>
                    <a:pt x="284" y="1194"/>
                  </a:lnTo>
                  <a:lnTo>
                    <a:pt x="298" y="1241"/>
                  </a:lnTo>
                  <a:lnTo>
                    <a:pt x="313" y="1285"/>
                  </a:lnTo>
                  <a:lnTo>
                    <a:pt x="331" y="1327"/>
                  </a:lnTo>
                  <a:lnTo>
                    <a:pt x="351" y="1366"/>
                  </a:lnTo>
                  <a:lnTo>
                    <a:pt x="371" y="1404"/>
                  </a:lnTo>
                  <a:lnTo>
                    <a:pt x="393" y="1439"/>
                  </a:lnTo>
                  <a:lnTo>
                    <a:pt x="414" y="1473"/>
                  </a:lnTo>
                  <a:lnTo>
                    <a:pt x="437" y="1507"/>
                  </a:lnTo>
                  <a:lnTo>
                    <a:pt x="458" y="1539"/>
                  </a:lnTo>
                  <a:lnTo>
                    <a:pt x="483" y="1575"/>
                  </a:lnTo>
                  <a:lnTo>
                    <a:pt x="507" y="1612"/>
                  </a:lnTo>
                  <a:lnTo>
                    <a:pt x="530" y="1648"/>
                  </a:lnTo>
                  <a:lnTo>
                    <a:pt x="551" y="1685"/>
                  </a:lnTo>
                  <a:lnTo>
                    <a:pt x="569" y="1723"/>
                  </a:lnTo>
                  <a:lnTo>
                    <a:pt x="584" y="1762"/>
                  </a:lnTo>
                  <a:lnTo>
                    <a:pt x="595" y="1802"/>
                  </a:lnTo>
                  <a:lnTo>
                    <a:pt x="603" y="1845"/>
                  </a:lnTo>
                  <a:lnTo>
                    <a:pt x="605" y="1890"/>
                  </a:lnTo>
                  <a:lnTo>
                    <a:pt x="608" y="1915"/>
                  </a:lnTo>
                  <a:lnTo>
                    <a:pt x="618" y="1939"/>
                  </a:lnTo>
                  <a:lnTo>
                    <a:pt x="630" y="1960"/>
                  </a:lnTo>
                  <a:lnTo>
                    <a:pt x="647" y="1980"/>
                  </a:lnTo>
                  <a:lnTo>
                    <a:pt x="665" y="1998"/>
                  </a:lnTo>
                  <a:lnTo>
                    <a:pt x="684" y="2014"/>
                  </a:lnTo>
                  <a:lnTo>
                    <a:pt x="701" y="2027"/>
                  </a:lnTo>
                  <a:lnTo>
                    <a:pt x="1328" y="2027"/>
                  </a:lnTo>
                  <a:lnTo>
                    <a:pt x="1346" y="2014"/>
                  </a:lnTo>
                  <a:lnTo>
                    <a:pt x="1365" y="1998"/>
                  </a:lnTo>
                  <a:lnTo>
                    <a:pt x="1384" y="1980"/>
                  </a:lnTo>
                  <a:lnTo>
                    <a:pt x="1400" y="1960"/>
                  </a:lnTo>
                  <a:lnTo>
                    <a:pt x="1412" y="1939"/>
                  </a:lnTo>
                  <a:lnTo>
                    <a:pt x="1422" y="1915"/>
                  </a:lnTo>
                  <a:lnTo>
                    <a:pt x="1425" y="1890"/>
                  </a:lnTo>
                  <a:lnTo>
                    <a:pt x="1427" y="1845"/>
                  </a:lnTo>
                  <a:lnTo>
                    <a:pt x="1434" y="1802"/>
                  </a:lnTo>
                  <a:lnTo>
                    <a:pt x="1446" y="1762"/>
                  </a:lnTo>
                  <a:lnTo>
                    <a:pt x="1461" y="1723"/>
                  </a:lnTo>
                  <a:lnTo>
                    <a:pt x="1478" y="1686"/>
                  </a:lnTo>
                  <a:lnTo>
                    <a:pt x="1499" y="1648"/>
                  </a:lnTo>
                  <a:lnTo>
                    <a:pt x="1521" y="1612"/>
                  </a:lnTo>
                  <a:lnTo>
                    <a:pt x="1546" y="1576"/>
                  </a:lnTo>
                  <a:lnTo>
                    <a:pt x="1571" y="1540"/>
                  </a:lnTo>
                  <a:lnTo>
                    <a:pt x="1593" y="1508"/>
                  </a:lnTo>
                  <a:lnTo>
                    <a:pt x="1615" y="1474"/>
                  </a:lnTo>
                  <a:lnTo>
                    <a:pt x="1637" y="1440"/>
                  </a:lnTo>
                  <a:lnTo>
                    <a:pt x="1659" y="1404"/>
                  </a:lnTo>
                  <a:lnTo>
                    <a:pt x="1679" y="1366"/>
                  </a:lnTo>
                  <a:lnTo>
                    <a:pt x="1699" y="1327"/>
                  </a:lnTo>
                  <a:lnTo>
                    <a:pt x="1716" y="1285"/>
                  </a:lnTo>
                  <a:lnTo>
                    <a:pt x="1732" y="1241"/>
                  </a:lnTo>
                  <a:lnTo>
                    <a:pt x="1746" y="1194"/>
                  </a:lnTo>
                  <a:lnTo>
                    <a:pt x="1757" y="1144"/>
                  </a:lnTo>
                  <a:lnTo>
                    <a:pt x="1766" y="1091"/>
                  </a:lnTo>
                  <a:lnTo>
                    <a:pt x="1771" y="1035"/>
                  </a:lnTo>
                  <a:lnTo>
                    <a:pt x="1773" y="975"/>
                  </a:lnTo>
                  <a:lnTo>
                    <a:pt x="1770" y="909"/>
                  </a:lnTo>
                  <a:lnTo>
                    <a:pt x="1762" y="846"/>
                  </a:lnTo>
                  <a:lnTo>
                    <a:pt x="1746" y="783"/>
                  </a:lnTo>
                  <a:lnTo>
                    <a:pt x="1726" y="724"/>
                  </a:lnTo>
                  <a:lnTo>
                    <a:pt x="1701" y="667"/>
                  </a:lnTo>
                  <a:lnTo>
                    <a:pt x="1669" y="611"/>
                  </a:lnTo>
                  <a:lnTo>
                    <a:pt x="1635" y="560"/>
                  </a:lnTo>
                  <a:lnTo>
                    <a:pt x="1595" y="511"/>
                  </a:lnTo>
                  <a:lnTo>
                    <a:pt x="1551" y="467"/>
                  </a:lnTo>
                  <a:lnTo>
                    <a:pt x="1504" y="425"/>
                  </a:lnTo>
                  <a:lnTo>
                    <a:pt x="1452" y="387"/>
                  </a:lnTo>
                  <a:lnTo>
                    <a:pt x="1398" y="353"/>
                  </a:lnTo>
                  <a:lnTo>
                    <a:pt x="1340" y="325"/>
                  </a:lnTo>
                  <a:lnTo>
                    <a:pt x="1279" y="300"/>
                  </a:lnTo>
                  <a:lnTo>
                    <a:pt x="1216" y="281"/>
                  </a:lnTo>
                  <a:lnTo>
                    <a:pt x="1151" y="267"/>
                  </a:lnTo>
                  <a:lnTo>
                    <a:pt x="1084" y="259"/>
                  </a:lnTo>
                  <a:lnTo>
                    <a:pt x="1015" y="255"/>
                  </a:lnTo>
                  <a:close/>
                  <a:moveTo>
                    <a:pt x="1015" y="0"/>
                  </a:moveTo>
                  <a:lnTo>
                    <a:pt x="1098" y="4"/>
                  </a:lnTo>
                  <a:lnTo>
                    <a:pt x="1180" y="14"/>
                  </a:lnTo>
                  <a:lnTo>
                    <a:pt x="1258" y="30"/>
                  </a:lnTo>
                  <a:lnTo>
                    <a:pt x="1336" y="50"/>
                  </a:lnTo>
                  <a:lnTo>
                    <a:pt x="1409" y="77"/>
                  </a:lnTo>
                  <a:lnTo>
                    <a:pt x="1481" y="110"/>
                  </a:lnTo>
                  <a:lnTo>
                    <a:pt x="1549" y="147"/>
                  </a:lnTo>
                  <a:lnTo>
                    <a:pt x="1614" y="189"/>
                  </a:lnTo>
                  <a:lnTo>
                    <a:pt x="1675" y="236"/>
                  </a:lnTo>
                  <a:lnTo>
                    <a:pt x="1732" y="287"/>
                  </a:lnTo>
                  <a:lnTo>
                    <a:pt x="1785" y="341"/>
                  </a:lnTo>
                  <a:lnTo>
                    <a:pt x="1834" y="400"/>
                  </a:lnTo>
                  <a:lnTo>
                    <a:pt x="1878" y="462"/>
                  </a:lnTo>
                  <a:lnTo>
                    <a:pt x="1917" y="527"/>
                  </a:lnTo>
                  <a:lnTo>
                    <a:pt x="1950" y="596"/>
                  </a:lnTo>
                  <a:lnTo>
                    <a:pt x="1978" y="668"/>
                  </a:lnTo>
                  <a:lnTo>
                    <a:pt x="2001" y="740"/>
                  </a:lnTo>
                  <a:lnTo>
                    <a:pt x="2016" y="816"/>
                  </a:lnTo>
                  <a:lnTo>
                    <a:pt x="2027" y="895"/>
                  </a:lnTo>
                  <a:lnTo>
                    <a:pt x="2030" y="975"/>
                  </a:lnTo>
                  <a:lnTo>
                    <a:pt x="2028" y="1042"/>
                  </a:lnTo>
                  <a:lnTo>
                    <a:pt x="2023" y="1107"/>
                  </a:lnTo>
                  <a:lnTo>
                    <a:pt x="2014" y="1167"/>
                  </a:lnTo>
                  <a:lnTo>
                    <a:pt x="2003" y="1226"/>
                  </a:lnTo>
                  <a:lnTo>
                    <a:pt x="1989" y="1280"/>
                  </a:lnTo>
                  <a:lnTo>
                    <a:pt x="1973" y="1331"/>
                  </a:lnTo>
                  <a:lnTo>
                    <a:pt x="1955" y="1380"/>
                  </a:lnTo>
                  <a:lnTo>
                    <a:pt x="1936" y="1425"/>
                  </a:lnTo>
                  <a:lnTo>
                    <a:pt x="1915" y="1468"/>
                  </a:lnTo>
                  <a:lnTo>
                    <a:pt x="1894" y="1509"/>
                  </a:lnTo>
                  <a:lnTo>
                    <a:pt x="1871" y="1548"/>
                  </a:lnTo>
                  <a:lnTo>
                    <a:pt x="1849" y="1585"/>
                  </a:lnTo>
                  <a:lnTo>
                    <a:pt x="1827" y="1619"/>
                  </a:lnTo>
                  <a:lnTo>
                    <a:pt x="1805" y="1651"/>
                  </a:lnTo>
                  <a:lnTo>
                    <a:pt x="1783" y="1683"/>
                  </a:lnTo>
                  <a:lnTo>
                    <a:pt x="1757" y="1721"/>
                  </a:lnTo>
                  <a:lnTo>
                    <a:pt x="1734" y="1755"/>
                  </a:lnTo>
                  <a:lnTo>
                    <a:pt x="1715" y="1787"/>
                  </a:lnTo>
                  <a:lnTo>
                    <a:pt x="1701" y="1815"/>
                  </a:lnTo>
                  <a:lnTo>
                    <a:pt x="1690" y="1841"/>
                  </a:lnTo>
                  <a:lnTo>
                    <a:pt x="1683" y="1866"/>
                  </a:lnTo>
                  <a:lnTo>
                    <a:pt x="1681" y="1890"/>
                  </a:lnTo>
                  <a:lnTo>
                    <a:pt x="1678" y="1936"/>
                  </a:lnTo>
                  <a:lnTo>
                    <a:pt x="1668" y="1982"/>
                  </a:lnTo>
                  <a:lnTo>
                    <a:pt x="1654" y="2027"/>
                  </a:lnTo>
                  <a:lnTo>
                    <a:pt x="1632" y="2071"/>
                  </a:lnTo>
                  <a:lnTo>
                    <a:pt x="1605" y="2112"/>
                  </a:lnTo>
                  <a:lnTo>
                    <a:pt x="1573" y="2152"/>
                  </a:lnTo>
                  <a:lnTo>
                    <a:pt x="1535" y="2189"/>
                  </a:lnTo>
                  <a:lnTo>
                    <a:pt x="1492" y="2224"/>
                  </a:lnTo>
                  <a:lnTo>
                    <a:pt x="1491" y="2245"/>
                  </a:lnTo>
                  <a:lnTo>
                    <a:pt x="1490" y="2270"/>
                  </a:lnTo>
                  <a:lnTo>
                    <a:pt x="1488" y="2297"/>
                  </a:lnTo>
                  <a:lnTo>
                    <a:pt x="1487" y="2325"/>
                  </a:lnTo>
                  <a:lnTo>
                    <a:pt x="1485" y="2353"/>
                  </a:lnTo>
                  <a:lnTo>
                    <a:pt x="1484" y="2381"/>
                  </a:lnTo>
                  <a:lnTo>
                    <a:pt x="1482" y="2408"/>
                  </a:lnTo>
                  <a:lnTo>
                    <a:pt x="1481" y="2432"/>
                  </a:lnTo>
                  <a:lnTo>
                    <a:pt x="1479" y="2452"/>
                  </a:lnTo>
                  <a:lnTo>
                    <a:pt x="1478" y="2468"/>
                  </a:lnTo>
                  <a:lnTo>
                    <a:pt x="1478" y="2479"/>
                  </a:lnTo>
                  <a:lnTo>
                    <a:pt x="1477" y="2482"/>
                  </a:lnTo>
                  <a:lnTo>
                    <a:pt x="1477" y="2494"/>
                  </a:lnTo>
                  <a:lnTo>
                    <a:pt x="1475" y="2509"/>
                  </a:lnTo>
                  <a:lnTo>
                    <a:pt x="1471" y="2525"/>
                  </a:lnTo>
                  <a:lnTo>
                    <a:pt x="1466" y="2541"/>
                  </a:lnTo>
                  <a:lnTo>
                    <a:pt x="1457" y="2560"/>
                  </a:lnTo>
                  <a:lnTo>
                    <a:pt x="1447" y="2578"/>
                  </a:lnTo>
                  <a:lnTo>
                    <a:pt x="1433" y="2596"/>
                  </a:lnTo>
                  <a:lnTo>
                    <a:pt x="1417" y="2616"/>
                  </a:lnTo>
                  <a:lnTo>
                    <a:pt x="1396" y="2634"/>
                  </a:lnTo>
                  <a:lnTo>
                    <a:pt x="1370" y="2653"/>
                  </a:lnTo>
                  <a:lnTo>
                    <a:pt x="1341" y="2669"/>
                  </a:lnTo>
                  <a:lnTo>
                    <a:pt x="1308" y="2686"/>
                  </a:lnTo>
                  <a:lnTo>
                    <a:pt x="1268" y="2701"/>
                  </a:lnTo>
                  <a:lnTo>
                    <a:pt x="1245" y="2730"/>
                  </a:lnTo>
                  <a:lnTo>
                    <a:pt x="1216" y="2757"/>
                  </a:lnTo>
                  <a:lnTo>
                    <a:pt x="1185" y="2782"/>
                  </a:lnTo>
                  <a:lnTo>
                    <a:pt x="1163" y="2793"/>
                  </a:lnTo>
                  <a:lnTo>
                    <a:pt x="1139" y="2800"/>
                  </a:lnTo>
                  <a:lnTo>
                    <a:pt x="1114" y="2803"/>
                  </a:lnTo>
                  <a:lnTo>
                    <a:pt x="916" y="2803"/>
                  </a:lnTo>
                  <a:lnTo>
                    <a:pt x="891" y="2800"/>
                  </a:lnTo>
                  <a:lnTo>
                    <a:pt x="867" y="2793"/>
                  </a:lnTo>
                  <a:lnTo>
                    <a:pt x="845" y="2782"/>
                  </a:lnTo>
                  <a:lnTo>
                    <a:pt x="814" y="2757"/>
                  </a:lnTo>
                  <a:lnTo>
                    <a:pt x="785" y="2730"/>
                  </a:lnTo>
                  <a:lnTo>
                    <a:pt x="762" y="2701"/>
                  </a:lnTo>
                  <a:lnTo>
                    <a:pt x="720" y="2684"/>
                  </a:lnTo>
                  <a:lnTo>
                    <a:pt x="685" y="2667"/>
                  </a:lnTo>
                  <a:lnTo>
                    <a:pt x="653" y="2648"/>
                  </a:lnTo>
                  <a:lnTo>
                    <a:pt x="628" y="2629"/>
                  </a:lnTo>
                  <a:lnTo>
                    <a:pt x="607" y="2609"/>
                  </a:lnTo>
                  <a:lnTo>
                    <a:pt x="590" y="2588"/>
                  </a:lnTo>
                  <a:lnTo>
                    <a:pt x="578" y="2568"/>
                  </a:lnTo>
                  <a:lnTo>
                    <a:pt x="567" y="2549"/>
                  </a:lnTo>
                  <a:lnTo>
                    <a:pt x="561" y="2530"/>
                  </a:lnTo>
                  <a:lnTo>
                    <a:pt x="556" y="2512"/>
                  </a:lnTo>
                  <a:lnTo>
                    <a:pt x="554" y="2496"/>
                  </a:lnTo>
                  <a:lnTo>
                    <a:pt x="552" y="2482"/>
                  </a:lnTo>
                  <a:lnTo>
                    <a:pt x="552" y="2482"/>
                  </a:lnTo>
                  <a:lnTo>
                    <a:pt x="552" y="2479"/>
                  </a:lnTo>
                  <a:lnTo>
                    <a:pt x="551" y="2468"/>
                  </a:lnTo>
                  <a:lnTo>
                    <a:pt x="550" y="2452"/>
                  </a:lnTo>
                  <a:lnTo>
                    <a:pt x="549" y="2432"/>
                  </a:lnTo>
                  <a:lnTo>
                    <a:pt x="548" y="2408"/>
                  </a:lnTo>
                  <a:lnTo>
                    <a:pt x="546" y="2381"/>
                  </a:lnTo>
                  <a:lnTo>
                    <a:pt x="545" y="2353"/>
                  </a:lnTo>
                  <a:lnTo>
                    <a:pt x="543" y="2325"/>
                  </a:lnTo>
                  <a:lnTo>
                    <a:pt x="542" y="2297"/>
                  </a:lnTo>
                  <a:lnTo>
                    <a:pt x="540" y="2270"/>
                  </a:lnTo>
                  <a:lnTo>
                    <a:pt x="539" y="2245"/>
                  </a:lnTo>
                  <a:lnTo>
                    <a:pt x="538" y="2224"/>
                  </a:lnTo>
                  <a:lnTo>
                    <a:pt x="495" y="2189"/>
                  </a:lnTo>
                  <a:lnTo>
                    <a:pt x="457" y="2152"/>
                  </a:lnTo>
                  <a:lnTo>
                    <a:pt x="425" y="2112"/>
                  </a:lnTo>
                  <a:lnTo>
                    <a:pt x="398" y="2071"/>
                  </a:lnTo>
                  <a:lnTo>
                    <a:pt x="376" y="2027"/>
                  </a:lnTo>
                  <a:lnTo>
                    <a:pt x="362" y="1982"/>
                  </a:lnTo>
                  <a:lnTo>
                    <a:pt x="352" y="1936"/>
                  </a:lnTo>
                  <a:lnTo>
                    <a:pt x="349" y="1890"/>
                  </a:lnTo>
                  <a:lnTo>
                    <a:pt x="347" y="1866"/>
                  </a:lnTo>
                  <a:lnTo>
                    <a:pt x="340" y="1841"/>
                  </a:lnTo>
                  <a:lnTo>
                    <a:pt x="329" y="1815"/>
                  </a:lnTo>
                  <a:lnTo>
                    <a:pt x="314" y="1787"/>
                  </a:lnTo>
                  <a:lnTo>
                    <a:pt x="296" y="1755"/>
                  </a:lnTo>
                  <a:lnTo>
                    <a:pt x="274" y="1721"/>
                  </a:lnTo>
                  <a:lnTo>
                    <a:pt x="247" y="1684"/>
                  </a:lnTo>
                  <a:lnTo>
                    <a:pt x="226" y="1652"/>
                  </a:lnTo>
                  <a:lnTo>
                    <a:pt x="204" y="1619"/>
                  </a:lnTo>
                  <a:lnTo>
                    <a:pt x="181" y="1585"/>
                  </a:lnTo>
                  <a:lnTo>
                    <a:pt x="159" y="1548"/>
                  </a:lnTo>
                  <a:lnTo>
                    <a:pt x="137" y="1510"/>
                  </a:lnTo>
                  <a:lnTo>
                    <a:pt x="115" y="1468"/>
                  </a:lnTo>
                  <a:lnTo>
                    <a:pt x="94" y="1425"/>
                  </a:lnTo>
                  <a:lnTo>
                    <a:pt x="75" y="1380"/>
                  </a:lnTo>
                  <a:lnTo>
                    <a:pt x="56" y="1331"/>
                  </a:lnTo>
                  <a:lnTo>
                    <a:pt x="41" y="1280"/>
                  </a:lnTo>
                  <a:lnTo>
                    <a:pt x="27" y="1226"/>
                  </a:lnTo>
                  <a:lnTo>
                    <a:pt x="16" y="1167"/>
                  </a:lnTo>
                  <a:lnTo>
                    <a:pt x="7" y="1107"/>
                  </a:lnTo>
                  <a:lnTo>
                    <a:pt x="2" y="1042"/>
                  </a:lnTo>
                  <a:lnTo>
                    <a:pt x="0" y="975"/>
                  </a:lnTo>
                  <a:lnTo>
                    <a:pt x="3" y="895"/>
                  </a:lnTo>
                  <a:lnTo>
                    <a:pt x="13" y="816"/>
                  </a:lnTo>
                  <a:lnTo>
                    <a:pt x="29" y="740"/>
                  </a:lnTo>
                  <a:lnTo>
                    <a:pt x="52" y="668"/>
                  </a:lnTo>
                  <a:lnTo>
                    <a:pt x="80" y="596"/>
                  </a:lnTo>
                  <a:lnTo>
                    <a:pt x="113" y="527"/>
                  </a:lnTo>
                  <a:lnTo>
                    <a:pt x="152" y="462"/>
                  </a:lnTo>
                  <a:lnTo>
                    <a:pt x="196" y="400"/>
                  </a:lnTo>
                  <a:lnTo>
                    <a:pt x="245" y="341"/>
                  </a:lnTo>
                  <a:lnTo>
                    <a:pt x="298" y="287"/>
                  </a:lnTo>
                  <a:lnTo>
                    <a:pt x="355" y="236"/>
                  </a:lnTo>
                  <a:lnTo>
                    <a:pt x="416" y="189"/>
                  </a:lnTo>
                  <a:lnTo>
                    <a:pt x="481" y="147"/>
                  </a:lnTo>
                  <a:lnTo>
                    <a:pt x="549" y="110"/>
                  </a:lnTo>
                  <a:lnTo>
                    <a:pt x="621" y="77"/>
                  </a:lnTo>
                  <a:lnTo>
                    <a:pt x="695" y="50"/>
                  </a:lnTo>
                  <a:lnTo>
                    <a:pt x="772" y="30"/>
                  </a:lnTo>
                  <a:lnTo>
                    <a:pt x="850" y="14"/>
                  </a:lnTo>
                  <a:lnTo>
                    <a:pt x="932" y="4"/>
                  </a:lnTo>
                  <a:lnTo>
                    <a:pt x="10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400">
                <a:latin typeface="+mj-lt"/>
                <a:cs typeface="Arial" panose="020B0604020202020204" pitchFamily="34" charset="0"/>
              </a:endParaRPr>
            </a:p>
          </p:txBody>
        </p:sp>
        <p:sp>
          <p:nvSpPr>
            <p:cNvPr id="104" name="Freeform 160"/>
            <p:cNvSpPr>
              <a:spLocks/>
            </p:cNvSpPr>
            <p:nvPr/>
          </p:nvSpPr>
          <p:spPr bwMode="auto">
            <a:xfrm>
              <a:off x="1147763" y="2427288"/>
              <a:ext cx="39688" cy="101600"/>
            </a:xfrm>
            <a:custGeom>
              <a:avLst/>
              <a:gdLst>
                <a:gd name="T0" fmla="*/ 64 w 128"/>
                <a:gd name="T1" fmla="*/ 0 h 318"/>
                <a:gd name="T2" fmla="*/ 64 w 128"/>
                <a:gd name="T3" fmla="*/ 0 h 318"/>
                <a:gd name="T4" fmla="*/ 81 w 128"/>
                <a:gd name="T5" fmla="*/ 2 h 318"/>
                <a:gd name="T6" fmla="*/ 96 w 128"/>
                <a:gd name="T7" fmla="*/ 9 h 318"/>
                <a:gd name="T8" fmla="*/ 109 w 128"/>
                <a:gd name="T9" fmla="*/ 19 h 318"/>
                <a:gd name="T10" fmla="*/ 120 w 128"/>
                <a:gd name="T11" fmla="*/ 32 h 318"/>
                <a:gd name="T12" fmla="*/ 126 w 128"/>
                <a:gd name="T13" fmla="*/ 47 h 318"/>
                <a:gd name="T14" fmla="*/ 128 w 128"/>
                <a:gd name="T15" fmla="*/ 64 h 318"/>
                <a:gd name="T16" fmla="*/ 128 w 128"/>
                <a:gd name="T17" fmla="*/ 254 h 318"/>
                <a:gd name="T18" fmla="*/ 126 w 128"/>
                <a:gd name="T19" fmla="*/ 272 h 318"/>
                <a:gd name="T20" fmla="*/ 120 w 128"/>
                <a:gd name="T21" fmla="*/ 287 h 318"/>
                <a:gd name="T22" fmla="*/ 109 w 128"/>
                <a:gd name="T23" fmla="*/ 300 h 318"/>
                <a:gd name="T24" fmla="*/ 96 w 128"/>
                <a:gd name="T25" fmla="*/ 310 h 318"/>
                <a:gd name="T26" fmla="*/ 81 w 128"/>
                <a:gd name="T27" fmla="*/ 316 h 318"/>
                <a:gd name="T28" fmla="*/ 64 w 128"/>
                <a:gd name="T29" fmla="*/ 318 h 318"/>
                <a:gd name="T30" fmla="*/ 47 w 128"/>
                <a:gd name="T31" fmla="*/ 316 h 318"/>
                <a:gd name="T32" fmla="*/ 31 w 128"/>
                <a:gd name="T33" fmla="*/ 310 h 318"/>
                <a:gd name="T34" fmla="*/ 19 w 128"/>
                <a:gd name="T35" fmla="*/ 300 h 318"/>
                <a:gd name="T36" fmla="*/ 8 w 128"/>
                <a:gd name="T37" fmla="*/ 287 h 318"/>
                <a:gd name="T38" fmla="*/ 2 w 128"/>
                <a:gd name="T39" fmla="*/ 272 h 318"/>
                <a:gd name="T40" fmla="*/ 0 w 128"/>
                <a:gd name="T41" fmla="*/ 254 h 318"/>
                <a:gd name="T42" fmla="*/ 0 w 128"/>
                <a:gd name="T43" fmla="*/ 64 h 318"/>
                <a:gd name="T44" fmla="*/ 2 w 128"/>
                <a:gd name="T45" fmla="*/ 47 h 318"/>
                <a:gd name="T46" fmla="*/ 8 w 128"/>
                <a:gd name="T47" fmla="*/ 32 h 318"/>
                <a:gd name="T48" fmla="*/ 19 w 128"/>
                <a:gd name="T49" fmla="*/ 19 h 318"/>
                <a:gd name="T50" fmla="*/ 31 w 128"/>
                <a:gd name="T51" fmla="*/ 9 h 318"/>
                <a:gd name="T52" fmla="*/ 47 w 128"/>
                <a:gd name="T53" fmla="*/ 2 h 318"/>
                <a:gd name="T54" fmla="*/ 64 w 128"/>
                <a:gd name="T55"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8" h="318">
                  <a:moveTo>
                    <a:pt x="64" y="0"/>
                  </a:moveTo>
                  <a:lnTo>
                    <a:pt x="64" y="0"/>
                  </a:lnTo>
                  <a:lnTo>
                    <a:pt x="81" y="2"/>
                  </a:lnTo>
                  <a:lnTo>
                    <a:pt x="96" y="9"/>
                  </a:lnTo>
                  <a:lnTo>
                    <a:pt x="109" y="19"/>
                  </a:lnTo>
                  <a:lnTo>
                    <a:pt x="120" y="32"/>
                  </a:lnTo>
                  <a:lnTo>
                    <a:pt x="126" y="47"/>
                  </a:lnTo>
                  <a:lnTo>
                    <a:pt x="128" y="64"/>
                  </a:lnTo>
                  <a:lnTo>
                    <a:pt x="128" y="254"/>
                  </a:lnTo>
                  <a:lnTo>
                    <a:pt x="126" y="272"/>
                  </a:lnTo>
                  <a:lnTo>
                    <a:pt x="120" y="287"/>
                  </a:lnTo>
                  <a:lnTo>
                    <a:pt x="109" y="300"/>
                  </a:lnTo>
                  <a:lnTo>
                    <a:pt x="96" y="310"/>
                  </a:lnTo>
                  <a:lnTo>
                    <a:pt x="81" y="316"/>
                  </a:lnTo>
                  <a:lnTo>
                    <a:pt x="64" y="318"/>
                  </a:lnTo>
                  <a:lnTo>
                    <a:pt x="47" y="316"/>
                  </a:lnTo>
                  <a:lnTo>
                    <a:pt x="31" y="310"/>
                  </a:lnTo>
                  <a:lnTo>
                    <a:pt x="19" y="300"/>
                  </a:lnTo>
                  <a:lnTo>
                    <a:pt x="8" y="287"/>
                  </a:lnTo>
                  <a:lnTo>
                    <a:pt x="2" y="272"/>
                  </a:lnTo>
                  <a:lnTo>
                    <a:pt x="0" y="254"/>
                  </a:lnTo>
                  <a:lnTo>
                    <a:pt x="0" y="64"/>
                  </a:lnTo>
                  <a:lnTo>
                    <a:pt x="2" y="47"/>
                  </a:lnTo>
                  <a:lnTo>
                    <a:pt x="8" y="32"/>
                  </a:lnTo>
                  <a:lnTo>
                    <a:pt x="19" y="19"/>
                  </a:lnTo>
                  <a:lnTo>
                    <a:pt x="31" y="9"/>
                  </a:lnTo>
                  <a:lnTo>
                    <a:pt x="47" y="2"/>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400">
                <a:latin typeface="+mj-lt"/>
                <a:cs typeface="Arial" panose="020B0604020202020204" pitchFamily="34" charset="0"/>
              </a:endParaRPr>
            </a:p>
          </p:txBody>
        </p:sp>
        <p:sp>
          <p:nvSpPr>
            <p:cNvPr id="105" name="Freeform 161"/>
            <p:cNvSpPr>
              <a:spLocks/>
            </p:cNvSpPr>
            <p:nvPr/>
          </p:nvSpPr>
          <p:spPr bwMode="auto">
            <a:xfrm>
              <a:off x="917575" y="2487613"/>
              <a:ext cx="71438" cy="93663"/>
            </a:xfrm>
            <a:custGeom>
              <a:avLst/>
              <a:gdLst>
                <a:gd name="T0" fmla="*/ 64 w 225"/>
                <a:gd name="T1" fmla="*/ 0 h 293"/>
                <a:gd name="T2" fmla="*/ 81 w 225"/>
                <a:gd name="T3" fmla="*/ 2 h 293"/>
                <a:gd name="T4" fmla="*/ 96 w 225"/>
                <a:gd name="T5" fmla="*/ 8 h 293"/>
                <a:gd name="T6" fmla="*/ 110 w 225"/>
                <a:gd name="T7" fmla="*/ 19 h 293"/>
                <a:gd name="T8" fmla="*/ 120 w 225"/>
                <a:gd name="T9" fmla="*/ 32 h 293"/>
                <a:gd name="T10" fmla="*/ 216 w 225"/>
                <a:gd name="T11" fmla="*/ 198 h 293"/>
                <a:gd name="T12" fmla="*/ 223 w 225"/>
                <a:gd name="T13" fmla="*/ 213 h 293"/>
                <a:gd name="T14" fmla="*/ 225 w 225"/>
                <a:gd name="T15" fmla="*/ 230 h 293"/>
                <a:gd name="T16" fmla="*/ 223 w 225"/>
                <a:gd name="T17" fmla="*/ 246 h 293"/>
                <a:gd name="T18" fmla="*/ 216 w 225"/>
                <a:gd name="T19" fmla="*/ 261 h 293"/>
                <a:gd name="T20" fmla="*/ 207 w 225"/>
                <a:gd name="T21" fmla="*/ 275 h 293"/>
                <a:gd name="T22" fmla="*/ 193 w 225"/>
                <a:gd name="T23" fmla="*/ 285 h 293"/>
                <a:gd name="T24" fmla="*/ 178 w 225"/>
                <a:gd name="T25" fmla="*/ 291 h 293"/>
                <a:gd name="T26" fmla="*/ 161 w 225"/>
                <a:gd name="T27" fmla="*/ 293 h 293"/>
                <a:gd name="T28" fmla="*/ 144 w 225"/>
                <a:gd name="T29" fmla="*/ 291 h 293"/>
                <a:gd name="T30" fmla="*/ 129 w 225"/>
                <a:gd name="T31" fmla="*/ 285 h 293"/>
                <a:gd name="T32" fmla="*/ 116 w 225"/>
                <a:gd name="T33" fmla="*/ 275 h 293"/>
                <a:gd name="T34" fmla="*/ 105 w 225"/>
                <a:gd name="T35" fmla="*/ 261 h 293"/>
                <a:gd name="T36" fmla="*/ 9 w 225"/>
                <a:gd name="T37" fmla="*/ 96 h 293"/>
                <a:gd name="T38" fmla="*/ 3 w 225"/>
                <a:gd name="T39" fmla="*/ 80 h 293"/>
                <a:gd name="T40" fmla="*/ 0 w 225"/>
                <a:gd name="T41" fmla="*/ 63 h 293"/>
                <a:gd name="T42" fmla="*/ 3 w 225"/>
                <a:gd name="T43" fmla="*/ 48 h 293"/>
                <a:gd name="T44" fmla="*/ 9 w 225"/>
                <a:gd name="T45" fmla="*/ 32 h 293"/>
                <a:gd name="T46" fmla="*/ 19 w 225"/>
                <a:gd name="T47" fmla="*/ 20 h 293"/>
                <a:gd name="T48" fmla="*/ 32 w 225"/>
                <a:gd name="T49" fmla="*/ 9 h 293"/>
                <a:gd name="T50" fmla="*/ 49 w 225"/>
                <a:gd name="T51" fmla="*/ 2 h 293"/>
                <a:gd name="T52" fmla="*/ 64 w 225"/>
                <a:gd name="T53"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5" h="293">
                  <a:moveTo>
                    <a:pt x="64" y="0"/>
                  </a:moveTo>
                  <a:lnTo>
                    <a:pt x="81" y="2"/>
                  </a:lnTo>
                  <a:lnTo>
                    <a:pt x="96" y="8"/>
                  </a:lnTo>
                  <a:lnTo>
                    <a:pt x="110" y="19"/>
                  </a:lnTo>
                  <a:lnTo>
                    <a:pt x="120" y="32"/>
                  </a:lnTo>
                  <a:lnTo>
                    <a:pt x="216" y="198"/>
                  </a:lnTo>
                  <a:lnTo>
                    <a:pt x="223" y="213"/>
                  </a:lnTo>
                  <a:lnTo>
                    <a:pt x="225" y="230"/>
                  </a:lnTo>
                  <a:lnTo>
                    <a:pt x="223" y="246"/>
                  </a:lnTo>
                  <a:lnTo>
                    <a:pt x="216" y="261"/>
                  </a:lnTo>
                  <a:lnTo>
                    <a:pt x="207" y="275"/>
                  </a:lnTo>
                  <a:lnTo>
                    <a:pt x="193" y="285"/>
                  </a:lnTo>
                  <a:lnTo>
                    <a:pt x="178" y="291"/>
                  </a:lnTo>
                  <a:lnTo>
                    <a:pt x="161" y="293"/>
                  </a:lnTo>
                  <a:lnTo>
                    <a:pt x="144" y="291"/>
                  </a:lnTo>
                  <a:lnTo>
                    <a:pt x="129" y="285"/>
                  </a:lnTo>
                  <a:lnTo>
                    <a:pt x="116" y="275"/>
                  </a:lnTo>
                  <a:lnTo>
                    <a:pt x="105" y="261"/>
                  </a:lnTo>
                  <a:lnTo>
                    <a:pt x="9" y="96"/>
                  </a:lnTo>
                  <a:lnTo>
                    <a:pt x="3" y="80"/>
                  </a:lnTo>
                  <a:lnTo>
                    <a:pt x="0" y="63"/>
                  </a:lnTo>
                  <a:lnTo>
                    <a:pt x="3" y="48"/>
                  </a:lnTo>
                  <a:lnTo>
                    <a:pt x="9" y="32"/>
                  </a:lnTo>
                  <a:lnTo>
                    <a:pt x="19" y="20"/>
                  </a:lnTo>
                  <a:lnTo>
                    <a:pt x="32" y="9"/>
                  </a:lnTo>
                  <a:lnTo>
                    <a:pt x="49" y="2"/>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400">
                <a:latin typeface="+mj-lt"/>
                <a:cs typeface="Arial" panose="020B0604020202020204" pitchFamily="34" charset="0"/>
              </a:endParaRPr>
            </a:p>
          </p:txBody>
        </p:sp>
        <p:sp>
          <p:nvSpPr>
            <p:cNvPr id="106" name="Freeform 162"/>
            <p:cNvSpPr>
              <a:spLocks/>
            </p:cNvSpPr>
            <p:nvPr/>
          </p:nvSpPr>
          <p:spPr bwMode="auto">
            <a:xfrm>
              <a:off x="750888" y="2655888"/>
              <a:ext cx="93663" cy="69850"/>
            </a:xfrm>
            <a:custGeom>
              <a:avLst/>
              <a:gdLst>
                <a:gd name="T0" fmla="*/ 64 w 295"/>
                <a:gd name="T1" fmla="*/ 0 h 222"/>
                <a:gd name="T2" fmla="*/ 80 w 295"/>
                <a:gd name="T3" fmla="*/ 2 h 222"/>
                <a:gd name="T4" fmla="*/ 96 w 295"/>
                <a:gd name="T5" fmla="*/ 8 h 222"/>
                <a:gd name="T6" fmla="*/ 263 w 295"/>
                <a:gd name="T7" fmla="*/ 103 h 222"/>
                <a:gd name="T8" fmla="*/ 277 w 295"/>
                <a:gd name="T9" fmla="*/ 114 h 222"/>
                <a:gd name="T10" fmla="*/ 286 w 295"/>
                <a:gd name="T11" fmla="*/ 127 h 222"/>
                <a:gd name="T12" fmla="*/ 293 w 295"/>
                <a:gd name="T13" fmla="*/ 142 h 222"/>
                <a:gd name="T14" fmla="*/ 295 w 295"/>
                <a:gd name="T15" fmla="*/ 158 h 222"/>
                <a:gd name="T16" fmla="*/ 293 w 295"/>
                <a:gd name="T17" fmla="*/ 174 h 222"/>
                <a:gd name="T18" fmla="*/ 286 w 295"/>
                <a:gd name="T19" fmla="*/ 190 h 222"/>
                <a:gd name="T20" fmla="*/ 276 w 295"/>
                <a:gd name="T21" fmla="*/ 204 h 222"/>
                <a:gd name="T22" fmla="*/ 262 w 295"/>
                <a:gd name="T23" fmla="*/ 214 h 222"/>
                <a:gd name="T24" fmla="*/ 246 w 295"/>
                <a:gd name="T25" fmla="*/ 220 h 222"/>
                <a:gd name="T26" fmla="*/ 231 w 295"/>
                <a:gd name="T27" fmla="*/ 222 h 222"/>
                <a:gd name="T28" fmla="*/ 214 w 295"/>
                <a:gd name="T29" fmla="*/ 220 h 222"/>
                <a:gd name="T30" fmla="*/ 198 w 295"/>
                <a:gd name="T31" fmla="*/ 213 h 222"/>
                <a:gd name="T32" fmla="*/ 31 w 295"/>
                <a:gd name="T33" fmla="*/ 118 h 222"/>
                <a:gd name="T34" fmla="*/ 18 w 295"/>
                <a:gd name="T35" fmla="*/ 108 h 222"/>
                <a:gd name="T36" fmla="*/ 8 w 295"/>
                <a:gd name="T37" fmla="*/ 94 h 222"/>
                <a:gd name="T38" fmla="*/ 2 w 295"/>
                <a:gd name="T39" fmla="*/ 80 h 222"/>
                <a:gd name="T40" fmla="*/ 0 w 295"/>
                <a:gd name="T41" fmla="*/ 63 h 222"/>
                <a:gd name="T42" fmla="*/ 2 w 295"/>
                <a:gd name="T43" fmla="*/ 46 h 222"/>
                <a:gd name="T44" fmla="*/ 8 w 295"/>
                <a:gd name="T45" fmla="*/ 31 h 222"/>
                <a:gd name="T46" fmla="*/ 19 w 295"/>
                <a:gd name="T47" fmla="*/ 17 h 222"/>
                <a:gd name="T48" fmla="*/ 32 w 295"/>
                <a:gd name="T49" fmla="*/ 8 h 222"/>
                <a:gd name="T50" fmla="*/ 47 w 295"/>
                <a:gd name="T51" fmla="*/ 2 h 222"/>
                <a:gd name="T52" fmla="*/ 64 w 295"/>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5" h="222">
                  <a:moveTo>
                    <a:pt x="64" y="0"/>
                  </a:moveTo>
                  <a:lnTo>
                    <a:pt x="80" y="2"/>
                  </a:lnTo>
                  <a:lnTo>
                    <a:pt x="96" y="8"/>
                  </a:lnTo>
                  <a:lnTo>
                    <a:pt x="263" y="103"/>
                  </a:lnTo>
                  <a:lnTo>
                    <a:pt x="277" y="114"/>
                  </a:lnTo>
                  <a:lnTo>
                    <a:pt x="286" y="127"/>
                  </a:lnTo>
                  <a:lnTo>
                    <a:pt x="293" y="142"/>
                  </a:lnTo>
                  <a:lnTo>
                    <a:pt x="295" y="158"/>
                  </a:lnTo>
                  <a:lnTo>
                    <a:pt x="293" y="174"/>
                  </a:lnTo>
                  <a:lnTo>
                    <a:pt x="286" y="190"/>
                  </a:lnTo>
                  <a:lnTo>
                    <a:pt x="276" y="204"/>
                  </a:lnTo>
                  <a:lnTo>
                    <a:pt x="262" y="214"/>
                  </a:lnTo>
                  <a:lnTo>
                    <a:pt x="246" y="220"/>
                  </a:lnTo>
                  <a:lnTo>
                    <a:pt x="231" y="222"/>
                  </a:lnTo>
                  <a:lnTo>
                    <a:pt x="214" y="220"/>
                  </a:lnTo>
                  <a:lnTo>
                    <a:pt x="198" y="213"/>
                  </a:lnTo>
                  <a:lnTo>
                    <a:pt x="31" y="118"/>
                  </a:lnTo>
                  <a:lnTo>
                    <a:pt x="18" y="108"/>
                  </a:lnTo>
                  <a:lnTo>
                    <a:pt x="8" y="94"/>
                  </a:lnTo>
                  <a:lnTo>
                    <a:pt x="2" y="80"/>
                  </a:lnTo>
                  <a:lnTo>
                    <a:pt x="0" y="63"/>
                  </a:lnTo>
                  <a:lnTo>
                    <a:pt x="2" y="46"/>
                  </a:lnTo>
                  <a:lnTo>
                    <a:pt x="8" y="31"/>
                  </a:lnTo>
                  <a:lnTo>
                    <a:pt x="19" y="17"/>
                  </a:lnTo>
                  <a:lnTo>
                    <a:pt x="32" y="8"/>
                  </a:lnTo>
                  <a:lnTo>
                    <a:pt x="47" y="2"/>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400">
                <a:latin typeface="+mj-lt"/>
                <a:cs typeface="Arial" panose="020B0604020202020204" pitchFamily="34" charset="0"/>
              </a:endParaRPr>
            </a:p>
          </p:txBody>
        </p:sp>
        <p:sp>
          <p:nvSpPr>
            <p:cNvPr id="107" name="Freeform 163"/>
            <p:cNvSpPr>
              <a:spLocks/>
            </p:cNvSpPr>
            <p:nvPr/>
          </p:nvSpPr>
          <p:spPr bwMode="auto">
            <a:xfrm>
              <a:off x="688975" y="2882900"/>
              <a:ext cx="101600" cy="39688"/>
            </a:xfrm>
            <a:custGeom>
              <a:avLst/>
              <a:gdLst>
                <a:gd name="T0" fmla="*/ 64 w 321"/>
                <a:gd name="T1" fmla="*/ 0 h 128"/>
                <a:gd name="T2" fmla="*/ 257 w 321"/>
                <a:gd name="T3" fmla="*/ 0 h 128"/>
                <a:gd name="T4" fmla="*/ 274 w 321"/>
                <a:gd name="T5" fmla="*/ 3 h 128"/>
                <a:gd name="T6" fmla="*/ 289 w 321"/>
                <a:gd name="T7" fmla="*/ 9 h 128"/>
                <a:gd name="T8" fmla="*/ 302 w 321"/>
                <a:gd name="T9" fmla="*/ 18 h 128"/>
                <a:gd name="T10" fmla="*/ 312 w 321"/>
                <a:gd name="T11" fmla="*/ 32 h 128"/>
                <a:gd name="T12" fmla="*/ 319 w 321"/>
                <a:gd name="T13" fmla="*/ 47 h 128"/>
                <a:gd name="T14" fmla="*/ 321 w 321"/>
                <a:gd name="T15" fmla="*/ 64 h 128"/>
                <a:gd name="T16" fmla="*/ 319 w 321"/>
                <a:gd name="T17" fmla="*/ 81 h 128"/>
                <a:gd name="T18" fmla="*/ 312 w 321"/>
                <a:gd name="T19" fmla="*/ 95 h 128"/>
                <a:gd name="T20" fmla="*/ 302 w 321"/>
                <a:gd name="T21" fmla="*/ 109 h 128"/>
                <a:gd name="T22" fmla="*/ 289 w 321"/>
                <a:gd name="T23" fmla="*/ 118 h 128"/>
                <a:gd name="T24" fmla="*/ 274 w 321"/>
                <a:gd name="T25" fmla="*/ 126 h 128"/>
                <a:gd name="T26" fmla="*/ 257 w 321"/>
                <a:gd name="T27" fmla="*/ 128 h 128"/>
                <a:gd name="T28" fmla="*/ 64 w 321"/>
                <a:gd name="T29" fmla="*/ 128 h 128"/>
                <a:gd name="T30" fmla="*/ 47 w 321"/>
                <a:gd name="T31" fmla="*/ 126 h 128"/>
                <a:gd name="T32" fmla="*/ 32 w 321"/>
                <a:gd name="T33" fmla="*/ 118 h 128"/>
                <a:gd name="T34" fmla="*/ 19 w 321"/>
                <a:gd name="T35" fmla="*/ 109 h 128"/>
                <a:gd name="T36" fmla="*/ 9 w 321"/>
                <a:gd name="T37" fmla="*/ 95 h 128"/>
                <a:gd name="T38" fmla="*/ 2 w 321"/>
                <a:gd name="T39" fmla="*/ 81 h 128"/>
                <a:gd name="T40" fmla="*/ 0 w 321"/>
                <a:gd name="T41" fmla="*/ 64 h 128"/>
                <a:gd name="T42" fmla="*/ 2 w 321"/>
                <a:gd name="T43" fmla="*/ 47 h 128"/>
                <a:gd name="T44" fmla="*/ 9 w 321"/>
                <a:gd name="T45" fmla="*/ 32 h 128"/>
                <a:gd name="T46" fmla="*/ 19 w 321"/>
                <a:gd name="T47" fmla="*/ 18 h 128"/>
                <a:gd name="T48" fmla="*/ 32 w 321"/>
                <a:gd name="T49" fmla="*/ 9 h 128"/>
                <a:gd name="T50" fmla="*/ 47 w 321"/>
                <a:gd name="T51" fmla="*/ 3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4" y="3"/>
                  </a:lnTo>
                  <a:lnTo>
                    <a:pt x="289" y="9"/>
                  </a:lnTo>
                  <a:lnTo>
                    <a:pt x="302" y="18"/>
                  </a:lnTo>
                  <a:lnTo>
                    <a:pt x="312" y="32"/>
                  </a:lnTo>
                  <a:lnTo>
                    <a:pt x="319" y="47"/>
                  </a:lnTo>
                  <a:lnTo>
                    <a:pt x="321" y="64"/>
                  </a:lnTo>
                  <a:lnTo>
                    <a:pt x="319" y="81"/>
                  </a:lnTo>
                  <a:lnTo>
                    <a:pt x="312" y="95"/>
                  </a:lnTo>
                  <a:lnTo>
                    <a:pt x="302" y="109"/>
                  </a:lnTo>
                  <a:lnTo>
                    <a:pt x="289" y="118"/>
                  </a:lnTo>
                  <a:lnTo>
                    <a:pt x="274" y="126"/>
                  </a:lnTo>
                  <a:lnTo>
                    <a:pt x="257" y="128"/>
                  </a:lnTo>
                  <a:lnTo>
                    <a:pt x="64" y="128"/>
                  </a:lnTo>
                  <a:lnTo>
                    <a:pt x="47" y="126"/>
                  </a:lnTo>
                  <a:lnTo>
                    <a:pt x="32" y="118"/>
                  </a:lnTo>
                  <a:lnTo>
                    <a:pt x="19" y="109"/>
                  </a:lnTo>
                  <a:lnTo>
                    <a:pt x="9" y="95"/>
                  </a:lnTo>
                  <a:lnTo>
                    <a:pt x="2" y="81"/>
                  </a:lnTo>
                  <a:lnTo>
                    <a:pt x="0" y="64"/>
                  </a:lnTo>
                  <a:lnTo>
                    <a:pt x="2" y="47"/>
                  </a:lnTo>
                  <a:lnTo>
                    <a:pt x="9" y="32"/>
                  </a:lnTo>
                  <a:lnTo>
                    <a:pt x="19" y="18"/>
                  </a:lnTo>
                  <a:lnTo>
                    <a:pt x="32" y="9"/>
                  </a:lnTo>
                  <a:lnTo>
                    <a:pt x="47" y="3"/>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400">
                <a:latin typeface="+mj-lt"/>
                <a:cs typeface="Arial" panose="020B0604020202020204" pitchFamily="34" charset="0"/>
              </a:endParaRPr>
            </a:p>
          </p:txBody>
        </p:sp>
        <p:sp>
          <p:nvSpPr>
            <p:cNvPr id="108" name="Freeform 164"/>
            <p:cNvSpPr>
              <a:spLocks/>
            </p:cNvSpPr>
            <p:nvPr/>
          </p:nvSpPr>
          <p:spPr bwMode="auto">
            <a:xfrm>
              <a:off x="750888" y="3079750"/>
              <a:ext cx="93663" cy="71438"/>
            </a:xfrm>
            <a:custGeom>
              <a:avLst/>
              <a:gdLst>
                <a:gd name="T0" fmla="*/ 231 w 295"/>
                <a:gd name="T1" fmla="*/ 0 h 224"/>
                <a:gd name="T2" fmla="*/ 247 w 295"/>
                <a:gd name="T3" fmla="*/ 3 h 224"/>
                <a:gd name="T4" fmla="*/ 262 w 295"/>
                <a:gd name="T5" fmla="*/ 8 h 224"/>
                <a:gd name="T6" fmla="*/ 276 w 295"/>
                <a:gd name="T7" fmla="*/ 19 h 224"/>
                <a:gd name="T8" fmla="*/ 286 w 295"/>
                <a:gd name="T9" fmla="*/ 32 h 224"/>
                <a:gd name="T10" fmla="*/ 293 w 295"/>
                <a:gd name="T11" fmla="*/ 48 h 224"/>
                <a:gd name="T12" fmla="*/ 295 w 295"/>
                <a:gd name="T13" fmla="*/ 65 h 224"/>
                <a:gd name="T14" fmla="*/ 293 w 295"/>
                <a:gd name="T15" fmla="*/ 80 h 224"/>
                <a:gd name="T16" fmla="*/ 286 w 295"/>
                <a:gd name="T17" fmla="*/ 96 h 224"/>
                <a:gd name="T18" fmla="*/ 276 w 295"/>
                <a:gd name="T19" fmla="*/ 109 h 224"/>
                <a:gd name="T20" fmla="*/ 263 w 295"/>
                <a:gd name="T21" fmla="*/ 120 h 224"/>
                <a:gd name="T22" fmla="*/ 96 w 295"/>
                <a:gd name="T23" fmla="*/ 215 h 224"/>
                <a:gd name="T24" fmla="*/ 81 w 295"/>
                <a:gd name="T25" fmla="*/ 221 h 224"/>
                <a:gd name="T26" fmla="*/ 64 w 295"/>
                <a:gd name="T27" fmla="*/ 224 h 224"/>
                <a:gd name="T28" fmla="*/ 47 w 295"/>
                <a:gd name="T29" fmla="*/ 221 h 224"/>
                <a:gd name="T30" fmla="*/ 32 w 295"/>
                <a:gd name="T31" fmla="*/ 216 h 224"/>
                <a:gd name="T32" fmla="*/ 19 w 295"/>
                <a:gd name="T33" fmla="*/ 205 h 224"/>
                <a:gd name="T34" fmla="*/ 8 w 295"/>
                <a:gd name="T35" fmla="*/ 192 h 224"/>
                <a:gd name="T36" fmla="*/ 2 w 295"/>
                <a:gd name="T37" fmla="*/ 176 h 224"/>
                <a:gd name="T38" fmla="*/ 0 w 295"/>
                <a:gd name="T39" fmla="*/ 159 h 224"/>
                <a:gd name="T40" fmla="*/ 2 w 295"/>
                <a:gd name="T41" fmla="*/ 144 h 224"/>
                <a:gd name="T42" fmla="*/ 8 w 295"/>
                <a:gd name="T43" fmla="*/ 128 h 224"/>
                <a:gd name="T44" fmla="*/ 18 w 295"/>
                <a:gd name="T45" fmla="*/ 116 h 224"/>
                <a:gd name="T46" fmla="*/ 31 w 295"/>
                <a:gd name="T47" fmla="*/ 105 h 224"/>
                <a:gd name="T48" fmla="*/ 198 w 295"/>
                <a:gd name="T49" fmla="*/ 10 h 224"/>
                <a:gd name="T50" fmla="*/ 215 w 295"/>
                <a:gd name="T51" fmla="*/ 2 h 224"/>
                <a:gd name="T52" fmla="*/ 231 w 295"/>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5" h="224">
                  <a:moveTo>
                    <a:pt x="231" y="0"/>
                  </a:moveTo>
                  <a:lnTo>
                    <a:pt x="247" y="3"/>
                  </a:lnTo>
                  <a:lnTo>
                    <a:pt x="262" y="8"/>
                  </a:lnTo>
                  <a:lnTo>
                    <a:pt x="276" y="19"/>
                  </a:lnTo>
                  <a:lnTo>
                    <a:pt x="286" y="32"/>
                  </a:lnTo>
                  <a:lnTo>
                    <a:pt x="293" y="48"/>
                  </a:lnTo>
                  <a:lnTo>
                    <a:pt x="295" y="65"/>
                  </a:lnTo>
                  <a:lnTo>
                    <a:pt x="293" y="80"/>
                  </a:lnTo>
                  <a:lnTo>
                    <a:pt x="286" y="96"/>
                  </a:lnTo>
                  <a:lnTo>
                    <a:pt x="276" y="109"/>
                  </a:lnTo>
                  <a:lnTo>
                    <a:pt x="263" y="120"/>
                  </a:lnTo>
                  <a:lnTo>
                    <a:pt x="96" y="215"/>
                  </a:lnTo>
                  <a:lnTo>
                    <a:pt x="81" y="221"/>
                  </a:lnTo>
                  <a:lnTo>
                    <a:pt x="64" y="224"/>
                  </a:lnTo>
                  <a:lnTo>
                    <a:pt x="47" y="221"/>
                  </a:lnTo>
                  <a:lnTo>
                    <a:pt x="32" y="216"/>
                  </a:lnTo>
                  <a:lnTo>
                    <a:pt x="19" y="205"/>
                  </a:lnTo>
                  <a:lnTo>
                    <a:pt x="8" y="192"/>
                  </a:lnTo>
                  <a:lnTo>
                    <a:pt x="2" y="176"/>
                  </a:lnTo>
                  <a:lnTo>
                    <a:pt x="0" y="159"/>
                  </a:lnTo>
                  <a:lnTo>
                    <a:pt x="2" y="144"/>
                  </a:lnTo>
                  <a:lnTo>
                    <a:pt x="8" y="128"/>
                  </a:lnTo>
                  <a:lnTo>
                    <a:pt x="18" y="116"/>
                  </a:lnTo>
                  <a:lnTo>
                    <a:pt x="31" y="105"/>
                  </a:lnTo>
                  <a:lnTo>
                    <a:pt x="198" y="10"/>
                  </a:lnTo>
                  <a:lnTo>
                    <a:pt x="215" y="2"/>
                  </a:lnTo>
                  <a:lnTo>
                    <a:pt x="2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400">
                <a:latin typeface="+mj-lt"/>
                <a:cs typeface="Arial" panose="020B0604020202020204" pitchFamily="34" charset="0"/>
              </a:endParaRPr>
            </a:p>
          </p:txBody>
        </p:sp>
        <p:sp>
          <p:nvSpPr>
            <p:cNvPr id="109" name="Freeform 165"/>
            <p:cNvSpPr>
              <a:spLocks/>
            </p:cNvSpPr>
            <p:nvPr/>
          </p:nvSpPr>
          <p:spPr bwMode="auto">
            <a:xfrm>
              <a:off x="1492250" y="3079750"/>
              <a:ext cx="93663" cy="71438"/>
            </a:xfrm>
            <a:custGeom>
              <a:avLst/>
              <a:gdLst>
                <a:gd name="T0" fmla="*/ 64 w 295"/>
                <a:gd name="T1" fmla="*/ 0 h 224"/>
                <a:gd name="T2" fmla="*/ 81 w 295"/>
                <a:gd name="T3" fmla="*/ 2 h 224"/>
                <a:gd name="T4" fmla="*/ 97 w 295"/>
                <a:gd name="T5" fmla="*/ 10 h 224"/>
                <a:gd name="T6" fmla="*/ 263 w 295"/>
                <a:gd name="T7" fmla="*/ 105 h 224"/>
                <a:gd name="T8" fmla="*/ 277 w 295"/>
                <a:gd name="T9" fmla="*/ 116 h 224"/>
                <a:gd name="T10" fmla="*/ 287 w 295"/>
                <a:gd name="T11" fmla="*/ 128 h 224"/>
                <a:gd name="T12" fmla="*/ 293 w 295"/>
                <a:gd name="T13" fmla="*/ 144 h 224"/>
                <a:gd name="T14" fmla="*/ 295 w 295"/>
                <a:gd name="T15" fmla="*/ 159 h 224"/>
                <a:gd name="T16" fmla="*/ 293 w 295"/>
                <a:gd name="T17" fmla="*/ 176 h 224"/>
                <a:gd name="T18" fmla="*/ 287 w 295"/>
                <a:gd name="T19" fmla="*/ 192 h 224"/>
                <a:gd name="T20" fmla="*/ 276 w 295"/>
                <a:gd name="T21" fmla="*/ 205 h 224"/>
                <a:gd name="T22" fmla="*/ 262 w 295"/>
                <a:gd name="T23" fmla="*/ 216 h 224"/>
                <a:gd name="T24" fmla="*/ 248 w 295"/>
                <a:gd name="T25" fmla="*/ 221 h 224"/>
                <a:gd name="T26" fmla="*/ 231 w 295"/>
                <a:gd name="T27" fmla="*/ 224 h 224"/>
                <a:gd name="T28" fmla="*/ 214 w 295"/>
                <a:gd name="T29" fmla="*/ 221 h 224"/>
                <a:gd name="T30" fmla="*/ 198 w 295"/>
                <a:gd name="T31" fmla="*/ 215 h 224"/>
                <a:gd name="T32" fmla="*/ 32 w 295"/>
                <a:gd name="T33" fmla="*/ 120 h 224"/>
                <a:gd name="T34" fmla="*/ 19 w 295"/>
                <a:gd name="T35" fmla="*/ 109 h 224"/>
                <a:gd name="T36" fmla="*/ 9 w 295"/>
                <a:gd name="T37" fmla="*/ 96 h 224"/>
                <a:gd name="T38" fmla="*/ 2 w 295"/>
                <a:gd name="T39" fmla="*/ 80 h 224"/>
                <a:gd name="T40" fmla="*/ 0 w 295"/>
                <a:gd name="T41" fmla="*/ 65 h 224"/>
                <a:gd name="T42" fmla="*/ 2 w 295"/>
                <a:gd name="T43" fmla="*/ 48 h 224"/>
                <a:gd name="T44" fmla="*/ 9 w 295"/>
                <a:gd name="T45" fmla="*/ 32 h 224"/>
                <a:gd name="T46" fmla="*/ 19 w 295"/>
                <a:gd name="T47" fmla="*/ 19 h 224"/>
                <a:gd name="T48" fmla="*/ 33 w 295"/>
                <a:gd name="T49" fmla="*/ 8 h 224"/>
                <a:gd name="T50" fmla="*/ 47 w 295"/>
                <a:gd name="T51" fmla="*/ 3 h 224"/>
                <a:gd name="T52" fmla="*/ 64 w 295"/>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5" h="224">
                  <a:moveTo>
                    <a:pt x="64" y="0"/>
                  </a:moveTo>
                  <a:lnTo>
                    <a:pt x="81" y="2"/>
                  </a:lnTo>
                  <a:lnTo>
                    <a:pt x="97" y="10"/>
                  </a:lnTo>
                  <a:lnTo>
                    <a:pt x="263" y="105"/>
                  </a:lnTo>
                  <a:lnTo>
                    <a:pt x="277" y="116"/>
                  </a:lnTo>
                  <a:lnTo>
                    <a:pt x="287" y="128"/>
                  </a:lnTo>
                  <a:lnTo>
                    <a:pt x="293" y="144"/>
                  </a:lnTo>
                  <a:lnTo>
                    <a:pt x="295" y="159"/>
                  </a:lnTo>
                  <a:lnTo>
                    <a:pt x="293" y="176"/>
                  </a:lnTo>
                  <a:lnTo>
                    <a:pt x="287" y="192"/>
                  </a:lnTo>
                  <a:lnTo>
                    <a:pt x="276" y="205"/>
                  </a:lnTo>
                  <a:lnTo>
                    <a:pt x="262" y="216"/>
                  </a:lnTo>
                  <a:lnTo>
                    <a:pt x="248" y="221"/>
                  </a:lnTo>
                  <a:lnTo>
                    <a:pt x="231" y="224"/>
                  </a:lnTo>
                  <a:lnTo>
                    <a:pt x="214" y="221"/>
                  </a:lnTo>
                  <a:lnTo>
                    <a:pt x="198" y="215"/>
                  </a:lnTo>
                  <a:lnTo>
                    <a:pt x="32" y="120"/>
                  </a:lnTo>
                  <a:lnTo>
                    <a:pt x="19" y="109"/>
                  </a:lnTo>
                  <a:lnTo>
                    <a:pt x="9" y="96"/>
                  </a:lnTo>
                  <a:lnTo>
                    <a:pt x="2" y="80"/>
                  </a:lnTo>
                  <a:lnTo>
                    <a:pt x="0" y="65"/>
                  </a:lnTo>
                  <a:lnTo>
                    <a:pt x="2" y="48"/>
                  </a:lnTo>
                  <a:lnTo>
                    <a:pt x="9" y="32"/>
                  </a:lnTo>
                  <a:lnTo>
                    <a:pt x="19" y="19"/>
                  </a:lnTo>
                  <a:lnTo>
                    <a:pt x="33" y="8"/>
                  </a:lnTo>
                  <a:lnTo>
                    <a:pt x="47" y="3"/>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400">
                <a:latin typeface="+mj-lt"/>
                <a:cs typeface="Arial" panose="020B0604020202020204" pitchFamily="34" charset="0"/>
              </a:endParaRPr>
            </a:p>
          </p:txBody>
        </p:sp>
        <p:sp>
          <p:nvSpPr>
            <p:cNvPr id="110" name="Freeform 166"/>
            <p:cNvSpPr>
              <a:spLocks/>
            </p:cNvSpPr>
            <p:nvPr/>
          </p:nvSpPr>
          <p:spPr bwMode="auto">
            <a:xfrm>
              <a:off x="1544638" y="2882900"/>
              <a:ext cx="101600" cy="39688"/>
            </a:xfrm>
            <a:custGeom>
              <a:avLst/>
              <a:gdLst>
                <a:gd name="T0" fmla="*/ 64 w 321"/>
                <a:gd name="T1" fmla="*/ 0 h 128"/>
                <a:gd name="T2" fmla="*/ 257 w 321"/>
                <a:gd name="T3" fmla="*/ 0 h 128"/>
                <a:gd name="T4" fmla="*/ 274 w 321"/>
                <a:gd name="T5" fmla="*/ 3 h 128"/>
                <a:gd name="T6" fmla="*/ 289 w 321"/>
                <a:gd name="T7" fmla="*/ 9 h 128"/>
                <a:gd name="T8" fmla="*/ 302 w 321"/>
                <a:gd name="T9" fmla="*/ 18 h 128"/>
                <a:gd name="T10" fmla="*/ 311 w 321"/>
                <a:gd name="T11" fmla="*/ 32 h 128"/>
                <a:gd name="T12" fmla="*/ 319 w 321"/>
                <a:gd name="T13" fmla="*/ 47 h 128"/>
                <a:gd name="T14" fmla="*/ 321 w 321"/>
                <a:gd name="T15" fmla="*/ 64 h 128"/>
                <a:gd name="T16" fmla="*/ 319 w 321"/>
                <a:gd name="T17" fmla="*/ 81 h 128"/>
                <a:gd name="T18" fmla="*/ 311 w 321"/>
                <a:gd name="T19" fmla="*/ 95 h 128"/>
                <a:gd name="T20" fmla="*/ 302 w 321"/>
                <a:gd name="T21" fmla="*/ 109 h 128"/>
                <a:gd name="T22" fmla="*/ 289 w 321"/>
                <a:gd name="T23" fmla="*/ 118 h 128"/>
                <a:gd name="T24" fmla="*/ 274 w 321"/>
                <a:gd name="T25" fmla="*/ 126 h 128"/>
                <a:gd name="T26" fmla="*/ 257 w 321"/>
                <a:gd name="T27" fmla="*/ 128 h 128"/>
                <a:gd name="T28" fmla="*/ 64 w 321"/>
                <a:gd name="T29" fmla="*/ 128 h 128"/>
                <a:gd name="T30" fmla="*/ 47 w 321"/>
                <a:gd name="T31" fmla="*/ 126 h 128"/>
                <a:gd name="T32" fmla="*/ 31 w 321"/>
                <a:gd name="T33" fmla="*/ 118 h 128"/>
                <a:gd name="T34" fmla="*/ 19 w 321"/>
                <a:gd name="T35" fmla="*/ 109 h 128"/>
                <a:gd name="T36" fmla="*/ 8 w 321"/>
                <a:gd name="T37" fmla="*/ 95 h 128"/>
                <a:gd name="T38" fmla="*/ 2 w 321"/>
                <a:gd name="T39" fmla="*/ 81 h 128"/>
                <a:gd name="T40" fmla="*/ 0 w 321"/>
                <a:gd name="T41" fmla="*/ 64 h 128"/>
                <a:gd name="T42" fmla="*/ 2 w 321"/>
                <a:gd name="T43" fmla="*/ 47 h 128"/>
                <a:gd name="T44" fmla="*/ 8 w 321"/>
                <a:gd name="T45" fmla="*/ 32 h 128"/>
                <a:gd name="T46" fmla="*/ 19 w 321"/>
                <a:gd name="T47" fmla="*/ 18 h 128"/>
                <a:gd name="T48" fmla="*/ 31 w 321"/>
                <a:gd name="T49" fmla="*/ 9 h 128"/>
                <a:gd name="T50" fmla="*/ 47 w 321"/>
                <a:gd name="T51" fmla="*/ 3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4" y="3"/>
                  </a:lnTo>
                  <a:lnTo>
                    <a:pt x="289" y="9"/>
                  </a:lnTo>
                  <a:lnTo>
                    <a:pt x="302" y="18"/>
                  </a:lnTo>
                  <a:lnTo>
                    <a:pt x="311" y="32"/>
                  </a:lnTo>
                  <a:lnTo>
                    <a:pt x="319" y="47"/>
                  </a:lnTo>
                  <a:lnTo>
                    <a:pt x="321" y="64"/>
                  </a:lnTo>
                  <a:lnTo>
                    <a:pt x="319" y="81"/>
                  </a:lnTo>
                  <a:lnTo>
                    <a:pt x="311" y="95"/>
                  </a:lnTo>
                  <a:lnTo>
                    <a:pt x="302" y="109"/>
                  </a:lnTo>
                  <a:lnTo>
                    <a:pt x="289" y="118"/>
                  </a:lnTo>
                  <a:lnTo>
                    <a:pt x="274" y="126"/>
                  </a:lnTo>
                  <a:lnTo>
                    <a:pt x="257" y="128"/>
                  </a:lnTo>
                  <a:lnTo>
                    <a:pt x="64" y="128"/>
                  </a:lnTo>
                  <a:lnTo>
                    <a:pt x="47" y="126"/>
                  </a:lnTo>
                  <a:lnTo>
                    <a:pt x="31" y="118"/>
                  </a:lnTo>
                  <a:lnTo>
                    <a:pt x="19" y="109"/>
                  </a:lnTo>
                  <a:lnTo>
                    <a:pt x="8" y="95"/>
                  </a:lnTo>
                  <a:lnTo>
                    <a:pt x="2" y="81"/>
                  </a:lnTo>
                  <a:lnTo>
                    <a:pt x="0" y="64"/>
                  </a:lnTo>
                  <a:lnTo>
                    <a:pt x="2" y="47"/>
                  </a:lnTo>
                  <a:lnTo>
                    <a:pt x="8" y="32"/>
                  </a:lnTo>
                  <a:lnTo>
                    <a:pt x="19" y="18"/>
                  </a:lnTo>
                  <a:lnTo>
                    <a:pt x="31" y="9"/>
                  </a:lnTo>
                  <a:lnTo>
                    <a:pt x="47" y="3"/>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400">
                <a:latin typeface="+mj-lt"/>
                <a:cs typeface="Arial" panose="020B0604020202020204" pitchFamily="34" charset="0"/>
              </a:endParaRPr>
            </a:p>
          </p:txBody>
        </p:sp>
        <p:sp>
          <p:nvSpPr>
            <p:cNvPr id="111" name="Freeform 167"/>
            <p:cNvSpPr>
              <a:spLocks/>
            </p:cNvSpPr>
            <p:nvPr/>
          </p:nvSpPr>
          <p:spPr bwMode="auto">
            <a:xfrm>
              <a:off x="1492250" y="2655888"/>
              <a:ext cx="93663" cy="69850"/>
            </a:xfrm>
            <a:custGeom>
              <a:avLst/>
              <a:gdLst>
                <a:gd name="T0" fmla="*/ 231 w 295"/>
                <a:gd name="T1" fmla="*/ 0 h 222"/>
                <a:gd name="T2" fmla="*/ 248 w 295"/>
                <a:gd name="T3" fmla="*/ 2 h 222"/>
                <a:gd name="T4" fmla="*/ 262 w 295"/>
                <a:gd name="T5" fmla="*/ 8 h 222"/>
                <a:gd name="T6" fmla="*/ 276 w 295"/>
                <a:gd name="T7" fmla="*/ 17 h 222"/>
                <a:gd name="T8" fmla="*/ 287 w 295"/>
                <a:gd name="T9" fmla="*/ 31 h 222"/>
                <a:gd name="T10" fmla="*/ 293 w 295"/>
                <a:gd name="T11" fmla="*/ 46 h 222"/>
                <a:gd name="T12" fmla="*/ 295 w 295"/>
                <a:gd name="T13" fmla="*/ 63 h 222"/>
                <a:gd name="T14" fmla="*/ 293 w 295"/>
                <a:gd name="T15" fmla="*/ 80 h 222"/>
                <a:gd name="T16" fmla="*/ 287 w 295"/>
                <a:gd name="T17" fmla="*/ 94 h 222"/>
                <a:gd name="T18" fmla="*/ 277 w 295"/>
                <a:gd name="T19" fmla="*/ 108 h 222"/>
                <a:gd name="T20" fmla="*/ 263 w 295"/>
                <a:gd name="T21" fmla="*/ 118 h 222"/>
                <a:gd name="T22" fmla="*/ 97 w 295"/>
                <a:gd name="T23" fmla="*/ 213 h 222"/>
                <a:gd name="T24" fmla="*/ 81 w 295"/>
                <a:gd name="T25" fmla="*/ 220 h 222"/>
                <a:gd name="T26" fmla="*/ 64 w 295"/>
                <a:gd name="T27" fmla="*/ 222 h 222"/>
                <a:gd name="T28" fmla="*/ 48 w 295"/>
                <a:gd name="T29" fmla="*/ 220 h 222"/>
                <a:gd name="T30" fmla="*/ 33 w 295"/>
                <a:gd name="T31" fmla="*/ 214 h 222"/>
                <a:gd name="T32" fmla="*/ 19 w 295"/>
                <a:gd name="T33" fmla="*/ 204 h 222"/>
                <a:gd name="T34" fmla="*/ 9 w 295"/>
                <a:gd name="T35" fmla="*/ 190 h 222"/>
                <a:gd name="T36" fmla="*/ 2 w 295"/>
                <a:gd name="T37" fmla="*/ 174 h 222"/>
                <a:gd name="T38" fmla="*/ 0 w 295"/>
                <a:gd name="T39" fmla="*/ 158 h 222"/>
                <a:gd name="T40" fmla="*/ 2 w 295"/>
                <a:gd name="T41" fmla="*/ 142 h 222"/>
                <a:gd name="T42" fmla="*/ 9 w 295"/>
                <a:gd name="T43" fmla="*/ 127 h 222"/>
                <a:gd name="T44" fmla="*/ 19 w 295"/>
                <a:gd name="T45" fmla="*/ 114 h 222"/>
                <a:gd name="T46" fmla="*/ 32 w 295"/>
                <a:gd name="T47" fmla="*/ 103 h 222"/>
                <a:gd name="T48" fmla="*/ 198 w 295"/>
                <a:gd name="T49" fmla="*/ 8 h 222"/>
                <a:gd name="T50" fmla="*/ 215 w 295"/>
                <a:gd name="T51" fmla="*/ 2 h 222"/>
                <a:gd name="T52" fmla="*/ 231 w 295"/>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5" h="222">
                  <a:moveTo>
                    <a:pt x="231" y="0"/>
                  </a:moveTo>
                  <a:lnTo>
                    <a:pt x="248" y="2"/>
                  </a:lnTo>
                  <a:lnTo>
                    <a:pt x="262" y="8"/>
                  </a:lnTo>
                  <a:lnTo>
                    <a:pt x="276" y="17"/>
                  </a:lnTo>
                  <a:lnTo>
                    <a:pt x="287" y="31"/>
                  </a:lnTo>
                  <a:lnTo>
                    <a:pt x="293" y="46"/>
                  </a:lnTo>
                  <a:lnTo>
                    <a:pt x="295" y="63"/>
                  </a:lnTo>
                  <a:lnTo>
                    <a:pt x="293" y="80"/>
                  </a:lnTo>
                  <a:lnTo>
                    <a:pt x="287" y="94"/>
                  </a:lnTo>
                  <a:lnTo>
                    <a:pt x="277" y="108"/>
                  </a:lnTo>
                  <a:lnTo>
                    <a:pt x="263" y="118"/>
                  </a:lnTo>
                  <a:lnTo>
                    <a:pt x="97" y="213"/>
                  </a:lnTo>
                  <a:lnTo>
                    <a:pt x="81" y="220"/>
                  </a:lnTo>
                  <a:lnTo>
                    <a:pt x="64" y="222"/>
                  </a:lnTo>
                  <a:lnTo>
                    <a:pt x="48" y="220"/>
                  </a:lnTo>
                  <a:lnTo>
                    <a:pt x="33" y="214"/>
                  </a:lnTo>
                  <a:lnTo>
                    <a:pt x="19" y="204"/>
                  </a:lnTo>
                  <a:lnTo>
                    <a:pt x="9" y="190"/>
                  </a:lnTo>
                  <a:lnTo>
                    <a:pt x="2" y="174"/>
                  </a:lnTo>
                  <a:lnTo>
                    <a:pt x="0" y="158"/>
                  </a:lnTo>
                  <a:lnTo>
                    <a:pt x="2" y="142"/>
                  </a:lnTo>
                  <a:lnTo>
                    <a:pt x="9" y="127"/>
                  </a:lnTo>
                  <a:lnTo>
                    <a:pt x="19" y="114"/>
                  </a:lnTo>
                  <a:lnTo>
                    <a:pt x="32" y="103"/>
                  </a:lnTo>
                  <a:lnTo>
                    <a:pt x="198" y="8"/>
                  </a:lnTo>
                  <a:lnTo>
                    <a:pt x="215" y="2"/>
                  </a:lnTo>
                  <a:lnTo>
                    <a:pt x="2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400">
                <a:latin typeface="+mj-lt"/>
                <a:cs typeface="Arial" panose="020B0604020202020204" pitchFamily="34" charset="0"/>
              </a:endParaRPr>
            </a:p>
          </p:txBody>
        </p:sp>
        <p:sp>
          <p:nvSpPr>
            <p:cNvPr id="112" name="Freeform 168"/>
            <p:cNvSpPr>
              <a:spLocks/>
            </p:cNvSpPr>
            <p:nvPr/>
          </p:nvSpPr>
          <p:spPr bwMode="auto">
            <a:xfrm>
              <a:off x="1346200" y="2487613"/>
              <a:ext cx="71438" cy="93663"/>
            </a:xfrm>
            <a:custGeom>
              <a:avLst/>
              <a:gdLst>
                <a:gd name="T0" fmla="*/ 159 w 224"/>
                <a:gd name="T1" fmla="*/ 0 h 292"/>
                <a:gd name="T2" fmla="*/ 176 w 224"/>
                <a:gd name="T3" fmla="*/ 2 h 292"/>
                <a:gd name="T4" fmla="*/ 192 w 224"/>
                <a:gd name="T5" fmla="*/ 9 h 292"/>
                <a:gd name="T6" fmla="*/ 206 w 224"/>
                <a:gd name="T7" fmla="*/ 20 h 292"/>
                <a:gd name="T8" fmla="*/ 216 w 224"/>
                <a:gd name="T9" fmla="*/ 32 h 292"/>
                <a:gd name="T10" fmla="*/ 222 w 224"/>
                <a:gd name="T11" fmla="*/ 48 h 292"/>
                <a:gd name="T12" fmla="*/ 224 w 224"/>
                <a:gd name="T13" fmla="*/ 63 h 292"/>
                <a:gd name="T14" fmla="*/ 222 w 224"/>
                <a:gd name="T15" fmla="*/ 80 h 292"/>
                <a:gd name="T16" fmla="*/ 216 w 224"/>
                <a:gd name="T17" fmla="*/ 96 h 292"/>
                <a:gd name="T18" fmla="*/ 120 w 224"/>
                <a:gd name="T19" fmla="*/ 261 h 292"/>
                <a:gd name="T20" fmla="*/ 109 w 224"/>
                <a:gd name="T21" fmla="*/ 275 h 292"/>
                <a:gd name="T22" fmla="*/ 95 w 224"/>
                <a:gd name="T23" fmla="*/ 285 h 292"/>
                <a:gd name="T24" fmla="*/ 81 w 224"/>
                <a:gd name="T25" fmla="*/ 290 h 292"/>
                <a:gd name="T26" fmla="*/ 64 w 224"/>
                <a:gd name="T27" fmla="*/ 292 h 292"/>
                <a:gd name="T28" fmla="*/ 48 w 224"/>
                <a:gd name="T29" fmla="*/ 290 h 292"/>
                <a:gd name="T30" fmla="*/ 33 w 224"/>
                <a:gd name="T31" fmla="*/ 284 h 292"/>
                <a:gd name="T32" fmla="*/ 18 w 224"/>
                <a:gd name="T33" fmla="*/ 274 h 292"/>
                <a:gd name="T34" fmla="*/ 8 w 224"/>
                <a:gd name="T35" fmla="*/ 261 h 292"/>
                <a:gd name="T36" fmla="*/ 2 w 224"/>
                <a:gd name="T37" fmla="*/ 246 h 292"/>
                <a:gd name="T38" fmla="*/ 0 w 224"/>
                <a:gd name="T39" fmla="*/ 230 h 292"/>
                <a:gd name="T40" fmla="*/ 2 w 224"/>
                <a:gd name="T41" fmla="*/ 213 h 292"/>
                <a:gd name="T42" fmla="*/ 8 w 224"/>
                <a:gd name="T43" fmla="*/ 198 h 292"/>
                <a:gd name="T44" fmla="*/ 105 w 224"/>
                <a:gd name="T45" fmla="*/ 32 h 292"/>
                <a:gd name="T46" fmla="*/ 115 w 224"/>
                <a:gd name="T47" fmla="*/ 19 h 292"/>
                <a:gd name="T48" fmla="*/ 129 w 224"/>
                <a:gd name="T49" fmla="*/ 8 h 292"/>
                <a:gd name="T50" fmla="*/ 144 w 224"/>
                <a:gd name="T51" fmla="*/ 2 h 292"/>
                <a:gd name="T52" fmla="*/ 159 w 224"/>
                <a:gd name="T53"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2">
                  <a:moveTo>
                    <a:pt x="159" y="0"/>
                  </a:moveTo>
                  <a:lnTo>
                    <a:pt x="176" y="2"/>
                  </a:lnTo>
                  <a:lnTo>
                    <a:pt x="192" y="9"/>
                  </a:lnTo>
                  <a:lnTo>
                    <a:pt x="206" y="20"/>
                  </a:lnTo>
                  <a:lnTo>
                    <a:pt x="216" y="32"/>
                  </a:lnTo>
                  <a:lnTo>
                    <a:pt x="222" y="48"/>
                  </a:lnTo>
                  <a:lnTo>
                    <a:pt x="224" y="63"/>
                  </a:lnTo>
                  <a:lnTo>
                    <a:pt x="222" y="80"/>
                  </a:lnTo>
                  <a:lnTo>
                    <a:pt x="216" y="96"/>
                  </a:lnTo>
                  <a:lnTo>
                    <a:pt x="120" y="261"/>
                  </a:lnTo>
                  <a:lnTo>
                    <a:pt x="109" y="275"/>
                  </a:lnTo>
                  <a:lnTo>
                    <a:pt x="95" y="285"/>
                  </a:lnTo>
                  <a:lnTo>
                    <a:pt x="81" y="290"/>
                  </a:lnTo>
                  <a:lnTo>
                    <a:pt x="64" y="292"/>
                  </a:lnTo>
                  <a:lnTo>
                    <a:pt x="48" y="290"/>
                  </a:lnTo>
                  <a:lnTo>
                    <a:pt x="33" y="284"/>
                  </a:lnTo>
                  <a:lnTo>
                    <a:pt x="18" y="274"/>
                  </a:lnTo>
                  <a:lnTo>
                    <a:pt x="8" y="261"/>
                  </a:lnTo>
                  <a:lnTo>
                    <a:pt x="2" y="246"/>
                  </a:lnTo>
                  <a:lnTo>
                    <a:pt x="0" y="230"/>
                  </a:lnTo>
                  <a:lnTo>
                    <a:pt x="2" y="213"/>
                  </a:lnTo>
                  <a:lnTo>
                    <a:pt x="8" y="198"/>
                  </a:lnTo>
                  <a:lnTo>
                    <a:pt x="105" y="32"/>
                  </a:lnTo>
                  <a:lnTo>
                    <a:pt x="115" y="19"/>
                  </a:lnTo>
                  <a:lnTo>
                    <a:pt x="129" y="8"/>
                  </a:lnTo>
                  <a:lnTo>
                    <a:pt x="144" y="2"/>
                  </a:lnTo>
                  <a:lnTo>
                    <a:pt x="1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400">
                <a:latin typeface="+mj-lt"/>
                <a:cs typeface="Arial" panose="020B0604020202020204" pitchFamily="34" charset="0"/>
              </a:endParaRPr>
            </a:p>
          </p:txBody>
        </p:sp>
        <p:sp>
          <p:nvSpPr>
            <p:cNvPr id="113" name="Freeform 169"/>
            <p:cNvSpPr>
              <a:spLocks/>
            </p:cNvSpPr>
            <p:nvPr/>
          </p:nvSpPr>
          <p:spPr bwMode="auto">
            <a:xfrm>
              <a:off x="1119188" y="2732088"/>
              <a:ext cx="96838" cy="315913"/>
            </a:xfrm>
            <a:custGeom>
              <a:avLst/>
              <a:gdLst>
                <a:gd name="T0" fmla="*/ 154 w 308"/>
                <a:gd name="T1" fmla="*/ 0 h 992"/>
                <a:gd name="T2" fmla="*/ 185 w 308"/>
                <a:gd name="T3" fmla="*/ 2 h 992"/>
                <a:gd name="T4" fmla="*/ 213 w 308"/>
                <a:gd name="T5" fmla="*/ 7 h 992"/>
                <a:gd name="T6" fmla="*/ 238 w 308"/>
                <a:gd name="T7" fmla="*/ 17 h 992"/>
                <a:gd name="T8" fmla="*/ 259 w 308"/>
                <a:gd name="T9" fmla="*/ 30 h 992"/>
                <a:gd name="T10" fmla="*/ 277 w 308"/>
                <a:gd name="T11" fmla="*/ 47 h 992"/>
                <a:gd name="T12" fmla="*/ 290 w 308"/>
                <a:gd name="T13" fmla="*/ 67 h 992"/>
                <a:gd name="T14" fmla="*/ 301 w 308"/>
                <a:gd name="T15" fmla="*/ 91 h 992"/>
                <a:gd name="T16" fmla="*/ 306 w 308"/>
                <a:gd name="T17" fmla="*/ 119 h 992"/>
                <a:gd name="T18" fmla="*/ 308 w 308"/>
                <a:gd name="T19" fmla="*/ 150 h 992"/>
                <a:gd name="T20" fmla="*/ 308 w 308"/>
                <a:gd name="T21" fmla="*/ 375 h 992"/>
                <a:gd name="T22" fmla="*/ 307 w 308"/>
                <a:gd name="T23" fmla="*/ 405 h 992"/>
                <a:gd name="T24" fmla="*/ 304 w 308"/>
                <a:gd name="T25" fmla="*/ 435 h 992"/>
                <a:gd name="T26" fmla="*/ 301 w 308"/>
                <a:gd name="T27" fmla="*/ 467 h 992"/>
                <a:gd name="T28" fmla="*/ 240 w 308"/>
                <a:gd name="T29" fmla="*/ 920 h 992"/>
                <a:gd name="T30" fmla="*/ 236 w 308"/>
                <a:gd name="T31" fmla="*/ 942 h 992"/>
                <a:gd name="T32" fmla="*/ 228 w 308"/>
                <a:gd name="T33" fmla="*/ 960 h 992"/>
                <a:gd name="T34" fmla="*/ 219 w 308"/>
                <a:gd name="T35" fmla="*/ 972 h 992"/>
                <a:gd name="T36" fmla="*/ 206 w 308"/>
                <a:gd name="T37" fmla="*/ 982 h 992"/>
                <a:gd name="T38" fmla="*/ 192 w 308"/>
                <a:gd name="T39" fmla="*/ 988 h 992"/>
                <a:gd name="T40" fmla="*/ 174 w 308"/>
                <a:gd name="T41" fmla="*/ 991 h 992"/>
                <a:gd name="T42" fmla="*/ 154 w 308"/>
                <a:gd name="T43" fmla="*/ 992 h 992"/>
                <a:gd name="T44" fmla="*/ 134 w 308"/>
                <a:gd name="T45" fmla="*/ 991 h 992"/>
                <a:gd name="T46" fmla="*/ 116 w 308"/>
                <a:gd name="T47" fmla="*/ 988 h 992"/>
                <a:gd name="T48" fmla="*/ 102 w 308"/>
                <a:gd name="T49" fmla="*/ 982 h 992"/>
                <a:gd name="T50" fmla="*/ 89 w 308"/>
                <a:gd name="T51" fmla="*/ 972 h 992"/>
                <a:gd name="T52" fmla="*/ 79 w 308"/>
                <a:gd name="T53" fmla="*/ 960 h 992"/>
                <a:gd name="T54" fmla="*/ 72 w 308"/>
                <a:gd name="T55" fmla="*/ 942 h 992"/>
                <a:gd name="T56" fmla="*/ 68 w 308"/>
                <a:gd name="T57" fmla="*/ 920 h 992"/>
                <a:gd name="T58" fmla="*/ 7 w 308"/>
                <a:gd name="T59" fmla="*/ 467 h 992"/>
                <a:gd name="T60" fmla="*/ 4 w 308"/>
                <a:gd name="T61" fmla="*/ 435 h 992"/>
                <a:gd name="T62" fmla="*/ 1 w 308"/>
                <a:gd name="T63" fmla="*/ 405 h 992"/>
                <a:gd name="T64" fmla="*/ 0 w 308"/>
                <a:gd name="T65" fmla="*/ 375 h 992"/>
                <a:gd name="T66" fmla="*/ 0 w 308"/>
                <a:gd name="T67" fmla="*/ 150 h 992"/>
                <a:gd name="T68" fmla="*/ 2 w 308"/>
                <a:gd name="T69" fmla="*/ 119 h 992"/>
                <a:gd name="T70" fmla="*/ 7 w 308"/>
                <a:gd name="T71" fmla="*/ 91 h 992"/>
                <a:gd name="T72" fmla="*/ 18 w 308"/>
                <a:gd name="T73" fmla="*/ 67 h 992"/>
                <a:gd name="T74" fmla="*/ 31 w 308"/>
                <a:gd name="T75" fmla="*/ 47 h 992"/>
                <a:gd name="T76" fmla="*/ 49 w 308"/>
                <a:gd name="T77" fmla="*/ 30 h 992"/>
                <a:gd name="T78" fmla="*/ 70 w 308"/>
                <a:gd name="T79" fmla="*/ 17 h 992"/>
                <a:gd name="T80" fmla="*/ 95 w 308"/>
                <a:gd name="T81" fmla="*/ 7 h 992"/>
                <a:gd name="T82" fmla="*/ 122 w 308"/>
                <a:gd name="T83" fmla="*/ 2 h 992"/>
                <a:gd name="T84" fmla="*/ 154 w 308"/>
                <a:gd name="T85" fmla="*/ 0 h 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8" h="992">
                  <a:moveTo>
                    <a:pt x="154" y="0"/>
                  </a:moveTo>
                  <a:lnTo>
                    <a:pt x="185" y="2"/>
                  </a:lnTo>
                  <a:lnTo>
                    <a:pt x="213" y="7"/>
                  </a:lnTo>
                  <a:lnTo>
                    <a:pt x="238" y="17"/>
                  </a:lnTo>
                  <a:lnTo>
                    <a:pt x="259" y="30"/>
                  </a:lnTo>
                  <a:lnTo>
                    <a:pt x="277" y="47"/>
                  </a:lnTo>
                  <a:lnTo>
                    <a:pt x="290" y="67"/>
                  </a:lnTo>
                  <a:lnTo>
                    <a:pt x="301" y="91"/>
                  </a:lnTo>
                  <a:lnTo>
                    <a:pt x="306" y="119"/>
                  </a:lnTo>
                  <a:lnTo>
                    <a:pt x="308" y="150"/>
                  </a:lnTo>
                  <a:lnTo>
                    <a:pt x="308" y="375"/>
                  </a:lnTo>
                  <a:lnTo>
                    <a:pt x="307" y="405"/>
                  </a:lnTo>
                  <a:lnTo>
                    <a:pt x="304" y="435"/>
                  </a:lnTo>
                  <a:lnTo>
                    <a:pt x="301" y="467"/>
                  </a:lnTo>
                  <a:lnTo>
                    <a:pt x="240" y="920"/>
                  </a:lnTo>
                  <a:lnTo>
                    <a:pt x="236" y="942"/>
                  </a:lnTo>
                  <a:lnTo>
                    <a:pt x="228" y="960"/>
                  </a:lnTo>
                  <a:lnTo>
                    <a:pt x="219" y="972"/>
                  </a:lnTo>
                  <a:lnTo>
                    <a:pt x="206" y="982"/>
                  </a:lnTo>
                  <a:lnTo>
                    <a:pt x="192" y="988"/>
                  </a:lnTo>
                  <a:lnTo>
                    <a:pt x="174" y="991"/>
                  </a:lnTo>
                  <a:lnTo>
                    <a:pt x="154" y="992"/>
                  </a:lnTo>
                  <a:lnTo>
                    <a:pt x="134" y="991"/>
                  </a:lnTo>
                  <a:lnTo>
                    <a:pt x="116" y="988"/>
                  </a:lnTo>
                  <a:lnTo>
                    <a:pt x="102" y="982"/>
                  </a:lnTo>
                  <a:lnTo>
                    <a:pt x="89" y="972"/>
                  </a:lnTo>
                  <a:lnTo>
                    <a:pt x="79" y="960"/>
                  </a:lnTo>
                  <a:lnTo>
                    <a:pt x="72" y="942"/>
                  </a:lnTo>
                  <a:lnTo>
                    <a:pt x="68" y="920"/>
                  </a:lnTo>
                  <a:lnTo>
                    <a:pt x="7" y="467"/>
                  </a:lnTo>
                  <a:lnTo>
                    <a:pt x="4" y="435"/>
                  </a:lnTo>
                  <a:lnTo>
                    <a:pt x="1" y="405"/>
                  </a:lnTo>
                  <a:lnTo>
                    <a:pt x="0" y="375"/>
                  </a:lnTo>
                  <a:lnTo>
                    <a:pt x="0" y="150"/>
                  </a:lnTo>
                  <a:lnTo>
                    <a:pt x="2" y="119"/>
                  </a:lnTo>
                  <a:lnTo>
                    <a:pt x="7" y="91"/>
                  </a:lnTo>
                  <a:lnTo>
                    <a:pt x="18" y="67"/>
                  </a:lnTo>
                  <a:lnTo>
                    <a:pt x="31" y="47"/>
                  </a:lnTo>
                  <a:lnTo>
                    <a:pt x="49" y="30"/>
                  </a:lnTo>
                  <a:lnTo>
                    <a:pt x="70" y="17"/>
                  </a:lnTo>
                  <a:lnTo>
                    <a:pt x="95" y="7"/>
                  </a:lnTo>
                  <a:lnTo>
                    <a:pt x="122" y="2"/>
                  </a:lnTo>
                  <a:lnTo>
                    <a:pt x="1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400">
                <a:latin typeface="+mj-lt"/>
                <a:cs typeface="Arial" panose="020B0604020202020204" pitchFamily="34" charset="0"/>
              </a:endParaRPr>
            </a:p>
          </p:txBody>
        </p:sp>
        <p:sp>
          <p:nvSpPr>
            <p:cNvPr id="114" name="Freeform 170"/>
            <p:cNvSpPr>
              <a:spLocks/>
            </p:cNvSpPr>
            <p:nvPr/>
          </p:nvSpPr>
          <p:spPr bwMode="auto">
            <a:xfrm>
              <a:off x="1116013" y="3087688"/>
              <a:ext cx="103188" cy="101600"/>
            </a:xfrm>
            <a:custGeom>
              <a:avLst/>
              <a:gdLst>
                <a:gd name="T0" fmla="*/ 161 w 321"/>
                <a:gd name="T1" fmla="*/ 0 h 319"/>
                <a:gd name="T2" fmla="*/ 193 w 321"/>
                <a:gd name="T3" fmla="*/ 4 h 319"/>
                <a:gd name="T4" fmla="*/ 223 w 321"/>
                <a:gd name="T5" fmla="*/ 14 h 319"/>
                <a:gd name="T6" fmla="*/ 250 w 321"/>
                <a:gd name="T7" fmla="*/ 28 h 319"/>
                <a:gd name="T8" fmla="*/ 274 w 321"/>
                <a:gd name="T9" fmla="*/ 47 h 319"/>
                <a:gd name="T10" fmla="*/ 294 w 321"/>
                <a:gd name="T11" fmla="*/ 71 h 319"/>
                <a:gd name="T12" fmla="*/ 309 w 321"/>
                <a:gd name="T13" fmla="*/ 98 h 319"/>
                <a:gd name="T14" fmla="*/ 318 w 321"/>
                <a:gd name="T15" fmla="*/ 128 h 319"/>
                <a:gd name="T16" fmla="*/ 321 w 321"/>
                <a:gd name="T17" fmla="*/ 159 h 319"/>
                <a:gd name="T18" fmla="*/ 318 w 321"/>
                <a:gd name="T19" fmla="*/ 192 h 319"/>
                <a:gd name="T20" fmla="*/ 309 w 321"/>
                <a:gd name="T21" fmla="*/ 222 h 319"/>
                <a:gd name="T22" fmla="*/ 294 w 321"/>
                <a:gd name="T23" fmla="*/ 249 h 319"/>
                <a:gd name="T24" fmla="*/ 274 w 321"/>
                <a:gd name="T25" fmla="*/ 272 h 319"/>
                <a:gd name="T26" fmla="*/ 250 w 321"/>
                <a:gd name="T27" fmla="*/ 292 h 319"/>
                <a:gd name="T28" fmla="*/ 223 w 321"/>
                <a:gd name="T29" fmla="*/ 306 h 319"/>
                <a:gd name="T30" fmla="*/ 193 w 321"/>
                <a:gd name="T31" fmla="*/ 316 h 319"/>
                <a:gd name="T32" fmla="*/ 161 w 321"/>
                <a:gd name="T33" fmla="*/ 319 h 319"/>
                <a:gd name="T34" fmla="*/ 128 w 321"/>
                <a:gd name="T35" fmla="*/ 316 h 319"/>
                <a:gd name="T36" fmla="*/ 99 w 321"/>
                <a:gd name="T37" fmla="*/ 306 h 319"/>
                <a:gd name="T38" fmla="*/ 72 w 321"/>
                <a:gd name="T39" fmla="*/ 292 h 319"/>
                <a:gd name="T40" fmla="*/ 48 w 321"/>
                <a:gd name="T41" fmla="*/ 272 h 319"/>
                <a:gd name="T42" fmla="*/ 28 w 321"/>
                <a:gd name="T43" fmla="*/ 249 h 319"/>
                <a:gd name="T44" fmla="*/ 13 w 321"/>
                <a:gd name="T45" fmla="*/ 222 h 319"/>
                <a:gd name="T46" fmla="*/ 4 w 321"/>
                <a:gd name="T47" fmla="*/ 192 h 319"/>
                <a:gd name="T48" fmla="*/ 0 w 321"/>
                <a:gd name="T49" fmla="*/ 159 h 319"/>
                <a:gd name="T50" fmla="*/ 4 w 321"/>
                <a:gd name="T51" fmla="*/ 128 h 319"/>
                <a:gd name="T52" fmla="*/ 13 w 321"/>
                <a:gd name="T53" fmla="*/ 98 h 319"/>
                <a:gd name="T54" fmla="*/ 28 w 321"/>
                <a:gd name="T55" fmla="*/ 71 h 319"/>
                <a:gd name="T56" fmla="*/ 48 w 321"/>
                <a:gd name="T57" fmla="*/ 47 h 319"/>
                <a:gd name="T58" fmla="*/ 72 w 321"/>
                <a:gd name="T59" fmla="*/ 28 h 319"/>
                <a:gd name="T60" fmla="*/ 99 w 321"/>
                <a:gd name="T61" fmla="*/ 14 h 319"/>
                <a:gd name="T62" fmla="*/ 128 w 321"/>
                <a:gd name="T63" fmla="*/ 4 h 319"/>
                <a:gd name="T64" fmla="*/ 161 w 321"/>
                <a:gd name="T65"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319">
                  <a:moveTo>
                    <a:pt x="161" y="0"/>
                  </a:moveTo>
                  <a:lnTo>
                    <a:pt x="193" y="4"/>
                  </a:lnTo>
                  <a:lnTo>
                    <a:pt x="223" y="14"/>
                  </a:lnTo>
                  <a:lnTo>
                    <a:pt x="250" y="28"/>
                  </a:lnTo>
                  <a:lnTo>
                    <a:pt x="274" y="47"/>
                  </a:lnTo>
                  <a:lnTo>
                    <a:pt x="294" y="71"/>
                  </a:lnTo>
                  <a:lnTo>
                    <a:pt x="309" y="98"/>
                  </a:lnTo>
                  <a:lnTo>
                    <a:pt x="318" y="128"/>
                  </a:lnTo>
                  <a:lnTo>
                    <a:pt x="321" y="159"/>
                  </a:lnTo>
                  <a:lnTo>
                    <a:pt x="318" y="192"/>
                  </a:lnTo>
                  <a:lnTo>
                    <a:pt x="309" y="222"/>
                  </a:lnTo>
                  <a:lnTo>
                    <a:pt x="294" y="249"/>
                  </a:lnTo>
                  <a:lnTo>
                    <a:pt x="274" y="272"/>
                  </a:lnTo>
                  <a:lnTo>
                    <a:pt x="250" y="292"/>
                  </a:lnTo>
                  <a:lnTo>
                    <a:pt x="223" y="306"/>
                  </a:lnTo>
                  <a:lnTo>
                    <a:pt x="193" y="316"/>
                  </a:lnTo>
                  <a:lnTo>
                    <a:pt x="161" y="319"/>
                  </a:lnTo>
                  <a:lnTo>
                    <a:pt x="128" y="316"/>
                  </a:lnTo>
                  <a:lnTo>
                    <a:pt x="99" y="306"/>
                  </a:lnTo>
                  <a:lnTo>
                    <a:pt x="72" y="292"/>
                  </a:lnTo>
                  <a:lnTo>
                    <a:pt x="48" y="272"/>
                  </a:lnTo>
                  <a:lnTo>
                    <a:pt x="28" y="249"/>
                  </a:lnTo>
                  <a:lnTo>
                    <a:pt x="13" y="222"/>
                  </a:lnTo>
                  <a:lnTo>
                    <a:pt x="4" y="192"/>
                  </a:lnTo>
                  <a:lnTo>
                    <a:pt x="0" y="159"/>
                  </a:lnTo>
                  <a:lnTo>
                    <a:pt x="4" y="128"/>
                  </a:lnTo>
                  <a:lnTo>
                    <a:pt x="13" y="98"/>
                  </a:lnTo>
                  <a:lnTo>
                    <a:pt x="28" y="71"/>
                  </a:lnTo>
                  <a:lnTo>
                    <a:pt x="48" y="47"/>
                  </a:lnTo>
                  <a:lnTo>
                    <a:pt x="72" y="28"/>
                  </a:lnTo>
                  <a:lnTo>
                    <a:pt x="99" y="14"/>
                  </a:lnTo>
                  <a:lnTo>
                    <a:pt x="128" y="4"/>
                  </a:lnTo>
                  <a:lnTo>
                    <a:pt x="1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400">
                <a:latin typeface="+mj-lt"/>
                <a:cs typeface="Arial" panose="020B0604020202020204" pitchFamily="34" charset="0"/>
              </a:endParaRPr>
            </a:p>
          </p:txBody>
        </p:sp>
      </p:grpSp>
      <p:sp>
        <p:nvSpPr>
          <p:cNvPr id="116" name="Título 1"/>
          <p:cNvSpPr>
            <a:spLocks noGrp="1"/>
          </p:cNvSpPr>
          <p:nvPr>
            <p:ph type="title"/>
          </p:nvPr>
        </p:nvSpPr>
        <p:spPr>
          <a:xfrm>
            <a:off x="1029706" y="-257580"/>
            <a:ext cx="10353761" cy="1326321"/>
          </a:xfrm>
        </p:spPr>
        <p:txBody>
          <a:bodyPr/>
          <a:lstStyle/>
          <a:p>
            <a:r>
              <a:rPr lang="es-ES" dirty="0" smtClean="0"/>
              <a:t>Proceso de comunicación</a:t>
            </a:r>
            <a:endParaRPr lang="es-ES" dirty="0"/>
          </a:p>
        </p:txBody>
      </p:sp>
    </p:spTree>
    <p:extLst>
      <p:ext uri="{BB962C8B-B14F-4D97-AF65-F5344CB8AC3E}">
        <p14:creationId xmlns:p14="http://schemas.microsoft.com/office/powerpoint/2010/main" val="293998898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48265" y="-297140"/>
            <a:ext cx="10353761" cy="1326321"/>
          </a:xfrm>
        </p:spPr>
        <p:txBody>
          <a:bodyPr/>
          <a:lstStyle/>
          <a:p>
            <a:r>
              <a:rPr lang="es-ES" dirty="0" smtClean="0"/>
              <a:t>Teoría de la Publicidad</a:t>
            </a:r>
            <a:endParaRPr lang="es-ES" dirty="0"/>
          </a:p>
        </p:txBody>
      </p:sp>
      <p:pic>
        <p:nvPicPr>
          <p:cNvPr id="14" name="Imagen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89691" y="719900"/>
            <a:ext cx="7918235" cy="7250584"/>
          </a:xfrm>
          <a:prstGeom prst="rect">
            <a:avLst/>
          </a:prstGeom>
        </p:spPr>
      </p:pic>
      <p:sp>
        <p:nvSpPr>
          <p:cNvPr id="15" name="CuadroTexto 14"/>
          <p:cNvSpPr txBox="1"/>
          <p:nvPr/>
        </p:nvSpPr>
        <p:spPr>
          <a:xfrm>
            <a:off x="4299593" y="1403555"/>
            <a:ext cx="1611567" cy="738664"/>
          </a:xfrm>
          <a:prstGeom prst="rect">
            <a:avLst/>
          </a:prstGeom>
          <a:noFill/>
        </p:spPr>
        <p:txBody>
          <a:bodyPr wrap="square" rtlCol="0">
            <a:spAutoFit/>
          </a:bodyPr>
          <a:lstStyle/>
          <a:p>
            <a:r>
              <a:rPr lang="es-ES" sz="1400" dirty="0" smtClean="0">
                <a:latin typeface="+mj-lt"/>
              </a:rPr>
              <a:t>Teoría </a:t>
            </a:r>
            <a:r>
              <a:rPr lang="es-ES" sz="1400" dirty="0">
                <a:latin typeface="+mj-lt"/>
              </a:rPr>
              <a:t>científico </a:t>
            </a:r>
            <a:r>
              <a:rPr lang="es-ES" sz="1400" dirty="0" smtClean="0">
                <a:latin typeface="+mj-lt"/>
              </a:rPr>
              <a:t>académica </a:t>
            </a:r>
            <a:endParaRPr lang="es-ES" sz="1400" dirty="0">
              <a:latin typeface="+mj-lt"/>
            </a:endParaRPr>
          </a:p>
          <a:p>
            <a:endParaRPr lang="es-ES" sz="1400" dirty="0">
              <a:latin typeface="+mj-lt"/>
            </a:endParaRPr>
          </a:p>
        </p:txBody>
      </p:sp>
      <p:sp>
        <p:nvSpPr>
          <p:cNvPr id="16" name="CuadroTexto 15"/>
          <p:cNvSpPr txBox="1"/>
          <p:nvPr/>
        </p:nvSpPr>
        <p:spPr>
          <a:xfrm>
            <a:off x="4117281" y="2031768"/>
            <a:ext cx="1967713" cy="3046988"/>
          </a:xfrm>
          <a:prstGeom prst="rect">
            <a:avLst/>
          </a:prstGeom>
          <a:noFill/>
        </p:spPr>
        <p:txBody>
          <a:bodyPr wrap="square" rtlCol="0">
            <a:spAutoFit/>
          </a:bodyPr>
          <a:lstStyle/>
          <a:p>
            <a:r>
              <a:rPr lang="es-ES" sz="1300" b="1" u="sng" dirty="0" smtClean="0">
                <a:latin typeface="+mj-lt"/>
              </a:rPr>
              <a:t>Descriptiva</a:t>
            </a:r>
            <a:r>
              <a:rPr lang="es-ES" sz="1300" dirty="0" smtClean="0">
                <a:latin typeface="+mj-lt"/>
              </a:rPr>
              <a:t>: </a:t>
            </a:r>
          </a:p>
          <a:p>
            <a:endParaRPr lang="es-ES" sz="1300" dirty="0" smtClean="0">
              <a:latin typeface="+mj-lt"/>
            </a:endParaRPr>
          </a:p>
          <a:p>
            <a:pPr marL="171450" indent="-171450">
              <a:buFont typeface="Arial" panose="020B0604020202020204" pitchFamily="34" charset="0"/>
              <a:buChar char="•"/>
            </a:pPr>
            <a:r>
              <a:rPr lang="es-ES" sz="1300" dirty="0">
                <a:latin typeface="+mj-lt"/>
              </a:rPr>
              <a:t>A</a:t>
            </a:r>
            <a:r>
              <a:rPr lang="es-ES" sz="1300" dirty="0" smtClean="0">
                <a:latin typeface="+mj-lt"/>
              </a:rPr>
              <a:t>naliza  </a:t>
            </a:r>
            <a:r>
              <a:rPr lang="es-ES" sz="1300" dirty="0">
                <a:latin typeface="+mj-lt"/>
              </a:rPr>
              <a:t>mensaje </a:t>
            </a:r>
            <a:r>
              <a:rPr lang="es-ES" sz="1300" dirty="0" smtClean="0">
                <a:latin typeface="+mj-lt"/>
              </a:rPr>
              <a:t>publicitario</a:t>
            </a:r>
          </a:p>
          <a:p>
            <a:pPr marL="171450" indent="-171450">
              <a:buFont typeface="Arial" panose="020B0604020202020204" pitchFamily="34" charset="0"/>
              <a:buChar char="•"/>
            </a:pPr>
            <a:r>
              <a:rPr lang="es-ES" sz="1300" dirty="0">
                <a:latin typeface="+mj-lt"/>
              </a:rPr>
              <a:t>D</a:t>
            </a:r>
            <a:r>
              <a:rPr lang="es-ES" sz="1300" dirty="0" smtClean="0">
                <a:latin typeface="+mj-lt"/>
              </a:rPr>
              <a:t>efinición </a:t>
            </a:r>
          </a:p>
          <a:p>
            <a:pPr marL="171450" indent="-171450">
              <a:buFont typeface="Arial" panose="020B0604020202020204" pitchFamily="34" charset="0"/>
              <a:buChar char="•"/>
            </a:pPr>
            <a:r>
              <a:rPr lang="es-ES" sz="1300" dirty="0">
                <a:latin typeface="+mj-lt"/>
              </a:rPr>
              <a:t>L</a:t>
            </a:r>
            <a:r>
              <a:rPr lang="es-ES" sz="1300" dirty="0" smtClean="0">
                <a:latin typeface="+mj-lt"/>
              </a:rPr>
              <a:t>as </a:t>
            </a:r>
            <a:r>
              <a:rPr lang="es-ES" sz="1300" dirty="0">
                <a:latin typeface="+mj-lt"/>
              </a:rPr>
              <a:t>normas </a:t>
            </a:r>
            <a:r>
              <a:rPr lang="es-ES" sz="1300" dirty="0" smtClean="0">
                <a:latin typeface="+mj-lt"/>
              </a:rPr>
              <a:t>legales.</a:t>
            </a:r>
          </a:p>
          <a:p>
            <a:r>
              <a:rPr lang="es-ES" sz="1300" dirty="0" smtClean="0">
                <a:latin typeface="+mj-lt"/>
              </a:rPr>
              <a:t>  </a:t>
            </a:r>
          </a:p>
          <a:p>
            <a:r>
              <a:rPr lang="es-ES" sz="1300" b="1" u="sng" dirty="0" smtClean="0">
                <a:latin typeface="+mj-lt"/>
              </a:rPr>
              <a:t>Interpretativa</a:t>
            </a:r>
            <a:r>
              <a:rPr lang="es-ES" sz="1300" dirty="0" smtClean="0">
                <a:latin typeface="+mj-lt"/>
              </a:rPr>
              <a:t>:</a:t>
            </a:r>
          </a:p>
          <a:p>
            <a:endParaRPr lang="es-ES" sz="1300" dirty="0" smtClean="0">
              <a:latin typeface="+mj-lt"/>
            </a:endParaRPr>
          </a:p>
          <a:p>
            <a:pPr marL="171450" indent="-171450">
              <a:buFont typeface="Arial" panose="020B0604020202020204" pitchFamily="34" charset="0"/>
              <a:buChar char="•"/>
            </a:pPr>
            <a:r>
              <a:rPr lang="es-ES" sz="1300" dirty="0" smtClean="0">
                <a:latin typeface="+mj-lt"/>
              </a:rPr>
              <a:t>Sociología</a:t>
            </a:r>
          </a:p>
          <a:p>
            <a:pPr marL="171450" indent="-171450">
              <a:buFont typeface="Arial" panose="020B0604020202020204" pitchFamily="34" charset="0"/>
              <a:buChar char="•"/>
            </a:pPr>
            <a:r>
              <a:rPr lang="es-ES" sz="1300" dirty="0" smtClean="0">
                <a:latin typeface="+mj-lt"/>
              </a:rPr>
              <a:t>Economía</a:t>
            </a:r>
          </a:p>
          <a:p>
            <a:pPr marL="171450" indent="-171450">
              <a:buFont typeface="Arial" panose="020B0604020202020204" pitchFamily="34" charset="0"/>
              <a:buChar char="•"/>
            </a:pPr>
            <a:r>
              <a:rPr lang="es-ES" sz="1300" dirty="0" smtClean="0">
                <a:latin typeface="+mj-lt"/>
              </a:rPr>
              <a:t>La </a:t>
            </a:r>
            <a:r>
              <a:rPr lang="es-ES" sz="1300" dirty="0">
                <a:latin typeface="+mj-lt"/>
              </a:rPr>
              <a:t>crítica social </a:t>
            </a:r>
          </a:p>
          <a:p>
            <a:endParaRPr lang="es-ES" sz="1200" dirty="0">
              <a:latin typeface="+mj-lt"/>
            </a:endParaRPr>
          </a:p>
          <a:p>
            <a:endParaRPr lang="es-ES" sz="1200" dirty="0">
              <a:latin typeface="+mj-lt"/>
            </a:endParaRPr>
          </a:p>
          <a:p>
            <a:endParaRPr lang="es-ES" sz="1200" dirty="0">
              <a:latin typeface="+mj-lt"/>
            </a:endParaRPr>
          </a:p>
        </p:txBody>
      </p:sp>
      <p:sp>
        <p:nvSpPr>
          <p:cNvPr id="17" name="CuadroTexto 16"/>
          <p:cNvSpPr txBox="1"/>
          <p:nvPr/>
        </p:nvSpPr>
        <p:spPr>
          <a:xfrm>
            <a:off x="6535083" y="1420299"/>
            <a:ext cx="1687190" cy="738664"/>
          </a:xfrm>
          <a:prstGeom prst="rect">
            <a:avLst/>
          </a:prstGeom>
          <a:noFill/>
        </p:spPr>
        <p:txBody>
          <a:bodyPr wrap="square" rtlCol="0">
            <a:spAutoFit/>
          </a:bodyPr>
          <a:lstStyle/>
          <a:p>
            <a:r>
              <a:rPr lang="es-ES" sz="1400" dirty="0">
                <a:latin typeface="+mj-lt"/>
              </a:rPr>
              <a:t>A</a:t>
            </a:r>
            <a:r>
              <a:rPr lang="es-ES" sz="1400" dirty="0" smtClean="0">
                <a:latin typeface="+mj-lt"/>
              </a:rPr>
              <a:t>nálisis </a:t>
            </a:r>
            <a:r>
              <a:rPr lang="es-ES" sz="1400" dirty="0">
                <a:latin typeface="+mj-lt"/>
              </a:rPr>
              <a:t>del mensaje</a:t>
            </a:r>
          </a:p>
          <a:p>
            <a:endParaRPr lang="es-ES" sz="1400" dirty="0">
              <a:latin typeface="+mj-lt"/>
            </a:endParaRPr>
          </a:p>
        </p:txBody>
      </p:sp>
      <p:sp>
        <p:nvSpPr>
          <p:cNvPr id="18" name="CuadroTexto 17"/>
          <p:cNvSpPr txBox="1"/>
          <p:nvPr/>
        </p:nvSpPr>
        <p:spPr>
          <a:xfrm>
            <a:off x="6084994" y="2454143"/>
            <a:ext cx="2041131" cy="1477328"/>
          </a:xfrm>
          <a:prstGeom prst="rect">
            <a:avLst/>
          </a:prstGeom>
          <a:noFill/>
        </p:spPr>
        <p:txBody>
          <a:bodyPr wrap="square" rtlCol="0">
            <a:spAutoFit/>
          </a:bodyPr>
          <a:lstStyle/>
          <a:p>
            <a:pPr marL="171450" indent="-171450">
              <a:buFont typeface="Arial" panose="020B0604020202020204" pitchFamily="34" charset="0"/>
              <a:buChar char="•"/>
            </a:pPr>
            <a:r>
              <a:rPr lang="es-ES" sz="1300" dirty="0">
                <a:latin typeface="+mj-lt"/>
              </a:rPr>
              <a:t>L</a:t>
            </a:r>
            <a:r>
              <a:rPr lang="es-ES" sz="1300" dirty="0" smtClean="0">
                <a:latin typeface="+mj-lt"/>
              </a:rPr>
              <a:t>a </a:t>
            </a:r>
            <a:r>
              <a:rPr lang="es-ES" sz="1300" dirty="0">
                <a:latin typeface="+mj-lt"/>
              </a:rPr>
              <a:t>semiótica, </a:t>
            </a:r>
            <a:endParaRPr lang="es-ES" sz="1300" dirty="0" smtClean="0">
              <a:latin typeface="+mj-lt"/>
            </a:endParaRPr>
          </a:p>
          <a:p>
            <a:pPr marL="171450" indent="-171450">
              <a:buFont typeface="Arial" panose="020B0604020202020204" pitchFamily="34" charset="0"/>
              <a:buChar char="•"/>
            </a:pPr>
            <a:r>
              <a:rPr lang="es-ES" sz="1300" dirty="0">
                <a:latin typeface="+mj-lt"/>
              </a:rPr>
              <a:t>L</a:t>
            </a:r>
            <a:r>
              <a:rPr lang="es-ES" sz="1300" dirty="0" smtClean="0">
                <a:latin typeface="+mj-lt"/>
              </a:rPr>
              <a:t>a </a:t>
            </a:r>
            <a:r>
              <a:rPr lang="es-ES" sz="1300" dirty="0">
                <a:latin typeface="+mj-lt"/>
              </a:rPr>
              <a:t>lingüística </a:t>
            </a:r>
            <a:endParaRPr lang="es-ES" sz="1300" dirty="0" smtClean="0">
              <a:latin typeface="+mj-lt"/>
            </a:endParaRPr>
          </a:p>
          <a:p>
            <a:pPr marL="171450" indent="-171450">
              <a:buFont typeface="Arial" panose="020B0604020202020204" pitchFamily="34" charset="0"/>
              <a:buChar char="•"/>
            </a:pPr>
            <a:r>
              <a:rPr lang="es-ES" sz="1300" dirty="0">
                <a:latin typeface="+mj-lt"/>
              </a:rPr>
              <a:t>Se analiza el recurso </a:t>
            </a:r>
            <a:r>
              <a:rPr lang="es-ES" sz="1300" dirty="0" smtClean="0">
                <a:latin typeface="+mj-lt"/>
              </a:rPr>
              <a:t>retórico </a:t>
            </a:r>
          </a:p>
          <a:p>
            <a:pPr marL="171450" indent="-171450">
              <a:buFont typeface="Arial" panose="020B0604020202020204" pitchFamily="34" charset="0"/>
              <a:buChar char="•"/>
            </a:pPr>
            <a:r>
              <a:rPr lang="es-ES" sz="1300" dirty="0">
                <a:latin typeface="+mj-lt"/>
              </a:rPr>
              <a:t>D</a:t>
            </a:r>
            <a:r>
              <a:rPr lang="es-ES" sz="1300" dirty="0" smtClean="0">
                <a:latin typeface="+mj-lt"/>
              </a:rPr>
              <a:t>esde </a:t>
            </a:r>
            <a:r>
              <a:rPr lang="es-ES" sz="1300" dirty="0">
                <a:latin typeface="+mj-lt"/>
              </a:rPr>
              <a:t>un enfoque sociolingüístico</a:t>
            </a:r>
          </a:p>
          <a:p>
            <a:endParaRPr lang="es-ES" sz="1200" dirty="0">
              <a:latin typeface="+mj-lt"/>
            </a:endParaRPr>
          </a:p>
        </p:txBody>
      </p:sp>
      <p:sp>
        <p:nvSpPr>
          <p:cNvPr id="19" name="CuadroTexto 18"/>
          <p:cNvSpPr txBox="1"/>
          <p:nvPr/>
        </p:nvSpPr>
        <p:spPr>
          <a:xfrm>
            <a:off x="2498748" y="1513063"/>
            <a:ext cx="1611567" cy="523220"/>
          </a:xfrm>
          <a:prstGeom prst="rect">
            <a:avLst/>
          </a:prstGeom>
          <a:noFill/>
        </p:spPr>
        <p:txBody>
          <a:bodyPr wrap="square" rtlCol="0">
            <a:spAutoFit/>
          </a:bodyPr>
          <a:lstStyle/>
          <a:p>
            <a:r>
              <a:rPr lang="es-ES" sz="1400" dirty="0" smtClean="0">
                <a:latin typeface="+mj-lt"/>
              </a:rPr>
              <a:t>Definición</a:t>
            </a:r>
            <a:endParaRPr lang="es-ES" sz="1400" dirty="0">
              <a:latin typeface="+mj-lt"/>
            </a:endParaRPr>
          </a:p>
          <a:p>
            <a:endParaRPr lang="es-ES" sz="1400" dirty="0">
              <a:latin typeface="+mj-lt"/>
            </a:endParaRPr>
          </a:p>
        </p:txBody>
      </p:sp>
      <p:sp>
        <p:nvSpPr>
          <p:cNvPr id="20" name="CuadroTexto 19"/>
          <p:cNvSpPr txBox="1"/>
          <p:nvPr/>
        </p:nvSpPr>
        <p:spPr>
          <a:xfrm>
            <a:off x="2088743" y="2484930"/>
            <a:ext cx="2021571" cy="1292662"/>
          </a:xfrm>
          <a:prstGeom prst="rect">
            <a:avLst/>
          </a:prstGeom>
          <a:noFill/>
        </p:spPr>
        <p:txBody>
          <a:bodyPr wrap="square" rtlCol="0">
            <a:spAutoFit/>
          </a:bodyPr>
          <a:lstStyle/>
          <a:p>
            <a:r>
              <a:rPr lang="es-ES" sz="1300" dirty="0">
                <a:latin typeface="+mj-lt"/>
              </a:rPr>
              <a:t>Es “un esfuerzo, pagado y masivamente mediatizado para persuadir” (O’Guinn 2013)</a:t>
            </a:r>
          </a:p>
          <a:p>
            <a:endParaRPr lang="es-ES" sz="1300" dirty="0">
              <a:latin typeface="+mj-lt"/>
            </a:endParaRPr>
          </a:p>
        </p:txBody>
      </p:sp>
      <p:sp>
        <p:nvSpPr>
          <p:cNvPr id="21" name="CuadroTexto 20"/>
          <p:cNvSpPr txBox="1"/>
          <p:nvPr/>
        </p:nvSpPr>
        <p:spPr>
          <a:xfrm>
            <a:off x="8525977" y="1514695"/>
            <a:ext cx="1687190" cy="523220"/>
          </a:xfrm>
          <a:prstGeom prst="rect">
            <a:avLst/>
          </a:prstGeom>
          <a:noFill/>
        </p:spPr>
        <p:txBody>
          <a:bodyPr wrap="square" rtlCol="0">
            <a:spAutoFit/>
          </a:bodyPr>
          <a:lstStyle/>
          <a:p>
            <a:r>
              <a:rPr lang="es-ES" sz="1400" dirty="0" smtClean="0">
                <a:latin typeface="+mj-lt"/>
              </a:rPr>
              <a:t>Valoración</a:t>
            </a:r>
            <a:endParaRPr lang="es-ES" sz="1400" dirty="0">
              <a:latin typeface="+mj-lt"/>
            </a:endParaRPr>
          </a:p>
          <a:p>
            <a:endParaRPr lang="es-ES" sz="1400" dirty="0">
              <a:latin typeface="+mj-lt"/>
            </a:endParaRPr>
          </a:p>
        </p:txBody>
      </p:sp>
      <p:sp>
        <p:nvSpPr>
          <p:cNvPr id="22" name="CuadroTexto 21"/>
          <p:cNvSpPr txBox="1"/>
          <p:nvPr/>
        </p:nvSpPr>
        <p:spPr>
          <a:xfrm>
            <a:off x="7985080" y="2612882"/>
            <a:ext cx="2029812" cy="892552"/>
          </a:xfrm>
          <a:prstGeom prst="rect">
            <a:avLst/>
          </a:prstGeom>
          <a:noFill/>
        </p:spPr>
        <p:txBody>
          <a:bodyPr wrap="square" rtlCol="0">
            <a:spAutoFit/>
          </a:bodyPr>
          <a:lstStyle/>
          <a:p>
            <a:pPr marL="363538" indent="-188913">
              <a:buFont typeface="Arial" panose="020B0604020202020204" pitchFamily="34" charset="0"/>
              <a:buChar char="•"/>
            </a:pPr>
            <a:r>
              <a:rPr lang="es-ES" sz="1300" dirty="0" smtClean="0">
                <a:latin typeface="+mj-lt"/>
              </a:rPr>
              <a:t>Recepción</a:t>
            </a:r>
            <a:endParaRPr lang="es-ES" sz="1300" dirty="0">
              <a:latin typeface="+mj-lt"/>
            </a:endParaRPr>
          </a:p>
          <a:p>
            <a:pPr marL="363538" indent="-188913">
              <a:buFont typeface="Arial" panose="020B0604020202020204" pitchFamily="34" charset="0"/>
              <a:buChar char="•"/>
            </a:pPr>
            <a:r>
              <a:rPr lang="es-ES" sz="1300" dirty="0" smtClean="0">
                <a:latin typeface="+mj-lt"/>
              </a:rPr>
              <a:t>Comprensión</a:t>
            </a:r>
            <a:endParaRPr lang="es-ES" sz="1300" dirty="0">
              <a:latin typeface="+mj-lt"/>
            </a:endParaRPr>
          </a:p>
          <a:p>
            <a:pPr marL="363538" indent="-188913">
              <a:buFont typeface="Arial" panose="020B0604020202020204" pitchFamily="34" charset="0"/>
              <a:buChar char="•"/>
            </a:pPr>
            <a:r>
              <a:rPr lang="es-ES" sz="1300" dirty="0" smtClean="0">
                <a:latin typeface="+mj-lt"/>
              </a:rPr>
              <a:t>Impresión</a:t>
            </a:r>
            <a:endParaRPr lang="es-ES" sz="1300" dirty="0">
              <a:latin typeface="+mj-lt"/>
            </a:endParaRPr>
          </a:p>
          <a:p>
            <a:endParaRPr lang="es-ES" sz="1300" dirty="0">
              <a:latin typeface="+mj-lt"/>
            </a:endParaRPr>
          </a:p>
        </p:txBody>
      </p:sp>
    </p:spTree>
    <p:extLst>
      <p:ext uri="{BB962C8B-B14F-4D97-AF65-F5344CB8AC3E}">
        <p14:creationId xmlns:p14="http://schemas.microsoft.com/office/powerpoint/2010/main" val="165136924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81018" y="-172789"/>
            <a:ext cx="10353761" cy="1326321"/>
          </a:xfrm>
        </p:spPr>
        <p:txBody>
          <a:bodyPr/>
          <a:lstStyle/>
          <a:p>
            <a:r>
              <a:rPr lang="es-ES" dirty="0" smtClean="0"/>
              <a:t>Teoría del Consumidor</a:t>
            </a:r>
            <a:endParaRPr lang="es-ES" dirty="0"/>
          </a:p>
        </p:txBody>
      </p:sp>
      <p:sp>
        <p:nvSpPr>
          <p:cNvPr id="4" name="CuadroTexto 3"/>
          <p:cNvSpPr txBox="1"/>
          <p:nvPr/>
        </p:nvSpPr>
        <p:spPr>
          <a:xfrm>
            <a:off x="861694" y="1180366"/>
            <a:ext cx="10158550" cy="923330"/>
          </a:xfrm>
          <a:prstGeom prst="rect">
            <a:avLst/>
          </a:prstGeom>
          <a:noFill/>
        </p:spPr>
        <p:txBody>
          <a:bodyPr wrap="none" rtlCol="0">
            <a:spAutoFit/>
          </a:bodyPr>
          <a:lstStyle/>
          <a:p>
            <a:r>
              <a:rPr lang="es-ES" dirty="0" smtClean="0">
                <a:latin typeface="+mj-lt"/>
              </a:rPr>
              <a:t>La tendencia a consumir es la relación entre </a:t>
            </a:r>
            <a:r>
              <a:rPr lang="es-ES" dirty="0">
                <a:latin typeface="+mj-lt"/>
              </a:rPr>
              <a:t>el nivel de ingreso y el </a:t>
            </a:r>
            <a:r>
              <a:rPr lang="es-ES" dirty="0" smtClean="0">
                <a:latin typeface="+mj-lt"/>
              </a:rPr>
              <a:t>gasto (</a:t>
            </a:r>
            <a:r>
              <a:rPr lang="es-ES" dirty="0">
                <a:latin typeface="+mj-lt"/>
              </a:rPr>
              <a:t>Keynes, </a:t>
            </a:r>
            <a:r>
              <a:rPr lang="es-ES" dirty="0" smtClean="0">
                <a:latin typeface="+mj-lt"/>
              </a:rPr>
              <a:t>1992)</a:t>
            </a:r>
            <a:endParaRPr lang="es-ES" dirty="0">
              <a:latin typeface="+mj-lt"/>
            </a:endParaRPr>
          </a:p>
          <a:p>
            <a:pPr marL="285750" indent="-285750">
              <a:buFont typeface="Arial" panose="020B0604020202020204" pitchFamily="34" charset="0"/>
              <a:buChar char="•"/>
            </a:pPr>
            <a:r>
              <a:rPr lang="es-ES" dirty="0">
                <a:latin typeface="+mj-lt"/>
              </a:rPr>
              <a:t>L</a:t>
            </a:r>
            <a:r>
              <a:rPr lang="es-ES" dirty="0" smtClean="0">
                <a:latin typeface="+mj-lt"/>
              </a:rPr>
              <a:t>a </a:t>
            </a:r>
            <a:r>
              <a:rPr lang="es-ES" dirty="0">
                <a:latin typeface="+mj-lt"/>
              </a:rPr>
              <a:t>comunidad gasta </a:t>
            </a:r>
            <a:r>
              <a:rPr lang="es-ES" dirty="0" smtClean="0">
                <a:latin typeface="+mj-lt"/>
              </a:rPr>
              <a:t>de acuerdo al nivel </a:t>
            </a:r>
            <a:r>
              <a:rPr lang="es-ES" dirty="0">
                <a:latin typeface="+mj-lt"/>
              </a:rPr>
              <a:t>de ingreso</a:t>
            </a:r>
          </a:p>
          <a:p>
            <a:endParaRPr lang="es-ES" dirty="0">
              <a:latin typeface="+mj-lt"/>
            </a:endParaRPr>
          </a:p>
        </p:txBody>
      </p:sp>
      <p:pic>
        <p:nvPicPr>
          <p:cNvPr id="8" name="Imagen 7"/>
          <p:cNvPicPr>
            <a:picLocks noChangeAspect="1"/>
          </p:cNvPicPr>
          <p:nvPr/>
        </p:nvPicPr>
        <p:blipFill>
          <a:blip r:embed="rId3" cstate="print">
            <a:extLst>
              <a:ext uri="{BEBA8EAE-BF5A-486C-A8C5-ECC9F3942E4B}">
                <a14:imgProps xmlns:a14="http://schemas.microsoft.com/office/drawing/2010/main">
                  <a14:imgLayer r:embed="rId4">
                    <a14:imgEffect>
                      <a14:saturation sat="33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61694" y="1998643"/>
            <a:ext cx="10480728" cy="4913146"/>
          </a:xfrm>
          <a:prstGeom prst="rect">
            <a:avLst/>
          </a:prstGeom>
        </p:spPr>
      </p:pic>
      <p:sp>
        <p:nvSpPr>
          <p:cNvPr id="5" name="CuadroTexto 4"/>
          <p:cNvSpPr txBox="1"/>
          <p:nvPr/>
        </p:nvSpPr>
        <p:spPr>
          <a:xfrm>
            <a:off x="1183341" y="3005022"/>
            <a:ext cx="1707777" cy="923330"/>
          </a:xfrm>
          <a:prstGeom prst="rect">
            <a:avLst/>
          </a:prstGeom>
          <a:noFill/>
        </p:spPr>
        <p:txBody>
          <a:bodyPr wrap="square" rtlCol="0">
            <a:spAutoFit/>
          </a:bodyPr>
          <a:lstStyle/>
          <a:p>
            <a:pPr algn="ctr"/>
            <a:r>
              <a:rPr lang="es-ES" dirty="0">
                <a:latin typeface="+mj-lt"/>
              </a:rPr>
              <a:t>Punto de vista </a:t>
            </a:r>
            <a:r>
              <a:rPr lang="es-ES" dirty="0" smtClean="0">
                <a:latin typeface="+mj-lt"/>
              </a:rPr>
              <a:t>económico</a:t>
            </a:r>
          </a:p>
        </p:txBody>
      </p:sp>
      <p:sp>
        <p:nvSpPr>
          <p:cNvPr id="6" name="CuadroTexto 5"/>
          <p:cNvSpPr txBox="1"/>
          <p:nvPr/>
        </p:nvSpPr>
        <p:spPr>
          <a:xfrm>
            <a:off x="3626427" y="2820356"/>
            <a:ext cx="1934706" cy="646331"/>
          </a:xfrm>
          <a:prstGeom prst="rect">
            <a:avLst/>
          </a:prstGeom>
          <a:noFill/>
        </p:spPr>
        <p:txBody>
          <a:bodyPr wrap="square" rtlCol="0">
            <a:spAutoFit/>
          </a:bodyPr>
          <a:lstStyle/>
          <a:p>
            <a:pPr algn="ctr"/>
            <a:r>
              <a:rPr lang="es-ES" dirty="0">
                <a:latin typeface="+mj-lt"/>
              </a:rPr>
              <a:t>Punto de vista </a:t>
            </a:r>
            <a:r>
              <a:rPr lang="es-ES" dirty="0" smtClean="0">
                <a:latin typeface="+mj-lt"/>
              </a:rPr>
              <a:t>pasivo</a:t>
            </a:r>
            <a:endParaRPr lang="es-ES" dirty="0">
              <a:latin typeface="+mj-lt"/>
            </a:endParaRPr>
          </a:p>
        </p:txBody>
      </p:sp>
      <p:sp>
        <p:nvSpPr>
          <p:cNvPr id="7" name="CuadroTexto 6"/>
          <p:cNvSpPr txBox="1"/>
          <p:nvPr/>
        </p:nvSpPr>
        <p:spPr>
          <a:xfrm>
            <a:off x="6537544" y="2918952"/>
            <a:ext cx="1893761" cy="646331"/>
          </a:xfrm>
          <a:prstGeom prst="rect">
            <a:avLst/>
          </a:prstGeom>
          <a:noFill/>
        </p:spPr>
        <p:txBody>
          <a:bodyPr wrap="square" rtlCol="0">
            <a:spAutoFit/>
          </a:bodyPr>
          <a:lstStyle/>
          <a:p>
            <a:pPr algn="ctr"/>
            <a:r>
              <a:rPr lang="es-ES" dirty="0">
                <a:latin typeface="+mj-lt"/>
              </a:rPr>
              <a:t>Punto de vista </a:t>
            </a:r>
            <a:r>
              <a:rPr lang="es-ES" dirty="0" smtClean="0">
                <a:latin typeface="+mj-lt"/>
              </a:rPr>
              <a:t>cognitivo</a:t>
            </a:r>
            <a:endParaRPr lang="es-ES" dirty="0">
              <a:latin typeface="+mj-lt"/>
            </a:endParaRPr>
          </a:p>
        </p:txBody>
      </p:sp>
      <p:sp>
        <p:nvSpPr>
          <p:cNvPr id="9" name="CuadroTexto 8"/>
          <p:cNvSpPr txBox="1"/>
          <p:nvPr/>
        </p:nvSpPr>
        <p:spPr>
          <a:xfrm>
            <a:off x="9311946" y="3242117"/>
            <a:ext cx="1609702" cy="923330"/>
          </a:xfrm>
          <a:prstGeom prst="rect">
            <a:avLst/>
          </a:prstGeom>
          <a:noFill/>
        </p:spPr>
        <p:txBody>
          <a:bodyPr wrap="square" rtlCol="0">
            <a:spAutoFit/>
          </a:bodyPr>
          <a:lstStyle/>
          <a:p>
            <a:pPr algn="ctr"/>
            <a:r>
              <a:rPr lang="es-ES" dirty="0">
                <a:latin typeface="+mj-lt"/>
              </a:rPr>
              <a:t>Punto de vista </a:t>
            </a:r>
            <a:r>
              <a:rPr lang="es-ES" dirty="0" smtClean="0">
                <a:latin typeface="+mj-lt"/>
              </a:rPr>
              <a:t>emocional</a:t>
            </a:r>
            <a:endParaRPr lang="es-ES" dirty="0">
              <a:latin typeface="+mj-lt"/>
            </a:endParaRPr>
          </a:p>
        </p:txBody>
      </p:sp>
    </p:spTree>
    <p:extLst>
      <p:ext uri="{BB962C8B-B14F-4D97-AF65-F5344CB8AC3E}">
        <p14:creationId xmlns:p14="http://schemas.microsoft.com/office/powerpoint/2010/main" val="279237279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TM04033921[[fn=Damasco]]</Template>
  <TotalTime>2691</TotalTime>
  <Words>2081</Words>
  <Application>Microsoft Office PowerPoint</Application>
  <PresentationFormat>Panorámica</PresentationFormat>
  <Paragraphs>375</Paragraphs>
  <Slides>27</Slides>
  <Notes>15</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27</vt:i4>
      </vt:variant>
    </vt:vector>
  </HeadingPairs>
  <TitlesOfParts>
    <vt:vector size="38" baseType="lpstr">
      <vt:lpstr>BatangChe</vt:lpstr>
      <vt:lpstr>Adobe Kaiti Std R</vt:lpstr>
      <vt:lpstr>Arial</vt:lpstr>
      <vt:lpstr>Bookman Old Style</vt:lpstr>
      <vt:lpstr>Calibri</vt:lpstr>
      <vt:lpstr>Cambria Math</vt:lpstr>
      <vt:lpstr>Rockwell</vt:lpstr>
      <vt:lpstr>Script MT Bold</vt:lpstr>
      <vt:lpstr>Shonar Bangla</vt:lpstr>
      <vt:lpstr>Times New Roman</vt:lpstr>
      <vt:lpstr>Damask</vt:lpstr>
      <vt:lpstr>Presentación de PowerPoint</vt:lpstr>
      <vt:lpstr>Presentación de PowerPoint</vt:lpstr>
      <vt:lpstr>Problema de investigación </vt:lpstr>
      <vt:lpstr>Soportes publicitarios</vt:lpstr>
      <vt:lpstr>Marco teórico </vt:lpstr>
      <vt:lpstr>Teoría de la comunicación</vt:lpstr>
      <vt:lpstr>Proceso de comunicación</vt:lpstr>
      <vt:lpstr>Teoría de la Publicidad</vt:lpstr>
      <vt:lpstr>Teoría del Consumidor</vt:lpstr>
      <vt:lpstr>Modelo de decisión de compra</vt:lpstr>
      <vt:lpstr>metodología</vt:lpstr>
      <vt:lpstr>metodología</vt:lpstr>
      <vt:lpstr>Presentación de PowerPoint</vt:lpstr>
      <vt:lpstr>muestreo</vt:lpstr>
      <vt:lpstr>Prueba piloto</vt:lpstr>
      <vt:lpstr>Muestreo estratificado</vt:lpstr>
      <vt:lpstr>resultados</vt:lpstr>
      <vt:lpstr>resultados</vt:lpstr>
      <vt:lpstr>resultados</vt:lpstr>
      <vt:lpstr>resultados</vt:lpstr>
      <vt:lpstr>resultados</vt:lpstr>
      <vt:lpstr>resultados</vt:lpstr>
      <vt:lpstr>resultados</vt:lpstr>
      <vt:lpstr>resultados</vt:lpstr>
      <vt:lpstr>conclusiones</vt:lpstr>
      <vt:lpstr>Líneas futuras de investigación </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Francisco</dc:creator>
  <cp:lastModifiedBy>Home</cp:lastModifiedBy>
  <cp:revision>127</cp:revision>
  <dcterms:created xsi:type="dcterms:W3CDTF">2016-06-29T03:21:42Z</dcterms:created>
  <dcterms:modified xsi:type="dcterms:W3CDTF">2016-09-15T16:38:48Z</dcterms:modified>
</cp:coreProperties>
</file>